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charts/chart6.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7.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0" r:id="rId1"/>
  </p:sldMasterIdLst>
  <p:notesMasterIdLst>
    <p:notesMasterId r:id="rId44"/>
  </p:notesMasterIdLst>
  <p:handoutMasterIdLst>
    <p:handoutMasterId r:id="rId45"/>
  </p:handoutMasterIdLst>
  <p:sldIdLst>
    <p:sldId id="732" r:id="rId2"/>
    <p:sldId id="733" r:id="rId3"/>
    <p:sldId id="996" r:id="rId4"/>
    <p:sldId id="1065" r:id="rId5"/>
    <p:sldId id="997" r:id="rId6"/>
    <p:sldId id="1038" r:id="rId7"/>
    <p:sldId id="916" r:id="rId8"/>
    <p:sldId id="1060" r:id="rId9"/>
    <p:sldId id="1056" r:id="rId10"/>
    <p:sldId id="1066" r:id="rId11"/>
    <p:sldId id="917" r:id="rId12"/>
    <p:sldId id="1035" r:id="rId13"/>
    <p:sldId id="1016" r:id="rId14"/>
    <p:sldId id="1017" r:id="rId15"/>
    <p:sldId id="1019" r:id="rId16"/>
    <p:sldId id="1018" r:id="rId17"/>
    <p:sldId id="1020" r:id="rId18"/>
    <p:sldId id="1067" r:id="rId19"/>
    <p:sldId id="1021" r:id="rId20"/>
    <p:sldId id="1022" r:id="rId21"/>
    <p:sldId id="1048" r:id="rId22"/>
    <p:sldId id="751" r:id="rId23"/>
    <p:sldId id="1002" r:id="rId24"/>
    <p:sldId id="1032" r:id="rId25"/>
    <p:sldId id="1024" r:id="rId26"/>
    <p:sldId id="1025" r:id="rId27"/>
    <p:sldId id="1026" r:id="rId28"/>
    <p:sldId id="968" r:id="rId29"/>
    <p:sldId id="1027" r:id="rId30"/>
    <p:sldId id="1028" r:id="rId31"/>
    <p:sldId id="1069" r:id="rId32"/>
    <p:sldId id="1034" r:id="rId33"/>
    <p:sldId id="1033" r:id="rId34"/>
    <p:sldId id="1063" r:id="rId35"/>
    <p:sldId id="1031" r:id="rId36"/>
    <p:sldId id="1041" r:id="rId37"/>
    <p:sldId id="1042" r:id="rId38"/>
    <p:sldId id="1044" r:id="rId39"/>
    <p:sldId id="1045" r:id="rId40"/>
    <p:sldId id="1046" r:id="rId41"/>
    <p:sldId id="1071" r:id="rId42"/>
    <p:sldId id="1037" r:id="rId43"/>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pitchFamily="18" charset="0"/>
        <a:ea typeface="+mn-ea"/>
        <a:cs typeface="+mn-cs"/>
      </a:defRPr>
    </a:lvl1pPr>
    <a:lvl2pPr marL="457200" algn="l" rtl="0" fontAlgn="base">
      <a:spcBef>
        <a:spcPct val="0"/>
      </a:spcBef>
      <a:spcAft>
        <a:spcPct val="0"/>
      </a:spcAft>
      <a:defRPr sz="2400" kern="1200">
        <a:solidFill>
          <a:schemeClr val="tx1"/>
        </a:solidFill>
        <a:latin typeface="Times" pitchFamily="18" charset="0"/>
        <a:ea typeface="+mn-ea"/>
        <a:cs typeface="+mn-cs"/>
      </a:defRPr>
    </a:lvl2pPr>
    <a:lvl3pPr marL="914400" algn="l" rtl="0" fontAlgn="base">
      <a:spcBef>
        <a:spcPct val="0"/>
      </a:spcBef>
      <a:spcAft>
        <a:spcPct val="0"/>
      </a:spcAft>
      <a:defRPr sz="2400" kern="1200">
        <a:solidFill>
          <a:schemeClr val="tx1"/>
        </a:solidFill>
        <a:latin typeface="Times" pitchFamily="18" charset="0"/>
        <a:ea typeface="+mn-ea"/>
        <a:cs typeface="+mn-cs"/>
      </a:defRPr>
    </a:lvl3pPr>
    <a:lvl4pPr marL="1371600" algn="l" rtl="0" fontAlgn="base">
      <a:spcBef>
        <a:spcPct val="0"/>
      </a:spcBef>
      <a:spcAft>
        <a:spcPct val="0"/>
      </a:spcAft>
      <a:defRPr sz="2400" kern="1200">
        <a:solidFill>
          <a:schemeClr val="tx1"/>
        </a:solidFill>
        <a:latin typeface="Times" pitchFamily="18" charset="0"/>
        <a:ea typeface="+mn-ea"/>
        <a:cs typeface="+mn-cs"/>
      </a:defRPr>
    </a:lvl4pPr>
    <a:lvl5pPr marL="1828800" algn="l" rtl="0" fontAlgn="base">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15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0D9"/>
    <a:srgbClr val="10E6FC"/>
    <a:srgbClr val="FFDD71"/>
    <a:srgbClr val="FFC000"/>
    <a:srgbClr val="FF9900"/>
    <a:srgbClr val="FF6600"/>
    <a:srgbClr val="663300"/>
    <a:srgbClr val="F1B25D"/>
    <a:srgbClr val="0234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12" autoAdjust="0"/>
  </p:normalViewPr>
  <p:slideViewPr>
    <p:cSldViewPr>
      <p:cViewPr varScale="1">
        <p:scale>
          <a:sx n="104" d="100"/>
          <a:sy n="104" d="100"/>
        </p:scale>
        <p:origin x="1746" y="102"/>
      </p:cViewPr>
      <p:guideLst>
        <p:guide orient="horz" pos="2160"/>
        <p:guide pos="1536"/>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GS3270-FDSFS\aura\AuraMissionAnalysis\Fuel%20Analysis%20-%20Exit%20and%20Deorbit\2021%20Update%20Post%20Fall%20IAM%20Series\Aura_Power_Generation_Fall_20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GS3270-FDSFS\eos\EOSMissionAnalysis\ConstellationDocuments\Afternoon%20Constellation%20MOWG%20-%202022_05\Aura%20Mission%20Status%20Slides\reference%20documents\AURA_Orbit_Trends.xls"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GS3270-FDSFS\eos\EOSMissionAnalysis\ConstellationDocuments\Afternoon%20Constellation%20MOWG%20-%202022_05\Aura%20Mission%20Status%20Slides\reference%20documents\AURA_Orbit_Trends.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GS3270-FDSFS\eos\EOSMissionAnalysis\ConstellationDocuments\Afternoon%20Constellation%20MOWG%20-%202022_05\Aura%20Mission%20Status%20Slides\reference%20documents\AURA_Orbit_Trends_Modified_Spring22.xls" TargetMode="Externa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1" Type="http://schemas.openxmlformats.org/officeDocument/2006/relationships/oleObject" Target="file:///\\GS3270-FDSFS\eos\EOSMissionAnalysis\ConstellationDocuments\Afternoon%20Constellation%20MOWG%20-%202022_05\Aura%20Mission%20Status%20Slides\reference%20documents\AURA_Orbit_Trends_Modified_Spring22.xls"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1400">
                <a:solidFill>
                  <a:sysClr val="windowText" lastClr="000000"/>
                </a:solidFill>
              </a:rPr>
              <a:t>Aura Number of Strings Required Projection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9.3594427150094611E-2"/>
          <c:y val="9.2638131117406666E-2"/>
          <c:w val="0.85804080449246156"/>
          <c:h val="0.79986238936562004"/>
        </c:manualLayout>
      </c:layout>
      <c:scatterChart>
        <c:scatterStyle val="smoothMarker"/>
        <c:varyColors val="0"/>
        <c:ser>
          <c:idx val="9"/>
          <c:order val="0"/>
          <c:tx>
            <c:v>Strings Remaining - Actual</c:v>
          </c:tx>
          <c:spPr>
            <a:ln w="19050" cap="rnd">
              <a:noFill/>
              <a:round/>
            </a:ln>
            <a:effectLst/>
          </c:spPr>
          <c:marker>
            <c:symbol val="circle"/>
            <c:size val="4"/>
            <c:spPr>
              <a:solidFill>
                <a:schemeClr val="bg1">
                  <a:lumMod val="65000"/>
                </a:schemeClr>
              </a:solidFill>
              <a:ln w="9525">
                <a:solidFill>
                  <a:schemeClr val="bg1">
                    <a:lumMod val="65000"/>
                  </a:schemeClr>
                </a:solidFill>
              </a:ln>
              <a:effectLst/>
            </c:spPr>
          </c:marker>
          <c:dLbls>
            <c:dLbl>
              <c:idx val="2"/>
              <c:layout>
                <c:manualLayout>
                  <c:x val="-1.0021978021978023E-2"/>
                  <c:y val="-1.61220770247894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D03-4FEA-AF33-5244CECE86E9}"/>
                </c:ext>
              </c:extLst>
            </c:dLbl>
            <c:dLbl>
              <c:idx val="3"/>
              <c:delete val="1"/>
              <c:extLst>
                <c:ext xmlns:c15="http://schemas.microsoft.com/office/drawing/2012/chart" uri="{CE6537A1-D6FC-4f65-9D91-7224C49458BB}"/>
                <c:ext xmlns:c16="http://schemas.microsoft.com/office/drawing/2014/chart" uri="{C3380CC4-5D6E-409C-BE32-E72D297353CC}">
                  <c16:uniqueId val="{00000001-1D03-4FEA-AF33-5244CECE86E9}"/>
                </c:ext>
              </c:extLst>
            </c:dLbl>
            <c:dLbl>
              <c:idx val="4"/>
              <c:delete val="1"/>
              <c:extLst>
                <c:ext xmlns:c15="http://schemas.microsoft.com/office/drawing/2012/chart" uri="{CE6537A1-D6FC-4f65-9D91-7224C49458BB}"/>
                <c:ext xmlns:c16="http://schemas.microsoft.com/office/drawing/2014/chart" uri="{C3380CC4-5D6E-409C-BE32-E72D297353CC}">
                  <c16:uniqueId val="{00000002-1D03-4FEA-AF33-5244CECE86E9}"/>
                </c:ext>
              </c:extLst>
            </c:dLbl>
            <c:dLbl>
              <c:idx val="5"/>
              <c:delete val="1"/>
              <c:extLst>
                <c:ext xmlns:c15="http://schemas.microsoft.com/office/drawing/2012/chart" uri="{CE6537A1-D6FC-4f65-9D91-7224C49458BB}"/>
                <c:ext xmlns:c16="http://schemas.microsoft.com/office/drawing/2014/chart" uri="{C3380CC4-5D6E-409C-BE32-E72D297353CC}">
                  <c16:uniqueId val="{00000003-1D03-4FEA-AF33-5244CECE86E9}"/>
                </c:ext>
              </c:extLst>
            </c:dLbl>
            <c:dLbl>
              <c:idx val="6"/>
              <c:delete val="1"/>
              <c:extLst>
                <c:ext xmlns:c15="http://schemas.microsoft.com/office/drawing/2012/chart" uri="{CE6537A1-D6FC-4f65-9D91-7224C49458BB}"/>
                <c:ext xmlns:c16="http://schemas.microsoft.com/office/drawing/2014/chart" uri="{C3380CC4-5D6E-409C-BE32-E72D297353CC}">
                  <c16:uniqueId val="{00000004-1D03-4FEA-AF33-5244CECE86E9}"/>
                </c:ext>
              </c:extLst>
            </c:dLbl>
            <c:dLbl>
              <c:idx val="7"/>
              <c:delete val="1"/>
              <c:extLst>
                <c:ext xmlns:c15="http://schemas.microsoft.com/office/drawing/2012/chart" uri="{CE6537A1-D6FC-4f65-9D91-7224C49458BB}"/>
                <c:ext xmlns:c16="http://schemas.microsoft.com/office/drawing/2014/chart" uri="{C3380CC4-5D6E-409C-BE32-E72D297353CC}">
                  <c16:uniqueId val="{00000005-1D03-4FEA-AF33-5244CECE86E9}"/>
                </c:ext>
              </c:extLst>
            </c:dLbl>
            <c:dLbl>
              <c:idx val="8"/>
              <c:delete val="1"/>
              <c:extLst>
                <c:ext xmlns:c15="http://schemas.microsoft.com/office/drawing/2012/chart" uri="{CE6537A1-D6FC-4f65-9D91-7224C49458BB}"/>
                <c:ext xmlns:c16="http://schemas.microsoft.com/office/drawing/2014/chart" uri="{C3380CC4-5D6E-409C-BE32-E72D297353CC}">
                  <c16:uniqueId val="{00000006-1D03-4FEA-AF33-5244CECE86E9}"/>
                </c:ext>
              </c:extLst>
            </c:dLbl>
            <c:dLbl>
              <c:idx val="9"/>
              <c:delete val="1"/>
              <c:extLst>
                <c:ext xmlns:c15="http://schemas.microsoft.com/office/drawing/2012/chart" uri="{CE6537A1-D6FC-4f65-9D91-7224C49458BB}"/>
                <c:ext xmlns:c16="http://schemas.microsoft.com/office/drawing/2014/chart" uri="{C3380CC4-5D6E-409C-BE32-E72D297353CC}">
                  <c16:uniqueId val="{00000007-1D03-4FEA-AF33-5244CECE86E9}"/>
                </c:ext>
              </c:extLst>
            </c:dLbl>
            <c:dLbl>
              <c:idx val="10"/>
              <c:delete val="1"/>
              <c:extLst>
                <c:ext xmlns:c15="http://schemas.microsoft.com/office/drawing/2012/chart" uri="{CE6537A1-D6FC-4f65-9D91-7224C49458BB}"/>
                <c:ext xmlns:c16="http://schemas.microsoft.com/office/drawing/2014/chart" uri="{C3380CC4-5D6E-409C-BE32-E72D297353CC}">
                  <c16:uniqueId val="{00000008-1D03-4FEA-AF33-5244CECE86E9}"/>
                </c:ext>
              </c:extLst>
            </c:dLbl>
            <c:dLbl>
              <c:idx val="11"/>
              <c:delete val="1"/>
              <c:extLst>
                <c:ext xmlns:c15="http://schemas.microsoft.com/office/drawing/2012/chart" uri="{CE6537A1-D6FC-4f65-9D91-7224C49458BB}"/>
                <c:ext xmlns:c16="http://schemas.microsoft.com/office/drawing/2014/chart" uri="{C3380CC4-5D6E-409C-BE32-E72D297353CC}">
                  <c16:uniqueId val="{00000009-1D03-4FEA-AF33-5244CECE86E9}"/>
                </c:ext>
              </c:extLst>
            </c:dLbl>
            <c:dLbl>
              <c:idx val="12"/>
              <c:layout>
                <c:manualLayout>
                  <c:x val="-8.5567765567765835E-3"/>
                  <c:y val="-1.81392227635690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D03-4FEA-AF33-5244CECE86E9}"/>
                </c:ext>
              </c:extLst>
            </c:dLbl>
            <c:dLbl>
              <c:idx val="13"/>
              <c:delete val="1"/>
              <c:extLst>
                <c:ext xmlns:c15="http://schemas.microsoft.com/office/drawing/2012/chart" uri="{CE6537A1-D6FC-4f65-9D91-7224C49458BB}"/>
                <c:ext xmlns:c16="http://schemas.microsoft.com/office/drawing/2014/chart" uri="{C3380CC4-5D6E-409C-BE32-E72D297353CC}">
                  <c16:uniqueId val="{0000000B-1D03-4FEA-AF33-5244CECE86E9}"/>
                </c:ext>
              </c:extLst>
            </c:dLbl>
            <c:dLbl>
              <c:idx val="14"/>
              <c:delete val="1"/>
              <c:extLst>
                <c:ext xmlns:c15="http://schemas.microsoft.com/office/drawing/2012/chart" uri="{CE6537A1-D6FC-4f65-9D91-7224C49458BB}"/>
                <c:ext xmlns:c16="http://schemas.microsoft.com/office/drawing/2014/chart" uri="{C3380CC4-5D6E-409C-BE32-E72D297353CC}">
                  <c16:uniqueId val="{0000000C-1D03-4FEA-AF33-5244CECE86E9}"/>
                </c:ext>
              </c:extLst>
            </c:dLbl>
            <c:dLbl>
              <c:idx val="15"/>
              <c:delete val="1"/>
              <c:extLst>
                <c:ext xmlns:c15="http://schemas.microsoft.com/office/drawing/2012/chart" uri="{CE6537A1-D6FC-4f65-9D91-7224C49458BB}"/>
                <c:ext xmlns:c16="http://schemas.microsoft.com/office/drawing/2014/chart" uri="{C3380CC4-5D6E-409C-BE32-E72D297353CC}">
                  <c16:uniqueId val="{0000000D-1D03-4FEA-AF33-5244CECE86E9}"/>
                </c:ext>
              </c:extLst>
            </c:dLbl>
            <c:dLbl>
              <c:idx val="16"/>
              <c:layout>
                <c:manualLayout>
                  <c:x val="-8.5567765567765575E-3"/>
                  <c:y val="-1.6122077024789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D03-4FEA-AF33-5244CECE86E9}"/>
                </c:ext>
              </c:extLst>
            </c:dLbl>
            <c:dLbl>
              <c:idx val="17"/>
              <c:delete val="1"/>
              <c:extLst>
                <c:ext xmlns:c15="http://schemas.microsoft.com/office/drawing/2012/chart" uri="{CE6537A1-D6FC-4f65-9D91-7224C49458BB}"/>
                <c:ext xmlns:c16="http://schemas.microsoft.com/office/drawing/2014/chart" uri="{C3380CC4-5D6E-409C-BE32-E72D297353CC}">
                  <c16:uniqueId val="{0000000F-1D03-4FEA-AF33-5244CECE86E9}"/>
                </c:ext>
              </c:extLst>
            </c:dLbl>
            <c:dLbl>
              <c:idx val="18"/>
              <c:delete val="1"/>
              <c:extLst>
                <c:ext xmlns:c15="http://schemas.microsoft.com/office/drawing/2012/chart" uri="{CE6537A1-D6FC-4f65-9D91-7224C49458BB}"/>
                <c:ext xmlns:c16="http://schemas.microsoft.com/office/drawing/2014/chart" uri="{C3380CC4-5D6E-409C-BE32-E72D297353CC}">
                  <c16:uniqueId val="{00000010-1D03-4FEA-AF33-5244CECE86E9}"/>
                </c:ext>
              </c:extLst>
            </c:dLbl>
            <c:dLbl>
              <c:idx val="19"/>
              <c:layout>
                <c:manualLayout>
                  <c:x val="-7.0915750915751452E-3"/>
                  <c:y val="-1.61215345992763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D03-4FEA-AF33-5244CECE86E9}"/>
                </c:ext>
              </c:extLst>
            </c:dLbl>
            <c:dLbl>
              <c:idx val="20"/>
              <c:delete val="1"/>
              <c:extLst>
                <c:ext xmlns:c15="http://schemas.microsoft.com/office/drawing/2012/chart" uri="{CE6537A1-D6FC-4f65-9D91-7224C49458BB}"/>
                <c:ext xmlns:c16="http://schemas.microsoft.com/office/drawing/2014/chart" uri="{C3380CC4-5D6E-409C-BE32-E72D297353CC}">
                  <c16:uniqueId val="{00000012-1D03-4FEA-AF33-5244CECE86E9}"/>
                </c:ext>
              </c:extLst>
            </c:dLbl>
            <c:dLbl>
              <c:idx val="21"/>
              <c:layout>
                <c:manualLayout>
                  <c:x val="-1.1721611721611722E-2"/>
                  <c:y val="-1.6141234531184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D03-4FEA-AF33-5244CECE86E9}"/>
                </c:ext>
              </c:extLst>
            </c:dLbl>
            <c:dLbl>
              <c:idx val="22"/>
              <c:delete val="1"/>
              <c:extLst>
                <c:ext xmlns:c15="http://schemas.microsoft.com/office/drawing/2012/chart" uri="{CE6537A1-D6FC-4f65-9D91-7224C49458BB}"/>
                <c:ext xmlns:c16="http://schemas.microsoft.com/office/drawing/2014/chart" uri="{C3380CC4-5D6E-409C-BE32-E72D297353CC}">
                  <c16:uniqueId val="{00000014-1D03-4FEA-AF33-5244CECE86E9}"/>
                </c:ext>
              </c:extLst>
            </c:dLbl>
            <c:dLbl>
              <c:idx val="23"/>
              <c:delete val="1"/>
              <c:extLst>
                <c:ext xmlns:c15="http://schemas.microsoft.com/office/drawing/2012/chart" uri="{CE6537A1-D6FC-4f65-9D91-7224C49458BB}"/>
                <c:ext xmlns:c16="http://schemas.microsoft.com/office/drawing/2014/chart" uri="{C3380CC4-5D6E-409C-BE32-E72D297353CC}">
                  <c16:uniqueId val="{00000015-1D03-4FEA-AF33-5244CECE86E9}"/>
                </c:ext>
              </c:extLst>
            </c:dLbl>
            <c:dLbl>
              <c:idx val="24"/>
              <c:delete val="1"/>
              <c:extLst>
                <c:ext xmlns:c15="http://schemas.microsoft.com/office/drawing/2012/chart" uri="{CE6537A1-D6FC-4f65-9D91-7224C49458BB}"/>
                <c:ext xmlns:c16="http://schemas.microsoft.com/office/drawing/2014/chart" uri="{C3380CC4-5D6E-409C-BE32-E72D297353CC}">
                  <c16:uniqueId val="{00000016-1D03-4FEA-AF33-5244CECE86E9}"/>
                </c:ext>
              </c:extLst>
            </c:dLbl>
            <c:dLbl>
              <c:idx val="25"/>
              <c:delete val="1"/>
              <c:extLst>
                <c:ext xmlns:c15="http://schemas.microsoft.com/office/drawing/2012/chart" uri="{CE6537A1-D6FC-4f65-9D91-7224C49458BB}"/>
                <c:ext xmlns:c16="http://schemas.microsoft.com/office/drawing/2014/chart" uri="{C3380CC4-5D6E-409C-BE32-E72D297353CC}">
                  <c16:uniqueId val="{00000017-1D03-4FEA-AF33-5244CECE86E9}"/>
                </c:ext>
              </c:extLst>
            </c:dLbl>
            <c:dLbl>
              <c:idx val="26"/>
              <c:delete val="1"/>
              <c:extLst>
                <c:ext xmlns:c15="http://schemas.microsoft.com/office/drawing/2012/chart" uri="{CE6537A1-D6FC-4f65-9D91-7224C49458BB}"/>
                <c:ext xmlns:c16="http://schemas.microsoft.com/office/drawing/2014/chart" uri="{C3380CC4-5D6E-409C-BE32-E72D297353CC}">
                  <c16:uniqueId val="{00000018-1D03-4FEA-AF33-5244CECE86E9}"/>
                </c:ext>
              </c:extLst>
            </c:dLbl>
            <c:dLbl>
              <c:idx val="27"/>
              <c:layout>
                <c:manualLayout>
                  <c:x val="-2.7604395604395659E-2"/>
                  <c:y val="-1.61210579880206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D03-4FEA-AF33-5244CECE86E9}"/>
                </c:ext>
              </c:extLst>
            </c:dLbl>
            <c:dLbl>
              <c:idx val="28"/>
              <c:layout>
                <c:manualLayout>
                  <c:x val="-1.2952380952380953E-2"/>
                  <c:y val="-1.61226466922066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D03-4FEA-AF33-5244CECE86E9}"/>
                </c:ext>
              </c:extLst>
            </c:dLbl>
            <c:dLbl>
              <c:idx val="29"/>
              <c:delete val="1"/>
              <c:extLst>
                <c:ext xmlns:c15="http://schemas.microsoft.com/office/drawing/2012/chart" uri="{CE6537A1-D6FC-4f65-9D91-7224C49458BB}"/>
                <c:ext xmlns:c16="http://schemas.microsoft.com/office/drawing/2014/chart" uri="{C3380CC4-5D6E-409C-BE32-E72D297353CC}">
                  <c16:uniqueId val="{0000001B-1D03-4FEA-AF33-5244CECE86E9}"/>
                </c:ext>
              </c:extLst>
            </c:dLbl>
            <c:dLbl>
              <c:idx val="30"/>
              <c:layout>
                <c:manualLayout>
                  <c:x val="-1.1487179487179488E-2"/>
                  <c:y val="-2.01614504742123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D03-4FEA-AF33-5244CECE86E9}"/>
                </c:ext>
              </c:extLst>
            </c:dLbl>
            <c:dLbl>
              <c:idx val="31"/>
              <c:delete val="1"/>
              <c:extLst>
                <c:ext xmlns:c15="http://schemas.microsoft.com/office/drawing/2012/chart" uri="{CE6537A1-D6FC-4f65-9D91-7224C49458BB}"/>
                <c:ext xmlns:c16="http://schemas.microsoft.com/office/drawing/2014/chart" uri="{C3380CC4-5D6E-409C-BE32-E72D297353CC}">
                  <c16:uniqueId val="{0000001D-1D03-4FEA-AF33-5244CECE86E9}"/>
                </c:ext>
              </c:extLst>
            </c:dLbl>
            <c:dLbl>
              <c:idx val="32"/>
              <c:delete val="1"/>
              <c:extLst>
                <c:ext xmlns:c15="http://schemas.microsoft.com/office/drawing/2012/chart" uri="{CE6537A1-D6FC-4f65-9D91-7224C49458BB}"/>
                <c:ext xmlns:c16="http://schemas.microsoft.com/office/drawing/2014/chart" uri="{C3380CC4-5D6E-409C-BE32-E72D297353CC}">
                  <c16:uniqueId val="{0000001E-1D03-4FEA-AF33-5244CECE86E9}"/>
                </c:ext>
              </c:extLst>
            </c:dLbl>
            <c:dLbl>
              <c:idx val="33"/>
              <c:delete val="1"/>
              <c:extLst>
                <c:ext xmlns:c15="http://schemas.microsoft.com/office/drawing/2012/chart" uri="{CE6537A1-D6FC-4f65-9D91-7224C49458BB}"/>
                <c:ext xmlns:c16="http://schemas.microsoft.com/office/drawing/2014/chart" uri="{C3380CC4-5D6E-409C-BE32-E72D297353CC}">
                  <c16:uniqueId val="{0000001F-1D03-4FEA-AF33-5244CECE86E9}"/>
                </c:ext>
              </c:extLst>
            </c:dLbl>
            <c:dLbl>
              <c:idx val="35"/>
              <c:delete val="1"/>
              <c:extLst>
                <c:ext xmlns:c15="http://schemas.microsoft.com/office/drawing/2012/chart" uri="{CE6537A1-D6FC-4f65-9D91-7224C49458BB}"/>
                <c:ext xmlns:c16="http://schemas.microsoft.com/office/drawing/2014/chart" uri="{C3380CC4-5D6E-409C-BE32-E72D297353CC}">
                  <c16:uniqueId val="{00000020-1D03-4FEA-AF33-5244CECE86E9}"/>
                </c:ext>
              </c:extLst>
            </c:dLbl>
            <c:dLbl>
              <c:idx val="38"/>
              <c:delete val="1"/>
              <c:extLst>
                <c:ext xmlns:c15="http://schemas.microsoft.com/office/drawing/2012/chart" uri="{CE6537A1-D6FC-4f65-9D91-7224C49458BB}"/>
                <c:ext xmlns:c16="http://schemas.microsoft.com/office/drawing/2014/chart" uri="{C3380CC4-5D6E-409C-BE32-E72D297353CC}">
                  <c16:uniqueId val="{00000021-1D03-4FEA-AF33-5244CECE86E9}"/>
                </c:ext>
              </c:extLst>
            </c:dLbl>
            <c:dLbl>
              <c:idx val="39"/>
              <c:delete val="1"/>
              <c:extLst>
                <c:ext xmlns:c15="http://schemas.microsoft.com/office/drawing/2012/chart" uri="{CE6537A1-D6FC-4f65-9D91-7224C49458BB}"/>
                <c:ext xmlns:c16="http://schemas.microsoft.com/office/drawing/2014/chart" uri="{C3380CC4-5D6E-409C-BE32-E72D297353CC}">
                  <c16:uniqueId val="{00000022-1D03-4FEA-AF33-5244CECE86E9}"/>
                </c:ext>
              </c:extLst>
            </c:dLbl>
            <c:dLbl>
              <c:idx val="42"/>
              <c:delete val="1"/>
              <c:extLst>
                <c:ext xmlns:c15="http://schemas.microsoft.com/office/drawing/2012/chart" uri="{CE6537A1-D6FC-4f65-9D91-7224C49458BB}"/>
                <c:ext xmlns:c16="http://schemas.microsoft.com/office/drawing/2014/chart" uri="{C3380CC4-5D6E-409C-BE32-E72D297353CC}">
                  <c16:uniqueId val="{00000023-1D03-4FEA-AF33-5244CECE86E9}"/>
                </c:ext>
              </c:extLst>
            </c:dLbl>
            <c:dLbl>
              <c:idx val="43"/>
              <c:delete val="1"/>
              <c:extLst>
                <c:ext xmlns:c15="http://schemas.microsoft.com/office/drawing/2012/chart" uri="{CE6537A1-D6FC-4f65-9D91-7224C49458BB}"/>
                <c:ext xmlns:c16="http://schemas.microsoft.com/office/drawing/2014/chart" uri="{C3380CC4-5D6E-409C-BE32-E72D297353CC}">
                  <c16:uniqueId val="{00000024-1D03-4FEA-AF33-5244CECE86E9}"/>
                </c:ext>
              </c:extLst>
            </c:dLbl>
            <c:dLbl>
              <c:idx val="44"/>
              <c:delete val="1"/>
              <c:extLst>
                <c:ext xmlns:c15="http://schemas.microsoft.com/office/drawing/2012/chart" uri="{CE6537A1-D6FC-4f65-9D91-7224C49458BB}"/>
                <c:ext xmlns:c16="http://schemas.microsoft.com/office/drawing/2014/chart" uri="{C3380CC4-5D6E-409C-BE32-E72D297353CC}">
                  <c16:uniqueId val="{00000025-1D03-4FEA-AF33-5244CECE86E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'Power Data - Projections'!$A$4:$A$106</c:f>
              <c:numCache>
                <c:formatCode>m/d/yyyy</c:formatCode>
                <c:ptCount val="103"/>
                <c:pt idx="0">
                  <c:v>36526</c:v>
                </c:pt>
                <c:pt idx="1">
                  <c:v>38232</c:v>
                </c:pt>
                <c:pt idx="2">
                  <c:v>38336</c:v>
                </c:pt>
                <c:pt idx="3">
                  <c:v>38431</c:v>
                </c:pt>
                <c:pt idx="4">
                  <c:v>38617</c:v>
                </c:pt>
                <c:pt idx="5">
                  <c:v>38796</c:v>
                </c:pt>
                <c:pt idx="6">
                  <c:v>38982</c:v>
                </c:pt>
                <c:pt idx="7">
                  <c:v>39161</c:v>
                </c:pt>
                <c:pt idx="8">
                  <c:v>39347</c:v>
                </c:pt>
                <c:pt idx="9">
                  <c:v>39526</c:v>
                </c:pt>
                <c:pt idx="10">
                  <c:v>39712</c:v>
                </c:pt>
                <c:pt idx="11">
                  <c:v>39892</c:v>
                </c:pt>
                <c:pt idx="12">
                  <c:v>40078</c:v>
                </c:pt>
                <c:pt idx="13">
                  <c:v>40257</c:v>
                </c:pt>
                <c:pt idx="14">
                  <c:v>40443</c:v>
                </c:pt>
                <c:pt idx="15">
                  <c:v>40622</c:v>
                </c:pt>
                <c:pt idx="16">
                  <c:v>40808</c:v>
                </c:pt>
                <c:pt idx="17">
                  <c:v>40988</c:v>
                </c:pt>
                <c:pt idx="18">
                  <c:v>41174</c:v>
                </c:pt>
                <c:pt idx="19">
                  <c:v>41353</c:v>
                </c:pt>
                <c:pt idx="20">
                  <c:v>41539</c:v>
                </c:pt>
                <c:pt idx="21">
                  <c:v>41718</c:v>
                </c:pt>
                <c:pt idx="22">
                  <c:v>41904</c:v>
                </c:pt>
                <c:pt idx="23">
                  <c:v>42083</c:v>
                </c:pt>
                <c:pt idx="24">
                  <c:v>42269</c:v>
                </c:pt>
                <c:pt idx="25">
                  <c:v>42449</c:v>
                </c:pt>
                <c:pt idx="26">
                  <c:v>42635</c:v>
                </c:pt>
                <c:pt idx="27">
                  <c:v>42814</c:v>
                </c:pt>
                <c:pt idx="28">
                  <c:v>43000</c:v>
                </c:pt>
                <c:pt idx="29">
                  <c:v>43179</c:v>
                </c:pt>
                <c:pt idx="30">
                  <c:v>43365</c:v>
                </c:pt>
                <c:pt idx="31">
                  <c:v>43395</c:v>
                </c:pt>
                <c:pt idx="32">
                  <c:v>43408</c:v>
                </c:pt>
                <c:pt idx="33">
                  <c:v>43497</c:v>
                </c:pt>
                <c:pt idx="34">
                  <c:v>43530</c:v>
                </c:pt>
                <c:pt idx="35">
                  <c:v>43544</c:v>
                </c:pt>
                <c:pt idx="36">
                  <c:v>43558</c:v>
                </c:pt>
                <c:pt idx="37">
                  <c:v>43565</c:v>
                </c:pt>
                <c:pt idx="38">
                  <c:v>43730</c:v>
                </c:pt>
                <c:pt idx="39">
                  <c:v>43760</c:v>
                </c:pt>
                <c:pt idx="40">
                  <c:v>43863</c:v>
                </c:pt>
                <c:pt idx="41">
                  <c:v>43910</c:v>
                </c:pt>
                <c:pt idx="42">
                  <c:v>44096</c:v>
                </c:pt>
                <c:pt idx="43">
                  <c:v>44275</c:v>
                </c:pt>
                <c:pt idx="44">
                  <c:v>44461</c:v>
                </c:pt>
                <c:pt idx="45">
                  <c:v>44640</c:v>
                </c:pt>
                <c:pt idx="46">
                  <c:v>44826</c:v>
                </c:pt>
                <c:pt idx="47">
                  <c:v>45005</c:v>
                </c:pt>
                <c:pt idx="48">
                  <c:v>45191</c:v>
                </c:pt>
                <c:pt idx="49">
                  <c:v>45371</c:v>
                </c:pt>
                <c:pt idx="50">
                  <c:v>45557</c:v>
                </c:pt>
                <c:pt idx="51">
                  <c:v>45736</c:v>
                </c:pt>
                <c:pt idx="52">
                  <c:v>45922</c:v>
                </c:pt>
                <c:pt idx="53">
                  <c:v>46101</c:v>
                </c:pt>
                <c:pt idx="54">
                  <c:v>46287</c:v>
                </c:pt>
                <c:pt idx="55">
                  <c:v>46466</c:v>
                </c:pt>
                <c:pt idx="56">
                  <c:v>46652</c:v>
                </c:pt>
                <c:pt idx="57">
                  <c:v>46832</c:v>
                </c:pt>
                <c:pt idx="58">
                  <c:v>47018</c:v>
                </c:pt>
                <c:pt idx="59">
                  <c:v>47197</c:v>
                </c:pt>
                <c:pt idx="60">
                  <c:v>47383</c:v>
                </c:pt>
                <c:pt idx="61">
                  <c:v>47562</c:v>
                </c:pt>
                <c:pt idx="62">
                  <c:v>47748</c:v>
                </c:pt>
                <c:pt idx="63">
                  <c:v>47927</c:v>
                </c:pt>
                <c:pt idx="64">
                  <c:v>48113</c:v>
                </c:pt>
                <c:pt idx="65">
                  <c:v>48293</c:v>
                </c:pt>
                <c:pt idx="66">
                  <c:v>48479</c:v>
                </c:pt>
                <c:pt idx="67">
                  <c:v>48658</c:v>
                </c:pt>
                <c:pt idx="68">
                  <c:v>48844</c:v>
                </c:pt>
                <c:pt idx="69">
                  <c:v>49023</c:v>
                </c:pt>
                <c:pt idx="70">
                  <c:v>49209</c:v>
                </c:pt>
                <c:pt idx="71">
                  <c:v>49388</c:v>
                </c:pt>
                <c:pt idx="72">
                  <c:v>49574</c:v>
                </c:pt>
                <c:pt idx="73">
                  <c:v>49754</c:v>
                </c:pt>
                <c:pt idx="74">
                  <c:v>49940</c:v>
                </c:pt>
                <c:pt idx="75">
                  <c:v>50119</c:v>
                </c:pt>
                <c:pt idx="76">
                  <c:v>50305</c:v>
                </c:pt>
                <c:pt idx="77">
                  <c:v>50484</c:v>
                </c:pt>
                <c:pt idx="78">
                  <c:v>50670</c:v>
                </c:pt>
                <c:pt idx="79">
                  <c:v>50849</c:v>
                </c:pt>
                <c:pt idx="80">
                  <c:v>51035</c:v>
                </c:pt>
                <c:pt idx="81">
                  <c:v>51215</c:v>
                </c:pt>
                <c:pt idx="82">
                  <c:v>51401</c:v>
                </c:pt>
                <c:pt idx="83">
                  <c:v>51580</c:v>
                </c:pt>
                <c:pt idx="84">
                  <c:v>51766</c:v>
                </c:pt>
                <c:pt idx="85">
                  <c:v>51945</c:v>
                </c:pt>
                <c:pt idx="86">
                  <c:v>52131</c:v>
                </c:pt>
                <c:pt idx="87">
                  <c:v>52310</c:v>
                </c:pt>
                <c:pt idx="88">
                  <c:v>52496</c:v>
                </c:pt>
                <c:pt idx="89">
                  <c:v>52676</c:v>
                </c:pt>
                <c:pt idx="90">
                  <c:v>52862</c:v>
                </c:pt>
                <c:pt idx="91">
                  <c:v>53041</c:v>
                </c:pt>
                <c:pt idx="92">
                  <c:v>53227</c:v>
                </c:pt>
                <c:pt idx="93">
                  <c:v>53406</c:v>
                </c:pt>
                <c:pt idx="94">
                  <c:v>53592</c:v>
                </c:pt>
                <c:pt idx="95">
                  <c:v>53771</c:v>
                </c:pt>
                <c:pt idx="96">
                  <c:v>53957</c:v>
                </c:pt>
                <c:pt idx="97">
                  <c:v>54137</c:v>
                </c:pt>
                <c:pt idx="98">
                  <c:v>54323</c:v>
                </c:pt>
                <c:pt idx="99">
                  <c:v>54502</c:v>
                </c:pt>
                <c:pt idx="100">
                  <c:v>54688</c:v>
                </c:pt>
                <c:pt idx="101">
                  <c:v>54867</c:v>
                </c:pt>
                <c:pt idx="102">
                  <c:v>55053</c:v>
                </c:pt>
              </c:numCache>
            </c:numRef>
          </c:xVal>
          <c:yVal>
            <c:numRef>
              <c:f>'Power Data - Projections'!$P$4:$P$106</c:f>
              <c:numCache>
                <c:formatCode>General</c:formatCode>
                <c:ptCount val="103"/>
                <c:pt idx="2">
                  <c:v>132</c:v>
                </c:pt>
                <c:pt idx="3">
                  <c:v>121</c:v>
                </c:pt>
                <c:pt idx="4">
                  <c:v>121</c:v>
                </c:pt>
                <c:pt idx="5">
                  <c:v>121</c:v>
                </c:pt>
                <c:pt idx="6">
                  <c:v>121</c:v>
                </c:pt>
                <c:pt idx="7">
                  <c:v>121</c:v>
                </c:pt>
                <c:pt idx="8">
                  <c:v>121</c:v>
                </c:pt>
                <c:pt idx="9">
                  <c:v>121</c:v>
                </c:pt>
                <c:pt idx="10">
                  <c:v>121</c:v>
                </c:pt>
                <c:pt idx="11">
                  <c:v>121</c:v>
                </c:pt>
                <c:pt idx="12">
                  <c:v>121</c:v>
                </c:pt>
                <c:pt idx="13">
                  <c:v>114</c:v>
                </c:pt>
                <c:pt idx="14">
                  <c:v>114</c:v>
                </c:pt>
                <c:pt idx="15">
                  <c:v>114</c:v>
                </c:pt>
                <c:pt idx="16">
                  <c:v>114</c:v>
                </c:pt>
                <c:pt idx="17">
                  <c:v>113</c:v>
                </c:pt>
                <c:pt idx="18">
                  <c:v>112</c:v>
                </c:pt>
                <c:pt idx="19">
                  <c:v>111</c:v>
                </c:pt>
                <c:pt idx="20">
                  <c:v>109</c:v>
                </c:pt>
                <c:pt idx="21">
                  <c:v>109</c:v>
                </c:pt>
                <c:pt idx="22">
                  <c:v>108</c:v>
                </c:pt>
                <c:pt idx="23">
                  <c:v>107</c:v>
                </c:pt>
                <c:pt idx="24">
                  <c:v>107</c:v>
                </c:pt>
                <c:pt idx="25">
                  <c:v>107</c:v>
                </c:pt>
                <c:pt idx="26">
                  <c:v>107</c:v>
                </c:pt>
                <c:pt idx="27">
                  <c:v>107</c:v>
                </c:pt>
                <c:pt idx="28">
                  <c:v>104</c:v>
                </c:pt>
                <c:pt idx="29">
                  <c:v>103</c:v>
                </c:pt>
                <c:pt idx="30">
                  <c:v>103</c:v>
                </c:pt>
                <c:pt idx="31">
                  <c:v>103</c:v>
                </c:pt>
                <c:pt idx="32">
                  <c:v>103</c:v>
                </c:pt>
                <c:pt idx="33">
                  <c:v>103</c:v>
                </c:pt>
                <c:pt idx="35">
                  <c:v>103</c:v>
                </c:pt>
                <c:pt idx="38">
                  <c:v>99</c:v>
                </c:pt>
                <c:pt idx="41">
                  <c:v>99</c:v>
                </c:pt>
                <c:pt idx="42">
                  <c:v>99</c:v>
                </c:pt>
                <c:pt idx="43">
                  <c:v>99</c:v>
                </c:pt>
                <c:pt idx="44">
                  <c:v>99</c:v>
                </c:pt>
              </c:numCache>
            </c:numRef>
          </c:yVal>
          <c:smooth val="1"/>
          <c:extLst>
            <c:ext xmlns:c16="http://schemas.microsoft.com/office/drawing/2014/chart" uri="{C3380CC4-5D6E-409C-BE32-E72D297353CC}">
              <c16:uniqueId val="{00000026-1D03-4FEA-AF33-5244CECE86E9}"/>
            </c:ext>
          </c:extLst>
        </c:ser>
        <c:ser>
          <c:idx val="3"/>
          <c:order val="1"/>
          <c:tx>
            <c:v>Strings Remaining - Weibull Projection</c:v>
          </c:tx>
          <c:spPr>
            <a:ln w="19050" cap="rnd">
              <a:solidFill>
                <a:schemeClr val="accent6"/>
              </a:solidFill>
              <a:round/>
            </a:ln>
            <a:effectLst/>
          </c:spPr>
          <c:marker>
            <c:symbol val="circle"/>
            <c:size val="4"/>
            <c:spPr>
              <a:solidFill>
                <a:schemeClr val="accent6"/>
              </a:solidFill>
              <a:ln w="9525">
                <a:solidFill>
                  <a:schemeClr val="accent6"/>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Weibull!$A$4:$A$32</c:f>
              <c:numCache>
                <c:formatCode>m/d/yyyy</c:formatCode>
                <c:ptCount val="29"/>
                <c:pt idx="0">
                  <c:v>44470</c:v>
                </c:pt>
                <c:pt idx="1">
                  <c:v>44835</c:v>
                </c:pt>
                <c:pt idx="2">
                  <c:v>45200</c:v>
                </c:pt>
                <c:pt idx="3">
                  <c:v>45566</c:v>
                </c:pt>
                <c:pt idx="4">
                  <c:v>45931</c:v>
                </c:pt>
                <c:pt idx="5">
                  <c:v>46296</c:v>
                </c:pt>
                <c:pt idx="6">
                  <c:v>46661</c:v>
                </c:pt>
                <c:pt idx="7">
                  <c:v>47027</c:v>
                </c:pt>
                <c:pt idx="8">
                  <c:v>47392</c:v>
                </c:pt>
                <c:pt idx="9">
                  <c:v>47757</c:v>
                </c:pt>
                <c:pt idx="10">
                  <c:v>48122</c:v>
                </c:pt>
                <c:pt idx="11">
                  <c:v>48488</c:v>
                </c:pt>
                <c:pt idx="12">
                  <c:v>48853</c:v>
                </c:pt>
                <c:pt idx="13">
                  <c:v>49218</c:v>
                </c:pt>
                <c:pt idx="14">
                  <c:v>49583</c:v>
                </c:pt>
                <c:pt idx="15">
                  <c:v>49949</c:v>
                </c:pt>
                <c:pt idx="16">
                  <c:v>50314</c:v>
                </c:pt>
                <c:pt idx="17">
                  <c:v>50679</c:v>
                </c:pt>
                <c:pt idx="18">
                  <c:v>51044</c:v>
                </c:pt>
                <c:pt idx="19">
                  <c:v>51410</c:v>
                </c:pt>
                <c:pt idx="20">
                  <c:v>51775</c:v>
                </c:pt>
                <c:pt idx="21">
                  <c:v>52140</c:v>
                </c:pt>
                <c:pt idx="22">
                  <c:v>52505</c:v>
                </c:pt>
                <c:pt idx="23">
                  <c:v>52871</c:v>
                </c:pt>
                <c:pt idx="24">
                  <c:v>53236</c:v>
                </c:pt>
                <c:pt idx="25">
                  <c:v>53601</c:v>
                </c:pt>
                <c:pt idx="26">
                  <c:v>53966</c:v>
                </c:pt>
                <c:pt idx="27">
                  <c:v>54332</c:v>
                </c:pt>
                <c:pt idx="28">
                  <c:v>54697</c:v>
                </c:pt>
              </c:numCache>
            </c:numRef>
          </c:xVal>
          <c:yVal>
            <c:numRef>
              <c:f>Weibull!$I$4:$I$32</c:f>
              <c:numCache>
                <c:formatCode>0.0</c:formatCode>
                <c:ptCount val="29"/>
                <c:pt idx="0">
                  <c:v>99</c:v>
                </c:pt>
                <c:pt idx="1">
                  <c:v>96.810199951823051</c:v>
                </c:pt>
                <c:pt idx="2">
                  <c:v>94.576579659855994</c:v>
                </c:pt>
                <c:pt idx="3">
                  <c:v>92.306876207853108</c:v>
                </c:pt>
                <c:pt idx="4">
                  <c:v>90.008361760969706</c:v>
                </c:pt>
                <c:pt idx="5">
                  <c:v>87.687873178625878</c:v>
                </c:pt>
                <c:pt idx="6">
                  <c:v>85.351835885538918</c:v>
                </c:pt>
                <c:pt idx="7">
                  <c:v>83.006283626045018</c:v>
                </c:pt>
                <c:pt idx="8">
                  <c:v>80.656875257852931</c:v>
                </c:pt>
                <c:pt idx="9">
                  <c:v>78.308909418203314</c:v>
                </c:pt>
                <c:pt idx="10">
                  <c:v>75.967337668223351</c:v>
                </c:pt>
                <c:pt idx="11">
                  <c:v>73.63677655873289</c:v>
                </c:pt>
                <c:pt idx="12">
                  <c:v>71.321518942686652</c:v>
                </c:pt>
                <c:pt idx="13">
                  <c:v>69.025544772517321</c:v>
                </c:pt>
                <c:pt idx="14">
                  <c:v>66.752531555932109</c:v>
                </c:pt>
                <c:pt idx="15">
                  <c:v>64.505864595081988</c:v>
                </c:pt>
                <c:pt idx="16">
                  <c:v>62.288647097201775</c:v>
                </c:pt>
                <c:pt idx="17">
                  <c:v>60.103710216790553</c:v>
                </c:pt>
                <c:pt idx="18">
                  <c:v>57.953623067997746</c:v>
                </c:pt>
                <c:pt idx="19">
                  <c:v>55.840702729525702</c:v>
                </c:pt>
                <c:pt idx="20">
                  <c:v>53.76702425188823</c:v>
                </c:pt>
                <c:pt idx="21">
                  <c:v>51.734430667411445</c:v>
                </c:pt>
                <c:pt idx="22">
                  <c:v>49.744542996273125</c:v>
                </c:pt>
                <c:pt idx="23">
                  <c:v>47.798770236646995</c:v>
                </c:pt>
                <c:pt idx="24">
                  <c:v>45.89831932326608</c:v>
                </c:pt>
                <c:pt idx="25">
                  <c:v>44.044205036141726</c:v>
                </c:pt>
                <c:pt idx="26">
                  <c:v>42.237259839534659</c:v>
                </c:pt>
                <c:pt idx="27">
                  <c:v>40.478143630386072</c:v>
                </c:pt>
                <c:pt idx="28">
                  <c:v>38.76735337512541</c:v>
                </c:pt>
              </c:numCache>
            </c:numRef>
          </c:yVal>
          <c:smooth val="1"/>
          <c:extLst>
            <c:ext xmlns:c16="http://schemas.microsoft.com/office/drawing/2014/chart" uri="{C3380CC4-5D6E-409C-BE32-E72D297353CC}">
              <c16:uniqueId val="{00000027-1D03-4FEA-AF33-5244CECE86E9}"/>
            </c:ext>
          </c:extLst>
        </c:ser>
        <c:ser>
          <c:idx val="0"/>
          <c:order val="2"/>
          <c:tx>
            <c:v>Required Strings (3177 W) - MLT Limit Imposed</c:v>
          </c:tx>
          <c:spPr>
            <a:ln w="19050" cap="rnd">
              <a:solidFill>
                <a:schemeClr val="accent1">
                  <a:lumMod val="75000"/>
                </a:schemeClr>
              </a:solidFill>
              <a:round/>
            </a:ln>
            <a:effectLst/>
          </c:spPr>
          <c:marker>
            <c:symbol val="none"/>
          </c:marker>
          <c:xVal>
            <c:numRef>
              <c:f>'Input - July 2024'!$A$8:$A$1516</c:f>
              <c:numCache>
                <c:formatCode>m/d/yyyy;@</c:formatCode>
                <c:ptCount val="1509"/>
                <c:pt idx="0">
                  <c:v>44515</c:v>
                </c:pt>
                <c:pt idx="1">
                  <c:v>44516</c:v>
                </c:pt>
                <c:pt idx="2">
                  <c:v>44517</c:v>
                </c:pt>
                <c:pt idx="3">
                  <c:v>44518</c:v>
                </c:pt>
                <c:pt idx="4">
                  <c:v>44519</c:v>
                </c:pt>
                <c:pt idx="5">
                  <c:v>44520</c:v>
                </c:pt>
                <c:pt idx="6">
                  <c:v>44521</c:v>
                </c:pt>
                <c:pt idx="7">
                  <c:v>44522</c:v>
                </c:pt>
                <c:pt idx="8">
                  <c:v>44523</c:v>
                </c:pt>
                <c:pt idx="9">
                  <c:v>44524</c:v>
                </c:pt>
                <c:pt idx="10">
                  <c:v>44525</c:v>
                </c:pt>
                <c:pt idx="11">
                  <c:v>44526</c:v>
                </c:pt>
                <c:pt idx="12">
                  <c:v>44527</c:v>
                </c:pt>
                <c:pt idx="13">
                  <c:v>44528</c:v>
                </c:pt>
                <c:pt idx="14">
                  <c:v>44529</c:v>
                </c:pt>
                <c:pt idx="15">
                  <c:v>44530</c:v>
                </c:pt>
                <c:pt idx="16">
                  <c:v>44531</c:v>
                </c:pt>
                <c:pt idx="17">
                  <c:v>44532</c:v>
                </c:pt>
                <c:pt idx="18">
                  <c:v>44533</c:v>
                </c:pt>
                <c:pt idx="19">
                  <c:v>44534</c:v>
                </c:pt>
                <c:pt idx="20">
                  <c:v>44535</c:v>
                </c:pt>
                <c:pt idx="21">
                  <c:v>44536</c:v>
                </c:pt>
                <c:pt idx="22">
                  <c:v>44537</c:v>
                </c:pt>
                <c:pt idx="23">
                  <c:v>44538</c:v>
                </c:pt>
                <c:pt idx="24">
                  <c:v>44539</c:v>
                </c:pt>
                <c:pt idx="25">
                  <c:v>44540</c:v>
                </c:pt>
                <c:pt idx="26">
                  <c:v>44541</c:v>
                </c:pt>
                <c:pt idx="27">
                  <c:v>44542</c:v>
                </c:pt>
                <c:pt idx="28">
                  <c:v>44543</c:v>
                </c:pt>
                <c:pt idx="29">
                  <c:v>44544</c:v>
                </c:pt>
                <c:pt idx="30">
                  <c:v>44545</c:v>
                </c:pt>
                <c:pt idx="31">
                  <c:v>44546</c:v>
                </c:pt>
                <c:pt idx="32">
                  <c:v>44547</c:v>
                </c:pt>
                <c:pt idx="33">
                  <c:v>44548</c:v>
                </c:pt>
                <c:pt idx="34">
                  <c:v>44549</c:v>
                </c:pt>
                <c:pt idx="35">
                  <c:v>44550</c:v>
                </c:pt>
                <c:pt idx="36">
                  <c:v>44551</c:v>
                </c:pt>
                <c:pt idx="37">
                  <c:v>44552</c:v>
                </c:pt>
                <c:pt idx="38">
                  <c:v>44553</c:v>
                </c:pt>
                <c:pt idx="39">
                  <c:v>44554</c:v>
                </c:pt>
                <c:pt idx="40">
                  <c:v>44555</c:v>
                </c:pt>
                <c:pt idx="41">
                  <c:v>44556</c:v>
                </c:pt>
                <c:pt idx="42">
                  <c:v>44557</c:v>
                </c:pt>
                <c:pt idx="43">
                  <c:v>44558</c:v>
                </c:pt>
                <c:pt idx="44">
                  <c:v>44559</c:v>
                </c:pt>
                <c:pt idx="45">
                  <c:v>44560</c:v>
                </c:pt>
                <c:pt idx="46">
                  <c:v>44561</c:v>
                </c:pt>
                <c:pt idx="47">
                  <c:v>44562</c:v>
                </c:pt>
                <c:pt idx="48">
                  <c:v>44563</c:v>
                </c:pt>
                <c:pt idx="49">
                  <c:v>44564</c:v>
                </c:pt>
                <c:pt idx="50">
                  <c:v>44565</c:v>
                </c:pt>
                <c:pt idx="51">
                  <c:v>44566</c:v>
                </c:pt>
                <c:pt idx="52">
                  <c:v>44567</c:v>
                </c:pt>
                <c:pt idx="53">
                  <c:v>44568</c:v>
                </c:pt>
                <c:pt idx="54">
                  <c:v>44569</c:v>
                </c:pt>
                <c:pt idx="55">
                  <c:v>44570</c:v>
                </c:pt>
                <c:pt idx="56">
                  <c:v>44571</c:v>
                </c:pt>
                <c:pt idx="57">
                  <c:v>44572</c:v>
                </c:pt>
                <c:pt idx="58">
                  <c:v>44573</c:v>
                </c:pt>
                <c:pt idx="59">
                  <c:v>44574</c:v>
                </c:pt>
                <c:pt idx="60">
                  <c:v>44575</c:v>
                </c:pt>
                <c:pt idx="61">
                  <c:v>44576</c:v>
                </c:pt>
                <c:pt idx="62">
                  <c:v>44577</c:v>
                </c:pt>
                <c:pt idx="63">
                  <c:v>44578</c:v>
                </c:pt>
                <c:pt idx="64">
                  <c:v>44579</c:v>
                </c:pt>
                <c:pt idx="65">
                  <c:v>44580</c:v>
                </c:pt>
                <c:pt idx="66">
                  <c:v>44581</c:v>
                </c:pt>
                <c:pt idx="67">
                  <c:v>44582</c:v>
                </c:pt>
                <c:pt idx="68">
                  <c:v>44583</c:v>
                </c:pt>
                <c:pt idx="69">
                  <c:v>44584</c:v>
                </c:pt>
                <c:pt idx="70">
                  <c:v>44585</c:v>
                </c:pt>
                <c:pt idx="71">
                  <c:v>44586</c:v>
                </c:pt>
                <c:pt idx="72">
                  <c:v>44587</c:v>
                </c:pt>
                <c:pt idx="73">
                  <c:v>44588</c:v>
                </c:pt>
                <c:pt idx="74">
                  <c:v>44589</c:v>
                </c:pt>
                <c:pt idx="75">
                  <c:v>44590</c:v>
                </c:pt>
                <c:pt idx="76">
                  <c:v>44591</c:v>
                </c:pt>
                <c:pt idx="77">
                  <c:v>44592</c:v>
                </c:pt>
                <c:pt idx="78">
                  <c:v>44593</c:v>
                </c:pt>
                <c:pt idx="79">
                  <c:v>44594</c:v>
                </c:pt>
                <c:pt idx="80">
                  <c:v>44595</c:v>
                </c:pt>
                <c:pt idx="81">
                  <c:v>44596</c:v>
                </c:pt>
                <c:pt idx="82">
                  <c:v>44597</c:v>
                </c:pt>
                <c:pt idx="83">
                  <c:v>44598</c:v>
                </c:pt>
                <c:pt idx="84">
                  <c:v>44599</c:v>
                </c:pt>
                <c:pt idx="85">
                  <c:v>44600</c:v>
                </c:pt>
                <c:pt idx="86">
                  <c:v>44601</c:v>
                </c:pt>
                <c:pt idx="87">
                  <c:v>44602</c:v>
                </c:pt>
                <c:pt idx="88">
                  <c:v>44603</c:v>
                </c:pt>
                <c:pt idx="89">
                  <c:v>44604</c:v>
                </c:pt>
                <c:pt idx="90">
                  <c:v>44605</c:v>
                </c:pt>
                <c:pt idx="91">
                  <c:v>44606</c:v>
                </c:pt>
                <c:pt idx="92">
                  <c:v>44607</c:v>
                </c:pt>
                <c:pt idx="93">
                  <c:v>44608</c:v>
                </c:pt>
                <c:pt idx="94">
                  <c:v>44609</c:v>
                </c:pt>
                <c:pt idx="95">
                  <c:v>44610</c:v>
                </c:pt>
                <c:pt idx="96">
                  <c:v>44611</c:v>
                </c:pt>
                <c:pt idx="97">
                  <c:v>44612</c:v>
                </c:pt>
                <c:pt idx="98">
                  <c:v>44613</c:v>
                </c:pt>
                <c:pt idx="99">
                  <c:v>44614</c:v>
                </c:pt>
                <c:pt idx="100">
                  <c:v>44615</c:v>
                </c:pt>
                <c:pt idx="101">
                  <c:v>44616</c:v>
                </c:pt>
                <c:pt idx="102">
                  <c:v>44617</c:v>
                </c:pt>
                <c:pt idx="103">
                  <c:v>44618</c:v>
                </c:pt>
                <c:pt idx="104">
                  <c:v>44619</c:v>
                </c:pt>
                <c:pt idx="105">
                  <c:v>44620</c:v>
                </c:pt>
                <c:pt idx="106">
                  <c:v>44621</c:v>
                </c:pt>
                <c:pt idx="107">
                  <c:v>44622</c:v>
                </c:pt>
                <c:pt idx="108">
                  <c:v>44623</c:v>
                </c:pt>
                <c:pt idx="109">
                  <c:v>44624</c:v>
                </c:pt>
                <c:pt idx="110">
                  <c:v>44625</c:v>
                </c:pt>
                <c:pt idx="111">
                  <c:v>44626</c:v>
                </c:pt>
                <c:pt idx="112">
                  <c:v>44627</c:v>
                </c:pt>
                <c:pt idx="113">
                  <c:v>44628</c:v>
                </c:pt>
                <c:pt idx="114">
                  <c:v>44629</c:v>
                </c:pt>
                <c:pt idx="115">
                  <c:v>44630</c:v>
                </c:pt>
                <c:pt idx="116">
                  <c:v>44631</c:v>
                </c:pt>
                <c:pt idx="117">
                  <c:v>44632</c:v>
                </c:pt>
                <c:pt idx="118">
                  <c:v>44633</c:v>
                </c:pt>
                <c:pt idx="119">
                  <c:v>44634</c:v>
                </c:pt>
                <c:pt idx="120">
                  <c:v>44635</c:v>
                </c:pt>
                <c:pt idx="121">
                  <c:v>44636</c:v>
                </c:pt>
                <c:pt idx="122">
                  <c:v>44637</c:v>
                </c:pt>
                <c:pt idx="123">
                  <c:v>44638</c:v>
                </c:pt>
                <c:pt idx="124">
                  <c:v>44639</c:v>
                </c:pt>
                <c:pt idx="125">
                  <c:v>44640</c:v>
                </c:pt>
                <c:pt idx="126">
                  <c:v>44641</c:v>
                </c:pt>
                <c:pt idx="127">
                  <c:v>44642</c:v>
                </c:pt>
                <c:pt idx="128">
                  <c:v>44643</c:v>
                </c:pt>
                <c:pt idx="129">
                  <c:v>44644</c:v>
                </c:pt>
                <c:pt idx="130">
                  <c:v>44645</c:v>
                </c:pt>
                <c:pt idx="131">
                  <c:v>44646</c:v>
                </c:pt>
                <c:pt idx="132">
                  <c:v>44647</c:v>
                </c:pt>
                <c:pt idx="133">
                  <c:v>44648</c:v>
                </c:pt>
                <c:pt idx="134">
                  <c:v>44649</c:v>
                </c:pt>
                <c:pt idx="135">
                  <c:v>44650</c:v>
                </c:pt>
                <c:pt idx="136">
                  <c:v>44651</c:v>
                </c:pt>
                <c:pt idx="137">
                  <c:v>44652</c:v>
                </c:pt>
                <c:pt idx="138">
                  <c:v>44653</c:v>
                </c:pt>
                <c:pt idx="139">
                  <c:v>44654</c:v>
                </c:pt>
                <c:pt idx="140">
                  <c:v>44655</c:v>
                </c:pt>
                <c:pt idx="141">
                  <c:v>44656</c:v>
                </c:pt>
                <c:pt idx="142">
                  <c:v>44657</c:v>
                </c:pt>
                <c:pt idx="143">
                  <c:v>44658</c:v>
                </c:pt>
                <c:pt idx="144">
                  <c:v>44659</c:v>
                </c:pt>
                <c:pt idx="145">
                  <c:v>44660</c:v>
                </c:pt>
                <c:pt idx="146">
                  <c:v>44661</c:v>
                </c:pt>
                <c:pt idx="147">
                  <c:v>44662</c:v>
                </c:pt>
                <c:pt idx="148">
                  <c:v>44663</c:v>
                </c:pt>
                <c:pt idx="149">
                  <c:v>44664</c:v>
                </c:pt>
                <c:pt idx="150">
                  <c:v>44665</c:v>
                </c:pt>
                <c:pt idx="151">
                  <c:v>44666</c:v>
                </c:pt>
                <c:pt idx="152">
                  <c:v>44667</c:v>
                </c:pt>
                <c:pt idx="153">
                  <c:v>44668</c:v>
                </c:pt>
                <c:pt idx="154">
                  <c:v>44669</c:v>
                </c:pt>
                <c:pt idx="155">
                  <c:v>44670</c:v>
                </c:pt>
                <c:pt idx="156">
                  <c:v>44671</c:v>
                </c:pt>
                <c:pt idx="157">
                  <c:v>44672</c:v>
                </c:pt>
                <c:pt idx="158">
                  <c:v>44673</c:v>
                </c:pt>
                <c:pt idx="159">
                  <c:v>44674</c:v>
                </c:pt>
                <c:pt idx="160">
                  <c:v>44675</c:v>
                </c:pt>
                <c:pt idx="161">
                  <c:v>44676</c:v>
                </c:pt>
                <c:pt idx="162">
                  <c:v>44677</c:v>
                </c:pt>
                <c:pt idx="163">
                  <c:v>44678</c:v>
                </c:pt>
                <c:pt idx="164">
                  <c:v>44679</c:v>
                </c:pt>
                <c:pt idx="165">
                  <c:v>44680</c:v>
                </c:pt>
                <c:pt idx="166">
                  <c:v>44681</c:v>
                </c:pt>
                <c:pt idx="167">
                  <c:v>44682</c:v>
                </c:pt>
                <c:pt idx="168">
                  <c:v>44683</c:v>
                </c:pt>
                <c:pt idx="169">
                  <c:v>44684</c:v>
                </c:pt>
                <c:pt idx="170">
                  <c:v>44685</c:v>
                </c:pt>
                <c:pt idx="171">
                  <c:v>44686</c:v>
                </c:pt>
                <c:pt idx="172">
                  <c:v>44687</c:v>
                </c:pt>
                <c:pt idx="173">
                  <c:v>44688</c:v>
                </c:pt>
                <c:pt idx="174">
                  <c:v>44689</c:v>
                </c:pt>
                <c:pt idx="175">
                  <c:v>44690</c:v>
                </c:pt>
                <c:pt idx="176">
                  <c:v>44691</c:v>
                </c:pt>
                <c:pt idx="177">
                  <c:v>44692</c:v>
                </c:pt>
                <c:pt idx="178">
                  <c:v>44693</c:v>
                </c:pt>
                <c:pt idx="179">
                  <c:v>44694</c:v>
                </c:pt>
                <c:pt idx="180">
                  <c:v>44695</c:v>
                </c:pt>
                <c:pt idx="181">
                  <c:v>44696</c:v>
                </c:pt>
                <c:pt idx="182">
                  <c:v>44697</c:v>
                </c:pt>
                <c:pt idx="183">
                  <c:v>44698</c:v>
                </c:pt>
                <c:pt idx="184">
                  <c:v>44699</c:v>
                </c:pt>
                <c:pt idx="185">
                  <c:v>44700</c:v>
                </c:pt>
                <c:pt idx="186">
                  <c:v>44701</c:v>
                </c:pt>
                <c:pt idx="187">
                  <c:v>44702</c:v>
                </c:pt>
                <c:pt idx="188">
                  <c:v>44703</c:v>
                </c:pt>
                <c:pt idx="189">
                  <c:v>44704</c:v>
                </c:pt>
                <c:pt idx="190">
                  <c:v>44705</c:v>
                </c:pt>
                <c:pt idx="191">
                  <c:v>44706</c:v>
                </c:pt>
                <c:pt idx="192">
                  <c:v>44707</c:v>
                </c:pt>
                <c:pt idx="193">
                  <c:v>44708</c:v>
                </c:pt>
                <c:pt idx="194">
                  <c:v>44709</c:v>
                </c:pt>
                <c:pt idx="195">
                  <c:v>44710</c:v>
                </c:pt>
                <c:pt idx="196">
                  <c:v>44711</c:v>
                </c:pt>
                <c:pt idx="197">
                  <c:v>44712</c:v>
                </c:pt>
                <c:pt idx="198">
                  <c:v>44713</c:v>
                </c:pt>
                <c:pt idx="199">
                  <c:v>44714</c:v>
                </c:pt>
                <c:pt idx="200">
                  <c:v>44715</c:v>
                </c:pt>
                <c:pt idx="201">
                  <c:v>44716</c:v>
                </c:pt>
                <c:pt idx="202">
                  <c:v>44717</c:v>
                </c:pt>
                <c:pt idx="203">
                  <c:v>44718</c:v>
                </c:pt>
                <c:pt idx="204">
                  <c:v>44719</c:v>
                </c:pt>
                <c:pt idx="205">
                  <c:v>44720</c:v>
                </c:pt>
                <c:pt idx="206">
                  <c:v>44721</c:v>
                </c:pt>
                <c:pt idx="207">
                  <c:v>44722</c:v>
                </c:pt>
                <c:pt idx="208">
                  <c:v>44723</c:v>
                </c:pt>
                <c:pt idx="209">
                  <c:v>44724</c:v>
                </c:pt>
                <c:pt idx="210">
                  <c:v>44725</c:v>
                </c:pt>
                <c:pt idx="211">
                  <c:v>44726</c:v>
                </c:pt>
                <c:pt idx="212">
                  <c:v>44727</c:v>
                </c:pt>
                <c:pt idx="213">
                  <c:v>44728</c:v>
                </c:pt>
                <c:pt idx="214">
                  <c:v>44729</c:v>
                </c:pt>
                <c:pt idx="215">
                  <c:v>44730</c:v>
                </c:pt>
                <c:pt idx="216">
                  <c:v>44731</c:v>
                </c:pt>
                <c:pt idx="217">
                  <c:v>44732</c:v>
                </c:pt>
                <c:pt idx="218">
                  <c:v>44733</c:v>
                </c:pt>
                <c:pt idx="219">
                  <c:v>44734</c:v>
                </c:pt>
                <c:pt idx="220">
                  <c:v>44735</c:v>
                </c:pt>
                <c:pt idx="221">
                  <c:v>44736</c:v>
                </c:pt>
                <c:pt idx="222">
                  <c:v>44737</c:v>
                </c:pt>
                <c:pt idx="223">
                  <c:v>44738</c:v>
                </c:pt>
                <c:pt idx="224">
                  <c:v>44739</c:v>
                </c:pt>
                <c:pt idx="225">
                  <c:v>44740</c:v>
                </c:pt>
                <c:pt idx="226">
                  <c:v>44741</c:v>
                </c:pt>
                <c:pt idx="227">
                  <c:v>44742</c:v>
                </c:pt>
                <c:pt idx="228">
                  <c:v>44743</c:v>
                </c:pt>
                <c:pt idx="229">
                  <c:v>44744</c:v>
                </c:pt>
                <c:pt idx="230">
                  <c:v>44745</c:v>
                </c:pt>
                <c:pt idx="231">
                  <c:v>44746</c:v>
                </c:pt>
                <c:pt idx="232">
                  <c:v>44747</c:v>
                </c:pt>
                <c:pt idx="233">
                  <c:v>44748</c:v>
                </c:pt>
                <c:pt idx="234">
                  <c:v>44749</c:v>
                </c:pt>
                <c:pt idx="235">
                  <c:v>44750</c:v>
                </c:pt>
                <c:pt idx="236">
                  <c:v>44751</c:v>
                </c:pt>
                <c:pt idx="237">
                  <c:v>44752</c:v>
                </c:pt>
                <c:pt idx="238">
                  <c:v>44753</c:v>
                </c:pt>
                <c:pt idx="239">
                  <c:v>44754</c:v>
                </c:pt>
                <c:pt idx="240">
                  <c:v>44755</c:v>
                </c:pt>
                <c:pt idx="241">
                  <c:v>44756</c:v>
                </c:pt>
                <c:pt idx="242">
                  <c:v>44757</c:v>
                </c:pt>
                <c:pt idx="243">
                  <c:v>44758</c:v>
                </c:pt>
                <c:pt idx="244">
                  <c:v>44759</c:v>
                </c:pt>
                <c:pt idx="245">
                  <c:v>44760</c:v>
                </c:pt>
                <c:pt idx="246">
                  <c:v>44761</c:v>
                </c:pt>
                <c:pt idx="247">
                  <c:v>44762</c:v>
                </c:pt>
                <c:pt idx="248">
                  <c:v>44763</c:v>
                </c:pt>
                <c:pt idx="249">
                  <c:v>44764</c:v>
                </c:pt>
                <c:pt idx="250">
                  <c:v>44765</c:v>
                </c:pt>
                <c:pt idx="251">
                  <c:v>44766</c:v>
                </c:pt>
                <c:pt idx="252">
                  <c:v>44767</c:v>
                </c:pt>
                <c:pt idx="253">
                  <c:v>44768</c:v>
                </c:pt>
                <c:pt idx="254">
                  <c:v>44769</c:v>
                </c:pt>
                <c:pt idx="255">
                  <c:v>44770</c:v>
                </c:pt>
                <c:pt idx="256">
                  <c:v>44771</c:v>
                </c:pt>
                <c:pt idx="257">
                  <c:v>44772</c:v>
                </c:pt>
                <c:pt idx="258">
                  <c:v>44773</c:v>
                </c:pt>
                <c:pt idx="259">
                  <c:v>44774</c:v>
                </c:pt>
                <c:pt idx="260">
                  <c:v>44775</c:v>
                </c:pt>
                <c:pt idx="261">
                  <c:v>44776</c:v>
                </c:pt>
                <c:pt idx="262">
                  <c:v>44777</c:v>
                </c:pt>
                <c:pt idx="263">
                  <c:v>44778</c:v>
                </c:pt>
                <c:pt idx="264">
                  <c:v>44779</c:v>
                </c:pt>
                <c:pt idx="265">
                  <c:v>44780</c:v>
                </c:pt>
                <c:pt idx="266">
                  <c:v>44781</c:v>
                </c:pt>
                <c:pt idx="267">
                  <c:v>44782</c:v>
                </c:pt>
                <c:pt idx="268">
                  <c:v>44783</c:v>
                </c:pt>
                <c:pt idx="269">
                  <c:v>44784</c:v>
                </c:pt>
                <c:pt idx="270">
                  <c:v>44785</c:v>
                </c:pt>
                <c:pt idx="271">
                  <c:v>44786</c:v>
                </c:pt>
                <c:pt idx="272">
                  <c:v>44787</c:v>
                </c:pt>
                <c:pt idx="273">
                  <c:v>44788</c:v>
                </c:pt>
                <c:pt idx="274">
                  <c:v>44789</c:v>
                </c:pt>
                <c:pt idx="275">
                  <c:v>44790</c:v>
                </c:pt>
                <c:pt idx="276">
                  <c:v>44791</c:v>
                </c:pt>
                <c:pt idx="277">
                  <c:v>44792</c:v>
                </c:pt>
                <c:pt idx="278">
                  <c:v>44793</c:v>
                </c:pt>
                <c:pt idx="279">
                  <c:v>44794</c:v>
                </c:pt>
                <c:pt idx="280">
                  <c:v>44795</c:v>
                </c:pt>
                <c:pt idx="281">
                  <c:v>44796</c:v>
                </c:pt>
                <c:pt idx="282">
                  <c:v>44797</c:v>
                </c:pt>
                <c:pt idx="283">
                  <c:v>44798</c:v>
                </c:pt>
                <c:pt idx="284">
                  <c:v>44799</c:v>
                </c:pt>
                <c:pt idx="285">
                  <c:v>44800</c:v>
                </c:pt>
                <c:pt idx="286">
                  <c:v>44801</c:v>
                </c:pt>
                <c:pt idx="287">
                  <c:v>44802</c:v>
                </c:pt>
                <c:pt idx="288">
                  <c:v>44803</c:v>
                </c:pt>
                <c:pt idx="289">
                  <c:v>44804</c:v>
                </c:pt>
                <c:pt idx="290">
                  <c:v>44805</c:v>
                </c:pt>
                <c:pt idx="291">
                  <c:v>44806</c:v>
                </c:pt>
                <c:pt idx="292">
                  <c:v>44807</c:v>
                </c:pt>
                <c:pt idx="293">
                  <c:v>44808</c:v>
                </c:pt>
                <c:pt idx="294">
                  <c:v>44809</c:v>
                </c:pt>
                <c:pt idx="295">
                  <c:v>44810</c:v>
                </c:pt>
                <c:pt idx="296">
                  <c:v>44811</c:v>
                </c:pt>
                <c:pt idx="297">
                  <c:v>44812</c:v>
                </c:pt>
                <c:pt idx="298">
                  <c:v>44813</c:v>
                </c:pt>
                <c:pt idx="299">
                  <c:v>44814</c:v>
                </c:pt>
                <c:pt idx="300">
                  <c:v>44815</c:v>
                </c:pt>
                <c:pt idx="301">
                  <c:v>44816</c:v>
                </c:pt>
                <c:pt idx="302">
                  <c:v>44817</c:v>
                </c:pt>
                <c:pt idx="303">
                  <c:v>44818</c:v>
                </c:pt>
                <c:pt idx="304">
                  <c:v>44819</c:v>
                </c:pt>
                <c:pt idx="305">
                  <c:v>44820</c:v>
                </c:pt>
                <c:pt idx="306">
                  <c:v>44821</c:v>
                </c:pt>
                <c:pt idx="307">
                  <c:v>44822</c:v>
                </c:pt>
                <c:pt idx="308">
                  <c:v>44823</c:v>
                </c:pt>
                <c:pt idx="309">
                  <c:v>44824</c:v>
                </c:pt>
                <c:pt idx="310">
                  <c:v>44825</c:v>
                </c:pt>
                <c:pt idx="311">
                  <c:v>44826</c:v>
                </c:pt>
                <c:pt idx="312">
                  <c:v>44827</c:v>
                </c:pt>
                <c:pt idx="313">
                  <c:v>44828</c:v>
                </c:pt>
                <c:pt idx="314">
                  <c:v>44829</c:v>
                </c:pt>
                <c:pt idx="315">
                  <c:v>44830</c:v>
                </c:pt>
                <c:pt idx="316">
                  <c:v>44831</c:v>
                </c:pt>
                <c:pt idx="317">
                  <c:v>44832</c:v>
                </c:pt>
                <c:pt idx="318">
                  <c:v>44833</c:v>
                </c:pt>
                <c:pt idx="319">
                  <c:v>44834</c:v>
                </c:pt>
                <c:pt idx="320">
                  <c:v>44835</c:v>
                </c:pt>
                <c:pt idx="321">
                  <c:v>44836</c:v>
                </c:pt>
                <c:pt idx="322">
                  <c:v>44837</c:v>
                </c:pt>
                <c:pt idx="323">
                  <c:v>44838</c:v>
                </c:pt>
                <c:pt idx="324">
                  <c:v>44839</c:v>
                </c:pt>
                <c:pt idx="325">
                  <c:v>44840</c:v>
                </c:pt>
                <c:pt idx="326">
                  <c:v>44841</c:v>
                </c:pt>
                <c:pt idx="327">
                  <c:v>44842</c:v>
                </c:pt>
                <c:pt idx="328">
                  <c:v>44843</c:v>
                </c:pt>
                <c:pt idx="329">
                  <c:v>44844</c:v>
                </c:pt>
                <c:pt idx="330">
                  <c:v>44845</c:v>
                </c:pt>
                <c:pt idx="331">
                  <c:v>44846</c:v>
                </c:pt>
                <c:pt idx="332">
                  <c:v>44847</c:v>
                </c:pt>
                <c:pt idx="333">
                  <c:v>44848</c:v>
                </c:pt>
                <c:pt idx="334">
                  <c:v>44849</c:v>
                </c:pt>
                <c:pt idx="335">
                  <c:v>44850</c:v>
                </c:pt>
                <c:pt idx="336">
                  <c:v>44851</c:v>
                </c:pt>
                <c:pt idx="337">
                  <c:v>44852</c:v>
                </c:pt>
                <c:pt idx="338">
                  <c:v>44853</c:v>
                </c:pt>
                <c:pt idx="339">
                  <c:v>44854</c:v>
                </c:pt>
                <c:pt idx="340">
                  <c:v>44855</c:v>
                </c:pt>
                <c:pt idx="341">
                  <c:v>44856</c:v>
                </c:pt>
                <c:pt idx="342">
                  <c:v>44857</c:v>
                </c:pt>
                <c:pt idx="343">
                  <c:v>44858</c:v>
                </c:pt>
                <c:pt idx="344">
                  <c:v>44859</c:v>
                </c:pt>
                <c:pt idx="345">
                  <c:v>44860</c:v>
                </c:pt>
                <c:pt idx="346">
                  <c:v>44861</c:v>
                </c:pt>
                <c:pt idx="347">
                  <c:v>44862</c:v>
                </c:pt>
                <c:pt idx="348">
                  <c:v>44863</c:v>
                </c:pt>
                <c:pt idx="349">
                  <c:v>44864</c:v>
                </c:pt>
                <c:pt idx="350">
                  <c:v>44865</c:v>
                </c:pt>
                <c:pt idx="351">
                  <c:v>44866</c:v>
                </c:pt>
                <c:pt idx="352">
                  <c:v>44867</c:v>
                </c:pt>
                <c:pt idx="353">
                  <c:v>44868</c:v>
                </c:pt>
                <c:pt idx="354">
                  <c:v>44869</c:v>
                </c:pt>
                <c:pt idx="355">
                  <c:v>44870</c:v>
                </c:pt>
                <c:pt idx="356">
                  <c:v>44871</c:v>
                </c:pt>
                <c:pt idx="357">
                  <c:v>44872</c:v>
                </c:pt>
                <c:pt idx="358">
                  <c:v>44873</c:v>
                </c:pt>
                <c:pt idx="359">
                  <c:v>44874</c:v>
                </c:pt>
                <c:pt idx="360">
                  <c:v>44875</c:v>
                </c:pt>
                <c:pt idx="361">
                  <c:v>44876</c:v>
                </c:pt>
                <c:pt idx="362">
                  <c:v>44877</c:v>
                </c:pt>
                <c:pt idx="363">
                  <c:v>44878</c:v>
                </c:pt>
                <c:pt idx="364">
                  <c:v>44879</c:v>
                </c:pt>
                <c:pt idx="365">
                  <c:v>44880</c:v>
                </c:pt>
                <c:pt idx="366">
                  <c:v>44881</c:v>
                </c:pt>
                <c:pt idx="367">
                  <c:v>44882</c:v>
                </c:pt>
                <c:pt idx="368">
                  <c:v>44883</c:v>
                </c:pt>
                <c:pt idx="369">
                  <c:v>44884</c:v>
                </c:pt>
                <c:pt idx="370">
                  <c:v>44885</c:v>
                </c:pt>
                <c:pt idx="371">
                  <c:v>44886</c:v>
                </c:pt>
                <c:pt idx="372">
                  <c:v>44887</c:v>
                </c:pt>
                <c:pt idx="373">
                  <c:v>44888</c:v>
                </c:pt>
                <c:pt idx="374">
                  <c:v>44889</c:v>
                </c:pt>
                <c:pt idx="375">
                  <c:v>44890</c:v>
                </c:pt>
                <c:pt idx="376">
                  <c:v>44891</c:v>
                </c:pt>
                <c:pt idx="377">
                  <c:v>44892</c:v>
                </c:pt>
                <c:pt idx="378">
                  <c:v>44893</c:v>
                </c:pt>
                <c:pt idx="379">
                  <c:v>44894</c:v>
                </c:pt>
                <c:pt idx="380">
                  <c:v>44895</c:v>
                </c:pt>
                <c:pt idx="381">
                  <c:v>44896</c:v>
                </c:pt>
                <c:pt idx="382">
                  <c:v>44897</c:v>
                </c:pt>
                <c:pt idx="383">
                  <c:v>44898</c:v>
                </c:pt>
                <c:pt idx="384">
                  <c:v>44899</c:v>
                </c:pt>
                <c:pt idx="385">
                  <c:v>44900</c:v>
                </c:pt>
                <c:pt idx="386">
                  <c:v>44901</c:v>
                </c:pt>
                <c:pt idx="387">
                  <c:v>44902</c:v>
                </c:pt>
                <c:pt idx="388">
                  <c:v>44903</c:v>
                </c:pt>
                <c:pt idx="389">
                  <c:v>44904</c:v>
                </c:pt>
                <c:pt idx="390">
                  <c:v>44905</c:v>
                </c:pt>
                <c:pt idx="391">
                  <c:v>44906</c:v>
                </c:pt>
                <c:pt idx="392">
                  <c:v>44907</c:v>
                </c:pt>
                <c:pt idx="393">
                  <c:v>44908</c:v>
                </c:pt>
                <c:pt idx="394">
                  <c:v>44909</c:v>
                </c:pt>
                <c:pt idx="395">
                  <c:v>44910</c:v>
                </c:pt>
                <c:pt idx="396">
                  <c:v>44911</c:v>
                </c:pt>
                <c:pt idx="397">
                  <c:v>44912</c:v>
                </c:pt>
                <c:pt idx="398">
                  <c:v>44913</c:v>
                </c:pt>
                <c:pt idx="399">
                  <c:v>44914</c:v>
                </c:pt>
                <c:pt idx="400">
                  <c:v>44915</c:v>
                </c:pt>
                <c:pt idx="401">
                  <c:v>44916</c:v>
                </c:pt>
                <c:pt idx="402">
                  <c:v>44917</c:v>
                </c:pt>
                <c:pt idx="403">
                  <c:v>44918</c:v>
                </c:pt>
                <c:pt idx="404">
                  <c:v>44919</c:v>
                </c:pt>
                <c:pt idx="405">
                  <c:v>44920</c:v>
                </c:pt>
                <c:pt idx="406">
                  <c:v>44921</c:v>
                </c:pt>
                <c:pt idx="407">
                  <c:v>44922</c:v>
                </c:pt>
                <c:pt idx="408">
                  <c:v>44923</c:v>
                </c:pt>
                <c:pt idx="409">
                  <c:v>44924</c:v>
                </c:pt>
                <c:pt idx="410">
                  <c:v>44925</c:v>
                </c:pt>
                <c:pt idx="411">
                  <c:v>44926</c:v>
                </c:pt>
                <c:pt idx="412">
                  <c:v>44927</c:v>
                </c:pt>
                <c:pt idx="413">
                  <c:v>44928</c:v>
                </c:pt>
                <c:pt idx="414">
                  <c:v>44929</c:v>
                </c:pt>
                <c:pt idx="415">
                  <c:v>44930</c:v>
                </c:pt>
                <c:pt idx="416">
                  <c:v>44931</c:v>
                </c:pt>
                <c:pt idx="417">
                  <c:v>44932</c:v>
                </c:pt>
                <c:pt idx="418">
                  <c:v>44933</c:v>
                </c:pt>
                <c:pt idx="419">
                  <c:v>44934</c:v>
                </c:pt>
                <c:pt idx="420">
                  <c:v>44935</c:v>
                </c:pt>
                <c:pt idx="421">
                  <c:v>44936</c:v>
                </c:pt>
                <c:pt idx="422">
                  <c:v>44937</c:v>
                </c:pt>
                <c:pt idx="423">
                  <c:v>44938</c:v>
                </c:pt>
                <c:pt idx="424">
                  <c:v>44939</c:v>
                </c:pt>
                <c:pt idx="425">
                  <c:v>44940</c:v>
                </c:pt>
                <c:pt idx="426">
                  <c:v>44941</c:v>
                </c:pt>
                <c:pt idx="427">
                  <c:v>44942</c:v>
                </c:pt>
                <c:pt idx="428">
                  <c:v>44943</c:v>
                </c:pt>
                <c:pt idx="429">
                  <c:v>44944</c:v>
                </c:pt>
                <c:pt idx="430">
                  <c:v>44945</c:v>
                </c:pt>
                <c:pt idx="431">
                  <c:v>44946</c:v>
                </c:pt>
                <c:pt idx="432">
                  <c:v>44947</c:v>
                </c:pt>
                <c:pt idx="433">
                  <c:v>44948</c:v>
                </c:pt>
                <c:pt idx="434">
                  <c:v>44949</c:v>
                </c:pt>
                <c:pt idx="435">
                  <c:v>44950</c:v>
                </c:pt>
                <c:pt idx="436">
                  <c:v>44951</c:v>
                </c:pt>
                <c:pt idx="437">
                  <c:v>44952</c:v>
                </c:pt>
                <c:pt idx="438">
                  <c:v>44953</c:v>
                </c:pt>
                <c:pt idx="439">
                  <c:v>44954</c:v>
                </c:pt>
                <c:pt idx="440">
                  <c:v>44955</c:v>
                </c:pt>
                <c:pt idx="441">
                  <c:v>44956</c:v>
                </c:pt>
                <c:pt idx="442">
                  <c:v>44957</c:v>
                </c:pt>
                <c:pt idx="443">
                  <c:v>44958</c:v>
                </c:pt>
                <c:pt idx="444">
                  <c:v>44959</c:v>
                </c:pt>
                <c:pt idx="445">
                  <c:v>44960</c:v>
                </c:pt>
                <c:pt idx="446">
                  <c:v>44961</c:v>
                </c:pt>
                <c:pt idx="447">
                  <c:v>44962</c:v>
                </c:pt>
                <c:pt idx="448">
                  <c:v>44963</c:v>
                </c:pt>
                <c:pt idx="449">
                  <c:v>44964</c:v>
                </c:pt>
                <c:pt idx="450">
                  <c:v>44965</c:v>
                </c:pt>
                <c:pt idx="451">
                  <c:v>44966</c:v>
                </c:pt>
                <c:pt idx="452">
                  <c:v>44967</c:v>
                </c:pt>
                <c:pt idx="453">
                  <c:v>44968</c:v>
                </c:pt>
                <c:pt idx="454">
                  <c:v>44969</c:v>
                </c:pt>
                <c:pt idx="455">
                  <c:v>44970</c:v>
                </c:pt>
                <c:pt idx="456">
                  <c:v>44971</c:v>
                </c:pt>
                <c:pt idx="457">
                  <c:v>44972</c:v>
                </c:pt>
                <c:pt idx="458">
                  <c:v>44973</c:v>
                </c:pt>
                <c:pt idx="459">
                  <c:v>44974</c:v>
                </c:pt>
                <c:pt idx="460">
                  <c:v>44975</c:v>
                </c:pt>
                <c:pt idx="461">
                  <c:v>44976</c:v>
                </c:pt>
                <c:pt idx="462">
                  <c:v>44977</c:v>
                </c:pt>
                <c:pt idx="463">
                  <c:v>44978</c:v>
                </c:pt>
                <c:pt idx="464">
                  <c:v>44979</c:v>
                </c:pt>
                <c:pt idx="465">
                  <c:v>44980</c:v>
                </c:pt>
                <c:pt idx="466">
                  <c:v>44981</c:v>
                </c:pt>
                <c:pt idx="467">
                  <c:v>44982</c:v>
                </c:pt>
                <c:pt idx="468">
                  <c:v>44983</c:v>
                </c:pt>
                <c:pt idx="469">
                  <c:v>44984</c:v>
                </c:pt>
                <c:pt idx="470">
                  <c:v>44985</c:v>
                </c:pt>
                <c:pt idx="471">
                  <c:v>44986</c:v>
                </c:pt>
                <c:pt idx="472">
                  <c:v>44987</c:v>
                </c:pt>
                <c:pt idx="473">
                  <c:v>44988</c:v>
                </c:pt>
                <c:pt idx="474">
                  <c:v>44989</c:v>
                </c:pt>
                <c:pt idx="475">
                  <c:v>44990</c:v>
                </c:pt>
                <c:pt idx="476">
                  <c:v>44991</c:v>
                </c:pt>
                <c:pt idx="477">
                  <c:v>44992</c:v>
                </c:pt>
                <c:pt idx="478">
                  <c:v>44993</c:v>
                </c:pt>
                <c:pt idx="479">
                  <c:v>44994</c:v>
                </c:pt>
                <c:pt idx="480">
                  <c:v>44995</c:v>
                </c:pt>
                <c:pt idx="481">
                  <c:v>44996</c:v>
                </c:pt>
                <c:pt idx="482">
                  <c:v>44997</c:v>
                </c:pt>
                <c:pt idx="483">
                  <c:v>44998</c:v>
                </c:pt>
                <c:pt idx="484">
                  <c:v>44999</c:v>
                </c:pt>
                <c:pt idx="485">
                  <c:v>45000</c:v>
                </c:pt>
                <c:pt idx="486">
                  <c:v>45001</c:v>
                </c:pt>
                <c:pt idx="487">
                  <c:v>45002</c:v>
                </c:pt>
                <c:pt idx="488">
                  <c:v>45003</c:v>
                </c:pt>
                <c:pt idx="489">
                  <c:v>45004</c:v>
                </c:pt>
                <c:pt idx="490">
                  <c:v>45005</c:v>
                </c:pt>
                <c:pt idx="491">
                  <c:v>45006</c:v>
                </c:pt>
                <c:pt idx="492">
                  <c:v>45007</c:v>
                </c:pt>
                <c:pt idx="493">
                  <c:v>45008</c:v>
                </c:pt>
                <c:pt idx="494">
                  <c:v>45009</c:v>
                </c:pt>
                <c:pt idx="495">
                  <c:v>45010</c:v>
                </c:pt>
                <c:pt idx="496">
                  <c:v>45011</c:v>
                </c:pt>
                <c:pt idx="497">
                  <c:v>45012</c:v>
                </c:pt>
                <c:pt idx="498">
                  <c:v>45013</c:v>
                </c:pt>
                <c:pt idx="499">
                  <c:v>45014</c:v>
                </c:pt>
                <c:pt idx="500">
                  <c:v>45015</c:v>
                </c:pt>
                <c:pt idx="501">
                  <c:v>45016</c:v>
                </c:pt>
                <c:pt idx="502">
                  <c:v>45017</c:v>
                </c:pt>
                <c:pt idx="503">
                  <c:v>45018</c:v>
                </c:pt>
                <c:pt idx="504">
                  <c:v>45019</c:v>
                </c:pt>
                <c:pt idx="505">
                  <c:v>45020</c:v>
                </c:pt>
                <c:pt idx="506">
                  <c:v>45021</c:v>
                </c:pt>
                <c:pt idx="507">
                  <c:v>45022</c:v>
                </c:pt>
                <c:pt idx="508">
                  <c:v>45023</c:v>
                </c:pt>
                <c:pt idx="509">
                  <c:v>45024</c:v>
                </c:pt>
                <c:pt idx="510">
                  <c:v>45025</c:v>
                </c:pt>
                <c:pt idx="511">
                  <c:v>45026</c:v>
                </c:pt>
                <c:pt idx="512">
                  <c:v>45027</c:v>
                </c:pt>
                <c:pt idx="513">
                  <c:v>45028</c:v>
                </c:pt>
                <c:pt idx="514">
                  <c:v>45029</c:v>
                </c:pt>
                <c:pt idx="515">
                  <c:v>45030</c:v>
                </c:pt>
                <c:pt idx="516">
                  <c:v>45031</c:v>
                </c:pt>
                <c:pt idx="517">
                  <c:v>45032</c:v>
                </c:pt>
                <c:pt idx="518">
                  <c:v>45033</c:v>
                </c:pt>
                <c:pt idx="519">
                  <c:v>45034</c:v>
                </c:pt>
                <c:pt idx="520">
                  <c:v>45035</c:v>
                </c:pt>
                <c:pt idx="521">
                  <c:v>45036</c:v>
                </c:pt>
                <c:pt idx="522">
                  <c:v>45037</c:v>
                </c:pt>
                <c:pt idx="523">
                  <c:v>45038</c:v>
                </c:pt>
                <c:pt idx="524">
                  <c:v>45039</c:v>
                </c:pt>
                <c:pt idx="525">
                  <c:v>45040</c:v>
                </c:pt>
                <c:pt idx="526">
                  <c:v>45041</c:v>
                </c:pt>
                <c:pt idx="527">
                  <c:v>45042</c:v>
                </c:pt>
                <c:pt idx="528">
                  <c:v>45043</c:v>
                </c:pt>
                <c:pt idx="529">
                  <c:v>45044</c:v>
                </c:pt>
                <c:pt idx="530">
                  <c:v>45045</c:v>
                </c:pt>
                <c:pt idx="531">
                  <c:v>45046</c:v>
                </c:pt>
                <c:pt idx="532">
                  <c:v>45047</c:v>
                </c:pt>
                <c:pt idx="533">
                  <c:v>45048</c:v>
                </c:pt>
                <c:pt idx="534">
                  <c:v>45049</c:v>
                </c:pt>
                <c:pt idx="535">
                  <c:v>45050</c:v>
                </c:pt>
                <c:pt idx="536">
                  <c:v>45051</c:v>
                </c:pt>
                <c:pt idx="537">
                  <c:v>45052</c:v>
                </c:pt>
                <c:pt idx="538">
                  <c:v>45053</c:v>
                </c:pt>
                <c:pt idx="539">
                  <c:v>45054</c:v>
                </c:pt>
                <c:pt idx="540">
                  <c:v>45055</c:v>
                </c:pt>
                <c:pt idx="541">
                  <c:v>45056</c:v>
                </c:pt>
                <c:pt idx="542">
                  <c:v>45057</c:v>
                </c:pt>
                <c:pt idx="543">
                  <c:v>45058</c:v>
                </c:pt>
                <c:pt idx="544">
                  <c:v>45059</c:v>
                </c:pt>
                <c:pt idx="545">
                  <c:v>45060</c:v>
                </c:pt>
                <c:pt idx="546">
                  <c:v>45061</c:v>
                </c:pt>
                <c:pt idx="547">
                  <c:v>45062</c:v>
                </c:pt>
                <c:pt idx="548">
                  <c:v>45063</c:v>
                </c:pt>
                <c:pt idx="549">
                  <c:v>45064</c:v>
                </c:pt>
                <c:pt idx="550">
                  <c:v>45065</c:v>
                </c:pt>
                <c:pt idx="551">
                  <c:v>45066</c:v>
                </c:pt>
                <c:pt idx="552">
                  <c:v>45067</c:v>
                </c:pt>
                <c:pt idx="553">
                  <c:v>45068</c:v>
                </c:pt>
                <c:pt idx="554">
                  <c:v>45069</c:v>
                </c:pt>
                <c:pt idx="555">
                  <c:v>45070</c:v>
                </c:pt>
                <c:pt idx="556">
                  <c:v>45071</c:v>
                </c:pt>
                <c:pt idx="557">
                  <c:v>45072</c:v>
                </c:pt>
                <c:pt idx="558">
                  <c:v>45073</c:v>
                </c:pt>
                <c:pt idx="559">
                  <c:v>45074</c:v>
                </c:pt>
                <c:pt idx="560">
                  <c:v>45075</c:v>
                </c:pt>
                <c:pt idx="561">
                  <c:v>45076</c:v>
                </c:pt>
                <c:pt idx="562">
                  <c:v>45077</c:v>
                </c:pt>
                <c:pt idx="563">
                  <c:v>45078</c:v>
                </c:pt>
                <c:pt idx="564">
                  <c:v>45079</c:v>
                </c:pt>
                <c:pt idx="565">
                  <c:v>45080</c:v>
                </c:pt>
                <c:pt idx="566">
                  <c:v>45081</c:v>
                </c:pt>
                <c:pt idx="567">
                  <c:v>45082</c:v>
                </c:pt>
                <c:pt idx="568">
                  <c:v>45083</c:v>
                </c:pt>
                <c:pt idx="569">
                  <c:v>45084</c:v>
                </c:pt>
                <c:pt idx="570">
                  <c:v>45085</c:v>
                </c:pt>
                <c:pt idx="571">
                  <c:v>45086</c:v>
                </c:pt>
                <c:pt idx="572">
                  <c:v>45087</c:v>
                </c:pt>
                <c:pt idx="573">
                  <c:v>45088</c:v>
                </c:pt>
                <c:pt idx="574">
                  <c:v>45089</c:v>
                </c:pt>
                <c:pt idx="575">
                  <c:v>45090</c:v>
                </c:pt>
                <c:pt idx="576">
                  <c:v>45091</c:v>
                </c:pt>
                <c:pt idx="577">
                  <c:v>45092</c:v>
                </c:pt>
                <c:pt idx="578">
                  <c:v>45093</c:v>
                </c:pt>
                <c:pt idx="579">
                  <c:v>45094</c:v>
                </c:pt>
                <c:pt idx="580">
                  <c:v>45095</c:v>
                </c:pt>
                <c:pt idx="581">
                  <c:v>45096</c:v>
                </c:pt>
                <c:pt idx="582">
                  <c:v>45097</c:v>
                </c:pt>
                <c:pt idx="583">
                  <c:v>45098</c:v>
                </c:pt>
                <c:pt idx="584">
                  <c:v>45099</c:v>
                </c:pt>
                <c:pt idx="585">
                  <c:v>45100</c:v>
                </c:pt>
                <c:pt idx="586">
                  <c:v>45101</c:v>
                </c:pt>
                <c:pt idx="587">
                  <c:v>45102</c:v>
                </c:pt>
                <c:pt idx="588">
                  <c:v>45103</c:v>
                </c:pt>
                <c:pt idx="589">
                  <c:v>45104</c:v>
                </c:pt>
                <c:pt idx="590">
                  <c:v>45105</c:v>
                </c:pt>
                <c:pt idx="591">
                  <c:v>45106</c:v>
                </c:pt>
                <c:pt idx="592">
                  <c:v>45107</c:v>
                </c:pt>
                <c:pt idx="593">
                  <c:v>45108</c:v>
                </c:pt>
                <c:pt idx="594">
                  <c:v>45109</c:v>
                </c:pt>
                <c:pt idx="595">
                  <c:v>45110</c:v>
                </c:pt>
                <c:pt idx="596">
                  <c:v>45111</c:v>
                </c:pt>
                <c:pt idx="597">
                  <c:v>45112</c:v>
                </c:pt>
                <c:pt idx="598">
                  <c:v>45113</c:v>
                </c:pt>
                <c:pt idx="599">
                  <c:v>45114</c:v>
                </c:pt>
                <c:pt idx="600">
                  <c:v>45115</c:v>
                </c:pt>
                <c:pt idx="601">
                  <c:v>45116</c:v>
                </c:pt>
                <c:pt idx="602">
                  <c:v>45117</c:v>
                </c:pt>
                <c:pt idx="603">
                  <c:v>45118</c:v>
                </c:pt>
                <c:pt idx="604">
                  <c:v>45119</c:v>
                </c:pt>
                <c:pt idx="605">
                  <c:v>45120</c:v>
                </c:pt>
                <c:pt idx="606">
                  <c:v>45121</c:v>
                </c:pt>
                <c:pt idx="607">
                  <c:v>45122</c:v>
                </c:pt>
                <c:pt idx="608">
                  <c:v>45123</c:v>
                </c:pt>
                <c:pt idx="609">
                  <c:v>45124</c:v>
                </c:pt>
                <c:pt idx="610">
                  <c:v>45125</c:v>
                </c:pt>
                <c:pt idx="611">
                  <c:v>45126</c:v>
                </c:pt>
                <c:pt idx="612">
                  <c:v>45127</c:v>
                </c:pt>
                <c:pt idx="613">
                  <c:v>45128</c:v>
                </c:pt>
                <c:pt idx="614">
                  <c:v>45129</c:v>
                </c:pt>
                <c:pt idx="615">
                  <c:v>45130</c:v>
                </c:pt>
                <c:pt idx="616">
                  <c:v>45131</c:v>
                </c:pt>
                <c:pt idx="617">
                  <c:v>45132</c:v>
                </c:pt>
                <c:pt idx="618">
                  <c:v>45133</c:v>
                </c:pt>
                <c:pt idx="619">
                  <c:v>45134</c:v>
                </c:pt>
                <c:pt idx="620">
                  <c:v>45135</c:v>
                </c:pt>
                <c:pt idx="621">
                  <c:v>45136</c:v>
                </c:pt>
                <c:pt idx="622">
                  <c:v>45137</c:v>
                </c:pt>
                <c:pt idx="623">
                  <c:v>45138</c:v>
                </c:pt>
                <c:pt idx="624">
                  <c:v>45139</c:v>
                </c:pt>
                <c:pt idx="625">
                  <c:v>45140</c:v>
                </c:pt>
                <c:pt idx="626">
                  <c:v>45141</c:v>
                </c:pt>
                <c:pt idx="627">
                  <c:v>45142</c:v>
                </c:pt>
                <c:pt idx="628">
                  <c:v>45143</c:v>
                </c:pt>
                <c:pt idx="629">
                  <c:v>45144</c:v>
                </c:pt>
                <c:pt idx="630">
                  <c:v>45145</c:v>
                </c:pt>
                <c:pt idx="631">
                  <c:v>45146</c:v>
                </c:pt>
                <c:pt idx="632">
                  <c:v>45147</c:v>
                </c:pt>
                <c:pt idx="633">
                  <c:v>45148</c:v>
                </c:pt>
                <c:pt idx="634">
                  <c:v>45149</c:v>
                </c:pt>
                <c:pt idx="635">
                  <c:v>45150</c:v>
                </c:pt>
                <c:pt idx="636">
                  <c:v>45151</c:v>
                </c:pt>
                <c:pt idx="637">
                  <c:v>45152</c:v>
                </c:pt>
                <c:pt idx="638">
                  <c:v>45153</c:v>
                </c:pt>
                <c:pt idx="639">
                  <c:v>45154</c:v>
                </c:pt>
                <c:pt idx="640">
                  <c:v>45155</c:v>
                </c:pt>
                <c:pt idx="641">
                  <c:v>45156</c:v>
                </c:pt>
                <c:pt idx="642">
                  <c:v>45157</c:v>
                </c:pt>
                <c:pt idx="643">
                  <c:v>45158</c:v>
                </c:pt>
                <c:pt idx="644">
                  <c:v>45159</c:v>
                </c:pt>
                <c:pt idx="645">
                  <c:v>45160</c:v>
                </c:pt>
                <c:pt idx="646">
                  <c:v>45161</c:v>
                </c:pt>
                <c:pt idx="647">
                  <c:v>45162</c:v>
                </c:pt>
                <c:pt idx="648">
                  <c:v>45163</c:v>
                </c:pt>
                <c:pt idx="649">
                  <c:v>45164</c:v>
                </c:pt>
                <c:pt idx="650">
                  <c:v>45165</c:v>
                </c:pt>
                <c:pt idx="651">
                  <c:v>45166</c:v>
                </c:pt>
                <c:pt idx="652">
                  <c:v>45167</c:v>
                </c:pt>
                <c:pt idx="653">
                  <c:v>45168</c:v>
                </c:pt>
                <c:pt idx="654">
                  <c:v>45169</c:v>
                </c:pt>
                <c:pt idx="655">
                  <c:v>45170</c:v>
                </c:pt>
                <c:pt idx="656">
                  <c:v>45171</c:v>
                </c:pt>
                <c:pt idx="657">
                  <c:v>45172</c:v>
                </c:pt>
                <c:pt idx="658">
                  <c:v>45173</c:v>
                </c:pt>
                <c:pt idx="659">
                  <c:v>45174</c:v>
                </c:pt>
                <c:pt idx="660">
                  <c:v>45175</c:v>
                </c:pt>
                <c:pt idx="661">
                  <c:v>45176</c:v>
                </c:pt>
                <c:pt idx="662">
                  <c:v>45177</c:v>
                </c:pt>
                <c:pt idx="663">
                  <c:v>45178</c:v>
                </c:pt>
                <c:pt idx="664">
                  <c:v>45179</c:v>
                </c:pt>
                <c:pt idx="665">
                  <c:v>45180</c:v>
                </c:pt>
                <c:pt idx="666">
                  <c:v>45181</c:v>
                </c:pt>
                <c:pt idx="667">
                  <c:v>45182</c:v>
                </c:pt>
                <c:pt idx="668">
                  <c:v>45183</c:v>
                </c:pt>
                <c:pt idx="669">
                  <c:v>45184</c:v>
                </c:pt>
                <c:pt idx="670">
                  <c:v>45185</c:v>
                </c:pt>
                <c:pt idx="671">
                  <c:v>45186</c:v>
                </c:pt>
                <c:pt idx="672">
                  <c:v>45187</c:v>
                </c:pt>
                <c:pt idx="673">
                  <c:v>45188</c:v>
                </c:pt>
                <c:pt idx="674">
                  <c:v>45189</c:v>
                </c:pt>
                <c:pt idx="675">
                  <c:v>45190</c:v>
                </c:pt>
                <c:pt idx="676">
                  <c:v>45191</c:v>
                </c:pt>
                <c:pt idx="677">
                  <c:v>45192</c:v>
                </c:pt>
                <c:pt idx="678">
                  <c:v>45193</c:v>
                </c:pt>
                <c:pt idx="679">
                  <c:v>45194</c:v>
                </c:pt>
                <c:pt idx="680">
                  <c:v>45195</c:v>
                </c:pt>
                <c:pt idx="681">
                  <c:v>45196</c:v>
                </c:pt>
                <c:pt idx="682">
                  <c:v>45197</c:v>
                </c:pt>
                <c:pt idx="683">
                  <c:v>45198</c:v>
                </c:pt>
                <c:pt idx="684">
                  <c:v>45199</c:v>
                </c:pt>
                <c:pt idx="685">
                  <c:v>45200</c:v>
                </c:pt>
                <c:pt idx="686">
                  <c:v>45201</c:v>
                </c:pt>
                <c:pt idx="687">
                  <c:v>45202</c:v>
                </c:pt>
                <c:pt idx="688">
                  <c:v>45203</c:v>
                </c:pt>
                <c:pt idx="689">
                  <c:v>45204</c:v>
                </c:pt>
                <c:pt idx="690">
                  <c:v>45205</c:v>
                </c:pt>
                <c:pt idx="691">
                  <c:v>45206</c:v>
                </c:pt>
                <c:pt idx="692">
                  <c:v>45207</c:v>
                </c:pt>
                <c:pt idx="693">
                  <c:v>45208</c:v>
                </c:pt>
                <c:pt idx="694">
                  <c:v>45209</c:v>
                </c:pt>
                <c:pt idx="695">
                  <c:v>45210</c:v>
                </c:pt>
                <c:pt idx="696">
                  <c:v>45211</c:v>
                </c:pt>
                <c:pt idx="697">
                  <c:v>45212</c:v>
                </c:pt>
                <c:pt idx="698">
                  <c:v>45213</c:v>
                </c:pt>
                <c:pt idx="699">
                  <c:v>45214</c:v>
                </c:pt>
                <c:pt idx="700">
                  <c:v>45215</c:v>
                </c:pt>
                <c:pt idx="701">
                  <c:v>45216</c:v>
                </c:pt>
                <c:pt idx="702">
                  <c:v>45217</c:v>
                </c:pt>
                <c:pt idx="703">
                  <c:v>45218</c:v>
                </c:pt>
                <c:pt idx="704">
                  <c:v>45219</c:v>
                </c:pt>
                <c:pt idx="705">
                  <c:v>45220</c:v>
                </c:pt>
                <c:pt idx="706">
                  <c:v>45221</c:v>
                </c:pt>
                <c:pt idx="707">
                  <c:v>45222</c:v>
                </c:pt>
                <c:pt idx="708">
                  <c:v>45223</c:v>
                </c:pt>
                <c:pt idx="709">
                  <c:v>45224</c:v>
                </c:pt>
                <c:pt idx="710">
                  <c:v>45225</c:v>
                </c:pt>
                <c:pt idx="711">
                  <c:v>45226</c:v>
                </c:pt>
                <c:pt idx="712">
                  <c:v>45227</c:v>
                </c:pt>
                <c:pt idx="713">
                  <c:v>45228</c:v>
                </c:pt>
                <c:pt idx="714">
                  <c:v>45229</c:v>
                </c:pt>
                <c:pt idx="715">
                  <c:v>45230</c:v>
                </c:pt>
                <c:pt idx="716">
                  <c:v>45231</c:v>
                </c:pt>
                <c:pt idx="717">
                  <c:v>45232</c:v>
                </c:pt>
                <c:pt idx="718">
                  <c:v>45233</c:v>
                </c:pt>
                <c:pt idx="719">
                  <c:v>45234</c:v>
                </c:pt>
                <c:pt idx="720">
                  <c:v>45235</c:v>
                </c:pt>
                <c:pt idx="721">
                  <c:v>45236</c:v>
                </c:pt>
                <c:pt idx="722">
                  <c:v>45237</c:v>
                </c:pt>
                <c:pt idx="723">
                  <c:v>45238</c:v>
                </c:pt>
                <c:pt idx="724">
                  <c:v>45239</c:v>
                </c:pt>
                <c:pt idx="725">
                  <c:v>45240</c:v>
                </c:pt>
                <c:pt idx="726">
                  <c:v>45241</c:v>
                </c:pt>
                <c:pt idx="727">
                  <c:v>45242</c:v>
                </c:pt>
                <c:pt idx="728">
                  <c:v>45243</c:v>
                </c:pt>
                <c:pt idx="729">
                  <c:v>45244</c:v>
                </c:pt>
                <c:pt idx="730">
                  <c:v>45245</c:v>
                </c:pt>
                <c:pt idx="731">
                  <c:v>45246</c:v>
                </c:pt>
                <c:pt idx="732">
                  <c:v>45247</c:v>
                </c:pt>
                <c:pt idx="733">
                  <c:v>45248</c:v>
                </c:pt>
                <c:pt idx="734">
                  <c:v>45249</c:v>
                </c:pt>
                <c:pt idx="735">
                  <c:v>45250</c:v>
                </c:pt>
                <c:pt idx="736">
                  <c:v>45251</c:v>
                </c:pt>
                <c:pt idx="737">
                  <c:v>45252</c:v>
                </c:pt>
                <c:pt idx="738">
                  <c:v>45253</c:v>
                </c:pt>
                <c:pt idx="739">
                  <c:v>45254</c:v>
                </c:pt>
                <c:pt idx="740">
                  <c:v>45255</c:v>
                </c:pt>
                <c:pt idx="741">
                  <c:v>45256</c:v>
                </c:pt>
                <c:pt idx="742">
                  <c:v>45257</c:v>
                </c:pt>
                <c:pt idx="743">
                  <c:v>45258</c:v>
                </c:pt>
                <c:pt idx="744">
                  <c:v>45259</c:v>
                </c:pt>
                <c:pt idx="745">
                  <c:v>45260</c:v>
                </c:pt>
                <c:pt idx="746">
                  <c:v>45261</c:v>
                </c:pt>
                <c:pt idx="747">
                  <c:v>45262</c:v>
                </c:pt>
                <c:pt idx="748">
                  <c:v>45263</c:v>
                </c:pt>
                <c:pt idx="749">
                  <c:v>45264</c:v>
                </c:pt>
                <c:pt idx="750">
                  <c:v>45265</c:v>
                </c:pt>
                <c:pt idx="751">
                  <c:v>45266</c:v>
                </c:pt>
                <c:pt idx="752">
                  <c:v>45267</c:v>
                </c:pt>
                <c:pt idx="753">
                  <c:v>45268</c:v>
                </c:pt>
                <c:pt idx="754">
                  <c:v>45269</c:v>
                </c:pt>
                <c:pt idx="755">
                  <c:v>45270</c:v>
                </c:pt>
                <c:pt idx="756">
                  <c:v>45271</c:v>
                </c:pt>
                <c:pt idx="757">
                  <c:v>45272</c:v>
                </c:pt>
                <c:pt idx="758">
                  <c:v>45273</c:v>
                </c:pt>
                <c:pt idx="759">
                  <c:v>45274</c:v>
                </c:pt>
                <c:pt idx="760">
                  <c:v>45275</c:v>
                </c:pt>
                <c:pt idx="761">
                  <c:v>45276</c:v>
                </c:pt>
                <c:pt idx="762">
                  <c:v>45277</c:v>
                </c:pt>
                <c:pt idx="763">
                  <c:v>45278</c:v>
                </c:pt>
                <c:pt idx="764">
                  <c:v>45279</c:v>
                </c:pt>
                <c:pt idx="765">
                  <c:v>45280</c:v>
                </c:pt>
                <c:pt idx="766">
                  <c:v>45281</c:v>
                </c:pt>
                <c:pt idx="767">
                  <c:v>45282</c:v>
                </c:pt>
                <c:pt idx="768">
                  <c:v>45283</c:v>
                </c:pt>
                <c:pt idx="769">
                  <c:v>45284</c:v>
                </c:pt>
                <c:pt idx="770">
                  <c:v>45285</c:v>
                </c:pt>
                <c:pt idx="771">
                  <c:v>45286</c:v>
                </c:pt>
                <c:pt idx="772">
                  <c:v>45287</c:v>
                </c:pt>
                <c:pt idx="773">
                  <c:v>45288</c:v>
                </c:pt>
                <c:pt idx="774">
                  <c:v>45289</c:v>
                </c:pt>
                <c:pt idx="775">
                  <c:v>45290</c:v>
                </c:pt>
                <c:pt idx="776">
                  <c:v>45291</c:v>
                </c:pt>
                <c:pt idx="777">
                  <c:v>45292</c:v>
                </c:pt>
                <c:pt idx="778">
                  <c:v>45293</c:v>
                </c:pt>
                <c:pt idx="779">
                  <c:v>45294</c:v>
                </c:pt>
                <c:pt idx="780">
                  <c:v>45295</c:v>
                </c:pt>
                <c:pt idx="781">
                  <c:v>45296</c:v>
                </c:pt>
                <c:pt idx="782">
                  <c:v>45297</c:v>
                </c:pt>
                <c:pt idx="783">
                  <c:v>45298</c:v>
                </c:pt>
                <c:pt idx="784">
                  <c:v>45299</c:v>
                </c:pt>
                <c:pt idx="785">
                  <c:v>45300</c:v>
                </c:pt>
                <c:pt idx="786">
                  <c:v>45301</c:v>
                </c:pt>
                <c:pt idx="787">
                  <c:v>45302</c:v>
                </c:pt>
                <c:pt idx="788">
                  <c:v>45303</c:v>
                </c:pt>
                <c:pt idx="789">
                  <c:v>45304</c:v>
                </c:pt>
                <c:pt idx="790">
                  <c:v>45305</c:v>
                </c:pt>
                <c:pt idx="791">
                  <c:v>45306</c:v>
                </c:pt>
                <c:pt idx="792">
                  <c:v>45307</c:v>
                </c:pt>
                <c:pt idx="793">
                  <c:v>45308</c:v>
                </c:pt>
                <c:pt idx="794">
                  <c:v>45309</c:v>
                </c:pt>
                <c:pt idx="795">
                  <c:v>45310</c:v>
                </c:pt>
                <c:pt idx="796">
                  <c:v>45311</c:v>
                </c:pt>
                <c:pt idx="797">
                  <c:v>45312</c:v>
                </c:pt>
                <c:pt idx="798">
                  <c:v>45313</c:v>
                </c:pt>
                <c:pt idx="799">
                  <c:v>45314</c:v>
                </c:pt>
                <c:pt idx="800">
                  <c:v>45315</c:v>
                </c:pt>
                <c:pt idx="801">
                  <c:v>45316</c:v>
                </c:pt>
                <c:pt idx="802">
                  <c:v>45317</c:v>
                </c:pt>
                <c:pt idx="803">
                  <c:v>45318</c:v>
                </c:pt>
                <c:pt idx="804">
                  <c:v>45319</c:v>
                </c:pt>
                <c:pt idx="805">
                  <c:v>45320</c:v>
                </c:pt>
                <c:pt idx="806">
                  <c:v>45321</c:v>
                </c:pt>
                <c:pt idx="807">
                  <c:v>45322</c:v>
                </c:pt>
                <c:pt idx="808">
                  <c:v>45323</c:v>
                </c:pt>
                <c:pt idx="809">
                  <c:v>45324</c:v>
                </c:pt>
                <c:pt idx="810">
                  <c:v>45325</c:v>
                </c:pt>
                <c:pt idx="811">
                  <c:v>45326</c:v>
                </c:pt>
                <c:pt idx="812">
                  <c:v>45327</c:v>
                </c:pt>
                <c:pt idx="813">
                  <c:v>45328</c:v>
                </c:pt>
                <c:pt idx="814">
                  <c:v>45329</c:v>
                </c:pt>
                <c:pt idx="815">
                  <c:v>45330</c:v>
                </c:pt>
                <c:pt idx="816">
                  <c:v>45331</c:v>
                </c:pt>
                <c:pt idx="817">
                  <c:v>45332</c:v>
                </c:pt>
                <c:pt idx="818">
                  <c:v>45333</c:v>
                </c:pt>
                <c:pt idx="819">
                  <c:v>45334</c:v>
                </c:pt>
                <c:pt idx="820">
                  <c:v>45335</c:v>
                </c:pt>
                <c:pt idx="821">
                  <c:v>45336</c:v>
                </c:pt>
                <c:pt idx="822">
                  <c:v>45337</c:v>
                </c:pt>
                <c:pt idx="823">
                  <c:v>45338</c:v>
                </c:pt>
                <c:pt idx="824">
                  <c:v>45339</c:v>
                </c:pt>
                <c:pt idx="825">
                  <c:v>45340</c:v>
                </c:pt>
                <c:pt idx="826">
                  <c:v>45341</c:v>
                </c:pt>
                <c:pt idx="827">
                  <c:v>45342</c:v>
                </c:pt>
                <c:pt idx="828">
                  <c:v>45343</c:v>
                </c:pt>
                <c:pt idx="829">
                  <c:v>45344</c:v>
                </c:pt>
                <c:pt idx="830">
                  <c:v>45345</c:v>
                </c:pt>
                <c:pt idx="831">
                  <c:v>45346</c:v>
                </c:pt>
                <c:pt idx="832">
                  <c:v>45347</c:v>
                </c:pt>
                <c:pt idx="833">
                  <c:v>45348</c:v>
                </c:pt>
                <c:pt idx="834">
                  <c:v>45349</c:v>
                </c:pt>
                <c:pt idx="835">
                  <c:v>45350</c:v>
                </c:pt>
                <c:pt idx="836">
                  <c:v>45351</c:v>
                </c:pt>
                <c:pt idx="837">
                  <c:v>45352</c:v>
                </c:pt>
                <c:pt idx="838">
                  <c:v>45353</c:v>
                </c:pt>
                <c:pt idx="839">
                  <c:v>45354</c:v>
                </c:pt>
                <c:pt idx="840">
                  <c:v>45355</c:v>
                </c:pt>
                <c:pt idx="841">
                  <c:v>45356</c:v>
                </c:pt>
                <c:pt idx="842">
                  <c:v>45357</c:v>
                </c:pt>
                <c:pt idx="843">
                  <c:v>45358</c:v>
                </c:pt>
                <c:pt idx="844">
                  <c:v>45359</c:v>
                </c:pt>
                <c:pt idx="845">
                  <c:v>45360</c:v>
                </c:pt>
                <c:pt idx="846">
                  <c:v>45361</c:v>
                </c:pt>
                <c:pt idx="847">
                  <c:v>45362</c:v>
                </c:pt>
                <c:pt idx="848">
                  <c:v>45363</c:v>
                </c:pt>
                <c:pt idx="849">
                  <c:v>45364</c:v>
                </c:pt>
                <c:pt idx="850">
                  <c:v>45365</c:v>
                </c:pt>
                <c:pt idx="851">
                  <c:v>45366</c:v>
                </c:pt>
                <c:pt idx="852">
                  <c:v>45367</c:v>
                </c:pt>
                <c:pt idx="853">
                  <c:v>45368</c:v>
                </c:pt>
                <c:pt idx="854">
                  <c:v>45369</c:v>
                </c:pt>
                <c:pt idx="855">
                  <c:v>45370</c:v>
                </c:pt>
                <c:pt idx="856">
                  <c:v>45371</c:v>
                </c:pt>
                <c:pt idx="857">
                  <c:v>45372</c:v>
                </c:pt>
                <c:pt idx="858">
                  <c:v>45373</c:v>
                </c:pt>
                <c:pt idx="859">
                  <c:v>45374</c:v>
                </c:pt>
                <c:pt idx="860">
                  <c:v>45375</c:v>
                </c:pt>
                <c:pt idx="861">
                  <c:v>45376</c:v>
                </c:pt>
                <c:pt idx="862">
                  <c:v>45377</c:v>
                </c:pt>
                <c:pt idx="863">
                  <c:v>45378</c:v>
                </c:pt>
                <c:pt idx="864">
                  <c:v>45379</c:v>
                </c:pt>
                <c:pt idx="865">
                  <c:v>45380</c:v>
                </c:pt>
                <c:pt idx="866">
                  <c:v>45381</c:v>
                </c:pt>
                <c:pt idx="867">
                  <c:v>45382</c:v>
                </c:pt>
                <c:pt idx="868">
                  <c:v>45383</c:v>
                </c:pt>
                <c:pt idx="869">
                  <c:v>45384</c:v>
                </c:pt>
                <c:pt idx="870">
                  <c:v>45385</c:v>
                </c:pt>
                <c:pt idx="871">
                  <c:v>45386</c:v>
                </c:pt>
                <c:pt idx="872">
                  <c:v>45387</c:v>
                </c:pt>
                <c:pt idx="873">
                  <c:v>45388</c:v>
                </c:pt>
                <c:pt idx="874">
                  <c:v>45389</c:v>
                </c:pt>
                <c:pt idx="875">
                  <c:v>45390</c:v>
                </c:pt>
                <c:pt idx="876">
                  <c:v>45391</c:v>
                </c:pt>
                <c:pt idx="877">
                  <c:v>45392</c:v>
                </c:pt>
                <c:pt idx="878">
                  <c:v>45393</c:v>
                </c:pt>
                <c:pt idx="879">
                  <c:v>45394</c:v>
                </c:pt>
                <c:pt idx="880">
                  <c:v>45395</c:v>
                </c:pt>
                <c:pt idx="881">
                  <c:v>45396</c:v>
                </c:pt>
                <c:pt idx="882">
                  <c:v>45397</c:v>
                </c:pt>
                <c:pt idx="883">
                  <c:v>45398</c:v>
                </c:pt>
                <c:pt idx="884">
                  <c:v>45399</c:v>
                </c:pt>
                <c:pt idx="885">
                  <c:v>45400</c:v>
                </c:pt>
                <c:pt idx="886">
                  <c:v>45401</c:v>
                </c:pt>
                <c:pt idx="887">
                  <c:v>45402</c:v>
                </c:pt>
                <c:pt idx="888">
                  <c:v>45403</c:v>
                </c:pt>
                <c:pt idx="889">
                  <c:v>45404</c:v>
                </c:pt>
                <c:pt idx="890">
                  <c:v>45405</c:v>
                </c:pt>
                <c:pt idx="891">
                  <c:v>45406</c:v>
                </c:pt>
                <c:pt idx="892">
                  <c:v>45407</c:v>
                </c:pt>
                <c:pt idx="893">
                  <c:v>45408</c:v>
                </c:pt>
                <c:pt idx="894">
                  <c:v>45409</c:v>
                </c:pt>
                <c:pt idx="895">
                  <c:v>45410</c:v>
                </c:pt>
                <c:pt idx="896">
                  <c:v>45411</c:v>
                </c:pt>
                <c:pt idx="897">
                  <c:v>45412</c:v>
                </c:pt>
                <c:pt idx="898">
                  <c:v>45413</c:v>
                </c:pt>
                <c:pt idx="899">
                  <c:v>45414</c:v>
                </c:pt>
                <c:pt idx="900">
                  <c:v>45415</c:v>
                </c:pt>
                <c:pt idx="901">
                  <c:v>45416</c:v>
                </c:pt>
                <c:pt idx="902">
                  <c:v>45417</c:v>
                </c:pt>
                <c:pt idx="903">
                  <c:v>45418</c:v>
                </c:pt>
                <c:pt idx="904">
                  <c:v>45419</c:v>
                </c:pt>
                <c:pt idx="905">
                  <c:v>45420</c:v>
                </c:pt>
                <c:pt idx="906">
                  <c:v>45421</c:v>
                </c:pt>
                <c:pt idx="907">
                  <c:v>45422</c:v>
                </c:pt>
                <c:pt idx="908">
                  <c:v>45423</c:v>
                </c:pt>
                <c:pt idx="909">
                  <c:v>45424</c:v>
                </c:pt>
                <c:pt idx="910">
                  <c:v>45425</c:v>
                </c:pt>
                <c:pt idx="911">
                  <c:v>45426</c:v>
                </c:pt>
                <c:pt idx="912">
                  <c:v>45427</c:v>
                </c:pt>
                <c:pt idx="913">
                  <c:v>45428</c:v>
                </c:pt>
                <c:pt idx="914">
                  <c:v>45429</c:v>
                </c:pt>
                <c:pt idx="915">
                  <c:v>45430</c:v>
                </c:pt>
                <c:pt idx="916">
                  <c:v>45431</c:v>
                </c:pt>
                <c:pt idx="917">
                  <c:v>45432</c:v>
                </c:pt>
                <c:pt idx="918">
                  <c:v>45433</c:v>
                </c:pt>
                <c:pt idx="919">
                  <c:v>45434</c:v>
                </c:pt>
                <c:pt idx="920">
                  <c:v>45435</c:v>
                </c:pt>
                <c:pt idx="921">
                  <c:v>45436</c:v>
                </c:pt>
                <c:pt idx="922">
                  <c:v>45437</c:v>
                </c:pt>
                <c:pt idx="923">
                  <c:v>45438</c:v>
                </c:pt>
                <c:pt idx="924">
                  <c:v>45439</c:v>
                </c:pt>
                <c:pt idx="925">
                  <c:v>45440</c:v>
                </c:pt>
                <c:pt idx="926">
                  <c:v>45441</c:v>
                </c:pt>
                <c:pt idx="927">
                  <c:v>45442</c:v>
                </c:pt>
                <c:pt idx="928">
                  <c:v>45443</c:v>
                </c:pt>
                <c:pt idx="929">
                  <c:v>45444</c:v>
                </c:pt>
                <c:pt idx="930">
                  <c:v>45445</c:v>
                </c:pt>
                <c:pt idx="931">
                  <c:v>45446</c:v>
                </c:pt>
                <c:pt idx="932">
                  <c:v>45447</c:v>
                </c:pt>
                <c:pt idx="933">
                  <c:v>45448</c:v>
                </c:pt>
                <c:pt idx="934">
                  <c:v>45449</c:v>
                </c:pt>
                <c:pt idx="935">
                  <c:v>45450</c:v>
                </c:pt>
                <c:pt idx="936">
                  <c:v>45451</c:v>
                </c:pt>
                <c:pt idx="937">
                  <c:v>45452</c:v>
                </c:pt>
                <c:pt idx="938">
                  <c:v>45453</c:v>
                </c:pt>
                <c:pt idx="939">
                  <c:v>45454</c:v>
                </c:pt>
                <c:pt idx="940">
                  <c:v>45455</c:v>
                </c:pt>
                <c:pt idx="941">
                  <c:v>45456</c:v>
                </c:pt>
                <c:pt idx="942">
                  <c:v>45457</c:v>
                </c:pt>
                <c:pt idx="943">
                  <c:v>45458</c:v>
                </c:pt>
                <c:pt idx="944">
                  <c:v>45459</c:v>
                </c:pt>
                <c:pt idx="945">
                  <c:v>45460</c:v>
                </c:pt>
                <c:pt idx="946">
                  <c:v>45461</c:v>
                </c:pt>
                <c:pt idx="947">
                  <c:v>45462</c:v>
                </c:pt>
                <c:pt idx="948">
                  <c:v>45463</c:v>
                </c:pt>
                <c:pt idx="949">
                  <c:v>45464</c:v>
                </c:pt>
                <c:pt idx="950">
                  <c:v>45465</c:v>
                </c:pt>
                <c:pt idx="951">
                  <c:v>45466</c:v>
                </c:pt>
                <c:pt idx="952">
                  <c:v>45467</c:v>
                </c:pt>
                <c:pt idx="953">
                  <c:v>45468</c:v>
                </c:pt>
                <c:pt idx="954">
                  <c:v>45469</c:v>
                </c:pt>
                <c:pt idx="955">
                  <c:v>45470</c:v>
                </c:pt>
                <c:pt idx="956">
                  <c:v>45471</c:v>
                </c:pt>
                <c:pt idx="957">
                  <c:v>45472</c:v>
                </c:pt>
                <c:pt idx="958">
                  <c:v>45473</c:v>
                </c:pt>
                <c:pt idx="959">
                  <c:v>45474</c:v>
                </c:pt>
                <c:pt idx="960">
                  <c:v>45475</c:v>
                </c:pt>
                <c:pt idx="961">
                  <c:v>45476</c:v>
                </c:pt>
                <c:pt idx="962">
                  <c:v>45477</c:v>
                </c:pt>
                <c:pt idx="963">
                  <c:v>45478</c:v>
                </c:pt>
                <c:pt idx="964">
                  <c:v>45479</c:v>
                </c:pt>
                <c:pt idx="965">
                  <c:v>45480</c:v>
                </c:pt>
                <c:pt idx="966">
                  <c:v>45481</c:v>
                </c:pt>
                <c:pt idx="967">
                  <c:v>45482</c:v>
                </c:pt>
                <c:pt idx="968">
                  <c:v>45483</c:v>
                </c:pt>
                <c:pt idx="969">
                  <c:v>45484</c:v>
                </c:pt>
                <c:pt idx="970">
                  <c:v>45485</c:v>
                </c:pt>
                <c:pt idx="971">
                  <c:v>45486</c:v>
                </c:pt>
                <c:pt idx="972">
                  <c:v>45487</c:v>
                </c:pt>
                <c:pt idx="973">
                  <c:v>45488</c:v>
                </c:pt>
                <c:pt idx="974">
                  <c:v>45489</c:v>
                </c:pt>
                <c:pt idx="975">
                  <c:v>45490</c:v>
                </c:pt>
                <c:pt idx="976">
                  <c:v>45491</c:v>
                </c:pt>
                <c:pt idx="977">
                  <c:v>45492</c:v>
                </c:pt>
                <c:pt idx="978">
                  <c:v>45493</c:v>
                </c:pt>
                <c:pt idx="979">
                  <c:v>45494</c:v>
                </c:pt>
                <c:pt idx="980">
                  <c:v>45495</c:v>
                </c:pt>
                <c:pt idx="981">
                  <c:v>45496</c:v>
                </c:pt>
                <c:pt idx="982">
                  <c:v>45497</c:v>
                </c:pt>
                <c:pt idx="983">
                  <c:v>45498</c:v>
                </c:pt>
                <c:pt idx="984">
                  <c:v>45499</c:v>
                </c:pt>
                <c:pt idx="985">
                  <c:v>45500</c:v>
                </c:pt>
                <c:pt idx="986">
                  <c:v>45501</c:v>
                </c:pt>
                <c:pt idx="987">
                  <c:v>45502</c:v>
                </c:pt>
                <c:pt idx="988">
                  <c:v>45503</c:v>
                </c:pt>
                <c:pt idx="989">
                  <c:v>45504</c:v>
                </c:pt>
                <c:pt idx="990">
                  <c:v>45505</c:v>
                </c:pt>
                <c:pt idx="991">
                  <c:v>45506</c:v>
                </c:pt>
                <c:pt idx="992">
                  <c:v>45507</c:v>
                </c:pt>
                <c:pt idx="993">
                  <c:v>45508</c:v>
                </c:pt>
                <c:pt idx="994">
                  <c:v>45509</c:v>
                </c:pt>
                <c:pt idx="995">
                  <c:v>45510</c:v>
                </c:pt>
                <c:pt idx="996">
                  <c:v>45511</c:v>
                </c:pt>
                <c:pt idx="997">
                  <c:v>45512</c:v>
                </c:pt>
                <c:pt idx="998">
                  <c:v>45513</c:v>
                </c:pt>
                <c:pt idx="999">
                  <c:v>45514</c:v>
                </c:pt>
                <c:pt idx="1000">
                  <c:v>45515</c:v>
                </c:pt>
                <c:pt idx="1001">
                  <c:v>45516</c:v>
                </c:pt>
                <c:pt idx="1002">
                  <c:v>45517</c:v>
                </c:pt>
                <c:pt idx="1003">
                  <c:v>45518</c:v>
                </c:pt>
                <c:pt idx="1004">
                  <c:v>45519</c:v>
                </c:pt>
                <c:pt idx="1005">
                  <c:v>45520</c:v>
                </c:pt>
                <c:pt idx="1006">
                  <c:v>45521</c:v>
                </c:pt>
                <c:pt idx="1007">
                  <c:v>45522</c:v>
                </c:pt>
                <c:pt idx="1008">
                  <c:v>45523</c:v>
                </c:pt>
                <c:pt idx="1009">
                  <c:v>45524</c:v>
                </c:pt>
                <c:pt idx="1010">
                  <c:v>45525</c:v>
                </c:pt>
                <c:pt idx="1011">
                  <c:v>45526</c:v>
                </c:pt>
                <c:pt idx="1012">
                  <c:v>45527</c:v>
                </c:pt>
                <c:pt idx="1013">
                  <c:v>45528</c:v>
                </c:pt>
                <c:pt idx="1014">
                  <c:v>45529</c:v>
                </c:pt>
                <c:pt idx="1015">
                  <c:v>45530</c:v>
                </c:pt>
                <c:pt idx="1016">
                  <c:v>45531</c:v>
                </c:pt>
                <c:pt idx="1017">
                  <c:v>45532</c:v>
                </c:pt>
                <c:pt idx="1018">
                  <c:v>45533</c:v>
                </c:pt>
                <c:pt idx="1019">
                  <c:v>45534</c:v>
                </c:pt>
                <c:pt idx="1020">
                  <c:v>45535</c:v>
                </c:pt>
                <c:pt idx="1021">
                  <c:v>45536</c:v>
                </c:pt>
                <c:pt idx="1022">
                  <c:v>45537</c:v>
                </c:pt>
                <c:pt idx="1023">
                  <c:v>45538</c:v>
                </c:pt>
                <c:pt idx="1024">
                  <c:v>45539</c:v>
                </c:pt>
                <c:pt idx="1025">
                  <c:v>45540</c:v>
                </c:pt>
                <c:pt idx="1026">
                  <c:v>45541</c:v>
                </c:pt>
                <c:pt idx="1027">
                  <c:v>45542</c:v>
                </c:pt>
                <c:pt idx="1028">
                  <c:v>45543</c:v>
                </c:pt>
                <c:pt idx="1029">
                  <c:v>45544</c:v>
                </c:pt>
                <c:pt idx="1030">
                  <c:v>45545</c:v>
                </c:pt>
                <c:pt idx="1031">
                  <c:v>45546</c:v>
                </c:pt>
                <c:pt idx="1032">
                  <c:v>45547</c:v>
                </c:pt>
                <c:pt idx="1033">
                  <c:v>45548</c:v>
                </c:pt>
                <c:pt idx="1034">
                  <c:v>45549</c:v>
                </c:pt>
                <c:pt idx="1035">
                  <c:v>45550</c:v>
                </c:pt>
                <c:pt idx="1036">
                  <c:v>45551</c:v>
                </c:pt>
                <c:pt idx="1037">
                  <c:v>45552</c:v>
                </c:pt>
                <c:pt idx="1038">
                  <c:v>45553</c:v>
                </c:pt>
                <c:pt idx="1039">
                  <c:v>45554</c:v>
                </c:pt>
                <c:pt idx="1040">
                  <c:v>45555</c:v>
                </c:pt>
                <c:pt idx="1041">
                  <c:v>45556</c:v>
                </c:pt>
                <c:pt idx="1042">
                  <c:v>45557</c:v>
                </c:pt>
                <c:pt idx="1043">
                  <c:v>45558</c:v>
                </c:pt>
                <c:pt idx="1044">
                  <c:v>45559</c:v>
                </c:pt>
                <c:pt idx="1045">
                  <c:v>45560</c:v>
                </c:pt>
                <c:pt idx="1046">
                  <c:v>45561</c:v>
                </c:pt>
                <c:pt idx="1047">
                  <c:v>45562</c:v>
                </c:pt>
                <c:pt idx="1048">
                  <c:v>45563</c:v>
                </c:pt>
                <c:pt idx="1049">
                  <c:v>45564</c:v>
                </c:pt>
                <c:pt idx="1050">
                  <c:v>45565</c:v>
                </c:pt>
                <c:pt idx="1051">
                  <c:v>45566</c:v>
                </c:pt>
                <c:pt idx="1052">
                  <c:v>45567</c:v>
                </c:pt>
                <c:pt idx="1053">
                  <c:v>45568</c:v>
                </c:pt>
                <c:pt idx="1054">
                  <c:v>45569</c:v>
                </c:pt>
                <c:pt idx="1055">
                  <c:v>45570</c:v>
                </c:pt>
                <c:pt idx="1056">
                  <c:v>45571</c:v>
                </c:pt>
                <c:pt idx="1057">
                  <c:v>45572</c:v>
                </c:pt>
                <c:pt idx="1058">
                  <c:v>45573</c:v>
                </c:pt>
                <c:pt idx="1059">
                  <c:v>45574</c:v>
                </c:pt>
                <c:pt idx="1060">
                  <c:v>45575</c:v>
                </c:pt>
                <c:pt idx="1061">
                  <c:v>45576</c:v>
                </c:pt>
                <c:pt idx="1062">
                  <c:v>45577</c:v>
                </c:pt>
                <c:pt idx="1063">
                  <c:v>45578</c:v>
                </c:pt>
                <c:pt idx="1064">
                  <c:v>45579</c:v>
                </c:pt>
                <c:pt idx="1065">
                  <c:v>45580</c:v>
                </c:pt>
                <c:pt idx="1066">
                  <c:v>45581</c:v>
                </c:pt>
                <c:pt idx="1067">
                  <c:v>45582</c:v>
                </c:pt>
                <c:pt idx="1068">
                  <c:v>45583</c:v>
                </c:pt>
                <c:pt idx="1069">
                  <c:v>45584</c:v>
                </c:pt>
                <c:pt idx="1070">
                  <c:v>45585</c:v>
                </c:pt>
                <c:pt idx="1071">
                  <c:v>45586</c:v>
                </c:pt>
                <c:pt idx="1072">
                  <c:v>45587</c:v>
                </c:pt>
                <c:pt idx="1073">
                  <c:v>45588</c:v>
                </c:pt>
                <c:pt idx="1074">
                  <c:v>45589</c:v>
                </c:pt>
                <c:pt idx="1075">
                  <c:v>45590</c:v>
                </c:pt>
                <c:pt idx="1076">
                  <c:v>45591</c:v>
                </c:pt>
                <c:pt idx="1077">
                  <c:v>45592</c:v>
                </c:pt>
                <c:pt idx="1078">
                  <c:v>45593</c:v>
                </c:pt>
                <c:pt idx="1079">
                  <c:v>45594</c:v>
                </c:pt>
                <c:pt idx="1080">
                  <c:v>45595</c:v>
                </c:pt>
                <c:pt idx="1081">
                  <c:v>45596</c:v>
                </c:pt>
                <c:pt idx="1082">
                  <c:v>45597</c:v>
                </c:pt>
                <c:pt idx="1083">
                  <c:v>45598</c:v>
                </c:pt>
                <c:pt idx="1084">
                  <c:v>45599</c:v>
                </c:pt>
                <c:pt idx="1085">
                  <c:v>45600</c:v>
                </c:pt>
                <c:pt idx="1086">
                  <c:v>45601</c:v>
                </c:pt>
                <c:pt idx="1087">
                  <c:v>45602</c:v>
                </c:pt>
                <c:pt idx="1088">
                  <c:v>45603</c:v>
                </c:pt>
                <c:pt idx="1089">
                  <c:v>45604</c:v>
                </c:pt>
                <c:pt idx="1090">
                  <c:v>45605</c:v>
                </c:pt>
                <c:pt idx="1091">
                  <c:v>45606</c:v>
                </c:pt>
                <c:pt idx="1092">
                  <c:v>45607</c:v>
                </c:pt>
                <c:pt idx="1093">
                  <c:v>45608</c:v>
                </c:pt>
                <c:pt idx="1094">
                  <c:v>45609</c:v>
                </c:pt>
                <c:pt idx="1095">
                  <c:v>45610</c:v>
                </c:pt>
                <c:pt idx="1096">
                  <c:v>45611</c:v>
                </c:pt>
                <c:pt idx="1097">
                  <c:v>45612</c:v>
                </c:pt>
                <c:pt idx="1098">
                  <c:v>45613</c:v>
                </c:pt>
                <c:pt idx="1099">
                  <c:v>45614</c:v>
                </c:pt>
                <c:pt idx="1100">
                  <c:v>45615</c:v>
                </c:pt>
                <c:pt idx="1101">
                  <c:v>45616</c:v>
                </c:pt>
                <c:pt idx="1102">
                  <c:v>45617</c:v>
                </c:pt>
                <c:pt idx="1103">
                  <c:v>45618</c:v>
                </c:pt>
                <c:pt idx="1104">
                  <c:v>45619</c:v>
                </c:pt>
                <c:pt idx="1105">
                  <c:v>45620</c:v>
                </c:pt>
                <c:pt idx="1106">
                  <c:v>45621</c:v>
                </c:pt>
                <c:pt idx="1107">
                  <c:v>45622</c:v>
                </c:pt>
                <c:pt idx="1108">
                  <c:v>45623</c:v>
                </c:pt>
                <c:pt idx="1109">
                  <c:v>45624</c:v>
                </c:pt>
                <c:pt idx="1110">
                  <c:v>45625</c:v>
                </c:pt>
                <c:pt idx="1111">
                  <c:v>45626</c:v>
                </c:pt>
                <c:pt idx="1112">
                  <c:v>45627</c:v>
                </c:pt>
                <c:pt idx="1113">
                  <c:v>45628</c:v>
                </c:pt>
                <c:pt idx="1114">
                  <c:v>45629</c:v>
                </c:pt>
                <c:pt idx="1115">
                  <c:v>45630</c:v>
                </c:pt>
                <c:pt idx="1116">
                  <c:v>45631</c:v>
                </c:pt>
                <c:pt idx="1117">
                  <c:v>45632</c:v>
                </c:pt>
                <c:pt idx="1118">
                  <c:v>45633</c:v>
                </c:pt>
                <c:pt idx="1119">
                  <c:v>45634</c:v>
                </c:pt>
                <c:pt idx="1120">
                  <c:v>45635</c:v>
                </c:pt>
                <c:pt idx="1121">
                  <c:v>45636</c:v>
                </c:pt>
                <c:pt idx="1122">
                  <c:v>45637</c:v>
                </c:pt>
                <c:pt idx="1123">
                  <c:v>45638</c:v>
                </c:pt>
                <c:pt idx="1124">
                  <c:v>45639</c:v>
                </c:pt>
                <c:pt idx="1125">
                  <c:v>45640</c:v>
                </c:pt>
                <c:pt idx="1126">
                  <c:v>45641</c:v>
                </c:pt>
                <c:pt idx="1127">
                  <c:v>45642</c:v>
                </c:pt>
                <c:pt idx="1128">
                  <c:v>45643</c:v>
                </c:pt>
                <c:pt idx="1129">
                  <c:v>45644</c:v>
                </c:pt>
                <c:pt idx="1130">
                  <c:v>45645</c:v>
                </c:pt>
                <c:pt idx="1131">
                  <c:v>45646</c:v>
                </c:pt>
                <c:pt idx="1132">
                  <c:v>45647</c:v>
                </c:pt>
                <c:pt idx="1133">
                  <c:v>45648</c:v>
                </c:pt>
                <c:pt idx="1134">
                  <c:v>45649</c:v>
                </c:pt>
                <c:pt idx="1135">
                  <c:v>45650</c:v>
                </c:pt>
                <c:pt idx="1136">
                  <c:v>45651</c:v>
                </c:pt>
                <c:pt idx="1137">
                  <c:v>45652</c:v>
                </c:pt>
                <c:pt idx="1138">
                  <c:v>45653</c:v>
                </c:pt>
                <c:pt idx="1139">
                  <c:v>45654</c:v>
                </c:pt>
                <c:pt idx="1140">
                  <c:v>45655</c:v>
                </c:pt>
                <c:pt idx="1141">
                  <c:v>45656</c:v>
                </c:pt>
                <c:pt idx="1142">
                  <c:v>45657</c:v>
                </c:pt>
                <c:pt idx="1143">
                  <c:v>45658</c:v>
                </c:pt>
                <c:pt idx="1144">
                  <c:v>45659</c:v>
                </c:pt>
                <c:pt idx="1145">
                  <c:v>45660</c:v>
                </c:pt>
                <c:pt idx="1146">
                  <c:v>45661</c:v>
                </c:pt>
                <c:pt idx="1147">
                  <c:v>45662</c:v>
                </c:pt>
                <c:pt idx="1148">
                  <c:v>45663</c:v>
                </c:pt>
                <c:pt idx="1149">
                  <c:v>45664</c:v>
                </c:pt>
                <c:pt idx="1150">
                  <c:v>45665</c:v>
                </c:pt>
                <c:pt idx="1151">
                  <c:v>45666</c:v>
                </c:pt>
                <c:pt idx="1152">
                  <c:v>45667</c:v>
                </c:pt>
                <c:pt idx="1153">
                  <c:v>45668</c:v>
                </c:pt>
                <c:pt idx="1154">
                  <c:v>45669</c:v>
                </c:pt>
                <c:pt idx="1155">
                  <c:v>45670</c:v>
                </c:pt>
                <c:pt idx="1156">
                  <c:v>45671</c:v>
                </c:pt>
                <c:pt idx="1157">
                  <c:v>45672</c:v>
                </c:pt>
                <c:pt idx="1158">
                  <c:v>45673</c:v>
                </c:pt>
                <c:pt idx="1159">
                  <c:v>45674</c:v>
                </c:pt>
                <c:pt idx="1160">
                  <c:v>45675</c:v>
                </c:pt>
                <c:pt idx="1161">
                  <c:v>45676</c:v>
                </c:pt>
                <c:pt idx="1162">
                  <c:v>45677</c:v>
                </c:pt>
                <c:pt idx="1163">
                  <c:v>45678</c:v>
                </c:pt>
                <c:pt idx="1164">
                  <c:v>45679</c:v>
                </c:pt>
                <c:pt idx="1165">
                  <c:v>45680</c:v>
                </c:pt>
                <c:pt idx="1166">
                  <c:v>45681</c:v>
                </c:pt>
                <c:pt idx="1167">
                  <c:v>45682</c:v>
                </c:pt>
                <c:pt idx="1168">
                  <c:v>45683</c:v>
                </c:pt>
                <c:pt idx="1169">
                  <c:v>45684</c:v>
                </c:pt>
                <c:pt idx="1170">
                  <c:v>45685</c:v>
                </c:pt>
                <c:pt idx="1171">
                  <c:v>45686</c:v>
                </c:pt>
                <c:pt idx="1172">
                  <c:v>45687</c:v>
                </c:pt>
                <c:pt idx="1173">
                  <c:v>45688</c:v>
                </c:pt>
                <c:pt idx="1174">
                  <c:v>45689</c:v>
                </c:pt>
                <c:pt idx="1175">
                  <c:v>45690</c:v>
                </c:pt>
                <c:pt idx="1176">
                  <c:v>45691</c:v>
                </c:pt>
                <c:pt idx="1177">
                  <c:v>45692</c:v>
                </c:pt>
                <c:pt idx="1178">
                  <c:v>45693</c:v>
                </c:pt>
                <c:pt idx="1179">
                  <c:v>45694</c:v>
                </c:pt>
                <c:pt idx="1180">
                  <c:v>45695</c:v>
                </c:pt>
                <c:pt idx="1181">
                  <c:v>45696</c:v>
                </c:pt>
                <c:pt idx="1182">
                  <c:v>45697</c:v>
                </c:pt>
                <c:pt idx="1183">
                  <c:v>45698</c:v>
                </c:pt>
                <c:pt idx="1184">
                  <c:v>45699</c:v>
                </c:pt>
                <c:pt idx="1185">
                  <c:v>45700</c:v>
                </c:pt>
                <c:pt idx="1186">
                  <c:v>45701</c:v>
                </c:pt>
                <c:pt idx="1187">
                  <c:v>45702</c:v>
                </c:pt>
                <c:pt idx="1188">
                  <c:v>45703</c:v>
                </c:pt>
                <c:pt idx="1189">
                  <c:v>45704</c:v>
                </c:pt>
                <c:pt idx="1190">
                  <c:v>45705</c:v>
                </c:pt>
                <c:pt idx="1191">
                  <c:v>45706</c:v>
                </c:pt>
                <c:pt idx="1192">
                  <c:v>45707</c:v>
                </c:pt>
                <c:pt idx="1193">
                  <c:v>45708</c:v>
                </c:pt>
                <c:pt idx="1194">
                  <c:v>45709</c:v>
                </c:pt>
                <c:pt idx="1195">
                  <c:v>45710</c:v>
                </c:pt>
                <c:pt idx="1196">
                  <c:v>45711</c:v>
                </c:pt>
                <c:pt idx="1197">
                  <c:v>45712</c:v>
                </c:pt>
                <c:pt idx="1198">
                  <c:v>45713</c:v>
                </c:pt>
                <c:pt idx="1199">
                  <c:v>45714</c:v>
                </c:pt>
                <c:pt idx="1200">
                  <c:v>45715</c:v>
                </c:pt>
                <c:pt idx="1201">
                  <c:v>45716</c:v>
                </c:pt>
                <c:pt idx="1202">
                  <c:v>45717</c:v>
                </c:pt>
                <c:pt idx="1203">
                  <c:v>45718</c:v>
                </c:pt>
                <c:pt idx="1204">
                  <c:v>45719</c:v>
                </c:pt>
                <c:pt idx="1205">
                  <c:v>45720</c:v>
                </c:pt>
                <c:pt idx="1206">
                  <c:v>45721</c:v>
                </c:pt>
                <c:pt idx="1207">
                  <c:v>45722</c:v>
                </c:pt>
                <c:pt idx="1208">
                  <c:v>45723</c:v>
                </c:pt>
                <c:pt idx="1209">
                  <c:v>45724</c:v>
                </c:pt>
                <c:pt idx="1210">
                  <c:v>45725</c:v>
                </c:pt>
                <c:pt idx="1211">
                  <c:v>45726</c:v>
                </c:pt>
                <c:pt idx="1212">
                  <c:v>45727</c:v>
                </c:pt>
                <c:pt idx="1213">
                  <c:v>45728</c:v>
                </c:pt>
                <c:pt idx="1214">
                  <c:v>45729</c:v>
                </c:pt>
                <c:pt idx="1215">
                  <c:v>45730</c:v>
                </c:pt>
                <c:pt idx="1216">
                  <c:v>45731</c:v>
                </c:pt>
                <c:pt idx="1217">
                  <c:v>45732</c:v>
                </c:pt>
                <c:pt idx="1218">
                  <c:v>45733</c:v>
                </c:pt>
                <c:pt idx="1219">
                  <c:v>45734</c:v>
                </c:pt>
                <c:pt idx="1220">
                  <c:v>45735</c:v>
                </c:pt>
                <c:pt idx="1221">
                  <c:v>45736</c:v>
                </c:pt>
                <c:pt idx="1222">
                  <c:v>45737</c:v>
                </c:pt>
                <c:pt idx="1223">
                  <c:v>45738</c:v>
                </c:pt>
                <c:pt idx="1224">
                  <c:v>45739</c:v>
                </c:pt>
                <c:pt idx="1225">
                  <c:v>45740</c:v>
                </c:pt>
                <c:pt idx="1226">
                  <c:v>45741</c:v>
                </c:pt>
                <c:pt idx="1227">
                  <c:v>45742</c:v>
                </c:pt>
                <c:pt idx="1228">
                  <c:v>45743</c:v>
                </c:pt>
                <c:pt idx="1229">
                  <c:v>45744</c:v>
                </c:pt>
                <c:pt idx="1230">
                  <c:v>45745</c:v>
                </c:pt>
                <c:pt idx="1231">
                  <c:v>45746</c:v>
                </c:pt>
                <c:pt idx="1232">
                  <c:v>45747</c:v>
                </c:pt>
                <c:pt idx="1233">
                  <c:v>45748</c:v>
                </c:pt>
                <c:pt idx="1234">
                  <c:v>45749</c:v>
                </c:pt>
                <c:pt idx="1235">
                  <c:v>45750</c:v>
                </c:pt>
                <c:pt idx="1236">
                  <c:v>45751</c:v>
                </c:pt>
                <c:pt idx="1237">
                  <c:v>45752</c:v>
                </c:pt>
                <c:pt idx="1238">
                  <c:v>45753</c:v>
                </c:pt>
                <c:pt idx="1239">
                  <c:v>45754</c:v>
                </c:pt>
                <c:pt idx="1240">
                  <c:v>45755</c:v>
                </c:pt>
                <c:pt idx="1241">
                  <c:v>45756</c:v>
                </c:pt>
                <c:pt idx="1242">
                  <c:v>45757</c:v>
                </c:pt>
                <c:pt idx="1243">
                  <c:v>45758</c:v>
                </c:pt>
                <c:pt idx="1244">
                  <c:v>45759</c:v>
                </c:pt>
                <c:pt idx="1245">
                  <c:v>45760</c:v>
                </c:pt>
                <c:pt idx="1246">
                  <c:v>45761</c:v>
                </c:pt>
                <c:pt idx="1247">
                  <c:v>45762</c:v>
                </c:pt>
                <c:pt idx="1248">
                  <c:v>45763</c:v>
                </c:pt>
                <c:pt idx="1249">
                  <c:v>45764</c:v>
                </c:pt>
                <c:pt idx="1250">
                  <c:v>45765</c:v>
                </c:pt>
                <c:pt idx="1251">
                  <c:v>45766</c:v>
                </c:pt>
                <c:pt idx="1252">
                  <c:v>45767</c:v>
                </c:pt>
                <c:pt idx="1253">
                  <c:v>45768</c:v>
                </c:pt>
                <c:pt idx="1254">
                  <c:v>45769</c:v>
                </c:pt>
                <c:pt idx="1255">
                  <c:v>45770</c:v>
                </c:pt>
                <c:pt idx="1256">
                  <c:v>45771</c:v>
                </c:pt>
                <c:pt idx="1257">
                  <c:v>45772</c:v>
                </c:pt>
                <c:pt idx="1258">
                  <c:v>45773</c:v>
                </c:pt>
                <c:pt idx="1259">
                  <c:v>45774</c:v>
                </c:pt>
                <c:pt idx="1260">
                  <c:v>45775</c:v>
                </c:pt>
                <c:pt idx="1261">
                  <c:v>45776</c:v>
                </c:pt>
                <c:pt idx="1262">
                  <c:v>45777</c:v>
                </c:pt>
                <c:pt idx="1263">
                  <c:v>45778</c:v>
                </c:pt>
                <c:pt idx="1264">
                  <c:v>45779</c:v>
                </c:pt>
                <c:pt idx="1265">
                  <c:v>45780</c:v>
                </c:pt>
                <c:pt idx="1266">
                  <c:v>45781</c:v>
                </c:pt>
                <c:pt idx="1267">
                  <c:v>45782</c:v>
                </c:pt>
                <c:pt idx="1268">
                  <c:v>45783</c:v>
                </c:pt>
                <c:pt idx="1269">
                  <c:v>45784</c:v>
                </c:pt>
                <c:pt idx="1270">
                  <c:v>45785</c:v>
                </c:pt>
                <c:pt idx="1271">
                  <c:v>45786</c:v>
                </c:pt>
                <c:pt idx="1272">
                  <c:v>45787</c:v>
                </c:pt>
                <c:pt idx="1273">
                  <c:v>45788</c:v>
                </c:pt>
                <c:pt idx="1274">
                  <c:v>45789</c:v>
                </c:pt>
                <c:pt idx="1275">
                  <c:v>45790</c:v>
                </c:pt>
                <c:pt idx="1276">
                  <c:v>45791</c:v>
                </c:pt>
                <c:pt idx="1277">
                  <c:v>45792</c:v>
                </c:pt>
                <c:pt idx="1278">
                  <c:v>45793</c:v>
                </c:pt>
                <c:pt idx="1279">
                  <c:v>45794</c:v>
                </c:pt>
                <c:pt idx="1280">
                  <c:v>45795</c:v>
                </c:pt>
                <c:pt idx="1281">
                  <c:v>45796</c:v>
                </c:pt>
                <c:pt idx="1282">
                  <c:v>45797</c:v>
                </c:pt>
                <c:pt idx="1283">
                  <c:v>45798</c:v>
                </c:pt>
                <c:pt idx="1284">
                  <c:v>45799</c:v>
                </c:pt>
                <c:pt idx="1285">
                  <c:v>45800</c:v>
                </c:pt>
                <c:pt idx="1286">
                  <c:v>45801</c:v>
                </c:pt>
                <c:pt idx="1287">
                  <c:v>45802</c:v>
                </c:pt>
                <c:pt idx="1288">
                  <c:v>45803</c:v>
                </c:pt>
                <c:pt idx="1289">
                  <c:v>45804</c:v>
                </c:pt>
                <c:pt idx="1290">
                  <c:v>45805</c:v>
                </c:pt>
                <c:pt idx="1291">
                  <c:v>45806</c:v>
                </c:pt>
                <c:pt idx="1292">
                  <c:v>45807</c:v>
                </c:pt>
                <c:pt idx="1293">
                  <c:v>45808</c:v>
                </c:pt>
                <c:pt idx="1294">
                  <c:v>45809</c:v>
                </c:pt>
                <c:pt idx="1295">
                  <c:v>45810</c:v>
                </c:pt>
                <c:pt idx="1296">
                  <c:v>45811</c:v>
                </c:pt>
                <c:pt idx="1297">
                  <c:v>45812</c:v>
                </c:pt>
                <c:pt idx="1298">
                  <c:v>45813</c:v>
                </c:pt>
                <c:pt idx="1299">
                  <c:v>45814</c:v>
                </c:pt>
                <c:pt idx="1300">
                  <c:v>45815</c:v>
                </c:pt>
                <c:pt idx="1301">
                  <c:v>45816</c:v>
                </c:pt>
                <c:pt idx="1302">
                  <c:v>45817</c:v>
                </c:pt>
                <c:pt idx="1303">
                  <c:v>45818</c:v>
                </c:pt>
                <c:pt idx="1304">
                  <c:v>45819</c:v>
                </c:pt>
                <c:pt idx="1305">
                  <c:v>45820</c:v>
                </c:pt>
                <c:pt idx="1306">
                  <c:v>45821</c:v>
                </c:pt>
                <c:pt idx="1307">
                  <c:v>45822</c:v>
                </c:pt>
                <c:pt idx="1308">
                  <c:v>45823</c:v>
                </c:pt>
                <c:pt idx="1309">
                  <c:v>45824</c:v>
                </c:pt>
                <c:pt idx="1310">
                  <c:v>45825</c:v>
                </c:pt>
                <c:pt idx="1311">
                  <c:v>45826</c:v>
                </c:pt>
                <c:pt idx="1312">
                  <c:v>45827</c:v>
                </c:pt>
                <c:pt idx="1313">
                  <c:v>45828</c:v>
                </c:pt>
                <c:pt idx="1314">
                  <c:v>45829</c:v>
                </c:pt>
                <c:pt idx="1315">
                  <c:v>45830</c:v>
                </c:pt>
                <c:pt idx="1316">
                  <c:v>45831</c:v>
                </c:pt>
                <c:pt idx="1317">
                  <c:v>45832</c:v>
                </c:pt>
                <c:pt idx="1318">
                  <c:v>45833</c:v>
                </c:pt>
                <c:pt idx="1319">
                  <c:v>45834</c:v>
                </c:pt>
                <c:pt idx="1320">
                  <c:v>45835</c:v>
                </c:pt>
                <c:pt idx="1321">
                  <c:v>45836</c:v>
                </c:pt>
                <c:pt idx="1322">
                  <c:v>45837</c:v>
                </c:pt>
                <c:pt idx="1323">
                  <c:v>45838</c:v>
                </c:pt>
                <c:pt idx="1324">
                  <c:v>45839</c:v>
                </c:pt>
                <c:pt idx="1325">
                  <c:v>45840</c:v>
                </c:pt>
                <c:pt idx="1326">
                  <c:v>45841</c:v>
                </c:pt>
                <c:pt idx="1327">
                  <c:v>45842</c:v>
                </c:pt>
                <c:pt idx="1328">
                  <c:v>45843</c:v>
                </c:pt>
                <c:pt idx="1329">
                  <c:v>45844</c:v>
                </c:pt>
                <c:pt idx="1330">
                  <c:v>45845</c:v>
                </c:pt>
                <c:pt idx="1331">
                  <c:v>45846</c:v>
                </c:pt>
                <c:pt idx="1332">
                  <c:v>45847</c:v>
                </c:pt>
                <c:pt idx="1333">
                  <c:v>45848</c:v>
                </c:pt>
                <c:pt idx="1334">
                  <c:v>45849</c:v>
                </c:pt>
                <c:pt idx="1335">
                  <c:v>45850</c:v>
                </c:pt>
                <c:pt idx="1336">
                  <c:v>45851</c:v>
                </c:pt>
                <c:pt idx="1337">
                  <c:v>45852</c:v>
                </c:pt>
                <c:pt idx="1338">
                  <c:v>45853</c:v>
                </c:pt>
                <c:pt idx="1339">
                  <c:v>45854</c:v>
                </c:pt>
                <c:pt idx="1340">
                  <c:v>45855</c:v>
                </c:pt>
                <c:pt idx="1341">
                  <c:v>45856</c:v>
                </c:pt>
                <c:pt idx="1342">
                  <c:v>45857</c:v>
                </c:pt>
                <c:pt idx="1343">
                  <c:v>45858</c:v>
                </c:pt>
                <c:pt idx="1344">
                  <c:v>45859</c:v>
                </c:pt>
                <c:pt idx="1345">
                  <c:v>45860</c:v>
                </c:pt>
                <c:pt idx="1346">
                  <c:v>45861</c:v>
                </c:pt>
                <c:pt idx="1347">
                  <c:v>45862</c:v>
                </c:pt>
                <c:pt idx="1348">
                  <c:v>45863</c:v>
                </c:pt>
                <c:pt idx="1349">
                  <c:v>45864</c:v>
                </c:pt>
                <c:pt idx="1350">
                  <c:v>45865</c:v>
                </c:pt>
                <c:pt idx="1351">
                  <c:v>45866</c:v>
                </c:pt>
                <c:pt idx="1352">
                  <c:v>45867</c:v>
                </c:pt>
                <c:pt idx="1353">
                  <c:v>45868</c:v>
                </c:pt>
                <c:pt idx="1354">
                  <c:v>45869</c:v>
                </c:pt>
                <c:pt idx="1355">
                  <c:v>45870</c:v>
                </c:pt>
                <c:pt idx="1356">
                  <c:v>45871</c:v>
                </c:pt>
                <c:pt idx="1357">
                  <c:v>45872</c:v>
                </c:pt>
                <c:pt idx="1358">
                  <c:v>45873</c:v>
                </c:pt>
                <c:pt idx="1359">
                  <c:v>45874</c:v>
                </c:pt>
                <c:pt idx="1360">
                  <c:v>45875</c:v>
                </c:pt>
                <c:pt idx="1361">
                  <c:v>45876</c:v>
                </c:pt>
                <c:pt idx="1362">
                  <c:v>45877</c:v>
                </c:pt>
                <c:pt idx="1363">
                  <c:v>45878</c:v>
                </c:pt>
                <c:pt idx="1364">
                  <c:v>45879</c:v>
                </c:pt>
                <c:pt idx="1365">
                  <c:v>45880</c:v>
                </c:pt>
                <c:pt idx="1366">
                  <c:v>45881</c:v>
                </c:pt>
                <c:pt idx="1367">
                  <c:v>45882</c:v>
                </c:pt>
                <c:pt idx="1368">
                  <c:v>45883</c:v>
                </c:pt>
                <c:pt idx="1369">
                  <c:v>45884</c:v>
                </c:pt>
                <c:pt idx="1370">
                  <c:v>45885</c:v>
                </c:pt>
                <c:pt idx="1371">
                  <c:v>45886</c:v>
                </c:pt>
                <c:pt idx="1372">
                  <c:v>45887</c:v>
                </c:pt>
                <c:pt idx="1373">
                  <c:v>45888</c:v>
                </c:pt>
                <c:pt idx="1374">
                  <c:v>45889</c:v>
                </c:pt>
                <c:pt idx="1375">
                  <c:v>45890</c:v>
                </c:pt>
                <c:pt idx="1376">
                  <c:v>45891</c:v>
                </c:pt>
                <c:pt idx="1377">
                  <c:v>45892</c:v>
                </c:pt>
                <c:pt idx="1378">
                  <c:v>45893</c:v>
                </c:pt>
                <c:pt idx="1379">
                  <c:v>45894</c:v>
                </c:pt>
                <c:pt idx="1380">
                  <c:v>45895</c:v>
                </c:pt>
                <c:pt idx="1381">
                  <c:v>45896</c:v>
                </c:pt>
                <c:pt idx="1382">
                  <c:v>45897</c:v>
                </c:pt>
                <c:pt idx="1383">
                  <c:v>45898</c:v>
                </c:pt>
                <c:pt idx="1384">
                  <c:v>45899</c:v>
                </c:pt>
                <c:pt idx="1385">
                  <c:v>45900</c:v>
                </c:pt>
                <c:pt idx="1386">
                  <c:v>45901</c:v>
                </c:pt>
                <c:pt idx="1387">
                  <c:v>45902</c:v>
                </c:pt>
                <c:pt idx="1388">
                  <c:v>45903</c:v>
                </c:pt>
                <c:pt idx="1389">
                  <c:v>45904</c:v>
                </c:pt>
                <c:pt idx="1390">
                  <c:v>45905</c:v>
                </c:pt>
                <c:pt idx="1391">
                  <c:v>45906</c:v>
                </c:pt>
                <c:pt idx="1392">
                  <c:v>45907</c:v>
                </c:pt>
                <c:pt idx="1393">
                  <c:v>45908</c:v>
                </c:pt>
                <c:pt idx="1394">
                  <c:v>45909</c:v>
                </c:pt>
                <c:pt idx="1395">
                  <c:v>45910</c:v>
                </c:pt>
                <c:pt idx="1396">
                  <c:v>45911</c:v>
                </c:pt>
                <c:pt idx="1397">
                  <c:v>45912</c:v>
                </c:pt>
                <c:pt idx="1398">
                  <c:v>45913</c:v>
                </c:pt>
                <c:pt idx="1399">
                  <c:v>45914</c:v>
                </c:pt>
                <c:pt idx="1400">
                  <c:v>45915</c:v>
                </c:pt>
                <c:pt idx="1401">
                  <c:v>45916</c:v>
                </c:pt>
                <c:pt idx="1402">
                  <c:v>45917</c:v>
                </c:pt>
                <c:pt idx="1403">
                  <c:v>45918</c:v>
                </c:pt>
                <c:pt idx="1404">
                  <c:v>45919</c:v>
                </c:pt>
                <c:pt idx="1405">
                  <c:v>45920</c:v>
                </c:pt>
                <c:pt idx="1406">
                  <c:v>45921</c:v>
                </c:pt>
                <c:pt idx="1407">
                  <c:v>45922</c:v>
                </c:pt>
                <c:pt idx="1408">
                  <c:v>45923</c:v>
                </c:pt>
                <c:pt idx="1409">
                  <c:v>45924</c:v>
                </c:pt>
                <c:pt idx="1410">
                  <c:v>45925</c:v>
                </c:pt>
                <c:pt idx="1411">
                  <c:v>45926</c:v>
                </c:pt>
                <c:pt idx="1412">
                  <c:v>45927</c:v>
                </c:pt>
                <c:pt idx="1413">
                  <c:v>45928</c:v>
                </c:pt>
                <c:pt idx="1414">
                  <c:v>45929</c:v>
                </c:pt>
                <c:pt idx="1415">
                  <c:v>45930</c:v>
                </c:pt>
                <c:pt idx="1416">
                  <c:v>45931</c:v>
                </c:pt>
                <c:pt idx="1417">
                  <c:v>45932</c:v>
                </c:pt>
                <c:pt idx="1418">
                  <c:v>45933</c:v>
                </c:pt>
                <c:pt idx="1419">
                  <c:v>45934</c:v>
                </c:pt>
                <c:pt idx="1420">
                  <c:v>45935</c:v>
                </c:pt>
                <c:pt idx="1421">
                  <c:v>45936</c:v>
                </c:pt>
                <c:pt idx="1422">
                  <c:v>45937</c:v>
                </c:pt>
                <c:pt idx="1423">
                  <c:v>45938</c:v>
                </c:pt>
                <c:pt idx="1424">
                  <c:v>45939</c:v>
                </c:pt>
                <c:pt idx="1425">
                  <c:v>45940</c:v>
                </c:pt>
                <c:pt idx="1426">
                  <c:v>45941</c:v>
                </c:pt>
                <c:pt idx="1427">
                  <c:v>45942</c:v>
                </c:pt>
                <c:pt idx="1428">
                  <c:v>45943</c:v>
                </c:pt>
                <c:pt idx="1429">
                  <c:v>45944</c:v>
                </c:pt>
                <c:pt idx="1430">
                  <c:v>45945</c:v>
                </c:pt>
                <c:pt idx="1431">
                  <c:v>45946</c:v>
                </c:pt>
                <c:pt idx="1432">
                  <c:v>45947</c:v>
                </c:pt>
                <c:pt idx="1433">
                  <c:v>45948</c:v>
                </c:pt>
                <c:pt idx="1434">
                  <c:v>45949</c:v>
                </c:pt>
                <c:pt idx="1435">
                  <c:v>45950</c:v>
                </c:pt>
                <c:pt idx="1436">
                  <c:v>45951</c:v>
                </c:pt>
                <c:pt idx="1437">
                  <c:v>45952</c:v>
                </c:pt>
                <c:pt idx="1438">
                  <c:v>45953</c:v>
                </c:pt>
                <c:pt idx="1439">
                  <c:v>45954</c:v>
                </c:pt>
                <c:pt idx="1440">
                  <c:v>45955</c:v>
                </c:pt>
                <c:pt idx="1441">
                  <c:v>45956</c:v>
                </c:pt>
                <c:pt idx="1442">
                  <c:v>45957</c:v>
                </c:pt>
                <c:pt idx="1443">
                  <c:v>45958</c:v>
                </c:pt>
                <c:pt idx="1444">
                  <c:v>45959</c:v>
                </c:pt>
                <c:pt idx="1445">
                  <c:v>45960</c:v>
                </c:pt>
                <c:pt idx="1446">
                  <c:v>45961</c:v>
                </c:pt>
                <c:pt idx="1447">
                  <c:v>45962</c:v>
                </c:pt>
                <c:pt idx="1448">
                  <c:v>45963</c:v>
                </c:pt>
                <c:pt idx="1449">
                  <c:v>45964</c:v>
                </c:pt>
                <c:pt idx="1450">
                  <c:v>45965</c:v>
                </c:pt>
                <c:pt idx="1451">
                  <c:v>45966</c:v>
                </c:pt>
                <c:pt idx="1452">
                  <c:v>45967</c:v>
                </c:pt>
                <c:pt idx="1453">
                  <c:v>45968</c:v>
                </c:pt>
                <c:pt idx="1454">
                  <c:v>45969</c:v>
                </c:pt>
                <c:pt idx="1455">
                  <c:v>45970</c:v>
                </c:pt>
                <c:pt idx="1456">
                  <c:v>45971</c:v>
                </c:pt>
                <c:pt idx="1457">
                  <c:v>45972</c:v>
                </c:pt>
                <c:pt idx="1458">
                  <c:v>45973</c:v>
                </c:pt>
                <c:pt idx="1459">
                  <c:v>45974</c:v>
                </c:pt>
                <c:pt idx="1460">
                  <c:v>45975</c:v>
                </c:pt>
                <c:pt idx="1461">
                  <c:v>45976</c:v>
                </c:pt>
                <c:pt idx="1462">
                  <c:v>45977</c:v>
                </c:pt>
                <c:pt idx="1463">
                  <c:v>45978</c:v>
                </c:pt>
                <c:pt idx="1464">
                  <c:v>45979</c:v>
                </c:pt>
                <c:pt idx="1465">
                  <c:v>45980</c:v>
                </c:pt>
                <c:pt idx="1466">
                  <c:v>45981</c:v>
                </c:pt>
                <c:pt idx="1467">
                  <c:v>45982</c:v>
                </c:pt>
                <c:pt idx="1468">
                  <c:v>45983</c:v>
                </c:pt>
                <c:pt idx="1469">
                  <c:v>45984</c:v>
                </c:pt>
                <c:pt idx="1470">
                  <c:v>45985</c:v>
                </c:pt>
                <c:pt idx="1471">
                  <c:v>45986</c:v>
                </c:pt>
                <c:pt idx="1472">
                  <c:v>45987</c:v>
                </c:pt>
                <c:pt idx="1473">
                  <c:v>45988</c:v>
                </c:pt>
                <c:pt idx="1474">
                  <c:v>45989</c:v>
                </c:pt>
                <c:pt idx="1475">
                  <c:v>45990</c:v>
                </c:pt>
                <c:pt idx="1476">
                  <c:v>45991</c:v>
                </c:pt>
                <c:pt idx="1477">
                  <c:v>45992</c:v>
                </c:pt>
                <c:pt idx="1478">
                  <c:v>45993</c:v>
                </c:pt>
                <c:pt idx="1479">
                  <c:v>45994</c:v>
                </c:pt>
                <c:pt idx="1480">
                  <c:v>45995</c:v>
                </c:pt>
                <c:pt idx="1481">
                  <c:v>45996</c:v>
                </c:pt>
                <c:pt idx="1482">
                  <c:v>45997</c:v>
                </c:pt>
                <c:pt idx="1483">
                  <c:v>45998</c:v>
                </c:pt>
                <c:pt idx="1484">
                  <c:v>45999</c:v>
                </c:pt>
                <c:pt idx="1485">
                  <c:v>46000</c:v>
                </c:pt>
                <c:pt idx="1486">
                  <c:v>46001</c:v>
                </c:pt>
                <c:pt idx="1487">
                  <c:v>46002</c:v>
                </c:pt>
                <c:pt idx="1488">
                  <c:v>46003</c:v>
                </c:pt>
                <c:pt idx="1489">
                  <c:v>46004</c:v>
                </c:pt>
                <c:pt idx="1490">
                  <c:v>46005</c:v>
                </c:pt>
                <c:pt idx="1491">
                  <c:v>46006</c:v>
                </c:pt>
                <c:pt idx="1492">
                  <c:v>46007</c:v>
                </c:pt>
                <c:pt idx="1493">
                  <c:v>46008</c:v>
                </c:pt>
                <c:pt idx="1494">
                  <c:v>46009</c:v>
                </c:pt>
                <c:pt idx="1495">
                  <c:v>46010</c:v>
                </c:pt>
                <c:pt idx="1496">
                  <c:v>46011</c:v>
                </c:pt>
                <c:pt idx="1497">
                  <c:v>46012</c:v>
                </c:pt>
                <c:pt idx="1498">
                  <c:v>46013</c:v>
                </c:pt>
                <c:pt idx="1499">
                  <c:v>46014</c:v>
                </c:pt>
                <c:pt idx="1500">
                  <c:v>46015</c:v>
                </c:pt>
                <c:pt idx="1501">
                  <c:v>46016</c:v>
                </c:pt>
                <c:pt idx="1502">
                  <c:v>46017</c:v>
                </c:pt>
                <c:pt idx="1503">
                  <c:v>46018</c:v>
                </c:pt>
                <c:pt idx="1504">
                  <c:v>46019</c:v>
                </c:pt>
                <c:pt idx="1505">
                  <c:v>46020</c:v>
                </c:pt>
                <c:pt idx="1506">
                  <c:v>46021</c:v>
                </c:pt>
                <c:pt idx="1507">
                  <c:v>46022</c:v>
                </c:pt>
                <c:pt idx="1508">
                  <c:v>46023</c:v>
                </c:pt>
              </c:numCache>
            </c:numRef>
          </c:xVal>
          <c:yVal>
            <c:numRef>
              <c:f>'Input - July 2024'!$Q$8:$Q$1516</c:f>
              <c:numCache>
                <c:formatCode>General</c:formatCode>
                <c:ptCount val="1509"/>
                <c:pt idx="0">
                  <c:v>79.30411390081764</c:v>
                </c:pt>
                <c:pt idx="1">
                  <c:v>79.232769317789547</c:v>
                </c:pt>
                <c:pt idx="2">
                  <c:v>79.153055286681919</c:v>
                </c:pt>
                <c:pt idx="3">
                  <c:v>79.07737434934333</c:v>
                </c:pt>
                <c:pt idx="4">
                  <c:v>79.004219790571469</c:v>
                </c:pt>
                <c:pt idx="5">
                  <c:v>78.918796797533545</c:v>
                </c:pt>
                <c:pt idx="6">
                  <c:v>78.831660491526748</c:v>
                </c:pt>
                <c:pt idx="7">
                  <c:v>78.741495890659252</c:v>
                </c:pt>
                <c:pt idx="8">
                  <c:v>78.659738842233324</c:v>
                </c:pt>
                <c:pt idx="9">
                  <c:v>78.579213880363227</c:v>
                </c:pt>
                <c:pt idx="10">
                  <c:v>78.485930396165756</c:v>
                </c:pt>
                <c:pt idx="11">
                  <c:v>78.390239088981957</c:v>
                </c:pt>
                <c:pt idx="12">
                  <c:v>78.294003985262478</c:v>
                </c:pt>
                <c:pt idx="13">
                  <c:v>78.205605740578235</c:v>
                </c:pt>
                <c:pt idx="14">
                  <c:v>78.119691813794077</c:v>
                </c:pt>
                <c:pt idx="15">
                  <c:v>78.020081517025929</c:v>
                </c:pt>
                <c:pt idx="16">
                  <c:v>77.919099896038233</c:v>
                </c:pt>
                <c:pt idx="17">
                  <c:v>77.81699721139141</c:v>
                </c:pt>
                <c:pt idx="18">
                  <c:v>77.714279918101141</c:v>
                </c:pt>
                <c:pt idx="19">
                  <c:v>77.625694992152049</c:v>
                </c:pt>
                <c:pt idx="20">
                  <c:v>77.533820328346792</c:v>
                </c:pt>
                <c:pt idx="21">
                  <c:v>77.429912753484032</c:v>
                </c:pt>
                <c:pt idx="22">
                  <c:v>77.32572677326273</c:v>
                </c:pt>
                <c:pt idx="23">
                  <c:v>77.220577630013878</c:v>
                </c:pt>
                <c:pt idx="24">
                  <c:v>77.131860660418397</c:v>
                </c:pt>
                <c:pt idx="25">
                  <c:v>77.040185925417958</c:v>
                </c:pt>
                <c:pt idx="26">
                  <c:v>76.936369014384553</c:v>
                </c:pt>
                <c:pt idx="27">
                  <c:v>76.833339615497366</c:v>
                </c:pt>
                <c:pt idx="28">
                  <c:v>76.731391113611807</c:v>
                </c:pt>
                <c:pt idx="29">
                  <c:v>76.644498311165322</c:v>
                </c:pt>
                <c:pt idx="30">
                  <c:v>76.556930909388512</c:v>
                </c:pt>
                <c:pt idx="31">
                  <c:v>76.45734062906422</c:v>
                </c:pt>
                <c:pt idx="32">
                  <c:v>76.359449576814455</c:v>
                </c:pt>
                <c:pt idx="33">
                  <c:v>76.262329806214723</c:v>
                </c:pt>
                <c:pt idx="34">
                  <c:v>76.167168948910017</c:v>
                </c:pt>
                <c:pt idx="35">
                  <c:v>76.087864867760075</c:v>
                </c:pt>
                <c:pt idx="36">
                  <c:v>76.007805866971637</c:v>
                </c:pt>
                <c:pt idx="37">
                  <c:v>75.917160141073012</c:v>
                </c:pt>
                <c:pt idx="38">
                  <c:v>75.828201018623659</c:v>
                </c:pt>
                <c:pt idx="39">
                  <c:v>75.740675559223291</c:v>
                </c:pt>
                <c:pt idx="40">
                  <c:v>75.669743562049831</c:v>
                </c:pt>
                <c:pt idx="41">
                  <c:v>75.59687397002557</c:v>
                </c:pt>
                <c:pt idx="42">
                  <c:v>75.514619208222214</c:v>
                </c:pt>
                <c:pt idx="43">
                  <c:v>75.434295353963279</c:v>
                </c:pt>
                <c:pt idx="44">
                  <c:v>75.355839316183491</c:v>
                </c:pt>
                <c:pt idx="45">
                  <c:v>75.292196905430103</c:v>
                </c:pt>
                <c:pt idx="46">
                  <c:v>75.228191799034178</c:v>
                </c:pt>
                <c:pt idx="47">
                  <c:v>75.154813086711229</c:v>
                </c:pt>
                <c:pt idx="48">
                  <c:v>75.083280716250712</c:v>
                </c:pt>
                <c:pt idx="49">
                  <c:v>75.013984861411629</c:v>
                </c:pt>
                <c:pt idx="50">
                  <c:v>74.946685709913339</c:v>
                </c:pt>
                <c:pt idx="51">
                  <c:v>74.893334996782841</c:v>
                </c:pt>
                <c:pt idx="52">
                  <c:v>74.83975726475694</c:v>
                </c:pt>
                <c:pt idx="53">
                  <c:v>74.778768861817738</c:v>
                </c:pt>
                <c:pt idx="54">
                  <c:v>74.719819410114454</c:v>
                </c:pt>
                <c:pt idx="55">
                  <c:v>74.662933305097496</c:v>
                </c:pt>
                <c:pt idx="56">
                  <c:v>74.619388449034062</c:v>
                </c:pt>
                <c:pt idx="57">
                  <c:v>74.575585537044503</c:v>
                </c:pt>
                <c:pt idx="58">
                  <c:v>74.52573608604618</c:v>
                </c:pt>
                <c:pt idx="59">
                  <c:v>74.478629117273144</c:v>
                </c:pt>
                <c:pt idx="60">
                  <c:v>74.434469169873282</c:v>
                </c:pt>
                <c:pt idx="61">
                  <c:v>74.394827873843738</c:v>
                </c:pt>
                <c:pt idx="62">
                  <c:v>74.365798419160356</c:v>
                </c:pt>
                <c:pt idx="63">
                  <c:v>74.331842430523096</c:v>
                </c:pt>
                <c:pt idx="64">
                  <c:v>74.297849820315008</c:v>
                </c:pt>
                <c:pt idx="65">
                  <c:v>74.266162736864089</c:v>
                </c:pt>
                <c:pt idx="66">
                  <c:v>74.239398228944211</c:v>
                </c:pt>
                <c:pt idx="67">
                  <c:v>74.221516350172053</c:v>
                </c:pt>
                <c:pt idx="68">
                  <c:v>74.200063665373818</c:v>
                </c:pt>
                <c:pt idx="69">
                  <c:v>74.178355459042137</c:v>
                </c:pt>
                <c:pt idx="70">
                  <c:v>74.159265918643428</c:v>
                </c:pt>
                <c:pt idx="71">
                  <c:v>74.144259027005148</c:v>
                </c:pt>
                <c:pt idx="72">
                  <c:v>74.136355880174378</c:v>
                </c:pt>
                <c:pt idx="73">
                  <c:v>74.126125174873948</c:v>
                </c:pt>
                <c:pt idx="74">
                  <c:v>74.115878691770632</c:v>
                </c:pt>
                <c:pt idx="75">
                  <c:v>74.1078280732427</c:v>
                </c:pt>
                <c:pt idx="76">
                  <c:v>74.102933048884296</c:v>
                </c:pt>
                <c:pt idx="77">
                  <c:v>74.102020424554141</c:v>
                </c:pt>
                <c:pt idx="78">
                  <c:v>74.102560978537937</c:v>
                </c:pt>
                <c:pt idx="79">
                  <c:v>74.104075080830555</c:v>
                </c:pt>
                <c:pt idx="80">
                  <c:v>74.106197393289747</c:v>
                </c:pt>
                <c:pt idx="81">
                  <c:v>74.110146784512168</c:v>
                </c:pt>
                <c:pt idx="82">
                  <c:v>74.116456356927614</c:v>
                </c:pt>
                <c:pt idx="83">
                  <c:v>74.128621380442951</c:v>
                </c:pt>
                <c:pt idx="84">
                  <c:v>74.139162046337219</c:v>
                </c:pt>
                <c:pt idx="85">
                  <c:v>74.151012064652662</c:v>
                </c:pt>
                <c:pt idx="86">
                  <c:v>74.164713224130253</c:v>
                </c:pt>
                <c:pt idx="87">
                  <c:v>74.180461573971172</c:v>
                </c:pt>
                <c:pt idx="88">
                  <c:v>74.200808677596072</c:v>
                </c:pt>
                <c:pt idx="89">
                  <c:v>74.22096430457421</c:v>
                </c:pt>
                <c:pt idx="90">
                  <c:v>74.242489657174531</c:v>
                </c:pt>
                <c:pt idx="91">
                  <c:v>74.266257190885071</c:v>
                </c:pt>
                <c:pt idx="92">
                  <c:v>74.291273932684348</c:v>
                </c:pt>
                <c:pt idx="93">
                  <c:v>74.319810234422135</c:v>
                </c:pt>
                <c:pt idx="94">
                  <c:v>74.349704904893969</c:v>
                </c:pt>
                <c:pt idx="95">
                  <c:v>74.380726939207833</c:v>
                </c:pt>
                <c:pt idx="96">
                  <c:v>74.413625326060099</c:v>
                </c:pt>
                <c:pt idx="97">
                  <c:v>74.448475173536707</c:v>
                </c:pt>
                <c:pt idx="98">
                  <c:v>74.483362694591591</c:v>
                </c:pt>
                <c:pt idx="99">
                  <c:v>74.521503109883469</c:v>
                </c:pt>
                <c:pt idx="100">
                  <c:v>74.559917133397192</c:v>
                </c:pt>
                <c:pt idx="101">
                  <c:v>74.600188735070162</c:v>
                </c:pt>
                <c:pt idx="102">
                  <c:v>74.641516003337443</c:v>
                </c:pt>
                <c:pt idx="103">
                  <c:v>74.682672371563953</c:v>
                </c:pt>
                <c:pt idx="104">
                  <c:v>74.725967590469835</c:v>
                </c:pt>
                <c:pt idx="105">
                  <c:v>74.769608789599332</c:v>
                </c:pt>
                <c:pt idx="106">
                  <c:v>74.814680440828866</c:v>
                </c:pt>
                <c:pt idx="107">
                  <c:v>74.860028353722484</c:v>
                </c:pt>
                <c:pt idx="108">
                  <c:v>74.906543301138413</c:v>
                </c:pt>
                <c:pt idx="109">
                  <c:v>74.951381397909643</c:v>
                </c:pt>
                <c:pt idx="110">
                  <c:v>74.997957326389937</c:v>
                </c:pt>
                <c:pt idx="111">
                  <c:v>75.04590203602136</c:v>
                </c:pt>
                <c:pt idx="112">
                  <c:v>75.094464851332049</c:v>
                </c:pt>
                <c:pt idx="113">
                  <c:v>75.143088204134244</c:v>
                </c:pt>
                <c:pt idx="114">
                  <c:v>75.190729143383194</c:v>
                </c:pt>
                <c:pt idx="115">
                  <c:v>75.239054608841542</c:v>
                </c:pt>
                <c:pt idx="116">
                  <c:v>75.288575066822091</c:v>
                </c:pt>
                <c:pt idx="117">
                  <c:v>75.338831243304298</c:v>
                </c:pt>
                <c:pt idx="118">
                  <c:v>75.389068680951993</c:v>
                </c:pt>
                <c:pt idx="119">
                  <c:v>75.437845620252503</c:v>
                </c:pt>
                <c:pt idx="120">
                  <c:v>75.487615573335617</c:v>
                </c:pt>
                <c:pt idx="121">
                  <c:v>75.538106024289561</c:v>
                </c:pt>
                <c:pt idx="122">
                  <c:v>75.591192100584095</c:v>
                </c:pt>
                <c:pt idx="123">
                  <c:v>75.642383959842149</c:v>
                </c:pt>
                <c:pt idx="124">
                  <c:v>75.690692618055792</c:v>
                </c:pt>
                <c:pt idx="125">
                  <c:v>75.742382816435907</c:v>
                </c:pt>
                <c:pt idx="126">
                  <c:v>75.793707723055277</c:v>
                </c:pt>
                <c:pt idx="127">
                  <c:v>75.84502519608381</c:v>
                </c:pt>
                <c:pt idx="128">
                  <c:v>75.896092068294962</c:v>
                </c:pt>
                <c:pt idx="129">
                  <c:v>75.944287154901247</c:v>
                </c:pt>
                <c:pt idx="130">
                  <c:v>75.994674161572988</c:v>
                </c:pt>
                <c:pt idx="131">
                  <c:v>76.044426422063793</c:v>
                </c:pt>
                <c:pt idx="132">
                  <c:v>76.093476227438458</c:v>
                </c:pt>
                <c:pt idx="133">
                  <c:v>76.141560999441097</c:v>
                </c:pt>
                <c:pt idx="134">
                  <c:v>76.188621794560973</c:v>
                </c:pt>
                <c:pt idx="135">
                  <c:v>76.233121694873134</c:v>
                </c:pt>
                <c:pt idx="136">
                  <c:v>76.279877195086286</c:v>
                </c:pt>
                <c:pt idx="137">
                  <c:v>76.324598706774879</c:v>
                </c:pt>
                <c:pt idx="138">
                  <c:v>76.368160257922867</c:v>
                </c:pt>
                <c:pt idx="139">
                  <c:v>76.410355536561667</c:v>
                </c:pt>
                <c:pt idx="140">
                  <c:v>76.45019234714691</c:v>
                </c:pt>
                <c:pt idx="141">
                  <c:v>76.49244493826366</c:v>
                </c:pt>
                <c:pt idx="142">
                  <c:v>76.531167901241162</c:v>
                </c:pt>
                <c:pt idx="143">
                  <c:v>76.568761067189214</c:v>
                </c:pt>
                <c:pt idx="144">
                  <c:v>76.605442313914722</c:v>
                </c:pt>
                <c:pt idx="145">
                  <c:v>76.640438693258531</c:v>
                </c:pt>
                <c:pt idx="146">
                  <c:v>76.67694960159092</c:v>
                </c:pt>
                <c:pt idx="147">
                  <c:v>76.710036579744084</c:v>
                </c:pt>
                <c:pt idx="148">
                  <c:v>76.741711892679206</c:v>
                </c:pt>
                <c:pt idx="149">
                  <c:v>76.772597754088636</c:v>
                </c:pt>
                <c:pt idx="150">
                  <c:v>76.801730429004877</c:v>
                </c:pt>
                <c:pt idx="151">
                  <c:v>76.831015658925423</c:v>
                </c:pt>
                <c:pt idx="152">
                  <c:v>76.862150283630868</c:v>
                </c:pt>
                <c:pt idx="153">
                  <c:v>76.888522004792634</c:v>
                </c:pt>
                <c:pt idx="154">
                  <c:v>76.913989016139425</c:v>
                </c:pt>
                <c:pt idx="155">
                  <c:v>76.937946636160845</c:v>
                </c:pt>
                <c:pt idx="156">
                  <c:v>76.962630936494605</c:v>
                </c:pt>
                <c:pt idx="157">
                  <c:v>76.98907404064137</c:v>
                </c:pt>
                <c:pt idx="158">
                  <c:v>77.009070671416225</c:v>
                </c:pt>
                <c:pt idx="159">
                  <c:v>77.027973650426077</c:v>
                </c:pt>
                <c:pt idx="160">
                  <c:v>77.044159843511451</c:v>
                </c:pt>
                <c:pt idx="161">
                  <c:v>77.063820289508882</c:v>
                </c:pt>
                <c:pt idx="162">
                  <c:v>77.083370596519174</c:v>
                </c:pt>
                <c:pt idx="163">
                  <c:v>77.096149773090104</c:v>
                </c:pt>
                <c:pt idx="164">
                  <c:v>77.107775283175172</c:v>
                </c:pt>
                <c:pt idx="165">
                  <c:v>77.117636118108706</c:v>
                </c:pt>
                <c:pt idx="166">
                  <c:v>77.131306600103116</c:v>
                </c:pt>
                <c:pt idx="167">
                  <c:v>77.143543574107568</c:v>
                </c:pt>
                <c:pt idx="168">
                  <c:v>77.149353184519228</c:v>
                </c:pt>
                <c:pt idx="169">
                  <c:v>77.153182727809579</c:v>
                </c:pt>
                <c:pt idx="170">
                  <c:v>77.156003412731877</c:v>
                </c:pt>
                <c:pt idx="171">
                  <c:v>77.16353487396799</c:v>
                </c:pt>
                <c:pt idx="172">
                  <c:v>77.169488645238161</c:v>
                </c:pt>
                <c:pt idx="173">
                  <c:v>77.168218043945643</c:v>
                </c:pt>
                <c:pt idx="174">
                  <c:v>77.166029096341063</c:v>
                </c:pt>
                <c:pt idx="175">
                  <c:v>77.162951796539645</c:v>
                </c:pt>
                <c:pt idx="176">
                  <c:v>77.15808393234272</c:v>
                </c:pt>
                <c:pt idx="177">
                  <c:v>77.159580819544033</c:v>
                </c:pt>
                <c:pt idx="178">
                  <c:v>77.160068195921212</c:v>
                </c:pt>
                <c:pt idx="179">
                  <c:v>77.153195128751634</c:v>
                </c:pt>
                <c:pt idx="180">
                  <c:v>77.145622318440047</c:v>
                </c:pt>
                <c:pt idx="181">
                  <c:v>77.137567197941962</c:v>
                </c:pt>
                <c:pt idx="182">
                  <c:v>77.135825428521684</c:v>
                </c:pt>
                <c:pt idx="183">
                  <c:v>77.13321838866247</c:v>
                </c:pt>
                <c:pt idx="184">
                  <c:v>77.123198279159396</c:v>
                </c:pt>
                <c:pt idx="185">
                  <c:v>77.113064856160889</c:v>
                </c:pt>
                <c:pt idx="186">
                  <c:v>77.102234898617937</c:v>
                </c:pt>
                <c:pt idx="187">
                  <c:v>77.098290109261427</c:v>
                </c:pt>
                <c:pt idx="188">
                  <c:v>77.093309824906498</c:v>
                </c:pt>
                <c:pt idx="189">
                  <c:v>77.080380957754684</c:v>
                </c:pt>
                <c:pt idx="190">
                  <c:v>77.067434238560523</c:v>
                </c:pt>
                <c:pt idx="191">
                  <c:v>77.053881711602713</c:v>
                </c:pt>
                <c:pt idx="192">
                  <c:v>77.03985420270611</c:v>
                </c:pt>
                <c:pt idx="193">
                  <c:v>77.031962393266525</c:v>
                </c:pt>
                <c:pt idx="194">
                  <c:v>77.024165098846652</c:v>
                </c:pt>
                <c:pt idx="195">
                  <c:v>77.008437758729627</c:v>
                </c:pt>
                <c:pt idx="196">
                  <c:v>76.992464882101871</c:v>
                </c:pt>
                <c:pt idx="197">
                  <c:v>76.977263543108123</c:v>
                </c:pt>
                <c:pt idx="198">
                  <c:v>76.964868238280062</c:v>
                </c:pt>
                <c:pt idx="199">
                  <c:v>76.955752103061911</c:v>
                </c:pt>
                <c:pt idx="200">
                  <c:v>76.938650710088424</c:v>
                </c:pt>
                <c:pt idx="201">
                  <c:v>76.921120562290156</c:v>
                </c:pt>
                <c:pt idx="202">
                  <c:v>76.903514647714204</c:v>
                </c:pt>
                <c:pt idx="203">
                  <c:v>76.890884606635922</c:v>
                </c:pt>
                <c:pt idx="204">
                  <c:v>76.881353826796811</c:v>
                </c:pt>
                <c:pt idx="205">
                  <c:v>76.863745659945849</c:v>
                </c:pt>
                <c:pt idx="206">
                  <c:v>76.846650635248096</c:v>
                </c:pt>
                <c:pt idx="207">
                  <c:v>76.829765516821695</c:v>
                </c:pt>
                <c:pt idx="208">
                  <c:v>76.813288743709819</c:v>
                </c:pt>
                <c:pt idx="209">
                  <c:v>76.801187468138437</c:v>
                </c:pt>
                <c:pt idx="210">
                  <c:v>76.792959133636415</c:v>
                </c:pt>
                <c:pt idx="211">
                  <c:v>76.777509109232142</c:v>
                </c:pt>
                <c:pt idx="212">
                  <c:v>76.763366473839525</c:v>
                </c:pt>
                <c:pt idx="213">
                  <c:v>76.749540293529279</c:v>
                </c:pt>
                <c:pt idx="214">
                  <c:v>76.739791673313746</c:v>
                </c:pt>
                <c:pt idx="215">
                  <c:v>76.732677251909905</c:v>
                </c:pt>
                <c:pt idx="216">
                  <c:v>76.720827981170473</c:v>
                </c:pt>
                <c:pt idx="217">
                  <c:v>76.709424960334005</c:v>
                </c:pt>
                <c:pt idx="218">
                  <c:v>76.698565569148897</c:v>
                </c:pt>
                <c:pt idx="219">
                  <c:v>76.690255420317527</c:v>
                </c:pt>
                <c:pt idx="220">
                  <c:v>76.685534349017303</c:v>
                </c:pt>
                <c:pt idx="221">
                  <c:v>76.675787002238692</c:v>
                </c:pt>
                <c:pt idx="222">
                  <c:v>76.666849916488559</c:v>
                </c:pt>
                <c:pt idx="223">
                  <c:v>76.658525647683234</c:v>
                </c:pt>
                <c:pt idx="224">
                  <c:v>76.650467819751242</c:v>
                </c:pt>
                <c:pt idx="225">
                  <c:v>76.64414329246739</c:v>
                </c:pt>
                <c:pt idx="226">
                  <c:v>76.641016300765642</c:v>
                </c:pt>
                <c:pt idx="227">
                  <c:v>76.634571731774599</c:v>
                </c:pt>
                <c:pt idx="228">
                  <c:v>76.628805609421846</c:v>
                </c:pt>
                <c:pt idx="229">
                  <c:v>76.623563108266751</c:v>
                </c:pt>
                <c:pt idx="230">
                  <c:v>76.619164558030477</c:v>
                </c:pt>
                <c:pt idx="231">
                  <c:v>76.617493832950998</c:v>
                </c:pt>
                <c:pt idx="232">
                  <c:v>76.614676560657429</c:v>
                </c:pt>
                <c:pt idx="233">
                  <c:v>76.612456416183889</c:v>
                </c:pt>
                <c:pt idx="234">
                  <c:v>76.611335439079213</c:v>
                </c:pt>
                <c:pt idx="235">
                  <c:v>76.609565350512128</c:v>
                </c:pt>
                <c:pt idx="236">
                  <c:v>76.611161488134073</c:v>
                </c:pt>
                <c:pt idx="237">
                  <c:v>76.612673611544167</c:v>
                </c:pt>
                <c:pt idx="238">
                  <c:v>76.615632930816588</c:v>
                </c:pt>
                <c:pt idx="239">
                  <c:v>76.619621790475406</c:v>
                </c:pt>
                <c:pt idx="240">
                  <c:v>76.622339316140142</c:v>
                </c:pt>
                <c:pt idx="241">
                  <c:v>76.628337484648327</c:v>
                </c:pt>
                <c:pt idx="242">
                  <c:v>76.635913551025681</c:v>
                </c:pt>
                <c:pt idx="243">
                  <c:v>76.645064128827855</c:v>
                </c:pt>
                <c:pt idx="244">
                  <c:v>76.655458067302376</c:v>
                </c:pt>
                <c:pt idx="245">
                  <c:v>76.663052704385663</c:v>
                </c:pt>
                <c:pt idx="246">
                  <c:v>76.673390323662488</c:v>
                </c:pt>
                <c:pt idx="247">
                  <c:v>76.687317018733694</c:v>
                </c:pt>
                <c:pt idx="248">
                  <c:v>76.702522886089142</c:v>
                </c:pt>
                <c:pt idx="249">
                  <c:v>76.718984880152846</c:v>
                </c:pt>
                <c:pt idx="250">
                  <c:v>76.736206712788288</c:v>
                </c:pt>
                <c:pt idx="251">
                  <c:v>76.748807419812408</c:v>
                </c:pt>
                <c:pt idx="252">
                  <c:v>76.764192562631195</c:v>
                </c:pt>
                <c:pt idx="253">
                  <c:v>76.784873568526791</c:v>
                </c:pt>
                <c:pt idx="254">
                  <c:v>76.806452207337486</c:v>
                </c:pt>
                <c:pt idx="255">
                  <c:v>76.829262567902163</c:v>
                </c:pt>
                <c:pt idx="256">
                  <c:v>76.844916284938265</c:v>
                </c:pt>
                <c:pt idx="257">
                  <c:v>76.864725767159655</c:v>
                </c:pt>
                <c:pt idx="258">
                  <c:v>76.890487617508072</c:v>
                </c:pt>
                <c:pt idx="259">
                  <c:v>76.9179264871632</c:v>
                </c:pt>
                <c:pt idx="260">
                  <c:v>76.946267228487869</c:v>
                </c:pt>
                <c:pt idx="261">
                  <c:v>76.966531645000373</c:v>
                </c:pt>
                <c:pt idx="262">
                  <c:v>76.990236996593538</c:v>
                </c:pt>
                <c:pt idx="263">
                  <c:v>77.022551579354825</c:v>
                </c:pt>
                <c:pt idx="264">
                  <c:v>77.056203579341101</c:v>
                </c:pt>
                <c:pt idx="265">
                  <c:v>77.091449568138188</c:v>
                </c:pt>
                <c:pt idx="266">
                  <c:v>77.128210589018522</c:v>
                </c:pt>
                <c:pt idx="267">
                  <c:v>77.155234118070325</c:v>
                </c:pt>
                <c:pt idx="268">
                  <c:v>77.18555246124788</c:v>
                </c:pt>
                <c:pt idx="269">
                  <c:v>77.227240367933419</c:v>
                </c:pt>
                <c:pt idx="270">
                  <c:v>77.270234722794143</c:v>
                </c:pt>
                <c:pt idx="271">
                  <c:v>77.315108876011578</c:v>
                </c:pt>
                <c:pt idx="272">
                  <c:v>77.347580640283809</c:v>
                </c:pt>
                <c:pt idx="273">
                  <c:v>77.38521515580787</c:v>
                </c:pt>
                <c:pt idx="274">
                  <c:v>77.434429699623394</c:v>
                </c:pt>
                <c:pt idx="275">
                  <c:v>77.485763637883778</c:v>
                </c:pt>
                <c:pt idx="276">
                  <c:v>77.538308321421127</c:v>
                </c:pt>
                <c:pt idx="277">
                  <c:v>77.577122096328353</c:v>
                </c:pt>
                <c:pt idx="278">
                  <c:v>77.619902911304138</c:v>
                </c:pt>
                <c:pt idx="279">
                  <c:v>77.676389918775442</c:v>
                </c:pt>
                <c:pt idx="280">
                  <c:v>77.733890845272029</c:v>
                </c:pt>
                <c:pt idx="281">
                  <c:v>77.79298074017882</c:v>
                </c:pt>
                <c:pt idx="282">
                  <c:v>77.836333170745363</c:v>
                </c:pt>
                <c:pt idx="283">
                  <c:v>77.885705363313008</c:v>
                </c:pt>
                <c:pt idx="284">
                  <c:v>77.948066644046264</c:v>
                </c:pt>
                <c:pt idx="285">
                  <c:v>78.011307267011915</c:v>
                </c:pt>
                <c:pt idx="286">
                  <c:v>78.075846899479743</c:v>
                </c:pt>
                <c:pt idx="287">
                  <c:v>78.140721406252752</c:v>
                </c:pt>
                <c:pt idx="288">
                  <c:v>78.188656370313396</c:v>
                </c:pt>
                <c:pt idx="289">
                  <c:v>78.239967269057971</c:v>
                </c:pt>
                <c:pt idx="290">
                  <c:v>78.308209540787047</c:v>
                </c:pt>
                <c:pt idx="291">
                  <c:v>78.377177873190675</c:v>
                </c:pt>
                <c:pt idx="292">
                  <c:v>78.447354086813903</c:v>
                </c:pt>
                <c:pt idx="293">
                  <c:v>78.498065892612786</c:v>
                </c:pt>
                <c:pt idx="294">
                  <c:v>78.553428312149975</c:v>
                </c:pt>
                <c:pt idx="295">
                  <c:v>78.625688676674841</c:v>
                </c:pt>
                <c:pt idx="296">
                  <c:v>78.699258281488127</c:v>
                </c:pt>
                <c:pt idx="297">
                  <c:v>78.773781341345597</c:v>
                </c:pt>
                <c:pt idx="298">
                  <c:v>78.82813842484596</c:v>
                </c:pt>
                <c:pt idx="299">
                  <c:v>78.885868485545842</c:v>
                </c:pt>
                <c:pt idx="300">
                  <c:v>78.962309617065657</c:v>
                </c:pt>
                <c:pt idx="301">
                  <c:v>79.039613965887128</c:v>
                </c:pt>
                <c:pt idx="302">
                  <c:v>79.117325741824374</c:v>
                </c:pt>
                <c:pt idx="303">
                  <c:v>79.194963917361861</c:v>
                </c:pt>
                <c:pt idx="304">
                  <c:v>79.25152457671166</c:v>
                </c:pt>
                <c:pt idx="305">
                  <c:v>79.312012141612783</c:v>
                </c:pt>
                <c:pt idx="306">
                  <c:v>79.390725977083036</c:v>
                </c:pt>
                <c:pt idx="307">
                  <c:v>79.46921942275398</c:v>
                </c:pt>
                <c:pt idx="308">
                  <c:v>79.546972434924612</c:v>
                </c:pt>
                <c:pt idx="309">
                  <c:v>79.602031036796745</c:v>
                </c:pt>
                <c:pt idx="310">
                  <c:v>79.661465188819804</c:v>
                </c:pt>
                <c:pt idx="311">
                  <c:v>79.737829405386705</c:v>
                </c:pt>
                <c:pt idx="312">
                  <c:v>79.813269887472529</c:v>
                </c:pt>
                <c:pt idx="313">
                  <c:v>79.887741064376385</c:v>
                </c:pt>
                <c:pt idx="314">
                  <c:v>79.939370857578524</c:v>
                </c:pt>
                <c:pt idx="315">
                  <c:v>79.993905517329779</c:v>
                </c:pt>
                <c:pt idx="316">
                  <c:v>80.065213511970953</c:v>
                </c:pt>
                <c:pt idx="317">
                  <c:v>80.137972091626992</c:v>
                </c:pt>
                <c:pt idx="318">
                  <c:v>80.20687789932947</c:v>
                </c:pt>
                <c:pt idx="319">
                  <c:v>80.252005450349884</c:v>
                </c:pt>
                <c:pt idx="320">
                  <c:v>80.300174723034871</c:v>
                </c:pt>
                <c:pt idx="321">
                  <c:v>80.363807485775851</c:v>
                </c:pt>
                <c:pt idx="322">
                  <c:v>80.425114629149448</c:v>
                </c:pt>
                <c:pt idx="323">
                  <c:v>80.485163367982295</c:v>
                </c:pt>
                <c:pt idx="324">
                  <c:v>80.5225985735633</c:v>
                </c:pt>
                <c:pt idx="325">
                  <c:v>80.563925884066876</c:v>
                </c:pt>
                <c:pt idx="326">
                  <c:v>80.617526157430248</c:v>
                </c:pt>
                <c:pt idx="327">
                  <c:v>80.669430186045588</c:v>
                </c:pt>
                <c:pt idx="328">
                  <c:v>80.718561081384024</c:v>
                </c:pt>
                <c:pt idx="329">
                  <c:v>80.76516262745065</c:v>
                </c:pt>
                <c:pt idx="330">
                  <c:v>80.791369005448928</c:v>
                </c:pt>
                <c:pt idx="331">
                  <c:v>80.821920106259554</c:v>
                </c:pt>
                <c:pt idx="332">
                  <c:v>80.861657904484218</c:v>
                </c:pt>
                <c:pt idx="333">
                  <c:v>80.898693305782473</c:v>
                </c:pt>
                <c:pt idx="334">
                  <c:v>80.93158189335405</c:v>
                </c:pt>
                <c:pt idx="335">
                  <c:v>80.947470957604267</c:v>
                </c:pt>
                <c:pt idx="336">
                  <c:v>80.965105220529622</c:v>
                </c:pt>
                <c:pt idx="337">
                  <c:v>80.990062994959175</c:v>
                </c:pt>
                <c:pt idx="338">
                  <c:v>81.011456358339814</c:v>
                </c:pt>
                <c:pt idx="339">
                  <c:v>81.028379200501249</c:v>
                </c:pt>
                <c:pt idx="340">
                  <c:v>81.029629256152845</c:v>
                </c:pt>
                <c:pt idx="341">
                  <c:v>81.033856666936003</c:v>
                </c:pt>
                <c:pt idx="342">
                  <c:v>81.04035101781534</c:v>
                </c:pt>
                <c:pt idx="343">
                  <c:v>81.043575849710109</c:v>
                </c:pt>
                <c:pt idx="344">
                  <c:v>81.04207587044526</c:v>
                </c:pt>
                <c:pt idx="345">
                  <c:v>81.036390319695428</c:v>
                </c:pt>
                <c:pt idx="346">
                  <c:v>81.017955664302207</c:v>
                </c:pt>
                <c:pt idx="347">
                  <c:v>81.003869379880044</c:v>
                </c:pt>
                <c:pt idx="348">
                  <c:v>80.987898194518962</c:v>
                </c:pt>
                <c:pt idx="349">
                  <c:v>80.967512923162019</c:v>
                </c:pt>
                <c:pt idx="350">
                  <c:v>80.938903305572552</c:v>
                </c:pt>
                <c:pt idx="351">
                  <c:v>80.909132870373753</c:v>
                </c:pt>
                <c:pt idx="352">
                  <c:v>80.877841350996007</c:v>
                </c:pt>
                <c:pt idx="353">
                  <c:v>80.843238505112168</c:v>
                </c:pt>
                <c:pt idx="354">
                  <c:v>80.805390340558731</c:v>
                </c:pt>
                <c:pt idx="355">
                  <c:v>80.76307296818878</c:v>
                </c:pt>
                <c:pt idx="356">
                  <c:v>80.718484691224134</c:v>
                </c:pt>
                <c:pt idx="357">
                  <c:v>80.67067250737442</c:v>
                </c:pt>
                <c:pt idx="358">
                  <c:v>80.619532787462376</c:v>
                </c:pt>
                <c:pt idx="359">
                  <c:v>80.565096559085703</c:v>
                </c:pt>
                <c:pt idx="360">
                  <c:v>80.507387573723733</c:v>
                </c:pt>
                <c:pt idx="361">
                  <c:v>80.448690316915275</c:v>
                </c:pt>
                <c:pt idx="362">
                  <c:v>80.39041883762394</c:v>
                </c:pt>
                <c:pt idx="363">
                  <c:v>80.324938824094332</c:v>
                </c:pt>
                <c:pt idx="364">
                  <c:v>80.256225530677256</c:v>
                </c:pt>
                <c:pt idx="365">
                  <c:v>80.184005511581802</c:v>
                </c:pt>
                <c:pt idx="366">
                  <c:v>80.114867844076642</c:v>
                </c:pt>
                <c:pt idx="367">
                  <c:v>80.044996605600986</c:v>
                </c:pt>
                <c:pt idx="368">
                  <c:v>79.965602695153919</c:v>
                </c:pt>
                <c:pt idx="369">
                  <c:v>79.883827044219714</c:v>
                </c:pt>
                <c:pt idx="370">
                  <c:v>79.799392073911008</c:v>
                </c:pt>
                <c:pt idx="371">
                  <c:v>79.720426582950608</c:v>
                </c:pt>
                <c:pt idx="372">
                  <c:v>79.640947519367884</c:v>
                </c:pt>
                <c:pt idx="373">
                  <c:v>79.549862689913894</c:v>
                </c:pt>
                <c:pt idx="374">
                  <c:v>79.456697079364062</c:v>
                </c:pt>
                <c:pt idx="375">
                  <c:v>79.361753012897324</c:v>
                </c:pt>
                <c:pt idx="376">
                  <c:v>79.273711304937862</c:v>
                </c:pt>
                <c:pt idx="377">
                  <c:v>79.186070416211209</c:v>
                </c:pt>
                <c:pt idx="378">
                  <c:v>79.086296130674711</c:v>
                </c:pt>
                <c:pt idx="379">
                  <c:v>78.98554101406404</c:v>
                </c:pt>
                <c:pt idx="380">
                  <c:v>78.883626766013492</c:v>
                </c:pt>
                <c:pt idx="381">
                  <c:v>78.780382421909152</c:v>
                </c:pt>
                <c:pt idx="382">
                  <c:v>78.688355727264721</c:v>
                </c:pt>
                <c:pt idx="383">
                  <c:v>78.597927808897666</c:v>
                </c:pt>
                <c:pt idx="384">
                  <c:v>78.493941782532872</c:v>
                </c:pt>
                <c:pt idx="385">
                  <c:v>78.389710929633154</c:v>
                </c:pt>
                <c:pt idx="386">
                  <c:v>78.285033246849864</c:v>
                </c:pt>
                <c:pt idx="387">
                  <c:v>78.194002759957655</c:v>
                </c:pt>
                <c:pt idx="388">
                  <c:v>78.10348155773373</c:v>
                </c:pt>
                <c:pt idx="389">
                  <c:v>77.999833589672178</c:v>
                </c:pt>
                <c:pt idx="390">
                  <c:v>77.896868461372051</c:v>
                </c:pt>
                <c:pt idx="391">
                  <c:v>77.794588415194056</c:v>
                </c:pt>
                <c:pt idx="392">
                  <c:v>77.705901418422059</c:v>
                </c:pt>
                <c:pt idx="393">
                  <c:v>77.618236391748965</c:v>
                </c:pt>
                <c:pt idx="394">
                  <c:v>77.517811428863894</c:v>
                </c:pt>
                <c:pt idx="395">
                  <c:v>77.418274097410418</c:v>
                </c:pt>
                <c:pt idx="396">
                  <c:v>77.319356877929863</c:v>
                </c:pt>
                <c:pt idx="397">
                  <c:v>77.221276788041422</c:v>
                </c:pt>
                <c:pt idx="398">
                  <c:v>77.137064407385935</c:v>
                </c:pt>
                <c:pt idx="399">
                  <c:v>77.055854830816202</c:v>
                </c:pt>
                <c:pt idx="400">
                  <c:v>76.961325223483882</c:v>
                </c:pt>
                <c:pt idx="401">
                  <c:v>76.867945155624668</c:v>
                </c:pt>
                <c:pt idx="402">
                  <c:v>76.775673186887403</c:v>
                </c:pt>
                <c:pt idx="403">
                  <c:v>76.697628479238162</c:v>
                </c:pt>
                <c:pt idx="404">
                  <c:v>76.6214153776166</c:v>
                </c:pt>
                <c:pt idx="405">
                  <c:v>76.533080637860493</c:v>
                </c:pt>
                <c:pt idx="406">
                  <c:v>76.446719843239634</c:v>
                </c:pt>
                <c:pt idx="407">
                  <c:v>76.361210067610486</c:v>
                </c:pt>
                <c:pt idx="408">
                  <c:v>76.288471311047488</c:v>
                </c:pt>
                <c:pt idx="409">
                  <c:v>76.221274734461019</c:v>
                </c:pt>
                <c:pt idx="410">
                  <c:v>76.142021825836068</c:v>
                </c:pt>
                <c:pt idx="411">
                  <c:v>76.064447712595509</c:v>
                </c:pt>
                <c:pt idx="412">
                  <c:v>75.989250420680108</c:v>
                </c:pt>
                <c:pt idx="413">
                  <c:v>75.925469733983974</c:v>
                </c:pt>
                <c:pt idx="414">
                  <c:v>75.868381947931198</c:v>
                </c:pt>
                <c:pt idx="415">
                  <c:v>75.799834903232536</c:v>
                </c:pt>
                <c:pt idx="416">
                  <c:v>75.733920706127023</c:v>
                </c:pt>
                <c:pt idx="417">
                  <c:v>75.670628326217638</c:v>
                </c:pt>
                <c:pt idx="418">
                  <c:v>75.609726357007418</c:v>
                </c:pt>
                <c:pt idx="419">
                  <c:v>75.558986454909601</c:v>
                </c:pt>
                <c:pt idx="420">
                  <c:v>75.515622225523401</c:v>
                </c:pt>
                <c:pt idx="421">
                  <c:v>75.462074192254434</c:v>
                </c:pt>
                <c:pt idx="422">
                  <c:v>75.411436209126663</c:v>
                </c:pt>
                <c:pt idx="423">
                  <c:v>75.363030165560332</c:v>
                </c:pt>
                <c:pt idx="424">
                  <c:v>75.32422197734617</c:v>
                </c:pt>
                <c:pt idx="425">
                  <c:v>75.291026665314448</c:v>
                </c:pt>
                <c:pt idx="426">
                  <c:v>75.249985065167593</c:v>
                </c:pt>
                <c:pt idx="427">
                  <c:v>75.210962068181431</c:v>
                </c:pt>
                <c:pt idx="428">
                  <c:v>75.174717393264402</c:v>
                </c:pt>
                <c:pt idx="429">
                  <c:v>75.146089769430205</c:v>
                </c:pt>
                <c:pt idx="430">
                  <c:v>75.123118702870215</c:v>
                </c:pt>
                <c:pt idx="431">
                  <c:v>75.093295447623319</c:v>
                </c:pt>
                <c:pt idx="432">
                  <c:v>75.06618361339234</c:v>
                </c:pt>
                <c:pt idx="433">
                  <c:v>75.041126767452909</c:v>
                </c:pt>
                <c:pt idx="434">
                  <c:v>75.018299972769043</c:v>
                </c:pt>
                <c:pt idx="435">
                  <c:v>75.001207523294852</c:v>
                </c:pt>
                <c:pt idx="436">
                  <c:v>74.990530797249079</c:v>
                </c:pt>
                <c:pt idx="437">
                  <c:v>74.974170689406151</c:v>
                </c:pt>
                <c:pt idx="438">
                  <c:v>74.960288379510416</c:v>
                </c:pt>
                <c:pt idx="439">
                  <c:v>74.948514338549458</c:v>
                </c:pt>
                <c:pt idx="440">
                  <c:v>74.943639029930523</c:v>
                </c:pt>
                <c:pt idx="441">
                  <c:v>74.939721496059434</c:v>
                </c:pt>
                <c:pt idx="442">
                  <c:v>74.934816445862424</c:v>
                </c:pt>
                <c:pt idx="443">
                  <c:v>74.932314336596519</c:v>
                </c:pt>
                <c:pt idx="444">
                  <c:v>74.933015660197029</c:v>
                </c:pt>
                <c:pt idx="445">
                  <c:v>74.939580063075326</c:v>
                </c:pt>
                <c:pt idx="446">
                  <c:v>74.946009030420655</c:v>
                </c:pt>
                <c:pt idx="447">
                  <c:v>74.953195515665712</c:v>
                </c:pt>
                <c:pt idx="448">
                  <c:v>74.962806067595423</c:v>
                </c:pt>
                <c:pt idx="449">
                  <c:v>74.974634586865676</c:v>
                </c:pt>
                <c:pt idx="450">
                  <c:v>74.992284588325148</c:v>
                </c:pt>
                <c:pt idx="451">
                  <c:v>75.008788283212013</c:v>
                </c:pt>
                <c:pt idx="452">
                  <c:v>75.02656789512676</c:v>
                </c:pt>
                <c:pt idx="453">
                  <c:v>75.047056796974942</c:v>
                </c:pt>
                <c:pt idx="454">
                  <c:v>75.069629921739903</c:v>
                </c:pt>
                <c:pt idx="455">
                  <c:v>75.093657288926735</c:v>
                </c:pt>
                <c:pt idx="456">
                  <c:v>75.121431283238991</c:v>
                </c:pt>
                <c:pt idx="457">
                  <c:v>75.148212281153647</c:v>
                </c:pt>
                <c:pt idx="458">
                  <c:v>75.177259897864658</c:v>
                </c:pt>
                <c:pt idx="459">
                  <c:v>75.20812392845194</c:v>
                </c:pt>
                <c:pt idx="460">
                  <c:v>75.240552208802583</c:v>
                </c:pt>
                <c:pt idx="461">
                  <c:v>75.275081812537309</c:v>
                </c:pt>
                <c:pt idx="462">
                  <c:v>75.308353465596809</c:v>
                </c:pt>
                <c:pt idx="463">
                  <c:v>75.344646658670584</c:v>
                </c:pt>
                <c:pt idx="464">
                  <c:v>75.3822004339834</c:v>
                </c:pt>
                <c:pt idx="465">
                  <c:v>75.420832738651711</c:v>
                </c:pt>
                <c:pt idx="466">
                  <c:v>75.461451605553464</c:v>
                </c:pt>
                <c:pt idx="467">
                  <c:v>75.500068415681412</c:v>
                </c:pt>
                <c:pt idx="468">
                  <c:v>75.541720098261251</c:v>
                </c:pt>
                <c:pt idx="469">
                  <c:v>75.585169364710779</c:v>
                </c:pt>
                <c:pt idx="470">
                  <c:v>75.629467316649638</c:v>
                </c:pt>
                <c:pt idx="471">
                  <c:v>75.672671798336893</c:v>
                </c:pt>
                <c:pt idx="472">
                  <c:v>75.718551621794575</c:v>
                </c:pt>
                <c:pt idx="473">
                  <c:v>75.766147427105594</c:v>
                </c:pt>
                <c:pt idx="474">
                  <c:v>75.815085326708754</c:v>
                </c:pt>
                <c:pt idx="475">
                  <c:v>75.864985559479777</c:v>
                </c:pt>
                <c:pt idx="476">
                  <c:v>75.912385293164732</c:v>
                </c:pt>
                <c:pt idx="477">
                  <c:v>75.962542663897466</c:v>
                </c:pt>
                <c:pt idx="478">
                  <c:v>76.014967635688919</c:v>
                </c:pt>
                <c:pt idx="479">
                  <c:v>76.068364068288034</c:v>
                </c:pt>
                <c:pt idx="480">
                  <c:v>76.122119441665092</c:v>
                </c:pt>
                <c:pt idx="481">
                  <c:v>76.176609655364558</c:v>
                </c:pt>
                <c:pt idx="482">
                  <c:v>76.227397481530971</c:v>
                </c:pt>
                <c:pt idx="483">
                  <c:v>76.281646012695305</c:v>
                </c:pt>
                <c:pt idx="484">
                  <c:v>76.33731237387714</c:v>
                </c:pt>
                <c:pt idx="485">
                  <c:v>76.392938143733801</c:v>
                </c:pt>
                <c:pt idx="486">
                  <c:v>76.448460792134128</c:v>
                </c:pt>
                <c:pt idx="487">
                  <c:v>76.500786520083153</c:v>
                </c:pt>
                <c:pt idx="488">
                  <c:v>76.554887670546663</c:v>
                </c:pt>
                <c:pt idx="489">
                  <c:v>76.609696516728263</c:v>
                </c:pt>
                <c:pt idx="490">
                  <c:v>76.664755250732313</c:v>
                </c:pt>
                <c:pt idx="491">
                  <c:v>76.719209641596223</c:v>
                </c:pt>
                <c:pt idx="492">
                  <c:v>76.770590201594473</c:v>
                </c:pt>
                <c:pt idx="493">
                  <c:v>76.822535372385317</c:v>
                </c:pt>
                <c:pt idx="494">
                  <c:v>76.875456981861447</c:v>
                </c:pt>
                <c:pt idx="495">
                  <c:v>76.927537029290832</c:v>
                </c:pt>
                <c:pt idx="496">
                  <c:v>76.978793994233271</c:v>
                </c:pt>
                <c:pt idx="497">
                  <c:v>77.029250669002295</c:v>
                </c:pt>
                <c:pt idx="498">
                  <c:v>77.076476403141285</c:v>
                </c:pt>
                <c:pt idx="499">
                  <c:v>77.126017319541958</c:v>
                </c:pt>
                <c:pt idx="500">
                  <c:v>77.174420710347306</c:v>
                </c:pt>
                <c:pt idx="501">
                  <c:v>77.221911841169387</c:v>
                </c:pt>
                <c:pt idx="502">
                  <c:v>77.266149628043237</c:v>
                </c:pt>
                <c:pt idx="503">
                  <c:v>77.314026024395488</c:v>
                </c:pt>
                <c:pt idx="504">
                  <c:v>77.359091806032936</c:v>
                </c:pt>
                <c:pt idx="505">
                  <c:v>77.403719680849406</c:v>
                </c:pt>
                <c:pt idx="506">
                  <c:v>77.447301295605357</c:v>
                </c:pt>
                <c:pt idx="507">
                  <c:v>77.489839361777882</c:v>
                </c:pt>
                <c:pt idx="508">
                  <c:v>77.529889983598665</c:v>
                </c:pt>
                <c:pt idx="509">
                  <c:v>77.573613711606569</c:v>
                </c:pt>
                <c:pt idx="510">
                  <c:v>77.61358271558079</c:v>
                </c:pt>
                <c:pt idx="511">
                  <c:v>77.652235016241164</c:v>
                </c:pt>
                <c:pt idx="512">
                  <c:v>77.689530132776426</c:v>
                </c:pt>
                <c:pt idx="513">
                  <c:v>77.725521548452818</c:v>
                </c:pt>
                <c:pt idx="514">
                  <c:v>77.763749981676284</c:v>
                </c:pt>
                <c:pt idx="515">
                  <c:v>77.797264343493097</c:v>
                </c:pt>
                <c:pt idx="516">
                  <c:v>77.829188133517647</c:v>
                </c:pt>
                <c:pt idx="517">
                  <c:v>77.859663217651587</c:v>
                </c:pt>
                <c:pt idx="518">
                  <c:v>77.888835505218196</c:v>
                </c:pt>
                <c:pt idx="519">
                  <c:v>77.921364709642404</c:v>
                </c:pt>
                <c:pt idx="520">
                  <c:v>77.946760583121517</c:v>
                </c:pt>
                <c:pt idx="521">
                  <c:v>77.970942659166226</c:v>
                </c:pt>
                <c:pt idx="522">
                  <c:v>77.99348995199783</c:v>
                </c:pt>
                <c:pt idx="523">
                  <c:v>78.013996802954324</c:v>
                </c:pt>
                <c:pt idx="524">
                  <c:v>78.034512452063723</c:v>
                </c:pt>
                <c:pt idx="525">
                  <c:v>78.058707517135645</c:v>
                </c:pt>
                <c:pt idx="526">
                  <c:v>78.074005290147326</c:v>
                </c:pt>
                <c:pt idx="527">
                  <c:v>78.088370110161136</c:v>
                </c:pt>
                <c:pt idx="528">
                  <c:v>78.10122410435855</c:v>
                </c:pt>
                <c:pt idx="529">
                  <c:v>78.116026906587379</c:v>
                </c:pt>
                <c:pt idx="530">
                  <c:v>78.132388247303552</c:v>
                </c:pt>
                <c:pt idx="531">
                  <c:v>78.141485408866359</c:v>
                </c:pt>
                <c:pt idx="532">
                  <c:v>78.148999579080197</c:v>
                </c:pt>
                <c:pt idx="533">
                  <c:v>78.155364359029349</c:v>
                </c:pt>
                <c:pt idx="534">
                  <c:v>78.164494492394425</c:v>
                </c:pt>
                <c:pt idx="535">
                  <c:v>78.176686330323633</c:v>
                </c:pt>
                <c:pt idx="536">
                  <c:v>78.179534521868689</c:v>
                </c:pt>
                <c:pt idx="537">
                  <c:v>78.182118046603506</c:v>
                </c:pt>
                <c:pt idx="538">
                  <c:v>78.183253169882065</c:v>
                </c:pt>
                <c:pt idx="539">
                  <c:v>78.183331165152893</c:v>
                </c:pt>
                <c:pt idx="540">
                  <c:v>78.187230433101618</c:v>
                </c:pt>
                <c:pt idx="541">
                  <c:v>78.194096723761334</c:v>
                </c:pt>
                <c:pt idx="542">
                  <c:v>78.191192758607144</c:v>
                </c:pt>
                <c:pt idx="543">
                  <c:v>78.187675032868881</c:v>
                </c:pt>
                <c:pt idx="544">
                  <c:v>78.182711612696636</c:v>
                </c:pt>
                <c:pt idx="545">
                  <c:v>78.182512142481343</c:v>
                </c:pt>
                <c:pt idx="546">
                  <c:v>78.184180053710975</c:v>
                </c:pt>
                <c:pt idx="547">
                  <c:v>78.176627181520075</c:v>
                </c:pt>
                <c:pt idx="548">
                  <c:v>78.167814487304668</c:v>
                </c:pt>
                <c:pt idx="549">
                  <c:v>78.158092813709203</c:v>
                </c:pt>
                <c:pt idx="550">
                  <c:v>78.152831854322486</c:v>
                </c:pt>
                <c:pt idx="551">
                  <c:v>78.15092604100461</c:v>
                </c:pt>
                <c:pt idx="552">
                  <c:v>78.137951142989706</c:v>
                </c:pt>
                <c:pt idx="553">
                  <c:v>78.125168130063869</c:v>
                </c:pt>
                <c:pt idx="554">
                  <c:v>78.109970992830611</c:v>
                </c:pt>
                <c:pt idx="555">
                  <c:v>78.102142265127966</c:v>
                </c:pt>
                <c:pt idx="556">
                  <c:v>78.094679660944394</c:v>
                </c:pt>
                <c:pt idx="557">
                  <c:v>78.079028063592347</c:v>
                </c:pt>
                <c:pt idx="558">
                  <c:v>78.063104232766605</c:v>
                </c:pt>
                <c:pt idx="559">
                  <c:v>78.047116560005605</c:v>
                </c:pt>
                <c:pt idx="560">
                  <c:v>78.030726215663989</c:v>
                </c:pt>
                <c:pt idx="561">
                  <c:v>78.020123759185992</c:v>
                </c:pt>
                <c:pt idx="562">
                  <c:v>78.011299677981583</c:v>
                </c:pt>
                <c:pt idx="563">
                  <c:v>77.994546343760561</c:v>
                </c:pt>
                <c:pt idx="564">
                  <c:v>77.978045417984859</c:v>
                </c:pt>
                <c:pt idx="565">
                  <c:v>77.961815687898394</c:v>
                </c:pt>
                <c:pt idx="566">
                  <c:v>77.951643675939351</c:v>
                </c:pt>
                <c:pt idx="567">
                  <c:v>77.942420853190583</c:v>
                </c:pt>
                <c:pt idx="568">
                  <c:v>77.926803198516708</c:v>
                </c:pt>
                <c:pt idx="569">
                  <c:v>77.911431440280623</c:v>
                </c:pt>
                <c:pt idx="570">
                  <c:v>77.896614308437265</c:v>
                </c:pt>
                <c:pt idx="571">
                  <c:v>77.887528373489062</c:v>
                </c:pt>
                <c:pt idx="572">
                  <c:v>77.878839656075371</c:v>
                </c:pt>
                <c:pt idx="573">
                  <c:v>77.864413833295828</c:v>
                </c:pt>
                <c:pt idx="574">
                  <c:v>77.850465766617148</c:v>
                </c:pt>
                <c:pt idx="575">
                  <c:v>77.836585838103758</c:v>
                </c:pt>
                <c:pt idx="576">
                  <c:v>77.823061493542681</c:v>
                </c:pt>
                <c:pt idx="577">
                  <c:v>77.813943987032459</c:v>
                </c:pt>
                <c:pt idx="578">
                  <c:v>77.806428192799444</c:v>
                </c:pt>
                <c:pt idx="579">
                  <c:v>77.793500628305168</c:v>
                </c:pt>
                <c:pt idx="580">
                  <c:v>77.780951587231527</c:v>
                </c:pt>
                <c:pt idx="581">
                  <c:v>77.768934437599128</c:v>
                </c:pt>
                <c:pt idx="582">
                  <c:v>77.76047396246274</c:v>
                </c:pt>
                <c:pt idx="583">
                  <c:v>77.753025059237189</c:v>
                </c:pt>
                <c:pt idx="584">
                  <c:v>77.742060398376225</c:v>
                </c:pt>
                <c:pt idx="585">
                  <c:v>77.731803963956949</c:v>
                </c:pt>
                <c:pt idx="586">
                  <c:v>77.721434665448655</c:v>
                </c:pt>
                <c:pt idx="587">
                  <c:v>77.715808675693708</c:v>
                </c:pt>
                <c:pt idx="588">
                  <c:v>77.70893706245856</c:v>
                </c:pt>
                <c:pt idx="589">
                  <c:v>77.70135520182987</c:v>
                </c:pt>
                <c:pt idx="590">
                  <c:v>77.694427193843708</c:v>
                </c:pt>
                <c:pt idx="591">
                  <c:v>77.688683445451616</c:v>
                </c:pt>
                <c:pt idx="592">
                  <c:v>77.686308555765038</c:v>
                </c:pt>
                <c:pt idx="593">
                  <c:v>77.682702848481625</c:v>
                </c:pt>
                <c:pt idx="594">
                  <c:v>77.679557149383427</c:v>
                </c:pt>
                <c:pt idx="595">
                  <c:v>77.677723965431611</c:v>
                </c:pt>
                <c:pt idx="596">
                  <c:v>77.67754769841234</c:v>
                </c:pt>
                <c:pt idx="597">
                  <c:v>77.678368634049789</c:v>
                </c:pt>
                <c:pt idx="598">
                  <c:v>77.680583815092817</c:v>
                </c:pt>
                <c:pt idx="599">
                  <c:v>77.682761064239585</c:v>
                </c:pt>
                <c:pt idx="600">
                  <c:v>77.686755319594553</c:v>
                </c:pt>
                <c:pt idx="601">
                  <c:v>77.692106388702371</c:v>
                </c:pt>
                <c:pt idx="602">
                  <c:v>77.698930340022713</c:v>
                </c:pt>
                <c:pt idx="603">
                  <c:v>77.705362171598168</c:v>
                </c:pt>
                <c:pt idx="604">
                  <c:v>77.711190299229713</c:v>
                </c:pt>
                <c:pt idx="605">
                  <c:v>77.720516140724769</c:v>
                </c:pt>
                <c:pt idx="606">
                  <c:v>77.730998985563076</c:v>
                </c:pt>
                <c:pt idx="607">
                  <c:v>77.742621413498412</c:v>
                </c:pt>
                <c:pt idx="608">
                  <c:v>77.752959042865953</c:v>
                </c:pt>
                <c:pt idx="609">
                  <c:v>77.762081023211678</c:v>
                </c:pt>
                <c:pt idx="610">
                  <c:v>77.776250869769996</c:v>
                </c:pt>
                <c:pt idx="611">
                  <c:v>77.791571167031663</c:v>
                </c:pt>
                <c:pt idx="612">
                  <c:v>77.808402359825166</c:v>
                </c:pt>
                <c:pt idx="613">
                  <c:v>77.826441538745797</c:v>
                </c:pt>
                <c:pt idx="614">
                  <c:v>77.84107324761915</c:v>
                </c:pt>
                <c:pt idx="615">
                  <c:v>77.855268893892955</c:v>
                </c:pt>
                <c:pt idx="616">
                  <c:v>77.87680605519472</c:v>
                </c:pt>
                <c:pt idx="617">
                  <c:v>77.899737743115693</c:v>
                </c:pt>
                <c:pt idx="618">
                  <c:v>77.924298782153741</c:v>
                </c:pt>
                <c:pt idx="619">
                  <c:v>77.943923364526341</c:v>
                </c:pt>
                <c:pt idx="620">
                  <c:v>77.963019979911564</c:v>
                </c:pt>
                <c:pt idx="621">
                  <c:v>77.991974075241799</c:v>
                </c:pt>
                <c:pt idx="622">
                  <c:v>78.023558602761838</c:v>
                </c:pt>
                <c:pt idx="623">
                  <c:v>78.055409018595199</c:v>
                </c:pt>
                <c:pt idx="624">
                  <c:v>78.079282012992948</c:v>
                </c:pt>
                <c:pt idx="625">
                  <c:v>78.107324469406336</c:v>
                </c:pt>
                <c:pt idx="626">
                  <c:v>78.144243559970704</c:v>
                </c:pt>
                <c:pt idx="627">
                  <c:v>78.18319414117822</c:v>
                </c:pt>
                <c:pt idx="628">
                  <c:v>78.223830420441757</c:v>
                </c:pt>
                <c:pt idx="629">
                  <c:v>78.254630200260038</c:v>
                </c:pt>
                <c:pt idx="630">
                  <c:v>78.289156193940059</c:v>
                </c:pt>
                <c:pt idx="631">
                  <c:v>78.334857635037579</c:v>
                </c:pt>
                <c:pt idx="632">
                  <c:v>78.381844643789805</c:v>
                </c:pt>
                <c:pt idx="633">
                  <c:v>78.43085175611175</c:v>
                </c:pt>
                <c:pt idx="634">
                  <c:v>78.480954447805132</c:v>
                </c:pt>
                <c:pt idx="635">
                  <c:v>78.519233994194309</c:v>
                </c:pt>
                <c:pt idx="636">
                  <c:v>78.560339121919711</c:v>
                </c:pt>
                <c:pt idx="637">
                  <c:v>78.614910769226512</c:v>
                </c:pt>
                <c:pt idx="638">
                  <c:v>78.670632267497965</c:v>
                </c:pt>
                <c:pt idx="639">
                  <c:v>78.728112533729998</c:v>
                </c:pt>
                <c:pt idx="640">
                  <c:v>78.770693082623652</c:v>
                </c:pt>
                <c:pt idx="641">
                  <c:v>78.817839843898923</c:v>
                </c:pt>
                <c:pt idx="642">
                  <c:v>78.87847983595897</c:v>
                </c:pt>
                <c:pt idx="643">
                  <c:v>78.941471420714322</c:v>
                </c:pt>
                <c:pt idx="644">
                  <c:v>79.005692676873025</c:v>
                </c:pt>
                <c:pt idx="645">
                  <c:v>79.053856046636923</c:v>
                </c:pt>
                <c:pt idx="646">
                  <c:v>79.105773335074218</c:v>
                </c:pt>
                <c:pt idx="647">
                  <c:v>79.174232707311035</c:v>
                </c:pt>
                <c:pt idx="648">
                  <c:v>79.244013881157684</c:v>
                </c:pt>
                <c:pt idx="649">
                  <c:v>79.315830932140898</c:v>
                </c:pt>
                <c:pt idx="650">
                  <c:v>79.388522122455768</c:v>
                </c:pt>
                <c:pt idx="651">
                  <c:v>79.444371845142697</c:v>
                </c:pt>
                <c:pt idx="652">
                  <c:v>79.502676887601424</c:v>
                </c:pt>
                <c:pt idx="653">
                  <c:v>79.580512536933142</c:v>
                </c:pt>
                <c:pt idx="654">
                  <c:v>79.659311500396683</c:v>
                </c:pt>
                <c:pt idx="655">
                  <c:v>79.7397650447963</c:v>
                </c:pt>
                <c:pt idx="656">
                  <c:v>79.804688514776572</c:v>
                </c:pt>
                <c:pt idx="657">
                  <c:v>79.869008314270175</c:v>
                </c:pt>
                <c:pt idx="658">
                  <c:v>79.953529663041436</c:v>
                </c:pt>
                <c:pt idx="659">
                  <c:v>80.038814977319717</c:v>
                </c:pt>
                <c:pt idx="660">
                  <c:v>80.125060712007155</c:v>
                </c:pt>
                <c:pt idx="661">
                  <c:v>80.190006371206763</c:v>
                </c:pt>
                <c:pt idx="662">
                  <c:v>80.258765478348167</c:v>
                </c:pt>
                <c:pt idx="663">
                  <c:v>80.347376626805598</c:v>
                </c:pt>
                <c:pt idx="664">
                  <c:v>80.436626096546092</c:v>
                </c:pt>
                <c:pt idx="665">
                  <c:v>80.525540391247219</c:v>
                </c:pt>
                <c:pt idx="666">
                  <c:v>80.592240653612222</c:v>
                </c:pt>
                <c:pt idx="667">
                  <c:v>80.661838390507228</c:v>
                </c:pt>
                <c:pt idx="668">
                  <c:v>80.75214486757362</c:v>
                </c:pt>
                <c:pt idx="669">
                  <c:v>80.842053369040485</c:v>
                </c:pt>
                <c:pt idx="670">
                  <c:v>80.932048094521889</c:v>
                </c:pt>
                <c:pt idx="671">
                  <c:v>80.99738737479187</c:v>
                </c:pt>
                <c:pt idx="672">
                  <c:v>81.067001690586764</c:v>
                </c:pt>
                <c:pt idx="673">
                  <c:v>81.155912296814023</c:v>
                </c:pt>
                <c:pt idx="674">
                  <c:v>81.244955839514688</c:v>
                </c:pt>
                <c:pt idx="675">
                  <c:v>81.332871752371787</c:v>
                </c:pt>
                <c:pt idx="676">
                  <c:v>81.420455059151053</c:v>
                </c:pt>
                <c:pt idx="677">
                  <c:v>81.483273264399784</c:v>
                </c:pt>
                <c:pt idx="678">
                  <c:v>81.549990087592136</c:v>
                </c:pt>
                <c:pt idx="679">
                  <c:v>81.635673067982268</c:v>
                </c:pt>
                <c:pt idx="680">
                  <c:v>81.720653812977289</c:v>
                </c:pt>
                <c:pt idx="681">
                  <c:v>81.803613107948465</c:v>
                </c:pt>
                <c:pt idx="682">
                  <c:v>81.863833284313657</c:v>
                </c:pt>
                <c:pt idx="683">
                  <c:v>81.925582427357824</c:v>
                </c:pt>
                <c:pt idx="684">
                  <c:v>82.00600711942154</c:v>
                </c:pt>
                <c:pt idx="685">
                  <c:v>82.085202483019657</c:v>
                </c:pt>
                <c:pt idx="686">
                  <c:v>82.162280008631726</c:v>
                </c:pt>
                <c:pt idx="687">
                  <c:v>82.215489624678256</c:v>
                </c:pt>
                <c:pt idx="688">
                  <c:v>82.277198381769779</c:v>
                </c:pt>
                <c:pt idx="689">
                  <c:v>82.34922181637252</c:v>
                </c:pt>
                <c:pt idx="690">
                  <c:v>82.418819976924127</c:v>
                </c:pt>
                <c:pt idx="691">
                  <c:v>82.485908211412251</c:v>
                </c:pt>
                <c:pt idx="692">
                  <c:v>82.530855006042771</c:v>
                </c:pt>
                <c:pt idx="693">
                  <c:v>82.57468321789203</c:v>
                </c:pt>
                <c:pt idx="694">
                  <c:v>82.634156148764291</c:v>
                </c:pt>
                <c:pt idx="695">
                  <c:v>82.689952334838594</c:v>
                </c:pt>
                <c:pt idx="696">
                  <c:v>82.742291098672553</c:v>
                </c:pt>
                <c:pt idx="697">
                  <c:v>82.77553534000576</c:v>
                </c:pt>
                <c:pt idx="698">
                  <c:v>82.805369404597386</c:v>
                </c:pt>
                <c:pt idx="699">
                  <c:v>82.848036439396338</c:v>
                </c:pt>
                <c:pt idx="700">
                  <c:v>82.887048427706773</c:v>
                </c:pt>
                <c:pt idx="701">
                  <c:v>82.922374789149671</c:v>
                </c:pt>
                <c:pt idx="702">
                  <c:v>82.952786831087224</c:v>
                </c:pt>
                <c:pt idx="703">
                  <c:v>82.966436878188205</c:v>
                </c:pt>
                <c:pt idx="704">
                  <c:v>82.979337294863242</c:v>
                </c:pt>
                <c:pt idx="705">
                  <c:v>82.999765995636167</c:v>
                </c:pt>
                <c:pt idx="706">
                  <c:v>83.01622914877197</c:v>
                </c:pt>
                <c:pt idx="707">
                  <c:v>83.028759193924671</c:v>
                </c:pt>
                <c:pt idx="708">
                  <c:v>83.026643066286766</c:v>
                </c:pt>
                <c:pt idx="709">
                  <c:v>83.023095725418045</c:v>
                </c:pt>
                <c:pt idx="710">
                  <c:v>83.024647055932775</c:v>
                </c:pt>
                <c:pt idx="711">
                  <c:v>83.022427223518278</c:v>
                </c:pt>
                <c:pt idx="712">
                  <c:v>83.015532726891024</c:v>
                </c:pt>
                <c:pt idx="713">
                  <c:v>82.998555219251855</c:v>
                </c:pt>
                <c:pt idx="714">
                  <c:v>82.97968558433891</c:v>
                </c:pt>
                <c:pt idx="715">
                  <c:v>82.962790990347742</c:v>
                </c:pt>
                <c:pt idx="716">
                  <c:v>82.941193474560563</c:v>
                </c:pt>
                <c:pt idx="717">
                  <c:v>82.914553033138816</c:v>
                </c:pt>
                <c:pt idx="718">
                  <c:v>82.881133551662373</c:v>
                </c:pt>
                <c:pt idx="719">
                  <c:v>82.846955426948583</c:v>
                </c:pt>
                <c:pt idx="720">
                  <c:v>82.809666089274529</c:v>
                </c:pt>
                <c:pt idx="721">
                  <c:v>82.768777198533371</c:v>
                </c:pt>
                <c:pt idx="722">
                  <c:v>82.723340701085391</c:v>
                </c:pt>
                <c:pt idx="723">
                  <c:v>82.673962346211226</c:v>
                </c:pt>
                <c:pt idx="724">
                  <c:v>82.623102937595249</c:v>
                </c:pt>
                <c:pt idx="725">
                  <c:v>82.567046292461967</c:v>
                </c:pt>
                <c:pt idx="726">
                  <c:v>82.50610561238932</c:v>
                </c:pt>
                <c:pt idx="727">
                  <c:v>82.4421366251471</c:v>
                </c:pt>
                <c:pt idx="728">
                  <c:v>82.373616279735444</c:v>
                </c:pt>
                <c:pt idx="729">
                  <c:v>82.305315890518102</c:v>
                </c:pt>
                <c:pt idx="730">
                  <c:v>82.238007048042562</c:v>
                </c:pt>
                <c:pt idx="731">
                  <c:v>82.160893067025938</c:v>
                </c:pt>
                <c:pt idx="732">
                  <c:v>82.080308239521386</c:v>
                </c:pt>
                <c:pt idx="733">
                  <c:v>81.996025343966096</c:v>
                </c:pt>
                <c:pt idx="734">
                  <c:v>81.91643099749497</c:v>
                </c:pt>
                <c:pt idx="735">
                  <c:v>81.837185709768832</c:v>
                </c:pt>
                <c:pt idx="736">
                  <c:v>81.746211371500948</c:v>
                </c:pt>
                <c:pt idx="737">
                  <c:v>81.653113031399798</c:v>
                </c:pt>
                <c:pt idx="738">
                  <c:v>81.55769055067843</c:v>
                </c:pt>
                <c:pt idx="739">
                  <c:v>81.470116283716905</c:v>
                </c:pt>
                <c:pt idx="740">
                  <c:v>81.382686272531132</c:v>
                </c:pt>
                <c:pt idx="741">
                  <c:v>81.279857590021294</c:v>
                </c:pt>
                <c:pt idx="742">
                  <c:v>81.17826165207525</c:v>
                </c:pt>
                <c:pt idx="743">
                  <c:v>81.074995107336193</c:v>
                </c:pt>
                <c:pt idx="744">
                  <c:v>80.980973382134465</c:v>
                </c:pt>
                <c:pt idx="745">
                  <c:v>80.891315168700444</c:v>
                </c:pt>
                <c:pt idx="746">
                  <c:v>80.786253638578941</c:v>
                </c:pt>
                <c:pt idx="747">
                  <c:v>80.679592062546703</c:v>
                </c:pt>
                <c:pt idx="748">
                  <c:v>80.572482433724772</c:v>
                </c:pt>
                <c:pt idx="749">
                  <c:v>80.476247231061819</c:v>
                </c:pt>
                <c:pt idx="750">
                  <c:v>80.38479563193944</c:v>
                </c:pt>
                <c:pt idx="751">
                  <c:v>80.276431907841399</c:v>
                </c:pt>
                <c:pt idx="752">
                  <c:v>80.167866887015848</c:v>
                </c:pt>
                <c:pt idx="753">
                  <c:v>80.059088202476801</c:v>
                </c:pt>
                <c:pt idx="754">
                  <c:v>79.949807864393563</c:v>
                </c:pt>
                <c:pt idx="755">
                  <c:v>79.852639273781833</c:v>
                </c:pt>
                <c:pt idx="756">
                  <c:v>79.761920760049151</c:v>
                </c:pt>
                <c:pt idx="757">
                  <c:v>79.653633248070363</c:v>
                </c:pt>
                <c:pt idx="758">
                  <c:v>79.545889477680689</c:v>
                </c:pt>
                <c:pt idx="759">
                  <c:v>79.438420574376721</c:v>
                </c:pt>
                <c:pt idx="760">
                  <c:v>79.343921233687297</c:v>
                </c:pt>
                <c:pt idx="761">
                  <c:v>79.254915722064467</c:v>
                </c:pt>
                <c:pt idx="762">
                  <c:v>79.150356110428532</c:v>
                </c:pt>
                <c:pt idx="763">
                  <c:v>79.046192424379853</c:v>
                </c:pt>
                <c:pt idx="764">
                  <c:v>78.943792760681802</c:v>
                </c:pt>
                <c:pt idx="765">
                  <c:v>78.854622143756586</c:v>
                </c:pt>
                <c:pt idx="766">
                  <c:v>78.771312779372934</c:v>
                </c:pt>
                <c:pt idx="767">
                  <c:v>78.672512849885038</c:v>
                </c:pt>
                <c:pt idx="768">
                  <c:v>78.576687039510219</c:v>
                </c:pt>
                <c:pt idx="769">
                  <c:v>78.480544618423636</c:v>
                </c:pt>
                <c:pt idx="770">
                  <c:v>78.395251801055323</c:v>
                </c:pt>
                <c:pt idx="771">
                  <c:v>78.320928594122805</c:v>
                </c:pt>
                <c:pt idx="772">
                  <c:v>78.232685506875839</c:v>
                </c:pt>
                <c:pt idx="773">
                  <c:v>78.147174520705988</c:v>
                </c:pt>
                <c:pt idx="774">
                  <c:v>78.063374381226396</c:v>
                </c:pt>
                <c:pt idx="775">
                  <c:v>77.992572692187935</c:v>
                </c:pt>
                <c:pt idx="776">
                  <c:v>77.92772134045174</c:v>
                </c:pt>
                <c:pt idx="777">
                  <c:v>77.85093728615675</c:v>
                </c:pt>
                <c:pt idx="778">
                  <c:v>77.776688554289819</c:v>
                </c:pt>
                <c:pt idx="779">
                  <c:v>77.704438518131681</c:v>
                </c:pt>
                <c:pt idx="780">
                  <c:v>77.644334219041994</c:v>
                </c:pt>
                <c:pt idx="781">
                  <c:v>77.589617226361938</c:v>
                </c:pt>
                <c:pt idx="782">
                  <c:v>77.524130451308906</c:v>
                </c:pt>
                <c:pt idx="783">
                  <c:v>77.461371740634974</c:v>
                </c:pt>
                <c:pt idx="784">
                  <c:v>77.400801395190015</c:v>
                </c:pt>
                <c:pt idx="785">
                  <c:v>77.342593343443426</c:v>
                </c:pt>
                <c:pt idx="786">
                  <c:v>77.294509778304302</c:v>
                </c:pt>
                <c:pt idx="787">
                  <c:v>77.253033098175209</c:v>
                </c:pt>
                <c:pt idx="788">
                  <c:v>77.201963266577636</c:v>
                </c:pt>
                <c:pt idx="789">
                  <c:v>77.153535941741453</c:v>
                </c:pt>
                <c:pt idx="790">
                  <c:v>77.107046426037357</c:v>
                </c:pt>
                <c:pt idx="791">
                  <c:v>77.069947631628636</c:v>
                </c:pt>
                <c:pt idx="792">
                  <c:v>77.038647769062365</c:v>
                </c:pt>
                <c:pt idx="793">
                  <c:v>76.999826258066392</c:v>
                </c:pt>
                <c:pt idx="794">
                  <c:v>76.96371006800959</c:v>
                </c:pt>
                <c:pt idx="795">
                  <c:v>76.930327995003978</c:v>
                </c:pt>
                <c:pt idx="796">
                  <c:v>76.904776755483894</c:v>
                </c:pt>
                <c:pt idx="797">
                  <c:v>76.88467630844616</c:v>
                </c:pt>
                <c:pt idx="798">
                  <c:v>76.859147770964142</c:v>
                </c:pt>
                <c:pt idx="799">
                  <c:v>76.837100010951204</c:v>
                </c:pt>
                <c:pt idx="800">
                  <c:v>76.817190964154662</c:v>
                </c:pt>
                <c:pt idx="801">
                  <c:v>76.803313042613155</c:v>
                </c:pt>
                <c:pt idx="802">
                  <c:v>76.795322074968055</c:v>
                </c:pt>
                <c:pt idx="803">
                  <c:v>76.784205615230306</c:v>
                </c:pt>
                <c:pt idx="804">
                  <c:v>76.775614800977991</c:v>
                </c:pt>
                <c:pt idx="805">
                  <c:v>76.769961869720532</c:v>
                </c:pt>
                <c:pt idx="806">
                  <c:v>76.769304526493954</c:v>
                </c:pt>
                <c:pt idx="807">
                  <c:v>76.773704578012286</c:v>
                </c:pt>
                <c:pt idx="808">
                  <c:v>76.775086289067616</c:v>
                </c:pt>
                <c:pt idx="809">
                  <c:v>76.779465191087169</c:v>
                </c:pt>
                <c:pt idx="810">
                  <c:v>76.78591356541618</c:v>
                </c:pt>
                <c:pt idx="811">
                  <c:v>76.794819122594305</c:v>
                </c:pt>
                <c:pt idx="812">
                  <c:v>76.807002676118785</c:v>
                </c:pt>
                <c:pt idx="813">
                  <c:v>76.823499629395258</c:v>
                </c:pt>
                <c:pt idx="814">
                  <c:v>76.838783060747247</c:v>
                </c:pt>
                <c:pt idx="815">
                  <c:v>76.856301122446439</c:v>
                </c:pt>
                <c:pt idx="816">
                  <c:v>76.875350111125371</c:v>
                </c:pt>
                <c:pt idx="817">
                  <c:v>76.896986120849803</c:v>
                </c:pt>
                <c:pt idx="818">
                  <c:v>76.921843757436548</c:v>
                </c:pt>
                <c:pt idx="819">
                  <c:v>76.94730006205927</c:v>
                </c:pt>
                <c:pt idx="820">
                  <c:v>76.973807905327106</c:v>
                </c:pt>
                <c:pt idx="821">
                  <c:v>77.002708525451737</c:v>
                </c:pt>
                <c:pt idx="822">
                  <c:v>77.031419016203202</c:v>
                </c:pt>
                <c:pt idx="823">
                  <c:v>77.065010865475742</c:v>
                </c:pt>
                <c:pt idx="824">
                  <c:v>77.098499599880398</c:v>
                </c:pt>
                <c:pt idx="825">
                  <c:v>77.134550283333809</c:v>
                </c:pt>
                <c:pt idx="826">
                  <c:v>77.172104703636634</c:v>
                </c:pt>
                <c:pt idx="827">
                  <c:v>77.211631141185421</c:v>
                </c:pt>
                <c:pt idx="828">
                  <c:v>77.249861183489116</c:v>
                </c:pt>
                <c:pt idx="829">
                  <c:v>77.293176637573666</c:v>
                </c:pt>
                <c:pt idx="830">
                  <c:v>77.338079691256794</c:v>
                </c:pt>
                <c:pt idx="831">
                  <c:v>77.384355180167489</c:v>
                </c:pt>
                <c:pt idx="832">
                  <c:v>77.431780578586455</c:v>
                </c:pt>
                <c:pt idx="833">
                  <c:v>77.478690389648051</c:v>
                </c:pt>
                <c:pt idx="834">
                  <c:v>77.528048355060136</c:v>
                </c:pt>
                <c:pt idx="835">
                  <c:v>77.580170955730765</c:v>
                </c:pt>
                <c:pt idx="836">
                  <c:v>77.63315355587352</c:v>
                </c:pt>
                <c:pt idx="837">
                  <c:v>77.687629554865467</c:v>
                </c:pt>
                <c:pt idx="838">
                  <c:v>77.738890628162508</c:v>
                </c:pt>
                <c:pt idx="839">
                  <c:v>77.7940053614888</c:v>
                </c:pt>
                <c:pt idx="840">
                  <c:v>77.850483703020942</c:v>
                </c:pt>
                <c:pt idx="841">
                  <c:v>77.908498130923505</c:v>
                </c:pt>
                <c:pt idx="842">
                  <c:v>77.96642659516435</c:v>
                </c:pt>
                <c:pt idx="843">
                  <c:v>78.024877607589886</c:v>
                </c:pt>
                <c:pt idx="844">
                  <c:v>78.079857527883405</c:v>
                </c:pt>
                <c:pt idx="845">
                  <c:v>78.137482711465509</c:v>
                </c:pt>
                <c:pt idx="846">
                  <c:v>78.196931182455657</c:v>
                </c:pt>
                <c:pt idx="847">
                  <c:v>78.256714455048808</c:v>
                </c:pt>
                <c:pt idx="848">
                  <c:v>78.315918170742506</c:v>
                </c:pt>
                <c:pt idx="849">
                  <c:v>78.371599940400969</c:v>
                </c:pt>
                <c:pt idx="850">
                  <c:v>78.429440776981664</c:v>
                </c:pt>
                <c:pt idx="851">
                  <c:v>78.488800849397066</c:v>
                </c:pt>
                <c:pt idx="852">
                  <c:v>78.547901405942682</c:v>
                </c:pt>
                <c:pt idx="853">
                  <c:v>78.606776922972116</c:v>
                </c:pt>
                <c:pt idx="854">
                  <c:v>78.66111711153647</c:v>
                </c:pt>
                <c:pt idx="855">
                  <c:v>78.719398112120714</c:v>
                </c:pt>
                <c:pt idx="856">
                  <c:v>78.777306844155092</c:v>
                </c:pt>
                <c:pt idx="857">
                  <c:v>78.835549023498729</c:v>
                </c:pt>
                <c:pt idx="858">
                  <c:v>78.892760317652872</c:v>
                </c:pt>
                <c:pt idx="859">
                  <c:v>78.946988060155448</c:v>
                </c:pt>
                <c:pt idx="860">
                  <c:v>79.00364047773715</c:v>
                </c:pt>
                <c:pt idx="861">
                  <c:v>79.060301483125826</c:v>
                </c:pt>
                <c:pt idx="862">
                  <c:v>79.116385099485214</c:v>
                </c:pt>
                <c:pt idx="863">
                  <c:v>79.171643301926082</c:v>
                </c:pt>
                <c:pt idx="864">
                  <c:v>79.223157167014989</c:v>
                </c:pt>
                <c:pt idx="865">
                  <c:v>79.277263170212933</c:v>
                </c:pt>
                <c:pt idx="866">
                  <c:v>79.32987391406742</c:v>
                </c:pt>
                <c:pt idx="867">
                  <c:v>79.381757046800772</c:v>
                </c:pt>
                <c:pt idx="868">
                  <c:v>79.432630521285475</c:v>
                </c:pt>
                <c:pt idx="869">
                  <c:v>79.480577116679072</c:v>
                </c:pt>
                <c:pt idx="870">
                  <c:v>79.529254563815996</c:v>
                </c:pt>
                <c:pt idx="871">
                  <c:v>79.576503741903025</c:v>
                </c:pt>
                <c:pt idx="872">
                  <c:v>79.621556332525074</c:v>
                </c:pt>
                <c:pt idx="873">
                  <c:v>79.665508406576606</c:v>
                </c:pt>
                <c:pt idx="874">
                  <c:v>79.707599379061847</c:v>
                </c:pt>
                <c:pt idx="875">
                  <c:v>79.747429374702023</c:v>
                </c:pt>
                <c:pt idx="876">
                  <c:v>79.788576109569419</c:v>
                </c:pt>
                <c:pt idx="877">
                  <c:v>79.826014281003054</c:v>
                </c:pt>
                <c:pt idx="878">
                  <c:v>79.861494602455409</c:v>
                </c:pt>
                <c:pt idx="879">
                  <c:v>79.89480253024287</c:v>
                </c:pt>
                <c:pt idx="880">
                  <c:v>79.927829062640171</c:v>
                </c:pt>
                <c:pt idx="881">
                  <c:v>79.961071477662713</c:v>
                </c:pt>
                <c:pt idx="882">
                  <c:v>79.98944686366039</c:v>
                </c:pt>
                <c:pt idx="883">
                  <c:v>80.016481384795242</c:v>
                </c:pt>
                <c:pt idx="884">
                  <c:v>80.041743063222881</c:v>
                </c:pt>
                <c:pt idx="885">
                  <c:v>80.066885353240082</c:v>
                </c:pt>
                <c:pt idx="886">
                  <c:v>80.093783840504514</c:v>
                </c:pt>
                <c:pt idx="887">
                  <c:v>80.114352693405181</c:v>
                </c:pt>
                <c:pt idx="888">
                  <c:v>80.133251000792711</c:v>
                </c:pt>
                <c:pt idx="889">
                  <c:v>80.15072717942013</c:v>
                </c:pt>
                <c:pt idx="890">
                  <c:v>80.166563368602809</c:v>
                </c:pt>
                <c:pt idx="891">
                  <c:v>80.185136857171983</c:v>
                </c:pt>
                <c:pt idx="892">
                  <c:v>80.204592579099767</c:v>
                </c:pt>
                <c:pt idx="893">
                  <c:v>80.216888789151568</c:v>
                </c:pt>
                <c:pt idx="894">
                  <c:v>80.226848097554111</c:v>
                </c:pt>
                <c:pt idx="895">
                  <c:v>80.23582506020368</c:v>
                </c:pt>
                <c:pt idx="896">
                  <c:v>80.24731817144702</c:v>
                </c:pt>
                <c:pt idx="897">
                  <c:v>80.261834390742862</c:v>
                </c:pt>
                <c:pt idx="898">
                  <c:v>80.266027585764633</c:v>
                </c:pt>
                <c:pt idx="899">
                  <c:v>80.269073245565309</c:v>
                </c:pt>
                <c:pt idx="900">
                  <c:v>80.270011266701147</c:v>
                </c:pt>
                <c:pt idx="901">
                  <c:v>80.27531556759709</c:v>
                </c:pt>
                <c:pt idx="902">
                  <c:v>80.282641764546014</c:v>
                </c:pt>
                <c:pt idx="903">
                  <c:v>80.279594514201122</c:v>
                </c:pt>
                <c:pt idx="904">
                  <c:v>80.2749179955849</c:v>
                </c:pt>
                <c:pt idx="905">
                  <c:v>80.269035592658042</c:v>
                </c:pt>
                <c:pt idx="906">
                  <c:v>80.260607455134036</c:v>
                </c:pt>
                <c:pt idx="907">
                  <c:v>80.2586077165723</c:v>
                </c:pt>
                <c:pt idx="908">
                  <c:v>80.257586702581079</c:v>
                </c:pt>
                <c:pt idx="909">
                  <c:v>80.246449929039983</c:v>
                </c:pt>
                <c:pt idx="910">
                  <c:v>80.23375533421985</c:v>
                </c:pt>
                <c:pt idx="911">
                  <c:v>80.220200886569529</c:v>
                </c:pt>
                <c:pt idx="912">
                  <c:v>80.212130696908844</c:v>
                </c:pt>
                <c:pt idx="913">
                  <c:v>80.206049239748438</c:v>
                </c:pt>
                <c:pt idx="914">
                  <c:v>80.189424921155791</c:v>
                </c:pt>
                <c:pt idx="915">
                  <c:v>80.172514631367164</c:v>
                </c:pt>
                <c:pt idx="916">
                  <c:v>80.155558249859254</c:v>
                </c:pt>
                <c:pt idx="917">
                  <c:v>80.14413225064628</c:v>
                </c:pt>
                <c:pt idx="918">
                  <c:v>80.136494163804898</c:v>
                </c:pt>
                <c:pt idx="919">
                  <c:v>80.117968643521294</c:v>
                </c:pt>
                <c:pt idx="920">
                  <c:v>80.099470173142549</c:v>
                </c:pt>
                <c:pt idx="921">
                  <c:v>80.080580024514191</c:v>
                </c:pt>
                <c:pt idx="922">
                  <c:v>80.068012348822819</c:v>
                </c:pt>
                <c:pt idx="923">
                  <c:v>80.058758908963313</c:v>
                </c:pt>
                <c:pt idx="924">
                  <c:v>80.039625995840908</c:v>
                </c:pt>
                <c:pt idx="925">
                  <c:v>80.020447614606454</c:v>
                </c:pt>
                <c:pt idx="926">
                  <c:v>80.001178782666983</c:v>
                </c:pt>
                <c:pt idx="927">
                  <c:v>79.987741350198547</c:v>
                </c:pt>
                <c:pt idx="928">
                  <c:v>79.977754664777024</c:v>
                </c:pt>
                <c:pt idx="929">
                  <c:v>79.95781050821293</c:v>
                </c:pt>
                <c:pt idx="930">
                  <c:v>79.938759275002596</c:v>
                </c:pt>
                <c:pt idx="931">
                  <c:v>79.91890178516428</c:v>
                </c:pt>
                <c:pt idx="932">
                  <c:v>79.899403795685529</c:v>
                </c:pt>
                <c:pt idx="933">
                  <c:v>79.884952765843479</c:v>
                </c:pt>
                <c:pt idx="934">
                  <c:v>79.873957070713331</c:v>
                </c:pt>
                <c:pt idx="935">
                  <c:v>79.854236471993005</c:v>
                </c:pt>
                <c:pt idx="936">
                  <c:v>79.834959401183227</c:v>
                </c:pt>
                <c:pt idx="937">
                  <c:v>79.815726958371627</c:v>
                </c:pt>
                <c:pt idx="938">
                  <c:v>79.801609826708855</c:v>
                </c:pt>
                <c:pt idx="939">
                  <c:v>79.79010902755536</c:v>
                </c:pt>
                <c:pt idx="940">
                  <c:v>79.772051585768523</c:v>
                </c:pt>
                <c:pt idx="941">
                  <c:v>79.754701169334226</c:v>
                </c:pt>
                <c:pt idx="942">
                  <c:v>79.737686078794582</c:v>
                </c:pt>
                <c:pt idx="943">
                  <c:v>79.724745914593555</c:v>
                </c:pt>
                <c:pt idx="944">
                  <c:v>79.715877773735613</c:v>
                </c:pt>
                <c:pt idx="945">
                  <c:v>79.70056977353039</c:v>
                </c:pt>
                <c:pt idx="946">
                  <c:v>79.685110944776881</c:v>
                </c:pt>
                <c:pt idx="947">
                  <c:v>79.67223967558148</c:v>
                </c:pt>
                <c:pt idx="948">
                  <c:v>79.664957652240446</c:v>
                </c:pt>
                <c:pt idx="949">
                  <c:v>79.656790553686449</c:v>
                </c:pt>
                <c:pt idx="950">
                  <c:v>79.647084003120796</c:v>
                </c:pt>
                <c:pt idx="951">
                  <c:v>79.638639492542424</c:v>
                </c:pt>
                <c:pt idx="952">
                  <c:v>79.631253371245464</c:v>
                </c:pt>
                <c:pt idx="953">
                  <c:v>79.62825680843757</c:v>
                </c:pt>
                <c:pt idx="954">
                  <c:v>79.625105103234716</c:v>
                </c:pt>
                <c:pt idx="955">
                  <c:v>79.620897630824089</c:v>
                </c:pt>
                <c:pt idx="956">
                  <c:v>79.618166750182738</c:v>
                </c:pt>
                <c:pt idx="957">
                  <c:v>79.617043231372364</c:v>
                </c:pt>
                <c:pt idx="958">
                  <c:v>79.618514788597011</c:v>
                </c:pt>
                <c:pt idx="959">
                  <c:v>79.618993524486754</c:v>
                </c:pt>
                <c:pt idx="960">
                  <c:v>79.620430810984146</c:v>
                </c:pt>
                <c:pt idx="961">
                  <c:v>79.62306793243792</c:v>
                </c:pt>
                <c:pt idx="962">
                  <c:v>79.627061475055527</c:v>
                </c:pt>
                <c:pt idx="963">
                  <c:v>79.632199129273445</c:v>
                </c:pt>
                <c:pt idx="964">
                  <c:v>79.637899595696894</c:v>
                </c:pt>
                <c:pt idx="965">
                  <c:v>79.643019870747082</c:v>
                </c:pt>
                <c:pt idx="966">
                  <c:v>79.651198495973915</c:v>
                </c:pt>
                <c:pt idx="967">
                  <c:v>79.661315984873212</c:v>
                </c:pt>
                <c:pt idx="968">
                  <c:v>79.672257079082172</c:v>
                </c:pt>
                <c:pt idx="969">
                  <c:v>79.682714972282241</c:v>
                </c:pt>
                <c:pt idx="970">
                  <c:v>79.692723106903756</c:v>
                </c:pt>
                <c:pt idx="971">
                  <c:v>79.7077003731806</c:v>
                </c:pt>
                <c:pt idx="972">
                  <c:v>79.724246223538799</c:v>
                </c:pt>
                <c:pt idx="973">
                  <c:v>79.743185699321046</c:v>
                </c:pt>
                <c:pt idx="974">
                  <c:v>79.759642863149409</c:v>
                </c:pt>
                <c:pt idx="975">
                  <c:v>79.775295206933279</c:v>
                </c:pt>
                <c:pt idx="976">
                  <c:v>79.798448084769902</c:v>
                </c:pt>
                <c:pt idx="977">
                  <c:v>79.823843172616307</c:v>
                </c:pt>
                <c:pt idx="978">
                  <c:v>79.851151176514975</c:v>
                </c:pt>
                <c:pt idx="979">
                  <c:v>79.880819015453497</c:v>
                </c:pt>
                <c:pt idx="980">
                  <c:v>79.905598474730041</c:v>
                </c:pt>
                <c:pt idx="981">
                  <c:v>79.930397595029788</c:v>
                </c:pt>
                <c:pt idx="982">
                  <c:v>79.965736040513761</c:v>
                </c:pt>
                <c:pt idx="983">
                  <c:v>80.00593976278823</c:v>
                </c:pt>
                <c:pt idx="984">
                  <c:v>80.034807467686491</c:v>
                </c:pt>
                <c:pt idx="985">
                  <c:v>80.068253410469268</c:v>
                </c:pt>
                <c:pt idx="986">
                  <c:v>80.11012931223901</c:v>
                </c:pt>
                <c:pt idx="987">
                  <c:v>80.15546666733897</c:v>
                </c:pt>
                <c:pt idx="988">
                  <c:v>80.197957699349786</c:v>
                </c:pt>
                <c:pt idx="989">
                  <c:v>80.244546918252851</c:v>
                </c:pt>
                <c:pt idx="990">
                  <c:v>80.290640510728807</c:v>
                </c:pt>
                <c:pt idx="991">
                  <c:v>80.338538116847701</c:v>
                </c:pt>
                <c:pt idx="992">
                  <c:v>80.388281423470303</c:v>
                </c:pt>
                <c:pt idx="993">
                  <c:v>80.439769500212378</c:v>
                </c:pt>
                <c:pt idx="994">
                  <c:v>80.49280038058761</c:v>
                </c:pt>
                <c:pt idx="995">
                  <c:v>80.547509912752616</c:v>
                </c:pt>
                <c:pt idx="996">
                  <c:v>80.606726202807621</c:v>
                </c:pt>
                <c:pt idx="997">
                  <c:v>80.664837958151196</c:v>
                </c:pt>
                <c:pt idx="998">
                  <c:v>80.724853678494</c:v>
                </c:pt>
                <c:pt idx="999">
                  <c:v>80.786568466102437</c:v>
                </c:pt>
                <c:pt idx="1000">
                  <c:v>80.850220376546773</c:v>
                </c:pt>
                <c:pt idx="1001">
                  <c:v>80.918905849566301</c:v>
                </c:pt>
                <c:pt idx="1002">
                  <c:v>80.986257032000438</c:v>
                </c:pt>
                <c:pt idx="1003">
                  <c:v>81.056204360429319</c:v>
                </c:pt>
                <c:pt idx="1004">
                  <c:v>81.12808806683681</c:v>
                </c:pt>
                <c:pt idx="1005">
                  <c:v>81.202049006974647</c:v>
                </c:pt>
                <c:pt idx="1006">
                  <c:v>81.2784823451384</c:v>
                </c:pt>
                <c:pt idx="1007">
                  <c:v>81.357102232573524</c:v>
                </c:pt>
                <c:pt idx="1008">
                  <c:v>81.441564047281105</c:v>
                </c:pt>
                <c:pt idx="1009">
                  <c:v>81.524292356516241</c:v>
                </c:pt>
                <c:pt idx="1010">
                  <c:v>81.609709082141208</c:v>
                </c:pt>
                <c:pt idx="1011">
                  <c:v>81.697161417381636</c:v>
                </c:pt>
                <c:pt idx="1012">
                  <c:v>81.786774300669947</c:v>
                </c:pt>
                <c:pt idx="1013">
                  <c:v>81.883146599389207</c:v>
                </c:pt>
                <c:pt idx="1014">
                  <c:v>81.97718420024836</c:v>
                </c:pt>
                <c:pt idx="1015">
                  <c:v>82.073032895126786</c:v>
                </c:pt>
                <c:pt idx="1016">
                  <c:v>82.170574889661694</c:v>
                </c:pt>
                <c:pt idx="1017">
                  <c:v>82.270246510077115</c:v>
                </c:pt>
                <c:pt idx="1018">
                  <c:v>82.376147432778239</c:v>
                </c:pt>
                <c:pt idx="1019">
                  <c:v>82.478762671158705</c:v>
                </c:pt>
                <c:pt idx="1020">
                  <c:v>82.583336874633076</c:v>
                </c:pt>
                <c:pt idx="1021">
                  <c:v>82.694262174245736</c:v>
                </c:pt>
                <c:pt idx="1022">
                  <c:v>82.801195183471265</c:v>
                </c:pt>
                <c:pt idx="1023">
                  <c:v>82.909650959866681</c:v>
                </c:pt>
                <c:pt idx="1024">
                  <c:v>83.019541265091078</c:v>
                </c:pt>
                <c:pt idx="1025">
                  <c:v>83.130674097144052</c:v>
                </c:pt>
                <c:pt idx="1026">
                  <c:v>83.248145520200239</c:v>
                </c:pt>
                <c:pt idx="1027">
                  <c:v>83.361885395638467</c:v>
                </c:pt>
                <c:pt idx="1028">
                  <c:v>83.476724012866228</c:v>
                </c:pt>
                <c:pt idx="1029">
                  <c:v>83.597892844139693</c:v>
                </c:pt>
                <c:pt idx="1030">
                  <c:v>83.714411054842813</c:v>
                </c:pt>
                <c:pt idx="1031">
                  <c:v>83.832268948360124</c:v>
                </c:pt>
                <c:pt idx="1032">
                  <c:v>83.95650142600951</c:v>
                </c:pt>
                <c:pt idx="1033">
                  <c:v>84.075765766312315</c:v>
                </c:pt>
                <c:pt idx="1034">
                  <c:v>84.19566454013956</c:v>
                </c:pt>
                <c:pt idx="1035">
                  <c:v>84.315903807400019</c:v>
                </c:pt>
                <c:pt idx="1036">
                  <c:v>84.436718453174464</c:v>
                </c:pt>
                <c:pt idx="1037">
                  <c:v>84.563487232700041</c:v>
                </c:pt>
                <c:pt idx="1038">
                  <c:v>84.684613148106777</c:v>
                </c:pt>
                <c:pt idx="1039">
                  <c:v>84.80605224103256</c:v>
                </c:pt>
                <c:pt idx="1040">
                  <c:v>84.933115230834105</c:v>
                </c:pt>
                <c:pt idx="1041">
                  <c:v>85.05423493265647</c:v>
                </c:pt>
                <c:pt idx="1042">
                  <c:v>85.175144741322981</c:v>
                </c:pt>
                <c:pt idx="1043">
                  <c:v>85.301187916089432</c:v>
                </c:pt>
                <c:pt idx="1044">
                  <c:v>85.420609663215345</c:v>
                </c:pt>
                <c:pt idx="1045">
                  <c:v>85.539266373374431</c:v>
                </c:pt>
                <c:pt idx="1046">
                  <c:v>85.662219940043855</c:v>
                </c:pt>
                <c:pt idx="1047">
                  <c:v>85.778062502406968</c:v>
                </c:pt>
                <c:pt idx="1048">
                  <c:v>85.892453057203483</c:v>
                </c:pt>
                <c:pt idx="1049">
                  <c:v>86.004834256190094</c:v>
                </c:pt>
                <c:pt idx="1050">
                  <c:v>86.115527284858231</c:v>
                </c:pt>
                <c:pt idx="1051">
                  <c:v>86.229170580016174</c:v>
                </c:pt>
                <c:pt idx="1052">
                  <c:v>86.335214320662317</c:v>
                </c:pt>
                <c:pt idx="1053">
                  <c:v>86.438872081628759</c:v>
                </c:pt>
                <c:pt idx="1054">
                  <c:v>86.545072414635868</c:v>
                </c:pt>
                <c:pt idx="1055">
                  <c:v>86.643279726915765</c:v>
                </c:pt>
                <c:pt idx="1056">
                  <c:v>86.738891268193754</c:v>
                </c:pt>
                <c:pt idx="1057">
                  <c:v>86.836258094309002</c:v>
                </c:pt>
                <c:pt idx="1058">
                  <c:v>86.925715180379783</c:v>
                </c:pt>
                <c:pt idx="1059">
                  <c:v>87.012203175009873</c:v>
                </c:pt>
                <c:pt idx="1060">
                  <c:v>87.099741528552457</c:v>
                </c:pt>
                <c:pt idx="1061">
                  <c:v>87.179457583234495</c:v>
                </c:pt>
                <c:pt idx="1062">
                  <c:v>87.25584882486632</c:v>
                </c:pt>
                <c:pt idx="1063">
                  <c:v>87.328411364100504</c:v>
                </c:pt>
                <c:pt idx="1064">
                  <c:v>87.397728456036546</c:v>
                </c:pt>
                <c:pt idx="1065">
                  <c:v>87.467080385174043</c:v>
                </c:pt>
                <c:pt idx="1066">
                  <c:v>87.528502676421837</c:v>
                </c:pt>
                <c:pt idx="1067">
                  <c:v>87.586217489928444</c:v>
                </c:pt>
                <c:pt idx="1068">
                  <c:v>87.643385878795016</c:v>
                </c:pt>
                <c:pt idx="1069">
                  <c:v>87.692948076970623</c:v>
                </c:pt>
                <c:pt idx="1070">
                  <c:v>87.738554090735605</c:v>
                </c:pt>
                <c:pt idx="1071">
                  <c:v>87.782464927075381</c:v>
                </c:pt>
                <c:pt idx="1072">
                  <c:v>87.81911687915273</c:v>
                </c:pt>
                <c:pt idx="1073">
                  <c:v>87.851365312115888</c:v>
                </c:pt>
                <c:pt idx="1074">
                  <c:v>87.881241463980402</c:v>
                </c:pt>
                <c:pt idx="1075">
                  <c:v>87.903747298612856</c:v>
                </c:pt>
                <c:pt idx="1076">
                  <c:v>87.921428477833032</c:v>
                </c:pt>
                <c:pt idx="1077">
                  <c:v>87.934027903427364</c:v>
                </c:pt>
                <c:pt idx="1078">
                  <c:v>87.941791904318336</c:v>
                </c:pt>
                <c:pt idx="1079">
                  <c:v>87.945832931335389</c:v>
                </c:pt>
                <c:pt idx="1080">
                  <c:v>87.942955609636471</c:v>
                </c:pt>
                <c:pt idx="1081">
                  <c:v>87.935393709495727</c:v>
                </c:pt>
                <c:pt idx="1082">
                  <c:v>87.92363405514692</c:v>
                </c:pt>
                <c:pt idx="1083">
                  <c:v>87.90573723860328</c:v>
                </c:pt>
                <c:pt idx="1084">
                  <c:v>87.883340248060591</c:v>
                </c:pt>
                <c:pt idx="1085">
                  <c:v>87.856221028286541</c:v>
                </c:pt>
                <c:pt idx="1086">
                  <c:v>87.823741724573949</c:v>
                </c:pt>
                <c:pt idx="1087">
                  <c:v>87.786713176090089</c:v>
                </c:pt>
                <c:pt idx="1088">
                  <c:v>87.744970551455069</c:v>
                </c:pt>
                <c:pt idx="1089">
                  <c:v>87.69874610918103</c:v>
                </c:pt>
                <c:pt idx="1090">
                  <c:v>87.648362982553778</c:v>
                </c:pt>
                <c:pt idx="1091">
                  <c:v>87.593648839935042</c:v>
                </c:pt>
                <c:pt idx="1092">
                  <c:v>87.535204224509101</c:v>
                </c:pt>
                <c:pt idx="1093">
                  <c:v>87.472107841631399</c:v>
                </c:pt>
                <c:pt idx="1094">
                  <c:v>87.405820651887296</c:v>
                </c:pt>
                <c:pt idx="1095">
                  <c:v>87.336272094825645</c:v>
                </c:pt>
                <c:pt idx="1096">
                  <c:v>87.261890070730615</c:v>
                </c:pt>
                <c:pt idx="1097">
                  <c:v>87.185557895553316</c:v>
                </c:pt>
                <c:pt idx="1098">
                  <c:v>87.106574520683353</c:v>
                </c:pt>
                <c:pt idx="1099">
                  <c:v>87.022582702576472</c:v>
                </c:pt>
                <c:pt idx="1100">
                  <c:v>86.937373707442333</c:v>
                </c:pt>
                <c:pt idx="1101">
                  <c:v>86.849809930451528</c:v>
                </c:pt>
                <c:pt idx="1102">
                  <c:v>86.757286109677509</c:v>
                </c:pt>
                <c:pt idx="1103">
                  <c:v>86.664139388157594</c:v>
                </c:pt>
                <c:pt idx="1104">
                  <c:v>86.568791473633212</c:v>
                </c:pt>
                <c:pt idx="1105">
                  <c:v>86.468551268495801</c:v>
                </c:pt>
                <c:pt idx="1106">
                  <c:v>86.368370144058417</c:v>
                </c:pt>
                <c:pt idx="1107">
                  <c:v>86.266472788885508</c:v>
                </c:pt>
                <c:pt idx="1108">
                  <c:v>86.162232937246003</c:v>
                </c:pt>
                <c:pt idx="1109">
                  <c:v>86.056733119838569</c:v>
                </c:pt>
                <c:pt idx="1110">
                  <c:v>85.946611152699091</c:v>
                </c:pt>
                <c:pt idx="1111">
                  <c:v>85.837759662471228</c:v>
                </c:pt>
                <c:pt idx="1112">
                  <c:v>85.728070563960458</c:v>
                </c:pt>
                <c:pt idx="1113">
                  <c:v>85.61408822967654</c:v>
                </c:pt>
                <c:pt idx="1114">
                  <c:v>85.502258893865374</c:v>
                </c:pt>
                <c:pt idx="1115">
                  <c:v>85.389858104951031</c:v>
                </c:pt>
                <c:pt idx="1116">
                  <c:v>85.273838894767124</c:v>
                </c:pt>
                <c:pt idx="1117">
                  <c:v>85.160585096229227</c:v>
                </c:pt>
                <c:pt idx="1118">
                  <c:v>85.047331203958322</c:v>
                </c:pt>
                <c:pt idx="1119">
                  <c:v>84.930912006085038</c:v>
                </c:pt>
                <c:pt idx="1120">
                  <c:v>84.81788624700107</c:v>
                </c:pt>
                <c:pt idx="1121">
                  <c:v>84.705570059940413</c:v>
                </c:pt>
                <c:pt idx="1122">
                  <c:v>84.593617039553294</c:v>
                </c:pt>
                <c:pt idx="1123">
                  <c:v>84.482942491369784</c:v>
                </c:pt>
                <c:pt idx="1124">
                  <c:v>84.370123509112716</c:v>
                </c:pt>
                <c:pt idx="1125">
                  <c:v>84.261526135335828</c:v>
                </c:pt>
                <c:pt idx="1126">
                  <c:v>84.154722307323439</c:v>
                </c:pt>
                <c:pt idx="1127">
                  <c:v>84.046216433797596</c:v>
                </c:pt>
                <c:pt idx="1128">
                  <c:v>83.942297493535833</c:v>
                </c:pt>
                <c:pt idx="1129">
                  <c:v>83.840443614285704</c:v>
                </c:pt>
                <c:pt idx="1130">
                  <c:v>83.737026987750397</c:v>
                </c:pt>
                <c:pt idx="1131">
                  <c:v>83.638476041296542</c:v>
                </c:pt>
                <c:pt idx="1132">
                  <c:v>83.541975881166209</c:v>
                </c:pt>
                <c:pt idx="1133">
                  <c:v>83.444103566819905</c:v>
                </c:pt>
                <c:pt idx="1134">
                  <c:v>83.351240684593236</c:v>
                </c:pt>
                <c:pt idx="1135">
                  <c:v>83.260588360560391</c:v>
                </c:pt>
                <c:pt idx="1136">
                  <c:v>83.168891364363532</c:v>
                </c:pt>
                <c:pt idx="1137">
                  <c:v>83.082261165153582</c:v>
                </c:pt>
                <c:pt idx="1138">
                  <c:v>82.997935826925655</c:v>
                </c:pt>
                <c:pt idx="1139">
                  <c:v>82.915638093132983</c:v>
                </c:pt>
                <c:pt idx="1140">
                  <c:v>82.835952622411753</c:v>
                </c:pt>
                <c:pt idx="1141">
                  <c:v>82.755975981073732</c:v>
                </c:pt>
                <c:pt idx="1142">
                  <c:v>82.680994610717732</c:v>
                </c:pt>
                <c:pt idx="1143">
                  <c:v>82.608734477709618</c:v>
                </c:pt>
                <c:pt idx="1144">
                  <c:v>82.536535563183861</c:v>
                </c:pt>
                <c:pt idx="1145">
                  <c:v>82.469311364894878</c:v>
                </c:pt>
                <c:pt idx="1146">
                  <c:v>82.40501412811264</c:v>
                </c:pt>
                <c:pt idx="1147">
                  <c:v>82.341149745805467</c:v>
                </c:pt>
                <c:pt idx="1148">
                  <c:v>82.28221416912028</c:v>
                </c:pt>
                <c:pt idx="1149">
                  <c:v>82.226467810119601</c:v>
                </c:pt>
                <c:pt idx="1150">
                  <c:v>82.171573801550238</c:v>
                </c:pt>
                <c:pt idx="1151">
                  <c:v>82.121824544786492</c:v>
                </c:pt>
                <c:pt idx="1152">
                  <c:v>82.075474368543212</c:v>
                </c:pt>
                <c:pt idx="1153">
                  <c:v>82.030591724841898</c:v>
                </c:pt>
                <c:pt idx="1154">
                  <c:v>81.990873153677938</c:v>
                </c:pt>
                <c:pt idx="1155">
                  <c:v>81.954671978680665</c:v>
                </c:pt>
                <c:pt idx="1156">
                  <c:v>81.921687583043607</c:v>
                </c:pt>
                <c:pt idx="1157">
                  <c:v>81.892408093471786</c:v>
                </c:pt>
                <c:pt idx="1158">
                  <c:v>81.864985993257136</c:v>
                </c:pt>
                <c:pt idx="1159">
                  <c:v>81.842151913847616</c:v>
                </c:pt>
                <c:pt idx="1160">
                  <c:v>81.82277807126161</c:v>
                </c:pt>
                <c:pt idx="1161">
                  <c:v>81.805398743781694</c:v>
                </c:pt>
                <c:pt idx="1162">
                  <c:v>81.792176213594985</c:v>
                </c:pt>
                <c:pt idx="1163">
                  <c:v>81.782325859912731</c:v>
                </c:pt>
                <c:pt idx="1164">
                  <c:v>81.774470517040442</c:v>
                </c:pt>
                <c:pt idx="1165">
                  <c:v>81.770469683849512</c:v>
                </c:pt>
                <c:pt idx="1166">
                  <c:v>81.769615994697503</c:v>
                </c:pt>
                <c:pt idx="1167">
                  <c:v>81.770984237382535</c:v>
                </c:pt>
                <c:pt idx="1168">
                  <c:v>81.775897584585707</c:v>
                </c:pt>
                <c:pt idx="1169">
                  <c:v>81.78388416055455</c:v>
                </c:pt>
                <c:pt idx="1170">
                  <c:v>81.794118074793914</c:v>
                </c:pt>
                <c:pt idx="1171">
                  <c:v>81.807697701663301</c:v>
                </c:pt>
                <c:pt idx="1172">
                  <c:v>81.824213380459454</c:v>
                </c:pt>
                <c:pt idx="1173">
                  <c:v>81.843170023663561</c:v>
                </c:pt>
                <c:pt idx="1174">
                  <c:v>81.864931300940526</c:v>
                </c:pt>
                <c:pt idx="1175">
                  <c:v>81.889615430484326</c:v>
                </c:pt>
                <c:pt idx="1176">
                  <c:v>81.916607863859895</c:v>
                </c:pt>
                <c:pt idx="1177">
                  <c:v>81.946469907714274</c:v>
                </c:pt>
                <c:pt idx="1178">
                  <c:v>81.979136472668657</c:v>
                </c:pt>
                <c:pt idx="1179">
                  <c:v>82.014113857295968</c:v>
                </c:pt>
                <c:pt idx="1180">
                  <c:v>82.05210889797641</c:v>
                </c:pt>
                <c:pt idx="1181">
                  <c:v>82.093140898381435</c:v>
                </c:pt>
                <c:pt idx="1182">
                  <c:v>82.136425942445427</c:v>
                </c:pt>
                <c:pt idx="1183">
                  <c:v>82.182693818840136</c:v>
                </c:pt>
                <c:pt idx="1184">
                  <c:v>82.232154413221238</c:v>
                </c:pt>
                <c:pt idx="1185">
                  <c:v>82.28366610430129</c:v>
                </c:pt>
                <c:pt idx="1186">
                  <c:v>82.337986570646791</c:v>
                </c:pt>
                <c:pt idx="1187">
                  <c:v>82.395377663942497</c:v>
                </c:pt>
                <c:pt idx="1188">
                  <c:v>82.454392450963326</c:v>
                </c:pt>
                <c:pt idx="1189">
                  <c:v>82.515741492871399</c:v>
                </c:pt>
                <c:pt idx="1190">
                  <c:v>82.580108832076647</c:v>
                </c:pt>
                <c:pt idx="1191">
                  <c:v>82.645415083399058</c:v>
                </c:pt>
                <c:pt idx="1192">
                  <c:v>82.712882337318334</c:v>
                </c:pt>
                <c:pt idx="1193">
                  <c:v>82.781798348359686</c:v>
                </c:pt>
                <c:pt idx="1194">
                  <c:v>82.852603609643154</c:v>
                </c:pt>
                <c:pt idx="1195">
                  <c:v>82.925953133928985</c:v>
                </c:pt>
                <c:pt idx="1196">
                  <c:v>82.999535913925754</c:v>
                </c:pt>
                <c:pt idx="1197">
                  <c:v>83.074622757929674</c:v>
                </c:pt>
                <c:pt idx="1198">
                  <c:v>83.152118578580058</c:v>
                </c:pt>
                <c:pt idx="1199">
                  <c:v>83.229457966678922</c:v>
                </c:pt>
                <c:pt idx="1200">
                  <c:v>83.308015310546395</c:v>
                </c:pt>
                <c:pt idx="1201">
                  <c:v>83.38875186394246</c:v>
                </c:pt>
                <c:pt idx="1202">
                  <c:v>83.468949994373915</c:v>
                </c:pt>
                <c:pt idx="1203">
                  <c:v>83.550052509658798</c:v>
                </c:pt>
                <c:pt idx="1204">
                  <c:v>83.632994763143671</c:v>
                </c:pt>
                <c:pt idx="1205">
                  <c:v>83.715046163735735</c:v>
                </c:pt>
                <c:pt idx="1206">
                  <c:v>83.797727068975277</c:v>
                </c:pt>
                <c:pt idx="1207">
                  <c:v>83.882093035057167</c:v>
                </c:pt>
                <c:pt idx="1208">
                  <c:v>83.965486253234204</c:v>
                </c:pt>
                <c:pt idx="1209">
                  <c:v>84.04937061960932</c:v>
                </c:pt>
                <c:pt idx="1210">
                  <c:v>84.134898042429953</c:v>
                </c:pt>
                <c:pt idx="1211">
                  <c:v>84.219385934661076</c:v>
                </c:pt>
                <c:pt idx="1212">
                  <c:v>84.304232183339579</c:v>
                </c:pt>
                <c:pt idx="1213">
                  <c:v>84.389198155438379</c:v>
                </c:pt>
                <c:pt idx="1214">
                  <c:v>84.474426560697069</c:v>
                </c:pt>
                <c:pt idx="1215">
                  <c:v>84.560870873278404</c:v>
                </c:pt>
                <c:pt idx="1216">
                  <c:v>84.645744260734048</c:v>
                </c:pt>
                <c:pt idx="1217">
                  <c:v>84.730644911351462</c:v>
                </c:pt>
                <c:pt idx="1218">
                  <c:v>84.81612833797351</c:v>
                </c:pt>
                <c:pt idx="1219">
                  <c:v>84.899835719290408</c:v>
                </c:pt>
                <c:pt idx="1220">
                  <c:v>84.982897691766794</c:v>
                </c:pt>
                <c:pt idx="1221">
                  <c:v>85.066156700595215</c:v>
                </c:pt>
                <c:pt idx="1222">
                  <c:v>85.147151293646573</c:v>
                </c:pt>
                <c:pt idx="1223">
                  <c:v>85.227252071760745</c:v>
                </c:pt>
                <c:pt idx="1224">
                  <c:v>85.306745677311355</c:v>
                </c:pt>
                <c:pt idx="1225">
                  <c:v>85.383971378301666</c:v>
                </c:pt>
                <c:pt idx="1226">
                  <c:v>85.45981670617148</c:v>
                </c:pt>
                <c:pt idx="1227">
                  <c:v>85.534684108365568</c:v>
                </c:pt>
                <c:pt idx="1228">
                  <c:v>85.606983248212131</c:v>
                </c:pt>
                <c:pt idx="1229">
                  <c:v>85.677667803784956</c:v>
                </c:pt>
                <c:pt idx="1230">
                  <c:v>85.746997998804503</c:v>
                </c:pt>
                <c:pt idx="1231">
                  <c:v>85.813655854333817</c:v>
                </c:pt>
                <c:pt idx="1232">
                  <c:v>85.87836072843271</c:v>
                </c:pt>
                <c:pt idx="1233">
                  <c:v>85.940761720663801</c:v>
                </c:pt>
                <c:pt idx="1234">
                  <c:v>86.001158711955469</c:v>
                </c:pt>
                <c:pt idx="1235">
                  <c:v>86.05943847998158</c:v>
                </c:pt>
                <c:pt idx="1236">
                  <c:v>86.115192146923249</c:v>
                </c:pt>
                <c:pt idx="1237">
                  <c:v>86.168935058388868</c:v>
                </c:pt>
                <c:pt idx="1238">
                  <c:v>86.22033485762222</c:v>
                </c:pt>
                <c:pt idx="1239">
                  <c:v>86.269633221707053</c:v>
                </c:pt>
                <c:pt idx="1240">
                  <c:v>86.316922853007043</c:v>
                </c:pt>
                <c:pt idx="1241">
                  <c:v>86.361738137919048</c:v>
                </c:pt>
                <c:pt idx="1242">
                  <c:v>86.404597093668158</c:v>
                </c:pt>
                <c:pt idx="1243">
                  <c:v>86.44551017265232</c:v>
                </c:pt>
                <c:pt idx="1244">
                  <c:v>86.483730202277968</c:v>
                </c:pt>
                <c:pt idx="1245">
                  <c:v>86.520139080908393</c:v>
                </c:pt>
                <c:pt idx="1246">
                  <c:v>86.554432938277586</c:v>
                </c:pt>
                <c:pt idx="1247">
                  <c:v>86.585743393604318</c:v>
                </c:pt>
                <c:pt idx="1248">
                  <c:v>86.615372795540182</c:v>
                </c:pt>
                <c:pt idx="1249">
                  <c:v>86.642729274702816</c:v>
                </c:pt>
                <c:pt idx="1250">
                  <c:v>86.666746351424933</c:v>
                </c:pt>
                <c:pt idx="1251">
                  <c:v>86.689218446165896</c:v>
                </c:pt>
                <c:pt idx="1252">
                  <c:v>86.709284131354607</c:v>
                </c:pt>
                <c:pt idx="1253">
                  <c:v>86.725701843273811</c:v>
                </c:pt>
                <c:pt idx="1254">
                  <c:v>86.740715516353973</c:v>
                </c:pt>
                <c:pt idx="1255">
                  <c:v>86.753309618020026</c:v>
                </c:pt>
                <c:pt idx="1256">
                  <c:v>86.763362990578031</c:v>
                </c:pt>
                <c:pt idx="1257">
                  <c:v>86.771121212860564</c:v>
                </c:pt>
                <c:pt idx="1258">
                  <c:v>86.774755571448921</c:v>
                </c:pt>
                <c:pt idx="1259">
                  <c:v>86.777466516422791</c:v>
                </c:pt>
                <c:pt idx="1260">
                  <c:v>86.777888809983125</c:v>
                </c:pt>
                <c:pt idx="1261">
                  <c:v>86.774120757051946</c:v>
                </c:pt>
                <c:pt idx="1262">
                  <c:v>86.76977163850998</c:v>
                </c:pt>
                <c:pt idx="1263">
                  <c:v>86.763331578844699</c:v>
                </c:pt>
                <c:pt idx="1264">
                  <c:v>86.75283751257507</c:v>
                </c:pt>
                <c:pt idx="1265">
                  <c:v>86.742298875587508</c:v>
                </c:pt>
                <c:pt idx="1266">
                  <c:v>86.729974048773855</c:v>
                </c:pt>
                <c:pt idx="1267">
                  <c:v>86.713870698202783</c:v>
                </c:pt>
                <c:pt idx="1268">
                  <c:v>86.698232732288218</c:v>
                </c:pt>
                <c:pt idx="1269">
                  <c:v>86.681169431586881</c:v>
                </c:pt>
                <c:pt idx="1270">
                  <c:v>86.660649884201248</c:v>
                </c:pt>
                <c:pt idx="1271">
                  <c:v>86.640984423688991</c:v>
                </c:pt>
                <c:pt idx="1272">
                  <c:v>86.620196684665473</c:v>
                </c:pt>
                <c:pt idx="1273">
                  <c:v>86.596198173787442</c:v>
                </c:pt>
                <c:pt idx="1274">
                  <c:v>86.573388497393239</c:v>
                </c:pt>
                <c:pt idx="1275">
                  <c:v>86.549783497366079</c:v>
                </c:pt>
                <c:pt idx="1276">
                  <c:v>86.523045006724089</c:v>
                </c:pt>
                <c:pt idx="1277">
                  <c:v>86.497784298578438</c:v>
                </c:pt>
                <c:pt idx="1278">
                  <c:v>86.471911729911028</c:v>
                </c:pt>
                <c:pt idx="1279">
                  <c:v>86.443122093558159</c:v>
                </c:pt>
                <c:pt idx="1280">
                  <c:v>86.415943943771452</c:v>
                </c:pt>
                <c:pt idx="1281">
                  <c:v>86.388254224726936</c:v>
                </c:pt>
                <c:pt idx="1282">
                  <c:v>86.360044414475226</c:v>
                </c:pt>
                <c:pt idx="1283">
                  <c:v>86.331534960470293</c:v>
                </c:pt>
                <c:pt idx="1284">
                  <c:v>86.300130651153026</c:v>
                </c:pt>
                <c:pt idx="1285">
                  <c:v>86.270662826491161</c:v>
                </c:pt>
                <c:pt idx="1286">
                  <c:v>86.240992162321461</c:v>
                </c:pt>
                <c:pt idx="1287">
                  <c:v>86.208568221723922</c:v>
                </c:pt>
                <c:pt idx="1288">
                  <c:v>86.178185318981576</c:v>
                </c:pt>
                <c:pt idx="1289">
                  <c:v>86.147688220167311</c:v>
                </c:pt>
                <c:pt idx="1290">
                  <c:v>86.114863472277079</c:v>
                </c:pt>
                <c:pt idx="1291">
                  <c:v>86.084268377180635</c:v>
                </c:pt>
                <c:pt idx="1292">
                  <c:v>86.053906023353036</c:v>
                </c:pt>
                <c:pt idx="1293">
                  <c:v>86.021710216949117</c:v>
                </c:pt>
                <c:pt idx="1294">
                  <c:v>85.991989663269536</c:v>
                </c:pt>
                <c:pt idx="1295">
                  <c:v>85.962894330253675</c:v>
                </c:pt>
                <c:pt idx="1296">
                  <c:v>85.932523572344479</c:v>
                </c:pt>
                <c:pt idx="1297">
                  <c:v>85.904881043584268</c:v>
                </c:pt>
                <c:pt idx="1298">
                  <c:v>85.878131353880434</c:v>
                </c:pt>
                <c:pt idx="1299">
                  <c:v>85.850674432551145</c:v>
                </c:pt>
                <c:pt idx="1300">
                  <c:v>85.826005103108031</c:v>
                </c:pt>
                <c:pt idx="1301">
                  <c:v>85.802562268556827</c:v>
                </c:pt>
                <c:pt idx="1302">
                  <c:v>85.778839218264309</c:v>
                </c:pt>
                <c:pt idx="1303">
                  <c:v>85.757999696965456</c:v>
                </c:pt>
                <c:pt idx="1304">
                  <c:v>85.738637481802613</c:v>
                </c:pt>
                <c:pt idx="1305">
                  <c:v>85.719426376698095</c:v>
                </c:pt>
                <c:pt idx="1306">
                  <c:v>85.703122712297343</c:v>
                </c:pt>
                <c:pt idx="1307">
                  <c:v>85.6883781878376</c:v>
                </c:pt>
                <c:pt idx="1308">
                  <c:v>85.675210408847605</c:v>
                </c:pt>
                <c:pt idx="1309">
                  <c:v>85.66396636544043</c:v>
                </c:pt>
                <c:pt idx="1310">
                  <c:v>85.653223620498778</c:v>
                </c:pt>
                <c:pt idx="1311">
                  <c:v>85.645259400470835</c:v>
                </c:pt>
                <c:pt idx="1312">
                  <c:v>85.639150803116394</c:v>
                </c:pt>
                <c:pt idx="1313">
                  <c:v>85.63382797094232</c:v>
                </c:pt>
                <c:pt idx="1314">
                  <c:v>85.630992288749056</c:v>
                </c:pt>
                <c:pt idx="1315">
                  <c:v>85.629948651313384</c:v>
                </c:pt>
                <c:pt idx="1316">
                  <c:v>85.629995374778815</c:v>
                </c:pt>
                <c:pt idx="1317">
                  <c:v>85.632254176433804</c:v>
                </c:pt>
                <c:pt idx="1318">
                  <c:v>85.636352083282787</c:v>
                </c:pt>
                <c:pt idx="1319">
                  <c:v>85.641948645910631</c:v>
                </c:pt>
                <c:pt idx="1320">
                  <c:v>85.649734327244005</c:v>
                </c:pt>
                <c:pt idx="1321">
                  <c:v>85.659611485314684</c:v>
                </c:pt>
                <c:pt idx="1322">
                  <c:v>85.671608734461614</c:v>
                </c:pt>
                <c:pt idx="1323">
                  <c:v>85.685751349700922</c:v>
                </c:pt>
                <c:pt idx="1324">
                  <c:v>85.702259197807876</c:v>
                </c:pt>
                <c:pt idx="1325">
                  <c:v>85.721602776923916</c:v>
                </c:pt>
                <c:pt idx="1326">
                  <c:v>85.742914356935145</c:v>
                </c:pt>
                <c:pt idx="1327">
                  <c:v>85.766817604668873</c:v>
                </c:pt>
                <c:pt idx="1328">
                  <c:v>85.794179555997431</c:v>
                </c:pt>
                <c:pt idx="1329">
                  <c:v>85.823344537703264</c:v>
                </c:pt>
                <c:pt idx="1330">
                  <c:v>85.855373427333959</c:v>
                </c:pt>
                <c:pt idx="1331">
                  <c:v>85.891368686452182</c:v>
                </c:pt>
                <c:pt idx="1332">
                  <c:v>85.929067259046263</c:v>
                </c:pt>
                <c:pt idx="1333">
                  <c:v>85.969713303042624</c:v>
                </c:pt>
                <c:pt idx="1334">
                  <c:v>86.013230763976949</c:v>
                </c:pt>
                <c:pt idx="1335">
                  <c:v>86.06004606808321</c:v>
                </c:pt>
                <c:pt idx="1336">
                  <c:v>86.111591831061773</c:v>
                </c:pt>
                <c:pt idx="1337">
                  <c:v>86.164456437487033</c:v>
                </c:pt>
                <c:pt idx="1338">
                  <c:v>86.220694685025606</c:v>
                </c:pt>
                <c:pt idx="1339">
                  <c:v>86.282156763913036</c:v>
                </c:pt>
                <c:pt idx="1340">
                  <c:v>86.3445759971802</c:v>
                </c:pt>
                <c:pt idx="1341">
                  <c:v>86.410406902356527</c:v>
                </c:pt>
                <c:pt idx="1342">
                  <c:v>86.481655457636109</c:v>
                </c:pt>
                <c:pt idx="1343">
                  <c:v>86.553518088033357</c:v>
                </c:pt>
                <c:pt idx="1344">
                  <c:v>86.628432264776478</c:v>
                </c:pt>
                <c:pt idx="1345">
                  <c:v>86.70930364843322</c:v>
                </c:pt>
                <c:pt idx="1346">
                  <c:v>86.790154153749882</c:v>
                </c:pt>
                <c:pt idx="1347">
                  <c:v>86.874207738483364</c:v>
                </c:pt>
                <c:pt idx="1348">
                  <c:v>86.964640055103416</c:v>
                </c:pt>
                <c:pt idx="1349">
                  <c:v>87.054853275989075</c:v>
                </c:pt>
                <c:pt idx="1350">
                  <c:v>87.148424865199758</c:v>
                </c:pt>
                <c:pt idx="1351">
                  <c:v>87.249142041336526</c:v>
                </c:pt>
                <c:pt idx="1352">
                  <c:v>87.34940015574962</c:v>
                </c:pt>
                <c:pt idx="1353">
                  <c:v>87.453297871592497</c:v>
                </c:pt>
                <c:pt idx="1354">
                  <c:v>87.56493598416894</c:v>
                </c:pt>
                <c:pt idx="1355">
                  <c:v>87.675978814583416</c:v>
                </c:pt>
                <c:pt idx="1356">
                  <c:v>87.790756392213353</c:v>
                </c:pt>
                <c:pt idx="1357">
                  <c:v>87.913996513634885</c:v>
                </c:pt>
                <c:pt idx="1358">
                  <c:v>88.036282180419832</c:v>
                </c:pt>
                <c:pt idx="1359">
                  <c:v>88.162427739614785</c:v>
                </c:pt>
                <c:pt idx="1360">
                  <c:v>88.297724215269056</c:v>
                </c:pt>
                <c:pt idx="1361">
                  <c:v>88.431701400670491</c:v>
                </c:pt>
                <c:pt idx="1362">
                  <c:v>88.569559681608851</c:v>
                </c:pt>
                <c:pt idx="1363">
                  <c:v>88.711308968989982</c:v>
                </c:pt>
                <c:pt idx="1364">
                  <c:v>88.85735569151629</c:v>
                </c:pt>
                <c:pt idx="1365">
                  <c:v>89.013218300161284</c:v>
                </c:pt>
                <c:pt idx="1366">
                  <c:v>89.167106880618377</c:v>
                </c:pt>
                <c:pt idx="1367">
                  <c:v>89.32540047866442</c:v>
                </c:pt>
                <c:pt idx="1368">
                  <c:v>89.493921906592959</c:v>
                </c:pt>
                <c:pt idx="1369">
                  <c:v>89.659914155939774</c:v>
                </c:pt>
                <c:pt idx="1370">
                  <c:v>89.830091234014347</c:v>
                </c:pt>
                <c:pt idx="1371">
                  <c:v>90.01085760666308</c:v>
                </c:pt>
                <c:pt idx="1372">
                  <c:v>90.188180153382518</c:v>
                </c:pt>
                <c:pt idx="1373">
                  <c:v>90.36930833062722</c:v>
                </c:pt>
                <c:pt idx="1374">
                  <c:v>90.561239028309387</c:v>
                </c:pt>
                <c:pt idx="1375">
                  <c:v>90.749116902500504</c:v>
                </c:pt>
                <c:pt idx="1376">
                  <c:v>90.940494391472683</c:v>
                </c:pt>
                <c:pt idx="1377">
                  <c:v>91.142820845499244</c:v>
                </c:pt>
                <c:pt idx="1378">
                  <c:v>91.340640732142575</c:v>
                </c:pt>
                <c:pt idx="1379">
                  <c:v>91.542004633064593</c:v>
                </c:pt>
                <c:pt idx="1380">
                  <c:v>91.754773458603367</c:v>
                </c:pt>
                <c:pt idx="1381">
                  <c:v>91.962542987847826</c:v>
                </c:pt>
                <c:pt idx="1382">
                  <c:v>92.17376487772782</c:v>
                </c:pt>
                <c:pt idx="1383">
                  <c:v>92.39675732015823</c:v>
                </c:pt>
                <c:pt idx="1384">
                  <c:v>92.614134078577379</c:v>
                </c:pt>
                <c:pt idx="1385">
                  <c:v>92.834829160291648</c:v>
                </c:pt>
                <c:pt idx="1386">
                  <c:v>93.067654648379985</c:v>
                </c:pt>
                <c:pt idx="1387">
                  <c:v>93.294253178490052</c:v>
                </c:pt>
                <c:pt idx="1388">
                  <c:v>93.523985192547585</c:v>
                </c:pt>
                <c:pt idx="1389">
                  <c:v>93.765846526943037</c:v>
                </c:pt>
                <c:pt idx="1390">
                  <c:v>94.000805701439845</c:v>
                </c:pt>
                <c:pt idx="1391">
                  <c:v>94.23855720041621</c:v>
                </c:pt>
                <c:pt idx="1392">
                  <c:v>94.488385290250491</c:v>
                </c:pt>
                <c:pt idx="1393">
                  <c:v>94.73061623709043</c:v>
                </c:pt>
                <c:pt idx="1394">
                  <c:v>94.975255815642043</c:v>
                </c:pt>
                <c:pt idx="1395">
                  <c:v>95.221554039318505</c:v>
                </c:pt>
                <c:pt idx="1396">
                  <c:v>95.470059820683417</c:v>
                </c:pt>
                <c:pt idx="1397">
                  <c:v>95.730206160606542</c:v>
                </c:pt>
                <c:pt idx="1398">
                  <c:v>95.981352089702611</c:v>
                </c:pt>
                <c:pt idx="1399">
                  <c:v>96.234065482853737</c:v>
                </c:pt>
                <c:pt idx="1400">
                  <c:v>96.497566651610597</c:v>
                </c:pt>
                <c:pt idx="1401">
                  <c:v>96.750844307219509</c:v>
                </c:pt>
                <c:pt idx="1402">
                  <c:v>97.004596345689947</c:v>
                </c:pt>
                <c:pt idx="1403">
                  <c:v>97.268257847990554</c:v>
                </c:pt>
                <c:pt idx="1404">
                  <c:v>97.52072262707506</c:v>
                </c:pt>
                <c:pt idx="1405">
                  <c:v>97.772760706823718</c:v>
                </c:pt>
                <c:pt idx="1406">
                  <c:v>98.034026370428705</c:v>
                </c:pt>
                <c:pt idx="1407">
                  <c:v>98.283241352303932</c:v>
                </c:pt>
                <c:pt idx="1408">
                  <c:v>98.531209510742599</c:v>
                </c:pt>
                <c:pt idx="1409">
                  <c:v>98.787385489174966</c:v>
                </c:pt>
                <c:pt idx="1410">
                  <c:v>99.031199077486491</c:v>
                </c:pt>
                <c:pt idx="1411">
                  <c:v>99.273110631334006</c:v>
                </c:pt>
                <c:pt idx="1412">
                  <c:v>99.522260057382468</c:v>
                </c:pt>
                <c:pt idx="1413">
                  <c:v>99.758360897956877</c:v>
                </c:pt>
                <c:pt idx="1414">
                  <c:v>99.991818242500685</c:v>
                </c:pt>
                <c:pt idx="1415">
                  <c:v>100.23149760657688</c:v>
                </c:pt>
                <c:pt idx="1416">
                  <c:v>100.45745195524592</c:v>
                </c:pt>
                <c:pt idx="1417">
                  <c:v>100.68002108241468</c:v>
                </c:pt>
                <c:pt idx="1418">
                  <c:v>100.90748915393903</c:v>
                </c:pt>
                <c:pt idx="1419">
                  <c:v>101.12065631040589</c:v>
                </c:pt>
                <c:pt idx="1420">
                  <c:v>101.32972523921021</c:v>
                </c:pt>
                <c:pt idx="1421">
                  <c:v>101.54201765786044</c:v>
                </c:pt>
                <c:pt idx="1422">
                  <c:v>101.74008492662597</c:v>
                </c:pt>
                <c:pt idx="1423">
                  <c:v>101.93261237468988</c:v>
                </c:pt>
                <c:pt idx="1424">
                  <c:v>102.12747073981807</c:v>
                </c:pt>
                <c:pt idx="1425">
                  <c:v>102.3075599451298</c:v>
                </c:pt>
                <c:pt idx="1426">
                  <c:v>102.4814889971798</c:v>
                </c:pt>
                <c:pt idx="1427">
                  <c:v>102.65593661097785</c:v>
                </c:pt>
                <c:pt idx="1428">
                  <c:v>102.81517679450805</c:v>
                </c:pt>
                <c:pt idx="1429">
                  <c:v>102.96722705890699</c:v>
                </c:pt>
                <c:pt idx="1430">
                  <c:v>103.11097757122748</c:v>
                </c:pt>
                <c:pt idx="1431">
                  <c:v>103.24661650358263</c:v>
                </c:pt>
                <c:pt idx="1432">
                  <c:v>103.37989285878736</c:v>
                </c:pt>
                <c:pt idx="1433">
                  <c:v>103.49764981665589</c:v>
                </c:pt>
                <c:pt idx="1434">
                  <c:v>103.60668334059859</c:v>
                </c:pt>
                <c:pt idx="1435">
                  <c:v>103.7118313191344</c:v>
                </c:pt>
                <c:pt idx="1436">
                  <c:v>103.80188049467873</c:v>
                </c:pt>
                <c:pt idx="1437">
                  <c:v>103.88305575306441</c:v>
                </c:pt>
                <c:pt idx="1438">
                  <c:v>103.95894596969462</c:v>
                </c:pt>
                <c:pt idx="1439">
                  <c:v>104.02073715239482</c:v>
                </c:pt>
                <c:pt idx="1440">
                  <c:v>104.0733947347854</c:v>
                </c:pt>
                <c:pt idx="1441">
                  <c:v>104.11988511853771</c:v>
                </c:pt>
                <c:pt idx="1442">
                  <c:v>104.15313748207672</c:v>
                </c:pt>
                <c:pt idx="1443">
                  <c:v>104.17740146719505</c:v>
                </c:pt>
                <c:pt idx="1444">
                  <c:v>104.19458531946715</c:v>
                </c:pt>
                <c:pt idx="1445">
                  <c:v>104.19972516701274</c:v>
                </c:pt>
                <c:pt idx="1446">
                  <c:v>104.19608312258337</c:v>
                </c:pt>
                <c:pt idx="1447">
                  <c:v>104.18452640208596</c:v>
                </c:pt>
                <c:pt idx="1448">
                  <c:v>104.16247774407962</c:v>
                </c:pt>
                <c:pt idx="1449">
                  <c:v>104.13177008290006</c:v>
                </c:pt>
                <c:pt idx="1450">
                  <c:v>104.09297969777832</c:v>
                </c:pt>
                <c:pt idx="1451">
                  <c:v>104.04492784391667</c:v>
                </c:pt>
                <c:pt idx="1452">
                  <c:v>103.98908840890809</c:v>
                </c:pt>
                <c:pt idx="1453">
                  <c:v>103.9247429102526</c:v>
                </c:pt>
                <c:pt idx="1454">
                  <c:v>103.85272270491186</c:v>
                </c:pt>
                <c:pt idx="1455">
                  <c:v>103.77339516632968</c:v>
                </c:pt>
                <c:pt idx="1456">
                  <c:v>103.6849946870195</c:v>
                </c:pt>
                <c:pt idx="1457">
                  <c:v>103.59033340826284</c:v>
                </c:pt>
                <c:pt idx="1458">
                  <c:v>103.48881089092538</c:v>
                </c:pt>
                <c:pt idx="1459">
                  <c:v>103.37773046091036</c:v>
                </c:pt>
                <c:pt idx="1460">
                  <c:v>103.26175946522299</c:v>
                </c:pt>
                <c:pt idx="1461">
                  <c:v>103.13955768186433</c:v>
                </c:pt>
                <c:pt idx="1462">
                  <c:v>103.00799980088661</c:v>
                </c:pt>
                <c:pt idx="1463">
                  <c:v>102.87308447779974</c:v>
                </c:pt>
                <c:pt idx="1464">
                  <c:v>102.73286243957877</c:v>
                </c:pt>
                <c:pt idx="1465">
                  <c:v>102.58391958848068</c:v>
                </c:pt>
                <c:pt idx="1466">
                  <c:v>102.43315602278331</c:v>
                </c:pt>
                <c:pt idx="1467">
                  <c:v>102.27821629649388</c:v>
                </c:pt>
                <c:pt idx="1468">
                  <c:v>102.11512270257703</c:v>
                </c:pt>
                <c:pt idx="1469">
                  <c:v>101.95194554949218</c:v>
                </c:pt>
                <c:pt idx="1470">
                  <c:v>101.78562327967406</c:v>
                </c:pt>
                <c:pt idx="1471">
                  <c:v>101.61180386846134</c:v>
                </c:pt>
                <c:pt idx="1472">
                  <c:v>101.43941266556342</c:v>
                </c:pt>
                <c:pt idx="1473">
                  <c:v>101.26495902386789</c:v>
                </c:pt>
                <c:pt idx="1474">
                  <c:v>101.0886296768159</c:v>
                </c:pt>
                <c:pt idx="1475">
                  <c:v>100.91049859060846</c:v>
                </c:pt>
                <c:pt idx="1476">
                  <c:v>100.72619585218956</c:v>
                </c:pt>
                <c:pt idx="1477">
                  <c:v>100.54590519280811</c:v>
                </c:pt>
                <c:pt idx="1478">
                  <c:v>100.36523900252141</c:v>
                </c:pt>
                <c:pt idx="1479">
                  <c:v>100.17943137935747</c:v>
                </c:pt>
                <c:pt idx="1480">
                  <c:v>99.998867310518634</c:v>
                </c:pt>
                <c:pt idx="1481">
                  <c:v>99.819002158148308</c:v>
                </c:pt>
                <c:pt idx="1482">
                  <c:v>99.634897392321491</c:v>
                </c:pt>
                <c:pt idx="1483">
                  <c:v>99.456870449937043</c:v>
                </c:pt>
                <c:pt idx="1484">
                  <c:v>99.280215578724921</c:v>
                </c:pt>
                <c:pt idx="1485">
                  <c:v>99.099727686170809</c:v>
                </c:pt>
                <c:pt idx="1486">
                  <c:v>98.925817338783048</c:v>
                </c:pt>
                <c:pt idx="1487">
                  <c:v>98.753500084893702</c:v>
                </c:pt>
                <c:pt idx="1488">
                  <c:v>98.577965170401285</c:v>
                </c:pt>
                <c:pt idx="1489">
                  <c:v>98.409450510456921</c:v>
                </c:pt>
                <c:pt idx="1490">
                  <c:v>98.243147149893218</c:v>
                </c:pt>
                <c:pt idx="1491">
                  <c:v>98.074205933124119</c:v>
                </c:pt>
                <c:pt idx="1492">
                  <c:v>97.91284795058597</c:v>
                </c:pt>
                <c:pt idx="1493">
                  <c:v>97.754392835856862</c:v>
                </c:pt>
                <c:pt idx="1494">
                  <c:v>97.59422090370559</c:v>
                </c:pt>
                <c:pt idx="1495">
                  <c:v>97.441732576220005</c:v>
                </c:pt>
                <c:pt idx="1496">
                  <c:v>97.292863588463533</c:v>
                </c:pt>
                <c:pt idx="1497">
                  <c:v>97.143192934198623</c:v>
                </c:pt>
                <c:pt idx="1498">
                  <c:v>97.001385113406215</c:v>
                </c:pt>
                <c:pt idx="1499">
                  <c:v>96.863706344061214</c:v>
                </c:pt>
                <c:pt idx="1500">
                  <c:v>96.725769286071255</c:v>
                </c:pt>
                <c:pt idx="1501">
                  <c:v>96.596015747590258</c:v>
                </c:pt>
                <c:pt idx="1502">
                  <c:v>96.470737692776368</c:v>
                </c:pt>
                <c:pt idx="1503">
                  <c:v>96.345952469545196</c:v>
                </c:pt>
                <c:pt idx="1504">
                  <c:v>96.229275649088876</c:v>
                </c:pt>
                <c:pt idx="1505">
                  <c:v>96.117474962868073</c:v>
                </c:pt>
                <c:pt idx="1506">
                  <c:v>96.007212405484381</c:v>
                </c:pt>
                <c:pt idx="1507">
                  <c:v>95.905174262299781</c:v>
                </c:pt>
                <c:pt idx="1508">
                  <c:v>95.808683699776111</c:v>
                </c:pt>
              </c:numCache>
            </c:numRef>
          </c:yVal>
          <c:smooth val="1"/>
          <c:extLst>
            <c:ext xmlns:c16="http://schemas.microsoft.com/office/drawing/2014/chart" uri="{C3380CC4-5D6E-409C-BE32-E72D297353CC}">
              <c16:uniqueId val="{00000028-1D03-4FEA-AF33-5244CECE86E9}"/>
            </c:ext>
          </c:extLst>
        </c:ser>
        <c:dLbls>
          <c:showLegendKey val="0"/>
          <c:showVal val="0"/>
          <c:showCatName val="0"/>
          <c:showSerName val="0"/>
          <c:showPercent val="0"/>
          <c:showBubbleSize val="0"/>
        </c:dLbls>
        <c:axId val="1299971088"/>
        <c:axId val="1299990672"/>
        <c:extLst/>
      </c:scatterChart>
      <c:valAx>
        <c:axId val="1299971088"/>
        <c:scaling>
          <c:orientation val="minMax"/>
          <c:max val="46388"/>
          <c:min val="42736"/>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50000"/>
                <a:lumOff val="50000"/>
              </a:schemeClr>
            </a:solidFill>
            <a:round/>
          </a:ln>
          <a:effectLst/>
        </c:spPr>
        <c:txPr>
          <a:bodyPr rot="-2700000" spcFirstLastPara="1" vertOverflow="ellipsis"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99990672"/>
        <c:crosses val="autoZero"/>
        <c:crossBetween val="midCat"/>
        <c:majorUnit val="730.5"/>
      </c:valAx>
      <c:valAx>
        <c:axId val="1299990672"/>
        <c:scaling>
          <c:orientation val="minMax"/>
          <c:max val="120"/>
          <c:min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Number of Strings</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99971088"/>
        <c:crosses val="autoZero"/>
        <c:crossBetween val="midCat"/>
      </c:valAx>
      <c:spPr>
        <a:noFill/>
        <a:ln w="12700">
          <a:solidFill>
            <a:schemeClr val="bg1">
              <a:lumMod val="50000"/>
            </a:schemeClr>
          </a:solidFill>
        </a:ln>
        <a:effectLst/>
      </c:spPr>
    </c:plotArea>
    <c:legend>
      <c:legendPos val="r"/>
      <c:layout>
        <c:manualLayout>
          <c:xMode val="edge"/>
          <c:yMode val="edge"/>
          <c:x val="9.65311603491424E-2"/>
          <c:y val="0.42523892417505887"/>
          <c:w val="0.44453039013056417"/>
          <c:h val="0.19620924559899738"/>
        </c:manualLayout>
      </c:layout>
      <c:overlay val="0"/>
      <c:spPr>
        <a:solidFill>
          <a:schemeClr val="bg1"/>
        </a:solidFill>
        <a:ln>
          <a:solidFill>
            <a:schemeClr val="tx1"/>
          </a:solid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75" b="1" i="0" u="none" strike="noStrike" baseline="0">
                <a:solidFill>
                  <a:srgbClr val="000000"/>
                </a:solidFill>
                <a:latin typeface="Arial"/>
                <a:ea typeface="Arial"/>
                <a:cs typeface="Arial"/>
              </a:defRPr>
            </a:pPr>
            <a:r>
              <a:rPr lang="en-US" sz="1290" b="1" i="0" u="none" strike="noStrike" baseline="0">
                <a:solidFill>
                  <a:srgbClr val="000000"/>
                </a:solidFill>
                <a:latin typeface="Arial"/>
                <a:cs typeface="Arial"/>
              </a:rPr>
              <a:t>Aura WRS Groundtrack Error at the Descending Node</a:t>
            </a:r>
          </a:p>
          <a:p>
            <a:pPr>
              <a:defRPr sz="1075" b="1" i="0" u="none" strike="noStrike" baseline="0">
                <a:solidFill>
                  <a:srgbClr val="000000"/>
                </a:solidFill>
                <a:latin typeface="Arial"/>
                <a:ea typeface="Arial"/>
                <a:cs typeface="Arial"/>
              </a:defRPr>
            </a:pPr>
            <a:r>
              <a:rPr lang="en-US" sz="1290" b="1" i="0" u="none" strike="noStrike" baseline="0">
                <a:solidFill>
                  <a:srgbClr val="000000"/>
                </a:solidFill>
                <a:latin typeface="Arial"/>
                <a:cs typeface="Arial"/>
              </a:rPr>
              <a:t>(Maneuver planning targets included)</a:t>
            </a:r>
          </a:p>
        </c:rich>
      </c:tx>
      <c:layout>
        <c:manualLayout>
          <c:xMode val="edge"/>
          <c:yMode val="edge"/>
          <c:x val="0.23300528471676887"/>
          <c:y val="5.9818863843736272E-3"/>
        </c:manualLayout>
      </c:layout>
      <c:overlay val="0"/>
      <c:spPr>
        <a:noFill/>
        <a:ln w="25400">
          <a:noFill/>
        </a:ln>
      </c:spPr>
    </c:title>
    <c:autoTitleDeleted val="0"/>
    <c:plotArea>
      <c:layout>
        <c:manualLayout>
          <c:layoutTarget val="inner"/>
          <c:xMode val="edge"/>
          <c:yMode val="edge"/>
          <c:x val="7.4361820199778036E-2"/>
          <c:y val="0.11854268624252312"/>
          <c:w val="0.8716241213466519"/>
          <c:h val="0.77487765089722671"/>
        </c:manualLayout>
      </c:layout>
      <c:scatterChart>
        <c:scatterStyle val="lineMarker"/>
        <c:varyColors val="0"/>
        <c:ser>
          <c:idx val="14"/>
          <c:order val="0"/>
          <c:spPr>
            <a:ln w="12700">
              <a:solidFill>
                <a:srgbClr val="000080"/>
              </a:solidFill>
              <a:prstDash val="solid"/>
            </a:ln>
          </c:spPr>
          <c:marker>
            <c:symbol val="circle"/>
            <c:size val="5"/>
            <c:spPr>
              <a:solidFill>
                <a:srgbClr val="000080"/>
              </a:solidFill>
              <a:ln>
                <a:solidFill>
                  <a:srgbClr val="000080"/>
                </a:solidFill>
                <a:prstDash val="solid"/>
              </a:ln>
            </c:spPr>
          </c:marker>
          <c:xVal>
            <c:numRef>
              <c:f>'AvgMeanElements Raw Data'!$A$4:$A$8000</c:f>
              <c:numCache>
                <c:formatCode>d\-mmm\-yy</c:formatCode>
                <c:ptCount val="7997"/>
                <c:pt idx="0">
                  <c:v>38185</c:v>
                </c:pt>
                <c:pt idx="1">
                  <c:v>38186</c:v>
                </c:pt>
                <c:pt idx="2">
                  <c:v>38187</c:v>
                </c:pt>
                <c:pt idx="3">
                  <c:v>38188</c:v>
                </c:pt>
                <c:pt idx="4">
                  <c:v>38189</c:v>
                </c:pt>
                <c:pt idx="5">
                  <c:v>38190</c:v>
                </c:pt>
                <c:pt idx="6">
                  <c:v>38191</c:v>
                </c:pt>
                <c:pt idx="7">
                  <c:v>38192</c:v>
                </c:pt>
                <c:pt idx="8">
                  <c:v>38193</c:v>
                </c:pt>
                <c:pt idx="9">
                  <c:v>38194</c:v>
                </c:pt>
                <c:pt idx="10">
                  <c:v>38195</c:v>
                </c:pt>
                <c:pt idx="11">
                  <c:v>38196</c:v>
                </c:pt>
                <c:pt idx="12">
                  <c:v>38197</c:v>
                </c:pt>
                <c:pt idx="13">
                  <c:v>38198</c:v>
                </c:pt>
                <c:pt idx="14">
                  <c:v>38199</c:v>
                </c:pt>
                <c:pt idx="15">
                  <c:v>38200</c:v>
                </c:pt>
                <c:pt idx="16">
                  <c:v>38201</c:v>
                </c:pt>
                <c:pt idx="17">
                  <c:v>38202</c:v>
                </c:pt>
                <c:pt idx="18">
                  <c:v>38203</c:v>
                </c:pt>
                <c:pt idx="19">
                  <c:v>38204</c:v>
                </c:pt>
                <c:pt idx="20">
                  <c:v>38205</c:v>
                </c:pt>
                <c:pt idx="21">
                  <c:v>38206</c:v>
                </c:pt>
                <c:pt idx="22">
                  <c:v>38207</c:v>
                </c:pt>
                <c:pt idx="23">
                  <c:v>38208</c:v>
                </c:pt>
                <c:pt idx="24">
                  <c:v>38209</c:v>
                </c:pt>
                <c:pt idx="25">
                  <c:v>38210</c:v>
                </c:pt>
                <c:pt idx="26">
                  <c:v>38211</c:v>
                </c:pt>
                <c:pt idx="27">
                  <c:v>38212</c:v>
                </c:pt>
                <c:pt idx="28">
                  <c:v>38213</c:v>
                </c:pt>
                <c:pt idx="29">
                  <c:v>38214</c:v>
                </c:pt>
                <c:pt idx="30">
                  <c:v>38215</c:v>
                </c:pt>
                <c:pt idx="31">
                  <c:v>38216</c:v>
                </c:pt>
                <c:pt idx="32">
                  <c:v>38217</c:v>
                </c:pt>
                <c:pt idx="33">
                  <c:v>38218</c:v>
                </c:pt>
                <c:pt idx="34">
                  <c:v>38219</c:v>
                </c:pt>
                <c:pt idx="35">
                  <c:v>38220</c:v>
                </c:pt>
                <c:pt idx="36">
                  <c:v>38221</c:v>
                </c:pt>
                <c:pt idx="37">
                  <c:v>38222</c:v>
                </c:pt>
                <c:pt idx="38">
                  <c:v>38223</c:v>
                </c:pt>
                <c:pt idx="39">
                  <c:v>38224</c:v>
                </c:pt>
                <c:pt idx="40">
                  <c:v>38225</c:v>
                </c:pt>
                <c:pt idx="41">
                  <c:v>38226</c:v>
                </c:pt>
                <c:pt idx="42">
                  <c:v>38227</c:v>
                </c:pt>
                <c:pt idx="43">
                  <c:v>38228</c:v>
                </c:pt>
                <c:pt idx="44">
                  <c:v>38229</c:v>
                </c:pt>
                <c:pt idx="45">
                  <c:v>38230</c:v>
                </c:pt>
                <c:pt idx="46">
                  <c:v>38231</c:v>
                </c:pt>
                <c:pt idx="47">
                  <c:v>38232</c:v>
                </c:pt>
                <c:pt idx="48">
                  <c:v>38233</c:v>
                </c:pt>
                <c:pt idx="49">
                  <c:v>38234</c:v>
                </c:pt>
                <c:pt idx="50">
                  <c:v>38235</c:v>
                </c:pt>
                <c:pt idx="51">
                  <c:v>38236</c:v>
                </c:pt>
                <c:pt idx="52">
                  <c:v>38237</c:v>
                </c:pt>
                <c:pt idx="53">
                  <c:v>38238</c:v>
                </c:pt>
                <c:pt idx="54">
                  <c:v>38239</c:v>
                </c:pt>
                <c:pt idx="55">
                  <c:v>38240</c:v>
                </c:pt>
                <c:pt idx="56">
                  <c:v>38241</c:v>
                </c:pt>
                <c:pt idx="57">
                  <c:v>38242</c:v>
                </c:pt>
                <c:pt idx="58">
                  <c:v>38243</c:v>
                </c:pt>
                <c:pt idx="59">
                  <c:v>38244</c:v>
                </c:pt>
                <c:pt idx="60">
                  <c:v>38245</c:v>
                </c:pt>
                <c:pt idx="61">
                  <c:v>38246</c:v>
                </c:pt>
                <c:pt idx="62">
                  <c:v>38247</c:v>
                </c:pt>
                <c:pt idx="63">
                  <c:v>38248</c:v>
                </c:pt>
                <c:pt idx="64">
                  <c:v>38249</c:v>
                </c:pt>
                <c:pt idx="65">
                  <c:v>38250</c:v>
                </c:pt>
                <c:pt idx="66">
                  <c:v>38251</c:v>
                </c:pt>
                <c:pt idx="67">
                  <c:v>38252</c:v>
                </c:pt>
                <c:pt idx="68">
                  <c:v>38253</c:v>
                </c:pt>
                <c:pt idx="69">
                  <c:v>38254</c:v>
                </c:pt>
                <c:pt idx="70">
                  <c:v>38255</c:v>
                </c:pt>
                <c:pt idx="71">
                  <c:v>38256</c:v>
                </c:pt>
                <c:pt idx="72">
                  <c:v>38257</c:v>
                </c:pt>
                <c:pt idx="73">
                  <c:v>38258</c:v>
                </c:pt>
                <c:pt idx="74">
                  <c:v>38259</c:v>
                </c:pt>
                <c:pt idx="75">
                  <c:v>38260</c:v>
                </c:pt>
                <c:pt idx="76">
                  <c:v>38261</c:v>
                </c:pt>
                <c:pt idx="77">
                  <c:v>38262</c:v>
                </c:pt>
                <c:pt idx="78">
                  <c:v>38263</c:v>
                </c:pt>
                <c:pt idx="79">
                  <c:v>38264</c:v>
                </c:pt>
                <c:pt idx="80">
                  <c:v>38265</c:v>
                </c:pt>
                <c:pt idx="81">
                  <c:v>38266</c:v>
                </c:pt>
                <c:pt idx="82">
                  <c:v>38267</c:v>
                </c:pt>
                <c:pt idx="83">
                  <c:v>38268</c:v>
                </c:pt>
                <c:pt idx="84">
                  <c:v>38269</c:v>
                </c:pt>
                <c:pt idx="85">
                  <c:v>38270</c:v>
                </c:pt>
                <c:pt idx="86">
                  <c:v>38271</c:v>
                </c:pt>
                <c:pt idx="87">
                  <c:v>38272</c:v>
                </c:pt>
                <c:pt idx="88">
                  <c:v>38273</c:v>
                </c:pt>
                <c:pt idx="89">
                  <c:v>38274</c:v>
                </c:pt>
                <c:pt idx="90">
                  <c:v>38275</c:v>
                </c:pt>
                <c:pt idx="91">
                  <c:v>38276</c:v>
                </c:pt>
                <c:pt idx="92">
                  <c:v>38277</c:v>
                </c:pt>
                <c:pt idx="93">
                  <c:v>38278</c:v>
                </c:pt>
                <c:pt idx="94">
                  <c:v>38279</c:v>
                </c:pt>
                <c:pt idx="95">
                  <c:v>38280</c:v>
                </c:pt>
                <c:pt idx="96">
                  <c:v>38281</c:v>
                </c:pt>
                <c:pt idx="97">
                  <c:v>38282</c:v>
                </c:pt>
                <c:pt idx="98">
                  <c:v>38283</c:v>
                </c:pt>
                <c:pt idx="99">
                  <c:v>38284</c:v>
                </c:pt>
                <c:pt idx="100">
                  <c:v>38285</c:v>
                </c:pt>
                <c:pt idx="101">
                  <c:v>38286</c:v>
                </c:pt>
                <c:pt idx="102">
                  <c:v>38287</c:v>
                </c:pt>
                <c:pt idx="103">
                  <c:v>38288</c:v>
                </c:pt>
                <c:pt idx="104">
                  <c:v>38289</c:v>
                </c:pt>
                <c:pt idx="105">
                  <c:v>38290</c:v>
                </c:pt>
                <c:pt idx="106">
                  <c:v>38291</c:v>
                </c:pt>
                <c:pt idx="107">
                  <c:v>38292</c:v>
                </c:pt>
                <c:pt idx="108">
                  <c:v>38293</c:v>
                </c:pt>
                <c:pt idx="109">
                  <c:v>38294</c:v>
                </c:pt>
                <c:pt idx="110">
                  <c:v>38295</c:v>
                </c:pt>
                <c:pt idx="111">
                  <c:v>38296</c:v>
                </c:pt>
                <c:pt idx="112">
                  <c:v>38297</c:v>
                </c:pt>
                <c:pt idx="113">
                  <c:v>38298</c:v>
                </c:pt>
                <c:pt idx="114">
                  <c:v>38299</c:v>
                </c:pt>
                <c:pt idx="115">
                  <c:v>38300</c:v>
                </c:pt>
                <c:pt idx="116">
                  <c:v>38301</c:v>
                </c:pt>
                <c:pt idx="117">
                  <c:v>38302</c:v>
                </c:pt>
                <c:pt idx="118">
                  <c:v>38303</c:v>
                </c:pt>
                <c:pt idx="119">
                  <c:v>38304</c:v>
                </c:pt>
                <c:pt idx="120">
                  <c:v>38305</c:v>
                </c:pt>
                <c:pt idx="121">
                  <c:v>38306</c:v>
                </c:pt>
                <c:pt idx="122">
                  <c:v>38307</c:v>
                </c:pt>
                <c:pt idx="123">
                  <c:v>38308</c:v>
                </c:pt>
                <c:pt idx="124">
                  <c:v>38309</c:v>
                </c:pt>
                <c:pt idx="125">
                  <c:v>38310</c:v>
                </c:pt>
                <c:pt idx="126">
                  <c:v>38311</c:v>
                </c:pt>
                <c:pt idx="127">
                  <c:v>38312</c:v>
                </c:pt>
                <c:pt idx="128">
                  <c:v>38313</c:v>
                </c:pt>
                <c:pt idx="129">
                  <c:v>38314</c:v>
                </c:pt>
                <c:pt idx="130">
                  <c:v>38315</c:v>
                </c:pt>
                <c:pt idx="131">
                  <c:v>38316</c:v>
                </c:pt>
                <c:pt idx="132">
                  <c:v>38317</c:v>
                </c:pt>
                <c:pt idx="133">
                  <c:v>38318</c:v>
                </c:pt>
                <c:pt idx="134">
                  <c:v>38319</c:v>
                </c:pt>
                <c:pt idx="135">
                  <c:v>38320</c:v>
                </c:pt>
                <c:pt idx="136">
                  <c:v>38321</c:v>
                </c:pt>
                <c:pt idx="137">
                  <c:v>38322</c:v>
                </c:pt>
                <c:pt idx="138">
                  <c:v>38323</c:v>
                </c:pt>
                <c:pt idx="139">
                  <c:v>38324</c:v>
                </c:pt>
                <c:pt idx="140">
                  <c:v>38325</c:v>
                </c:pt>
                <c:pt idx="141">
                  <c:v>38326</c:v>
                </c:pt>
                <c:pt idx="142">
                  <c:v>38327</c:v>
                </c:pt>
                <c:pt idx="143">
                  <c:v>38328</c:v>
                </c:pt>
                <c:pt idx="144">
                  <c:v>38329</c:v>
                </c:pt>
                <c:pt idx="145">
                  <c:v>38330</c:v>
                </c:pt>
                <c:pt idx="146">
                  <c:v>38331</c:v>
                </c:pt>
                <c:pt idx="147">
                  <c:v>38332</c:v>
                </c:pt>
                <c:pt idx="148">
                  <c:v>38333</c:v>
                </c:pt>
                <c:pt idx="149">
                  <c:v>38334</c:v>
                </c:pt>
                <c:pt idx="150">
                  <c:v>38335</c:v>
                </c:pt>
                <c:pt idx="151">
                  <c:v>38336</c:v>
                </c:pt>
                <c:pt idx="152">
                  <c:v>38337</c:v>
                </c:pt>
                <c:pt idx="153">
                  <c:v>38338</c:v>
                </c:pt>
                <c:pt idx="154">
                  <c:v>38339</c:v>
                </c:pt>
                <c:pt idx="155">
                  <c:v>38340</c:v>
                </c:pt>
                <c:pt idx="156">
                  <c:v>38341</c:v>
                </c:pt>
                <c:pt idx="157">
                  <c:v>38342</c:v>
                </c:pt>
                <c:pt idx="158">
                  <c:v>38343</c:v>
                </c:pt>
                <c:pt idx="159">
                  <c:v>38344</c:v>
                </c:pt>
                <c:pt idx="160">
                  <c:v>38345</c:v>
                </c:pt>
                <c:pt idx="161">
                  <c:v>38346</c:v>
                </c:pt>
                <c:pt idx="162">
                  <c:v>38347</c:v>
                </c:pt>
                <c:pt idx="163">
                  <c:v>38348</c:v>
                </c:pt>
                <c:pt idx="164">
                  <c:v>38349</c:v>
                </c:pt>
                <c:pt idx="165">
                  <c:v>38350</c:v>
                </c:pt>
                <c:pt idx="166">
                  <c:v>38351</c:v>
                </c:pt>
                <c:pt idx="167">
                  <c:v>38352</c:v>
                </c:pt>
                <c:pt idx="168">
                  <c:v>38353</c:v>
                </c:pt>
                <c:pt idx="169">
                  <c:v>38354</c:v>
                </c:pt>
                <c:pt idx="170">
                  <c:v>38355</c:v>
                </c:pt>
                <c:pt idx="171">
                  <c:v>38356</c:v>
                </c:pt>
                <c:pt idx="172">
                  <c:v>38357</c:v>
                </c:pt>
                <c:pt idx="173">
                  <c:v>38358</c:v>
                </c:pt>
                <c:pt idx="174">
                  <c:v>38359</c:v>
                </c:pt>
                <c:pt idx="175">
                  <c:v>38360</c:v>
                </c:pt>
                <c:pt idx="176">
                  <c:v>38361</c:v>
                </c:pt>
                <c:pt idx="177">
                  <c:v>38362</c:v>
                </c:pt>
                <c:pt idx="178">
                  <c:v>38363</c:v>
                </c:pt>
                <c:pt idx="179">
                  <c:v>38364</c:v>
                </c:pt>
                <c:pt idx="180">
                  <c:v>38365</c:v>
                </c:pt>
                <c:pt idx="181">
                  <c:v>38366</c:v>
                </c:pt>
                <c:pt idx="182">
                  <c:v>38367</c:v>
                </c:pt>
                <c:pt idx="183">
                  <c:v>38368</c:v>
                </c:pt>
                <c:pt idx="184">
                  <c:v>38369</c:v>
                </c:pt>
                <c:pt idx="185">
                  <c:v>38370</c:v>
                </c:pt>
                <c:pt idx="186">
                  <c:v>38371</c:v>
                </c:pt>
                <c:pt idx="187">
                  <c:v>38372</c:v>
                </c:pt>
                <c:pt idx="188">
                  <c:v>38373</c:v>
                </c:pt>
                <c:pt idx="189">
                  <c:v>38374</c:v>
                </c:pt>
                <c:pt idx="190">
                  <c:v>38375</c:v>
                </c:pt>
                <c:pt idx="191">
                  <c:v>38376</c:v>
                </c:pt>
                <c:pt idx="192">
                  <c:v>38377</c:v>
                </c:pt>
                <c:pt idx="193">
                  <c:v>38378</c:v>
                </c:pt>
                <c:pt idx="194">
                  <c:v>38379</c:v>
                </c:pt>
                <c:pt idx="195">
                  <c:v>38380</c:v>
                </c:pt>
                <c:pt idx="196">
                  <c:v>38381</c:v>
                </c:pt>
                <c:pt idx="197">
                  <c:v>38382</c:v>
                </c:pt>
                <c:pt idx="198">
                  <c:v>38383</c:v>
                </c:pt>
                <c:pt idx="199">
                  <c:v>38384</c:v>
                </c:pt>
                <c:pt idx="200">
                  <c:v>38385</c:v>
                </c:pt>
                <c:pt idx="201">
                  <c:v>38386</c:v>
                </c:pt>
                <c:pt idx="202">
                  <c:v>38387</c:v>
                </c:pt>
                <c:pt idx="203">
                  <c:v>38388</c:v>
                </c:pt>
                <c:pt idx="204">
                  <c:v>38389</c:v>
                </c:pt>
                <c:pt idx="205">
                  <c:v>38390</c:v>
                </c:pt>
                <c:pt idx="206">
                  <c:v>38391</c:v>
                </c:pt>
                <c:pt idx="207">
                  <c:v>38392</c:v>
                </c:pt>
                <c:pt idx="208">
                  <c:v>38393</c:v>
                </c:pt>
                <c:pt idx="209">
                  <c:v>38394</c:v>
                </c:pt>
                <c:pt idx="210">
                  <c:v>38395</c:v>
                </c:pt>
                <c:pt idx="211">
                  <c:v>38396</c:v>
                </c:pt>
                <c:pt idx="212">
                  <c:v>38397</c:v>
                </c:pt>
                <c:pt idx="213">
                  <c:v>38398</c:v>
                </c:pt>
                <c:pt idx="214">
                  <c:v>38399</c:v>
                </c:pt>
                <c:pt idx="215">
                  <c:v>38400</c:v>
                </c:pt>
                <c:pt idx="216">
                  <c:v>38401</c:v>
                </c:pt>
                <c:pt idx="217">
                  <c:v>38402</c:v>
                </c:pt>
                <c:pt idx="218">
                  <c:v>38403</c:v>
                </c:pt>
                <c:pt idx="219">
                  <c:v>38404</c:v>
                </c:pt>
                <c:pt idx="220">
                  <c:v>38405</c:v>
                </c:pt>
                <c:pt idx="221">
                  <c:v>38406</c:v>
                </c:pt>
                <c:pt idx="222">
                  <c:v>38407</c:v>
                </c:pt>
                <c:pt idx="223">
                  <c:v>38408</c:v>
                </c:pt>
                <c:pt idx="224">
                  <c:v>38409</c:v>
                </c:pt>
                <c:pt idx="225">
                  <c:v>38410</c:v>
                </c:pt>
                <c:pt idx="226">
                  <c:v>38411</c:v>
                </c:pt>
                <c:pt idx="227">
                  <c:v>38412</c:v>
                </c:pt>
                <c:pt idx="228">
                  <c:v>38413</c:v>
                </c:pt>
                <c:pt idx="229">
                  <c:v>38414</c:v>
                </c:pt>
                <c:pt idx="230">
                  <c:v>38415</c:v>
                </c:pt>
                <c:pt idx="231">
                  <c:v>38416</c:v>
                </c:pt>
                <c:pt idx="232">
                  <c:v>38417</c:v>
                </c:pt>
                <c:pt idx="233">
                  <c:v>38418</c:v>
                </c:pt>
                <c:pt idx="234">
                  <c:v>38419</c:v>
                </c:pt>
                <c:pt idx="235">
                  <c:v>38420</c:v>
                </c:pt>
                <c:pt idx="236">
                  <c:v>38421</c:v>
                </c:pt>
                <c:pt idx="237">
                  <c:v>38422</c:v>
                </c:pt>
                <c:pt idx="238">
                  <c:v>38423</c:v>
                </c:pt>
                <c:pt idx="239">
                  <c:v>38424</c:v>
                </c:pt>
                <c:pt idx="240">
                  <c:v>38425</c:v>
                </c:pt>
                <c:pt idx="241">
                  <c:v>38426</c:v>
                </c:pt>
                <c:pt idx="242">
                  <c:v>38427</c:v>
                </c:pt>
                <c:pt idx="243">
                  <c:v>38428</c:v>
                </c:pt>
                <c:pt idx="244">
                  <c:v>38429</c:v>
                </c:pt>
                <c:pt idx="245">
                  <c:v>38430</c:v>
                </c:pt>
                <c:pt idx="246">
                  <c:v>38431</c:v>
                </c:pt>
                <c:pt idx="247">
                  <c:v>38432</c:v>
                </c:pt>
                <c:pt idx="248">
                  <c:v>38433</c:v>
                </c:pt>
                <c:pt idx="249">
                  <c:v>38434</c:v>
                </c:pt>
                <c:pt idx="250">
                  <c:v>38435</c:v>
                </c:pt>
                <c:pt idx="251">
                  <c:v>38436</c:v>
                </c:pt>
                <c:pt idx="252">
                  <c:v>38437</c:v>
                </c:pt>
                <c:pt idx="253">
                  <c:v>38438</c:v>
                </c:pt>
                <c:pt idx="254">
                  <c:v>38440</c:v>
                </c:pt>
                <c:pt idx="255">
                  <c:v>38441</c:v>
                </c:pt>
                <c:pt idx="256">
                  <c:v>38442</c:v>
                </c:pt>
                <c:pt idx="257">
                  <c:v>38443</c:v>
                </c:pt>
                <c:pt idx="258">
                  <c:v>38444</c:v>
                </c:pt>
                <c:pt idx="259">
                  <c:v>38445</c:v>
                </c:pt>
                <c:pt idx="260">
                  <c:v>38446</c:v>
                </c:pt>
                <c:pt idx="261">
                  <c:v>38447</c:v>
                </c:pt>
                <c:pt idx="262">
                  <c:v>38448</c:v>
                </c:pt>
                <c:pt idx="263">
                  <c:v>38449</c:v>
                </c:pt>
                <c:pt idx="264">
                  <c:v>38450</c:v>
                </c:pt>
                <c:pt idx="265">
                  <c:v>38451</c:v>
                </c:pt>
                <c:pt idx="266">
                  <c:v>38452</c:v>
                </c:pt>
                <c:pt idx="267">
                  <c:v>38453</c:v>
                </c:pt>
                <c:pt idx="268">
                  <c:v>38454</c:v>
                </c:pt>
                <c:pt idx="269">
                  <c:v>38455</c:v>
                </c:pt>
                <c:pt idx="270">
                  <c:v>38456</c:v>
                </c:pt>
                <c:pt idx="271">
                  <c:v>38457</c:v>
                </c:pt>
                <c:pt idx="272">
                  <c:v>38458</c:v>
                </c:pt>
                <c:pt idx="273">
                  <c:v>38459</c:v>
                </c:pt>
                <c:pt idx="274">
                  <c:v>38460</c:v>
                </c:pt>
                <c:pt idx="275">
                  <c:v>38461</c:v>
                </c:pt>
                <c:pt idx="276">
                  <c:v>38462</c:v>
                </c:pt>
                <c:pt idx="277">
                  <c:v>38463</c:v>
                </c:pt>
                <c:pt idx="278">
                  <c:v>38464</c:v>
                </c:pt>
                <c:pt idx="279">
                  <c:v>38465</c:v>
                </c:pt>
                <c:pt idx="280">
                  <c:v>38466</c:v>
                </c:pt>
                <c:pt idx="281">
                  <c:v>38467</c:v>
                </c:pt>
                <c:pt idx="282">
                  <c:v>38468</c:v>
                </c:pt>
                <c:pt idx="283">
                  <c:v>38469</c:v>
                </c:pt>
                <c:pt idx="284">
                  <c:v>38470</c:v>
                </c:pt>
                <c:pt idx="285">
                  <c:v>38471</c:v>
                </c:pt>
                <c:pt idx="286">
                  <c:v>38472</c:v>
                </c:pt>
                <c:pt idx="287">
                  <c:v>38473</c:v>
                </c:pt>
                <c:pt idx="288">
                  <c:v>38474</c:v>
                </c:pt>
                <c:pt idx="289">
                  <c:v>38475</c:v>
                </c:pt>
                <c:pt idx="290">
                  <c:v>38476</c:v>
                </c:pt>
                <c:pt idx="291">
                  <c:v>38477</c:v>
                </c:pt>
                <c:pt idx="292">
                  <c:v>38478</c:v>
                </c:pt>
                <c:pt idx="293">
                  <c:v>38479</c:v>
                </c:pt>
                <c:pt idx="294">
                  <c:v>38480</c:v>
                </c:pt>
                <c:pt idx="295">
                  <c:v>38481</c:v>
                </c:pt>
                <c:pt idx="296">
                  <c:v>38482</c:v>
                </c:pt>
                <c:pt idx="297">
                  <c:v>38483</c:v>
                </c:pt>
                <c:pt idx="298">
                  <c:v>38484</c:v>
                </c:pt>
                <c:pt idx="299">
                  <c:v>38485</c:v>
                </c:pt>
                <c:pt idx="300">
                  <c:v>38486</c:v>
                </c:pt>
                <c:pt idx="301">
                  <c:v>38487</c:v>
                </c:pt>
                <c:pt idx="302">
                  <c:v>38488</c:v>
                </c:pt>
                <c:pt idx="303">
                  <c:v>38489</c:v>
                </c:pt>
                <c:pt idx="304">
                  <c:v>38490</c:v>
                </c:pt>
                <c:pt idx="305">
                  <c:v>38491</c:v>
                </c:pt>
                <c:pt idx="306">
                  <c:v>38492</c:v>
                </c:pt>
                <c:pt idx="307">
                  <c:v>38493</c:v>
                </c:pt>
                <c:pt idx="308">
                  <c:v>38494</c:v>
                </c:pt>
                <c:pt idx="309">
                  <c:v>38495</c:v>
                </c:pt>
                <c:pt idx="310">
                  <c:v>38496</c:v>
                </c:pt>
                <c:pt idx="311">
                  <c:v>38497</c:v>
                </c:pt>
                <c:pt idx="312">
                  <c:v>38498</c:v>
                </c:pt>
                <c:pt idx="313">
                  <c:v>38499</c:v>
                </c:pt>
                <c:pt idx="314">
                  <c:v>38500</c:v>
                </c:pt>
                <c:pt idx="315">
                  <c:v>38501</c:v>
                </c:pt>
                <c:pt idx="316">
                  <c:v>38502</c:v>
                </c:pt>
                <c:pt idx="317">
                  <c:v>38503</c:v>
                </c:pt>
                <c:pt idx="318">
                  <c:v>38504</c:v>
                </c:pt>
                <c:pt idx="319">
                  <c:v>38505</c:v>
                </c:pt>
                <c:pt idx="320">
                  <c:v>38506</c:v>
                </c:pt>
                <c:pt idx="321">
                  <c:v>38507</c:v>
                </c:pt>
                <c:pt idx="322">
                  <c:v>38508</c:v>
                </c:pt>
                <c:pt idx="323">
                  <c:v>38509</c:v>
                </c:pt>
                <c:pt idx="324">
                  <c:v>38510</c:v>
                </c:pt>
                <c:pt idx="325">
                  <c:v>38511</c:v>
                </c:pt>
                <c:pt idx="326">
                  <c:v>38512</c:v>
                </c:pt>
                <c:pt idx="327">
                  <c:v>38513</c:v>
                </c:pt>
                <c:pt idx="328">
                  <c:v>38514</c:v>
                </c:pt>
                <c:pt idx="329">
                  <c:v>38515</c:v>
                </c:pt>
                <c:pt idx="330">
                  <c:v>38516</c:v>
                </c:pt>
                <c:pt idx="331">
                  <c:v>38517</c:v>
                </c:pt>
                <c:pt idx="332">
                  <c:v>38518</c:v>
                </c:pt>
                <c:pt idx="333">
                  <c:v>38519</c:v>
                </c:pt>
                <c:pt idx="334">
                  <c:v>38520</c:v>
                </c:pt>
                <c:pt idx="335">
                  <c:v>38521</c:v>
                </c:pt>
                <c:pt idx="336">
                  <c:v>38522</c:v>
                </c:pt>
                <c:pt idx="337">
                  <c:v>38523</c:v>
                </c:pt>
                <c:pt idx="338">
                  <c:v>38524</c:v>
                </c:pt>
                <c:pt idx="339">
                  <c:v>38525</c:v>
                </c:pt>
                <c:pt idx="340">
                  <c:v>38526</c:v>
                </c:pt>
                <c:pt idx="341">
                  <c:v>38527</c:v>
                </c:pt>
                <c:pt idx="342">
                  <c:v>38528</c:v>
                </c:pt>
                <c:pt idx="343">
                  <c:v>38529</c:v>
                </c:pt>
                <c:pt idx="344">
                  <c:v>38530</c:v>
                </c:pt>
                <c:pt idx="345">
                  <c:v>38531</c:v>
                </c:pt>
                <c:pt idx="346">
                  <c:v>38532</c:v>
                </c:pt>
                <c:pt idx="347">
                  <c:v>38533</c:v>
                </c:pt>
                <c:pt idx="348">
                  <c:v>38534</c:v>
                </c:pt>
                <c:pt idx="349">
                  <c:v>38535</c:v>
                </c:pt>
                <c:pt idx="350">
                  <c:v>38536</c:v>
                </c:pt>
                <c:pt idx="351">
                  <c:v>38537</c:v>
                </c:pt>
                <c:pt idx="352">
                  <c:v>38538</c:v>
                </c:pt>
                <c:pt idx="353">
                  <c:v>38539</c:v>
                </c:pt>
                <c:pt idx="354">
                  <c:v>38540</c:v>
                </c:pt>
                <c:pt idx="355">
                  <c:v>38541</c:v>
                </c:pt>
                <c:pt idx="356">
                  <c:v>38542</c:v>
                </c:pt>
                <c:pt idx="357">
                  <c:v>38543</c:v>
                </c:pt>
                <c:pt idx="358">
                  <c:v>38544</c:v>
                </c:pt>
                <c:pt idx="359">
                  <c:v>38545</c:v>
                </c:pt>
                <c:pt idx="360">
                  <c:v>38546</c:v>
                </c:pt>
                <c:pt idx="361">
                  <c:v>38547</c:v>
                </c:pt>
                <c:pt idx="362">
                  <c:v>38548</c:v>
                </c:pt>
                <c:pt idx="363">
                  <c:v>38549</c:v>
                </c:pt>
                <c:pt idx="364">
                  <c:v>38550</c:v>
                </c:pt>
                <c:pt idx="365">
                  <c:v>38551</c:v>
                </c:pt>
                <c:pt idx="366">
                  <c:v>38552</c:v>
                </c:pt>
                <c:pt idx="367">
                  <c:v>38553</c:v>
                </c:pt>
                <c:pt idx="368">
                  <c:v>38554</c:v>
                </c:pt>
                <c:pt idx="369">
                  <c:v>38555</c:v>
                </c:pt>
                <c:pt idx="370">
                  <c:v>38556</c:v>
                </c:pt>
                <c:pt idx="371">
                  <c:v>38557</c:v>
                </c:pt>
                <c:pt idx="372">
                  <c:v>38558</c:v>
                </c:pt>
                <c:pt idx="373">
                  <c:v>38559</c:v>
                </c:pt>
                <c:pt idx="374">
                  <c:v>38560</c:v>
                </c:pt>
                <c:pt idx="375">
                  <c:v>38561</c:v>
                </c:pt>
                <c:pt idx="376">
                  <c:v>38562</c:v>
                </c:pt>
                <c:pt idx="377">
                  <c:v>38563</c:v>
                </c:pt>
                <c:pt idx="378">
                  <c:v>38564</c:v>
                </c:pt>
                <c:pt idx="379">
                  <c:v>38565</c:v>
                </c:pt>
                <c:pt idx="380">
                  <c:v>38566</c:v>
                </c:pt>
                <c:pt idx="381">
                  <c:v>38567</c:v>
                </c:pt>
                <c:pt idx="382">
                  <c:v>38568</c:v>
                </c:pt>
                <c:pt idx="383">
                  <c:v>38569</c:v>
                </c:pt>
                <c:pt idx="384">
                  <c:v>38570</c:v>
                </c:pt>
                <c:pt idx="385">
                  <c:v>38571</c:v>
                </c:pt>
                <c:pt idx="386">
                  <c:v>38572</c:v>
                </c:pt>
                <c:pt idx="387">
                  <c:v>38573</c:v>
                </c:pt>
                <c:pt idx="388">
                  <c:v>38574</c:v>
                </c:pt>
                <c:pt idx="389">
                  <c:v>38575</c:v>
                </c:pt>
                <c:pt idx="390">
                  <c:v>38576</c:v>
                </c:pt>
                <c:pt idx="391">
                  <c:v>38577</c:v>
                </c:pt>
                <c:pt idx="392">
                  <c:v>38578</c:v>
                </c:pt>
                <c:pt idx="393">
                  <c:v>38579</c:v>
                </c:pt>
                <c:pt idx="394">
                  <c:v>38580</c:v>
                </c:pt>
                <c:pt idx="395">
                  <c:v>38581</c:v>
                </c:pt>
                <c:pt idx="396">
                  <c:v>38582</c:v>
                </c:pt>
                <c:pt idx="397">
                  <c:v>38583</c:v>
                </c:pt>
                <c:pt idx="398">
                  <c:v>38584</c:v>
                </c:pt>
                <c:pt idx="399">
                  <c:v>38585</c:v>
                </c:pt>
                <c:pt idx="400">
                  <c:v>38586</c:v>
                </c:pt>
                <c:pt idx="401">
                  <c:v>38587</c:v>
                </c:pt>
                <c:pt idx="402">
                  <c:v>38588</c:v>
                </c:pt>
                <c:pt idx="403">
                  <c:v>38589</c:v>
                </c:pt>
                <c:pt idx="404">
                  <c:v>38590</c:v>
                </c:pt>
                <c:pt idx="405">
                  <c:v>38591</c:v>
                </c:pt>
                <c:pt idx="406">
                  <c:v>38592</c:v>
                </c:pt>
                <c:pt idx="407">
                  <c:v>38593</c:v>
                </c:pt>
                <c:pt idx="408">
                  <c:v>38594</c:v>
                </c:pt>
                <c:pt idx="409">
                  <c:v>38595</c:v>
                </c:pt>
                <c:pt idx="410">
                  <c:v>38596</c:v>
                </c:pt>
                <c:pt idx="411">
                  <c:v>38597</c:v>
                </c:pt>
                <c:pt idx="412">
                  <c:v>38598</c:v>
                </c:pt>
                <c:pt idx="413">
                  <c:v>38599</c:v>
                </c:pt>
                <c:pt idx="414">
                  <c:v>38600</c:v>
                </c:pt>
                <c:pt idx="415">
                  <c:v>38601</c:v>
                </c:pt>
                <c:pt idx="416">
                  <c:v>38602</c:v>
                </c:pt>
                <c:pt idx="417">
                  <c:v>38603</c:v>
                </c:pt>
                <c:pt idx="418">
                  <c:v>38604</c:v>
                </c:pt>
                <c:pt idx="419">
                  <c:v>38605</c:v>
                </c:pt>
                <c:pt idx="420">
                  <c:v>38606</c:v>
                </c:pt>
                <c:pt idx="421">
                  <c:v>38607</c:v>
                </c:pt>
                <c:pt idx="422">
                  <c:v>38608</c:v>
                </c:pt>
                <c:pt idx="423">
                  <c:v>38609</c:v>
                </c:pt>
                <c:pt idx="424">
                  <c:v>38610</c:v>
                </c:pt>
                <c:pt idx="425">
                  <c:v>38611</c:v>
                </c:pt>
                <c:pt idx="426">
                  <c:v>38612</c:v>
                </c:pt>
                <c:pt idx="427">
                  <c:v>38613</c:v>
                </c:pt>
                <c:pt idx="428">
                  <c:v>38614</c:v>
                </c:pt>
                <c:pt idx="429">
                  <c:v>38615</c:v>
                </c:pt>
                <c:pt idx="430">
                  <c:v>38616</c:v>
                </c:pt>
                <c:pt idx="431">
                  <c:v>38617</c:v>
                </c:pt>
                <c:pt idx="432">
                  <c:v>38618</c:v>
                </c:pt>
                <c:pt idx="433">
                  <c:v>38619</c:v>
                </c:pt>
                <c:pt idx="434">
                  <c:v>38620</c:v>
                </c:pt>
                <c:pt idx="435">
                  <c:v>38621</c:v>
                </c:pt>
                <c:pt idx="436">
                  <c:v>38622</c:v>
                </c:pt>
                <c:pt idx="437">
                  <c:v>38623</c:v>
                </c:pt>
                <c:pt idx="438">
                  <c:v>38624</c:v>
                </c:pt>
                <c:pt idx="439">
                  <c:v>38625</c:v>
                </c:pt>
                <c:pt idx="440">
                  <c:v>38626</c:v>
                </c:pt>
                <c:pt idx="441">
                  <c:v>38627</c:v>
                </c:pt>
                <c:pt idx="442">
                  <c:v>38628</c:v>
                </c:pt>
                <c:pt idx="443">
                  <c:v>38629</c:v>
                </c:pt>
                <c:pt idx="444">
                  <c:v>38630</c:v>
                </c:pt>
                <c:pt idx="445">
                  <c:v>38631</c:v>
                </c:pt>
                <c:pt idx="446">
                  <c:v>38632</c:v>
                </c:pt>
                <c:pt idx="447">
                  <c:v>38633</c:v>
                </c:pt>
                <c:pt idx="448">
                  <c:v>38634</c:v>
                </c:pt>
                <c:pt idx="449">
                  <c:v>38635</c:v>
                </c:pt>
                <c:pt idx="450">
                  <c:v>38636</c:v>
                </c:pt>
                <c:pt idx="451">
                  <c:v>38637</c:v>
                </c:pt>
                <c:pt idx="452">
                  <c:v>38638</c:v>
                </c:pt>
                <c:pt idx="453">
                  <c:v>38639</c:v>
                </c:pt>
                <c:pt idx="454">
                  <c:v>38640</c:v>
                </c:pt>
                <c:pt idx="455">
                  <c:v>38641</c:v>
                </c:pt>
                <c:pt idx="456">
                  <c:v>38642</c:v>
                </c:pt>
                <c:pt idx="457">
                  <c:v>38643</c:v>
                </c:pt>
                <c:pt idx="458">
                  <c:v>38644</c:v>
                </c:pt>
                <c:pt idx="459">
                  <c:v>38645</c:v>
                </c:pt>
                <c:pt idx="460">
                  <c:v>38646</c:v>
                </c:pt>
                <c:pt idx="461">
                  <c:v>38647</c:v>
                </c:pt>
                <c:pt idx="462">
                  <c:v>38648</c:v>
                </c:pt>
                <c:pt idx="463">
                  <c:v>38649</c:v>
                </c:pt>
                <c:pt idx="464">
                  <c:v>38650</c:v>
                </c:pt>
                <c:pt idx="465">
                  <c:v>38651</c:v>
                </c:pt>
                <c:pt idx="466">
                  <c:v>38652</c:v>
                </c:pt>
                <c:pt idx="467">
                  <c:v>38653</c:v>
                </c:pt>
                <c:pt idx="468">
                  <c:v>38654</c:v>
                </c:pt>
                <c:pt idx="469">
                  <c:v>38655</c:v>
                </c:pt>
                <c:pt idx="470">
                  <c:v>38656</c:v>
                </c:pt>
                <c:pt idx="471">
                  <c:v>38657</c:v>
                </c:pt>
                <c:pt idx="472">
                  <c:v>38658</c:v>
                </c:pt>
                <c:pt idx="473">
                  <c:v>38659</c:v>
                </c:pt>
                <c:pt idx="474">
                  <c:v>38660</c:v>
                </c:pt>
                <c:pt idx="475">
                  <c:v>38661</c:v>
                </c:pt>
                <c:pt idx="476">
                  <c:v>38662</c:v>
                </c:pt>
                <c:pt idx="477">
                  <c:v>38663</c:v>
                </c:pt>
                <c:pt idx="478">
                  <c:v>38664</c:v>
                </c:pt>
                <c:pt idx="479">
                  <c:v>38665</c:v>
                </c:pt>
                <c:pt idx="480">
                  <c:v>38666</c:v>
                </c:pt>
                <c:pt idx="481">
                  <c:v>38667</c:v>
                </c:pt>
                <c:pt idx="482">
                  <c:v>38668</c:v>
                </c:pt>
                <c:pt idx="483">
                  <c:v>38669</c:v>
                </c:pt>
                <c:pt idx="484">
                  <c:v>38670</c:v>
                </c:pt>
                <c:pt idx="485">
                  <c:v>38671</c:v>
                </c:pt>
                <c:pt idx="486">
                  <c:v>38672</c:v>
                </c:pt>
                <c:pt idx="487">
                  <c:v>38673</c:v>
                </c:pt>
                <c:pt idx="488">
                  <c:v>38674</c:v>
                </c:pt>
                <c:pt idx="489">
                  <c:v>38675</c:v>
                </c:pt>
                <c:pt idx="490">
                  <c:v>38676</c:v>
                </c:pt>
                <c:pt idx="491">
                  <c:v>38677</c:v>
                </c:pt>
                <c:pt idx="492">
                  <c:v>38678</c:v>
                </c:pt>
                <c:pt idx="493">
                  <c:v>38679</c:v>
                </c:pt>
                <c:pt idx="494">
                  <c:v>38680</c:v>
                </c:pt>
                <c:pt idx="495">
                  <c:v>38681</c:v>
                </c:pt>
                <c:pt idx="496">
                  <c:v>38682</c:v>
                </c:pt>
                <c:pt idx="497">
                  <c:v>38683</c:v>
                </c:pt>
                <c:pt idx="498">
                  <c:v>38684</c:v>
                </c:pt>
                <c:pt idx="499">
                  <c:v>38685</c:v>
                </c:pt>
                <c:pt idx="500">
                  <c:v>38686</c:v>
                </c:pt>
                <c:pt idx="501">
                  <c:v>38687</c:v>
                </c:pt>
                <c:pt idx="502">
                  <c:v>38688</c:v>
                </c:pt>
                <c:pt idx="503">
                  <c:v>38689</c:v>
                </c:pt>
                <c:pt idx="504">
                  <c:v>38690</c:v>
                </c:pt>
                <c:pt idx="505">
                  <c:v>38691</c:v>
                </c:pt>
                <c:pt idx="506">
                  <c:v>38692</c:v>
                </c:pt>
                <c:pt idx="507">
                  <c:v>38693</c:v>
                </c:pt>
                <c:pt idx="508">
                  <c:v>38694</c:v>
                </c:pt>
                <c:pt idx="509">
                  <c:v>38695</c:v>
                </c:pt>
                <c:pt idx="510">
                  <c:v>38696</c:v>
                </c:pt>
                <c:pt idx="511">
                  <c:v>38697</c:v>
                </c:pt>
                <c:pt idx="512">
                  <c:v>38698</c:v>
                </c:pt>
                <c:pt idx="513">
                  <c:v>38699</c:v>
                </c:pt>
                <c:pt idx="514">
                  <c:v>38700</c:v>
                </c:pt>
                <c:pt idx="515">
                  <c:v>38701</c:v>
                </c:pt>
                <c:pt idx="516">
                  <c:v>38702</c:v>
                </c:pt>
                <c:pt idx="517">
                  <c:v>38703</c:v>
                </c:pt>
                <c:pt idx="518">
                  <c:v>38704</c:v>
                </c:pt>
                <c:pt idx="519">
                  <c:v>38705</c:v>
                </c:pt>
                <c:pt idx="520">
                  <c:v>38706</c:v>
                </c:pt>
                <c:pt idx="521">
                  <c:v>38707</c:v>
                </c:pt>
                <c:pt idx="522">
                  <c:v>38708</c:v>
                </c:pt>
                <c:pt idx="523">
                  <c:v>38709</c:v>
                </c:pt>
                <c:pt idx="524">
                  <c:v>38710</c:v>
                </c:pt>
                <c:pt idx="525">
                  <c:v>38711</c:v>
                </c:pt>
                <c:pt idx="526">
                  <c:v>38712</c:v>
                </c:pt>
                <c:pt idx="527">
                  <c:v>38713</c:v>
                </c:pt>
                <c:pt idx="528">
                  <c:v>38714</c:v>
                </c:pt>
                <c:pt idx="529">
                  <c:v>38715</c:v>
                </c:pt>
                <c:pt idx="530">
                  <c:v>38716</c:v>
                </c:pt>
                <c:pt idx="531">
                  <c:v>38717</c:v>
                </c:pt>
                <c:pt idx="532">
                  <c:v>38718</c:v>
                </c:pt>
                <c:pt idx="533">
                  <c:v>38719</c:v>
                </c:pt>
                <c:pt idx="534">
                  <c:v>38720</c:v>
                </c:pt>
                <c:pt idx="535">
                  <c:v>38721</c:v>
                </c:pt>
                <c:pt idx="536">
                  <c:v>38722</c:v>
                </c:pt>
                <c:pt idx="537">
                  <c:v>38723</c:v>
                </c:pt>
                <c:pt idx="538">
                  <c:v>38724</c:v>
                </c:pt>
                <c:pt idx="539">
                  <c:v>38725</c:v>
                </c:pt>
                <c:pt idx="540">
                  <c:v>38726</c:v>
                </c:pt>
                <c:pt idx="541">
                  <c:v>38727</c:v>
                </c:pt>
                <c:pt idx="542">
                  <c:v>38728</c:v>
                </c:pt>
                <c:pt idx="543">
                  <c:v>38729</c:v>
                </c:pt>
                <c:pt idx="544">
                  <c:v>38730</c:v>
                </c:pt>
                <c:pt idx="545">
                  <c:v>38731</c:v>
                </c:pt>
                <c:pt idx="546">
                  <c:v>38732</c:v>
                </c:pt>
                <c:pt idx="547">
                  <c:v>38733</c:v>
                </c:pt>
                <c:pt idx="548">
                  <c:v>38734</c:v>
                </c:pt>
                <c:pt idx="549">
                  <c:v>38735</c:v>
                </c:pt>
                <c:pt idx="550">
                  <c:v>38736</c:v>
                </c:pt>
                <c:pt idx="551">
                  <c:v>38737</c:v>
                </c:pt>
                <c:pt idx="552">
                  <c:v>38738</c:v>
                </c:pt>
                <c:pt idx="553">
                  <c:v>38739</c:v>
                </c:pt>
                <c:pt idx="554">
                  <c:v>38740</c:v>
                </c:pt>
                <c:pt idx="555">
                  <c:v>38741</c:v>
                </c:pt>
                <c:pt idx="556">
                  <c:v>38742</c:v>
                </c:pt>
                <c:pt idx="557">
                  <c:v>38743</c:v>
                </c:pt>
                <c:pt idx="558">
                  <c:v>38744</c:v>
                </c:pt>
                <c:pt idx="559">
                  <c:v>38745</c:v>
                </c:pt>
                <c:pt idx="560">
                  <c:v>38746</c:v>
                </c:pt>
                <c:pt idx="561">
                  <c:v>38747</c:v>
                </c:pt>
                <c:pt idx="562">
                  <c:v>38748</c:v>
                </c:pt>
                <c:pt idx="563">
                  <c:v>38749</c:v>
                </c:pt>
                <c:pt idx="564">
                  <c:v>38750</c:v>
                </c:pt>
                <c:pt idx="565">
                  <c:v>38751</c:v>
                </c:pt>
                <c:pt idx="566">
                  <c:v>38752</c:v>
                </c:pt>
                <c:pt idx="567">
                  <c:v>38753</c:v>
                </c:pt>
                <c:pt idx="568">
                  <c:v>38754</c:v>
                </c:pt>
                <c:pt idx="569">
                  <c:v>38755</c:v>
                </c:pt>
                <c:pt idx="570">
                  <c:v>38756</c:v>
                </c:pt>
                <c:pt idx="571">
                  <c:v>38757</c:v>
                </c:pt>
                <c:pt idx="572">
                  <c:v>38758</c:v>
                </c:pt>
                <c:pt idx="573">
                  <c:v>38759</c:v>
                </c:pt>
                <c:pt idx="574">
                  <c:v>38760</c:v>
                </c:pt>
                <c:pt idx="575">
                  <c:v>38761</c:v>
                </c:pt>
                <c:pt idx="576">
                  <c:v>38762</c:v>
                </c:pt>
                <c:pt idx="577">
                  <c:v>38763</c:v>
                </c:pt>
                <c:pt idx="578">
                  <c:v>38764</c:v>
                </c:pt>
                <c:pt idx="579">
                  <c:v>38765</c:v>
                </c:pt>
                <c:pt idx="580">
                  <c:v>38766</c:v>
                </c:pt>
                <c:pt idx="581">
                  <c:v>38767</c:v>
                </c:pt>
                <c:pt idx="582">
                  <c:v>38768</c:v>
                </c:pt>
                <c:pt idx="583">
                  <c:v>38769</c:v>
                </c:pt>
                <c:pt idx="584">
                  <c:v>38770</c:v>
                </c:pt>
                <c:pt idx="585">
                  <c:v>38771</c:v>
                </c:pt>
                <c:pt idx="586">
                  <c:v>38772</c:v>
                </c:pt>
                <c:pt idx="587">
                  <c:v>38773</c:v>
                </c:pt>
                <c:pt idx="588">
                  <c:v>38774</c:v>
                </c:pt>
                <c:pt idx="589">
                  <c:v>38775</c:v>
                </c:pt>
                <c:pt idx="590">
                  <c:v>38776</c:v>
                </c:pt>
                <c:pt idx="591">
                  <c:v>38777</c:v>
                </c:pt>
                <c:pt idx="592">
                  <c:v>38778</c:v>
                </c:pt>
                <c:pt idx="593">
                  <c:v>38779</c:v>
                </c:pt>
                <c:pt idx="594">
                  <c:v>38780</c:v>
                </c:pt>
                <c:pt idx="595">
                  <c:v>38781</c:v>
                </c:pt>
                <c:pt idx="596">
                  <c:v>38782</c:v>
                </c:pt>
                <c:pt idx="597">
                  <c:v>38783</c:v>
                </c:pt>
                <c:pt idx="598">
                  <c:v>38784</c:v>
                </c:pt>
                <c:pt idx="599">
                  <c:v>38785</c:v>
                </c:pt>
                <c:pt idx="600">
                  <c:v>38786</c:v>
                </c:pt>
                <c:pt idx="601">
                  <c:v>38787</c:v>
                </c:pt>
                <c:pt idx="602">
                  <c:v>38788</c:v>
                </c:pt>
                <c:pt idx="603">
                  <c:v>38789</c:v>
                </c:pt>
                <c:pt idx="604">
                  <c:v>38790</c:v>
                </c:pt>
                <c:pt idx="605">
                  <c:v>38791</c:v>
                </c:pt>
                <c:pt idx="606">
                  <c:v>38792</c:v>
                </c:pt>
                <c:pt idx="607">
                  <c:v>38793</c:v>
                </c:pt>
                <c:pt idx="608">
                  <c:v>38794</c:v>
                </c:pt>
                <c:pt idx="609">
                  <c:v>38795</c:v>
                </c:pt>
                <c:pt idx="610">
                  <c:v>38796</c:v>
                </c:pt>
                <c:pt idx="611">
                  <c:v>38797</c:v>
                </c:pt>
                <c:pt idx="612">
                  <c:v>38798</c:v>
                </c:pt>
                <c:pt idx="613">
                  <c:v>38799</c:v>
                </c:pt>
                <c:pt idx="614">
                  <c:v>38800</c:v>
                </c:pt>
                <c:pt idx="615">
                  <c:v>38801</c:v>
                </c:pt>
                <c:pt idx="616">
                  <c:v>38802</c:v>
                </c:pt>
                <c:pt idx="617">
                  <c:v>38803</c:v>
                </c:pt>
                <c:pt idx="618">
                  <c:v>38804</c:v>
                </c:pt>
                <c:pt idx="619">
                  <c:v>38805</c:v>
                </c:pt>
                <c:pt idx="620">
                  <c:v>38806</c:v>
                </c:pt>
                <c:pt idx="621">
                  <c:v>38807</c:v>
                </c:pt>
                <c:pt idx="622">
                  <c:v>38808</c:v>
                </c:pt>
                <c:pt idx="623">
                  <c:v>38809</c:v>
                </c:pt>
                <c:pt idx="624">
                  <c:v>38810</c:v>
                </c:pt>
                <c:pt idx="625">
                  <c:v>38811</c:v>
                </c:pt>
                <c:pt idx="626">
                  <c:v>38812</c:v>
                </c:pt>
                <c:pt idx="627">
                  <c:v>38813</c:v>
                </c:pt>
                <c:pt idx="628">
                  <c:v>38814</c:v>
                </c:pt>
                <c:pt idx="629">
                  <c:v>38815</c:v>
                </c:pt>
                <c:pt idx="630">
                  <c:v>38816</c:v>
                </c:pt>
                <c:pt idx="631">
                  <c:v>38817</c:v>
                </c:pt>
                <c:pt idx="632">
                  <c:v>38818</c:v>
                </c:pt>
                <c:pt idx="633">
                  <c:v>38819</c:v>
                </c:pt>
                <c:pt idx="634">
                  <c:v>38820</c:v>
                </c:pt>
                <c:pt idx="635">
                  <c:v>38821</c:v>
                </c:pt>
                <c:pt idx="636">
                  <c:v>38822</c:v>
                </c:pt>
                <c:pt idx="637">
                  <c:v>38823</c:v>
                </c:pt>
                <c:pt idx="638">
                  <c:v>38824</c:v>
                </c:pt>
                <c:pt idx="639">
                  <c:v>38825</c:v>
                </c:pt>
                <c:pt idx="640">
                  <c:v>38826</c:v>
                </c:pt>
                <c:pt idx="641">
                  <c:v>38827</c:v>
                </c:pt>
                <c:pt idx="642">
                  <c:v>38828</c:v>
                </c:pt>
                <c:pt idx="643">
                  <c:v>38829</c:v>
                </c:pt>
                <c:pt idx="644">
                  <c:v>38830</c:v>
                </c:pt>
                <c:pt idx="645">
                  <c:v>38831</c:v>
                </c:pt>
                <c:pt idx="646">
                  <c:v>38832</c:v>
                </c:pt>
                <c:pt idx="647">
                  <c:v>38833</c:v>
                </c:pt>
                <c:pt idx="648">
                  <c:v>38834</c:v>
                </c:pt>
                <c:pt idx="649">
                  <c:v>38835</c:v>
                </c:pt>
                <c:pt idx="650">
                  <c:v>38836</c:v>
                </c:pt>
                <c:pt idx="651">
                  <c:v>38837</c:v>
                </c:pt>
                <c:pt idx="652">
                  <c:v>38838</c:v>
                </c:pt>
                <c:pt idx="653">
                  <c:v>38839</c:v>
                </c:pt>
                <c:pt idx="654">
                  <c:v>38840</c:v>
                </c:pt>
                <c:pt idx="655">
                  <c:v>38841</c:v>
                </c:pt>
                <c:pt idx="656">
                  <c:v>38842</c:v>
                </c:pt>
                <c:pt idx="657">
                  <c:v>38843</c:v>
                </c:pt>
                <c:pt idx="658">
                  <c:v>38844</c:v>
                </c:pt>
                <c:pt idx="659">
                  <c:v>38845</c:v>
                </c:pt>
                <c:pt idx="660">
                  <c:v>38846</c:v>
                </c:pt>
                <c:pt idx="661">
                  <c:v>38847</c:v>
                </c:pt>
                <c:pt idx="662">
                  <c:v>38848</c:v>
                </c:pt>
                <c:pt idx="663">
                  <c:v>38849</c:v>
                </c:pt>
                <c:pt idx="664">
                  <c:v>38850</c:v>
                </c:pt>
                <c:pt idx="665">
                  <c:v>38851</c:v>
                </c:pt>
                <c:pt idx="666">
                  <c:v>38852</c:v>
                </c:pt>
                <c:pt idx="667">
                  <c:v>38853</c:v>
                </c:pt>
                <c:pt idx="668">
                  <c:v>38854</c:v>
                </c:pt>
                <c:pt idx="669">
                  <c:v>38855</c:v>
                </c:pt>
                <c:pt idx="670">
                  <c:v>38856</c:v>
                </c:pt>
                <c:pt idx="671">
                  <c:v>38857</c:v>
                </c:pt>
                <c:pt idx="672">
                  <c:v>38858</c:v>
                </c:pt>
                <c:pt idx="673">
                  <c:v>38859</c:v>
                </c:pt>
                <c:pt idx="674">
                  <c:v>38860</c:v>
                </c:pt>
                <c:pt idx="675">
                  <c:v>38861</c:v>
                </c:pt>
                <c:pt idx="676">
                  <c:v>38862</c:v>
                </c:pt>
                <c:pt idx="677">
                  <c:v>38863</c:v>
                </c:pt>
                <c:pt idx="678">
                  <c:v>38864</c:v>
                </c:pt>
                <c:pt idx="679">
                  <c:v>38865</c:v>
                </c:pt>
                <c:pt idx="680">
                  <c:v>38866</c:v>
                </c:pt>
                <c:pt idx="681">
                  <c:v>38867</c:v>
                </c:pt>
                <c:pt idx="682">
                  <c:v>38868</c:v>
                </c:pt>
                <c:pt idx="683">
                  <c:v>38869</c:v>
                </c:pt>
                <c:pt idx="684">
                  <c:v>38870</c:v>
                </c:pt>
                <c:pt idx="685">
                  <c:v>38871</c:v>
                </c:pt>
                <c:pt idx="686">
                  <c:v>38872</c:v>
                </c:pt>
                <c:pt idx="687">
                  <c:v>38873</c:v>
                </c:pt>
                <c:pt idx="688">
                  <c:v>38874</c:v>
                </c:pt>
                <c:pt idx="689">
                  <c:v>38875</c:v>
                </c:pt>
                <c:pt idx="690">
                  <c:v>38876</c:v>
                </c:pt>
                <c:pt idx="691">
                  <c:v>38877</c:v>
                </c:pt>
                <c:pt idx="692">
                  <c:v>38878</c:v>
                </c:pt>
                <c:pt idx="693">
                  <c:v>38879</c:v>
                </c:pt>
                <c:pt idx="694">
                  <c:v>38880</c:v>
                </c:pt>
                <c:pt idx="695">
                  <c:v>38881</c:v>
                </c:pt>
                <c:pt idx="696">
                  <c:v>38882</c:v>
                </c:pt>
                <c:pt idx="697">
                  <c:v>38883</c:v>
                </c:pt>
                <c:pt idx="698">
                  <c:v>38884</c:v>
                </c:pt>
                <c:pt idx="699">
                  <c:v>38885</c:v>
                </c:pt>
                <c:pt idx="700">
                  <c:v>38886</c:v>
                </c:pt>
                <c:pt idx="701">
                  <c:v>38887</c:v>
                </c:pt>
                <c:pt idx="702">
                  <c:v>38888</c:v>
                </c:pt>
                <c:pt idx="703">
                  <c:v>38889</c:v>
                </c:pt>
                <c:pt idx="704">
                  <c:v>38890</c:v>
                </c:pt>
                <c:pt idx="705">
                  <c:v>38891</c:v>
                </c:pt>
                <c:pt idx="706">
                  <c:v>38892</c:v>
                </c:pt>
                <c:pt idx="707">
                  <c:v>38893</c:v>
                </c:pt>
                <c:pt idx="708">
                  <c:v>38894</c:v>
                </c:pt>
                <c:pt idx="709">
                  <c:v>38895</c:v>
                </c:pt>
                <c:pt idx="710">
                  <c:v>38896</c:v>
                </c:pt>
                <c:pt idx="711">
                  <c:v>38897</c:v>
                </c:pt>
                <c:pt idx="712">
                  <c:v>38898</c:v>
                </c:pt>
                <c:pt idx="713">
                  <c:v>38899</c:v>
                </c:pt>
                <c:pt idx="714">
                  <c:v>38900</c:v>
                </c:pt>
                <c:pt idx="715">
                  <c:v>38901</c:v>
                </c:pt>
                <c:pt idx="716">
                  <c:v>38902</c:v>
                </c:pt>
                <c:pt idx="717">
                  <c:v>38903</c:v>
                </c:pt>
                <c:pt idx="718">
                  <c:v>38904</c:v>
                </c:pt>
                <c:pt idx="719">
                  <c:v>38905</c:v>
                </c:pt>
                <c:pt idx="720">
                  <c:v>38906</c:v>
                </c:pt>
                <c:pt idx="721">
                  <c:v>38907</c:v>
                </c:pt>
                <c:pt idx="722">
                  <c:v>38908</c:v>
                </c:pt>
                <c:pt idx="723">
                  <c:v>38909</c:v>
                </c:pt>
                <c:pt idx="724">
                  <c:v>38910</c:v>
                </c:pt>
                <c:pt idx="725">
                  <c:v>38911</c:v>
                </c:pt>
                <c:pt idx="726">
                  <c:v>38912</c:v>
                </c:pt>
                <c:pt idx="727">
                  <c:v>38913</c:v>
                </c:pt>
                <c:pt idx="728">
                  <c:v>38914</c:v>
                </c:pt>
                <c:pt idx="729">
                  <c:v>38915</c:v>
                </c:pt>
                <c:pt idx="730">
                  <c:v>38916</c:v>
                </c:pt>
                <c:pt idx="731">
                  <c:v>38917</c:v>
                </c:pt>
                <c:pt idx="732">
                  <c:v>38918</c:v>
                </c:pt>
                <c:pt idx="733">
                  <c:v>38919</c:v>
                </c:pt>
                <c:pt idx="734">
                  <c:v>38920</c:v>
                </c:pt>
                <c:pt idx="735">
                  <c:v>38921</c:v>
                </c:pt>
                <c:pt idx="736">
                  <c:v>38922</c:v>
                </c:pt>
                <c:pt idx="737">
                  <c:v>38923</c:v>
                </c:pt>
                <c:pt idx="738">
                  <c:v>38924</c:v>
                </c:pt>
                <c:pt idx="739">
                  <c:v>38925</c:v>
                </c:pt>
                <c:pt idx="740">
                  <c:v>38926</c:v>
                </c:pt>
                <c:pt idx="741">
                  <c:v>38927</c:v>
                </c:pt>
                <c:pt idx="742">
                  <c:v>38928</c:v>
                </c:pt>
                <c:pt idx="743">
                  <c:v>38929</c:v>
                </c:pt>
                <c:pt idx="744">
                  <c:v>38930</c:v>
                </c:pt>
                <c:pt idx="745">
                  <c:v>38931</c:v>
                </c:pt>
                <c:pt idx="746">
                  <c:v>38932</c:v>
                </c:pt>
                <c:pt idx="747">
                  <c:v>38933</c:v>
                </c:pt>
                <c:pt idx="748">
                  <c:v>38934</c:v>
                </c:pt>
                <c:pt idx="749">
                  <c:v>38935</c:v>
                </c:pt>
                <c:pt idx="750">
                  <c:v>38936</c:v>
                </c:pt>
                <c:pt idx="751">
                  <c:v>38937</c:v>
                </c:pt>
                <c:pt idx="752">
                  <c:v>38938</c:v>
                </c:pt>
                <c:pt idx="753">
                  <c:v>38939</c:v>
                </c:pt>
                <c:pt idx="754">
                  <c:v>38940</c:v>
                </c:pt>
                <c:pt idx="755">
                  <c:v>38941</c:v>
                </c:pt>
                <c:pt idx="756">
                  <c:v>38942</c:v>
                </c:pt>
                <c:pt idx="757">
                  <c:v>38943</c:v>
                </c:pt>
                <c:pt idx="758">
                  <c:v>38944</c:v>
                </c:pt>
                <c:pt idx="759">
                  <c:v>38945</c:v>
                </c:pt>
                <c:pt idx="760">
                  <c:v>38946</c:v>
                </c:pt>
                <c:pt idx="761">
                  <c:v>38947</c:v>
                </c:pt>
                <c:pt idx="762">
                  <c:v>38948</c:v>
                </c:pt>
                <c:pt idx="763">
                  <c:v>38949</c:v>
                </c:pt>
                <c:pt idx="764">
                  <c:v>38950</c:v>
                </c:pt>
                <c:pt idx="765">
                  <c:v>38951</c:v>
                </c:pt>
                <c:pt idx="766">
                  <c:v>38952</c:v>
                </c:pt>
                <c:pt idx="767">
                  <c:v>38953</c:v>
                </c:pt>
                <c:pt idx="768">
                  <c:v>38954</c:v>
                </c:pt>
                <c:pt idx="769">
                  <c:v>38955</c:v>
                </c:pt>
                <c:pt idx="770">
                  <c:v>38956</c:v>
                </c:pt>
                <c:pt idx="771">
                  <c:v>38957</c:v>
                </c:pt>
                <c:pt idx="772">
                  <c:v>38958</c:v>
                </c:pt>
                <c:pt idx="773">
                  <c:v>38959</c:v>
                </c:pt>
                <c:pt idx="774">
                  <c:v>38960</c:v>
                </c:pt>
                <c:pt idx="775">
                  <c:v>38961</c:v>
                </c:pt>
                <c:pt idx="776">
                  <c:v>38962</c:v>
                </c:pt>
                <c:pt idx="777">
                  <c:v>38963</c:v>
                </c:pt>
                <c:pt idx="778">
                  <c:v>38964</c:v>
                </c:pt>
                <c:pt idx="779">
                  <c:v>38965</c:v>
                </c:pt>
                <c:pt idx="780">
                  <c:v>38966</c:v>
                </c:pt>
                <c:pt idx="781">
                  <c:v>38967</c:v>
                </c:pt>
                <c:pt idx="782">
                  <c:v>38968</c:v>
                </c:pt>
                <c:pt idx="783">
                  <c:v>38969</c:v>
                </c:pt>
                <c:pt idx="784">
                  <c:v>38970</c:v>
                </c:pt>
                <c:pt idx="785">
                  <c:v>38971</c:v>
                </c:pt>
                <c:pt idx="786">
                  <c:v>38972</c:v>
                </c:pt>
                <c:pt idx="787">
                  <c:v>38973</c:v>
                </c:pt>
                <c:pt idx="788">
                  <c:v>38974</c:v>
                </c:pt>
                <c:pt idx="789">
                  <c:v>38975</c:v>
                </c:pt>
                <c:pt idx="790">
                  <c:v>38976</c:v>
                </c:pt>
                <c:pt idx="791">
                  <c:v>38977</c:v>
                </c:pt>
                <c:pt idx="792">
                  <c:v>38978</c:v>
                </c:pt>
                <c:pt idx="793">
                  <c:v>38979</c:v>
                </c:pt>
                <c:pt idx="794">
                  <c:v>38980</c:v>
                </c:pt>
                <c:pt idx="795">
                  <c:v>38981</c:v>
                </c:pt>
                <c:pt idx="796">
                  <c:v>38982</c:v>
                </c:pt>
                <c:pt idx="797">
                  <c:v>38983</c:v>
                </c:pt>
                <c:pt idx="798">
                  <c:v>38984</c:v>
                </c:pt>
                <c:pt idx="799">
                  <c:v>38985</c:v>
                </c:pt>
                <c:pt idx="800">
                  <c:v>38986</c:v>
                </c:pt>
                <c:pt idx="801">
                  <c:v>38987</c:v>
                </c:pt>
                <c:pt idx="802">
                  <c:v>38988</c:v>
                </c:pt>
                <c:pt idx="803">
                  <c:v>38989</c:v>
                </c:pt>
                <c:pt idx="804">
                  <c:v>38990</c:v>
                </c:pt>
                <c:pt idx="805">
                  <c:v>38991</c:v>
                </c:pt>
                <c:pt idx="806">
                  <c:v>38992</c:v>
                </c:pt>
                <c:pt idx="807">
                  <c:v>38993</c:v>
                </c:pt>
                <c:pt idx="808">
                  <c:v>38994</c:v>
                </c:pt>
                <c:pt idx="809">
                  <c:v>38995</c:v>
                </c:pt>
                <c:pt idx="810">
                  <c:v>38996</c:v>
                </c:pt>
                <c:pt idx="811">
                  <c:v>38997</c:v>
                </c:pt>
                <c:pt idx="812">
                  <c:v>38998</c:v>
                </c:pt>
                <c:pt idx="813">
                  <c:v>38999</c:v>
                </c:pt>
                <c:pt idx="814">
                  <c:v>39000</c:v>
                </c:pt>
                <c:pt idx="815">
                  <c:v>39001</c:v>
                </c:pt>
                <c:pt idx="816">
                  <c:v>39002</c:v>
                </c:pt>
                <c:pt idx="817">
                  <c:v>39003</c:v>
                </c:pt>
                <c:pt idx="818">
                  <c:v>39004</c:v>
                </c:pt>
                <c:pt idx="819">
                  <c:v>39005</c:v>
                </c:pt>
                <c:pt idx="820">
                  <c:v>39006</c:v>
                </c:pt>
                <c:pt idx="821">
                  <c:v>39007</c:v>
                </c:pt>
                <c:pt idx="822">
                  <c:v>39008</c:v>
                </c:pt>
                <c:pt idx="823">
                  <c:v>39009</c:v>
                </c:pt>
                <c:pt idx="824">
                  <c:v>39010</c:v>
                </c:pt>
                <c:pt idx="825">
                  <c:v>39011</c:v>
                </c:pt>
                <c:pt idx="826">
                  <c:v>39012</c:v>
                </c:pt>
                <c:pt idx="827">
                  <c:v>39013</c:v>
                </c:pt>
                <c:pt idx="828">
                  <c:v>39014</c:v>
                </c:pt>
                <c:pt idx="829">
                  <c:v>39015</c:v>
                </c:pt>
                <c:pt idx="830">
                  <c:v>39016</c:v>
                </c:pt>
                <c:pt idx="831">
                  <c:v>39017</c:v>
                </c:pt>
                <c:pt idx="832">
                  <c:v>39018</c:v>
                </c:pt>
                <c:pt idx="833">
                  <c:v>39019</c:v>
                </c:pt>
                <c:pt idx="834">
                  <c:v>39020</c:v>
                </c:pt>
                <c:pt idx="835">
                  <c:v>39021</c:v>
                </c:pt>
                <c:pt idx="836">
                  <c:v>39022</c:v>
                </c:pt>
                <c:pt idx="837">
                  <c:v>39023</c:v>
                </c:pt>
                <c:pt idx="838">
                  <c:v>39024</c:v>
                </c:pt>
                <c:pt idx="839">
                  <c:v>39025</c:v>
                </c:pt>
                <c:pt idx="840">
                  <c:v>39026</c:v>
                </c:pt>
                <c:pt idx="841">
                  <c:v>39027</c:v>
                </c:pt>
                <c:pt idx="842">
                  <c:v>39028</c:v>
                </c:pt>
                <c:pt idx="843">
                  <c:v>39029</c:v>
                </c:pt>
                <c:pt idx="844">
                  <c:v>39030</c:v>
                </c:pt>
                <c:pt idx="845">
                  <c:v>39031</c:v>
                </c:pt>
                <c:pt idx="846">
                  <c:v>39032</c:v>
                </c:pt>
                <c:pt idx="847">
                  <c:v>39033</c:v>
                </c:pt>
                <c:pt idx="848">
                  <c:v>39034</c:v>
                </c:pt>
                <c:pt idx="849">
                  <c:v>39035</c:v>
                </c:pt>
                <c:pt idx="850">
                  <c:v>39036</c:v>
                </c:pt>
                <c:pt idx="851">
                  <c:v>39037</c:v>
                </c:pt>
                <c:pt idx="852">
                  <c:v>39038</c:v>
                </c:pt>
                <c:pt idx="853">
                  <c:v>39039</c:v>
                </c:pt>
                <c:pt idx="854">
                  <c:v>39040</c:v>
                </c:pt>
                <c:pt idx="855">
                  <c:v>39041</c:v>
                </c:pt>
                <c:pt idx="856">
                  <c:v>39042</c:v>
                </c:pt>
                <c:pt idx="857">
                  <c:v>39043</c:v>
                </c:pt>
                <c:pt idx="858">
                  <c:v>39044</c:v>
                </c:pt>
                <c:pt idx="859">
                  <c:v>39045</c:v>
                </c:pt>
                <c:pt idx="860">
                  <c:v>39046</c:v>
                </c:pt>
                <c:pt idx="861">
                  <c:v>39047</c:v>
                </c:pt>
                <c:pt idx="862">
                  <c:v>39048</c:v>
                </c:pt>
                <c:pt idx="863">
                  <c:v>39049</c:v>
                </c:pt>
                <c:pt idx="864">
                  <c:v>39050</c:v>
                </c:pt>
                <c:pt idx="865">
                  <c:v>39051</c:v>
                </c:pt>
                <c:pt idx="866">
                  <c:v>39052</c:v>
                </c:pt>
                <c:pt idx="867">
                  <c:v>39053</c:v>
                </c:pt>
                <c:pt idx="868">
                  <c:v>39054</c:v>
                </c:pt>
                <c:pt idx="869">
                  <c:v>39055</c:v>
                </c:pt>
                <c:pt idx="870">
                  <c:v>39056</c:v>
                </c:pt>
                <c:pt idx="871">
                  <c:v>39057</c:v>
                </c:pt>
                <c:pt idx="872">
                  <c:v>39058</c:v>
                </c:pt>
                <c:pt idx="873">
                  <c:v>39059</c:v>
                </c:pt>
                <c:pt idx="874">
                  <c:v>39060</c:v>
                </c:pt>
                <c:pt idx="875">
                  <c:v>39061</c:v>
                </c:pt>
                <c:pt idx="876">
                  <c:v>39062</c:v>
                </c:pt>
                <c:pt idx="877">
                  <c:v>39063</c:v>
                </c:pt>
                <c:pt idx="878">
                  <c:v>39064</c:v>
                </c:pt>
                <c:pt idx="879">
                  <c:v>39065</c:v>
                </c:pt>
                <c:pt idx="880">
                  <c:v>39066</c:v>
                </c:pt>
                <c:pt idx="881">
                  <c:v>39067</c:v>
                </c:pt>
                <c:pt idx="882">
                  <c:v>39068</c:v>
                </c:pt>
                <c:pt idx="883">
                  <c:v>39069</c:v>
                </c:pt>
                <c:pt idx="884">
                  <c:v>39070</c:v>
                </c:pt>
                <c:pt idx="885">
                  <c:v>39071</c:v>
                </c:pt>
                <c:pt idx="886">
                  <c:v>39072</c:v>
                </c:pt>
                <c:pt idx="887">
                  <c:v>39073</c:v>
                </c:pt>
                <c:pt idx="888">
                  <c:v>39074</c:v>
                </c:pt>
                <c:pt idx="889">
                  <c:v>39075</c:v>
                </c:pt>
                <c:pt idx="890">
                  <c:v>39076</c:v>
                </c:pt>
                <c:pt idx="891">
                  <c:v>39077</c:v>
                </c:pt>
                <c:pt idx="892">
                  <c:v>39078</c:v>
                </c:pt>
                <c:pt idx="893">
                  <c:v>39079</c:v>
                </c:pt>
                <c:pt idx="894">
                  <c:v>39080</c:v>
                </c:pt>
                <c:pt idx="895">
                  <c:v>39081</c:v>
                </c:pt>
                <c:pt idx="896">
                  <c:v>39082</c:v>
                </c:pt>
                <c:pt idx="897">
                  <c:v>39083</c:v>
                </c:pt>
                <c:pt idx="898">
                  <c:v>39084</c:v>
                </c:pt>
                <c:pt idx="899">
                  <c:v>39085</c:v>
                </c:pt>
                <c:pt idx="900">
                  <c:v>39086</c:v>
                </c:pt>
                <c:pt idx="901">
                  <c:v>39087</c:v>
                </c:pt>
                <c:pt idx="902">
                  <c:v>39088</c:v>
                </c:pt>
                <c:pt idx="903">
                  <c:v>39089</c:v>
                </c:pt>
                <c:pt idx="904">
                  <c:v>39090</c:v>
                </c:pt>
                <c:pt idx="905">
                  <c:v>39091</c:v>
                </c:pt>
                <c:pt idx="906">
                  <c:v>39092</c:v>
                </c:pt>
                <c:pt idx="907">
                  <c:v>39093</c:v>
                </c:pt>
                <c:pt idx="908">
                  <c:v>39094</c:v>
                </c:pt>
                <c:pt idx="909">
                  <c:v>39095</c:v>
                </c:pt>
                <c:pt idx="910">
                  <c:v>39096</c:v>
                </c:pt>
                <c:pt idx="911">
                  <c:v>39097</c:v>
                </c:pt>
                <c:pt idx="912">
                  <c:v>39098</c:v>
                </c:pt>
                <c:pt idx="913">
                  <c:v>39099</c:v>
                </c:pt>
                <c:pt idx="914">
                  <c:v>39100</c:v>
                </c:pt>
                <c:pt idx="915">
                  <c:v>39101</c:v>
                </c:pt>
                <c:pt idx="916">
                  <c:v>39102</c:v>
                </c:pt>
                <c:pt idx="917">
                  <c:v>39103</c:v>
                </c:pt>
                <c:pt idx="918">
                  <c:v>39104</c:v>
                </c:pt>
                <c:pt idx="919">
                  <c:v>39105</c:v>
                </c:pt>
                <c:pt idx="920">
                  <c:v>39106</c:v>
                </c:pt>
                <c:pt idx="921">
                  <c:v>39107</c:v>
                </c:pt>
                <c:pt idx="922">
                  <c:v>39108</c:v>
                </c:pt>
                <c:pt idx="923">
                  <c:v>39109</c:v>
                </c:pt>
                <c:pt idx="924">
                  <c:v>39110</c:v>
                </c:pt>
                <c:pt idx="925">
                  <c:v>39111</c:v>
                </c:pt>
                <c:pt idx="926">
                  <c:v>39112</c:v>
                </c:pt>
                <c:pt idx="927">
                  <c:v>39113</c:v>
                </c:pt>
                <c:pt idx="928">
                  <c:v>39114</c:v>
                </c:pt>
                <c:pt idx="929">
                  <c:v>39115</c:v>
                </c:pt>
                <c:pt idx="930">
                  <c:v>39116</c:v>
                </c:pt>
                <c:pt idx="931">
                  <c:v>39117</c:v>
                </c:pt>
                <c:pt idx="932">
                  <c:v>39118</c:v>
                </c:pt>
                <c:pt idx="933">
                  <c:v>39119</c:v>
                </c:pt>
                <c:pt idx="934">
                  <c:v>39120</c:v>
                </c:pt>
                <c:pt idx="935">
                  <c:v>39121</c:v>
                </c:pt>
                <c:pt idx="936">
                  <c:v>39122</c:v>
                </c:pt>
                <c:pt idx="937">
                  <c:v>39123</c:v>
                </c:pt>
                <c:pt idx="938">
                  <c:v>39124</c:v>
                </c:pt>
                <c:pt idx="939">
                  <c:v>39125</c:v>
                </c:pt>
                <c:pt idx="940">
                  <c:v>39126</c:v>
                </c:pt>
                <c:pt idx="941">
                  <c:v>39127</c:v>
                </c:pt>
                <c:pt idx="942">
                  <c:v>39128</c:v>
                </c:pt>
                <c:pt idx="943">
                  <c:v>39129</c:v>
                </c:pt>
                <c:pt idx="944">
                  <c:v>39130</c:v>
                </c:pt>
                <c:pt idx="945">
                  <c:v>39131</c:v>
                </c:pt>
                <c:pt idx="946">
                  <c:v>39132</c:v>
                </c:pt>
                <c:pt idx="947">
                  <c:v>39133</c:v>
                </c:pt>
                <c:pt idx="948">
                  <c:v>39134</c:v>
                </c:pt>
                <c:pt idx="949">
                  <c:v>39135</c:v>
                </c:pt>
                <c:pt idx="950">
                  <c:v>39136</c:v>
                </c:pt>
                <c:pt idx="951">
                  <c:v>39137</c:v>
                </c:pt>
                <c:pt idx="952">
                  <c:v>39138</c:v>
                </c:pt>
                <c:pt idx="953">
                  <c:v>39139</c:v>
                </c:pt>
                <c:pt idx="954">
                  <c:v>39140</c:v>
                </c:pt>
                <c:pt idx="955">
                  <c:v>39141</c:v>
                </c:pt>
                <c:pt idx="956">
                  <c:v>39142</c:v>
                </c:pt>
                <c:pt idx="957">
                  <c:v>39143</c:v>
                </c:pt>
                <c:pt idx="958">
                  <c:v>39144</c:v>
                </c:pt>
                <c:pt idx="959">
                  <c:v>39145</c:v>
                </c:pt>
                <c:pt idx="960">
                  <c:v>39146</c:v>
                </c:pt>
                <c:pt idx="961">
                  <c:v>39147</c:v>
                </c:pt>
                <c:pt idx="962">
                  <c:v>39148</c:v>
                </c:pt>
                <c:pt idx="963">
                  <c:v>39149</c:v>
                </c:pt>
                <c:pt idx="964">
                  <c:v>39150</c:v>
                </c:pt>
                <c:pt idx="965">
                  <c:v>39151</c:v>
                </c:pt>
                <c:pt idx="966">
                  <c:v>39152</c:v>
                </c:pt>
                <c:pt idx="967">
                  <c:v>39153</c:v>
                </c:pt>
                <c:pt idx="968">
                  <c:v>39154</c:v>
                </c:pt>
                <c:pt idx="969">
                  <c:v>39155</c:v>
                </c:pt>
                <c:pt idx="970">
                  <c:v>39156</c:v>
                </c:pt>
                <c:pt idx="971">
                  <c:v>39157</c:v>
                </c:pt>
                <c:pt idx="972">
                  <c:v>39158</c:v>
                </c:pt>
                <c:pt idx="973">
                  <c:v>39159</c:v>
                </c:pt>
                <c:pt idx="974">
                  <c:v>39160</c:v>
                </c:pt>
                <c:pt idx="975">
                  <c:v>39161</c:v>
                </c:pt>
                <c:pt idx="976">
                  <c:v>39162</c:v>
                </c:pt>
                <c:pt idx="977">
                  <c:v>39163</c:v>
                </c:pt>
                <c:pt idx="978">
                  <c:v>39164</c:v>
                </c:pt>
                <c:pt idx="979">
                  <c:v>39165</c:v>
                </c:pt>
                <c:pt idx="980">
                  <c:v>39166</c:v>
                </c:pt>
                <c:pt idx="981">
                  <c:v>39167</c:v>
                </c:pt>
                <c:pt idx="982">
                  <c:v>39168</c:v>
                </c:pt>
                <c:pt idx="983">
                  <c:v>39169</c:v>
                </c:pt>
                <c:pt idx="984">
                  <c:v>39170</c:v>
                </c:pt>
                <c:pt idx="985">
                  <c:v>39171</c:v>
                </c:pt>
                <c:pt idx="986">
                  <c:v>39172</c:v>
                </c:pt>
                <c:pt idx="987">
                  <c:v>39173</c:v>
                </c:pt>
                <c:pt idx="988">
                  <c:v>39174</c:v>
                </c:pt>
                <c:pt idx="989">
                  <c:v>39175</c:v>
                </c:pt>
                <c:pt idx="990">
                  <c:v>39176</c:v>
                </c:pt>
                <c:pt idx="991">
                  <c:v>39177</c:v>
                </c:pt>
                <c:pt idx="992">
                  <c:v>39178</c:v>
                </c:pt>
                <c:pt idx="993">
                  <c:v>39179</c:v>
                </c:pt>
                <c:pt idx="994">
                  <c:v>39180</c:v>
                </c:pt>
                <c:pt idx="995">
                  <c:v>39181</c:v>
                </c:pt>
                <c:pt idx="996">
                  <c:v>39182</c:v>
                </c:pt>
                <c:pt idx="997">
                  <c:v>39183</c:v>
                </c:pt>
                <c:pt idx="998">
                  <c:v>39184</c:v>
                </c:pt>
                <c:pt idx="999">
                  <c:v>39185</c:v>
                </c:pt>
                <c:pt idx="1000">
                  <c:v>39186</c:v>
                </c:pt>
                <c:pt idx="1001">
                  <c:v>39187</c:v>
                </c:pt>
                <c:pt idx="1002">
                  <c:v>39188</c:v>
                </c:pt>
                <c:pt idx="1003">
                  <c:v>39189</c:v>
                </c:pt>
                <c:pt idx="1004">
                  <c:v>39190</c:v>
                </c:pt>
                <c:pt idx="1005">
                  <c:v>39191</c:v>
                </c:pt>
                <c:pt idx="1006">
                  <c:v>39192</c:v>
                </c:pt>
                <c:pt idx="1007">
                  <c:v>39193</c:v>
                </c:pt>
                <c:pt idx="1008">
                  <c:v>39194</c:v>
                </c:pt>
                <c:pt idx="1009">
                  <c:v>39195</c:v>
                </c:pt>
                <c:pt idx="1010">
                  <c:v>39196</c:v>
                </c:pt>
                <c:pt idx="1011">
                  <c:v>39197</c:v>
                </c:pt>
                <c:pt idx="1012">
                  <c:v>39198</c:v>
                </c:pt>
                <c:pt idx="1013">
                  <c:v>39199</c:v>
                </c:pt>
                <c:pt idx="1014">
                  <c:v>39200</c:v>
                </c:pt>
                <c:pt idx="1015">
                  <c:v>39201</c:v>
                </c:pt>
                <c:pt idx="1016">
                  <c:v>39202</c:v>
                </c:pt>
                <c:pt idx="1017">
                  <c:v>39203</c:v>
                </c:pt>
                <c:pt idx="1018">
                  <c:v>39204</c:v>
                </c:pt>
                <c:pt idx="1019">
                  <c:v>39205</c:v>
                </c:pt>
                <c:pt idx="1020">
                  <c:v>39206</c:v>
                </c:pt>
                <c:pt idx="1021">
                  <c:v>39207</c:v>
                </c:pt>
                <c:pt idx="1022">
                  <c:v>39208</c:v>
                </c:pt>
                <c:pt idx="1023">
                  <c:v>39209</c:v>
                </c:pt>
                <c:pt idx="1024">
                  <c:v>39210</c:v>
                </c:pt>
                <c:pt idx="1025">
                  <c:v>39211</c:v>
                </c:pt>
                <c:pt idx="1026">
                  <c:v>39212</c:v>
                </c:pt>
                <c:pt idx="1027">
                  <c:v>39213</c:v>
                </c:pt>
                <c:pt idx="1028">
                  <c:v>39214</c:v>
                </c:pt>
                <c:pt idx="1029">
                  <c:v>39215</c:v>
                </c:pt>
                <c:pt idx="1030">
                  <c:v>39216</c:v>
                </c:pt>
                <c:pt idx="1031">
                  <c:v>39217</c:v>
                </c:pt>
                <c:pt idx="1032">
                  <c:v>39218</c:v>
                </c:pt>
                <c:pt idx="1033">
                  <c:v>39219</c:v>
                </c:pt>
                <c:pt idx="1034">
                  <c:v>39220</c:v>
                </c:pt>
                <c:pt idx="1035">
                  <c:v>39221</c:v>
                </c:pt>
                <c:pt idx="1036">
                  <c:v>39222</c:v>
                </c:pt>
                <c:pt idx="1037">
                  <c:v>39223</c:v>
                </c:pt>
                <c:pt idx="1038">
                  <c:v>39224</c:v>
                </c:pt>
                <c:pt idx="1039">
                  <c:v>39225</c:v>
                </c:pt>
                <c:pt idx="1040">
                  <c:v>39226</c:v>
                </c:pt>
                <c:pt idx="1041">
                  <c:v>39227</c:v>
                </c:pt>
                <c:pt idx="1042">
                  <c:v>39228</c:v>
                </c:pt>
                <c:pt idx="1043">
                  <c:v>39229</c:v>
                </c:pt>
                <c:pt idx="1044">
                  <c:v>39230</c:v>
                </c:pt>
                <c:pt idx="1045">
                  <c:v>39231</c:v>
                </c:pt>
                <c:pt idx="1046">
                  <c:v>39232</c:v>
                </c:pt>
                <c:pt idx="1047">
                  <c:v>39233</c:v>
                </c:pt>
                <c:pt idx="1048">
                  <c:v>39234</c:v>
                </c:pt>
                <c:pt idx="1049">
                  <c:v>39235</c:v>
                </c:pt>
                <c:pt idx="1050">
                  <c:v>39236</c:v>
                </c:pt>
                <c:pt idx="1051">
                  <c:v>39237</c:v>
                </c:pt>
                <c:pt idx="1052">
                  <c:v>39238</c:v>
                </c:pt>
                <c:pt idx="1053">
                  <c:v>39239</c:v>
                </c:pt>
                <c:pt idx="1054">
                  <c:v>39240</c:v>
                </c:pt>
                <c:pt idx="1055">
                  <c:v>39241</c:v>
                </c:pt>
                <c:pt idx="1056">
                  <c:v>39242</c:v>
                </c:pt>
                <c:pt idx="1057">
                  <c:v>39243</c:v>
                </c:pt>
                <c:pt idx="1058">
                  <c:v>39244</c:v>
                </c:pt>
                <c:pt idx="1059">
                  <c:v>39245</c:v>
                </c:pt>
                <c:pt idx="1060">
                  <c:v>39246</c:v>
                </c:pt>
                <c:pt idx="1061">
                  <c:v>39247</c:v>
                </c:pt>
                <c:pt idx="1062">
                  <c:v>39248</c:v>
                </c:pt>
                <c:pt idx="1063">
                  <c:v>39249</c:v>
                </c:pt>
                <c:pt idx="1064">
                  <c:v>39250</c:v>
                </c:pt>
                <c:pt idx="1065">
                  <c:v>39251</c:v>
                </c:pt>
                <c:pt idx="1066">
                  <c:v>39252</c:v>
                </c:pt>
                <c:pt idx="1067">
                  <c:v>39253</c:v>
                </c:pt>
                <c:pt idx="1068">
                  <c:v>39254</c:v>
                </c:pt>
                <c:pt idx="1069">
                  <c:v>39255</c:v>
                </c:pt>
                <c:pt idx="1070">
                  <c:v>39256</c:v>
                </c:pt>
                <c:pt idx="1071">
                  <c:v>39257</c:v>
                </c:pt>
                <c:pt idx="1072">
                  <c:v>39258</c:v>
                </c:pt>
                <c:pt idx="1073">
                  <c:v>39259</c:v>
                </c:pt>
                <c:pt idx="1074">
                  <c:v>39260</c:v>
                </c:pt>
                <c:pt idx="1075">
                  <c:v>39261</c:v>
                </c:pt>
                <c:pt idx="1076">
                  <c:v>39262</c:v>
                </c:pt>
                <c:pt idx="1077">
                  <c:v>39263</c:v>
                </c:pt>
                <c:pt idx="1078">
                  <c:v>39264</c:v>
                </c:pt>
                <c:pt idx="1079">
                  <c:v>39265</c:v>
                </c:pt>
                <c:pt idx="1080">
                  <c:v>39266</c:v>
                </c:pt>
                <c:pt idx="1081">
                  <c:v>39267</c:v>
                </c:pt>
                <c:pt idx="1082">
                  <c:v>39268</c:v>
                </c:pt>
                <c:pt idx="1083">
                  <c:v>39269</c:v>
                </c:pt>
                <c:pt idx="1084">
                  <c:v>39270</c:v>
                </c:pt>
                <c:pt idx="1085">
                  <c:v>39271</c:v>
                </c:pt>
                <c:pt idx="1086">
                  <c:v>39272</c:v>
                </c:pt>
                <c:pt idx="1087">
                  <c:v>39273</c:v>
                </c:pt>
                <c:pt idx="1088">
                  <c:v>39274</c:v>
                </c:pt>
                <c:pt idx="1089">
                  <c:v>39275</c:v>
                </c:pt>
                <c:pt idx="1090">
                  <c:v>39276</c:v>
                </c:pt>
                <c:pt idx="1091">
                  <c:v>39277</c:v>
                </c:pt>
                <c:pt idx="1092">
                  <c:v>39278</c:v>
                </c:pt>
                <c:pt idx="1093">
                  <c:v>39279</c:v>
                </c:pt>
                <c:pt idx="1094">
                  <c:v>39280</c:v>
                </c:pt>
                <c:pt idx="1095">
                  <c:v>39281</c:v>
                </c:pt>
                <c:pt idx="1096">
                  <c:v>39282</c:v>
                </c:pt>
                <c:pt idx="1097">
                  <c:v>39283</c:v>
                </c:pt>
                <c:pt idx="1098">
                  <c:v>39284</c:v>
                </c:pt>
                <c:pt idx="1099">
                  <c:v>39285</c:v>
                </c:pt>
                <c:pt idx="1100">
                  <c:v>39286</c:v>
                </c:pt>
                <c:pt idx="1101">
                  <c:v>39287</c:v>
                </c:pt>
                <c:pt idx="1102">
                  <c:v>39288</c:v>
                </c:pt>
                <c:pt idx="1103">
                  <c:v>39289</c:v>
                </c:pt>
                <c:pt idx="1104">
                  <c:v>39290</c:v>
                </c:pt>
                <c:pt idx="1105">
                  <c:v>39291</c:v>
                </c:pt>
                <c:pt idx="1106">
                  <c:v>39292</c:v>
                </c:pt>
                <c:pt idx="1107">
                  <c:v>39293</c:v>
                </c:pt>
                <c:pt idx="1108">
                  <c:v>39294</c:v>
                </c:pt>
                <c:pt idx="1109">
                  <c:v>39295</c:v>
                </c:pt>
                <c:pt idx="1110">
                  <c:v>39296</c:v>
                </c:pt>
                <c:pt idx="1111">
                  <c:v>39297</c:v>
                </c:pt>
                <c:pt idx="1112">
                  <c:v>39298</c:v>
                </c:pt>
                <c:pt idx="1113">
                  <c:v>39299</c:v>
                </c:pt>
                <c:pt idx="1114">
                  <c:v>39300</c:v>
                </c:pt>
                <c:pt idx="1115">
                  <c:v>39301</c:v>
                </c:pt>
                <c:pt idx="1116">
                  <c:v>39302</c:v>
                </c:pt>
                <c:pt idx="1117">
                  <c:v>39303</c:v>
                </c:pt>
                <c:pt idx="1118">
                  <c:v>39304</c:v>
                </c:pt>
                <c:pt idx="1119">
                  <c:v>39305</c:v>
                </c:pt>
                <c:pt idx="1120">
                  <c:v>39306</c:v>
                </c:pt>
                <c:pt idx="1121">
                  <c:v>39307</c:v>
                </c:pt>
                <c:pt idx="1122">
                  <c:v>39308</c:v>
                </c:pt>
                <c:pt idx="1123">
                  <c:v>39309</c:v>
                </c:pt>
                <c:pt idx="1124">
                  <c:v>39310</c:v>
                </c:pt>
                <c:pt idx="1125">
                  <c:v>39311</c:v>
                </c:pt>
                <c:pt idx="1126">
                  <c:v>39312</c:v>
                </c:pt>
                <c:pt idx="1127">
                  <c:v>39313</c:v>
                </c:pt>
                <c:pt idx="1128">
                  <c:v>39314</c:v>
                </c:pt>
                <c:pt idx="1129">
                  <c:v>39315</c:v>
                </c:pt>
                <c:pt idx="1130">
                  <c:v>39316</c:v>
                </c:pt>
                <c:pt idx="1131">
                  <c:v>39317</c:v>
                </c:pt>
                <c:pt idx="1132">
                  <c:v>39318</c:v>
                </c:pt>
                <c:pt idx="1133">
                  <c:v>39319</c:v>
                </c:pt>
                <c:pt idx="1134">
                  <c:v>39320</c:v>
                </c:pt>
                <c:pt idx="1135">
                  <c:v>39321</c:v>
                </c:pt>
                <c:pt idx="1136">
                  <c:v>39322</c:v>
                </c:pt>
                <c:pt idx="1137">
                  <c:v>39323</c:v>
                </c:pt>
                <c:pt idx="1138">
                  <c:v>39324</c:v>
                </c:pt>
                <c:pt idx="1139">
                  <c:v>39325</c:v>
                </c:pt>
                <c:pt idx="1140">
                  <c:v>39326</c:v>
                </c:pt>
                <c:pt idx="1141">
                  <c:v>39327</c:v>
                </c:pt>
                <c:pt idx="1142">
                  <c:v>39328</c:v>
                </c:pt>
                <c:pt idx="1143">
                  <c:v>39329</c:v>
                </c:pt>
                <c:pt idx="1144">
                  <c:v>39330</c:v>
                </c:pt>
                <c:pt idx="1145">
                  <c:v>39331</c:v>
                </c:pt>
                <c:pt idx="1146">
                  <c:v>39332</c:v>
                </c:pt>
                <c:pt idx="1147">
                  <c:v>39333</c:v>
                </c:pt>
                <c:pt idx="1148">
                  <c:v>39334</c:v>
                </c:pt>
                <c:pt idx="1149">
                  <c:v>39335</c:v>
                </c:pt>
                <c:pt idx="1150">
                  <c:v>39336</c:v>
                </c:pt>
                <c:pt idx="1151">
                  <c:v>39337</c:v>
                </c:pt>
                <c:pt idx="1152">
                  <c:v>39338</c:v>
                </c:pt>
                <c:pt idx="1153">
                  <c:v>39339</c:v>
                </c:pt>
                <c:pt idx="1154">
                  <c:v>39340</c:v>
                </c:pt>
                <c:pt idx="1155">
                  <c:v>39341</c:v>
                </c:pt>
                <c:pt idx="1156">
                  <c:v>39342</c:v>
                </c:pt>
                <c:pt idx="1157">
                  <c:v>39343</c:v>
                </c:pt>
                <c:pt idx="1158">
                  <c:v>39344</c:v>
                </c:pt>
                <c:pt idx="1159">
                  <c:v>39345</c:v>
                </c:pt>
                <c:pt idx="1160">
                  <c:v>39346</c:v>
                </c:pt>
                <c:pt idx="1161">
                  <c:v>39347</c:v>
                </c:pt>
                <c:pt idx="1162">
                  <c:v>39348</c:v>
                </c:pt>
                <c:pt idx="1163">
                  <c:v>39349</c:v>
                </c:pt>
                <c:pt idx="1164">
                  <c:v>39350</c:v>
                </c:pt>
                <c:pt idx="1165">
                  <c:v>39351</c:v>
                </c:pt>
                <c:pt idx="1166">
                  <c:v>39352</c:v>
                </c:pt>
                <c:pt idx="1167">
                  <c:v>39353</c:v>
                </c:pt>
                <c:pt idx="1168">
                  <c:v>39354</c:v>
                </c:pt>
                <c:pt idx="1169">
                  <c:v>39355</c:v>
                </c:pt>
                <c:pt idx="1170">
                  <c:v>39356</c:v>
                </c:pt>
                <c:pt idx="1171">
                  <c:v>39357</c:v>
                </c:pt>
                <c:pt idx="1172">
                  <c:v>39358</c:v>
                </c:pt>
                <c:pt idx="1173">
                  <c:v>39359</c:v>
                </c:pt>
                <c:pt idx="1174">
                  <c:v>39360</c:v>
                </c:pt>
                <c:pt idx="1175">
                  <c:v>39361</c:v>
                </c:pt>
                <c:pt idx="1176">
                  <c:v>39362</c:v>
                </c:pt>
                <c:pt idx="1177">
                  <c:v>39363</c:v>
                </c:pt>
                <c:pt idx="1178">
                  <c:v>39364</c:v>
                </c:pt>
                <c:pt idx="1179">
                  <c:v>39365</c:v>
                </c:pt>
                <c:pt idx="1180">
                  <c:v>39366</c:v>
                </c:pt>
                <c:pt idx="1181">
                  <c:v>39367</c:v>
                </c:pt>
                <c:pt idx="1182">
                  <c:v>39368</c:v>
                </c:pt>
                <c:pt idx="1183">
                  <c:v>39369</c:v>
                </c:pt>
                <c:pt idx="1184">
                  <c:v>39370</c:v>
                </c:pt>
                <c:pt idx="1185">
                  <c:v>39371</c:v>
                </c:pt>
                <c:pt idx="1186">
                  <c:v>39372</c:v>
                </c:pt>
                <c:pt idx="1187">
                  <c:v>39373</c:v>
                </c:pt>
                <c:pt idx="1188">
                  <c:v>39374</c:v>
                </c:pt>
                <c:pt idx="1189">
                  <c:v>39375</c:v>
                </c:pt>
                <c:pt idx="1190">
                  <c:v>39376</c:v>
                </c:pt>
                <c:pt idx="1191">
                  <c:v>39377</c:v>
                </c:pt>
                <c:pt idx="1192">
                  <c:v>39378</c:v>
                </c:pt>
                <c:pt idx="1193">
                  <c:v>39379</c:v>
                </c:pt>
                <c:pt idx="1194">
                  <c:v>39380</c:v>
                </c:pt>
                <c:pt idx="1195">
                  <c:v>39381</c:v>
                </c:pt>
                <c:pt idx="1196">
                  <c:v>39382</c:v>
                </c:pt>
                <c:pt idx="1197">
                  <c:v>39383</c:v>
                </c:pt>
                <c:pt idx="1198">
                  <c:v>39384</c:v>
                </c:pt>
                <c:pt idx="1199">
                  <c:v>39385</c:v>
                </c:pt>
                <c:pt idx="1200">
                  <c:v>39386</c:v>
                </c:pt>
                <c:pt idx="1201">
                  <c:v>39387</c:v>
                </c:pt>
                <c:pt idx="1202">
                  <c:v>39388</c:v>
                </c:pt>
                <c:pt idx="1203">
                  <c:v>39389</c:v>
                </c:pt>
                <c:pt idx="1204">
                  <c:v>39390</c:v>
                </c:pt>
                <c:pt idx="1205">
                  <c:v>39391</c:v>
                </c:pt>
                <c:pt idx="1206">
                  <c:v>39392</c:v>
                </c:pt>
                <c:pt idx="1207">
                  <c:v>39393</c:v>
                </c:pt>
                <c:pt idx="1208">
                  <c:v>39394</c:v>
                </c:pt>
                <c:pt idx="1209">
                  <c:v>39395</c:v>
                </c:pt>
                <c:pt idx="1210">
                  <c:v>39396</c:v>
                </c:pt>
                <c:pt idx="1211">
                  <c:v>39397</c:v>
                </c:pt>
                <c:pt idx="1212">
                  <c:v>39398</c:v>
                </c:pt>
                <c:pt idx="1213">
                  <c:v>39399</c:v>
                </c:pt>
                <c:pt idx="1214">
                  <c:v>39400</c:v>
                </c:pt>
                <c:pt idx="1215">
                  <c:v>39401</c:v>
                </c:pt>
                <c:pt idx="1216">
                  <c:v>39402</c:v>
                </c:pt>
                <c:pt idx="1217">
                  <c:v>39403</c:v>
                </c:pt>
                <c:pt idx="1218">
                  <c:v>39404</c:v>
                </c:pt>
                <c:pt idx="1219">
                  <c:v>39405</c:v>
                </c:pt>
                <c:pt idx="1220">
                  <c:v>39406</c:v>
                </c:pt>
                <c:pt idx="1221">
                  <c:v>39407</c:v>
                </c:pt>
                <c:pt idx="1222">
                  <c:v>39408</c:v>
                </c:pt>
                <c:pt idx="1223">
                  <c:v>39409</c:v>
                </c:pt>
                <c:pt idx="1224">
                  <c:v>39410</c:v>
                </c:pt>
                <c:pt idx="1225">
                  <c:v>39411</c:v>
                </c:pt>
                <c:pt idx="1226">
                  <c:v>39412</c:v>
                </c:pt>
                <c:pt idx="1227">
                  <c:v>39413</c:v>
                </c:pt>
                <c:pt idx="1228">
                  <c:v>39414</c:v>
                </c:pt>
                <c:pt idx="1229">
                  <c:v>39415</c:v>
                </c:pt>
                <c:pt idx="1230">
                  <c:v>39416</c:v>
                </c:pt>
                <c:pt idx="1231">
                  <c:v>39417</c:v>
                </c:pt>
                <c:pt idx="1232">
                  <c:v>39418</c:v>
                </c:pt>
                <c:pt idx="1233">
                  <c:v>39419</c:v>
                </c:pt>
                <c:pt idx="1234">
                  <c:v>39420</c:v>
                </c:pt>
                <c:pt idx="1235">
                  <c:v>39421</c:v>
                </c:pt>
                <c:pt idx="1236">
                  <c:v>39422</c:v>
                </c:pt>
                <c:pt idx="1237">
                  <c:v>39423</c:v>
                </c:pt>
                <c:pt idx="1238">
                  <c:v>39424</c:v>
                </c:pt>
                <c:pt idx="1239">
                  <c:v>39425</c:v>
                </c:pt>
                <c:pt idx="1240">
                  <c:v>39426</c:v>
                </c:pt>
                <c:pt idx="1241">
                  <c:v>39427</c:v>
                </c:pt>
                <c:pt idx="1242">
                  <c:v>39428</c:v>
                </c:pt>
                <c:pt idx="1243">
                  <c:v>39429</c:v>
                </c:pt>
                <c:pt idx="1244">
                  <c:v>39430</c:v>
                </c:pt>
                <c:pt idx="1245">
                  <c:v>39431</c:v>
                </c:pt>
                <c:pt idx="1246">
                  <c:v>39432</c:v>
                </c:pt>
                <c:pt idx="1247">
                  <c:v>39433</c:v>
                </c:pt>
                <c:pt idx="1248">
                  <c:v>39434</c:v>
                </c:pt>
                <c:pt idx="1249">
                  <c:v>39435</c:v>
                </c:pt>
                <c:pt idx="1250">
                  <c:v>39436</c:v>
                </c:pt>
                <c:pt idx="1251">
                  <c:v>39437</c:v>
                </c:pt>
                <c:pt idx="1252">
                  <c:v>39438</c:v>
                </c:pt>
                <c:pt idx="1253">
                  <c:v>39439</c:v>
                </c:pt>
                <c:pt idx="1254">
                  <c:v>39440</c:v>
                </c:pt>
                <c:pt idx="1255">
                  <c:v>39441</c:v>
                </c:pt>
                <c:pt idx="1256">
                  <c:v>39442</c:v>
                </c:pt>
                <c:pt idx="1257">
                  <c:v>39443</c:v>
                </c:pt>
                <c:pt idx="1258">
                  <c:v>39444</c:v>
                </c:pt>
                <c:pt idx="1259">
                  <c:v>39445</c:v>
                </c:pt>
                <c:pt idx="1260">
                  <c:v>39446</c:v>
                </c:pt>
                <c:pt idx="1261">
                  <c:v>39447</c:v>
                </c:pt>
                <c:pt idx="1262">
                  <c:v>39448</c:v>
                </c:pt>
                <c:pt idx="1263">
                  <c:v>39449</c:v>
                </c:pt>
                <c:pt idx="1264">
                  <c:v>39450</c:v>
                </c:pt>
                <c:pt idx="1265">
                  <c:v>39451</c:v>
                </c:pt>
                <c:pt idx="1266">
                  <c:v>39452</c:v>
                </c:pt>
                <c:pt idx="1267">
                  <c:v>39453</c:v>
                </c:pt>
                <c:pt idx="1268">
                  <c:v>39454</c:v>
                </c:pt>
                <c:pt idx="1269">
                  <c:v>39455</c:v>
                </c:pt>
                <c:pt idx="1270">
                  <c:v>39456</c:v>
                </c:pt>
                <c:pt idx="1271">
                  <c:v>39457</c:v>
                </c:pt>
                <c:pt idx="1272">
                  <c:v>39458</c:v>
                </c:pt>
                <c:pt idx="1273">
                  <c:v>39459</c:v>
                </c:pt>
                <c:pt idx="1274">
                  <c:v>39460</c:v>
                </c:pt>
                <c:pt idx="1275">
                  <c:v>39461</c:v>
                </c:pt>
                <c:pt idx="1276">
                  <c:v>39462</c:v>
                </c:pt>
                <c:pt idx="1277">
                  <c:v>39463</c:v>
                </c:pt>
                <c:pt idx="1278">
                  <c:v>39464</c:v>
                </c:pt>
                <c:pt idx="1279">
                  <c:v>39465</c:v>
                </c:pt>
                <c:pt idx="1280">
                  <c:v>39466</c:v>
                </c:pt>
                <c:pt idx="1281">
                  <c:v>39467</c:v>
                </c:pt>
                <c:pt idx="1282">
                  <c:v>39468</c:v>
                </c:pt>
                <c:pt idx="1283">
                  <c:v>39469</c:v>
                </c:pt>
                <c:pt idx="1284">
                  <c:v>39470</c:v>
                </c:pt>
                <c:pt idx="1285">
                  <c:v>39471</c:v>
                </c:pt>
                <c:pt idx="1286">
                  <c:v>39472</c:v>
                </c:pt>
                <c:pt idx="1287">
                  <c:v>39473</c:v>
                </c:pt>
                <c:pt idx="1288">
                  <c:v>39474</c:v>
                </c:pt>
                <c:pt idx="1289">
                  <c:v>39475</c:v>
                </c:pt>
                <c:pt idx="1290">
                  <c:v>39476</c:v>
                </c:pt>
                <c:pt idx="1291">
                  <c:v>39477</c:v>
                </c:pt>
                <c:pt idx="1292">
                  <c:v>39478</c:v>
                </c:pt>
                <c:pt idx="1293">
                  <c:v>39479</c:v>
                </c:pt>
                <c:pt idx="1294">
                  <c:v>39480</c:v>
                </c:pt>
                <c:pt idx="1295">
                  <c:v>39481</c:v>
                </c:pt>
                <c:pt idx="1296">
                  <c:v>39482</c:v>
                </c:pt>
                <c:pt idx="1297">
                  <c:v>39483</c:v>
                </c:pt>
                <c:pt idx="1298">
                  <c:v>39484</c:v>
                </c:pt>
                <c:pt idx="1299">
                  <c:v>39485</c:v>
                </c:pt>
                <c:pt idx="1300">
                  <c:v>39486</c:v>
                </c:pt>
                <c:pt idx="1301">
                  <c:v>39487</c:v>
                </c:pt>
                <c:pt idx="1302">
                  <c:v>39488</c:v>
                </c:pt>
                <c:pt idx="1303">
                  <c:v>39489</c:v>
                </c:pt>
                <c:pt idx="1304">
                  <c:v>39490</c:v>
                </c:pt>
                <c:pt idx="1305">
                  <c:v>39491</c:v>
                </c:pt>
                <c:pt idx="1306">
                  <c:v>39492</c:v>
                </c:pt>
                <c:pt idx="1307">
                  <c:v>39493</c:v>
                </c:pt>
                <c:pt idx="1308">
                  <c:v>39494</c:v>
                </c:pt>
                <c:pt idx="1309">
                  <c:v>39495</c:v>
                </c:pt>
                <c:pt idx="1310">
                  <c:v>39496</c:v>
                </c:pt>
                <c:pt idx="1311">
                  <c:v>39497</c:v>
                </c:pt>
                <c:pt idx="1312">
                  <c:v>39498</c:v>
                </c:pt>
                <c:pt idx="1313">
                  <c:v>39499</c:v>
                </c:pt>
                <c:pt idx="1314">
                  <c:v>39500</c:v>
                </c:pt>
                <c:pt idx="1315">
                  <c:v>39501</c:v>
                </c:pt>
                <c:pt idx="1316">
                  <c:v>39502</c:v>
                </c:pt>
                <c:pt idx="1317">
                  <c:v>39503</c:v>
                </c:pt>
                <c:pt idx="1318">
                  <c:v>39504</c:v>
                </c:pt>
                <c:pt idx="1319">
                  <c:v>39505</c:v>
                </c:pt>
                <c:pt idx="1320">
                  <c:v>39506</c:v>
                </c:pt>
                <c:pt idx="1321">
                  <c:v>39507</c:v>
                </c:pt>
                <c:pt idx="1322">
                  <c:v>39508</c:v>
                </c:pt>
                <c:pt idx="1323">
                  <c:v>39509</c:v>
                </c:pt>
                <c:pt idx="1324">
                  <c:v>39510</c:v>
                </c:pt>
                <c:pt idx="1325">
                  <c:v>39511</c:v>
                </c:pt>
                <c:pt idx="1326">
                  <c:v>39512</c:v>
                </c:pt>
                <c:pt idx="1327">
                  <c:v>39513</c:v>
                </c:pt>
                <c:pt idx="1328">
                  <c:v>39514</c:v>
                </c:pt>
                <c:pt idx="1329">
                  <c:v>39515</c:v>
                </c:pt>
                <c:pt idx="1330">
                  <c:v>39516</c:v>
                </c:pt>
                <c:pt idx="1331">
                  <c:v>39517</c:v>
                </c:pt>
                <c:pt idx="1332">
                  <c:v>39518</c:v>
                </c:pt>
                <c:pt idx="1333">
                  <c:v>39519</c:v>
                </c:pt>
                <c:pt idx="1334">
                  <c:v>39520</c:v>
                </c:pt>
                <c:pt idx="1335">
                  <c:v>39521</c:v>
                </c:pt>
                <c:pt idx="1336">
                  <c:v>39522</c:v>
                </c:pt>
                <c:pt idx="1337">
                  <c:v>39523</c:v>
                </c:pt>
                <c:pt idx="1338">
                  <c:v>39524</c:v>
                </c:pt>
                <c:pt idx="1339">
                  <c:v>39525</c:v>
                </c:pt>
                <c:pt idx="1340">
                  <c:v>39526</c:v>
                </c:pt>
                <c:pt idx="1341">
                  <c:v>39527</c:v>
                </c:pt>
                <c:pt idx="1342">
                  <c:v>39528</c:v>
                </c:pt>
                <c:pt idx="1343">
                  <c:v>39529</c:v>
                </c:pt>
                <c:pt idx="1344">
                  <c:v>39530</c:v>
                </c:pt>
                <c:pt idx="1345">
                  <c:v>39531</c:v>
                </c:pt>
                <c:pt idx="1346">
                  <c:v>39532</c:v>
                </c:pt>
                <c:pt idx="1347">
                  <c:v>39533</c:v>
                </c:pt>
                <c:pt idx="1348">
                  <c:v>39534</c:v>
                </c:pt>
                <c:pt idx="1349">
                  <c:v>39535</c:v>
                </c:pt>
                <c:pt idx="1350">
                  <c:v>39536</c:v>
                </c:pt>
                <c:pt idx="1351">
                  <c:v>39537</c:v>
                </c:pt>
                <c:pt idx="1352">
                  <c:v>39538</c:v>
                </c:pt>
                <c:pt idx="1353">
                  <c:v>39539</c:v>
                </c:pt>
                <c:pt idx="1354">
                  <c:v>39540</c:v>
                </c:pt>
                <c:pt idx="1355">
                  <c:v>39541</c:v>
                </c:pt>
                <c:pt idx="1356">
                  <c:v>39542</c:v>
                </c:pt>
                <c:pt idx="1357">
                  <c:v>39543</c:v>
                </c:pt>
                <c:pt idx="1358">
                  <c:v>39544</c:v>
                </c:pt>
                <c:pt idx="1359">
                  <c:v>39545</c:v>
                </c:pt>
                <c:pt idx="1360">
                  <c:v>39546</c:v>
                </c:pt>
                <c:pt idx="1361">
                  <c:v>39547</c:v>
                </c:pt>
                <c:pt idx="1362">
                  <c:v>39548</c:v>
                </c:pt>
                <c:pt idx="1363">
                  <c:v>39549</c:v>
                </c:pt>
                <c:pt idx="1364">
                  <c:v>39550</c:v>
                </c:pt>
                <c:pt idx="1365">
                  <c:v>39551</c:v>
                </c:pt>
                <c:pt idx="1366">
                  <c:v>39552</c:v>
                </c:pt>
                <c:pt idx="1367">
                  <c:v>39553</c:v>
                </c:pt>
                <c:pt idx="1368">
                  <c:v>39554</c:v>
                </c:pt>
                <c:pt idx="1369">
                  <c:v>39555</c:v>
                </c:pt>
                <c:pt idx="1370">
                  <c:v>39556</c:v>
                </c:pt>
                <c:pt idx="1371">
                  <c:v>39557</c:v>
                </c:pt>
                <c:pt idx="1372">
                  <c:v>39558</c:v>
                </c:pt>
                <c:pt idx="1373">
                  <c:v>39559</c:v>
                </c:pt>
                <c:pt idx="1374">
                  <c:v>39560</c:v>
                </c:pt>
                <c:pt idx="1375">
                  <c:v>39561</c:v>
                </c:pt>
                <c:pt idx="1376">
                  <c:v>39562</c:v>
                </c:pt>
                <c:pt idx="1377">
                  <c:v>39563</c:v>
                </c:pt>
                <c:pt idx="1378">
                  <c:v>39564</c:v>
                </c:pt>
                <c:pt idx="1379">
                  <c:v>39565</c:v>
                </c:pt>
                <c:pt idx="1380">
                  <c:v>39566</c:v>
                </c:pt>
                <c:pt idx="1381">
                  <c:v>39567</c:v>
                </c:pt>
                <c:pt idx="1382">
                  <c:v>39568</c:v>
                </c:pt>
                <c:pt idx="1383">
                  <c:v>39569</c:v>
                </c:pt>
                <c:pt idx="1384">
                  <c:v>39570</c:v>
                </c:pt>
                <c:pt idx="1385">
                  <c:v>39571</c:v>
                </c:pt>
                <c:pt idx="1386">
                  <c:v>39572</c:v>
                </c:pt>
                <c:pt idx="1387">
                  <c:v>39573</c:v>
                </c:pt>
                <c:pt idx="1388">
                  <c:v>39574</c:v>
                </c:pt>
                <c:pt idx="1389">
                  <c:v>39575</c:v>
                </c:pt>
                <c:pt idx="1390">
                  <c:v>39576</c:v>
                </c:pt>
                <c:pt idx="1391">
                  <c:v>39577</c:v>
                </c:pt>
                <c:pt idx="1392">
                  <c:v>39578</c:v>
                </c:pt>
                <c:pt idx="1393">
                  <c:v>39579</c:v>
                </c:pt>
                <c:pt idx="1394">
                  <c:v>39580</c:v>
                </c:pt>
                <c:pt idx="1395">
                  <c:v>39581</c:v>
                </c:pt>
                <c:pt idx="1396">
                  <c:v>39582</c:v>
                </c:pt>
                <c:pt idx="1397">
                  <c:v>39583</c:v>
                </c:pt>
                <c:pt idx="1398">
                  <c:v>39584</c:v>
                </c:pt>
                <c:pt idx="1399">
                  <c:v>39585</c:v>
                </c:pt>
                <c:pt idx="1400">
                  <c:v>39586</c:v>
                </c:pt>
                <c:pt idx="1401">
                  <c:v>39587</c:v>
                </c:pt>
                <c:pt idx="1402">
                  <c:v>39588</c:v>
                </c:pt>
                <c:pt idx="1403">
                  <c:v>39589</c:v>
                </c:pt>
                <c:pt idx="1404">
                  <c:v>39590</c:v>
                </c:pt>
                <c:pt idx="1405">
                  <c:v>39591</c:v>
                </c:pt>
                <c:pt idx="1406">
                  <c:v>39592</c:v>
                </c:pt>
                <c:pt idx="1407">
                  <c:v>39593</c:v>
                </c:pt>
                <c:pt idx="1408">
                  <c:v>39594</c:v>
                </c:pt>
                <c:pt idx="1409">
                  <c:v>39595</c:v>
                </c:pt>
                <c:pt idx="1410">
                  <c:v>39596</c:v>
                </c:pt>
                <c:pt idx="1411">
                  <c:v>39597</c:v>
                </c:pt>
                <c:pt idx="1412">
                  <c:v>39598</c:v>
                </c:pt>
                <c:pt idx="1413">
                  <c:v>39599</c:v>
                </c:pt>
                <c:pt idx="1414">
                  <c:v>39600</c:v>
                </c:pt>
                <c:pt idx="1415">
                  <c:v>39601</c:v>
                </c:pt>
                <c:pt idx="1416">
                  <c:v>39602</c:v>
                </c:pt>
                <c:pt idx="1417">
                  <c:v>39603</c:v>
                </c:pt>
                <c:pt idx="1418">
                  <c:v>39604</c:v>
                </c:pt>
                <c:pt idx="1419">
                  <c:v>39605</c:v>
                </c:pt>
                <c:pt idx="1420">
                  <c:v>39606</c:v>
                </c:pt>
                <c:pt idx="1421">
                  <c:v>39607</c:v>
                </c:pt>
                <c:pt idx="1422">
                  <c:v>39608</c:v>
                </c:pt>
                <c:pt idx="1423">
                  <c:v>39609</c:v>
                </c:pt>
                <c:pt idx="1424">
                  <c:v>39610</c:v>
                </c:pt>
                <c:pt idx="1425">
                  <c:v>39611</c:v>
                </c:pt>
                <c:pt idx="1426">
                  <c:v>39612</c:v>
                </c:pt>
                <c:pt idx="1427">
                  <c:v>39613</c:v>
                </c:pt>
                <c:pt idx="1428">
                  <c:v>39614</c:v>
                </c:pt>
                <c:pt idx="1429">
                  <c:v>39615</c:v>
                </c:pt>
                <c:pt idx="1430">
                  <c:v>39616</c:v>
                </c:pt>
                <c:pt idx="1431">
                  <c:v>39617</c:v>
                </c:pt>
                <c:pt idx="1432">
                  <c:v>39618</c:v>
                </c:pt>
                <c:pt idx="1433">
                  <c:v>39619</c:v>
                </c:pt>
                <c:pt idx="1434">
                  <c:v>39620</c:v>
                </c:pt>
                <c:pt idx="1435">
                  <c:v>39621</c:v>
                </c:pt>
                <c:pt idx="1436">
                  <c:v>39622</c:v>
                </c:pt>
                <c:pt idx="1437">
                  <c:v>39623</c:v>
                </c:pt>
                <c:pt idx="1438">
                  <c:v>39624</c:v>
                </c:pt>
                <c:pt idx="1439">
                  <c:v>39625</c:v>
                </c:pt>
                <c:pt idx="1440">
                  <c:v>39626</c:v>
                </c:pt>
                <c:pt idx="1441">
                  <c:v>39627</c:v>
                </c:pt>
                <c:pt idx="1442">
                  <c:v>39628</c:v>
                </c:pt>
                <c:pt idx="1443">
                  <c:v>39629</c:v>
                </c:pt>
                <c:pt idx="1444">
                  <c:v>39630</c:v>
                </c:pt>
                <c:pt idx="1445">
                  <c:v>39631</c:v>
                </c:pt>
                <c:pt idx="1446">
                  <c:v>39632</c:v>
                </c:pt>
                <c:pt idx="1447">
                  <c:v>39633</c:v>
                </c:pt>
                <c:pt idx="1448">
                  <c:v>39634</c:v>
                </c:pt>
                <c:pt idx="1449">
                  <c:v>39635</c:v>
                </c:pt>
                <c:pt idx="1450">
                  <c:v>39636</c:v>
                </c:pt>
                <c:pt idx="1451">
                  <c:v>39637</c:v>
                </c:pt>
                <c:pt idx="1452">
                  <c:v>39638</c:v>
                </c:pt>
                <c:pt idx="1453">
                  <c:v>39639</c:v>
                </c:pt>
                <c:pt idx="1454">
                  <c:v>39640</c:v>
                </c:pt>
                <c:pt idx="1455">
                  <c:v>39641</c:v>
                </c:pt>
                <c:pt idx="1456">
                  <c:v>39642</c:v>
                </c:pt>
                <c:pt idx="1457">
                  <c:v>39643</c:v>
                </c:pt>
                <c:pt idx="1458">
                  <c:v>39644</c:v>
                </c:pt>
                <c:pt idx="1459">
                  <c:v>39645</c:v>
                </c:pt>
                <c:pt idx="1460">
                  <c:v>39646</c:v>
                </c:pt>
                <c:pt idx="1461">
                  <c:v>39647</c:v>
                </c:pt>
                <c:pt idx="1462">
                  <c:v>39648</c:v>
                </c:pt>
                <c:pt idx="1463">
                  <c:v>39649</c:v>
                </c:pt>
                <c:pt idx="1464">
                  <c:v>39650</c:v>
                </c:pt>
                <c:pt idx="1465">
                  <c:v>39651</c:v>
                </c:pt>
                <c:pt idx="1466">
                  <c:v>39652</c:v>
                </c:pt>
                <c:pt idx="1467">
                  <c:v>39653</c:v>
                </c:pt>
                <c:pt idx="1468">
                  <c:v>39654</c:v>
                </c:pt>
                <c:pt idx="1469">
                  <c:v>39655</c:v>
                </c:pt>
                <c:pt idx="1470">
                  <c:v>39656</c:v>
                </c:pt>
                <c:pt idx="1471">
                  <c:v>39657</c:v>
                </c:pt>
                <c:pt idx="1472">
                  <c:v>39658</c:v>
                </c:pt>
                <c:pt idx="1473">
                  <c:v>39659</c:v>
                </c:pt>
                <c:pt idx="1474">
                  <c:v>39660</c:v>
                </c:pt>
                <c:pt idx="1475">
                  <c:v>39661</c:v>
                </c:pt>
                <c:pt idx="1476">
                  <c:v>39662</c:v>
                </c:pt>
                <c:pt idx="1477">
                  <c:v>39663</c:v>
                </c:pt>
                <c:pt idx="1478">
                  <c:v>39664</c:v>
                </c:pt>
                <c:pt idx="1479">
                  <c:v>39665</c:v>
                </c:pt>
                <c:pt idx="1480">
                  <c:v>39666</c:v>
                </c:pt>
                <c:pt idx="1481">
                  <c:v>39667</c:v>
                </c:pt>
                <c:pt idx="1482">
                  <c:v>39668</c:v>
                </c:pt>
                <c:pt idx="1483">
                  <c:v>39669</c:v>
                </c:pt>
                <c:pt idx="1484">
                  <c:v>39670</c:v>
                </c:pt>
                <c:pt idx="1485">
                  <c:v>39671</c:v>
                </c:pt>
                <c:pt idx="1486">
                  <c:v>39672</c:v>
                </c:pt>
                <c:pt idx="1487">
                  <c:v>39673</c:v>
                </c:pt>
                <c:pt idx="1488">
                  <c:v>39674</c:v>
                </c:pt>
                <c:pt idx="1489">
                  <c:v>39675</c:v>
                </c:pt>
                <c:pt idx="1490">
                  <c:v>39676</c:v>
                </c:pt>
                <c:pt idx="1491">
                  <c:v>39677</c:v>
                </c:pt>
                <c:pt idx="1492">
                  <c:v>39678</c:v>
                </c:pt>
                <c:pt idx="1493">
                  <c:v>39679</c:v>
                </c:pt>
                <c:pt idx="1494">
                  <c:v>39680</c:v>
                </c:pt>
                <c:pt idx="1495">
                  <c:v>39681</c:v>
                </c:pt>
                <c:pt idx="1496">
                  <c:v>39682</c:v>
                </c:pt>
                <c:pt idx="1497">
                  <c:v>39683</c:v>
                </c:pt>
                <c:pt idx="1498">
                  <c:v>39684</c:v>
                </c:pt>
                <c:pt idx="1499">
                  <c:v>39685</c:v>
                </c:pt>
                <c:pt idx="1500">
                  <c:v>39686</c:v>
                </c:pt>
                <c:pt idx="1501">
                  <c:v>39687</c:v>
                </c:pt>
                <c:pt idx="1502">
                  <c:v>39688</c:v>
                </c:pt>
                <c:pt idx="1503">
                  <c:v>39689</c:v>
                </c:pt>
                <c:pt idx="1504">
                  <c:v>39690</c:v>
                </c:pt>
                <c:pt idx="1505">
                  <c:v>39691</c:v>
                </c:pt>
                <c:pt idx="1506">
                  <c:v>39692</c:v>
                </c:pt>
                <c:pt idx="1507">
                  <c:v>39693</c:v>
                </c:pt>
                <c:pt idx="1508">
                  <c:v>39694</c:v>
                </c:pt>
                <c:pt idx="1509">
                  <c:v>39695</c:v>
                </c:pt>
                <c:pt idx="1510">
                  <c:v>39696</c:v>
                </c:pt>
                <c:pt idx="1511">
                  <c:v>39697</c:v>
                </c:pt>
                <c:pt idx="1512">
                  <c:v>39698</c:v>
                </c:pt>
                <c:pt idx="1513">
                  <c:v>39699</c:v>
                </c:pt>
                <c:pt idx="1514">
                  <c:v>39700</c:v>
                </c:pt>
                <c:pt idx="1515">
                  <c:v>39701</c:v>
                </c:pt>
                <c:pt idx="1516">
                  <c:v>39702</c:v>
                </c:pt>
                <c:pt idx="1517">
                  <c:v>39703</c:v>
                </c:pt>
                <c:pt idx="1518">
                  <c:v>39704</c:v>
                </c:pt>
                <c:pt idx="1519">
                  <c:v>39705</c:v>
                </c:pt>
                <c:pt idx="1520">
                  <c:v>39706</c:v>
                </c:pt>
                <c:pt idx="1521">
                  <c:v>39707</c:v>
                </c:pt>
                <c:pt idx="1522">
                  <c:v>39708</c:v>
                </c:pt>
                <c:pt idx="1523">
                  <c:v>39709</c:v>
                </c:pt>
                <c:pt idx="1524">
                  <c:v>39710</c:v>
                </c:pt>
                <c:pt idx="1525">
                  <c:v>39711</c:v>
                </c:pt>
                <c:pt idx="1526">
                  <c:v>39712</c:v>
                </c:pt>
                <c:pt idx="1527">
                  <c:v>39713</c:v>
                </c:pt>
                <c:pt idx="1528">
                  <c:v>39714</c:v>
                </c:pt>
                <c:pt idx="1529">
                  <c:v>39715</c:v>
                </c:pt>
                <c:pt idx="1530">
                  <c:v>39716</c:v>
                </c:pt>
                <c:pt idx="1531">
                  <c:v>39717</c:v>
                </c:pt>
                <c:pt idx="1532">
                  <c:v>39718</c:v>
                </c:pt>
                <c:pt idx="1533">
                  <c:v>39719</c:v>
                </c:pt>
                <c:pt idx="1534">
                  <c:v>39720</c:v>
                </c:pt>
                <c:pt idx="1535">
                  <c:v>39721</c:v>
                </c:pt>
                <c:pt idx="1536">
                  <c:v>39722</c:v>
                </c:pt>
                <c:pt idx="1537">
                  <c:v>39723</c:v>
                </c:pt>
                <c:pt idx="1538">
                  <c:v>39724</c:v>
                </c:pt>
                <c:pt idx="1539">
                  <c:v>39725</c:v>
                </c:pt>
                <c:pt idx="1540">
                  <c:v>39726</c:v>
                </c:pt>
                <c:pt idx="1541">
                  <c:v>39727</c:v>
                </c:pt>
                <c:pt idx="1542">
                  <c:v>39728</c:v>
                </c:pt>
                <c:pt idx="1543">
                  <c:v>39729</c:v>
                </c:pt>
                <c:pt idx="1544">
                  <c:v>39730</c:v>
                </c:pt>
                <c:pt idx="1545">
                  <c:v>39731</c:v>
                </c:pt>
                <c:pt idx="1546">
                  <c:v>39732</c:v>
                </c:pt>
                <c:pt idx="1547">
                  <c:v>39733</c:v>
                </c:pt>
                <c:pt idx="1548">
                  <c:v>39734</c:v>
                </c:pt>
                <c:pt idx="1549">
                  <c:v>39735</c:v>
                </c:pt>
                <c:pt idx="1550">
                  <c:v>39736</c:v>
                </c:pt>
                <c:pt idx="1551">
                  <c:v>39737</c:v>
                </c:pt>
                <c:pt idx="1552">
                  <c:v>39738</c:v>
                </c:pt>
                <c:pt idx="1553">
                  <c:v>39739</c:v>
                </c:pt>
                <c:pt idx="1554">
                  <c:v>39740</c:v>
                </c:pt>
                <c:pt idx="1555">
                  <c:v>39741</c:v>
                </c:pt>
                <c:pt idx="1556">
                  <c:v>39742</c:v>
                </c:pt>
                <c:pt idx="1557">
                  <c:v>39743</c:v>
                </c:pt>
                <c:pt idx="1558">
                  <c:v>39744</c:v>
                </c:pt>
                <c:pt idx="1559">
                  <c:v>39745</c:v>
                </c:pt>
                <c:pt idx="1560">
                  <c:v>39746</c:v>
                </c:pt>
                <c:pt idx="1561">
                  <c:v>39747</c:v>
                </c:pt>
                <c:pt idx="1562">
                  <c:v>39748</c:v>
                </c:pt>
                <c:pt idx="1563">
                  <c:v>39749</c:v>
                </c:pt>
                <c:pt idx="1564">
                  <c:v>39750</c:v>
                </c:pt>
                <c:pt idx="1565">
                  <c:v>39751</c:v>
                </c:pt>
                <c:pt idx="1566">
                  <c:v>39752</c:v>
                </c:pt>
                <c:pt idx="1567">
                  <c:v>39753</c:v>
                </c:pt>
                <c:pt idx="1568">
                  <c:v>39754</c:v>
                </c:pt>
                <c:pt idx="1569">
                  <c:v>39755</c:v>
                </c:pt>
                <c:pt idx="1570">
                  <c:v>39756</c:v>
                </c:pt>
                <c:pt idx="1571">
                  <c:v>39757</c:v>
                </c:pt>
                <c:pt idx="1572">
                  <c:v>39758</c:v>
                </c:pt>
                <c:pt idx="1573">
                  <c:v>39759</c:v>
                </c:pt>
                <c:pt idx="1574">
                  <c:v>39760</c:v>
                </c:pt>
                <c:pt idx="1575">
                  <c:v>39761</c:v>
                </c:pt>
                <c:pt idx="1576">
                  <c:v>39762</c:v>
                </c:pt>
                <c:pt idx="1577">
                  <c:v>39763</c:v>
                </c:pt>
                <c:pt idx="1578">
                  <c:v>39764</c:v>
                </c:pt>
                <c:pt idx="1579">
                  <c:v>39765</c:v>
                </c:pt>
                <c:pt idx="1580">
                  <c:v>39766</c:v>
                </c:pt>
                <c:pt idx="1581">
                  <c:v>39767</c:v>
                </c:pt>
                <c:pt idx="1582">
                  <c:v>39768</c:v>
                </c:pt>
                <c:pt idx="1583">
                  <c:v>39769</c:v>
                </c:pt>
                <c:pt idx="1584">
                  <c:v>39770</c:v>
                </c:pt>
                <c:pt idx="1585">
                  <c:v>39771</c:v>
                </c:pt>
                <c:pt idx="1586">
                  <c:v>39772</c:v>
                </c:pt>
                <c:pt idx="1587">
                  <c:v>39773</c:v>
                </c:pt>
                <c:pt idx="1588">
                  <c:v>39774</c:v>
                </c:pt>
                <c:pt idx="1589">
                  <c:v>39775</c:v>
                </c:pt>
                <c:pt idx="1590">
                  <c:v>39776</c:v>
                </c:pt>
                <c:pt idx="1591">
                  <c:v>39777</c:v>
                </c:pt>
                <c:pt idx="1592">
                  <c:v>39778</c:v>
                </c:pt>
                <c:pt idx="1593">
                  <c:v>39779</c:v>
                </c:pt>
                <c:pt idx="1594">
                  <c:v>39780</c:v>
                </c:pt>
                <c:pt idx="1595">
                  <c:v>39781</c:v>
                </c:pt>
                <c:pt idx="1596">
                  <c:v>39782</c:v>
                </c:pt>
                <c:pt idx="1597">
                  <c:v>39783</c:v>
                </c:pt>
                <c:pt idx="1598">
                  <c:v>39784</c:v>
                </c:pt>
                <c:pt idx="1599">
                  <c:v>39785</c:v>
                </c:pt>
                <c:pt idx="1600">
                  <c:v>39786</c:v>
                </c:pt>
                <c:pt idx="1601">
                  <c:v>39787</c:v>
                </c:pt>
                <c:pt idx="1602">
                  <c:v>39788</c:v>
                </c:pt>
                <c:pt idx="1603">
                  <c:v>39789</c:v>
                </c:pt>
                <c:pt idx="1604">
                  <c:v>39790</c:v>
                </c:pt>
                <c:pt idx="1605">
                  <c:v>39791</c:v>
                </c:pt>
                <c:pt idx="1606">
                  <c:v>39792</c:v>
                </c:pt>
                <c:pt idx="1607">
                  <c:v>39793</c:v>
                </c:pt>
                <c:pt idx="1608">
                  <c:v>39794</c:v>
                </c:pt>
                <c:pt idx="1609">
                  <c:v>39795</c:v>
                </c:pt>
                <c:pt idx="1610">
                  <c:v>39796</c:v>
                </c:pt>
                <c:pt idx="1611">
                  <c:v>39797</c:v>
                </c:pt>
                <c:pt idx="1612">
                  <c:v>39798</c:v>
                </c:pt>
                <c:pt idx="1613">
                  <c:v>39799</c:v>
                </c:pt>
                <c:pt idx="1614">
                  <c:v>39800</c:v>
                </c:pt>
                <c:pt idx="1615">
                  <c:v>39801</c:v>
                </c:pt>
                <c:pt idx="1616">
                  <c:v>39802</c:v>
                </c:pt>
                <c:pt idx="1617">
                  <c:v>39803</c:v>
                </c:pt>
                <c:pt idx="1618">
                  <c:v>39804</c:v>
                </c:pt>
                <c:pt idx="1619">
                  <c:v>39805</c:v>
                </c:pt>
                <c:pt idx="1620">
                  <c:v>39806</c:v>
                </c:pt>
                <c:pt idx="1621">
                  <c:v>39807</c:v>
                </c:pt>
                <c:pt idx="1622">
                  <c:v>39808</c:v>
                </c:pt>
                <c:pt idx="1623">
                  <c:v>39809</c:v>
                </c:pt>
                <c:pt idx="1624">
                  <c:v>39810</c:v>
                </c:pt>
                <c:pt idx="1625">
                  <c:v>39811</c:v>
                </c:pt>
                <c:pt idx="1626">
                  <c:v>39812</c:v>
                </c:pt>
                <c:pt idx="1627">
                  <c:v>39813</c:v>
                </c:pt>
                <c:pt idx="1628">
                  <c:v>39814</c:v>
                </c:pt>
                <c:pt idx="1629">
                  <c:v>39815</c:v>
                </c:pt>
                <c:pt idx="1630">
                  <c:v>39816</c:v>
                </c:pt>
                <c:pt idx="1631">
                  <c:v>39817</c:v>
                </c:pt>
                <c:pt idx="1632">
                  <c:v>39818</c:v>
                </c:pt>
                <c:pt idx="1633">
                  <c:v>39819</c:v>
                </c:pt>
                <c:pt idx="1634">
                  <c:v>39820</c:v>
                </c:pt>
                <c:pt idx="1635">
                  <c:v>39821</c:v>
                </c:pt>
                <c:pt idx="1636">
                  <c:v>39822</c:v>
                </c:pt>
                <c:pt idx="1637">
                  <c:v>39823</c:v>
                </c:pt>
                <c:pt idx="1638">
                  <c:v>39824</c:v>
                </c:pt>
                <c:pt idx="1639">
                  <c:v>39825</c:v>
                </c:pt>
                <c:pt idx="1640">
                  <c:v>39826</c:v>
                </c:pt>
                <c:pt idx="1641">
                  <c:v>39827</c:v>
                </c:pt>
                <c:pt idx="1642">
                  <c:v>39828</c:v>
                </c:pt>
                <c:pt idx="1643">
                  <c:v>39829</c:v>
                </c:pt>
                <c:pt idx="1644">
                  <c:v>39830</c:v>
                </c:pt>
                <c:pt idx="1645">
                  <c:v>39831</c:v>
                </c:pt>
                <c:pt idx="1646">
                  <c:v>39832</c:v>
                </c:pt>
                <c:pt idx="1647">
                  <c:v>39833</c:v>
                </c:pt>
                <c:pt idx="1648">
                  <c:v>39834</c:v>
                </c:pt>
                <c:pt idx="1649">
                  <c:v>39835</c:v>
                </c:pt>
                <c:pt idx="1650">
                  <c:v>39836</c:v>
                </c:pt>
                <c:pt idx="1651">
                  <c:v>39837</c:v>
                </c:pt>
                <c:pt idx="1652">
                  <c:v>39838</c:v>
                </c:pt>
                <c:pt idx="1653">
                  <c:v>39839</c:v>
                </c:pt>
                <c:pt idx="1654">
                  <c:v>39840</c:v>
                </c:pt>
                <c:pt idx="1655">
                  <c:v>39841</c:v>
                </c:pt>
                <c:pt idx="1656">
                  <c:v>39842</c:v>
                </c:pt>
                <c:pt idx="1657">
                  <c:v>39843</c:v>
                </c:pt>
                <c:pt idx="1658">
                  <c:v>39844</c:v>
                </c:pt>
                <c:pt idx="1659">
                  <c:v>39845</c:v>
                </c:pt>
                <c:pt idx="1660">
                  <c:v>39846</c:v>
                </c:pt>
                <c:pt idx="1661">
                  <c:v>39847</c:v>
                </c:pt>
                <c:pt idx="1662">
                  <c:v>39848</c:v>
                </c:pt>
                <c:pt idx="1663">
                  <c:v>39849</c:v>
                </c:pt>
                <c:pt idx="1664">
                  <c:v>39850</c:v>
                </c:pt>
                <c:pt idx="1665">
                  <c:v>39851</c:v>
                </c:pt>
                <c:pt idx="1666">
                  <c:v>39852</c:v>
                </c:pt>
                <c:pt idx="1667">
                  <c:v>39853</c:v>
                </c:pt>
                <c:pt idx="1668">
                  <c:v>39854</c:v>
                </c:pt>
                <c:pt idx="1669">
                  <c:v>39855</c:v>
                </c:pt>
                <c:pt idx="1670">
                  <c:v>39856</c:v>
                </c:pt>
                <c:pt idx="1671">
                  <c:v>39857</c:v>
                </c:pt>
                <c:pt idx="1672">
                  <c:v>39858</c:v>
                </c:pt>
                <c:pt idx="1673">
                  <c:v>39859</c:v>
                </c:pt>
                <c:pt idx="1674">
                  <c:v>39860</c:v>
                </c:pt>
                <c:pt idx="1675">
                  <c:v>39861</c:v>
                </c:pt>
                <c:pt idx="1676">
                  <c:v>39862</c:v>
                </c:pt>
                <c:pt idx="1677">
                  <c:v>39863</c:v>
                </c:pt>
                <c:pt idx="1678">
                  <c:v>39864</c:v>
                </c:pt>
                <c:pt idx="1679">
                  <c:v>39865</c:v>
                </c:pt>
                <c:pt idx="1680">
                  <c:v>39866</c:v>
                </c:pt>
                <c:pt idx="1681">
                  <c:v>39867</c:v>
                </c:pt>
                <c:pt idx="1682">
                  <c:v>39868</c:v>
                </c:pt>
                <c:pt idx="1683">
                  <c:v>39869</c:v>
                </c:pt>
                <c:pt idx="1684">
                  <c:v>39870</c:v>
                </c:pt>
                <c:pt idx="1685">
                  <c:v>39871</c:v>
                </c:pt>
                <c:pt idx="1686">
                  <c:v>39872</c:v>
                </c:pt>
                <c:pt idx="1687">
                  <c:v>39873</c:v>
                </c:pt>
                <c:pt idx="1688">
                  <c:v>39874</c:v>
                </c:pt>
                <c:pt idx="1689">
                  <c:v>39875</c:v>
                </c:pt>
                <c:pt idx="1690">
                  <c:v>39876</c:v>
                </c:pt>
                <c:pt idx="1691">
                  <c:v>39877</c:v>
                </c:pt>
                <c:pt idx="1692">
                  <c:v>39878</c:v>
                </c:pt>
                <c:pt idx="1693">
                  <c:v>39879</c:v>
                </c:pt>
                <c:pt idx="1694">
                  <c:v>39880</c:v>
                </c:pt>
                <c:pt idx="1695">
                  <c:v>39881</c:v>
                </c:pt>
                <c:pt idx="1696">
                  <c:v>39882</c:v>
                </c:pt>
                <c:pt idx="1697">
                  <c:v>39883</c:v>
                </c:pt>
                <c:pt idx="1698">
                  <c:v>39884</c:v>
                </c:pt>
                <c:pt idx="1699">
                  <c:v>39885</c:v>
                </c:pt>
                <c:pt idx="1700">
                  <c:v>39886</c:v>
                </c:pt>
                <c:pt idx="1701">
                  <c:v>39887</c:v>
                </c:pt>
                <c:pt idx="1702">
                  <c:v>39888</c:v>
                </c:pt>
                <c:pt idx="1703">
                  <c:v>39889</c:v>
                </c:pt>
                <c:pt idx="1704">
                  <c:v>39890</c:v>
                </c:pt>
                <c:pt idx="1705">
                  <c:v>39891</c:v>
                </c:pt>
                <c:pt idx="1706">
                  <c:v>39892</c:v>
                </c:pt>
                <c:pt idx="1707">
                  <c:v>39893</c:v>
                </c:pt>
                <c:pt idx="1708">
                  <c:v>39894</c:v>
                </c:pt>
                <c:pt idx="1709">
                  <c:v>39895</c:v>
                </c:pt>
                <c:pt idx="1710">
                  <c:v>39896</c:v>
                </c:pt>
                <c:pt idx="1711">
                  <c:v>39897</c:v>
                </c:pt>
                <c:pt idx="1712">
                  <c:v>39898</c:v>
                </c:pt>
                <c:pt idx="1713">
                  <c:v>39899</c:v>
                </c:pt>
                <c:pt idx="1714">
                  <c:v>39900</c:v>
                </c:pt>
                <c:pt idx="1715">
                  <c:v>39901</c:v>
                </c:pt>
                <c:pt idx="1716">
                  <c:v>39902</c:v>
                </c:pt>
                <c:pt idx="1717">
                  <c:v>39903</c:v>
                </c:pt>
                <c:pt idx="1718">
                  <c:v>39904</c:v>
                </c:pt>
                <c:pt idx="1719">
                  <c:v>39905</c:v>
                </c:pt>
                <c:pt idx="1720">
                  <c:v>39906</c:v>
                </c:pt>
                <c:pt idx="1721">
                  <c:v>39907</c:v>
                </c:pt>
                <c:pt idx="1722">
                  <c:v>39908</c:v>
                </c:pt>
                <c:pt idx="1723">
                  <c:v>39909</c:v>
                </c:pt>
                <c:pt idx="1724">
                  <c:v>39910</c:v>
                </c:pt>
                <c:pt idx="1725">
                  <c:v>39911</c:v>
                </c:pt>
                <c:pt idx="1726">
                  <c:v>39912</c:v>
                </c:pt>
                <c:pt idx="1727">
                  <c:v>39913</c:v>
                </c:pt>
                <c:pt idx="1728">
                  <c:v>39914</c:v>
                </c:pt>
                <c:pt idx="1729">
                  <c:v>39915</c:v>
                </c:pt>
                <c:pt idx="1730">
                  <c:v>39916</c:v>
                </c:pt>
                <c:pt idx="1731">
                  <c:v>39917</c:v>
                </c:pt>
                <c:pt idx="1732">
                  <c:v>39918</c:v>
                </c:pt>
                <c:pt idx="1733">
                  <c:v>39919</c:v>
                </c:pt>
                <c:pt idx="1734">
                  <c:v>39920</c:v>
                </c:pt>
                <c:pt idx="1735">
                  <c:v>39921</c:v>
                </c:pt>
                <c:pt idx="1736">
                  <c:v>39922</c:v>
                </c:pt>
                <c:pt idx="1737">
                  <c:v>39923</c:v>
                </c:pt>
                <c:pt idx="1738">
                  <c:v>39924</c:v>
                </c:pt>
                <c:pt idx="1739">
                  <c:v>39925</c:v>
                </c:pt>
                <c:pt idx="1740">
                  <c:v>39926</c:v>
                </c:pt>
                <c:pt idx="1741">
                  <c:v>39927</c:v>
                </c:pt>
                <c:pt idx="1742">
                  <c:v>39928</c:v>
                </c:pt>
                <c:pt idx="1743">
                  <c:v>39929</c:v>
                </c:pt>
                <c:pt idx="1744">
                  <c:v>39930</c:v>
                </c:pt>
                <c:pt idx="1745">
                  <c:v>39931</c:v>
                </c:pt>
                <c:pt idx="1746">
                  <c:v>39932</c:v>
                </c:pt>
                <c:pt idx="1747">
                  <c:v>39933</c:v>
                </c:pt>
                <c:pt idx="1748">
                  <c:v>39934</c:v>
                </c:pt>
                <c:pt idx="1749">
                  <c:v>39935</c:v>
                </c:pt>
                <c:pt idx="1750">
                  <c:v>39936</c:v>
                </c:pt>
                <c:pt idx="1751">
                  <c:v>39937</c:v>
                </c:pt>
                <c:pt idx="1752">
                  <c:v>39938</c:v>
                </c:pt>
                <c:pt idx="1753">
                  <c:v>39939</c:v>
                </c:pt>
                <c:pt idx="1754">
                  <c:v>39940</c:v>
                </c:pt>
                <c:pt idx="1755">
                  <c:v>39941</c:v>
                </c:pt>
                <c:pt idx="1756">
                  <c:v>39942</c:v>
                </c:pt>
                <c:pt idx="1757">
                  <c:v>39943</c:v>
                </c:pt>
                <c:pt idx="1758">
                  <c:v>39944</c:v>
                </c:pt>
                <c:pt idx="1759">
                  <c:v>39945</c:v>
                </c:pt>
                <c:pt idx="1760">
                  <c:v>39946</c:v>
                </c:pt>
                <c:pt idx="1761">
                  <c:v>39947</c:v>
                </c:pt>
                <c:pt idx="1762">
                  <c:v>39948</c:v>
                </c:pt>
                <c:pt idx="1763">
                  <c:v>39949</c:v>
                </c:pt>
                <c:pt idx="1764">
                  <c:v>39950</c:v>
                </c:pt>
                <c:pt idx="1765">
                  <c:v>39951</c:v>
                </c:pt>
                <c:pt idx="1766">
                  <c:v>39952</c:v>
                </c:pt>
                <c:pt idx="1767">
                  <c:v>39954</c:v>
                </c:pt>
                <c:pt idx="1768">
                  <c:v>39955</c:v>
                </c:pt>
                <c:pt idx="1769">
                  <c:v>39956</c:v>
                </c:pt>
                <c:pt idx="1770">
                  <c:v>39957</c:v>
                </c:pt>
                <c:pt idx="1771">
                  <c:v>39958</c:v>
                </c:pt>
                <c:pt idx="1772">
                  <c:v>39959</c:v>
                </c:pt>
                <c:pt idx="1773">
                  <c:v>39960</c:v>
                </c:pt>
                <c:pt idx="1774">
                  <c:v>39961</c:v>
                </c:pt>
                <c:pt idx="1775">
                  <c:v>39962</c:v>
                </c:pt>
                <c:pt idx="1776">
                  <c:v>39963</c:v>
                </c:pt>
                <c:pt idx="1777">
                  <c:v>39964</c:v>
                </c:pt>
                <c:pt idx="1778">
                  <c:v>39965</c:v>
                </c:pt>
                <c:pt idx="1779">
                  <c:v>39966</c:v>
                </c:pt>
                <c:pt idx="1780">
                  <c:v>39967</c:v>
                </c:pt>
                <c:pt idx="1781">
                  <c:v>39968</c:v>
                </c:pt>
                <c:pt idx="1782">
                  <c:v>39969</c:v>
                </c:pt>
                <c:pt idx="1783">
                  <c:v>39970</c:v>
                </c:pt>
                <c:pt idx="1784">
                  <c:v>39971</c:v>
                </c:pt>
                <c:pt idx="1785">
                  <c:v>39972</c:v>
                </c:pt>
                <c:pt idx="1786">
                  <c:v>39973</c:v>
                </c:pt>
                <c:pt idx="1787">
                  <c:v>39974</c:v>
                </c:pt>
                <c:pt idx="1788">
                  <c:v>39975</c:v>
                </c:pt>
                <c:pt idx="1789">
                  <c:v>39976</c:v>
                </c:pt>
                <c:pt idx="1790">
                  <c:v>39977</c:v>
                </c:pt>
                <c:pt idx="1791">
                  <c:v>39978</c:v>
                </c:pt>
                <c:pt idx="1792">
                  <c:v>39979</c:v>
                </c:pt>
                <c:pt idx="1793">
                  <c:v>39980</c:v>
                </c:pt>
                <c:pt idx="1794">
                  <c:v>39981</c:v>
                </c:pt>
                <c:pt idx="1795">
                  <c:v>39982</c:v>
                </c:pt>
                <c:pt idx="1796">
                  <c:v>39983</c:v>
                </c:pt>
                <c:pt idx="1797">
                  <c:v>39984</c:v>
                </c:pt>
                <c:pt idx="1798">
                  <c:v>39985</c:v>
                </c:pt>
                <c:pt idx="1799">
                  <c:v>39986</c:v>
                </c:pt>
                <c:pt idx="1800">
                  <c:v>39987</c:v>
                </c:pt>
                <c:pt idx="1801">
                  <c:v>39988</c:v>
                </c:pt>
                <c:pt idx="1802">
                  <c:v>39989</c:v>
                </c:pt>
                <c:pt idx="1803">
                  <c:v>39990</c:v>
                </c:pt>
                <c:pt idx="1804">
                  <c:v>39991</c:v>
                </c:pt>
                <c:pt idx="1805">
                  <c:v>39992</c:v>
                </c:pt>
                <c:pt idx="1806">
                  <c:v>39993</c:v>
                </c:pt>
                <c:pt idx="1807">
                  <c:v>39994</c:v>
                </c:pt>
                <c:pt idx="1808">
                  <c:v>39995</c:v>
                </c:pt>
                <c:pt idx="1809">
                  <c:v>39996</c:v>
                </c:pt>
                <c:pt idx="1810">
                  <c:v>39997</c:v>
                </c:pt>
                <c:pt idx="1811">
                  <c:v>39998</c:v>
                </c:pt>
                <c:pt idx="1812">
                  <c:v>39999</c:v>
                </c:pt>
                <c:pt idx="1813">
                  <c:v>40000</c:v>
                </c:pt>
                <c:pt idx="1814">
                  <c:v>40001</c:v>
                </c:pt>
                <c:pt idx="1815">
                  <c:v>40002</c:v>
                </c:pt>
                <c:pt idx="1816">
                  <c:v>40003</c:v>
                </c:pt>
                <c:pt idx="1817">
                  <c:v>40004</c:v>
                </c:pt>
                <c:pt idx="1818">
                  <c:v>40005</c:v>
                </c:pt>
                <c:pt idx="1819">
                  <c:v>40006</c:v>
                </c:pt>
                <c:pt idx="1820">
                  <c:v>40007</c:v>
                </c:pt>
                <c:pt idx="1821">
                  <c:v>40008</c:v>
                </c:pt>
                <c:pt idx="1822">
                  <c:v>40009</c:v>
                </c:pt>
                <c:pt idx="1823">
                  <c:v>40010</c:v>
                </c:pt>
                <c:pt idx="1824">
                  <c:v>40011</c:v>
                </c:pt>
                <c:pt idx="1825">
                  <c:v>40012</c:v>
                </c:pt>
                <c:pt idx="1826">
                  <c:v>40013</c:v>
                </c:pt>
                <c:pt idx="1827">
                  <c:v>40014</c:v>
                </c:pt>
                <c:pt idx="1828">
                  <c:v>40015</c:v>
                </c:pt>
                <c:pt idx="1829">
                  <c:v>40016</c:v>
                </c:pt>
                <c:pt idx="1830">
                  <c:v>40017</c:v>
                </c:pt>
                <c:pt idx="1831">
                  <c:v>40018</c:v>
                </c:pt>
                <c:pt idx="1832">
                  <c:v>40019</c:v>
                </c:pt>
                <c:pt idx="1833">
                  <c:v>40020</c:v>
                </c:pt>
                <c:pt idx="1834">
                  <c:v>40021</c:v>
                </c:pt>
                <c:pt idx="1835">
                  <c:v>40022</c:v>
                </c:pt>
                <c:pt idx="1836">
                  <c:v>40023</c:v>
                </c:pt>
                <c:pt idx="1837">
                  <c:v>40024</c:v>
                </c:pt>
                <c:pt idx="1838">
                  <c:v>40025</c:v>
                </c:pt>
                <c:pt idx="1839">
                  <c:v>40026</c:v>
                </c:pt>
                <c:pt idx="1840">
                  <c:v>40027</c:v>
                </c:pt>
                <c:pt idx="1841">
                  <c:v>40028</c:v>
                </c:pt>
                <c:pt idx="1842">
                  <c:v>40029</c:v>
                </c:pt>
                <c:pt idx="1843">
                  <c:v>40030</c:v>
                </c:pt>
                <c:pt idx="1844">
                  <c:v>40031</c:v>
                </c:pt>
                <c:pt idx="1845">
                  <c:v>40032</c:v>
                </c:pt>
                <c:pt idx="1846">
                  <c:v>40033</c:v>
                </c:pt>
                <c:pt idx="1847">
                  <c:v>40034</c:v>
                </c:pt>
                <c:pt idx="1848">
                  <c:v>40035</c:v>
                </c:pt>
                <c:pt idx="1849">
                  <c:v>40036</c:v>
                </c:pt>
                <c:pt idx="1850">
                  <c:v>40037</c:v>
                </c:pt>
                <c:pt idx="1851">
                  <c:v>40038</c:v>
                </c:pt>
                <c:pt idx="1852">
                  <c:v>40039</c:v>
                </c:pt>
                <c:pt idx="1853">
                  <c:v>40040</c:v>
                </c:pt>
                <c:pt idx="1854">
                  <c:v>40041</c:v>
                </c:pt>
                <c:pt idx="1855">
                  <c:v>40042</c:v>
                </c:pt>
                <c:pt idx="1856">
                  <c:v>40043</c:v>
                </c:pt>
                <c:pt idx="1857">
                  <c:v>40044</c:v>
                </c:pt>
                <c:pt idx="1858">
                  <c:v>40045</c:v>
                </c:pt>
                <c:pt idx="1859">
                  <c:v>40046</c:v>
                </c:pt>
                <c:pt idx="1860">
                  <c:v>40047</c:v>
                </c:pt>
                <c:pt idx="1861">
                  <c:v>40048</c:v>
                </c:pt>
                <c:pt idx="1862">
                  <c:v>40049</c:v>
                </c:pt>
                <c:pt idx="1863">
                  <c:v>40050</c:v>
                </c:pt>
                <c:pt idx="1864">
                  <c:v>40051</c:v>
                </c:pt>
                <c:pt idx="1865">
                  <c:v>40052</c:v>
                </c:pt>
                <c:pt idx="1866">
                  <c:v>40053</c:v>
                </c:pt>
                <c:pt idx="1867">
                  <c:v>40054</c:v>
                </c:pt>
                <c:pt idx="1868">
                  <c:v>40055</c:v>
                </c:pt>
                <c:pt idx="1869">
                  <c:v>40056</c:v>
                </c:pt>
                <c:pt idx="1870">
                  <c:v>40057</c:v>
                </c:pt>
                <c:pt idx="1871">
                  <c:v>40058</c:v>
                </c:pt>
                <c:pt idx="1872">
                  <c:v>40059</c:v>
                </c:pt>
                <c:pt idx="1873">
                  <c:v>40060</c:v>
                </c:pt>
                <c:pt idx="1874">
                  <c:v>40061</c:v>
                </c:pt>
                <c:pt idx="1875">
                  <c:v>40062</c:v>
                </c:pt>
                <c:pt idx="1876">
                  <c:v>40063</c:v>
                </c:pt>
                <c:pt idx="1877">
                  <c:v>40064</c:v>
                </c:pt>
                <c:pt idx="1878">
                  <c:v>40065</c:v>
                </c:pt>
                <c:pt idx="1879">
                  <c:v>40066</c:v>
                </c:pt>
                <c:pt idx="1880">
                  <c:v>40067</c:v>
                </c:pt>
                <c:pt idx="1881">
                  <c:v>40068</c:v>
                </c:pt>
                <c:pt idx="1882">
                  <c:v>40069</c:v>
                </c:pt>
                <c:pt idx="1883">
                  <c:v>40070</c:v>
                </c:pt>
                <c:pt idx="1884">
                  <c:v>40071</c:v>
                </c:pt>
                <c:pt idx="1885">
                  <c:v>40072</c:v>
                </c:pt>
                <c:pt idx="1886">
                  <c:v>40073</c:v>
                </c:pt>
                <c:pt idx="1887">
                  <c:v>40074</c:v>
                </c:pt>
                <c:pt idx="1888">
                  <c:v>40075</c:v>
                </c:pt>
                <c:pt idx="1889">
                  <c:v>40076</c:v>
                </c:pt>
                <c:pt idx="1890">
                  <c:v>40077</c:v>
                </c:pt>
                <c:pt idx="1891">
                  <c:v>40078</c:v>
                </c:pt>
                <c:pt idx="1892">
                  <c:v>40079</c:v>
                </c:pt>
                <c:pt idx="1893">
                  <c:v>40080</c:v>
                </c:pt>
                <c:pt idx="1894">
                  <c:v>40081</c:v>
                </c:pt>
                <c:pt idx="1895">
                  <c:v>40082</c:v>
                </c:pt>
                <c:pt idx="1896">
                  <c:v>40083</c:v>
                </c:pt>
                <c:pt idx="1897">
                  <c:v>40084</c:v>
                </c:pt>
                <c:pt idx="1898">
                  <c:v>40085</c:v>
                </c:pt>
                <c:pt idx="1899">
                  <c:v>40086</c:v>
                </c:pt>
                <c:pt idx="1900">
                  <c:v>40087</c:v>
                </c:pt>
                <c:pt idx="1901">
                  <c:v>40088</c:v>
                </c:pt>
                <c:pt idx="1902">
                  <c:v>40089</c:v>
                </c:pt>
                <c:pt idx="1903">
                  <c:v>40090</c:v>
                </c:pt>
                <c:pt idx="1904">
                  <c:v>40091</c:v>
                </c:pt>
                <c:pt idx="1905">
                  <c:v>40092</c:v>
                </c:pt>
                <c:pt idx="1906">
                  <c:v>40093</c:v>
                </c:pt>
                <c:pt idx="1907">
                  <c:v>40094</c:v>
                </c:pt>
                <c:pt idx="1908">
                  <c:v>40095</c:v>
                </c:pt>
                <c:pt idx="1909">
                  <c:v>40096</c:v>
                </c:pt>
                <c:pt idx="1910">
                  <c:v>40097</c:v>
                </c:pt>
                <c:pt idx="1911">
                  <c:v>40098</c:v>
                </c:pt>
                <c:pt idx="1912">
                  <c:v>40099</c:v>
                </c:pt>
                <c:pt idx="1913">
                  <c:v>40100</c:v>
                </c:pt>
                <c:pt idx="1914">
                  <c:v>40101</c:v>
                </c:pt>
                <c:pt idx="1915">
                  <c:v>40102</c:v>
                </c:pt>
                <c:pt idx="1916">
                  <c:v>40103</c:v>
                </c:pt>
                <c:pt idx="1917">
                  <c:v>40104</c:v>
                </c:pt>
                <c:pt idx="1918">
                  <c:v>40105</c:v>
                </c:pt>
                <c:pt idx="1919">
                  <c:v>40106</c:v>
                </c:pt>
                <c:pt idx="1920">
                  <c:v>40107</c:v>
                </c:pt>
                <c:pt idx="1921">
                  <c:v>40108</c:v>
                </c:pt>
                <c:pt idx="1922">
                  <c:v>40109</c:v>
                </c:pt>
                <c:pt idx="1923">
                  <c:v>40110</c:v>
                </c:pt>
                <c:pt idx="1924">
                  <c:v>40111</c:v>
                </c:pt>
                <c:pt idx="1925">
                  <c:v>40112</c:v>
                </c:pt>
                <c:pt idx="1926">
                  <c:v>40113</c:v>
                </c:pt>
                <c:pt idx="1927">
                  <c:v>40114</c:v>
                </c:pt>
                <c:pt idx="1928">
                  <c:v>40115</c:v>
                </c:pt>
                <c:pt idx="1929">
                  <c:v>40116</c:v>
                </c:pt>
                <c:pt idx="1930">
                  <c:v>40117</c:v>
                </c:pt>
                <c:pt idx="1931">
                  <c:v>40118</c:v>
                </c:pt>
                <c:pt idx="1932">
                  <c:v>40119</c:v>
                </c:pt>
                <c:pt idx="1933">
                  <c:v>40120</c:v>
                </c:pt>
                <c:pt idx="1934">
                  <c:v>40121</c:v>
                </c:pt>
                <c:pt idx="1935">
                  <c:v>40122</c:v>
                </c:pt>
                <c:pt idx="1936">
                  <c:v>40123</c:v>
                </c:pt>
                <c:pt idx="1937">
                  <c:v>40124</c:v>
                </c:pt>
                <c:pt idx="1938">
                  <c:v>40125</c:v>
                </c:pt>
                <c:pt idx="1939">
                  <c:v>40126</c:v>
                </c:pt>
                <c:pt idx="1940">
                  <c:v>40127</c:v>
                </c:pt>
                <c:pt idx="1941">
                  <c:v>40128</c:v>
                </c:pt>
                <c:pt idx="1942">
                  <c:v>40129</c:v>
                </c:pt>
                <c:pt idx="1943">
                  <c:v>40130</c:v>
                </c:pt>
                <c:pt idx="1944">
                  <c:v>40131</c:v>
                </c:pt>
                <c:pt idx="1945">
                  <c:v>40132</c:v>
                </c:pt>
                <c:pt idx="1946">
                  <c:v>40133</c:v>
                </c:pt>
                <c:pt idx="1947">
                  <c:v>40134</c:v>
                </c:pt>
                <c:pt idx="1948">
                  <c:v>40135</c:v>
                </c:pt>
                <c:pt idx="1949">
                  <c:v>40136</c:v>
                </c:pt>
                <c:pt idx="1950">
                  <c:v>40137</c:v>
                </c:pt>
                <c:pt idx="1951">
                  <c:v>40138</c:v>
                </c:pt>
                <c:pt idx="1952">
                  <c:v>40139</c:v>
                </c:pt>
                <c:pt idx="1953">
                  <c:v>40140</c:v>
                </c:pt>
                <c:pt idx="1954">
                  <c:v>40141</c:v>
                </c:pt>
                <c:pt idx="1955">
                  <c:v>40142</c:v>
                </c:pt>
                <c:pt idx="1956">
                  <c:v>40143</c:v>
                </c:pt>
                <c:pt idx="1957">
                  <c:v>40144</c:v>
                </c:pt>
                <c:pt idx="1958">
                  <c:v>40145</c:v>
                </c:pt>
                <c:pt idx="1959">
                  <c:v>40146</c:v>
                </c:pt>
                <c:pt idx="1960">
                  <c:v>40147</c:v>
                </c:pt>
                <c:pt idx="1961">
                  <c:v>40148</c:v>
                </c:pt>
                <c:pt idx="1962">
                  <c:v>40149</c:v>
                </c:pt>
                <c:pt idx="1963">
                  <c:v>40150</c:v>
                </c:pt>
                <c:pt idx="1964">
                  <c:v>40151</c:v>
                </c:pt>
                <c:pt idx="1965">
                  <c:v>40152</c:v>
                </c:pt>
                <c:pt idx="1966">
                  <c:v>40153</c:v>
                </c:pt>
                <c:pt idx="1967">
                  <c:v>40154</c:v>
                </c:pt>
                <c:pt idx="1968">
                  <c:v>40155</c:v>
                </c:pt>
                <c:pt idx="1969">
                  <c:v>40156</c:v>
                </c:pt>
                <c:pt idx="1970">
                  <c:v>40157</c:v>
                </c:pt>
                <c:pt idx="1971">
                  <c:v>40158</c:v>
                </c:pt>
                <c:pt idx="1972">
                  <c:v>40159</c:v>
                </c:pt>
                <c:pt idx="1973">
                  <c:v>40160</c:v>
                </c:pt>
                <c:pt idx="1974">
                  <c:v>40161</c:v>
                </c:pt>
                <c:pt idx="1975">
                  <c:v>40162</c:v>
                </c:pt>
                <c:pt idx="1976">
                  <c:v>40163</c:v>
                </c:pt>
                <c:pt idx="1977">
                  <c:v>40164</c:v>
                </c:pt>
                <c:pt idx="1978">
                  <c:v>40165</c:v>
                </c:pt>
                <c:pt idx="1979">
                  <c:v>40166</c:v>
                </c:pt>
                <c:pt idx="1980">
                  <c:v>40167</c:v>
                </c:pt>
                <c:pt idx="1981">
                  <c:v>40168</c:v>
                </c:pt>
                <c:pt idx="1982">
                  <c:v>40169</c:v>
                </c:pt>
                <c:pt idx="1983">
                  <c:v>40170</c:v>
                </c:pt>
                <c:pt idx="1984">
                  <c:v>40171</c:v>
                </c:pt>
                <c:pt idx="1985">
                  <c:v>40172</c:v>
                </c:pt>
                <c:pt idx="1986">
                  <c:v>40173</c:v>
                </c:pt>
                <c:pt idx="1987">
                  <c:v>40174</c:v>
                </c:pt>
                <c:pt idx="1988">
                  <c:v>40175</c:v>
                </c:pt>
                <c:pt idx="1989">
                  <c:v>40176</c:v>
                </c:pt>
                <c:pt idx="1990">
                  <c:v>40177</c:v>
                </c:pt>
                <c:pt idx="1991">
                  <c:v>40178</c:v>
                </c:pt>
                <c:pt idx="1992">
                  <c:v>40179</c:v>
                </c:pt>
                <c:pt idx="1993">
                  <c:v>40180</c:v>
                </c:pt>
                <c:pt idx="1994">
                  <c:v>40181</c:v>
                </c:pt>
                <c:pt idx="1995">
                  <c:v>40182</c:v>
                </c:pt>
                <c:pt idx="1996">
                  <c:v>40183</c:v>
                </c:pt>
                <c:pt idx="1997">
                  <c:v>40184</c:v>
                </c:pt>
                <c:pt idx="1998">
                  <c:v>40185</c:v>
                </c:pt>
                <c:pt idx="1999">
                  <c:v>40186</c:v>
                </c:pt>
                <c:pt idx="2000">
                  <c:v>40187</c:v>
                </c:pt>
                <c:pt idx="2001">
                  <c:v>40188</c:v>
                </c:pt>
                <c:pt idx="2002">
                  <c:v>40189</c:v>
                </c:pt>
                <c:pt idx="2003">
                  <c:v>40190</c:v>
                </c:pt>
                <c:pt idx="2004">
                  <c:v>40191</c:v>
                </c:pt>
                <c:pt idx="2005">
                  <c:v>40192</c:v>
                </c:pt>
                <c:pt idx="2006">
                  <c:v>40193</c:v>
                </c:pt>
                <c:pt idx="2007">
                  <c:v>40194</c:v>
                </c:pt>
                <c:pt idx="2008">
                  <c:v>40195</c:v>
                </c:pt>
                <c:pt idx="2009">
                  <c:v>40196</c:v>
                </c:pt>
                <c:pt idx="2010">
                  <c:v>40197</c:v>
                </c:pt>
                <c:pt idx="2011">
                  <c:v>40198</c:v>
                </c:pt>
                <c:pt idx="2012">
                  <c:v>40199</c:v>
                </c:pt>
                <c:pt idx="2013">
                  <c:v>40200</c:v>
                </c:pt>
                <c:pt idx="2014">
                  <c:v>40201</c:v>
                </c:pt>
                <c:pt idx="2015">
                  <c:v>40202</c:v>
                </c:pt>
                <c:pt idx="2016">
                  <c:v>40203</c:v>
                </c:pt>
                <c:pt idx="2017">
                  <c:v>40204</c:v>
                </c:pt>
                <c:pt idx="2018">
                  <c:v>40205</c:v>
                </c:pt>
                <c:pt idx="2019">
                  <c:v>40206</c:v>
                </c:pt>
                <c:pt idx="2020">
                  <c:v>40207</c:v>
                </c:pt>
                <c:pt idx="2021">
                  <c:v>40208</c:v>
                </c:pt>
                <c:pt idx="2022">
                  <c:v>40209</c:v>
                </c:pt>
                <c:pt idx="2023">
                  <c:v>40210</c:v>
                </c:pt>
                <c:pt idx="2024">
                  <c:v>40211</c:v>
                </c:pt>
                <c:pt idx="2025">
                  <c:v>40212</c:v>
                </c:pt>
                <c:pt idx="2026">
                  <c:v>40213</c:v>
                </c:pt>
                <c:pt idx="2027">
                  <c:v>40214</c:v>
                </c:pt>
                <c:pt idx="2028">
                  <c:v>40215</c:v>
                </c:pt>
                <c:pt idx="2029">
                  <c:v>40216</c:v>
                </c:pt>
                <c:pt idx="2030">
                  <c:v>40217</c:v>
                </c:pt>
                <c:pt idx="2031">
                  <c:v>40218</c:v>
                </c:pt>
                <c:pt idx="2032">
                  <c:v>40219</c:v>
                </c:pt>
                <c:pt idx="2033">
                  <c:v>40220</c:v>
                </c:pt>
                <c:pt idx="2034">
                  <c:v>40221</c:v>
                </c:pt>
                <c:pt idx="2035">
                  <c:v>40222</c:v>
                </c:pt>
                <c:pt idx="2036">
                  <c:v>40223</c:v>
                </c:pt>
                <c:pt idx="2037">
                  <c:v>40224</c:v>
                </c:pt>
                <c:pt idx="2038">
                  <c:v>40225</c:v>
                </c:pt>
                <c:pt idx="2039">
                  <c:v>40226</c:v>
                </c:pt>
                <c:pt idx="2040">
                  <c:v>40227</c:v>
                </c:pt>
                <c:pt idx="2041">
                  <c:v>40228</c:v>
                </c:pt>
                <c:pt idx="2042">
                  <c:v>40229</c:v>
                </c:pt>
                <c:pt idx="2043">
                  <c:v>40230</c:v>
                </c:pt>
                <c:pt idx="2044">
                  <c:v>40231</c:v>
                </c:pt>
                <c:pt idx="2045">
                  <c:v>40232</c:v>
                </c:pt>
                <c:pt idx="2046">
                  <c:v>40233</c:v>
                </c:pt>
                <c:pt idx="2047">
                  <c:v>40234</c:v>
                </c:pt>
                <c:pt idx="2048">
                  <c:v>40235</c:v>
                </c:pt>
                <c:pt idx="2049">
                  <c:v>40236</c:v>
                </c:pt>
                <c:pt idx="2050">
                  <c:v>40237</c:v>
                </c:pt>
                <c:pt idx="2051">
                  <c:v>40238</c:v>
                </c:pt>
                <c:pt idx="2052">
                  <c:v>40239</c:v>
                </c:pt>
                <c:pt idx="2053">
                  <c:v>40240</c:v>
                </c:pt>
                <c:pt idx="2054">
                  <c:v>40241</c:v>
                </c:pt>
                <c:pt idx="2055">
                  <c:v>40242</c:v>
                </c:pt>
                <c:pt idx="2056">
                  <c:v>40243</c:v>
                </c:pt>
                <c:pt idx="2057">
                  <c:v>40244</c:v>
                </c:pt>
                <c:pt idx="2058">
                  <c:v>40245</c:v>
                </c:pt>
                <c:pt idx="2059">
                  <c:v>40246</c:v>
                </c:pt>
                <c:pt idx="2060">
                  <c:v>40247</c:v>
                </c:pt>
                <c:pt idx="2061">
                  <c:v>40248</c:v>
                </c:pt>
                <c:pt idx="2062">
                  <c:v>40249</c:v>
                </c:pt>
                <c:pt idx="2063">
                  <c:v>40250</c:v>
                </c:pt>
                <c:pt idx="2064">
                  <c:v>40251</c:v>
                </c:pt>
                <c:pt idx="2065">
                  <c:v>40252</c:v>
                </c:pt>
                <c:pt idx="2066">
                  <c:v>40253</c:v>
                </c:pt>
                <c:pt idx="2067">
                  <c:v>40254</c:v>
                </c:pt>
                <c:pt idx="2068">
                  <c:v>40255</c:v>
                </c:pt>
                <c:pt idx="2069">
                  <c:v>40256</c:v>
                </c:pt>
                <c:pt idx="2070">
                  <c:v>40257</c:v>
                </c:pt>
                <c:pt idx="2071">
                  <c:v>40258</c:v>
                </c:pt>
                <c:pt idx="2072">
                  <c:v>40259</c:v>
                </c:pt>
                <c:pt idx="2073">
                  <c:v>40260</c:v>
                </c:pt>
                <c:pt idx="2074">
                  <c:v>40261</c:v>
                </c:pt>
                <c:pt idx="2075">
                  <c:v>40262</c:v>
                </c:pt>
                <c:pt idx="2076">
                  <c:v>40263</c:v>
                </c:pt>
                <c:pt idx="2077">
                  <c:v>40264</c:v>
                </c:pt>
                <c:pt idx="2078">
                  <c:v>40265</c:v>
                </c:pt>
                <c:pt idx="2079">
                  <c:v>40266</c:v>
                </c:pt>
                <c:pt idx="2080">
                  <c:v>40267</c:v>
                </c:pt>
                <c:pt idx="2081">
                  <c:v>40268</c:v>
                </c:pt>
                <c:pt idx="2082">
                  <c:v>40269</c:v>
                </c:pt>
                <c:pt idx="2083">
                  <c:v>40270</c:v>
                </c:pt>
                <c:pt idx="2084">
                  <c:v>40271</c:v>
                </c:pt>
                <c:pt idx="2085">
                  <c:v>40272</c:v>
                </c:pt>
                <c:pt idx="2086">
                  <c:v>40273</c:v>
                </c:pt>
                <c:pt idx="2087">
                  <c:v>40274</c:v>
                </c:pt>
                <c:pt idx="2088">
                  <c:v>40275</c:v>
                </c:pt>
                <c:pt idx="2089">
                  <c:v>40276</c:v>
                </c:pt>
                <c:pt idx="2090">
                  <c:v>40277</c:v>
                </c:pt>
                <c:pt idx="2091">
                  <c:v>40278</c:v>
                </c:pt>
                <c:pt idx="2092">
                  <c:v>40279</c:v>
                </c:pt>
                <c:pt idx="2093">
                  <c:v>40280</c:v>
                </c:pt>
                <c:pt idx="2094">
                  <c:v>40281</c:v>
                </c:pt>
                <c:pt idx="2095">
                  <c:v>40282</c:v>
                </c:pt>
                <c:pt idx="2096">
                  <c:v>40283</c:v>
                </c:pt>
                <c:pt idx="2097">
                  <c:v>40284</c:v>
                </c:pt>
                <c:pt idx="2098">
                  <c:v>40285</c:v>
                </c:pt>
                <c:pt idx="2099">
                  <c:v>40286</c:v>
                </c:pt>
                <c:pt idx="2100">
                  <c:v>40287</c:v>
                </c:pt>
                <c:pt idx="2101">
                  <c:v>40288</c:v>
                </c:pt>
                <c:pt idx="2102">
                  <c:v>40289</c:v>
                </c:pt>
                <c:pt idx="2103">
                  <c:v>40290</c:v>
                </c:pt>
                <c:pt idx="2104">
                  <c:v>40291</c:v>
                </c:pt>
                <c:pt idx="2105">
                  <c:v>40292</c:v>
                </c:pt>
                <c:pt idx="2106">
                  <c:v>40293</c:v>
                </c:pt>
                <c:pt idx="2107">
                  <c:v>40294</c:v>
                </c:pt>
                <c:pt idx="2108">
                  <c:v>40295</c:v>
                </c:pt>
                <c:pt idx="2109">
                  <c:v>40296</c:v>
                </c:pt>
                <c:pt idx="2110">
                  <c:v>40297</c:v>
                </c:pt>
                <c:pt idx="2111">
                  <c:v>40298</c:v>
                </c:pt>
                <c:pt idx="2112">
                  <c:v>40299</c:v>
                </c:pt>
                <c:pt idx="2113">
                  <c:v>40300</c:v>
                </c:pt>
                <c:pt idx="2114">
                  <c:v>40301</c:v>
                </c:pt>
                <c:pt idx="2115">
                  <c:v>40302</c:v>
                </c:pt>
                <c:pt idx="2116">
                  <c:v>40303</c:v>
                </c:pt>
                <c:pt idx="2117">
                  <c:v>40304</c:v>
                </c:pt>
                <c:pt idx="2118">
                  <c:v>40305</c:v>
                </c:pt>
                <c:pt idx="2119">
                  <c:v>40306</c:v>
                </c:pt>
                <c:pt idx="2120">
                  <c:v>40307</c:v>
                </c:pt>
                <c:pt idx="2121">
                  <c:v>40308</c:v>
                </c:pt>
                <c:pt idx="2122">
                  <c:v>40309</c:v>
                </c:pt>
                <c:pt idx="2123">
                  <c:v>40310</c:v>
                </c:pt>
                <c:pt idx="2124">
                  <c:v>40311</c:v>
                </c:pt>
                <c:pt idx="2125">
                  <c:v>40312</c:v>
                </c:pt>
                <c:pt idx="2126">
                  <c:v>40313</c:v>
                </c:pt>
                <c:pt idx="2127">
                  <c:v>40314</c:v>
                </c:pt>
                <c:pt idx="2128">
                  <c:v>40315</c:v>
                </c:pt>
                <c:pt idx="2129">
                  <c:v>40316</c:v>
                </c:pt>
                <c:pt idx="2130">
                  <c:v>40317</c:v>
                </c:pt>
                <c:pt idx="2131">
                  <c:v>40318</c:v>
                </c:pt>
                <c:pt idx="2132">
                  <c:v>40319</c:v>
                </c:pt>
                <c:pt idx="2133">
                  <c:v>40320</c:v>
                </c:pt>
                <c:pt idx="2134">
                  <c:v>40321</c:v>
                </c:pt>
                <c:pt idx="2135">
                  <c:v>40322</c:v>
                </c:pt>
                <c:pt idx="2136">
                  <c:v>40323</c:v>
                </c:pt>
                <c:pt idx="2137">
                  <c:v>40324</c:v>
                </c:pt>
                <c:pt idx="2138">
                  <c:v>40325</c:v>
                </c:pt>
                <c:pt idx="2139">
                  <c:v>40326</c:v>
                </c:pt>
                <c:pt idx="2140">
                  <c:v>40327</c:v>
                </c:pt>
                <c:pt idx="2141">
                  <c:v>40328</c:v>
                </c:pt>
                <c:pt idx="2142">
                  <c:v>40329</c:v>
                </c:pt>
                <c:pt idx="2143">
                  <c:v>40330</c:v>
                </c:pt>
                <c:pt idx="2144">
                  <c:v>40331</c:v>
                </c:pt>
                <c:pt idx="2145">
                  <c:v>40332</c:v>
                </c:pt>
                <c:pt idx="2146">
                  <c:v>40333</c:v>
                </c:pt>
                <c:pt idx="2147">
                  <c:v>40334</c:v>
                </c:pt>
                <c:pt idx="2148">
                  <c:v>40335</c:v>
                </c:pt>
                <c:pt idx="2149">
                  <c:v>40336</c:v>
                </c:pt>
                <c:pt idx="2150">
                  <c:v>40337</c:v>
                </c:pt>
                <c:pt idx="2151">
                  <c:v>40338</c:v>
                </c:pt>
                <c:pt idx="2152">
                  <c:v>40339</c:v>
                </c:pt>
                <c:pt idx="2153">
                  <c:v>40340</c:v>
                </c:pt>
                <c:pt idx="2154">
                  <c:v>40341</c:v>
                </c:pt>
                <c:pt idx="2155">
                  <c:v>40342</c:v>
                </c:pt>
                <c:pt idx="2156">
                  <c:v>40343</c:v>
                </c:pt>
                <c:pt idx="2157">
                  <c:v>40344</c:v>
                </c:pt>
                <c:pt idx="2158">
                  <c:v>40345</c:v>
                </c:pt>
                <c:pt idx="2159">
                  <c:v>40346</c:v>
                </c:pt>
                <c:pt idx="2160">
                  <c:v>40347</c:v>
                </c:pt>
                <c:pt idx="2161">
                  <c:v>40348</c:v>
                </c:pt>
                <c:pt idx="2162">
                  <c:v>40349</c:v>
                </c:pt>
                <c:pt idx="2163">
                  <c:v>40350</c:v>
                </c:pt>
                <c:pt idx="2164">
                  <c:v>40351</c:v>
                </c:pt>
                <c:pt idx="2165">
                  <c:v>40352</c:v>
                </c:pt>
                <c:pt idx="2166">
                  <c:v>40353</c:v>
                </c:pt>
                <c:pt idx="2167">
                  <c:v>40354</c:v>
                </c:pt>
                <c:pt idx="2168">
                  <c:v>40355</c:v>
                </c:pt>
                <c:pt idx="2169">
                  <c:v>40356</c:v>
                </c:pt>
                <c:pt idx="2170">
                  <c:v>40357</c:v>
                </c:pt>
                <c:pt idx="2171">
                  <c:v>40358</c:v>
                </c:pt>
                <c:pt idx="2172">
                  <c:v>40359</c:v>
                </c:pt>
                <c:pt idx="2173">
                  <c:v>40360</c:v>
                </c:pt>
                <c:pt idx="2174">
                  <c:v>40361</c:v>
                </c:pt>
                <c:pt idx="2175">
                  <c:v>40362</c:v>
                </c:pt>
                <c:pt idx="2176">
                  <c:v>40363</c:v>
                </c:pt>
                <c:pt idx="2177">
                  <c:v>40364</c:v>
                </c:pt>
                <c:pt idx="2178">
                  <c:v>40365</c:v>
                </c:pt>
                <c:pt idx="2179">
                  <c:v>40366</c:v>
                </c:pt>
                <c:pt idx="2180">
                  <c:v>40367</c:v>
                </c:pt>
                <c:pt idx="2181">
                  <c:v>40368</c:v>
                </c:pt>
                <c:pt idx="2182">
                  <c:v>40369</c:v>
                </c:pt>
                <c:pt idx="2183">
                  <c:v>40370</c:v>
                </c:pt>
                <c:pt idx="2184">
                  <c:v>40371</c:v>
                </c:pt>
                <c:pt idx="2185">
                  <c:v>40372</c:v>
                </c:pt>
                <c:pt idx="2186">
                  <c:v>40373</c:v>
                </c:pt>
                <c:pt idx="2187">
                  <c:v>40374</c:v>
                </c:pt>
                <c:pt idx="2188">
                  <c:v>40375</c:v>
                </c:pt>
                <c:pt idx="2189">
                  <c:v>40376</c:v>
                </c:pt>
                <c:pt idx="2190">
                  <c:v>40377</c:v>
                </c:pt>
                <c:pt idx="2191">
                  <c:v>40378</c:v>
                </c:pt>
                <c:pt idx="2192">
                  <c:v>40379</c:v>
                </c:pt>
                <c:pt idx="2193">
                  <c:v>40380</c:v>
                </c:pt>
                <c:pt idx="2194">
                  <c:v>40381</c:v>
                </c:pt>
                <c:pt idx="2195">
                  <c:v>40382</c:v>
                </c:pt>
                <c:pt idx="2196">
                  <c:v>40383</c:v>
                </c:pt>
                <c:pt idx="2197">
                  <c:v>40384</c:v>
                </c:pt>
                <c:pt idx="2198">
                  <c:v>40385</c:v>
                </c:pt>
                <c:pt idx="2199">
                  <c:v>40386</c:v>
                </c:pt>
                <c:pt idx="2200">
                  <c:v>40387</c:v>
                </c:pt>
                <c:pt idx="2201">
                  <c:v>40388</c:v>
                </c:pt>
                <c:pt idx="2202">
                  <c:v>40389</c:v>
                </c:pt>
                <c:pt idx="2203">
                  <c:v>40390</c:v>
                </c:pt>
                <c:pt idx="2204">
                  <c:v>40391</c:v>
                </c:pt>
                <c:pt idx="2205">
                  <c:v>40392</c:v>
                </c:pt>
                <c:pt idx="2206">
                  <c:v>40393</c:v>
                </c:pt>
                <c:pt idx="2207">
                  <c:v>40394</c:v>
                </c:pt>
                <c:pt idx="2208">
                  <c:v>40395</c:v>
                </c:pt>
                <c:pt idx="2209">
                  <c:v>40396</c:v>
                </c:pt>
                <c:pt idx="2210">
                  <c:v>40397</c:v>
                </c:pt>
                <c:pt idx="2211">
                  <c:v>40398</c:v>
                </c:pt>
                <c:pt idx="2212">
                  <c:v>40399</c:v>
                </c:pt>
                <c:pt idx="2213">
                  <c:v>40400</c:v>
                </c:pt>
                <c:pt idx="2214">
                  <c:v>40401</c:v>
                </c:pt>
                <c:pt idx="2215">
                  <c:v>40402</c:v>
                </c:pt>
                <c:pt idx="2216">
                  <c:v>40403</c:v>
                </c:pt>
                <c:pt idx="2217">
                  <c:v>40404</c:v>
                </c:pt>
                <c:pt idx="2218">
                  <c:v>40405</c:v>
                </c:pt>
                <c:pt idx="2219">
                  <c:v>40406</c:v>
                </c:pt>
                <c:pt idx="2220">
                  <c:v>40407</c:v>
                </c:pt>
                <c:pt idx="2221">
                  <c:v>40408</c:v>
                </c:pt>
                <c:pt idx="2222">
                  <c:v>40409</c:v>
                </c:pt>
                <c:pt idx="2223">
                  <c:v>40410</c:v>
                </c:pt>
                <c:pt idx="2224">
                  <c:v>40411</c:v>
                </c:pt>
                <c:pt idx="2225">
                  <c:v>40412</c:v>
                </c:pt>
                <c:pt idx="2226">
                  <c:v>40413</c:v>
                </c:pt>
                <c:pt idx="2227">
                  <c:v>40414</c:v>
                </c:pt>
                <c:pt idx="2228">
                  <c:v>40415</c:v>
                </c:pt>
                <c:pt idx="2229">
                  <c:v>40416</c:v>
                </c:pt>
                <c:pt idx="2230">
                  <c:v>40417</c:v>
                </c:pt>
                <c:pt idx="2231">
                  <c:v>40418</c:v>
                </c:pt>
                <c:pt idx="2232">
                  <c:v>40419</c:v>
                </c:pt>
                <c:pt idx="2233">
                  <c:v>40420</c:v>
                </c:pt>
                <c:pt idx="2234">
                  <c:v>40421</c:v>
                </c:pt>
                <c:pt idx="2235">
                  <c:v>40422</c:v>
                </c:pt>
                <c:pt idx="2236">
                  <c:v>40423</c:v>
                </c:pt>
                <c:pt idx="2237">
                  <c:v>40424</c:v>
                </c:pt>
                <c:pt idx="2238">
                  <c:v>40425</c:v>
                </c:pt>
                <c:pt idx="2239">
                  <c:v>40426</c:v>
                </c:pt>
                <c:pt idx="2240">
                  <c:v>40427</c:v>
                </c:pt>
                <c:pt idx="2241">
                  <c:v>40428</c:v>
                </c:pt>
                <c:pt idx="2242">
                  <c:v>40429</c:v>
                </c:pt>
                <c:pt idx="2243">
                  <c:v>40430</c:v>
                </c:pt>
                <c:pt idx="2244">
                  <c:v>40431</c:v>
                </c:pt>
                <c:pt idx="2245">
                  <c:v>40432</c:v>
                </c:pt>
                <c:pt idx="2246">
                  <c:v>40433</c:v>
                </c:pt>
                <c:pt idx="2247">
                  <c:v>40434</c:v>
                </c:pt>
                <c:pt idx="2248">
                  <c:v>40435</c:v>
                </c:pt>
                <c:pt idx="2249">
                  <c:v>40436</c:v>
                </c:pt>
                <c:pt idx="2250">
                  <c:v>40437</c:v>
                </c:pt>
                <c:pt idx="2251">
                  <c:v>40438</c:v>
                </c:pt>
                <c:pt idx="2252">
                  <c:v>40439</c:v>
                </c:pt>
                <c:pt idx="2253">
                  <c:v>40440</c:v>
                </c:pt>
                <c:pt idx="2254">
                  <c:v>40441</c:v>
                </c:pt>
                <c:pt idx="2255">
                  <c:v>40442</c:v>
                </c:pt>
                <c:pt idx="2256">
                  <c:v>40443</c:v>
                </c:pt>
                <c:pt idx="2257">
                  <c:v>40444</c:v>
                </c:pt>
                <c:pt idx="2258">
                  <c:v>40445</c:v>
                </c:pt>
                <c:pt idx="2259">
                  <c:v>40446</c:v>
                </c:pt>
                <c:pt idx="2260">
                  <c:v>40447</c:v>
                </c:pt>
                <c:pt idx="2261">
                  <c:v>40448</c:v>
                </c:pt>
                <c:pt idx="2262">
                  <c:v>40449</c:v>
                </c:pt>
                <c:pt idx="2263">
                  <c:v>40450</c:v>
                </c:pt>
                <c:pt idx="2264">
                  <c:v>40451</c:v>
                </c:pt>
                <c:pt idx="2265">
                  <c:v>40452</c:v>
                </c:pt>
                <c:pt idx="2266">
                  <c:v>40453</c:v>
                </c:pt>
                <c:pt idx="2267">
                  <c:v>40454</c:v>
                </c:pt>
                <c:pt idx="2268">
                  <c:v>40455</c:v>
                </c:pt>
                <c:pt idx="2269">
                  <c:v>40456</c:v>
                </c:pt>
                <c:pt idx="2270">
                  <c:v>40457</c:v>
                </c:pt>
                <c:pt idx="2271">
                  <c:v>40458</c:v>
                </c:pt>
                <c:pt idx="2272">
                  <c:v>40459</c:v>
                </c:pt>
                <c:pt idx="2273">
                  <c:v>40460</c:v>
                </c:pt>
                <c:pt idx="2274">
                  <c:v>40461</c:v>
                </c:pt>
                <c:pt idx="2275">
                  <c:v>40462</c:v>
                </c:pt>
                <c:pt idx="2276">
                  <c:v>40463</c:v>
                </c:pt>
                <c:pt idx="2277">
                  <c:v>40464</c:v>
                </c:pt>
                <c:pt idx="2278">
                  <c:v>40465</c:v>
                </c:pt>
                <c:pt idx="2279">
                  <c:v>40466</c:v>
                </c:pt>
                <c:pt idx="2280">
                  <c:v>40467</c:v>
                </c:pt>
                <c:pt idx="2281">
                  <c:v>40468</c:v>
                </c:pt>
                <c:pt idx="2282">
                  <c:v>40469</c:v>
                </c:pt>
                <c:pt idx="2283">
                  <c:v>40470</c:v>
                </c:pt>
                <c:pt idx="2284">
                  <c:v>40471</c:v>
                </c:pt>
                <c:pt idx="2285">
                  <c:v>40472</c:v>
                </c:pt>
                <c:pt idx="2286">
                  <c:v>40473</c:v>
                </c:pt>
                <c:pt idx="2287">
                  <c:v>40474</c:v>
                </c:pt>
                <c:pt idx="2288">
                  <c:v>40475</c:v>
                </c:pt>
                <c:pt idx="2289">
                  <c:v>40476</c:v>
                </c:pt>
                <c:pt idx="2290">
                  <c:v>40477</c:v>
                </c:pt>
                <c:pt idx="2291">
                  <c:v>40478</c:v>
                </c:pt>
                <c:pt idx="2292">
                  <c:v>40479</c:v>
                </c:pt>
                <c:pt idx="2293">
                  <c:v>40480</c:v>
                </c:pt>
                <c:pt idx="2294">
                  <c:v>40481</c:v>
                </c:pt>
                <c:pt idx="2295">
                  <c:v>40482</c:v>
                </c:pt>
                <c:pt idx="2296">
                  <c:v>40483</c:v>
                </c:pt>
                <c:pt idx="2297">
                  <c:v>40484</c:v>
                </c:pt>
                <c:pt idx="2298">
                  <c:v>40485</c:v>
                </c:pt>
                <c:pt idx="2299">
                  <c:v>40486</c:v>
                </c:pt>
                <c:pt idx="2300">
                  <c:v>40487</c:v>
                </c:pt>
                <c:pt idx="2301">
                  <c:v>40488</c:v>
                </c:pt>
                <c:pt idx="2302">
                  <c:v>40489</c:v>
                </c:pt>
                <c:pt idx="2303">
                  <c:v>40490</c:v>
                </c:pt>
                <c:pt idx="2304">
                  <c:v>40491</c:v>
                </c:pt>
                <c:pt idx="2305">
                  <c:v>40492</c:v>
                </c:pt>
                <c:pt idx="2306">
                  <c:v>40493</c:v>
                </c:pt>
                <c:pt idx="2307">
                  <c:v>40494</c:v>
                </c:pt>
                <c:pt idx="2308">
                  <c:v>40495</c:v>
                </c:pt>
                <c:pt idx="2309">
                  <c:v>40496</c:v>
                </c:pt>
                <c:pt idx="2310">
                  <c:v>40497</c:v>
                </c:pt>
                <c:pt idx="2311">
                  <c:v>40498</c:v>
                </c:pt>
                <c:pt idx="2312">
                  <c:v>40499</c:v>
                </c:pt>
                <c:pt idx="2313">
                  <c:v>40500</c:v>
                </c:pt>
                <c:pt idx="2314">
                  <c:v>40501</c:v>
                </c:pt>
                <c:pt idx="2315">
                  <c:v>40502</c:v>
                </c:pt>
                <c:pt idx="2316">
                  <c:v>40503</c:v>
                </c:pt>
                <c:pt idx="2317">
                  <c:v>40504</c:v>
                </c:pt>
                <c:pt idx="2318">
                  <c:v>40505</c:v>
                </c:pt>
                <c:pt idx="2319">
                  <c:v>40506</c:v>
                </c:pt>
                <c:pt idx="2320">
                  <c:v>40507</c:v>
                </c:pt>
                <c:pt idx="2321">
                  <c:v>40508</c:v>
                </c:pt>
                <c:pt idx="2322">
                  <c:v>40509</c:v>
                </c:pt>
                <c:pt idx="2323">
                  <c:v>40510</c:v>
                </c:pt>
                <c:pt idx="2324">
                  <c:v>40511</c:v>
                </c:pt>
                <c:pt idx="2325">
                  <c:v>40512</c:v>
                </c:pt>
                <c:pt idx="2326">
                  <c:v>40513</c:v>
                </c:pt>
                <c:pt idx="2327">
                  <c:v>40514</c:v>
                </c:pt>
                <c:pt idx="2328">
                  <c:v>40515</c:v>
                </c:pt>
                <c:pt idx="2329">
                  <c:v>40516</c:v>
                </c:pt>
                <c:pt idx="2330">
                  <c:v>40517</c:v>
                </c:pt>
                <c:pt idx="2331">
                  <c:v>40518</c:v>
                </c:pt>
                <c:pt idx="2332">
                  <c:v>40519</c:v>
                </c:pt>
                <c:pt idx="2333">
                  <c:v>40520</c:v>
                </c:pt>
                <c:pt idx="2334">
                  <c:v>40521</c:v>
                </c:pt>
                <c:pt idx="2335">
                  <c:v>40522</c:v>
                </c:pt>
                <c:pt idx="2336">
                  <c:v>40523</c:v>
                </c:pt>
                <c:pt idx="2337">
                  <c:v>40524</c:v>
                </c:pt>
                <c:pt idx="2338">
                  <c:v>40525</c:v>
                </c:pt>
                <c:pt idx="2339">
                  <c:v>40526</c:v>
                </c:pt>
                <c:pt idx="2340">
                  <c:v>40527</c:v>
                </c:pt>
                <c:pt idx="2341">
                  <c:v>40528</c:v>
                </c:pt>
                <c:pt idx="2342">
                  <c:v>40529</c:v>
                </c:pt>
                <c:pt idx="2343">
                  <c:v>40530</c:v>
                </c:pt>
                <c:pt idx="2344">
                  <c:v>40531</c:v>
                </c:pt>
                <c:pt idx="2345">
                  <c:v>40532</c:v>
                </c:pt>
                <c:pt idx="2346">
                  <c:v>40533</c:v>
                </c:pt>
                <c:pt idx="2347">
                  <c:v>40534</c:v>
                </c:pt>
                <c:pt idx="2348">
                  <c:v>40535</c:v>
                </c:pt>
                <c:pt idx="2349">
                  <c:v>40536</c:v>
                </c:pt>
                <c:pt idx="2350">
                  <c:v>40537</c:v>
                </c:pt>
                <c:pt idx="2351">
                  <c:v>40538</c:v>
                </c:pt>
                <c:pt idx="2352">
                  <c:v>40539</c:v>
                </c:pt>
                <c:pt idx="2353">
                  <c:v>40540</c:v>
                </c:pt>
                <c:pt idx="2354">
                  <c:v>40541</c:v>
                </c:pt>
                <c:pt idx="2355">
                  <c:v>40542</c:v>
                </c:pt>
                <c:pt idx="2356">
                  <c:v>40543</c:v>
                </c:pt>
                <c:pt idx="2357">
                  <c:v>40544</c:v>
                </c:pt>
                <c:pt idx="2358">
                  <c:v>40545</c:v>
                </c:pt>
                <c:pt idx="2359">
                  <c:v>40546</c:v>
                </c:pt>
                <c:pt idx="2360">
                  <c:v>40547</c:v>
                </c:pt>
                <c:pt idx="2361">
                  <c:v>40548</c:v>
                </c:pt>
                <c:pt idx="2362">
                  <c:v>40549</c:v>
                </c:pt>
                <c:pt idx="2363">
                  <c:v>40550</c:v>
                </c:pt>
                <c:pt idx="2364">
                  <c:v>40551</c:v>
                </c:pt>
                <c:pt idx="2365">
                  <c:v>40552</c:v>
                </c:pt>
                <c:pt idx="2366">
                  <c:v>40553</c:v>
                </c:pt>
                <c:pt idx="2367">
                  <c:v>40554</c:v>
                </c:pt>
                <c:pt idx="2368">
                  <c:v>40555</c:v>
                </c:pt>
                <c:pt idx="2369">
                  <c:v>40556</c:v>
                </c:pt>
                <c:pt idx="2370">
                  <c:v>40557</c:v>
                </c:pt>
                <c:pt idx="2371">
                  <c:v>40558</c:v>
                </c:pt>
                <c:pt idx="2372">
                  <c:v>40559</c:v>
                </c:pt>
                <c:pt idx="2373">
                  <c:v>40560</c:v>
                </c:pt>
                <c:pt idx="2374">
                  <c:v>40561</c:v>
                </c:pt>
                <c:pt idx="2375">
                  <c:v>40562</c:v>
                </c:pt>
                <c:pt idx="2376">
                  <c:v>40563</c:v>
                </c:pt>
                <c:pt idx="2377">
                  <c:v>40564</c:v>
                </c:pt>
                <c:pt idx="2378">
                  <c:v>40565</c:v>
                </c:pt>
                <c:pt idx="2379">
                  <c:v>40566</c:v>
                </c:pt>
                <c:pt idx="2380">
                  <c:v>40567</c:v>
                </c:pt>
                <c:pt idx="2381">
                  <c:v>40568</c:v>
                </c:pt>
                <c:pt idx="2382">
                  <c:v>40569</c:v>
                </c:pt>
                <c:pt idx="2383">
                  <c:v>40570</c:v>
                </c:pt>
                <c:pt idx="2384">
                  <c:v>40571</c:v>
                </c:pt>
                <c:pt idx="2385">
                  <c:v>40572</c:v>
                </c:pt>
                <c:pt idx="2386">
                  <c:v>40573</c:v>
                </c:pt>
                <c:pt idx="2387">
                  <c:v>40574</c:v>
                </c:pt>
                <c:pt idx="2388">
                  <c:v>40575</c:v>
                </c:pt>
                <c:pt idx="2389">
                  <c:v>40576</c:v>
                </c:pt>
                <c:pt idx="2390">
                  <c:v>40577</c:v>
                </c:pt>
                <c:pt idx="2391">
                  <c:v>40578</c:v>
                </c:pt>
                <c:pt idx="2392">
                  <c:v>40579</c:v>
                </c:pt>
                <c:pt idx="2393">
                  <c:v>40580</c:v>
                </c:pt>
                <c:pt idx="2394">
                  <c:v>40581</c:v>
                </c:pt>
                <c:pt idx="2395">
                  <c:v>40582</c:v>
                </c:pt>
                <c:pt idx="2396">
                  <c:v>40583</c:v>
                </c:pt>
                <c:pt idx="2397">
                  <c:v>40584</c:v>
                </c:pt>
                <c:pt idx="2398">
                  <c:v>40585</c:v>
                </c:pt>
                <c:pt idx="2399">
                  <c:v>40586</c:v>
                </c:pt>
                <c:pt idx="2400">
                  <c:v>40587</c:v>
                </c:pt>
                <c:pt idx="2401">
                  <c:v>40588</c:v>
                </c:pt>
                <c:pt idx="2402">
                  <c:v>40589</c:v>
                </c:pt>
                <c:pt idx="2403">
                  <c:v>40590</c:v>
                </c:pt>
                <c:pt idx="2404">
                  <c:v>40591</c:v>
                </c:pt>
                <c:pt idx="2405">
                  <c:v>40592</c:v>
                </c:pt>
                <c:pt idx="2406">
                  <c:v>40593</c:v>
                </c:pt>
                <c:pt idx="2407">
                  <c:v>40594</c:v>
                </c:pt>
                <c:pt idx="2408">
                  <c:v>40595</c:v>
                </c:pt>
                <c:pt idx="2409">
                  <c:v>40596</c:v>
                </c:pt>
                <c:pt idx="2410">
                  <c:v>40597</c:v>
                </c:pt>
                <c:pt idx="2411">
                  <c:v>40598</c:v>
                </c:pt>
                <c:pt idx="2412">
                  <c:v>40599</c:v>
                </c:pt>
                <c:pt idx="2413">
                  <c:v>40600</c:v>
                </c:pt>
                <c:pt idx="2414">
                  <c:v>40601</c:v>
                </c:pt>
                <c:pt idx="2415">
                  <c:v>40602</c:v>
                </c:pt>
                <c:pt idx="2416">
                  <c:v>40603</c:v>
                </c:pt>
                <c:pt idx="2417">
                  <c:v>40604</c:v>
                </c:pt>
                <c:pt idx="2418">
                  <c:v>40605</c:v>
                </c:pt>
                <c:pt idx="2419">
                  <c:v>40606</c:v>
                </c:pt>
                <c:pt idx="2420">
                  <c:v>40607</c:v>
                </c:pt>
                <c:pt idx="2421">
                  <c:v>40608</c:v>
                </c:pt>
                <c:pt idx="2422">
                  <c:v>40609</c:v>
                </c:pt>
                <c:pt idx="2423">
                  <c:v>40610</c:v>
                </c:pt>
                <c:pt idx="2424">
                  <c:v>40611</c:v>
                </c:pt>
                <c:pt idx="2425">
                  <c:v>40612</c:v>
                </c:pt>
                <c:pt idx="2426">
                  <c:v>40613</c:v>
                </c:pt>
                <c:pt idx="2427">
                  <c:v>40614</c:v>
                </c:pt>
                <c:pt idx="2428">
                  <c:v>40615</c:v>
                </c:pt>
                <c:pt idx="2429">
                  <c:v>40616</c:v>
                </c:pt>
                <c:pt idx="2430">
                  <c:v>40617</c:v>
                </c:pt>
                <c:pt idx="2431">
                  <c:v>40618</c:v>
                </c:pt>
                <c:pt idx="2432">
                  <c:v>40619</c:v>
                </c:pt>
                <c:pt idx="2433">
                  <c:v>40620</c:v>
                </c:pt>
                <c:pt idx="2434">
                  <c:v>40621</c:v>
                </c:pt>
                <c:pt idx="2435">
                  <c:v>40622</c:v>
                </c:pt>
                <c:pt idx="2436">
                  <c:v>40623</c:v>
                </c:pt>
                <c:pt idx="2437">
                  <c:v>40624</c:v>
                </c:pt>
                <c:pt idx="2438">
                  <c:v>40625</c:v>
                </c:pt>
                <c:pt idx="2439">
                  <c:v>40626</c:v>
                </c:pt>
                <c:pt idx="2440">
                  <c:v>40627</c:v>
                </c:pt>
                <c:pt idx="2441">
                  <c:v>40628</c:v>
                </c:pt>
                <c:pt idx="2442">
                  <c:v>40629</c:v>
                </c:pt>
                <c:pt idx="2443">
                  <c:v>40630</c:v>
                </c:pt>
                <c:pt idx="2444">
                  <c:v>40631</c:v>
                </c:pt>
                <c:pt idx="2445">
                  <c:v>40632</c:v>
                </c:pt>
                <c:pt idx="2446">
                  <c:v>40633</c:v>
                </c:pt>
                <c:pt idx="2447">
                  <c:v>40634</c:v>
                </c:pt>
                <c:pt idx="2448">
                  <c:v>40635</c:v>
                </c:pt>
                <c:pt idx="2449">
                  <c:v>40636</c:v>
                </c:pt>
                <c:pt idx="2450">
                  <c:v>40637</c:v>
                </c:pt>
                <c:pt idx="2451">
                  <c:v>40638</c:v>
                </c:pt>
                <c:pt idx="2452">
                  <c:v>40639</c:v>
                </c:pt>
                <c:pt idx="2453">
                  <c:v>40640</c:v>
                </c:pt>
                <c:pt idx="2454">
                  <c:v>40641</c:v>
                </c:pt>
                <c:pt idx="2455">
                  <c:v>40642</c:v>
                </c:pt>
                <c:pt idx="2456">
                  <c:v>40643</c:v>
                </c:pt>
                <c:pt idx="2457">
                  <c:v>40644</c:v>
                </c:pt>
                <c:pt idx="2458">
                  <c:v>40645</c:v>
                </c:pt>
                <c:pt idx="2459">
                  <c:v>40646</c:v>
                </c:pt>
                <c:pt idx="2460">
                  <c:v>40647</c:v>
                </c:pt>
                <c:pt idx="2461">
                  <c:v>40648</c:v>
                </c:pt>
                <c:pt idx="2462">
                  <c:v>40649</c:v>
                </c:pt>
                <c:pt idx="2463">
                  <c:v>40650</c:v>
                </c:pt>
                <c:pt idx="2464">
                  <c:v>40651</c:v>
                </c:pt>
                <c:pt idx="2465">
                  <c:v>40652</c:v>
                </c:pt>
                <c:pt idx="2466">
                  <c:v>40653</c:v>
                </c:pt>
                <c:pt idx="2467">
                  <c:v>40654</c:v>
                </c:pt>
                <c:pt idx="2468">
                  <c:v>40655</c:v>
                </c:pt>
                <c:pt idx="2469">
                  <c:v>40656</c:v>
                </c:pt>
                <c:pt idx="2470">
                  <c:v>40657</c:v>
                </c:pt>
                <c:pt idx="2471">
                  <c:v>40658</c:v>
                </c:pt>
                <c:pt idx="2472">
                  <c:v>40659</c:v>
                </c:pt>
                <c:pt idx="2473">
                  <c:v>40660</c:v>
                </c:pt>
                <c:pt idx="2474">
                  <c:v>40661</c:v>
                </c:pt>
                <c:pt idx="2475">
                  <c:v>40662</c:v>
                </c:pt>
                <c:pt idx="2476">
                  <c:v>40663</c:v>
                </c:pt>
                <c:pt idx="2477">
                  <c:v>40664</c:v>
                </c:pt>
                <c:pt idx="2478">
                  <c:v>40665</c:v>
                </c:pt>
                <c:pt idx="2479">
                  <c:v>40666</c:v>
                </c:pt>
                <c:pt idx="2480">
                  <c:v>40667</c:v>
                </c:pt>
                <c:pt idx="2481">
                  <c:v>40668</c:v>
                </c:pt>
                <c:pt idx="2482">
                  <c:v>40669</c:v>
                </c:pt>
                <c:pt idx="2483">
                  <c:v>40670</c:v>
                </c:pt>
                <c:pt idx="2484">
                  <c:v>40671</c:v>
                </c:pt>
                <c:pt idx="2485">
                  <c:v>40672</c:v>
                </c:pt>
                <c:pt idx="2486">
                  <c:v>40673</c:v>
                </c:pt>
                <c:pt idx="2487">
                  <c:v>40674</c:v>
                </c:pt>
                <c:pt idx="2488">
                  <c:v>40675</c:v>
                </c:pt>
                <c:pt idx="2489">
                  <c:v>40676</c:v>
                </c:pt>
                <c:pt idx="2490">
                  <c:v>40677</c:v>
                </c:pt>
                <c:pt idx="2491">
                  <c:v>40678</c:v>
                </c:pt>
                <c:pt idx="2492">
                  <c:v>40679</c:v>
                </c:pt>
                <c:pt idx="2493">
                  <c:v>40680</c:v>
                </c:pt>
                <c:pt idx="2494">
                  <c:v>40681</c:v>
                </c:pt>
                <c:pt idx="2495">
                  <c:v>40682</c:v>
                </c:pt>
                <c:pt idx="2496">
                  <c:v>40683</c:v>
                </c:pt>
                <c:pt idx="2497">
                  <c:v>40684</c:v>
                </c:pt>
                <c:pt idx="2498">
                  <c:v>40685</c:v>
                </c:pt>
                <c:pt idx="2499">
                  <c:v>40686</c:v>
                </c:pt>
                <c:pt idx="2500">
                  <c:v>40687</c:v>
                </c:pt>
                <c:pt idx="2501">
                  <c:v>40688</c:v>
                </c:pt>
                <c:pt idx="2502">
                  <c:v>40689</c:v>
                </c:pt>
                <c:pt idx="2503">
                  <c:v>40690</c:v>
                </c:pt>
                <c:pt idx="2504">
                  <c:v>40691</c:v>
                </c:pt>
                <c:pt idx="2505">
                  <c:v>40692</c:v>
                </c:pt>
                <c:pt idx="2506">
                  <c:v>40693</c:v>
                </c:pt>
                <c:pt idx="2507">
                  <c:v>40694</c:v>
                </c:pt>
                <c:pt idx="2508">
                  <c:v>40695</c:v>
                </c:pt>
                <c:pt idx="2509">
                  <c:v>40696</c:v>
                </c:pt>
                <c:pt idx="2510">
                  <c:v>40697</c:v>
                </c:pt>
                <c:pt idx="2511">
                  <c:v>40698</c:v>
                </c:pt>
                <c:pt idx="2512">
                  <c:v>40699</c:v>
                </c:pt>
                <c:pt idx="2513">
                  <c:v>40700</c:v>
                </c:pt>
                <c:pt idx="2514">
                  <c:v>40701</c:v>
                </c:pt>
                <c:pt idx="2515">
                  <c:v>40702</c:v>
                </c:pt>
                <c:pt idx="2516">
                  <c:v>40703</c:v>
                </c:pt>
                <c:pt idx="2517">
                  <c:v>40704</c:v>
                </c:pt>
                <c:pt idx="2518">
                  <c:v>40705</c:v>
                </c:pt>
                <c:pt idx="2519">
                  <c:v>40706</c:v>
                </c:pt>
                <c:pt idx="2520">
                  <c:v>40707</c:v>
                </c:pt>
                <c:pt idx="2521">
                  <c:v>40708</c:v>
                </c:pt>
                <c:pt idx="2522">
                  <c:v>40709</c:v>
                </c:pt>
                <c:pt idx="2523">
                  <c:v>40710</c:v>
                </c:pt>
                <c:pt idx="2524">
                  <c:v>40711</c:v>
                </c:pt>
                <c:pt idx="2525">
                  <c:v>40712</c:v>
                </c:pt>
                <c:pt idx="2526">
                  <c:v>40713</c:v>
                </c:pt>
                <c:pt idx="2527">
                  <c:v>40714</c:v>
                </c:pt>
                <c:pt idx="2528">
                  <c:v>40715</c:v>
                </c:pt>
                <c:pt idx="2529">
                  <c:v>40716</c:v>
                </c:pt>
                <c:pt idx="2530">
                  <c:v>40717</c:v>
                </c:pt>
                <c:pt idx="2531">
                  <c:v>40718</c:v>
                </c:pt>
                <c:pt idx="2532">
                  <c:v>40719</c:v>
                </c:pt>
                <c:pt idx="2533">
                  <c:v>40720</c:v>
                </c:pt>
                <c:pt idx="2534">
                  <c:v>40721</c:v>
                </c:pt>
                <c:pt idx="2535">
                  <c:v>40722</c:v>
                </c:pt>
                <c:pt idx="2536">
                  <c:v>40723</c:v>
                </c:pt>
                <c:pt idx="2537">
                  <c:v>40724</c:v>
                </c:pt>
                <c:pt idx="2538">
                  <c:v>40725</c:v>
                </c:pt>
                <c:pt idx="2539">
                  <c:v>40726</c:v>
                </c:pt>
                <c:pt idx="2540">
                  <c:v>40727</c:v>
                </c:pt>
                <c:pt idx="2541">
                  <c:v>40728</c:v>
                </c:pt>
                <c:pt idx="2542">
                  <c:v>40729</c:v>
                </c:pt>
                <c:pt idx="2543">
                  <c:v>40730</c:v>
                </c:pt>
                <c:pt idx="2544">
                  <c:v>40731</c:v>
                </c:pt>
                <c:pt idx="2545">
                  <c:v>40732</c:v>
                </c:pt>
                <c:pt idx="2546">
                  <c:v>40733</c:v>
                </c:pt>
                <c:pt idx="2547">
                  <c:v>40734</c:v>
                </c:pt>
                <c:pt idx="2548">
                  <c:v>40735</c:v>
                </c:pt>
                <c:pt idx="2549">
                  <c:v>40736</c:v>
                </c:pt>
                <c:pt idx="2550">
                  <c:v>40737</c:v>
                </c:pt>
                <c:pt idx="2551">
                  <c:v>40738</c:v>
                </c:pt>
                <c:pt idx="2552">
                  <c:v>40739</c:v>
                </c:pt>
                <c:pt idx="2553">
                  <c:v>40740</c:v>
                </c:pt>
                <c:pt idx="2554">
                  <c:v>40741</c:v>
                </c:pt>
                <c:pt idx="2555">
                  <c:v>40742</c:v>
                </c:pt>
                <c:pt idx="2556">
                  <c:v>40743</c:v>
                </c:pt>
                <c:pt idx="2557">
                  <c:v>40744</c:v>
                </c:pt>
                <c:pt idx="2558">
                  <c:v>40745</c:v>
                </c:pt>
                <c:pt idx="2559">
                  <c:v>40746</c:v>
                </c:pt>
                <c:pt idx="2560">
                  <c:v>40747</c:v>
                </c:pt>
                <c:pt idx="2561">
                  <c:v>40748</c:v>
                </c:pt>
                <c:pt idx="2562">
                  <c:v>40749</c:v>
                </c:pt>
                <c:pt idx="2563">
                  <c:v>40750</c:v>
                </c:pt>
                <c:pt idx="2564">
                  <c:v>40751</c:v>
                </c:pt>
                <c:pt idx="2565">
                  <c:v>40752</c:v>
                </c:pt>
                <c:pt idx="2566">
                  <c:v>40753</c:v>
                </c:pt>
                <c:pt idx="2567">
                  <c:v>40754</c:v>
                </c:pt>
                <c:pt idx="2568">
                  <c:v>40755</c:v>
                </c:pt>
                <c:pt idx="2569">
                  <c:v>40756</c:v>
                </c:pt>
                <c:pt idx="2570">
                  <c:v>40757</c:v>
                </c:pt>
                <c:pt idx="2571">
                  <c:v>40758</c:v>
                </c:pt>
                <c:pt idx="2572">
                  <c:v>40759</c:v>
                </c:pt>
                <c:pt idx="2573">
                  <c:v>40760</c:v>
                </c:pt>
                <c:pt idx="2574">
                  <c:v>40761</c:v>
                </c:pt>
                <c:pt idx="2575">
                  <c:v>40762</c:v>
                </c:pt>
                <c:pt idx="2576">
                  <c:v>40763</c:v>
                </c:pt>
                <c:pt idx="2577">
                  <c:v>40764</c:v>
                </c:pt>
                <c:pt idx="2578">
                  <c:v>40765</c:v>
                </c:pt>
                <c:pt idx="2579">
                  <c:v>40766</c:v>
                </c:pt>
                <c:pt idx="2580">
                  <c:v>40767</c:v>
                </c:pt>
                <c:pt idx="2581">
                  <c:v>40768</c:v>
                </c:pt>
                <c:pt idx="2582">
                  <c:v>40769</c:v>
                </c:pt>
                <c:pt idx="2583">
                  <c:v>40770</c:v>
                </c:pt>
                <c:pt idx="2584">
                  <c:v>40771</c:v>
                </c:pt>
                <c:pt idx="2585">
                  <c:v>40772</c:v>
                </c:pt>
                <c:pt idx="2586">
                  <c:v>40773</c:v>
                </c:pt>
                <c:pt idx="2587">
                  <c:v>40774</c:v>
                </c:pt>
                <c:pt idx="2588">
                  <c:v>40775</c:v>
                </c:pt>
                <c:pt idx="2589">
                  <c:v>40776</c:v>
                </c:pt>
                <c:pt idx="2590">
                  <c:v>40777</c:v>
                </c:pt>
                <c:pt idx="2591">
                  <c:v>40778</c:v>
                </c:pt>
                <c:pt idx="2592">
                  <c:v>40779</c:v>
                </c:pt>
                <c:pt idx="2593">
                  <c:v>40780</c:v>
                </c:pt>
                <c:pt idx="2594">
                  <c:v>40781</c:v>
                </c:pt>
                <c:pt idx="2595">
                  <c:v>40782</c:v>
                </c:pt>
                <c:pt idx="2596">
                  <c:v>40783</c:v>
                </c:pt>
                <c:pt idx="2597">
                  <c:v>40784</c:v>
                </c:pt>
                <c:pt idx="2598">
                  <c:v>40785</c:v>
                </c:pt>
                <c:pt idx="2599">
                  <c:v>40786</c:v>
                </c:pt>
                <c:pt idx="2600">
                  <c:v>40787</c:v>
                </c:pt>
                <c:pt idx="2601">
                  <c:v>40788</c:v>
                </c:pt>
                <c:pt idx="2602">
                  <c:v>40789</c:v>
                </c:pt>
                <c:pt idx="2603">
                  <c:v>40790</c:v>
                </c:pt>
                <c:pt idx="2604">
                  <c:v>40791</c:v>
                </c:pt>
                <c:pt idx="2605">
                  <c:v>40792</c:v>
                </c:pt>
                <c:pt idx="2606">
                  <c:v>40793</c:v>
                </c:pt>
                <c:pt idx="2607">
                  <c:v>40794</c:v>
                </c:pt>
                <c:pt idx="2608">
                  <c:v>40795</c:v>
                </c:pt>
                <c:pt idx="2609">
                  <c:v>40796</c:v>
                </c:pt>
                <c:pt idx="2610">
                  <c:v>40797</c:v>
                </c:pt>
                <c:pt idx="2611">
                  <c:v>40798</c:v>
                </c:pt>
                <c:pt idx="2612">
                  <c:v>40799</c:v>
                </c:pt>
                <c:pt idx="2613">
                  <c:v>40800</c:v>
                </c:pt>
                <c:pt idx="2614">
                  <c:v>40801</c:v>
                </c:pt>
                <c:pt idx="2615">
                  <c:v>40802</c:v>
                </c:pt>
                <c:pt idx="2616">
                  <c:v>40803</c:v>
                </c:pt>
                <c:pt idx="2617">
                  <c:v>40804</c:v>
                </c:pt>
                <c:pt idx="2618">
                  <c:v>40805</c:v>
                </c:pt>
                <c:pt idx="2619">
                  <c:v>40806</c:v>
                </c:pt>
                <c:pt idx="2620">
                  <c:v>40807</c:v>
                </c:pt>
                <c:pt idx="2621">
                  <c:v>40808</c:v>
                </c:pt>
                <c:pt idx="2622">
                  <c:v>40809</c:v>
                </c:pt>
                <c:pt idx="2623">
                  <c:v>40810</c:v>
                </c:pt>
                <c:pt idx="2624">
                  <c:v>40811</c:v>
                </c:pt>
                <c:pt idx="2625">
                  <c:v>40812</c:v>
                </c:pt>
                <c:pt idx="2626">
                  <c:v>40813</c:v>
                </c:pt>
                <c:pt idx="2627">
                  <c:v>40814</c:v>
                </c:pt>
                <c:pt idx="2628">
                  <c:v>40815</c:v>
                </c:pt>
                <c:pt idx="2629">
                  <c:v>40816</c:v>
                </c:pt>
                <c:pt idx="2630">
                  <c:v>40817</c:v>
                </c:pt>
                <c:pt idx="2631">
                  <c:v>40818</c:v>
                </c:pt>
                <c:pt idx="2632">
                  <c:v>40819</c:v>
                </c:pt>
                <c:pt idx="2633">
                  <c:v>40820</c:v>
                </c:pt>
                <c:pt idx="2634">
                  <c:v>40821</c:v>
                </c:pt>
                <c:pt idx="2635">
                  <c:v>40822</c:v>
                </c:pt>
                <c:pt idx="2636">
                  <c:v>40823</c:v>
                </c:pt>
                <c:pt idx="2637">
                  <c:v>40824</c:v>
                </c:pt>
                <c:pt idx="2638">
                  <c:v>40825</c:v>
                </c:pt>
                <c:pt idx="2639">
                  <c:v>40826</c:v>
                </c:pt>
                <c:pt idx="2640">
                  <c:v>40827</c:v>
                </c:pt>
                <c:pt idx="2641">
                  <c:v>40828</c:v>
                </c:pt>
                <c:pt idx="2642">
                  <c:v>40829</c:v>
                </c:pt>
                <c:pt idx="2643">
                  <c:v>40830</c:v>
                </c:pt>
                <c:pt idx="2644">
                  <c:v>40831</c:v>
                </c:pt>
                <c:pt idx="2645">
                  <c:v>40832</c:v>
                </c:pt>
                <c:pt idx="2646">
                  <c:v>40833</c:v>
                </c:pt>
                <c:pt idx="2647">
                  <c:v>40834</c:v>
                </c:pt>
                <c:pt idx="2648">
                  <c:v>40835</c:v>
                </c:pt>
                <c:pt idx="2649">
                  <c:v>40836</c:v>
                </c:pt>
                <c:pt idx="2650">
                  <c:v>40837</c:v>
                </c:pt>
                <c:pt idx="2651">
                  <c:v>40838</c:v>
                </c:pt>
                <c:pt idx="2652">
                  <c:v>40839</c:v>
                </c:pt>
                <c:pt idx="2653">
                  <c:v>40840</c:v>
                </c:pt>
                <c:pt idx="2654">
                  <c:v>40841</c:v>
                </c:pt>
                <c:pt idx="2655">
                  <c:v>40842</c:v>
                </c:pt>
                <c:pt idx="2656">
                  <c:v>40843</c:v>
                </c:pt>
                <c:pt idx="2657">
                  <c:v>40844</c:v>
                </c:pt>
                <c:pt idx="2658">
                  <c:v>40845</c:v>
                </c:pt>
                <c:pt idx="2659">
                  <c:v>40846</c:v>
                </c:pt>
                <c:pt idx="2660">
                  <c:v>40847</c:v>
                </c:pt>
                <c:pt idx="2661">
                  <c:v>40848</c:v>
                </c:pt>
                <c:pt idx="2662">
                  <c:v>40849</c:v>
                </c:pt>
                <c:pt idx="2663">
                  <c:v>40850</c:v>
                </c:pt>
                <c:pt idx="2664">
                  <c:v>40851</c:v>
                </c:pt>
                <c:pt idx="2665">
                  <c:v>40852</c:v>
                </c:pt>
                <c:pt idx="2666">
                  <c:v>40853</c:v>
                </c:pt>
                <c:pt idx="2667">
                  <c:v>40854</c:v>
                </c:pt>
                <c:pt idx="2668">
                  <c:v>40855</c:v>
                </c:pt>
                <c:pt idx="2669">
                  <c:v>40856</c:v>
                </c:pt>
                <c:pt idx="2670">
                  <c:v>40857</c:v>
                </c:pt>
                <c:pt idx="2671">
                  <c:v>40858</c:v>
                </c:pt>
                <c:pt idx="2672">
                  <c:v>40859</c:v>
                </c:pt>
                <c:pt idx="2673">
                  <c:v>40860</c:v>
                </c:pt>
                <c:pt idx="2674">
                  <c:v>40861</c:v>
                </c:pt>
                <c:pt idx="2675">
                  <c:v>40862</c:v>
                </c:pt>
                <c:pt idx="2676">
                  <c:v>40863</c:v>
                </c:pt>
                <c:pt idx="2677">
                  <c:v>40864</c:v>
                </c:pt>
                <c:pt idx="2678">
                  <c:v>40865</c:v>
                </c:pt>
                <c:pt idx="2679">
                  <c:v>40866</c:v>
                </c:pt>
                <c:pt idx="2680">
                  <c:v>40867</c:v>
                </c:pt>
                <c:pt idx="2681">
                  <c:v>40868</c:v>
                </c:pt>
                <c:pt idx="2682">
                  <c:v>40869</c:v>
                </c:pt>
                <c:pt idx="2683">
                  <c:v>40870</c:v>
                </c:pt>
                <c:pt idx="2684">
                  <c:v>40871</c:v>
                </c:pt>
                <c:pt idx="2685">
                  <c:v>40872</c:v>
                </c:pt>
                <c:pt idx="2686">
                  <c:v>40873</c:v>
                </c:pt>
                <c:pt idx="2687">
                  <c:v>40874</c:v>
                </c:pt>
                <c:pt idx="2688">
                  <c:v>40875</c:v>
                </c:pt>
                <c:pt idx="2689">
                  <c:v>40876</c:v>
                </c:pt>
                <c:pt idx="2690">
                  <c:v>40877</c:v>
                </c:pt>
                <c:pt idx="2691">
                  <c:v>40878</c:v>
                </c:pt>
                <c:pt idx="2692">
                  <c:v>40879</c:v>
                </c:pt>
                <c:pt idx="2693">
                  <c:v>40880</c:v>
                </c:pt>
                <c:pt idx="2694">
                  <c:v>40881</c:v>
                </c:pt>
                <c:pt idx="2695">
                  <c:v>40882</c:v>
                </c:pt>
                <c:pt idx="2696">
                  <c:v>40883</c:v>
                </c:pt>
                <c:pt idx="2697">
                  <c:v>40884</c:v>
                </c:pt>
                <c:pt idx="2698">
                  <c:v>40885</c:v>
                </c:pt>
                <c:pt idx="2699">
                  <c:v>40886</c:v>
                </c:pt>
                <c:pt idx="2700">
                  <c:v>40887</c:v>
                </c:pt>
                <c:pt idx="2701">
                  <c:v>40888</c:v>
                </c:pt>
                <c:pt idx="2702">
                  <c:v>40889</c:v>
                </c:pt>
                <c:pt idx="2703">
                  <c:v>40890</c:v>
                </c:pt>
                <c:pt idx="2704">
                  <c:v>40891</c:v>
                </c:pt>
                <c:pt idx="2705">
                  <c:v>40892</c:v>
                </c:pt>
                <c:pt idx="2706">
                  <c:v>40893</c:v>
                </c:pt>
                <c:pt idx="2707">
                  <c:v>40894</c:v>
                </c:pt>
                <c:pt idx="2708">
                  <c:v>40895</c:v>
                </c:pt>
                <c:pt idx="2709">
                  <c:v>40896</c:v>
                </c:pt>
                <c:pt idx="2710">
                  <c:v>40897</c:v>
                </c:pt>
                <c:pt idx="2711">
                  <c:v>40898</c:v>
                </c:pt>
                <c:pt idx="2712">
                  <c:v>40899</c:v>
                </c:pt>
                <c:pt idx="2713">
                  <c:v>40900</c:v>
                </c:pt>
                <c:pt idx="2714">
                  <c:v>40901</c:v>
                </c:pt>
                <c:pt idx="2715">
                  <c:v>40902</c:v>
                </c:pt>
                <c:pt idx="2716">
                  <c:v>40903</c:v>
                </c:pt>
                <c:pt idx="2717">
                  <c:v>40904</c:v>
                </c:pt>
                <c:pt idx="2718">
                  <c:v>40905</c:v>
                </c:pt>
                <c:pt idx="2719">
                  <c:v>40906</c:v>
                </c:pt>
                <c:pt idx="2720">
                  <c:v>40907</c:v>
                </c:pt>
                <c:pt idx="2721">
                  <c:v>40908</c:v>
                </c:pt>
                <c:pt idx="2722">
                  <c:v>40909</c:v>
                </c:pt>
                <c:pt idx="2723">
                  <c:v>40910</c:v>
                </c:pt>
                <c:pt idx="2724">
                  <c:v>40911</c:v>
                </c:pt>
                <c:pt idx="2725">
                  <c:v>40912</c:v>
                </c:pt>
                <c:pt idx="2726">
                  <c:v>40913</c:v>
                </c:pt>
                <c:pt idx="2727">
                  <c:v>40914</c:v>
                </c:pt>
                <c:pt idx="2728">
                  <c:v>40915</c:v>
                </c:pt>
                <c:pt idx="2729">
                  <c:v>40916</c:v>
                </c:pt>
                <c:pt idx="2730">
                  <c:v>40917</c:v>
                </c:pt>
                <c:pt idx="2731">
                  <c:v>40918</c:v>
                </c:pt>
                <c:pt idx="2732">
                  <c:v>40919</c:v>
                </c:pt>
                <c:pt idx="2733">
                  <c:v>40920</c:v>
                </c:pt>
                <c:pt idx="2734">
                  <c:v>40921</c:v>
                </c:pt>
                <c:pt idx="2735">
                  <c:v>40922</c:v>
                </c:pt>
                <c:pt idx="2736">
                  <c:v>40923</c:v>
                </c:pt>
                <c:pt idx="2737">
                  <c:v>40924</c:v>
                </c:pt>
                <c:pt idx="2738">
                  <c:v>40925</c:v>
                </c:pt>
                <c:pt idx="2739">
                  <c:v>40926</c:v>
                </c:pt>
                <c:pt idx="2740">
                  <c:v>40927</c:v>
                </c:pt>
                <c:pt idx="2741">
                  <c:v>40928</c:v>
                </c:pt>
                <c:pt idx="2742">
                  <c:v>40929</c:v>
                </c:pt>
                <c:pt idx="2743">
                  <c:v>40930</c:v>
                </c:pt>
                <c:pt idx="2744">
                  <c:v>40931</c:v>
                </c:pt>
                <c:pt idx="2745">
                  <c:v>40932</c:v>
                </c:pt>
                <c:pt idx="2746">
                  <c:v>40933</c:v>
                </c:pt>
                <c:pt idx="2747">
                  <c:v>40934</c:v>
                </c:pt>
                <c:pt idx="2748">
                  <c:v>40935</c:v>
                </c:pt>
                <c:pt idx="2749">
                  <c:v>40936</c:v>
                </c:pt>
                <c:pt idx="2750">
                  <c:v>40937</c:v>
                </c:pt>
                <c:pt idx="2751">
                  <c:v>40938</c:v>
                </c:pt>
                <c:pt idx="2752">
                  <c:v>40939</c:v>
                </c:pt>
                <c:pt idx="2753">
                  <c:v>40940</c:v>
                </c:pt>
                <c:pt idx="2754">
                  <c:v>40941</c:v>
                </c:pt>
                <c:pt idx="2755">
                  <c:v>40942</c:v>
                </c:pt>
                <c:pt idx="2756">
                  <c:v>40943</c:v>
                </c:pt>
                <c:pt idx="2757">
                  <c:v>40944</c:v>
                </c:pt>
                <c:pt idx="2758">
                  <c:v>40945</c:v>
                </c:pt>
                <c:pt idx="2759">
                  <c:v>40946</c:v>
                </c:pt>
                <c:pt idx="2760">
                  <c:v>40947</c:v>
                </c:pt>
                <c:pt idx="2761">
                  <c:v>40948</c:v>
                </c:pt>
                <c:pt idx="2762">
                  <c:v>40949</c:v>
                </c:pt>
                <c:pt idx="2763">
                  <c:v>40950</c:v>
                </c:pt>
                <c:pt idx="2764">
                  <c:v>40951</c:v>
                </c:pt>
                <c:pt idx="2765">
                  <c:v>40952</c:v>
                </c:pt>
                <c:pt idx="2766">
                  <c:v>40953</c:v>
                </c:pt>
                <c:pt idx="2767">
                  <c:v>40954</c:v>
                </c:pt>
                <c:pt idx="2768">
                  <c:v>40955</c:v>
                </c:pt>
                <c:pt idx="2769">
                  <c:v>40956</c:v>
                </c:pt>
                <c:pt idx="2770">
                  <c:v>40957</c:v>
                </c:pt>
                <c:pt idx="2771">
                  <c:v>40958</c:v>
                </c:pt>
                <c:pt idx="2772">
                  <c:v>40959</c:v>
                </c:pt>
                <c:pt idx="2773">
                  <c:v>40960</c:v>
                </c:pt>
                <c:pt idx="2774">
                  <c:v>40961</c:v>
                </c:pt>
                <c:pt idx="2775">
                  <c:v>40962</c:v>
                </c:pt>
                <c:pt idx="2776">
                  <c:v>40963</c:v>
                </c:pt>
                <c:pt idx="2777">
                  <c:v>40964</c:v>
                </c:pt>
                <c:pt idx="2778">
                  <c:v>40965</c:v>
                </c:pt>
                <c:pt idx="2779">
                  <c:v>40966</c:v>
                </c:pt>
                <c:pt idx="2780">
                  <c:v>40967</c:v>
                </c:pt>
                <c:pt idx="2781">
                  <c:v>40968</c:v>
                </c:pt>
                <c:pt idx="2782">
                  <c:v>40969</c:v>
                </c:pt>
                <c:pt idx="2783">
                  <c:v>40970</c:v>
                </c:pt>
                <c:pt idx="2784">
                  <c:v>40971</c:v>
                </c:pt>
                <c:pt idx="2785">
                  <c:v>40972</c:v>
                </c:pt>
                <c:pt idx="2786">
                  <c:v>40973</c:v>
                </c:pt>
                <c:pt idx="2787">
                  <c:v>40974</c:v>
                </c:pt>
                <c:pt idx="2788">
                  <c:v>40975</c:v>
                </c:pt>
                <c:pt idx="2789">
                  <c:v>40976</c:v>
                </c:pt>
                <c:pt idx="2790">
                  <c:v>40977</c:v>
                </c:pt>
                <c:pt idx="2791">
                  <c:v>40978</c:v>
                </c:pt>
                <c:pt idx="2792">
                  <c:v>40979</c:v>
                </c:pt>
                <c:pt idx="2793">
                  <c:v>40980</c:v>
                </c:pt>
                <c:pt idx="2794">
                  <c:v>40981</c:v>
                </c:pt>
                <c:pt idx="2795">
                  <c:v>40982</c:v>
                </c:pt>
                <c:pt idx="2796">
                  <c:v>40983</c:v>
                </c:pt>
                <c:pt idx="2797">
                  <c:v>40984</c:v>
                </c:pt>
                <c:pt idx="2798">
                  <c:v>40985</c:v>
                </c:pt>
                <c:pt idx="2799">
                  <c:v>40986</c:v>
                </c:pt>
                <c:pt idx="2800">
                  <c:v>40987</c:v>
                </c:pt>
                <c:pt idx="2801">
                  <c:v>40988</c:v>
                </c:pt>
                <c:pt idx="2802">
                  <c:v>40989</c:v>
                </c:pt>
                <c:pt idx="2803">
                  <c:v>40990</c:v>
                </c:pt>
                <c:pt idx="2804">
                  <c:v>40991</c:v>
                </c:pt>
                <c:pt idx="2805">
                  <c:v>40992</c:v>
                </c:pt>
                <c:pt idx="2806">
                  <c:v>40993</c:v>
                </c:pt>
                <c:pt idx="2807">
                  <c:v>40994</c:v>
                </c:pt>
                <c:pt idx="2808">
                  <c:v>40995</c:v>
                </c:pt>
                <c:pt idx="2809">
                  <c:v>40996</c:v>
                </c:pt>
                <c:pt idx="2810">
                  <c:v>40997</c:v>
                </c:pt>
                <c:pt idx="2811">
                  <c:v>40998</c:v>
                </c:pt>
                <c:pt idx="2812">
                  <c:v>40999</c:v>
                </c:pt>
                <c:pt idx="2813">
                  <c:v>41000</c:v>
                </c:pt>
                <c:pt idx="2814">
                  <c:v>41001</c:v>
                </c:pt>
                <c:pt idx="2815">
                  <c:v>41002</c:v>
                </c:pt>
                <c:pt idx="2816">
                  <c:v>41003</c:v>
                </c:pt>
                <c:pt idx="2817">
                  <c:v>41004</c:v>
                </c:pt>
                <c:pt idx="2818">
                  <c:v>41005</c:v>
                </c:pt>
                <c:pt idx="2819">
                  <c:v>41006</c:v>
                </c:pt>
                <c:pt idx="2820">
                  <c:v>41007</c:v>
                </c:pt>
                <c:pt idx="2821">
                  <c:v>41008</c:v>
                </c:pt>
                <c:pt idx="2822">
                  <c:v>41009</c:v>
                </c:pt>
                <c:pt idx="2823">
                  <c:v>41010</c:v>
                </c:pt>
                <c:pt idx="2824">
                  <c:v>41011</c:v>
                </c:pt>
                <c:pt idx="2825">
                  <c:v>41012</c:v>
                </c:pt>
                <c:pt idx="2826">
                  <c:v>41013</c:v>
                </c:pt>
                <c:pt idx="2827">
                  <c:v>41014</c:v>
                </c:pt>
                <c:pt idx="2828">
                  <c:v>41015</c:v>
                </c:pt>
                <c:pt idx="2829">
                  <c:v>41016</c:v>
                </c:pt>
                <c:pt idx="2830">
                  <c:v>41017</c:v>
                </c:pt>
                <c:pt idx="2831">
                  <c:v>41018</c:v>
                </c:pt>
                <c:pt idx="2832">
                  <c:v>41019</c:v>
                </c:pt>
                <c:pt idx="2833">
                  <c:v>41020</c:v>
                </c:pt>
                <c:pt idx="2834">
                  <c:v>41021</c:v>
                </c:pt>
                <c:pt idx="2835">
                  <c:v>41022</c:v>
                </c:pt>
                <c:pt idx="2836">
                  <c:v>41023</c:v>
                </c:pt>
                <c:pt idx="2837">
                  <c:v>41024</c:v>
                </c:pt>
                <c:pt idx="2838">
                  <c:v>41025</c:v>
                </c:pt>
                <c:pt idx="2839">
                  <c:v>41026</c:v>
                </c:pt>
                <c:pt idx="2840">
                  <c:v>41027</c:v>
                </c:pt>
                <c:pt idx="2841">
                  <c:v>41028</c:v>
                </c:pt>
                <c:pt idx="2842">
                  <c:v>41029</c:v>
                </c:pt>
                <c:pt idx="2843">
                  <c:v>41030</c:v>
                </c:pt>
                <c:pt idx="2844">
                  <c:v>41031</c:v>
                </c:pt>
                <c:pt idx="2845">
                  <c:v>41032</c:v>
                </c:pt>
                <c:pt idx="2846">
                  <c:v>41033</c:v>
                </c:pt>
                <c:pt idx="2847">
                  <c:v>41034</c:v>
                </c:pt>
                <c:pt idx="2848">
                  <c:v>41035</c:v>
                </c:pt>
                <c:pt idx="2849">
                  <c:v>41036</c:v>
                </c:pt>
                <c:pt idx="2850">
                  <c:v>41037</c:v>
                </c:pt>
                <c:pt idx="2851">
                  <c:v>41038</c:v>
                </c:pt>
                <c:pt idx="2852">
                  <c:v>41039</c:v>
                </c:pt>
                <c:pt idx="2853">
                  <c:v>41040</c:v>
                </c:pt>
                <c:pt idx="2854">
                  <c:v>41041</c:v>
                </c:pt>
                <c:pt idx="2855">
                  <c:v>41042</c:v>
                </c:pt>
                <c:pt idx="2856">
                  <c:v>41043</c:v>
                </c:pt>
                <c:pt idx="2857">
                  <c:v>41044</c:v>
                </c:pt>
                <c:pt idx="2858">
                  <c:v>41045</c:v>
                </c:pt>
                <c:pt idx="2859">
                  <c:v>41046</c:v>
                </c:pt>
                <c:pt idx="2860">
                  <c:v>41047</c:v>
                </c:pt>
                <c:pt idx="2861">
                  <c:v>41048</c:v>
                </c:pt>
                <c:pt idx="2862">
                  <c:v>41049</c:v>
                </c:pt>
                <c:pt idx="2863">
                  <c:v>41050</c:v>
                </c:pt>
                <c:pt idx="2864">
                  <c:v>41051</c:v>
                </c:pt>
                <c:pt idx="2865">
                  <c:v>41052</c:v>
                </c:pt>
                <c:pt idx="2866">
                  <c:v>41053</c:v>
                </c:pt>
                <c:pt idx="2867">
                  <c:v>41054</c:v>
                </c:pt>
                <c:pt idx="2868">
                  <c:v>41055</c:v>
                </c:pt>
                <c:pt idx="2869">
                  <c:v>41056</c:v>
                </c:pt>
                <c:pt idx="2870">
                  <c:v>41057</c:v>
                </c:pt>
                <c:pt idx="2871">
                  <c:v>41058</c:v>
                </c:pt>
                <c:pt idx="2872">
                  <c:v>41059</c:v>
                </c:pt>
                <c:pt idx="2873">
                  <c:v>41060</c:v>
                </c:pt>
                <c:pt idx="2874">
                  <c:v>41061</c:v>
                </c:pt>
                <c:pt idx="2875">
                  <c:v>41062</c:v>
                </c:pt>
                <c:pt idx="2876">
                  <c:v>41063</c:v>
                </c:pt>
                <c:pt idx="2877">
                  <c:v>41064</c:v>
                </c:pt>
                <c:pt idx="2878">
                  <c:v>41065</c:v>
                </c:pt>
                <c:pt idx="2879">
                  <c:v>41066</c:v>
                </c:pt>
                <c:pt idx="2880">
                  <c:v>41067</c:v>
                </c:pt>
                <c:pt idx="2881">
                  <c:v>41068</c:v>
                </c:pt>
                <c:pt idx="2882">
                  <c:v>41069</c:v>
                </c:pt>
                <c:pt idx="2883">
                  <c:v>41070</c:v>
                </c:pt>
                <c:pt idx="2884">
                  <c:v>41071</c:v>
                </c:pt>
                <c:pt idx="2885">
                  <c:v>41072</c:v>
                </c:pt>
                <c:pt idx="2886">
                  <c:v>41073</c:v>
                </c:pt>
                <c:pt idx="2887">
                  <c:v>41074</c:v>
                </c:pt>
                <c:pt idx="2888">
                  <c:v>41075</c:v>
                </c:pt>
                <c:pt idx="2889">
                  <c:v>41076</c:v>
                </c:pt>
                <c:pt idx="2890">
                  <c:v>41077</c:v>
                </c:pt>
                <c:pt idx="2891">
                  <c:v>41078</c:v>
                </c:pt>
                <c:pt idx="2892">
                  <c:v>41079</c:v>
                </c:pt>
                <c:pt idx="2893">
                  <c:v>41080</c:v>
                </c:pt>
                <c:pt idx="2894">
                  <c:v>41081</c:v>
                </c:pt>
                <c:pt idx="2895">
                  <c:v>41082</c:v>
                </c:pt>
                <c:pt idx="2896">
                  <c:v>41083</c:v>
                </c:pt>
                <c:pt idx="2897">
                  <c:v>41084</c:v>
                </c:pt>
                <c:pt idx="2898">
                  <c:v>41085</c:v>
                </c:pt>
                <c:pt idx="2899">
                  <c:v>41086</c:v>
                </c:pt>
                <c:pt idx="2900">
                  <c:v>41087</c:v>
                </c:pt>
                <c:pt idx="2901">
                  <c:v>41088</c:v>
                </c:pt>
                <c:pt idx="2902">
                  <c:v>41089</c:v>
                </c:pt>
                <c:pt idx="2903">
                  <c:v>41090</c:v>
                </c:pt>
                <c:pt idx="2904">
                  <c:v>41091</c:v>
                </c:pt>
                <c:pt idx="2905">
                  <c:v>41092</c:v>
                </c:pt>
                <c:pt idx="2906">
                  <c:v>41093</c:v>
                </c:pt>
                <c:pt idx="2907">
                  <c:v>41094</c:v>
                </c:pt>
                <c:pt idx="2908">
                  <c:v>41095</c:v>
                </c:pt>
                <c:pt idx="2909">
                  <c:v>41096</c:v>
                </c:pt>
                <c:pt idx="2910">
                  <c:v>41097</c:v>
                </c:pt>
                <c:pt idx="2911">
                  <c:v>41098</c:v>
                </c:pt>
                <c:pt idx="2912">
                  <c:v>41099</c:v>
                </c:pt>
                <c:pt idx="2913">
                  <c:v>41100</c:v>
                </c:pt>
                <c:pt idx="2914">
                  <c:v>41101</c:v>
                </c:pt>
                <c:pt idx="2915">
                  <c:v>41102</c:v>
                </c:pt>
                <c:pt idx="2916">
                  <c:v>41103</c:v>
                </c:pt>
                <c:pt idx="2917">
                  <c:v>41104</c:v>
                </c:pt>
                <c:pt idx="2918">
                  <c:v>41105</c:v>
                </c:pt>
                <c:pt idx="2919">
                  <c:v>41106</c:v>
                </c:pt>
                <c:pt idx="2920">
                  <c:v>41107</c:v>
                </c:pt>
                <c:pt idx="2921">
                  <c:v>41108</c:v>
                </c:pt>
                <c:pt idx="2922">
                  <c:v>41109</c:v>
                </c:pt>
                <c:pt idx="2923">
                  <c:v>41110</c:v>
                </c:pt>
                <c:pt idx="2924">
                  <c:v>41111</c:v>
                </c:pt>
                <c:pt idx="2925">
                  <c:v>41112</c:v>
                </c:pt>
                <c:pt idx="2926">
                  <c:v>41113</c:v>
                </c:pt>
                <c:pt idx="2927">
                  <c:v>41114</c:v>
                </c:pt>
                <c:pt idx="2928">
                  <c:v>41115</c:v>
                </c:pt>
                <c:pt idx="2929">
                  <c:v>41116</c:v>
                </c:pt>
                <c:pt idx="2930">
                  <c:v>41117</c:v>
                </c:pt>
                <c:pt idx="2931">
                  <c:v>41118</c:v>
                </c:pt>
                <c:pt idx="2932">
                  <c:v>41119</c:v>
                </c:pt>
                <c:pt idx="2933">
                  <c:v>41120</c:v>
                </c:pt>
                <c:pt idx="2934">
                  <c:v>41121</c:v>
                </c:pt>
                <c:pt idx="2935">
                  <c:v>41122</c:v>
                </c:pt>
                <c:pt idx="2936">
                  <c:v>41123</c:v>
                </c:pt>
                <c:pt idx="2937">
                  <c:v>41124</c:v>
                </c:pt>
                <c:pt idx="2938">
                  <c:v>41125</c:v>
                </c:pt>
                <c:pt idx="2939">
                  <c:v>41126</c:v>
                </c:pt>
                <c:pt idx="2940">
                  <c:v>41127</c:v>
                </c:pt>
                <c:pt idx="2941">
                  <c:v>41128</c:v>
                </c:pt>
                <c:pt idx="2942">
                  <c:v>41129</c:v>
                </c:pt>
                <c:pt idx="2943">
                  <c:v>41130</c:v>
                </c:pt>
                <c:pt idx="2944">
                  <c:v>41131</c:v>
                </c:pt>
                <c:pt idx="2945">
                  <c:v>41132</c:v>
                </c:pt>
                <c:pt idx="2946">
                  <c:v>41133</c:v>
                </c:pt>
                <c:pt idx="2947">
                  <c:v>41134</c:v>
                </c:pt>
                <c:pt idx="2948">
                  <c:v>41135</c:v>
                </c:pt>
                <c:pt idx="2949">
                  <c:v>41136</c:v>
                </c:pt>
                <c:pt idx="2950">
                  <c:v>41137</c:v>
                </c:pt>
                <c:pt idx="2951">
                  <c:v>41138</c:v>
                </c:pt>
                <c:pt idx="2952">
                  <c:v>41139</c:v>
                </c:pt>
                <c:pt idx="2953">
                  <c:v>41140</c:v>
                </c:pt>
                <c:pt idx="2954">
                  <c:v>41141</c:v>
                </c:pt>
                <c:pt idx="2955">
                  <c:v>41142</c:v>
                </c:pt>
                <c:pt idx="2956">
                  <c:v>41143</c:v>
                </c:pt>
                <c:pt idx="2957">
                  <c:v>41144</c:v>
                </c:pt>
                <c:pt idx="2958">
                  <c:v>41145</c:v>
                </c:pt>
                <c:pt idx="2959">
                  <c:v>41146</c:v>
                </c:pt>
                <c:pt idx="2960">
                  <c:v>41147</c:v>
                </c:pt>
                <c:pt idx="2961">
                  <c:v>41148</c:v>
                </c:pt>
                <c:pt idx="2962">
                  <c:v>41149</c:v>
                </c:pt>
                <c:pt idx="2963">
                  <c:v>41150</c:v>
                </c:pt>
                <c:pt idx="2964">
                  <c:v>41151</c:v>
                </c:pt>
                <c:pt idx="2965">
                  <c:v>41152</c:v>
                </c:pt>
                <c:pt idx="2966">
                  <c:v>41153</c:v>
                </c:pt>
                <c:pt idx="2967">
                  <c:v>41154</c:v>
                </c:pt>
                <c:pt idx="2968">
                  <c:v>41155</c:v>
                </c:pt>
                <c:pt idx="2969">
                  <c:v>41156</c:v>
                </c:pt>
                <c:pt idx="2970">
                  <c:v>41157</c:v>
                </c:pt>
                <c:pt idx="2971">
                  <c:v>41158</c:v>
                </c:pt>
                <c:pt idx="2972">
                  <c:v>41159</c:v>
                </c:pt>
                <c:pt idx="2973">
                  <c:v>41160</c:v>
                </c:pt>
                <c:pt idx="2974">
                  <c:v>41161</c:v>
                </c:pt>
                <c:pt idx="2975">
                  <c:v>41162</c:v>
                </c:pt>
                <c:pt idx="2976">
                  <c:v>41163</c:v>
                </c:pt>
                <c:pt idx="2977">
                  <c:v>41164</c:v>
                </c:pt>
                <c:pt idx="2978">
                  <c:v>41165</c:v>
                </c:pt>
                <c:pt idx="2979">
                  <c:v>41166</c:v>
                </c:pt>
                <c:pt idx="2980">
                  <c:v>41167</c:v>
                </c:pt>
                <c:pt idx="2981">
                  <c:v>41168</c:v>
                </c:pt>
                <c:pt idx="2982">
                  <c:v>41169</c:v>
                </c:pt>
                <c:pt idx="2983">
                  <c:v>41170</c:v>
                </c:pt>
                <c:pt idx="2984">
                  <c:v>41171</c:v>
                </c:pt>
                <c:pt idx="2985">
                  <c:v>41172</c:v>
                </c:pt>
                <c:pt idx="2986">
                  <c:v>41173</c:v>
                </c:pt>
                <c:pt idx="2987">
                  <c:v>41174</c:v>
                </c:pt>
                <c:pt idx="2988">
                  <c:v>41175</c:v>
                </c:pt>
                <c:pt idx="2989">
                  <c:v>41176</c:v>
                </c:pt>
                <c:pt idx="2990">
                  <c:v>41177</c:v>
                </c:pt>
                <c:pt idx="2991">
                  <c:v>41178</c:v>
                </c:pt>
                <c:pt idx="2992">
                  <c:v>41179</c:v>
                </c:pt>
                <c:pt idx="2993">
                  <c:v>41180</c:v>
                </c:pt>
                <c:pt idx="2994">
                  <c:v>41181</c:v>
                </c:pt>
                <c:pt idx="2995">
                  <c:v>41182</c:v>
                </c:pt>
                <c:pt idx="2996">
                  <c:v>41183</c:v>
                </c:pt>
                <c:pt idx="2997">
                  <c:v>41184</c:v>
                </c:pt>
                <c:pt idx="2998">
                  <c:v>41185</c:v>
                </c:pt>
                <c:pt idx="2999">
                  <c:v>41186</c:v>
                </c:pt>
                <c:pt idx="3000">
                  <c:v>41187</c:v>
                </c:pt>
                <c:pt idx="3001">
                  <c:v>41188</c:v>
                </c:pt>
                <c:pt idx="3002">
                  <c:v>41189</c:v>
                </c:pt>
                <c:pt idx="3003">
                  <c:v>41190</c:v>
                </c:pt>
                <c:pt idx="3004">
                  <c:v>41191</c:v>
                </c:pt>
                <c:pt idx="3005">
                  <c:v>41192</c:v>
                </c:pt>
                <c:pt idx="3006">
                  <c:v>41193</c:v>
                </c:pt>
                <c:pt idx="3007">
                  <c:v>41194</c:v>
                </c:pt>
                <c:pt idx="3008">
                  <c:v>41195</c:v>
                </c:pt>
                <c:pt idx="3009">
                  <c:v>41196</c:v>
                </c:pt>
                <c:pt idx="3010">
                  <c:v>41197</c:v>
                </c:pt>
                <c:pt idx="3011">
                  <c:v>41198</c:v>
                </c:pt>
                <c:pt idx="3012">
                  <c:v>41199</c:v>
                </c:pt>
                <c:pt idx="3013">
                  <c:v>41200</c:v>
                </c:pt>
                <c:pt idx="3014">
                  <c:v>41201</c:v>
                </c:pt>
                <c:pt idx="3015">
                  <c:v>41202</c:v>
                </c:pt>
                <c:pt idx="3016">
                  <c:v>41203</c:v>
                </c:pt>
                <c:pt idx="3017">
                  <c:v>41204</c:v>
                </c:pt>
                <c:pt idx="3018">
                  <c:v>41205</c:v>
                </c:pt>
                <c:pt idx="3019">
                  <c:v>41206</c:v>
                </c:pt>
                <c:pt idx="3020">
                  <c:v>41207</c:v>
                </c:pt>
                <c:pt idx="3021">
                  <c:v>41208</c:v>
                </c:pt>
                <c:pt idx="3022">
                  <c:v>41209</c:v>
                </c:pt>
                <c:pt idx="3023">
                  <c:v>41210</c:v>
                </c:pt>
                <c:pt idx="3024">
                  <c:v>41211</c:v>
                </c:pt>
                <c:pt idx="3025">
                  <c:v>41212</c:v>
                </c:pt>
                <c:pt idx="3026">
                  <c:v>41213</c:v>
                </c:pt>
                <c:pt idx="3027">
                  <c:v>41214</c:v>
                </c:pt>
                <c:pt idx="3028">
                  <c:v>41215</c:v>
                </c:pt>
                <c:pt idx="3029">
                  <c:v>41216</c:v>
                </c:pt>
                <c:pt idx="3030">
                  <c:v>41217</c:v>
                </c:pt>
                <c:pt idx="3031">
                  <c:v>41218</c:v>
                </c:pt>
                <c:pt idx="3032">
                  <c:v>41219</c:v>
                </c:pt>
                <c:pt idx="3033">
                  <c:v>41220</c:v>
                </c:pt>
                <c:pt idx="3034">
                  <c:v>41221</c:v>
                </c:pt>
                <c:pt idx="3035">
                  <c:v>41222</c:v>
                </c:pt>
                <c:pt idx="3036">
                  <c:v>41223</c:v>
                </c:pt>
                <c:pt idx="3037">
                  <c:v>41224</c:v>
                </c:pt>
                <c:pt idx="3038">
                  <c:v>41225</c:v>
                </c:pt>
                <c:pt idx="3039">
                  <c:v>41226</c:v>
                </c:pt>
                <c:pt idx="3040">
                  <c:v>41227</c:v>
                </c:pt>
                <c:pt idx="3041">
                  <c:v>41228</c:v>
                </c:pt>
                <c:pt idx="3042">
                  <c:v>41229</c:v>
                </c:pt>
                <c:pt idx="3043">
                  <c:v>41230</c:v>
                </c:pt>
                <c:pt idx="3044">
                  <c:v>41231</c:v>
                </c:pt>
                <c:pt idx="3045">
                  <c:v>41232</c:v>
                </c:pt>
                <c:pt idx="3046">
                  <c:v>41233</c:v>
                </c:pt>
                <c:pt idx="3047">
                  <c:v>41234</c:v>
                </c:pt>
                <c:pt idx="3048">
                  <c:v>41235</c:v>
                </c:pt>
                <c:pt idx="3049">
                  <c:v>41236</c:v>
                </c:pt>
                <c:pt idx="3050">
                  <c:v>41237</c:v>
                </c:pt>
                <c:pt idx="3051">
                  <c:v>41238</c:v>
                </c:pt>
                <c:pt idx="3052">
                  <c:v>41239</c:v>
                </c:pt>
                <c:pt idx="3053">
                  <c:v>41240</c:v>
                </c:pt>
                <c:pt idx="3054">
                  <c:v>41241</c:v>
                </c:pt>
                <c:pt idx="3055">
                  <c:v>41242</c:v>
                </c:pt>
                <c:pt idx="3056">
                  <c:v>41243</c:v>
                </c:pt>
                <c:pt idx="3057">
                  <c:v>41244</c:v>
                </c:pt>
                <c:pt idx="3058">
                  <c:v>41245</c:v>
                </c:pt>
                <c:pt idx="3059">
                  <c:v>41246</c:v>
                </c:pt>
                <c:pt idx="3060">
                  <c:v>41247</c:v>
                </c:pt>
                <c:pt idx="3061">
                  <c:v>41248</c:v>
                </c:pt>
                <c:pt idx="3062">
                  <c:v>41249</c:v>
                </c:pt>
                <c:pt idx="3063">
                  <c:v>41250</c:v>
                </c:pt>
                <c:pt idx="3064">
                  <c:v>41251</c:v>
                </c:pt>
                <c:pt idx="3065">
                  <c:v>41252</c:v>
                </c:pt>
                <c:pt idx="3066">
                  <c:v>41253</c:v>
                </c:pt>
                <c:pt idx="3067">
                  <c:v>41254</c:v>
                </c:pt>
                <c:pt idx="3068">
                  <c:v>41255</c:v>
                </c:pt>
                <c:pt idx="3069">
                  <c:v>41256</c:v>
                </c:pt>
                <c:pt idx="3070">
                  <c:v>41257</c:v>
                </c:pt>
                <c:pt idx="3071">
                  <c:v>41258</c:v>
                </c:pt>
                <c:pt idx="3072">
                  <c:v>41259</c:v>
                </c:pt>
                <c:pt idx="3073">
                  <c:v>41260</c:v>
                </c:pt>
                <c:pt idx="3074">
                  <c:v>41261</c:v>
                </c:pt>
                <c:pt idx="3075">
                  <c:v>41262</c:v>
                </c:pt>
                <c:pt idx="3076">
                  <c:v>41263</c:v>
                </c:pt>
                <c:pt idx="3077">
                  <c:v>41264</c:v>
                </c:pt>
                <c:pt idx="3078">
                  <c:v>41265</c:v>
                </c:pt>
                <c:pt idx="3079">
                  <c:v>41266</c:v>
                </c:pt>
                <c:pt idx="3080">
                  <c:v>41267</c:v>
                </c:pt>
                <c:pt idx="3081">
                  <c:v>41268</c:v>
                </c:pt>
                <c:pt idx="3082">
                  <c:v>41269</c:v>
                </c:pt>
                <c:pt idx="3083">
                  <c:v>41270</c:v>
                </c:pt>
                <c:pt idx="3084">
                  <c:v>41271</c:v>
                </c:pt>
                <c:pt idx="3085">
                  <c:v>41272</c:v>
                </c:pt>
                <c:pt idx="3086">
                  <c:v>41273</c:v>
                </c:pt>
                <c:pt idx="3087">
                  <c:v>41274</c:v>
                </c:pt>
                <c:pt idx="3088">
                  <c:v>41275</c:v>
                </c:pt>
                <c:pt idx="3089">
                  <c:v>41276</c:v>
                </c:pt>
                <c:pt idx="3090">
                  <c:v>41277</c:v>
                </c:pt>
                <c:pt idx="3091">
                  <c:v>41278</c:v>
                </c:pt>
                <c:pt idx="3092">
                  <c:v>41279</c:v>
                </c:pt>
                <c:pt idx="3093">
                  <c:v>41280</c:v>
                </c:pt>
                <c:pt idx="3094">
                  <c:v>41281</c:v>
                </c:pt>
                <c:pt idx="3095">
                  <c:v>41282</c:v>
                </c:pt>
                <c:pt idx="3096">
                  <c:v>41283</c:v>
                </c:pt>
                <c:pt idx="3097">
                  <c:v>41284</c:v>
                </c:pt>
                <c:pt idx="3098">
                  <c:v>41285</c:v>
                </c:pt>
                <c:pt idx="3099">
                  <c:v>41286</c:v>
                </c:pt>
                <c:pt idx="3100">
                  <c:v>41287</c:v>
                </c:pt>
                <c:pt idx="3101">
                  <c:v>41288</c:v>
                </c:pt>
                <c:pt idx="3102">
                  <c:v>41289</c:v>
                </c:pt>
                <c:pt idx="3103">
                  <c:v>41290</c:v>
                </c:pt>
                <c:pt idx="3104">
                  <c:v>41291</c:v>
                </c:pt>
                <c:pt idx="3105">
                  <c:v>41292</c:v>
                </c:pt>
                <c:pt idx="3106">
                  <c:v>41293</c:v>
                </c:pt>
                <c:pt idx="3107">
                  <c:v>41294</c:v>
                </c:pt>
                <c:pt idx="3108">
                  <c:v>41295</c:v>
                </c:pt>
                <c:pt idx="3109">
                  <c:v>41296</c:v>
                </c:pt>
                <c:pt idx="3110">
                  <c:v>41297</c:v>
                </c:pt>
                <c:pt idx="3111">
                  <c:v>41298</c:v>
                </c:pt>
                <c:pt idx="3112">
                  <c:v>41299</c:v>
                </c:pt>
                <c:pt idx="3113">
                  <c:v>41300</c:v>
                </c:pt>
                <c:pt idx="3114">
                  <c:v>41301</c:v>
                </c:pt>
                <c:pt idx="3115">
                  <c:v>41302</c:v>
                </c:pt>
                <c:pt idx="3116">
                  <c:v>41303</c:v>
                </c:pt>
                <c:pt idx="3117">
                  <c:v>41304</c:v>
                </c:pt>
                <c:pt idx="3118">
                  <c:v>41305</c:v>
                </c:pt>
                <c:pt idx="3119">
                  <c:v>41306</c:v>
                </c:pt>
                <c:pt idx="3120">
                  <c:v>41307</c:v>
                </c:pt>
                <c:pt idx="3121">
                  <c:v>41308</c:v>
                </c:pt>
                <c:pt idx="3122">
                  <c:v>41309</c:v>
                </c:pt>
                <c:pt idx="3123">
                  <c:v>41310</c:v>
                </c:pt>
                <c:pt idx="3124">
                  <c:v>41311</c:v>
                </c:pt>
                <c:pt idx="3125">
                  <c:v>41312</c:v>
                </c:pt>
                <c:pt idx="3126">
                  <c:v>41313</c:v>
                </c:pt>
                <c:pt idx="3127">
                  <c:v>41314</c:v>
                </c:pt>
                <c:pt idx="3128">
                  <c:v>41315</c:v>
                </c:pt>
                <c:pt idx="3129">
                  <c:v>41316</c:v>
                </c:pt>
                <c:pt idx="3130">
                  <c:v>41317</c:v>
                </c:pt>
                <c:pt idx="3131">
                  <c:v>41318</c:v>
                </c:pt>
                <c:pt idx="3132">
                  <c:v>41319</c:v>
                </c:pt>
                <c:pt idx="3133">
                  <c:v>41320</c:v>
                </c:pt>
                <c:pt idx="3134">
                  <c:v>41321</c:v>
                </c:pt>
                <c:pt idx="3135">
                  <c:v>41322</c:v>
                </c:pt>
                <c:pt idx="3136">
                  <c:v>41323</c:v>
                </c:pt>
                <c:pt idx="3137">
                  <c:v>41324</c:v>
                </c:pt>
                <c:pt idx="3138">
                  <c:v>41325</c:v>
                </c:pt>
                <c:pt idx="3139">
                  <c:v>41326</c:v>
                </c:pt>
                <c:pt idx="3140">
                  <c:v>41327</c:v>
                </c:pt>
                <c:pt idx="3141">
                  <c:v>41328</c:v>
                </c:pt>
                <c:pt idx="3142">
                  <c:v>41329</c:v>
                </c:pt>
                <c:pt idx="3143">
                  <c:v>41330</c:v>
                </c:pt>
                <c:pt idx="3144">
                  <c:v>41331</c:v>
                </c:pt>
                <c:pt idx="3145">
                  <c:v>41332</c:v>
                </c:pt>
                <c:pt idx="3146">
                  <c:v>41333</c:v>
                </c:pt>
                <c:pt idx="3147">
                  <c:v>41334</c:v>
                </c:pt>
                <c:pt idx="3148">
                  <c:v>41335</c:v>
                </c:pt>
                <c:pt idx="3149">
                  <c:v>41336</c:v>
                </c:pt>
                <c:pt idx="3150">
                  <c:v>41337</c:v>
                </c:pt>
                <c:pt idx="3151">
                  <c:v>41338</c:v>
                </c:pt>
                <c:pt idx="3152">
                  <c:v>41339</c:v>
                </c:pt>
                <c:pt idx="3153">
                  <c:v>41340</c:v>
                </c:pt>
                <c:pt idx="3154">
                  <c:v>41341</c:v>
                </c:pt>
                <c:pt idx="3155">
                  <c:v>41342</c:v>
                </c:pt>
                <c:pt idx="3156">
                  <c:v>41343</c:v>
                </c:pt>
                <c:pt idx="3157">
                  <c:v>41344</c:v>
                </c:pt>
                <c:pt idx="3158">
                  <c:v>41345</c:v>
                </c:pt>
                <c:pt idx="3159">
                  <c:v>41346</c:v>
                </c:pt>
                <c:pt idx="3160">
                  <c:v>41347</c:v>
                </c:pt>
                <c:pt idx="3161">
                  <c:v>41348</c:v>
                </c:pt>
                <c:pt idx="3162">
                  <c:v>41349</c:v>
                </c:pt>
                <c:pt idx="3163">
                  <c:v>41350</c:v>
                </c:pt>
                <c:pt idx="3164">
                  <c:v>41351</c:v>
                </c:pt>
                <c:pt idx="3165">
                  <c:v>41352</c:v>
                </c:pt>
                <c:pt idx="3166">
                  <c:v>41353</c:v>
                </c:pt>
                <c:pt idx="3167">
                  <c:v>41354</c:v>
                </c:pt>
                <c:pt idx="3168">
                  <c:v>41355</c:v>
                </c:pt>
                <c:pt idx="3169">
                  <c:v>41356</c:v>
                </c:pt>
                <c:pt idx="3170">
                  <c:v>41357</c:v>
                </c:pt>
                <c:pt idx="3171">
                  <c:v>41358</c:v>
                </c:pt>
                <c:pt idx="3172">
                  <c:v>41359</c:v>
                </c:pt>
                <c:pt idx="3173">
                  <c:v>41360</c:v>
                </c:pt>
                <c:pt idx="3174">
                  <c:v>41361</c:v>
                </c:pt>
                <c:pt idx="3175">
                  <c:v>41362</c:v>
                </c:pt>
                <c:pt idx="3176">
                  <c:v>41363</c:v>
                </c:pt>
                <c:pt idx="3177">
                  <c:v>41364</c:v>
                </c:pt>
                <c:pt idx="3178">
                  <c:v>41365</c:v>
                </c:pt>
                <c:pt idx="3179">
                  <c:v>41366</c:v>
                </c:pt>
                <c:pt idx="3180">
                  <c:v>41367</c:v>
                </c:pt>
                <c:pt idx="3181">
                  <c:v>41368</c:v>
                </c:pt>
                <c:pt idx="3182">
                  <c:v>41369</c:v>
                </c:pt>
                <c:pt idx="3183">
                  <c:v>41370</c:v>
                </c:pt>
                <c:pt idx="3184">
                  <c:v>41371</c:v>
                </c:pt>
                <c:pt idx="3185">
                  <c:v>41372</c:v>
                </c:pt>
                <c:pt idx="3186">
                  <c:v>41373</c:v>
                </c:pt>
                <c:pt idx="3187">
                  <c:v>41374</c:v>
                </c:pt>
                <c:pt idx="3188">
                  <c:v>41375</c:v>
                </c:pt>
                <c:pt idx="3189">
                  <c:v>41376</c:v>
                </c:pt>
                <c:pt idx="3190">
                  <c:v>41377</c:v>
                </c:pt>
                <c:pt idx="3191">
                  <c:v>41378</c:v>
                </c:pt>
                <c:pt idx="3192">
                  <c:v>41379</c:v>
                </c:pt>
                <c:pt idx="3193">
                  <c:v>41380</c:v>
                </c:pt>
                <c:pt idx="3194">
                  <c:v>41381</c:v>
                </c:pt>
                <c:pt idx="3195">
                  <c:v>41382</c:v>
                </c:pt>
                <c:pt idx="3196">
                  <c:v>41383</c:v>
                </c:pt>
                <c:pt idx="3197">
                  <c:v>41384</c:v>
                </c:pt>
                <c:pt idx="3198">
                  <c:v>41385</c:v>
                </c:pt>
                <c:pt idx="3199">
                  <c:v>41386</c:v>
                </c:pt>
                <c:pt idx="3200">
                  <c:v>41387</c:v>
                </c:pt>
                <c:pt idx="3201">
                  <c:v>41388</c:v>
                </c:pt>
                <c:pt idx="3202">
                  <c:v>41389</c:v>
                </c:pt>
                <c:pt idx="3203">
                  <c:v>41390</c:v>
                </c:pt>
                <c:pt idx="3204">
                  <c:v>41391</c:v>
                </c:pt>
                <c:pt idx="3205">
                  <c:v>41392</c:v>
                </c:pt>
                <c:pt idx="3206">
                  <c:v>41393</c:v>
                </c:pt>
                <c:pt idx="3207">
                  <c:v>41394</c:v>
                </c:pt>
                <c:pt idx="3208">
                  <c:v>41395</c:v>
                </c:pt>
                <c:pt idx="3209">
                  <c:v>41396</c:v>
                </c:pt>
                <c:pt idx="3210">
                  <c:v>41397</c:v>
                </c:pt>
                <c:pt idx="3211">
                  <c:v>41398</c:v>
                </c:pt>
                <c:pt idx="3212">
                  <c:v>41399</c:v>
                </c:pt>
                <c:pt idx="3213">
                  <c:v>41400</c:v>
                </c:pt>
                <c:pt idx="3214">
                  <c:v>41401</c:v>
                </c:pt>
                <c:pt idx="3215">
                  <c:v>41402</c:v>
                </c:pt>
                <c:pt idx="3216">
                  <c:v>41403</c:v>
                </c:pt>
                <c:pt idx="3217">
                  <c:v>41404</c:v>
                </c:pt>
                <c:pt idx="3218">
                  <c:v>41405</c:v>
                </c:pt>
                <c:pt idx="3219">
                  <c:v>41406</c:v>
                </c:pt>
                <c:pt idx="3220">
                  <c:v>41407</c:v>
                </c:pt>
                <c:pt idx="3221">
                  <c:v>41408</c:v>
                </c:pt>
                <c:pt idx="3222">
                  <c:v>41409</c:v>
                </c:pt>
                <c:pt idx="3223">
                  <c:v>41410</c:v>
                </c:pt>
                <c:pt idx="3224">
                  <c:v>41411</c:v>
                </c:pt>
                <c:pt idx="3225">
                  <c:v>41412</c:v>
                </c:pt>
                <c:pt idx="3226">
                  <c:v>41413</c:v>
                </c:pt>
                <c:pt idx="3227">
                  <c:v>41414</c:v>
                </c:pt>
                <c:pt idx="3228">
                  <c:v>41415</c:v>
                </c:pt>
                <c:pt idx="3229">
                  <c:v>41416</c:v>
                </c:pt>
                <c:pt idx="3230">
                  <c:v>41417</c:v>
                </c:pt>
                <c:pt idx="3231">
                  <c:v>41418</c:v>
                </c:pt>
                <c:pt idx="3232">
                  <c:v>41419</c:v>
                </c:pt>
                <c:pt idx="3233">
                  <c:v>41420</c:v>
                </c:pt>
                <c:pt idx="3234">
                  <c:v>41421</c:v>
                </c:pt>
                <c:pt idx="3235">
                  <c:v>41422</c:v>
                </c:pt>
                <c:pt idx="3236">
                  <c:v>41423</c:v>
                </c:pt>
                <c:pt idx="3237">
                  <c:v>41424</c:v>
                </c:pt>
                <c:pt idx="3238">
                  <c:v>41425</c:v>
                </c:pt>
                <c:pt idx="3239">
                  <c:v>41426</c:v>
                </c:pt>
                <c:pt idx="3240">
                  <c:v>41427</c:v>
                </c:pt>
                <c:pt idx="3241">
                  <c:v>41428</c:v>
                </c:pt>
                <c:pt idx="3242">
                  <c:v>41429</c:v>
                </c:pt>
                <c:pt idx="3243">
                  <c:v>41430</c:v>
                </c:pt>
                <c:pt idx="3244">
                  <c:v>41431</c:v>
                </c:pt>
                <c:pt idx="3245">
                  <c:v>41432</c:v>
                </c:pt>
                <c:pt idx="3246">
                  <c:v>41433</c:v>
                </c:pt>
                <c:pt idx="3247">
                  <c:v>41434</c:v>
                </c:pt>
                <c:pt idx="3248">
                  <c:v>41435</c:v>
                </c:pt>
                <c:pt idx="3249">
                  <c:v>41436</c:v>
                </c:pt>
                <c:pt idx="3250">
                  <c:v>41437</c:v>
                </c:pt>
                <c:pt idx="3251">
                  <c:v>41438</c:v>
                </c:pt>
                <c:pt idx="3252">
                  <c:v>41439</c:v>
                </c:pt>
                <c:pt idx="3253">
                  <c:v>41440</c:v>
                </c:pt>
                <c:pt idx="3254">
                  <c:v>41441</c:v>
                </c:pt>
                <c:pt idx="3255">
                  <c:v>41442</c:v>
                </c:pt>
                <c:pt idx="3256">
                  <c:v>41443</c:v>
                </c:pt>
                <c:pt idx="3257">
                  <c:v>41444</c:v>
                </c:pt>
                <c:pt idx="3258">
                  <c:v>41445</c:v>
                </c:pt>
                <c:pt idx="3259">
                  <c:v>41446</c:v>
                </c:pt>
                <c:pt idx="3260">
                  <c:v>41447</c:v>
                </c:pt>
                <c:pt idx="3261">
                  <c:v>41448</c:v>
                </c:pt>
                <c:pt idx="3262">
                  <c:v>41449</c:v>
                </c:pt>
                <c:pt idx="3263">
                  <c:v>41450</c:v>
                </c:pt>
                <c:pt idx="3264">
                  <c:v>41451</c:v>
                </c:pt>
                <c:pt idx="3265">
                  <c:v>41452</c:v>
                </c:pt>
                <c:pt idx="3266">
                  <c:v>41453</c:v>
                </c:pt>
                <c:pt idx="3267">
                  <c:v>41454</c:v>
                </c:pt>
                <c:pt idx="3268">
                  <c:v>41455</c:v>
                </c:pt>
                <c:pt idx="3269">
                  <c:v>41456</c:v>
                </c:pt>
                <c:pt idx="3270">
                  <c:v>41457</c:v>
                </c:pt>
                <c:pt idx="3271">
                  <c:v>41458</c:v>
                </c:pt>
                <c:pt idx="3272">
                  <c:v>41459</c:v>
                </c:pt>
                <c:pt idx="3273">
                  <c:v>41460</c:v>
                </c:pt>
                <c:pt idx="3274">
                  <c:v>41461</c:v>
                </c:pt>
                <c:pt idx="3275">
                  <c:v>41462</c:v>
                </c:pt>
                <c:pt idx="3276">
                  <c:v>41463</c:v>
                </c:pt>
                <c:pt idx="3277">
                  <c:v>41464</c:v>
                </c:pt>
                <c:pt idx="3278">
                  <c:v>41465</c:v>
                </c:pt>
                <c:pt idx="3279">
                  <c:v>41466</c:v>
                </c:pt>
                <c:pt idx="3280">
                  <c:v>41467</c:v>
                </c:pt>
                <c:pt idx="3281">
                  <c:v>41468</c:v>
                </c:pt>
                <c:pt idx="3282">
                  <c:v>41469</c:v>
                </c:pt>
                <c:pt idx="3283">
                  <c:v>41470</c:v>
                </c:pt>
                <c:pt idx="3284">
                  <c:v>41471</c:v>
                </c:pt>
                <c:pt idx="3285">
                  <c:v>41472</c:v>
                </c:pt>
                <c:pt idx="3286">
                  <c:v>41473</c:v>
                </c:pt>
                <c:pt idx="3287">
                  <c:v>41474</c:v>
                </c:pt>
                <c:pt idx="3288">
                  <c:v>41475</c:v>
                </c:pt>
                <c:pt idx="3289">
                  <c:v>41476</c:v>
                </c:pt>
                <c:pt idx="3290">
                  <c:v>41477</c:v>
                </c:pt>
                <c:pt idx="3291">
                  <c:v>41478</c:v>
                </c:pt>
                <c:pt idx="3292">
                  <c:v>41479</c:v>
                </c:pt>
                <c:pt idx="3293">
                  <c:v>41480</c:v>
                </c:pt>
                <c:pt idx="3294">
                  <c:v>41481</c:v>
                </c:pt>
                <c:pt idx="3295">
                  <c:v>41482</c:v>
                </c:pt>
                <c:pt idx="3296">
                  <c:v>41483</c:v>
                </c:pt>
                <c:pt idx="3297">
                  <c:v>41484</c:v>
                </c:pt>
                <c:pt idx="3298">
                  <c:v>41485</c:v>
                </c:pt>
                <c:pt idx="3299">
                  <c:v>41486</c:v>
                </c:pt>
                <c:pt idx="3300">
                  <c:v>41487</c:v>
                </c:pt>
                <c:pt idx="3301">
                  <c:v>41488</c:v>
                </c:pt>
                <c:pt idx="3302">
                  <c:v>41489</c:v>
                </c:pt>
                <c:pt idx="3303">
                  <c:v>41490</c:v>
                </c:pt>
                <c:pt idx="3304">
                  <c:v>41491</c:v>
                </c:pt>
                <c:pt idx="3305">
                  <c:v>41492</c:v>
                </c:pt>
                <c:pt idx="3306">
                  <c:v>41493</c:v>
                </c:pt>
                <c:pt idx="3307">
                  <c:v>41494</c:v>
                </c:pt>
                <c:pt idx="3308">
                  <c:v>41495</c:v>
                </c:pt>
                <c:pt idx="3309">
                  <c:v>41496</c:v>
                </c:pt>
                <c:pt idx="3310">
                  <c:v>41497</c:v>
                </c:pt>
                <c:pt idx="3311">
                  <c:v>41498</c:v>
                </c:pt>
                <c:pt idx="3312">
                  <c:v>41499</c:v>
                </c:pt>
                <c:pt idx="3313">
                  <c:v>41500</c:v>
                </c:pt>
                <c:pt idx="3314">
                  <c:v>41501</c:v>
                </c:pt>
                <c:pt idx="3315">
                  <c:v>41502</c:v>
                </c:pt>
                <c:pt idx="3316">
                  <c:v>41503</c:v>
                </c:pt>
                <c:pt idx="3317">
                  <c:v>41504</c:v>
                </c:pt>
                <c:pt idx="3318">
                  <c:v>41505</c:v>
                </c:pt>
                <c:pt idx="3319">
                  <c:v>41506</c:v>
                </c:pt>
                <c:pt idx="3320">
                  <c:v>41507</c:v>
                </c:pt>
                <c:pt idx="3321">
                  <c:v>41508</c:v>
                </c:pt>
                <c:pt idx="3322">
                  <c:v>41509</c:v>
                </c:pt>
                <c:pt idx="3323">
                  <c:v>41510</c:v>
                </c:pt>
                <c:pt idx="3324">
                  <c:v>41511</c:v>
                </c:pt>
                <c:pt idx="3325">
                  <c:v>41512</c:v>
                </c:pt>
                <c:pt idx="3326">
                  <c:v>41513</c:v>
                </c:pt>
                <c:pt idx="3327">
                  <c:v>41514</c:v>
                </c:pt>
                <c:pt idx="3328">
                  <c:v>41515</c:v>
                </c:pt>
                <c:pt idx="3329">
                  <c:v>41516</c:v>
                </c:pt>
                <c:pt idx="3330">
                  <c:v>41517</c:v>
                </c:pt>
                <c:pt idx="3331">
                  <c:v>41518</c:v>
                </c:pt>
                <c:pt idx="3332">
                  <c:v>41519</c:v>
                </c:pt>
                <c:pt idx="3333">
                  <c:v>41520</c:v>
                </c:pt>
                <c:pt idx="3334">
                  <c:v>41521</c:v>
                </c:pt>
                <c:pt idx="3335">
                  <c:v>41522</c:v>
                </c:pt>
                <c:pt idx="3336">
                  <c:v>41523</c:v>
                </c:pt>
                <c:pt idx="3337">
                  <c:v>41524</c:v>
                </c:pt>
                <c:pt idx="3338">
                  <c:v>41525</c:v>
                </c:pt>
                <c:pt idx="3339">
                  <c:v>41526</c:v>
                </c:pt>
                <c:pt idx="3340">
                  <c:v>41527</c:v>
                </c:pt>
                <c:pt idx="3341">
                  <c:v>41528</c:v>
                </c:pt>
                <c:pt idx="3342">
                  <c:v>41529</c:v>
                </c:pt>
                <c:pt idx="3343">
                  <c:v>41530</c:v>
                </c:pt>
                <c:pt idx="3344">
                  <c:v>41531</c:v>
                </c:pt>
                <c:pt idx="3345">
                  <c:v>41532</c:v>
                </c:pt>
                <c:pt idx="3346">
                  <c:v>41533</c:v>
                </c:pt>
                <c:pt idx="3347">
                  <c:v>41534</c:v>
                </c:pt>
                <c:pt idx="3348">
                  <c:v>41535</c:v>
                </c:pt>
                <c:pt idx="3349">
                  <c:v>41536</c:v>
                </c:pt>
                <c:pt idx="3350">
                  <c:v>41537</c:v>
                </c:pt>
                <c:pt idx="3351">
                  <c:v>41538</c:v>
                </c:pt>
                <c:pt idx="3352">
                  <c:v>41539</c:v>
                </c:pt>
                <c:pt idx="3353">
                  <c:v>41540</c:v>
                </c:pt>
                <c:pt idx="3354">
                  <c:v>41541</c:v>
                </c:pt>
                <c:pt idx="3355">
                  <c:v>41542</c:v>
                </c:pt>
                <c:pt idx="3356">
                  <c:v>41543</c:v>
                </c:pt>
                <c:pt idx="3357">
                  <c:v>41544</c:v>
                </c:pt>
                <c:pt idx="3358">
                  <c:v>41545</c:v>
                </c:pt>
                <c:pt idx="3359">
                  <c:v>41546</c:v>
                </c:pt>
                <c:pt idx="3360">
                  <c:v>41547</c:v>
                </c:pt>
                <c:pt idx="3361">
                  <c:v>41548</c:v>
                </c:pt>
                <c:pt idx="3362">
                  <c:v>41549</c:v>
                </c:pt>
                <c:pt idx="3363">
                  <c:v>41550</c:v>
                </c:pt>
                <c:pt idx="3364">
                  <c:v>41551</c:v>
                </c:pt>
                <c:pt idx="3365">
                  <c:v>41552</c:v>
                </c:pt>
                <c:pt idx="3366">
                  <c:v>41553</c:v>
                </c:pt>
                <c:pt idx="3367">
                  <c:v>41554</c:v>
                </c:pt>
                <c:pt idx="3368">
                  <c:v>41555</c:v>
                </c:pt>
                <c:pt idx="3369">
                  <c:v>41556</c:v>
                </c:pt>
                <c:pt idx="3370">
                  <c:v>41557</c:v>
                </c:pt>
                <c:pt idx="3371">
                  <c:v>41558</c:v>
                </c:pt>
                <c:pt idx="3372">
                  <c:v>41559</c:v>
                </c:pt>
                <c:pt idx="3373">
                  <c:v>41560</c:v>
                </c:pt>
                <c:pt idx="3374">
                  <c:v>41561</c:v>
                </c:pt>
                <c:pt idx="3375">
                  <c:v>41562</c:v>
                </c:pt>
                <c:pt idx="3376">
                  <c:v>41563</c:v>
                </c:pt>
                <c:pt idx="3377">
                  <c:v>41564</c:v>
                </c:pt>
                <c:pt idx="3378">
                  <c:v>41565</c:v>
                </c:pt>
                <c:pt idx="3379">
                  <c:v>41566</c:v>
                </c:pt>
                <c:pt idx="3380">
                  <c:v>41567</c:v>
                </c:pt>
                <c:pt idx="3381">
                  <c:v>41568</c:v>
                </c:pt>
                <c:pt idx="3382">
                  <c:v>41569</c:v>
                </c:pt>
                <c:pt idx="3383">
                  <c:v>41570</c:v>
                </c:pt>
                <c:pt idx="3384">
                  <c:v>41571</c:v>
                </c:pt>
                <c:pt idx="3385">
                  <c:v>41572</c:v>
                </c:pt>
                <c:pt idx="3386">
                  <c:v>41573</c:v>
                </c:pt>
                <c:pt idx="3387">
                  <c:v>41574</c:v>
                </c:pt>
                <c:pt idx="3388">
                  <c:v>41575</c:v>
                </c:pt>
                <c:pt idx="3389">
                  <c:v>41576</c:v>
                </c:pt>
                <c:pt idx="3390">
                  <c:v>41577</c:v>
                </c:pt>
                <c:pt idx="3391">
                  <c:v>41578</c:v>
                </c:pt>
                <c:pt idx="3392">
                  <c:v>41579</c:v>
                </c:pt>
                <c:pt idx="3393">
                  <c:v>41580</c:v>
                </c:pt>
                <c:pt idx="3394">
                  <c:v>41581</c:v>
                </c:pt>
                <c:pt idx="3395">
                  <c:v>41582</c:v>
                </c:pt>
                <c:pt idx="3396">
                  <c:v>41583</c:v>
                </c:pt>
                <c:pt idx="3397">
                  <c:v>41584</c:v>
                </c:pt>
                <c:pt idx="3398">
                  <c:v>41585</c:v>
                </c:pt>
                <c:pt idx="3399">
                  <c:v>41586</c:v>
                </c:pt>
                <c:pt idx="3400">
                  <c:v>41587</c:v>
                </c:pt>
                <c:pt idx="3401">
                  <c:v>41588</c:v>
                </c:pt>
                <c:pt idx="3402">
                  <c:v>41589</c:v>
                </c:pt>
                <c:pt idx="3403">
                  <c:v>41590</c:v>
                </c:pt>
                <c:pt idx="3404">
                  <c:v>41591</c:v>
                </c:pt>
                <c:pt idx="3405">
                  <c:v>41592</c:v>
                </c:pt>
                <c:pt idx="3406">
                  <c:v>41593</c:v>
                </c:pt>
                <c:pt idx="3407">
                  <c:v>41594</c:v>
                </c:pt>
                <c:pt idx="3408">
                  <c:v>41595</c:v>
                </c:pt>
                <c:pt idx="3409">
                  <c:v>41596</c:v>
                </c:pt>
                <c:pt idx="3410">
                  <c:v>41597</c:v>
                </c:pt>
                <c:pt idx="3411">
                  <c:v>41598</c:v>
                </c:pt>
                <c:pt idx="3412">
                  <c:v>41599</c:v>
                </c:pt>
                <c:pt idx="3413">
                  <c:v>41600</c:v>
                </c:pt>
                <c:pt idx="3414">
                  <c:v>41601</c:v>
                </c:pt>
                <c:pt idx="3415">
                  <c:v>41602</c:v>
                </c:pt>
                <c:pt idx="3416">
                  <c:v>41603</c:v>
                </c:pt>
                <c:pt idx="3417">
                  <c:v>41604</c:v>
                </c:pt>
                <c:pt idx="3418">
                  <c:v>41605</c:v>
                </c:pt>
                <c:pt idx="3419">
                  <c:v>41606</c:v>
                </c:pt>
                <c:pt idx="3420">
                  <c:v>41607</c:v>
                </c:pt>
                <c:pt idx="3421">
                  <c:v>41608</c:v>
                </c:pt>
                <c:pt idx="3422">
                  <c:v>41609</c:v>
                </c:pt>
                <c:pt idx="3423">
                  <c:v>41610</c:v>
                </c:pt>
                <c:pt idx="3424">
                  <c:v>41611</c:v>
                </c:pt>
                <c:pt idx="3425">
                  <c:v>41612</c:v>
                </c:pt>
                <c:pt idx="3426">
                  <c:v>41613</c:v>
                </c:pt>
                <c:pt idx="3427">
                  <c:v>41614</c:v>
                </c:pt>
                <c:pt idx="3428">
                  <c:v>41615</c:v>
                </c:pt>
                <c:pt idx="3429">
                  <c:v>41616</c:v>
                </c:pt>
                <c:pt idx="3430">
                  <c:v>41617</c:v>
                </c:pt>
                <c:pt idx="3431">
                  <c:v>41618</c:v>
                </c:pt>
                <c:pt idx="3432">
                  <c:v>41619</c:v>
                </c:pt>
                <c:pt idx="3433">
                  <c:v>41620</c:v>
                </c:pt>
                <c:pt idx="3434">
                  <c:v>41621</c:v>
                </c:pt>
                <c:pt idx="3435">
                  <c:v>41622</c:v>
                </c:pt>
                <c:pt idx="3436">
                  <c:v>41623</c:v>
                </c:pt>
                <c:pt idx="3437">
                  <c:v>41624</c:v>
                </c:pt>
                <c:pt idx="3438">
                  <c:v>41625</c:v>
                </c:pt>
                <c:pt idx="3439">
                  <c:v>41626</c:v>
                </c:pt>
                <c:pt idx="3440">
                  <c:v>41627</c:v>
                </c:pt>
                <c:pt idx="3441">
                  <c:v>41628</c:v>
                </c:pt>
                <c:pt idx="3442">
                  <c:v>41629</c:v>
                </c:pt>
                <c:pt idx="3443">
                  <c:v>41630</c:v>
                </c:pt>
                <c:pt idx="3444">
                  <c:v>41631</c:v>
                </c:pt>
                <c:pt idx="3445">
                  <c:v>41632</c:v>
                </c:pt>
                <c:pt idx="3446">
                  <c:v>41633</c:v>
                </c:pt>
                <c:pt idx="3447">
                  <c:v>41634</c:v>
                </c:pt>
                <c:pt idx="3448">
                  <c:v>41635</c:v>
                </c:pt>
                <c:pt idx="3449">
                  <c:v>41636</c:v>
                </c:pt>
                <c:pt idx="3450">
                  <c:v>41637</c:v>
                </c:pt>
                <c:pt idx="3451">
                  <c:v>41638</c:v>
                </c:pt>
                <c:pt idx="3452">
                  <c:v>41639</c:v>
                </c:pt>
                <c:pt idx="3453">
                  <c:v>41640</c:v>
                </c:pt>
                <c:pt idx="3454">
                  <c:v>41641</c:v>
                </c:pt>
                <c:pt idx="3455">
                  <c:v>41642</c:v>
                </c:pt>
                <c:pt idx="3456">
                  <c:v>41643</c:v>
                </c:pt>
                <c:pt idx="3457">
                  <c:v>41644</c:v>
                </c:pt>
                <c:pt idx="3458">
                  <c:v>41645</c:v>
                </c:pt>
                <c:pt idx="3459">
                  <c:v>41646</c:v>
                </c:pt>
                <c:pt idx="3460">
                  <c:v>41647</c:v>
                </c:pt>
                <c:pt idx="3461">
                  <c:v>41648</c:v>
                </c:pt>
                <c:pt idx="3462">
                  <c:v>41649</c:v>
                </c:pt>
                <c:pt idx="3463">
                  <c:v>41650</c:v>
                </c:pt>
                <c:pt idx="3464">
                  <c:v>41651</c:v>
                </c:pt>
                <c:pt idx="3465">
                  <c:v>41652</c:v>
                </c:pt>
                <c:pt idx="3466">
                  <c:v>41653</c:v>
                </c:pt>
                <c:pt idx="3467">
                  <c:v>41654</c:v>
                </c:pt>
                <c:pt idx="3468">
                  <c:v>41655</c:v>
                </c:pt>
                <c:pt idx="3469">
                  <c:v>41656</c:v>
                </c:pt>
                <c:pt idx="3470">
                  <c:v>41657</c:v>
                </c:pt>
                <c:pt idx="3471">
                  <c:v>41658</c:v>
                </c:pt>
                <c:pt idx="3472">
                  <c:v>41659</c:v>
                </c:pt>
                <c:pt idx="3473">
                  <c:v>41660</c:v>
                </c:pt>
                <c:pt idx="3474">
                  <c:v>41661</c:v>
                </c:pt>
                <c:pt idx="3475">
                  <c:v>41662</c:v>
                </c:pt>
                <c:pt idx="3476">
                  <c:v>41663</c:v>
                </c:pt>
                <c:pt idx="3477">
                  <c:v>41664</c:v>
                </c:pt>
                <c:pt idx="3478">
                  <c:v>41665</c:v>
                </c:pt>
                <c:pt idx="3479">
                  <c:v>41666</c:v>
                </c:pt>
                <c:pt idx="3480">
                  <c:v>41667</c:v>
                </c:pt>
                <c:pt idx="3481">
                  <c:v>41668</c:v>
                </c:pt>
                <c:pt idx="3482">
                  <c:v>41669</c:v>
                </c:pt>
                <c:pt idx="3483">
                  <c:v>41670</c:v>
                </c:pt>
                <c:pt idx="3484">
                  <c:v>41671</c:v>
                </c:pt>
                <c:pt idx="3485">
                  <c:v>41672</c:v>
                </c:pt>
                <c:pt idx="3486">
                  <c:v>41673</c:v>
                </c:pt>
                <c:pt idx="3487">
                  <c:v>41674</c:v>
                </c:pt>
                <c:pt idx="3488">
                  <c:v>41675</c:v>
                </c:pt>
                <c:pt idx="3489">
                  <c:v>41676</c:v>
                </c:pt>
                <c:pt idx="3490">
                  <c:v>41677</c:v>
                </c:pt>
                <c:pt idx="3491">
                  <c:v>41678</c:v>
                </c:pt>
                <c:pt idx="3492">
                  <c:v>41679</c:v>
                </c:pt>
                <c:pt idx="3493">
                  <c:v>41680</c:v>
                </c:pt>
                <c:pt idx="3494">
                  <c:v>41681</c:v>
                </c:pt>
                <c:pt idx="3495">
                  <c:v>41682</c:v>
                </c:pt>
                <c:pt idx="3496">
                  <c:v>41683</c:v>
                </c:pt>
                <c:pt idx="3497">
                  <c:v>41684</c:v>
                </c:pt>
                <c:pt idx="3498">
                  <c:v>41685</c:v>
                </c:pt>
                <c:pt idx="3499">
                  <c:v>41686</c:v>
                </c:pt>
                <c:pt idx="3500">
                  <c:v>41687</c:v>
                </c:pt>
                <c:pt idx="3501">
                  <c:v>41688</c:v>
                </c:pt>
                <c:pt idx="3502">
                  <c:v>41689</c:v>
                </c:pt>
                <c:pt idx="3503">
                  <c:v>41690</c:v>
                </c:pt>
                <c:pt idx="3504">
                  <c:v>41691</c:v>
                </c:pt>
                <c:pt idx="3505">
                  <c:v>41692</c:v>
                </c:pt>
                <c:pt idx="3506">
                  <c:v>41693</c:v>
                </c:pt>
                <c:pt idx="3507">
                  <c:v>41694</c:v>
                </c:pt>
                <c:pt idx="3508">
                  <c:v>41695</c:v>
                </c:pt>
                <c:pt idx="3509">
                  <c:v>41696</c:v>
                </c:pt>
                <c:pt idx="3510">
                  <c:v>41697</c:v>
                </c:pt>
                <c:pt idx="3511">
                  <c:v>41698</c:v>
                </c:pt>
                <c:pt idx="3512">
                  <c:v>41699</c:v>
                </c:pt>
                <c:pt idx="3513">
                  <c:v>41700</c:v>
                </c:pt>
                <c:pt idx="3514">
                  <c:v>41701</c:v>
                </c:pt>
                <c:pt idx="3515">
                  <c:v>41702</c:v>
                </c:pt>
                <c:pt idx="3516">
                  <c:v>41703</c:v>
                </c:pt>
                <c:pt idx="3517">
                  <c:v>41704</c:v>
                </c:pt>
                <c:pt idx="3518">
                  <c:v>41705</c:v>
                </c:pt>
                <c:pt idx="3519">
                  <c:v>41706</c:v>
                </c:pt>
                <c:pt idx="3520">
                  <c:v>41707</c:v>
                </c:pt>
                <c:pt idx="3521">
                  <c:v>41708</c:v>
                </c:pt>
                <c:pt idx="3522">
                  <c:v>41709</c:v>
                </c:pt>
                <c:pt idx="3523">
                  <c:v>41710</c:v>
                </c:pt>
                <c:pt idx="3524">
                  <c:v>41711</c:v>
                </c:pt>
                <c:pt idx="3525">
                  <c:v>41712</c:v>
                </c:pt>
                <c:pt idx="3526">
                  <c:v>41713</c:v>
                </c:pt>
                <c:pt idx="3527">
                  <c:v>41714</c:v>
                </c:pt>
                <c:pt idx="3528">
                  <c:v>41715</c:v>
                </c:pt>
                <c:pt idx="3529">
                  <c:v>41716</c:v>
                </c:pt>
                <c:pt idx="3530">
                  <c:v>41717</c:v>
                </c:pt>
                <c:pt idx="3531">
                  <c:v>41718</c:v>
                </c:pt>
                <c:pt idx="3532">
                  <c:v>41719</c:v>
                </c:pt>
                <c:pt idx="3533">
                  <c:v>41720</c:v>
                </c:pt>
                <c:pt idx="3534">
                  <c:v>41721</c:v>
                </c:pt>
                <c:pt idx="3535">
                  <c:v>41722</c:v>
                </c:pt>
                <c:pt idx="3536">
                  <c:v>41723</c:v>
                </c:pt>
                <c:pt idx="3537">
                  <c:v>41724</c:v>
                </c:pt>
                <c:pt idx="3538">
                  <c:v>41725</c:v>
                </c:pt>
                <c:pt idx="3539">
                  <c:v>41726</c:v>
                </c:pt>
                <c:pt idx="3540">
                  <c:v>41727</c:v>
                </c:pt>
                <c:pt idx="3541">
                  <c:v>41728</c:v>
                </c:pt>
                <c:pt idx="3542">
                  <c:v>41729</c:v>
                </c:pt>
                <c:pt idx="3543">
                  <c:v>41730</c:v>
                </c:pt>
                <c:pt idx="3544">
                  <c:v>41731</c:v>
                </c:pt>
                <c:pt idx="3545">
                  <c:v>41732</c:v>
                </c:pt>
                <c:pt idx="3546">
                  <c:v>41733</c:v>
                </c:pt>
                <c:pt idx="3547">
                  <c:v>41734</c:v>
                </c:pt>
                <c:pt idx="3548">
                  <c:v>41735</c:v>
                </c:pt>
                <c:pt idx="3549">
                  <c:v>41736</c:v>
                </c:pt>
                <c:pt idx="3550">
                  <c:v>41737</c:v>
                </c:pt>
                <c:pt idx="3551">
                  <c:v>41738</c:v>
                </c:pt>
                <c:pt idx="3552">
                  <c:v>41739</c:v>
                </c:pt>
                <c:pt idx="3553">
                  <c:v>41740</c:v>
                </c:pt>
                <c:pt idx="3554">
                  <c:v>41741</c:v>
                </c:pt>
                <c:pt idx="3555">
                  <c:v>41742</c:v>
                </c:pt>
                <c:pt idx="3556">
                  <c:v>41743</c:v>
                </c:pt>
                <c:pt idx="3557">
                  <c:v>41744</c:v>
                </c:pt>
                <c:pt idx="3558">
                  <c:v>41745</c:v>
                </c:pt>
                <c:pt idx="3559">
                  <c:v>41746</c:v>
                </c:pt>
                <c:pt idx="3560">
                  <c:v>41747</c:v>
                </c:pt>
                <c:pt idx="3561">
                  <c:v>41748</c:v>
                </c:pt>
                <c:pt idx="3562">
                  <c:v>41749</c:v>
                </c:pt>
                <c:pt idx="3563">
                  <c:v>41750</c:v>
                </c:pt>
                <c:pt idx="3564">
                  <c:v>41751</c:v>
                </c:pt>
                <c:pt idx="3565">
                  <c:v>41752</c:v>
                </c:pt>
                <c:pt idx="3566">
                  <c:v>41753</c:v>
                </c:pt>
                <c:pt idx="3567">
                  <c:v>41754</c:v>
                </c:pt>
                <c:pt idx="3568">
                  <c:v>41755</c:v>
                </c:pt>
                <c:pt idx="3569">
                  <c:v>41756</c:v>
                </c:pt>
                <c:pt idx="3570">
                  <c:v>41757</c:v>
                </c:pt>
                <c:pt idx="3571">
                  <c:v>41758</c:v>
                </c:pt>
                <c:pt idx="3572">
                  <c:v>41759</c:v>
                </c:pt>
                <c:pt idx="3573">
                  <c:v>41760</c:v>
                </c:pt>
                <c:pt idx="3574">
                  <c:v>41761</c:v>
                </c:pt>
                <c:pt idx="3575">
                  <c:v>41762</c:v>
                </c:pt>
                <c:pt idx="3576">
                  <c:v>41763</c:v>
                </c:pt>
                <c:pt idx="3577">
                  <c:v>41764</c:v>
                </c:pt>
                <c:pt idx="3578">
                  <c:v>41765</c:v>
                </c:pt>
                <c:pt idx="3579">
                  <c:v>41766</c:v>
                </c:pt>
                <c:pt idx="3580">
                  <c:v>41767</c:v>
                </c:pt>
                <c:pt idx="3581">
                  <c:v>41768</c:v>
                </c:pt>
                <c:pt idx="3582">
                  <c:v>41769</c:v>
                </c:pt>
                <c:pt idx="3583">
                  <c:v>41770</c:v>
                </c:pt>
                <c:pt idx="3584">
                  <c:v>41771</c:v>
                </c:pt>
                <c:pt idx="3585">
                  <c:v>41772</c:v>
                </c:pt>
                <c:pt idx="3586">
                  <c:v>41773</c:v>
                </c:pt>
                <c:pt idx="3587">
                  <c:v>41774</c:v>
                </c:pt>
                <c:pt idx="3588">
                  <c:v>41775</c:v>
                </c:pt>
                <c:pt idx="3589">
                  <c:v>41776</c:v>
                </c:pt>
                <c:pt idx="3590">
                  <c:v>41777</c:v>
                </c:pt>
                <c:pt idx="3591">
                  <c:v>41778</c:v>
                </c:pt>
                <c:pt idx="3592">
                  <c:v>41779</c:v>
                </c:pt>
                <c:pt idx="3593">
                  <c:v>41780</c:v>
                </c:pt>
                <c:pt idx="3594">
                  <c:v>41781</c:v>
                </c:pt>
                <c:pt idx="3595">
                  <c:v>41782</c:v>
                </c:pt>
                <c:pt idx="3596">
                  <c:v>41783</c:v>
                </c:pt>
                <c:pt idx="3597">
                  <c:v>41784</c:v>
                </c:pt>
                <c:pt idx="3598">
                  <c:v>41785</c:v>
                </c:pt>
                <c:pt idx="3599">
                  <c:v>41786</c:v>
                </c:pt>
                <c:pt idx="3600">
                  <c:v>41787</c:v>
                </c:pt>
                <c:pt idx="3601">
                  <c:v>41788</c:v>
                </c:pt>
                <c:pt idx="3602">
                  <c:v>41789</c:v>
                </c:pt>
                <c:pt idx="3603">
                  <c:v>41790</c:v>
                </c:pt>
                <c:pt idx="3604">
                  <c:v>41791</c:v>
                </c:pt>
                <c:pt idx="3605">
                  <c:v>41792</c:v>
                </c:pt>
                <c:pt idx="3606">
                  <c:v>41793</c:v>
                </c:pt>
                <c:pt idx="3607">
                  <c:v>41794</c:v>
                </c:pt>
                <c:pt idx="3608">
                  <c:v>41795</c:v>
                </c:pt>
                <c:pt idx="3609">
                  <c:v>41796</c:v>
                </c:pt>
                <c:pt idx="3610">
                  <c:v>41797</c:v>
                </c:pt>
                <c:pt idx="3611">
                  <c:v>41798</c:v>
                </c:pt>
                <c:pt idx="3612">
                  <c:v>41799</c:v>
                </c:pt>
                <c:pt idx="3613">
                  <c:v>41800</c:v>
                </c:pt>
                <c:pt idx="3614">
                  <c:v>41801</c:v>
                </c:pt>
                <c:pt idx="3615">
                  <c:v>41802</c:v>
                </c:pt>
                <c:pt idx="3616">
                  <c:v>41803</c:v>
                </c:pt>
                <c:pt idx="3617">
                  <c:v>41804</c:v>
                </c:pt>
                <c:pt idx="3618">
                  <c:v>41805</c:v>
                </c:pt>
                <c:pt idx="3619">
                  <c:v>41806</c:v>
                </c:pt>
                <c:pt idx="3620">
                  <c:v>41807</c:v>
                </c:pt>
                <c:pt idx="3621">
                  <c:v>41808</c:v>
                </c:pt>
                <c:pt idx="3622">
                  <c:v>41809</c:v>
                </c:pt>
                <c:pt idx="3623">
                  <c:v>41810</c:v>
                </c:pt>
                <c:pt idx="3624">
                  <c:v>41811</c:v>
                </c:pt>
                <c:pt idx="3625">
                  <c:v>41812</c:v>
                </c:pt>
                <c:pt idx="3626">
                  <c:v>41813</c:v>
                </c:pt>
                <c:pt idx="3627">
                  <c:v>41814</c:v>
                </c:pt>
                <c:pt idx="3628">
                  <c:v>41815</c:v>
                </c:pt>
                <c:pt idx="3629">
                  <c:v>41816</c:v>
                </c:pt>
                <c:pt idx="3630">
                  <c:v>41817</c:v>
                </c:pt>
                <c:pt idx="3631">
                  <c:v>41818</c:v>
                </c:pt>
                <c:pt idx="3632">
                  <c:v>41819</c:v>
                </c:pt>
                <c:pt idx="3633">
                  <c:v>41820</c:v>
                </c:pt>
                <c:pt idx="3634">
                  <c:v>41821</c:v>
                </c:pt>
                <c:pt idx="3635">
                  <c:v>41822</c:v>
                </c:pt>
                <c:pt idx="3636">
                  <c:v>41823</c:v>
                </c:pt>
                <c:pt idx="3637">
                  <c:v>41824</c:v>
                </c:pt>
                <c:pt idx="3638">
                  <c:v>41825</c:v>
                </c:pt>
                <c:pt idx="3639">
                  <c:v>41826</c:v>
                </c:pt>
                <c:pt idx="3640">
                  <c:v>41827</c:v>
                </c:pt>
                <c:pt idx="3641">
                  <c:v>41828</c:v>
                </c:pt>
                <c:pt idx="3642">
                  <c:v>41829</c:v>
                </c:pt>
                <c:pt idx="3643">
                  <c:v>41830</c:v>
                </c:pt>
                <c:pt idx="3644">
                  <c:v>41831</c:v>
                </c:pt>
                <c:pt idx="3645">
                  <c:v>41832</c:v>
                </c:pt>
                <c:pt idx="3646">
                  <c:v>41833</c:v>
                </c:pt>
                <c:pt idx="3647">
                  <c:v>41834</c:v>
                </c:pt>
                <c:pt idx="3648">
                  <c:v>41835</c:v>
                </c:pt>
                <c:pt idx="3649">
                  <c:v>41836</c:v>
                </c:pt>
                <c:pt idx="3650">
                  <c:v>41837</c:v>
                </c:pt>
                <c:pt idx="3651">
                  <c:v>41838</c:v>
                </c:pt>
                <c:pt idx="3652">
                  <c:v>41839</c:v>
                </c:pt>
                <c:pt idx="3653">
                  <c:v>41840</c:v>
                </c:pt>
                <c:pt idx="3654">
                  <c:v>41841</c:v>
                </c:pt>
                <c:pt idx="3655">
                  <c:v>41842</c:v>
                </c:pt>
                <c:pt idx="3656">
                  <c:v>41843</c:v>
                </c:pt>
                <c:pt idx="3657">
                  <c:v>41844</c:v>
                </c:pt>
                <c:pt idx="3658">
                  <c:v>41845</c:v>
                </c:pt>
                <c:pt idx="3659">
                  <c:v>41846</c:v>
                </c:pt>
                <c:pt idx="3660">
                  <c:v>41847</c:v>
                </c:pt>
                <c:pt idx="3661">
                  <c:v>41848</c:v>
                </c:pt>
                <c:pt idx="3662">
                  <c:v>41849</c:v>
                </c:pt>
                <c:pt idx="3663">
                  <c:v>41850</c:v>
                </c:pt>
                <c:pt idx="3664">
                  <c:v>41851</c:v>
                </c:pt>
                <c:pt idx="3665">
                  <c:v>41852</c:v>
                </c:pt>
                <c:pt idx="3666">
                  <c:v>41853</c:v>
                </c:pt>
                <c:pt idx="3667">
                  <c:v>41854</c:v>
                </c:pt>
                <c:pt idx="3668">
                  <c:v>41855</c:v>
                </c:pt>
                <c:pt idx="3669">
                  <c:v>41856</c:v>
                </c:pt>
                <c:pt idx="3670">
                  <c:v>41857</c:v>
                </c:pt>
                <c:pt idx="3671">
                  <c:v>41858</c:v>
                </c:pt>
                <c:pt idx="3672">
                  <c:v>41859</c:v>
                </c:pt>
                <c:pt idx="3673">
                  <c:v>41860</c:v>
                </c:pt>
                <c:pt idx="3674">
                  <c:v>41861</c:v>
                </c:pt>
                <c:pt idx="3675">
                  <c:v>41862</c:v>
                </c:pt>
                <c:pt idx="3676">
                  <c:v>41863</c:v>
                </c:pt>
                <c:pt idx="3677">
                  <c:v>41864</c:v>
                </c:pt>
                <c:pt idx="3678">
                  <c:v>41865</c:v>
                </c:pt>
                <c:pt idx="3679">
                  <c:v>41866</c:v>
                </c:pt>
                <c:pt idx="3680">
                  <c:v>41867</c:v>
                </c:pt>
                <c:pt idx="3681">
                  <c:v>41868</c:v>
                </c:pt>
                <c:pt idx="3682">
                  <c:v>41869</c:v>
                </c:pt>
                <c:pt idx="3683">
                  <c:v>41870</c:v>
                </c:pt>
                <c:pt idx="3684">
                  <c:v>41871</c:v>
                </c:pt>
                <c:pt idx="3685">
                  <c:v>41872</c:v>
                </c:pt>
                <c:pt idx="3686">
                  <c:v>41873</c:v>
                </c:pt>
                <c:pt idx="3687">
                  <c:v>41874</c:v>
                </c:pt>
                <c:pt idx="3688">
                  <c:v>41875</c:v>
                </c:pt>
                <c:pt idx="3689">
                  <c:v>41876</c:v>
                </c:pt>
                <c:pt idx="3690">
                  <c:v>41877</c:v>
                </c:pt>
                <c:pt idx="3691">
                  <c:v>41878</c:v>
                </c:pt>
                <c:pt idx="3692">
                  <c:v>41879</c:v>
                </c:pt>
                <c:pt idx="3693">
                  <c:v>41880</c:v>
                </c:pt>
                <c:pt idx="3694">
                  <c:v>41881</c:v>
                </c:pt>
                <c:pt idx="3695">
                  <c:v>41882</c:v>
                </c:pt>
                <c:pt idx="3696">
                  <c:v>41883</c:v>
                </c:pt>
                <c:pt idx="3697">
                  <c:v>41884</c:v>
                </c:pt>
                <c:pt idx="3698">
                  <c:v>41885</c:v>
                </c:pt>
                <c:pt idx="3699">
                  <c:v>41886</c:v>
                </c:pt>
                <c:pt idx="3700">
                  <c:v>41887</c:v>
                </c:pt>
                <c:pt idx="3701">
                  <c:v>41888</c:v>
                </c:pt>
                <c:pt idx="3702">
                  <c:v>41889</c:v>
                </c:pt>
                <c:pt idx="3703">
                  <c:v>41890</c:v>
                </c:pt>
                <c:pt idx="3704">
                  <c:v>41891</c:v>
                </c:pt>
                <c:pt idx="3705">
                  <c:v>41892</c:v>
                </c:pt>
                <c:pt idx="3706">
                  <c:v>41893</c:v>
                </c:pt>
                <c:pt idx="3707">
                  <c:v>41894</c:v>
                </c:pt>
                <c:pt idx="3708">
                  <c:v>41895</c:v>
                </c:pt>
                <c:pt idx="3709">
                  <c:v>41896</c:v>
                </c:pt>
                <c:pt idx="3710">
                  <c:v>41897</c:v>
                </c:pt>
                <c:pt idx="3711">
                  <c:v>41898</c:v>
                </c:pt>
                <c:pt idx="3712">
                  <c:v>41899</c:v>
                </c:pt>
                <c:pt idx="3713">
                  <c:v>41900</c:v>
                </c:pt>
                <c:pt idx="3714">
                  <c:v>41901</c:v>
                </c:pt>
                <c:pt idx="3715">
                  <c:v>41902</c:v>
                </c:pt>
                <c:pt idx="3716">
                  <c:v>41903</c:v>
                </c:pt>
                <c:pt idx="3717">
                  <c:v>41904</c:v>
                </c:pt>
                <c:pt idx="3718">
                  <c:v>41905</c:v>
                </c:pt>
                <c:pt idx="3719">
                  <c:v>41906</c:v>
                </c:pt>
                <c:pt idx="3720">
                  <c:v>41907</c:v>
                </c:pt>
                <c:pt idx="3721">
                  <c:v>41908</c:v>
                </c:pt>
                <c:pt idx="3722">
                  <c:v>41909</c:v>
                </c:pt>
                <c:pt idx="3723">
                  <c:v>41910</c:v>
                </c:pt>
                <c:pt idx="3724">
                  <c:v>41911</c:v>
                </c:pt>
                <c:pt idx="3725">
                  <c:v>41912</c:v>
                </c:pt>
                <c:pt idx="3726">
                  <c:v>41913</c:v>
                </c:pt>
                <c:pt idx="3727">
                  <c:v>41914</c:v>
                </c:pt>
                <c:pt idx="3728">
                  <c:v>41915</c:v>
                </c:pt>
                <c:pt idx="3729">
                  <c:v>41916</c:v>
                </c:pt>
                <c:pt idx="3730">
                  <c:v>41917</c:v>
                </c:pt>
                <c:pt idx="3731">
                  <c:v>41918</c:v>
                </c:pt>
                <c:pt idx="3732">
                  <c:v>41919</c:v>
                </c:pt>
                <c:pt idx="3733">
                  <c:v>41920</c:v>
                </c:pt>
                <c:pt idx="3734">
                  <c:v>41921</c:v>
                </c:pt>
                <c:pt idx="3735">
                  <c:v>41922</c:v>
                </c:pt>
                <c:pt idx="3736">
                  <c:v>41923</c:v>
                </c:pt>
                <c:pt idx="3737">
                  <c:v>41924</c:v>
                </c:pt>
                <c:pt idx="3738">
                  <c:v>41925</c:v>
                </c:pt>
                <c:pt idx="3739">
                  <c:v>41926</c:v>
                </c:pt>
                <c:pt idx="3740">
                  <c:v>41927</c:v>
                </c:pt>
                <c:pt idx="3741">
                  <c:v>41928</c:v>
                </c:pt>
                <c:pt idx="3742">
                  <c:v>41929</c:v>
                </c:pt>
                <c:pt idx="3743">
                  <c:v>41930</c:v>
                </c:pt>
                <c:pt idx="3744">
                  <c:v>41931</c:v>
                </c:pt>
                <c:pt idx="3745">
                  <c:v>41932</c:v>
                </c:pt>
                <c:pt idx="3746">
                  <c:v>41933</c:v>
                </c:pt>
                <c:pt idx="3747">
                  <c:v>41934</c:v>
                </c:pt>
                <c:pt idx="3748">
                  <c:v>41935</c:v>
                </c:pt>
                <c:pt idx="3749">
                  <c:v>41936</c:v>
                </c:pt>
                <c:pt idx="3750">
                  <c:v>41937</c:v>
                </c:pt>
                <c:pt idx="3751">
                  <c:v>41938</c:v>
                </c:pt>
                <c:pt idx="3752">
                  <c:v>41939</c:v>
                </c:pt>
                <c:pt idx="3753">
                  <c:v>41940</c:v>
                </c:pt>
                <c:pt idx="3754">
                  <c:v>41941</c:v>
                </c:pt>
                <c:pt idx="3755">
                  <c:v>41942</c:v>
                </c:pt>
                <c:pt idx="3756">
                  <c:v>41943</c:v>
                </c:pt>
                <c:pt idx="3757">
                  <c:v>41944</c:v>
                </c:pt>
                <c:pt idx="3758">
                  <c:v>41945</c:v>
                </c:pt>
                <c:pt idx="3759">
                  <c:v>41946</c:v>
                </c:pt>
                <c:pt idx="3760">
                  <c:v>41947</c:v>
                </c:pt>
                <c:pt idx="3761">
                  <c:v>41948</c:v>
                </c:pt>
                <c:pt idx="3762">
                  <c:v>41949</c:v>
                </c:pt>
                <c:pt idx="3763">
                  <c:v>41950</c:v>
                </c:pt>
                <c:pt idx="3764">
                  <c:v>41951</c:v>
                </c:pt>
                <c:pt idx="3765">
                  <c:v>41952</c:v>
                </c:pt>
                <c:pt idx="3766">
                  <c:v>41953</c:v>
                </c:pt>
                <c:pt idx="3767">
                  <c:v>41954</c:v>
                </c:pt>
                <c:pt idx="3768">
                  <c:v>41955</c:v>
                </c:pt>
                <c:pt idx="3769">
                  <c:v>41956</c:v>
                </c:pt>
                <c:pt idx="3770">
                  <c:v>41957</c:v>
                </c:pt>
                <c:pt idx="3771">
                  <c:v>41958</c:v>
                </c:pt>
                <c:pt idx="3772">
                  <c:v>41959</c:v>
                </c:pt>
                <c:pt idx="3773">
                  <c:v>41960</c:v>
                </c:pt>
                <c:pt idx="3774">
                  <c:v>41961</c:v>
                </c:pt>
                <c:pt idx="3775">
                  <c:v>41962</c:v>
                </c:pt>
                <c:pt idx="3776">
                  <c:v>41963</c:v>
                </c:pt>
                <c:pt idx="3777">
                  <c:v>41964</c:v>
                </c:pt>
                <c:pt idx="3778">
                  <c:v>41965</c:v>
                </c:pt>
                <c:pt idx="3779">
                  <c:v>41966</c:v>
                </c:pt>
                <c:pt idx="3780">
                  <c:v>41967</c:v>
                </c:pt>
                <c:pt idx="3781">
                  <c:v>41968</c:v>
                </c:pt>
                <c:pt idx="3782">
                  <c:v>41969</c:v>
                </c:pt>
                <c:pt idx="3783">
                  <c:v>41970</c:v>
                </c:pt>
                <c:pt idx="3784">
                  <c:v>41971</c:v>
                </c:pt>
                <c:pt idx="3785">
                  <c:v>41972</c:v>
                </c:pt>
                <c:pt idx="3786">
                  <c:v>41973</c:v>
                </c:pt>
                <c:pt idx="3787">
                  <c:v>41974</c:v>
                </c:pt>
                <c:pt idx="3788">
                  <c:v>41975</c:v>
                </c:pt>
                <c:pt idx="3789">
                  <c:v>41976</c:v>
                </c:pt>
                <c:pt idx="3790">
                  <c:v>41977</c:v>
                </c:pt>
                <c:pt idx="3791">
                  <c:v>41978</c:v>
                </c:pt>
                <c:pt idx="3792">
                  <c:v>41979</c:v>
                </c:pt>
                <c:pt idx="3793">
                  <c:v>41980</c:v>
                </c:pt>
                <c:pt idx="3794">
                  <c:v>41981</c:v>
                </c:pt>
                <c:pt idx="3795">
                  <c:v>41982</c:v>
                </c:pt>
                <c:pt idx="3796">
                  <c:v>41983</c:v>
                </c:pt>
                <c:pt idx="3797">
                  <c:v>41984</c:v>
                </c:pt>
                <c:pt idx="3798">
                  <c:v>41985</c:v>
                </c:pt>
                <c:pt idx="3799">
                  <c:v>41986</c:v>
                </c:pt>
                <c:pt idx="3800">
                  <c:v>41987</c:v>
                </c:pt>
                <c:pt idx="3801">
                  <c:v>41988</c:v>
                </c:pt>
                <c:pt idx="3802">
                  <c:v>41989</c:v>
                </c:pt>
                <c:pt idx="3803">
                  <c:v>41990</c:v>
                </c:pt>
                <c:pt idx="3804">
                  <c:v>41991</c:v>
                </c:pt>
                <c:pt idx="3805">
                  <c:v>41992</c:v>
                </c:pt>
                <c:pt idx="3806">
                  <c:v>41993</c:v>
                </c:pt>
                <c:pt idx="3807">
                  <c:v>41994</c:v>
                </c:pt>
                <c:pt idx="3808">
                  <c:v>41995</c:v>
                </c:pt>
                <c:pt idx="3809">
                  <c:v>41996</c:v>
                </c:pt>
                <c:pt idx="3810">
                  <c:v>41997</c:v>
                </c:pt>
                <c:pt idx="3811">
                  <c:v>41998</c:v>
                </c:pt>
                <c:pt idx="3812">
                  <c:v>41999</c:v>
                </c:pt>
                <c:pt idx="3813">
                  <c:v>42000</c:v>
                </c:pt>
                <c:pt idx="3814">
                  <c:v>42001</c:v>
                </c:pt>
                <c:pt idx="3815">
                  <c:v>42002</c:v>
                </c:pt>
                <c:pt idx="3816">
                  <c:v>42003</c:v>
                </c:pt>
                <c:pt idx="3817">
                  <c:v>42004</c:v>
                </c:pt>
                <c:pt idx="3818">
                  <c:v>42005</c:v>
                </c:pt>
                <c:pt idx="3819">
                  <c:v>42006</c:v>
                </c:pt>
                <c:pt idx="3820">
                  <c:v>42007</c:v>
                </c:pt>
                <c:pt idx="3821">
                  <c:v>42008</c:v>
                </c:pt>
                <c:pt idx="3822">
                  <c:v>42009</c:v>
                </c:pt>
                <c:pt idx="3823">
                  <c:v>42010</c:v>
                </c:pt>
                <c:pt idx="3824">
                  <c:v>42011</c:v>
                </c:pt>
                <c:pt idx="3825">
                  <c:v>42012</c:v>
                </c:pt>
                <c:pt idx="3826">
                  <c:v>42013</c:v>
                </c:pt>
                <c:pt idx="3827">
                  <c:v>42014</c:v>
                </c:pt>
                <c:pt idx="3828">
                  <c:v>42015</c:v>
                </c:pt>
                <c:pt idx="3829">
                  <c:v>42016</c:v>
                </c:pt>
                <c:pt idx="3830">
                  <c:v>42017</c:v>
                </c:pt>
                <c:pt idx="3831">
                  <c:v>42018</c:v>
                </c:pt>
                <c:pt idx="3832">
                  <c:v>42019</c:v>
                </c:pt>
                <c:pt idx="3833">
                  <c:v>42020</c:v>
                </c:pt>
                <c:pt idx="3834">
                  <c:v>42021</c:v>
                </c:pt>
                <c:pt idx="3835">
                  <c:v>42022</c:v>
                </c:pt>
                <c:pt idx="3836">
                  <c:v>42023</c:v>
                </c:pt>
                <c:pt idx="3837">
                  <c:v>42024</c:v>
                </c:pt>
                <c:pt idx="3838">
                  <c:v>42025</c:v>
                </c:pt>
                <c:pt idx="3839">
                  <c:v>42026</c:v>
                </c:pt>
                <c:pt idx="3840">
                  <c:v>42027</c:v>
                </c:pt>
                <c:pt idx="3841">
                  <c:v>42028</c:v>
                </c:pt>
                <c:pt idx="3842">
                  <c:v>42029</c:v>
                </c:pt>
                <c:pt idx="3843">
                  <c:v>42030</c:v>
                </c:pt>
                <c:pt idx="3844">
                  <c:v>42031</c:v>
                </c:pt>
                <c:pt idx="3845">
                  <c:v>42032</c:v>
                </c:pt>
                <c:pt idx="3846">
                  <c:v>42033</c:v>
                </c:pt>
                <c:pt idx="3847">
                  <c:v>42034</c:v>
                </c:pt>
                <c:pt idx="3848">
                  <c:v>42035</c:v>
                </c:pt>
                <c:pt idx="3849">
                  <c:v>42036</c:v>
                </c:pt>
                <c:pt idx="3850">
                  <c:v>42037</c:v>
                </c:pt>
                <c:pt idx="3851">
                  <c:v>42038</c:v>
                </c:pt>
                <c:pt idx="3852">
                  <c:v>42039</c:v>
                </c:pt>
                <c:pt idx="3853">
                  <c:v>42040</c:v>
                </c:pt>
                <c:pt idx="3854">
                  <c:v>42041</c:v>
                </c:pt>
                <c:pt idx="3855">
                  <c:v>42042</c:v>
                </c:pt>
                <c:pt idx="3856">
                  <c:v>42043</c:v>
                </c:pt>
                <c:pt idx="3857">
                  <c:v>42044</c:v>
                </c:pt>
                <c:pt idx="3858">
                  <c:v>42045</c:v>
                </c:pt>
                <c:pt idx="3859">
                  <c:v>42046</c:v>
                </c:pt>
                <c:pt idx="3860">
                  <c:v>42047</c:v>
                </c:pt>
                <c:pt idx="3861">
                  <c:v>42048</c:v>
                </c:pt>
                <c:pt idx="3862">
                  <c:v>42049</c:v>
                </c:pt>
                <c:pt idx="3863">
                  <c:v>42050</c:v>
                </c:pt>
                <c:pt idx="3864">
                  <c:v>42051</c:v>
                </c:pt>
                <c:pt idx="3865">
                  <c:v>42052</c:v>
                </c:pt>
                <c:pt idx="3866">
                  <c:v>42053</c:v>
                </c:pt>
                <c:pt idx="3867">
                  <c:v>42054</c:v>
                </c:pt>
                <c:pt idx="3868">
                  <c:v>42055</c:v>
                </c:pt>
                <c:pt idx="3869">
                  <c:v>42056</c:v>
                </c:pt>
                <c:pt idx="3870">
                  <c:v>42057</c:v>
                </c:pt>
                <c:pt idx="3871">
                  <c:v>42058</c:v>
                </c:pt>
                <c:pt idx="3872">
                  <c:v>42059</c:v>
                </c:pt>
                <c:pt idx="3873">
                  <c:v>42060</c:v>
                </c:pt>
                <c:pt idx="3874">
                  <c:v>42061</c:v>
                </c:pt>
                <c:pt idx="3875">
                  <c:v>42062</c:v>
                </c:pt>
                <c:pt idx="3876">
                  <c:v>42063</c:v>
                </c:pt>
                <c:pt idx="3877">
                  <c:v>42064</c:v>
                </c:pt>
                <c:pt idx="3878">
                  <c:v>42065</c:v>
                </c:pt>
                <c:pt idx="3879">
                  <c:v>42066</c:v>
                </c:pt>
                <c:pt idx="3880">
                  <c:v>42067</c:v>
                </c:pt>
                <c:pt idx="3881">
                  <c:v>42068</c:v>
                </c:pt>
                <c:pt idx="3882">
                  <c:v>42069</c:v>
                </c:pt>
                <c:pt idx="3883">
                  <c:v>42070</c:v>
                </c:pt>
                <c:pt idx="3884">
                  <c:v>42071</c:v>
                </c:pt>
                <c:pt idx="3885">
                  <c:v>42072</c:v>
                </c:pt>
                <c:pt idx="3886">
                  <c:v>42073</c:v>
                </c:pt>
                <c:pt idx="3887">
                  <c:v>42074</c:v>
                </c:pt>
                <c:pt idx="3888">
                  <c:v>42075</c:v>
                </c:pt>
                <c:pt idx="3889">
                  <c:v>42076</c:v>
                </c:pt>
                <c:pt idx="3890">
                  <c:v>42077</c:v>
                </c:pt>
                <c:pt idx="3891">
                  <c:v>42078</c:v>
                </c:pt>
                <c:pt idx="3892">
                  <c:v>42079</c:v>
                </c:pt>
                <c:pt idx="3893">
                  <c:v>42080</c:v>
                </c:pt>
                <c:pt idx="3894">
                  <c:v>42081</c:v>
                </c:pt>
                <c:pt idx="3895">
                  <c:v>42082</c:v>
                </c:pt>
                <c:pt idx="3896">
                  <c:v>42083</c:v>
                </c:pt>
                <c:pt idx="3897">
                  <c:v>42084</c:v>
                </c:pt>
                <c:pt idx="3898">
                  <c:v>42085</c:v>
                </c:pt>
                <c:pt idx="3899">
                  <c:v>42086</c:v>
                </c:pt>
                <c:pt idx="3900">
                  <c:v>42087</c:v>
                </c:pt>
                <c:pt idx="3901">
                  <c:v>42088</c:v>
                </c:pt>
                <c:pt idx="3902">
                  <c:v>42089</c:v>
                </c:pt>
                <c:pt idx="3903">
                  <c:v>42090</c:v>
                </c:pt>
                <c:pt idx="3904">
                  <c:v>42091</c:v>
                </c:pt>
                <c:pt idx="3905">
                  <c:v>42092</c:v>
                </c:pt>
                <c:pt idx="3906">
                  <c:v>42093</c:v>
                </c:pt>
                <c:pt idx="3907">
                  <c:v>42094</c:v>
                </c:pt>
                <c:pt idx="3908">
                  <c:v>42095</c:v>
                </c:pt>
                <c:pt idx="3909">
                  <c:v>42096</c:v>
                </c:pt>
                <c:pt idx="3910">
                  <c:v>42097</c:v>
                </c:pt>
                <c:pt idx="3911">
                  <c:v>42098</c:v>
                </c:pt>
                <c:pt idx="3912">
                  <c:v>42099</c:v>
                </c:pt>
                <c:pt idx="3913">
                  <c:v>42100</c:v>
                </c:pt>
                <c:pt idx="3914">
                  <c:v>42101</c:v>
                </c:pt>
                <c:pt idx="3915">
                  <c:v>42102</c:v>
                </c:pt>
                <c:pt idx="3916">
                  <c:v>42103</c:v>
                </c:pt>
                <c:pt idx="3917">
                  <c:v>42104</c:v>
                </c:pt>
                <c:pt idx="3918">
                  <c:v>42105</c:v>
                </c:pt>
                <c:pt idx="3919">
                  <c:v>42106</c:v>
                </c:pt>
                <c:pt idx="3920">
                  <c:v>42107</c:v>
                </c:pt>
                <c:pt idx="3921">
                  <c:v>42108</c:v>
                </c:pt>
                <c:pt idx="3922">
                  <c:v>42109</c:v>
                </c:pt>
                <c:pt idx="3923">
                  <c:v>42110</c:v>
                </c:pt>
                <c:pt idx="3924">
                  <c:v>42111</c:v>
                </c:pt>
                <c:pt idx="3925">
                  <c:v>42112</c:v>
                </c:pt>
                <c:pt idx="3926">
                  <c:v>42113</c:v>
                </c:pt>
                <c:pt idx="3927">
                  <c:v>42114</c:v>
                </c:pt>
                <c:pt idx="3928">
                  <c:v>42115</c:v>
                </c:pt>
                <c:pt idx="3929">
                  <c:v>42116</c:v>
                </c:pt>
                <c:pt idx="3930">
                  <c:v>42117</c:v>
                </c:pt>
                <c:pt idx="3931">
                  <c:v>42118</c:v>
                </c:pt>
                <c:pt idx="3932">
                  <c:v>42119</c:v>
                </c:pt>
                <c:pt idx="3933">
                  <c:v>42120</c:v>
                </c:pt>
                <c:pt idx="3934">
                  <c:v>42121</c:v>
                </c:pt>
                <c:pt idx="3935">
                  <c:v>42122</c:v>
                </c:pt>
                <c:pt idx="3936">
                  <c:v>42123</c:v>
                </c:pt>
                <c:pt idx="3937">
                  <c:v>42124</c:v>
                </c:pt>
                <c:pt idx="3938">
                  <c:v>42125</c:v>
                </c:pt>
                <c:pt idx="3939">
                  <c:v>42126</c:v>
                </c:pt>
                <c:pt idx="3940">
                  <c:v>42127</c:v>
                </c:pt>
                <c:pt idx="3941">
                  <c:v>42128</c:v>
                </c:pt>
                <c:pt idx="3942">
                  <c:v>42129</c:v>
                </c:pt>
                <c:pt idx="3943">
                  <c:v>42130</c:v>
                </c:pt>
                <c:pt idx="3944">
                  <c:v>42131</c:v>
                </c:pt>
                <c:pt idx="3945">
                  <c:v>42132</c:v>
                </c:pt>
                <c:pt idx="3946">
                  <c:v>42133</c:v>
                </c:pt>
                <c:pt idx="3947">
                  <c:v>42134</c:v>
                </c:pt>
                <c:pt idx="3948">
                  <c:v>42135</c:v>
                </c:pt>
                <c:pt idx="3949">
                  <c:v>42136</c:v>
                </c:pt>
                <c:pt idx="3950">
                  <c:v>42137</c:v>
                </c:pt>
                <c:pt idx="3951">
                  <c:v>42138</c:v>
                </c:pt>
                <c:pt idx="3952">
                  <c:v>42139</c:v>
                </c:pt>
                <c:pt idx="3953">
                  <c:v>42140</c:v>
                </c:pt>
                <c:pt idx="3954">
                  <c:v>42141</c:v>
                </c:pt>
                <c:pt idx="3955">
                  <c:v>42142</c:v>
                </c:pt>
                <c:pt idx="3956">
                  <c:v>42143</c:v>
                </c:pt>
                <c:pt idx="3957">
                  <c:v>42144</c:v>
                </c:pt>
                <c:pt idx="3958">
                  <c:v>42145</c:v>
                </c:pt>
                <c:pt idx="3959">
                  <c:v>42146</c:v>
                </c:pt>
                <c:pt idx="3960">
                  <c:v>42147</c:v>
                </c:pt>
                <c:pt idx="3961">
                  <c:v>42148</c:v>
                </c:pt>
                <c:pt idx="3962">
                  <c:v>42149</c:v>
                </c:pt>
                <c:pt idx="3963">
                  <c:v>42150</c:v>
                </c:pt>
                <c:pt idx="3964">
                  <c:v>42151</c:v>
                </c:pt>
                <c:pt idx="3965">
                  <c:v>42152</c:v>
                </c:pt>
                <c:pt idx="3966">
                  <c:v>42153</c:v>
                </c:pt>
                <c:pt idx="3967">
                  <c:v>42154</c:v>
                </c:pt>
                <c:pt idx="3968">
                  <c:v>42155</c:v>
                </c:pt>
                <c:pt idx="3969">
                  <c:v>42156</c:v>
                </c:pt>
                <c:pt idx="3970">
                  <c:v>42157</c:v>
                </c:pt>
                <c:pt idx="3971">
                  <c:v>42158</c:v>
                </c:pt>
                <c:pt idx="3972">
                  <c:v>42159</c:v>
                </c:pt>
                <c:pt idx="3973">
                  <c:v>42160</c:v>
                </c:pt>
                <c:pt idx="3974">
                  <c:v>42161</c:v>
                </c:pt>
                <c:pt idx="3975">
                  <c:v>42162</c:v>
                </c:pt>
                <c:pt idx="3976">
                  <c:v>42163</c:v>
                </c:pt>
                <c:pt idx="3977">
                  <c:v>42164</c:v>
                </c:pt>
                <c:pt idx="3978">
                  <c:v>42165</c:v>
                </c:pt>
                <c:pt idx="3979">
                  <c:v>42166</c:v>
                </c:pt>
                <c:pt idx="3980">
                  <c:v>42167</c:v>
                </c:pt>
                <c:pt idx="3981">
                  <c:v>42168</c:v>
                </c:pt>
                <c:pt idx="3982">
                  <c:v>42169</c:v>
                </c:pt>
                <c:pt idx="3983">
                  <c:v>42170</c:v>
                </c:pt>
                <c:pt idx="3984">
                  <c:v>42171</c:v>
                </c:pt>
                <c:pt idx="3985">
                  <c:v>42172</c:v>
                </c:pt>
                <c:pt idx="3986">
                  <c:v>42173</c:v>
                </c:pt>
                <c:pt idx="3987">
                  <c:v>42174</c:v>
                </c:pt>
                <c:pt idx="3988">
                  <c:v>42175</c:v>
                </c:pt>
                <c:pt idx="3989">
                  <c:v>42176</c:v>
                </c:pt>
                <c:pt idx="3990">
                  <c:v>42177</c:v>
                </c:pt>
                <c:pt idx="3991">
                  <c:v>42178</c:v>
                </c:pt>
                <c:pt idx="3992">
                  <c:v>42179</c:v>
                </c:pt>
                <c:pt idx="3993">
                  <c:v>42180</c:v>
                </c:pt>
                <c:pt idx="3994">
                  <c:v>42181</c:v>
                </c:pt>
                <c:pt idx="3995">
                  <c:v>42182</c:v>
                </c:pt>
                <c:pt idx="3996">
                  <c:v>42183</c:v>
                </c:pt>
                <c:pt idx="3997">
                  <c:v>42184</c:v>
                </c:pt>
                <c:pt idx="3998">
                  <c:v>42185</c:v>
                </c:pt>
                <c:pt idx="3999">
                  <c:v>42186</c:v>
                </c:pt>
                <c:pt idx="4000">
                  <c:v>42187</c:v>
                </c:pt>
                <c:pt idx="4001">
                  <c:v>42188</c:v>
                </c:pt>
                <c:pt idx="4002">
                  <c:v>42189</c:v>
                </c:pt>
                <c:pt idx="4003">
                  <c:v>42190</c:v>
                </c:pt>
                <c:pt idx="4004">
                  <c:v>42191</c:v>
                </c:pt>
                <c:pt idx="4005">
                  <c:v>42192</c:v>
                </c:pt>
                <c:pt idx="4006">
                  <c:v>42193</c:v>
                </c:pt>
                <c:pt idx="4007">
                  <c:v>42194</c:v>
                </c:pt>
                <c:pt idx="4008">
                  <c:v>42195</c:v>
                </c:pt>
                <c:pt idx="4009">
                  <c:v>42196</c:v>
                </c:pt>
                <c:pt idx="4010">
                  <c:v>42197</c:v>
                </c:pt>
                <c:pt idx="4011">
                  <c:v>42198</c:v>
                </c:pt>
                <c:pt idx="4012">
                  <c:v>42199</c:v>
                </c:pt>
                <c:pt idx="4013">
                  <c:v>42200</c:v>
                </c:pt>
                <c:pt idx="4014">
                  <c:v>42201</c:v>
                </c:pt>
                <c:pt idx="4015">
                  <c:v>42202</c:v>
                </c:pt>
                <c:pt idx="4016">
                  <c:v>42203</c:v>
                </c:pt>
                <c:pt idx="4017">
                  <c:v>42204</c:v>
                </c:pt>
                <c:pt idx="4018">
                  <c:v>42205</c:v>
                </c:pt>
                <c:pt idx="4019">
                  <c:v>42206</c:v>
                </c:pt>
                <c:pt idx="4020">
                  <c:v>42207</c:v>
                </c:pt>
                <c:pt idx="4021">
                  <c:v>42208</c:v>
                </c:pt>
                <c:pt idx="4022">
                  <c:v>42209</c:v>
                </c:pt>
                <c:pt idx="4023">
                  <c:v>42210</c:v>
                </c:pt>
                <c:pt idx="4024">
                  <c:v>42211</c:v>
                </c:pt>
                <c:pt idx="4025">
                  <c:v>42212</c:v>
                </c:pt>
                <c:pt idx="4026">
                  <c:v>42213</c:v>
                </c:pt>
                <c:pt idx="4027">
                  <c:v>42214</c:v>
                </c:pt>
                <c:pt idx="4028">
                  <c:v>42215</c:v>
                </c:pt>
                <c:pt idx="4029">
                  <c:v>42216</c:v>
                </c:pt>
                <c:pt idx="4030">
                  <c:v>42217</c:v>
                </c:pt>
                <c:pt idx="4031">
                  <c:v>42218</c:v>
                </c:pt>
                <c:pt idx="4032">
                  <c:v>42219</c:v>
                </c:pt>
                <c:pt idx="4033">
                  <c:v>42220</c:v>
                </c:pt>
                <c:pt idx="4034">
                  <c:v>42221</c:v>
                </c:pt>
                <c:pt idx="4035">
                  <c:v>42222</c:v>
                </c:pt>
                <c:pt idx="4036">
                  <c:v>42223</c:v>
                </c:pt>
                <c:pt idx="4037">
                  <c:v>42224</c:v>
                </c:pt>
                <c:pt idx="4038">
                  <c:v>42225</c:v>
                </c:pt>
                <c:pt idx="4039">
                  <c:v>42226</c:v>
                </c:pt>
                <c:pt idx="4040">
                  <c:v>42227</c:v>
                </c:pt>
                <c:pt idx="4041">
                  <c:v>42228</c:v>
                </c:pt>
                <c:pt idx="4042">
                  <c:v>42229</c:v>
                </c:pt>
                <c:pt idx="4043">
                  <c:v>42230</c:v>
                </c:pt>
                <c:pt idx="4044">
                  <c:v>42231</c:v>
                </c:pt>
                <c:pt idx="4045">
                  <c:v>42232</c:v>
                </c:pt>
                <c:pt idx="4046">
                  <c:v>42233</c:v>
                </c:pt>
                <c:pt idx="4047">
                  <c:v>42234</c:v>
                </c:pt>
                <c:pt idx="4048">
                  <c:v>42235</c:v>
                </c:pt>
                <c:pt idx="4049">
                  <c:v>42236</c:v>
                </c:pt>
                <c:pt idx="4050">
                  <c:v>42237</c:v>
                </c:pt>
                <c:pt idx="4051">
                  <c:v>42238</c:v>
                </c:pt>
                <c:pt idx="4052">
                  <c:v>42239</c:v>
                </c:pt>
                <c:pt idx="4053">
                  <c:v>42240</c:v>
                </c:pt>
                <c:pt idx="4054">
                  <c:v>42241</c:v>
                </c:pt>
                <c:pt idx="4055">
                  <c:v>42242</c:v>
                </c:pt>
                <c:pt idx="4056">
                  <c:v>42243</c:v>
                </c:pt>
                <c:pt idx="4057">
                  <c:v>42244</c:v>
                </c:pt>
                <c:pt idx="4058">
                  <c:v>42245</c:v>
                </c:pt>
                <c:pt idx="4059">
                  <c:v>42246</c:v>
                </c:pt>
                <c:pt idx="4060">
                  <c:v>42247</c:v>
                </c:pt>
                <c:pt idx="4061">
                  <c:v>42248</c:v>
                </c:pt>
                <c:pt idx="4062">
                  <c:v>42249</c:v>
                </c:pt>
                <c:pt idx="4063">
                  <c:v>42250</c:v>
                </c:pt>
                <c:pt idx="4064">
                  <c:v>42251</c:v>
                </c:pt>
                <c:pt idx="4065">
                  <c:v>42252</c:v>
                </c:pt>
                <c:pt idx="4066">
                  <c:v>42253</c:v>
                </c:pt>
                <c:pt idx="4067">
                  <c:v>42254</c:v>
                </c:pt>
                <c:pt idx="4068">
                  <c:v>42255</c:v>
                </c:pt>
                <c:pt idx="4069">
                  <c:v>42256</c:v>
                </c:pt>
                <c:pt idx="4070">
                  <c:v>42257</c:v>
                </c:pt>
                <c:pt idx="4071">
                  <c:v>42258</c:v>
                </c:pt>
                <c:pt idx="4072">
                  <c:v>42259</c:v>
                </c:pt>
                <c:pt idx="4073">
                  <c:v>42260</c:v>
                </c:pt>
                <c:pt idx="4074">
                  <c:v>42261</c:v>
                </c:pt>
                <c:pt idx="4075">
                  <c:v>42262</c:v>
                </c:pt>
                <c:pt idx="4076">
                  <c:v>42263</c:v>
                </c:pt>
                <c:pt idx="4077">
                  <c:v>42264</c:v>
                </c:pt>
                <c:pt idx="4078">
                  <c:v>42265</c:v>
                </c:pt>
                <c:pt idx="4079">
                  <c:v>42266</c:v>
                </c:pt>
                <c:pt idx="4080">
                  <c:v>42267</c:v>
                </c:pt>
                <c:pt idx="4081">
                  <c:v>42268</c:v>
                </c:pt>
                <c:pt idx="4082">
                  <c:v>42269</c:v>
                </c:pt>
                <c:pt idx="4083">
                  <c:v>42270</c:v>
                </c:pt>
                <c:pt idx="4084">
                  <c:v>42271</c:v>
                </c:pt>
                <c:pt idx="4085">
                  <c:v>42272</c:v>
                </c:pt>
                <c:pt idx="4086">
                  <c:v>42273</c:v>
                </c:pt>
                <c:pt idx="4087">
                  <c:v>42274</c:v>
                </c:pt>
                <c:pt idx="4088">
                  <c:v>42275</c:v>
                </c:pt>
                <c:pt idx="4089">
                  <c:v>42276</c:v>
                </c:pt>
                <c:pt idx="4090">
                  <c:v>42277</c:v>
                </c:pt>
                <c:pt idx="4091">
                  <c:v>42278</c:v>
                </c:pt>
                <c:pt idx="4092">
                  <c:v>42279</c:v>
                </c:pt>
                <c:pt idx="4093">
                  <c:v>42280</c:v>
                </c:pt>
                <c:pt idx="4094">
                  <c:v>42281</c:v>
                </c:pt>
                <c:pt idx="4095">
                  <c:v>42282</c:v>
                </c:pt>
                <c:pt idx="4096">
                  <c:v>42283</c:v>
                </c:pt>
                <c:pt idx="4097">
                  <c:v>42284</c:v>
                </c:pt>
                <c:pt idx="4098">
                  <c:v>42285</c:v>
                </c:pt>
                <c:pt idx="4099">
                  <c:v>42286</c:v>
                </c:pt>
                <c:pt idx="4100">
                  <c:v>42287</c:v>
                </c:pt>
                <c:pt idx="4101">
                  <c:v>42288</c:v>
                </c:pt>
                <c:pt idx="4102">
                  <c:v>42289</c:v>
                </c:pt>
                <c:pt idx="4103">
                  <c:v>42290</c:v>
                </c:pt>
                <c:pt idx="4104">
                  <c:v>42291</c:v>
                </c:pt>
                <c:pt idx="4105">
                  <c:v>42292</c:v>
                </c:pt>
                <c:pt idx="4106">
                  <c:v>42293</c:v>
                </c:pt>
                <c:pt idx="4107">
                  <c:v>42294</c:v>
                </c:pt>
                <c:pt idx="4108">
                  <c:v>42295</c:v>
                </c:pt>
                <c:pt idx="4109">
                  <c:v>42296</c:v>
                </c:pt>
                <c:pt idx="4110">
                  <c:v>42297</c:v>
                </c:pt>
                <c:pt idx="4111">
                  <c:v>42298</c:v>
                </c:pt>
                <c:pt idx="4112">
                  <c:v>42299</c:v>
                </c:pt>
                <c:pt idx="4113">
                  <c:v>42300</c:v>
                </c:pt>
                <c:pt idx="4114">
                  <c:v>42301</c:v>
                </c:pt>
                <c:pt idx="4115">
                  <c:v>42302</c:v>
                </c:pt>
                <c:pt idx="4116">
                  <c:v>42303</c:v>
                </c:pt>
                <c:pt idx="4117">
                  <c:v>42304</c:v>
                </c:pt>
                <c:pt idx="4118">
                  <c:v>42305</c:v>
                </c:pt>
                <c:pt idx="4119">
                  <c:v>42306</c:v>
                </c:pt>
                <c:pt idx="4120">
                  <c:v>42307</c:v>
                </c:pt>
                <c:pt idx="4121">
                  <c:v>42308</c:v>
                </c:pt>
                <c:pt idx="4122">
                  <c:v>42309</c:v>
                </c:pt>
                <c:pt idx="4123">
                  <c:v>42310</c:v>
                </c:pt>
                <c:pt idx="4124">
                  <c:v>42311</c:v>
                </c:pt>
                <c:pt idx="4125">
                  <c:v>42312</c:v>
                </c:pt>
                <c:pt idx="4126">
                  <c:v>42313</c:v>
                </c:pt>
                <c:pt idx="4127">
                  <c:v>42314</c:v>
                </c:pt>
                <c:pt idx="4128">
                  <c:v>42315</c:v>
                </c:pt>
                <c:pt idx="4129">
                  <c:v>42316</c:v>
                </c:pt>
                <c:pt idx="4130">
                  <c:v>42317</c:v>
                </c:pt>
                <c:pt idx="4131">
                  <c:v>42318</c:v>
                </c:pt>
                <c:pt idx="4132">
                  <c:v>42319</c:v>
                </c:pt>
                <c:pt idx="4133">
                  <c:v>42320</c:v>
                </c:pt>
                <c:pt idx="4134">
                  <c:v>42321</c:v>
                </c:pt>
                <c:pt idx="4135">
                  <c:v>42322</c:v>
                </c:pt>
                <c:pt idx="4136">
                  <c:v>42323</c:v>
                </c:pt>
                <c:pt idx="4137">
                  <c:v>42324</c:v>
                </c:pt>
                <c:pt idx="4138">
                  <c:v>42325</c:v>
                </c:pt>
                <c:pt idx="4139">
                  <c:v>42326</c:v>
                </c:pt>
                <c:pt idx="4140">
                  <c:v>42327</c:v>
                </c:pt>
                <c:pt idx="4141">
                  <c:v>42328</c:v>
                </c:pt>
                <c:pt idx="4142">
                  <c:v>42329</c:v>
                </c:pt>
                <c:pt idx="4143">
                  <c:v>42330</c:v>
                </c:pt>
                <c:pt idx="4144">
                  <c:v>42331</c:v>
                </c:pt>
                <c:pt idx="4145">
                  <c:v>42332</c:v>
                </c:pt>
                <c:pt idx="4146">
                  <c:v>42333</c:v>
                </c:pt>
                <c:pt idx="4147">
                  <c:v>42334</c:v>
                </c:pt>
                <c:pt idx="4148">
                  <c:v>42335</c:v>
                </c:pt>
                <c:pt idx="4149">
                  <c:v>42336</c:v>
                </c:pt>
                <c:pt idx="4150">
                  <c:v>42337</c:v>
                </c:pt>
                <c:pt idx="4151">
                  <c:v>42338</c:v>
                </c:pt>
                <c:pt idx="4152">
                  <c:v>42339</c:v>
                </c:pt>
                <c:pt idx="4153">
                  <c:v>42340</c:v>
                </c:pt>
                <c:pt idx="4154">
                  <c:v>42341</c:v>
                </c:pt>
                <c:pt idx="4155">
                  <c:v>42342</c:v>
                </c:pt>
                <c:pt idx="4156">
                  <c:v>42343</c:v>
                </c:pt>
                <c:pt idx="4157">
                  <c:v>42344</c:v>
                </c:pt>
                <c:pt idx="4158">
                  <c:v>42345</c:v>
                </c:pt>
                <c:pt idx="4159">
                  <c:v>42346</c:v>
                </c:pt>
                <c:pt idx="4160">
                  <c:v>42347</c:v>
                </c:pt>
                <c:pt idx="4161">
                  <c:v>42348</c:v>
                </c:pt>
                <c:pt idx="4162">
                  <c:v>42349</c:v>
                </c:pt>
                <c:pt idx="4163">
                  <c:v>42350</c:v>
                </c:pt>
                <c:pt idx="4164">
                  <c:v>42351</c:v>
                </c:pt>
                <c:pt idx="4165">
                  <c:v>42352</c:v>
                </c:pt>
                <c:pt idx="4166">
                  <c:v>42353</c:v>
                </c:pt>
                <c:pt idx="4167">
                  <c:v>42354</c:v>
                </c:pt>
                <c:pt idx="4168">
                  <c:v>42355</c:v>
                </c:pt>
                <c:pt idx="4169">
                  <c:v>42356</c:v>
                </c:pt>
                <c:pt idx="4170">
                  <c:v>42357</c:v>
                </c:pt>
                <c:pt idx="4171">
                  <c:v>42358</c:v>
                </c:pt>
                <c:pt idx="4172">
                  <c:v>42359</c:v>
                </c:pt>
                <c:pt idx="4173">
                  <c:v>42360</c:v>
                </c:pt>
                <c:pt idx="4174">
                  <c:v>42361</c:v>
                </c:pt>
                <c:pt idx="4175">
                  <c:v>42362</c:v>
                </c:pt>
                <c:pt idx="4176">
                  <c:v>42363</c:v>
                </c:pt>
                <c:pt idx="4177">
                  <c:v>42364</c:v>
                </c:pt>
                <c:pt idx="4178">
                  <c:v>42365</c:v>
                </c:pt>
                <c:pt idx="4179">
                  <c:v>42366</c:v>
                </c:pt>
                <c:pt idx="4180">
                  <c:v>42367</c:v>
                </c:pt>
                <c:pt idx="4181">
                  <c:v>42368</c:v>
                </c:pt>
                <c:pt idx="4182">
                  <c:v>42369</c:v>
                </c:pt>
                <c:pt idx="4183">
                  <c:v>42370</c:v>
                </c:pt>
                <c:pt idx="4184">
                  <c:v>42371</c:v>
                </c:pt>
                <c:pt idx="4185">
                  <c:v>42372</c:v>
                </c:pt>
                <c:pt idx="4186">
                  <c:v>42373</c:v>
                </c:pt>
                <c:pt idx="4187">
                  <c:v>42374</c:v>
                </c:pt>
                <c:pt idx="4188">
                  <c:v>42375</c:v>
                </c:pt>
                <c:pt idx="4189">
                  <c:v>42376</c:v>
                </c:pt>
                <c:pt idx="4190">
                  <c:v>42377</c:v>
                </c:pt>
                <c:pt idx="4191">
                  <c:v>42378</c:v>
                </c:pt>
                <c:pt idx="4192">
                  <c:v>42379</c:v>
                </c:pt>
                <c:pt idx="4193">
                  <c:v>42380</c:v>
                </c:pt>
                <c:pt idx="4194">
                  <c:v>42381</c:v>
                </c:pt>
                <c:pt idx="4195">
                  <c:v>42382</c:v>
                </c:pt>
                <c:pt idx="4196">
                  <c:v>42383</c:v>
                </c:pt>
                <c:pt idx="4197">
                  <c:v>42384</c:v>
                </c:pt>
                <c:pt idx="4198">
                  <c:v>42385</c:v>
                </c:pt>
                <c:pt idx="4199">
                  <c:v>42386</c:v>
                </c:pt>
                <c:pt idx="4200">
                  <c:v>42387</c:v>
                </c:pt>
                <c:pt idx="4201">
                  <c:v>42388</c:v>
                </c:pt>
                <c:pt idx="4202">
                  <c:v>42389</c:v>
                </c:pt>
                <c:pt idx="4203">
                  <c:v>42390</c:v>
                </c:pt>
                <c:pt idx="4204">
                  <c:v>42391</c:v>
                </c:pt>
                <c:pt idx="4205">
                  <c:v>42392</c:v>
                </c:pt>
                <c:pt idx="4206">
                  <c:v>42393</c:v>
                </c:pt>
                <c:pt idx="4207">
                  <c:v>42394</c:v>
                </c:pt>
                <c:pt idx="4208">
                  <c:v>42395</c:v>
                </c:pt>
                <c:pt idx="4209">
                  <c:v>42396</c:v>
                </c:pt>
                <c:pt idx="4210">
                  <c:v>42397</c:v>
                </c:pt>
                <c:pt idx="4211">
                  <c:v>42398</c:v>
                </c:pt>
                <c:pt idx="4212">
                  <c:v>42399</c:v>
                </c:pt>
                <c:pt idx="4213">
                  <c:v>42400</c:v>
                </c:pt>
                <c:pt idx="4214">
                  <c:v>42401</c:v>
                </c:pt>
                <c:pt idx="4215">
                  <c:v>42402</c:v>
                </c:pt>
                <c:pt idx="4216">
                  <c:v>42403</c:v>
                </c:pt>
                <c:pt idx="4217">
                  <c:v>42404</c:v>
                </c:pt>
                <c:pt idx="4218">
                  <c:v>42405</c:v>
                </c:pt>
                <c:pt idx="4219">
                  <c:v>42406</c:v>
                </c:pt>
                <c:pt idx="4220">
                  <c:v>42407</c:v>
                </c:pt>
                <c:pt idx="4221">
                  <c:v>42408</c:v>
                </c:pt>
                <c:pt idx="4222">
                  <c:v>42409</c:v>
                </c:pt>
                <c:pt idx="4223">
                  <c:v>42410</c:v>
                </c:pt>
                <c:pt idx="4224">
                  <c:v>42411</c:v>
                </c:pt>
                <c:pt idx="4225">
                  <c:v>42412</c:v>
                </c:pt>
                <c:pt idx="4226">
                  <c:v>42413</c:v>
                </c:pt>
                <c:pt idx="4227">
                  <c:v>42414</c:v>
                </c:pt>
                <c:pt idx="4228">
                  <c:v>42415</c:v>
                </c:pt>
                <c:pt idx="4229">
                  <c:v>42416</c:v>
                </c:pt>
                <c:pt idx="4230">
                  <c:v>42417</c:v>
                </c:pt>
                <c:pt idx="4231">
                  <c:v>42418</c:v>
                </c:pt>
                <c:pt idx="4232">
                  <c:v>42419</c:v>
                </c:pt>
                <c:pt idx="4233">
                  <c:v>42420</c:v>
                </c:pt>
                <c:pt idx="4234">
                  <c:v>42421</c:v>
                </c:pt>
                <c:pt idx="4235">
                  <c:v>42422</c:v>
                </c:pt>
                <c:pt idx="4236">
                  <c:v>42423</c:v>
                </c:pt>
                <c:pt idx="4237">
                  <c:v>42424</c:v>
                </c:pt>
                <c:pt idx="4238">
                  <c:v>42425</c:v>
                </c:pt>
                <c:pt idx="4239">
                  <c:v>42426</c:v>
                </c:pt>
                <c:pt idx="4240">
                  <c:v>42427</c:v>
                </c:pt>
                <c:pt idx="4241">
                  <c:v>42428</c:v>
                </c:pt>
                <c:pt idx="4242">
                  <c:v>42429</c:v>
                </c:pt>
                <c:pt idx="4243">
                  <c:v>42430</c:v>
                </c:pt>
                <c:pt idx="4244">
                  <c:v>42431</c:v>
                </c:pt>
                <c:pt idx="4245">
                  <c:v>42432</c:v>
                </c:pt>
                <c:pt idx="4246">
                  <c:v>42433</c:v>
                </c:pt>
                <c:pt idx="4247">
                  <c:v>42434</c:v>
                </c:pt>
                <c:pt idx="4248">
                  <c:v>42435</c:v>
                </c:pt>
                <c:pt idx="4249">
                  <c:v>42436</c:v>
                </c:pt>
                <c:pt idx="4250">
                  <c:v>42437</c:v>
                </c:pt>
                <c:pt idx="4251">
                  <c:v>42438</c:v>
                </c:pt>
                <c:pt idx="4252">
                  <c:v>42439</c:v>
                </c:pt>
                <c:pt idx="4253">
                  <c:v>42440</c:v>
                </c:pt>
                <c:pt idx="4254">
                  <c:v>42441</c:v>
                </c:pt>
                <c:pt idx="4255">
                  <c:v>42442</c:v>
                </c:pt>
                <c:pt idx="4256">
                  <c:v>42443</c:v>
                </c:pt>
                <c:pt idx="4257">
                  <c:v>42444</c:v>
                </c:pt>
                <c:pt idx="4258">
                  <c:v>42445</c:v>
                </c:pt>
                <c:pt idx="4259">
                  <c:v>42446</c:v>
                </c:pt>
                <c:pt idx="4260">
                  <c:v>42447</c:v>
                </c:pt>
                <c:pt idx="4261">
                  <c:v>42448</c:v>
                </c:pt>
                <c:pt idx="4262">
                  <c:v>42449</c:v>
                </c:pt>
                <c:pt idx="4263">
                  <c:v>42450</c:v>
                </c:pt>
                <c:pt idx="4264">
                  <c:v>42451</c:v>
                </c:pt>
                <c:pt idx="4265">
                  <c:v>42452</c:v>
                </c:pt>
                <c:pt idx="4266">
                  <c:v>42453</c:v>
                </c:pt>
                <c:pt idx="4267">
                  <c:v>42454</c:v>
                </c:pt>
                <c:pt idx="4268">
                  <c:v>42455</c:v>
                </c:pt>
                <c:pt idx="4269">
                  <c:v>42456</c:v>
                </c:pt>
                <c:pt idx="4270">
                  <c:v>42457</c:v>
                </c:pt>
                <c:pt idx="4271">
                  <c:v>42458</c:v>
                </c:pt>
                <c:pt idx="4272">
                  <c:v>42459</c:v>
                </c:pt>
                <c:pt idx="4273">
                  <c:v>42460</c:v>
                </c:pt>
                <c:pt idx="4274">
                  <c:v>42461</c:v>
                </c:pt>
                <c:pt idx="4275">
                  <c:v>42462</c:v>
                </c:pt>
                <c:pt idx="4276">
                  <c:v>42463</c:v>
                </c:pt>
                <c:pt idx="4277">
                  <c:v>42464</c:v>
                </c:pt>
                <c:pt idx="4278">
                  <c:v>42465</c:v>
                </c:pt>
                <c:pt idx="4279">
                  <c:v>42466</c:v>
                </c:pt>
                <c:pt idx="4280">
                  <c:v>42467</c:v>
                </c:pt>
                <c:pt idx="4281">
                  <c:v>42468</c:v>
                </c:pt>
                <c:pt idx="4282">
                  <c:v>42469</c:v>
                </c:pt>
                <c:pt idx="4283">
                  <c:v>42470</c:v>
                </c:pt>
                <c:pt idx="4284">
                  <c:v>42471</c:v>
                </c:pt>
                <c:pt idx="4285">
                  <c:v>42472</c:v>
                </c:pt>
                <c:pt idx="4286">
                  <c:v>42473</c:v>
                </c:pt>
                <c:pt idx="4287">
                  <c:v>42474</c:v>
                </c:pt>
                <c:pt idx="4288">
                  <c:v>42475</c:v>
                </c:pt>
                <c:pt idx="4289">
                  <c:v>42476</c:v>
                </c:pt>
                <c:pt idx="4290">
                  <c:v>42477</c:v>
                </c:pt>
                <c:pt idx="4291">
                  <c:v>42478</c:v>
                </c:pt>
                <c:pt idx="4292">
                  <c:v>42479</c:v>
                </c:pt>
                <c:pt idx="4293">
                  <c:v>42480</c:v>
                </c:pt>
                <c:pt idx="4294">
                  <c:v>42481</c:v>
                </c:pt>
                <c:pt idx="4295">
                  <c:v>42482</c:v>
                </c:pt>
                <c:pt idx="4296">
                  <c:v>42483</c:v>
                </c:pt>
                <c:pt idx="4297">
                  <c:v>42484</c:v>
                </c:pt>
                <c:pt idx="4298">
                  <c:v>42485</c:v>
                </c:pt>
                <c:pt idx="4299">
                  <c:v>42486</c:v>
                </c:pt>
                <c:pt idx="4300">
                  <c:v>42487</c:v>
                </c:pt>
                <c:pt idx="4301">
                  <c:v>42488</c:v>
                </c:pt>
                <c:pt idx="4302">
                  <c:v>42489</c:v>
                </c:pt>
                <c:pt idx="4303">
                  <c:v>42490</c:v>
                </c:pt>
                <c:pt idx="4304">
                  <c:v>42491</c:v>
                </c:pt>
                <c:pt idx="4305">
                  <c:v>42492</c:v>
                </c:pt>
                <c:pt idx="4306">
                  <c:v>42493</c:v>
                </c:pt>
                <c:pt idx="4307">
                  <c:v>42494</c:v>
                </c:pt>
                <c:pt idx="4308">
                  <c:v>42495</c:v>
                </c:pt>
                <c:pt idx="4309">
                  <c:v>42496</c:v>
                </c:pt>
                <c:pt idx="4310">
                  <c:v>42497</c:v>
                </c:pt>
                <c:pt idx="4311">
                  <c:v>42498</c:v>
                </c:pt>
                <c:pt idx="4312">
                  <c:v>42499</c:v>
                </c:pt>
                <c:pt idx="4313">
                  <c:v>42500</c:v>
                </c:pt>
                <c:pt idx="4314">
                  <c:v>42501</c:v>
                </c:pt>
                <c:pt idx="4315">
                  <c:v>42502</c:v>
                </c:pt>
                <c:pt idx="4316">
                  <c:v>42503</c:v>
                </c:pt>
                <c:pt idx="4317">
                  <c:v>42504</c:v>
                </c:pt>
                <c:pt idx="4318">
                  <c:v>42505</c:v>
                </c:pt>
                <c:pt idx="4319">
                  <c:v>42506</c:v>
                </c:pt>
                <c:pt idx="4320">
                  <c:v>42507</c:v>
                </c:pt>
                <c:pt idx="4321">
                  <c:v>42508</c:v>
                </c:pt>
                <c:pt idx="4322">
                  <c:v>42509</c:v>
                </c:pt>
                <c:pt idx="4323">
                  <c:v>42510</c:v>
                </c:pt>
                <c:pt idx="4324">
                  <c:v>42511</c:v>
                </c:pt>
                <c:pt idx="4325">
                  <c:v>42512</c:v>
                </c:pt>
                <c:pt idx="4326">
                  <c:v>42513</c:v>
                </c:pt>
                <c:pt idx="4327">
                  <c:v>42514</c:v>
                </c:pt>
                <c:pt idx="4328">
                  <c:v>42515</c:v>
                </c:pt>
                <c:pt idx="4329">
                  <c:v>42516</c:v>
                </c:pt>
                <c:pt idx="4330">
                  <c:v>42517</c:v>
                </c:pt>
                <c:pt idx="4331">
                  <c:v>42518</c:v>
                </c:pt>
                <c:pt idx="4332">
                  <c:v>42519</c:v>
                </c:pt>
                <c:pt idx="4333">
                  <c:v>42520</c:v>
                </c:pt>
                <c:pt idx="4334">
                  <c:v>42521</c:v>
                </c:pt>
                <c:pt idx="4335">
                  <c:v>42522</c:v>
                </c:pt>
                <c:pt idx="4336">
                  <c:v>42523</c:v>
                </c:pt>
                <c:pt idx="4337">
                  <c:v>42524</c:v>
                </c:pt>
                <c:pt idx="4338">
                  <c:v>42525</c:v>
                </c:pt>
                <c:pt idx="4339">
                  <c:v>42526</c:v>
                </c:pt>
                <c:pt idx="4340">
                  <c:v>42527</c:v>
                </c:pt>
                <c:pt idx="4341">
                  <c:v>42528</c:v>
                </c:pt>
                <c:pt idx="4342">
                  <c:v>42529</c:v>
                </c:pt>
                <c:pt idx="4343">
                  <c:v>42530</c:v>
                </c:pt>
                <c:pt idx="4344">
                  <c:v>42531</c:v>
                </c:pt>
                <c:pt idx="4345">
                  <c:v>42532</c:v>
                </c:pt>
                <c:pt idx="4346">
                  <c:v>42533</c:v>
                </c:pt>
                <c:pt idx="4347">
                  <c:v>42534</c:v>
                </c:pt>
                <c:pt idx="4348">
                  <c:v>42535</c:v>
                </c:pt>
                <c:pt idx="4349">
                  <c:v>42536</c:v>
                </c:pt>
                <c:pt idx="4350">
                  <c:v>42537</c:v>
                </c:pt>
                <c:pt idx="4351">
                  <c:v>42538</c:v>
                </c:pt>
                <c:pt idx="4352">
                  <c:v>42539</c:v>
                </c:pt>
                <c:pt idx="4353">
                  <c:v>42540</c:v>
                </c:pt>
                <c:pt idx="4354">
                  <c:v>42541</c:v>
                </c:pt>
                <c:pt idx="4355">
                  <c:v>42542</c:v>
                </c:pt>
                <c:pt idx="4356">
                  <c:v>42543</c:v>
                </c:pt>
                <c:pt idx="4357">
                  <c:v>42544</c:v>
                </c:pt>
                <c:pt idx="4358">
                  <c:v>42545</c:v>
                </c:pt>
                <c:pt idx="4359">
                  <c:v>42546</c:v>
                </c:pt>
                <c:pt idx="4360">
                  <c:v>42547</c:v>
                </c:pt>
                <c:pt idx="4361">
                  <c:v>42548</c:v>
                </c:pt>
                <c:pt idx="4362">
                  <c:v>42549</c:v>
                </c:pt>
                <c:pt idx="4363">
                  <c:v>42550</c:v>
                </c:pt>
                <c:pt idx="4364">
                  <c:v>42551</c:v>
                </c:pt>
                <c:pt idx="4365">
                  <c:v>42552</c:v>
                </c:pt>
                <c:pt idx="4366">
                  <c:v>42553</c:v>
                </c:pt>
                <c:pt idx="4367">
                  <c:v>42554</c:v>
                </c:pt>
                <c:pt idx="4368">
                  <c:v>42555</c:v>
                </c:pt>
                <c:pt idx="4369">
                  <c:v>42556</c:v>
                </c:pt>
                <c:pt idx="4370">
                  <c:v>42557</c:v>
                </c:pt>
                <c:pt idx="4371">
                  <c:v>42558</c:v>
                </c:pt>
                <c:pt idx="4372">
                  <c:v>42559</c:v>
                </c:pt>
                <c:pt idx="4373">
                  <c:v>42560</c:v>
                </c:pt>
                <c:pt idx="4374">
                  <c:v>42561</c:v>
                </c:pt>
                <c:pt idx="4375">
                  <c:v>42562</c:v>
                </c:pt>
                <c:pt idx="4376">
                  <c:v>42563</c:v>
                </c:pt>
                <c:pt idx="4377">
                  <c:v>42564</c:v>
                </c:pt>
                <c:pt idx="4378">
                  <c:v>42565</c:v>
                </c:pt>
                <c:pt idx="4379">
                  <c:v>42566</c:v>
                </c:pt>
                <c:pt idx="4380">
                  <c:v>42567</c:v>
                </c:pt>
                <c:pt idx="4381">
                  <c:v>42568</c:v>
                </c:pt>
                <c:pt idx="4382">
                  <c:v>42569</c:v>
                </c:pt>
                <c:pt idx="4383">
                  <c:v>42570</c:v>
                </c:pt>
                <c:pt idx="4384">
                  <c:v>42571</c:v>
                </c:pt>
                <c:pt idx="4385">
                  <c:v>42572</c:v>
                </c:pt>
                <c:pt idx="4386">
                  <c:v>42573</c:v>
                </c:pt>
                <c:pt idx="4387">
                  <c:v>42574</c:v>
                </c:pt>
                <c:pt idx="4388">
                  <c:v>42575</c:v>
                </c:pt>
                <c:pt idx="4389">
                  <c:v>42576</c:v>
                </c:pt>
                <c:pt idx="4390">
                  <c:v>42577</c:v>
                </c:pt>
                <c:pt idx="4391">
                  <c:v>42578</c:v>
                </c:pt>
                <c:pt idx="4392">
                  <c:v>42579</c:v>
                </c:pt>
                <c:pt idx="4393">
                  <c:v>42580</c:v>
                </c:pt>
                <c:pt idx="4394">
                  <c:v>42581</c:v>
                </c:pt>
                <c:pt idx="4395">
                  <c:v>42582</c:v>
                </c:pt>
                <c:pt idx="4396">
                  <c:v>42583</c:v>
                </c:pt>
                <c:pt idx="4397">
                  <c:v>42584</c:v>
                </c:pt>
                <c:pt idx="4398">
                  <c:v>42585</c:v>
                </c:pt>
                <c:pt idx="4399">
                  <c:v>42586</c:v>
                </c:pt>
                <c:pt idx="4400">
                  <c:v>42587</c:v>
                </c:pt>
                <c:pt idx="4401">
                  <c:v>42588</c:v>
                </c:pt>
                <c:pt idx="4402">
                  <c:v>42589</c:v>
                </c:pt>
                <c:pt idx="4403">
                  <c:v>42590</c:v>
                </c:pt>
                <c:pt idx="4404">
                  <c:v>42591</c:v>
                </c:pt>
                <c:pt idx="4405">
                  <c:v>42592</c:v>
                </c:pt>
                <c:pt idx="4406">
                  <c:v>42593</c:v>
                </c:pt>
                <c:pt idx="4407">
                  <c:v>42594</c:v>
                </c:pt>
                <c:pt idx="4408">
                  <c:v>42595</c:v>
                </c:pt>
                <c:pt idx="4409">
                  <c:v>42596</c:v>
                </c:pt>
                <c:pt idx="4410">
                  <c:v>42597</c:v>
                </c:pt>
                <c:pt idx="4411">
                  <c:v>42598</c:v>
                </c:pt>
                <c:pt idx="4412">
                  <c:v>42599</c:v>
                </c:pt>
                <c:pt idx="4413">
                  <c:v>42600</c:v>
                </c:pt>
                <c:pt idx="4414">
                  <c:v>42601</c:v>
                </c:pt>
                <c:pt idx="4415">
                  <c:v>42602</c:v>
                </c:pt>
                <c:pt idx="4416">
                  <c:v>42603</c:v>
                </c:pt>
                <c:pt idx="4417">
                  <c:v>42604</c:v>
                </c:pt>
                <c:pt idx="4418">
                  <c:v>42605</c:v>
                </c:pt>
                <c:pt idx="4419">
                  <c:v>42606</c:v>
                </c:pt>
                <c:pt idx="4420">
                  <c:v>42607</c:v>
                </c:pt>
                <c:pt idx="4421">
                  <c:v>42608</c:v>
                </c:pt>
                <c:pt idx="4422">
                  <c:v>42609</c:v>
                </c:pt>
                <c:pt idx="4423">
                  <c:v>42610</c:v>
                </c:pt>
                <c:pt idx="4424">
                  <c:v>42611</c:v>
                </c:pt>
                <c:pt idx="4425">
                  <c:v>42612</c:v>
                </c:pt>
                <c:pt idx="4426">
                  <c:v>42613</c:v>
                </c:pt>
                <c:pt idx="4427">
                  <c:v>42614</c:v>
                </c:pt>
                <c:pt idx="4428">
                  <c:v>42615</c:v>
                </c:pt>
                <c:pt idx="4429">
                  <c:v>42616</c:v>
                </c:pt>
                <c:pt idx="4430">
                  <c:v>42617</c:v>
                </c:pt>
                <c:pt idx="4431">
                  <c:v>42618</c:v>
                </c:pt>
                <c:pt idx="4432">
                  <c:v>42619</c:v>
                </c:pt>
                <c:pt idx="4433">
                  <c:v>42620</c:v>
                </c:pt>
                <c:pt idx="4434">
                  <c:v>42621</c:v>
                </c:pt>
                <c:pt idx="4435">
                  <c:v>42622</c:v>
                </c:pt>
                <c:pt idx="4436">
                  <c:v>42623</c:v>
                </c:pt>
                <c:pt idx="4437">
                  <c:v>42624</c:v>
                </c:pt>
                <c:pt idx="4438">
                  <c:v>42625</c:v>
                </c:pt>
                <c:pt idx="4439">
                  <c:v>42626</c:v>
                </c:pt>
                <c:pt idx="4440">
                  <c:v>42627</c:v>
                </c:pt>
                <c:pt idx="4441">
                  <c:v>42628</c:v>
                </c:pt>
                <c:pt idx="4442">
                  <c:v>42629</c:v>
                </c:pt>
                <c:pt idx="4443">
                  <c:v>42630</c:v>
                </c:pt>
                <c:pt idx="4444">
                  <c:v>42631</c:v>
                </c:pt>
                <c:pt idx="4445">
                  <c:v>42632</c:v>
                </c:pt>
                <c:pt idx="4446">
                  <c:v>42633</c:v>
                </c:pt>
                <c:pt idx="4447">
                  <c:v>42634</c:v>
                </c:pt>
                <c:pt idx="4448">
                  <c:v>42635</c:v>
                </c:pt>
                <c:pt idx="4449">
                  <c:v>42636</c:v>
                </c:pt>
                <c:pt idx="4450">
                  <c:v>42637</c:v>
                </c:pt>
                <c:pt idx="4451">
                  <c:v>42638</c:v>
                </c:pt>
                <c:pt idx="4452">
                  <c:v>42639</c:v>
                </c:pt>
                <c:pt idx="4453">
                  <c:v>42640</c:v>
                </c:pt>
                <c:pt idx="4454">
                  <c:v>42641</c:v>
                </c:pt>
                <c:pt idx="4455">
                  <c:v>42642</c:v>
                </c:pt>
                <c:pt idx="4456">
                  <c:v>42643</c:v>
                </c:pt>
                <c:pt idx="4457">
                  <c:v>42644</c:v>
                </c:pt>
                <c:pt idx="4458">
                  <c:v>42645</c:v>
                </c:pt>
                <c:pt idx="4459">
                  <c:v>42646</c:v>
                </c:pt>
                <c:pt idx="4460">
                  <c:v>42647</c:v>
                </c:pt>
                <c:pt idx="4461">
                  <c:v>42648</c:v>
                </c:pt>
                <c:pt idx="4462">
                  <c:v>42649</c:v>
                </c:pt>
                <c:pt idx="4463">
                  <c:v>42650</c:v>
                </c:pt>
                <c:pt idx="4464">
                  <c:v>42651</c:v>
                </c:pt>
                <c:pt idx="4465">
                  <c:v>42652</c:v>
                </c:pt>
                <c:pt idx="4466">
                  <c:v>42653</c:v>
                </c:pt>
                <c:pt idx="4467">
                  <c:v>42654</c:v>
                </c:pt>
                <c:pt idx="4468">
                  <c:v>42655</c:v>
                </c:pt>
                <c:pt idx="4469">
                  <c:v>42656</c:v>
                </c:pt>
                <c:pt idx="4470">
                  <c:v>42657</c:v>
                </c:pt>
                <c:pt idx="4471">
                  <c:v>42658</c:v>
                </c:pt>
                <c:pt idx="4472">
                  <c:v>42659</c:v>
                </c:pt>
                <c:pt idx="4473">
                  <c:v>42660</c:v>
                </c:pt>
                <c:pt idx="4474">
                  <c:v>42661</c:v>
                </c:pt>
                <c:pt idx="4475">
                  <c:v>42662</c:v>
                </c:pt>
                <c:pt idx="4476">
                  <c:v>42663</c:v>
                </c:pt>
                <c:pt idx="4477">
                  <c:v>42664</c:v>
                </c:pt>
                <c:pt idx="4478">
                  <c:v>42665</c:v>
                </c:pt>
                <c:pt idx="4479">
                  <c:v>42666</c:v>
                </c:pt>
                <c:pt idx="4480">
                  <c:v>42667</c:v>
                </c:pt>
                <c:pt idx="4481">
                  <c:v>42668</c:v>
                </c:pt>
                <c:pt idx="4482">
                  <c:v>42669</c:v>
                </c:pt>
                <c:pt idx="4483">
                  <c:v>42670</c:v>
                </c:pt>
                <c:pt idx="4484">
                  <c:v>42671</c:v>
                </c:pt>
                <c:pt idx="4485">
                  <c:v>42672</c:v>
                </c:pt>
                <c:pt idx="4486">
                  <c:v>42673</c:v>
                </c:pt>
                <c:pt idx="4487">
                  <c:v>42674</c:v>
                </c:pt>
                <c:pt idx="4488">
                  <c:v>42675</c:v>
                </c:pt>
                <c:pt idx="4489">
                  <c:v>42676</c:v>
                </c:pt>
                <c:pt idx="4490">
                  <c:v>42677</c:v>
                </c:pt>
                <c:pt idx="4491">
                  <c:v>42678</c:v>
                </c:pt>
                <c:pt idx="4492">
                  <c:v>42679</c:v>
                </c:pt>
                <c:pt idx="4493">
                  <c:v>42680</c:v>
                </c:pt>
                <c:pt idx="4494">
                  <c:v>42681</c:v>
                </c:pt>
                <c:pt idx="4495">
                  <c:v>42682</c:v>
                </c:pt>
                <c:pt idx="4496">
                  <c:v>42683</c:v>
                </c:pt>
                <c:pt idx="4497">
                  <c:v>42684</c:v>
                </c:pt>
                <c:pt idx="4498">
                  <c:v>42685</c:v>
                </c:pt>
                <c:pt idx="4499">
                  <c:v>42686</c:v>
                </c:pt>
                <c:pt idx="4500">
                  <c:v>42687</c:v>
                </c:pt>
                <c:pt idx="4501">
                  <c:v>42688</c:v>
                </c:pt>
                <c:pt idx="4502">
                  <c:v>42689</c:v>
                </c:pt>
                <c:pt idx="4503">
                  <c:v>42690</c:v>
                </c:pt>
                <c:pt idx="4504">
                  <c:v>42691</c:v>
                </c:pt>
                <c:pt idx="4505">
                  <c:v>42692</c:v>
                </c:pt>
                <c:pt idx="4506">
                  <c:v>42693</c:v>
                </c:pt>
                <c:pt idx="4507">
                  <c:v>42694</c:v>
                </c:pt>
                <c:pt idx="4508">
                  <c:v>42695</c:v>
                </c:pt>
                <c:pt idx="4509">
                  <c:v>42696</c:v>
                </c:pt>
                <c:pt idx="4510">
                  <c:v>42697</c:v>
                </c:pt>
                <c:pt idx="4511">
                  <c:v>42698</c:v>
                </c:pt>
                <c:pt idx="4512">
                  <c:v>42699</c:v>
                </c:pt>
                <c:pt idx="4513">
                  <c:v>42700</c:v>
                </c:pt>
                <c:pt idx="4514">
                  <c:v>42701</c:v>
                </c:pt>
                <c:pt idx="4515">
                  <c:v>42702</c:v>
                </c:pt>
                <c:pt idx="4516">
                  <c:v>42703</c:v>
                </c:pt>
                <c:pt idx="4517">
                  <c:v>42704</c:v>
                </c:pt>
                <c:pt idx="4518">
                  <c:v>42705</c:v>
                </c:pt>
                <c:pt idx="4519">
                  <c:v>42706</c:v>
                </c:pt>
                <c:pt idx="4520">
                  <c:v>42707</c:v>
                </c:pt>
                <c:pt idx="4521">
                  <c:v>42708</c:v>
                </c:pt>
                <c:pt idx="4522">
                  <c:v>42709</c:v>
                </c:pt>
                <c:pt idx="4523">
                  <c:v>42710</c:v>
                </c:pt>
                <c:pt idx="4524">
                  <c:v>42711</c:v>
                </c:pt>
                <c:pt idx="4525">
                  <c:v>42712</c:v>
                </c:pt>
                <c:pt idx="4526">
                  <c:v>42713</c:v>
                </c:pt>
                <c:pt idx="4527">
                  <c:v>42714</c:v>
                </c:pt>
                <c:pt idx="4528">
                  <c:v>42715</c:v>
                </c:pt>
                <c:pt idx="4529">
                  <c:v>42716</c:v>
                </c:pt>
                <c:pt idx="4530">
                  <c:v>42717</c:v>
                </c:pt>
                <c:pt idx="4531">
                  <c:v>42718</c:v>
                </c:pt>
                <c:pt idx="4532">
                  <c:v>42719</c:v>
                </c:pt>
                <c:pt idx="4533">
                  <c:v>42720</c:v>
                </c:pt>
                <c:pt idx="4534">
                  <c:v>42721</c:v>
                </c:pt>
                <c:pt idx="4535">
                  <c:v>42722</c:v>
                </c:pt>
                <c:pt idx="4536">
                  <c:v>42723</c:v>
                </c:pt>
                <c:pt idx="4537">
                  <c:v>42724</c:v>
                </c:pt>
                <c:pt idx="4538">
                  <c:v>42725</c:v>
                </c:pt>
                <c:pt idx="4539">
                  <c:v>42726</c:v>
                </c:pt>
                <c:pt idx="4540">
                  <c:v>42727</c:v>
                </c:pt>
                <c:pt idx="4541">
                  <c:v>42728</c:v>
                </c:pt>
                <c:pt idx="4542">
                  <c:v>42729</c:v>
                </c:pt>
                <c:pt idx="4543">
                  <c:v>42730</c:v>
                </c:pt>
                <c:pt idx="4544">
                  <c:v>42731</c:v>
                </c:pt>
                <c:pt idx="4545">
                  <c:v>42732</c:v>
                </c:pt>
                <c:pt idx="4546">
                  <c:v>42733</c:v>
                </c:pt>
                <c:pt idx="4547">
                  <c:v>42734</c:v>
                </c:pt>
                <c:pt idx="4548">
                  <c:v>42735</c:v>
                </c:pt>
                <c:pt idx="4549">
                  <c:v>42736</c:v>
                </c:pt>
                <c:pt idx="4550">
                  <c:v>42737</c:v>
                </c:pt>
                <c:pt idx="4551">
                  <c:v>42738</c:v>
                </c:pt>
                <c:pt idx="4552">
                  <c:v>42739</c:v>
                </c:pt>
                <c:pt idx="4553">
                  <c:v>42740</c:v>
                </c:pt>
                <c:pt idx="4554">
                  <c:v>42741</c:v>
                </c:pt>
                <c:pt idx="4555">
                  <c:v>42742</c:v>
                </c:pt>
                <c:pt idx="4556">
                  <c:v>42743</c:v>
                </c:pt>
                <c:pt idx="4557">
                  <c:v>42744</c:v>
                </c:pt>
                <c:pt idx="4558">
                  <c:v>42745</c:v>
                </c:pt>
                <c:pt idx="4559">
                  <c:v>42746</c:v>
                </c:pt>
                <c:pt idx="4560">
                  <c:v>42747</c:v>
                </c:pt>
                <c:pt idx="4561">
                  <c:v>42748</c:v>
                </c:pt>
                <c:pt idx="4562">
                  <c:v>42749</c:v>
                </c:pt>
                <c:pt idx="4563">
                  <c:v>42750</c:v>
                </c:pt>
                <c:pt idx="4564">
                  <c:v>42751</c:v>
                </c:pt>
                <c:pt idx="4565">
                  <c:v>42752</c:v>
                </c:pt>
                <c:pt idx="4566">
                  <c:v>42753</c:v>
                </c:pt>
                <c:pt idx="4567">
                  <c:v>42754</c:v>
                </c:pt>
                <c:pt idx="4568">
                  <c:v>42755</c:v>
                </c:pt>
                <c:pt idx="4569">
                  <c:v>42756</c:v>
                </c:pt>
                <c:pt idx="4570">
                  <c:v>42757</c:v>
                </c:pt>
                <c:pt idx="4571">
                  <c:v>42758</c:v>
                </c:pt>
                <c:pt idx="4572">
                  <c:v>42759</c:v>
                </c:pt>
                <c:pt idx="4573">
                  <c:v>42760</c:v>
                </c:pt>
                <c:pt idx="4574">
                  <c:v>42761</c:v>
                </c:pt>
                <c:pt idx="4575">
                  <c:v>42762</c:v>
                </c:pt>
                <c:pt idx="4576">
                  <c:v>42763</c:v>
                </c:pt>
                <c:pt idx="4577">
                  <c:v>42764</c:v>
                </c:pt>
                <c:pt idx="4578">
                  <c:v>42765</c:v>
                </c:pt>
                <c:pt idx="4579">
                  <c:v>42766</c:v>
                </c:pt>
                <c:pt idx="4580">
                  <c:v>42767</c:v>
                </c:pt>
                <c:pt idx="4581">
                  <c:v>42768</c:v>
                </c:pt>
                <c:pt idx="4582">
                  <c:v>42769</c:v>
                </c:pt>
                <c:pt idx="4583">
                  <c:v>42770</c:v>
                </c:pt>
                <c:pt idx="4584">
                  <c:v>42771</c:v>
                </c:pt>
                <c:pt idx="4585">
                  <c:v>42772</c:v>
                </c:pt>
                <c:pt idx="4586">
                  <c:v>42773</c:v>
                </c:pt>
                <c:pt idx="4587">
                  <c:v>42774</c:v>
                </c:pt>
                <c:pt idx="4588">
                  <c:v>42775</c:v>
                </c:pt>
                <c:pt idx="4589">
                  <c:v>42776</c:v>
                </c:pt>
                <c:pt idx="4590">
                  <c:v>42777</c:v>
                </c:pt>
                <c:pt idx="4591">
                  <c:v>42778</c:v>
                </c:pt>
                <c:pt idx="4592">
                  <c:v>42779</c:v>
                </c:pt>
                <c:pt idx="4593">
                  <c:v>42780</c:v>
                </c:pt>
                <c:pt idx="4594">
                  <c:v>42781</c:v>
                </c:pt>
                <c:pt idx="4595">
                  <c:v>42782</c:v>
                </c:pt>
                <c:pt idx="4596">
                  <c:v>42783</c:v>
                </c:pt>
                <c:pt idx="4597">
                  <c:v>42784</c:v>
                </c:pt>
                <c:pt idx="4598">
                  <c:v>42785</c:v>
                </c:pt>
                <c:pt idx="4599">
                  <c:v>42786</c:v>
                </c:pt>
                <c:pt idx="4600">
                  <c:v>42787</c:v>
                </c:pt>
                <c:pt idx="4601">
                  <c:v>42788</c:v>
                </c:pt>
                <c:pt idx="4602">
                  <c:v>42789</c:v>
                </c:pt>
                <c:pt idx="4603">
                  <c:v>42790</c:v>
                </c:pt>
                <c:pt idx="4604">
                  <c:v>42791</c:v>
                </c:pt>
                <c:pt idx="4605">
                  <c:v>42792</c:v>
                </c:pt>
                <c:pt idx="4606">
                  <c:v>42793</c:v>
                </c:pt>
                <c:pt idx="4607">
                  <c:v>42794</c:v>
                </c:pt>
                <c:pt idx="4608">
                  <c:v>42795</c:v>
                </c:pt>
                <c:pt idx="4609">
                  <c:v>42796</c:v>
                </c:pt>
                <c:pt idx="4610">
                  <c:v>42797</c:v>
                </c:pt>
                <c:pt idx="4611">
                  <c:v>42798</c:v>
                </c:pt>
                <c:pt idx="4612">
                  <c:v>42799</c:v>
                </c:pt>
                <c:pt idx="4613">
                  <c:v>42800</c:v>
                </c:pt>
                <c:pt idx="4614">
                  <c:v>42801</c:v>
                </c:pt>
                <c:pt idx="4615">
                  <c:v>42802</c:v>
                </c:pt>
                <c:pt idx="4616">
                  <c:v>42803</c:v>
                </c:pt>
                <c:pt idx="4617">
                  <c:v>42804</c:v>
                </c:pt>
                <c:pt idx="4618">
                  <c:v>42805</c:v>
                </c:pt>
                <c:pt idx="4619">
                  <c:v>42806</c:v>
                </c:pt>
                <c:pt idx="4620">
                  <c:v>42807</c:v>
                </c:pt>
                <c:pt idx="4621">
                  <c:v>42808</c:v>
                </c:pt>
                <c:pt idx="4622">
                  <c:v>42809</c:v>
                </c:pt>
                <c:pt idx="4623">
                  <c:v>42810</c:v>
                </c:pt>
                <c:pt idx="4624">
                  <c:v>42811</c:v>
                </c:pt>
                <c:pt idx="4625">
                  <c:v>42812</c:v>
                </c:pt>
                <c:pt idx="4626">
                  <c:v>42813</c:v>
                </c:pt>
                <c:pt idx="4627">
                  <c:v>42814</c:v>
                </c:pt>
                <c:pt idx="4628">
                  <c:v>42815</c:v>
                </c:pt>
                <c:pt idx="4629">
                  <c:v>42816</c:v>
                </c:pt>
                <c:pt idx="4630">
                  <c:v>42817</c:v>
                </c:pt>
                <c:pt idx="4631">
                  <c:v>42818</c:v>
                </c:pt>
                <c:pt idx="4632">
                  <c:v>42819</c:v>
                </c:pt>
                <c:pt idx="4633">
                  <c:v>42820</c:v>
                </c:pt>
                <c:pt idx="4634">
                  <c:v>42821</c:v>
                </c:pt>
                <c:pt idx="4635">
                  <c:v>42822</c:v>
                </c:pt>
                <c:pt idx="4636">
                  <c:v>42823</c:v>
                </c:pt>
                <c:pt idx="4637">
                  <c:v>42824</c:v>
                </c:pt>
                <c:pt idx="4638">
                  <c:v>42825</c:v>
                </c:pt>
                <c:pt idx="4639">
                  <c:v>42826</c:v>
                </c:pt>
                <c:pt idx="4640">
                  <c:v>42827</c:v>
                </c:pt>
                <c:pt idx="4641">
                  <c:v>42828</c:v>
                </c:pt>
                <c:pt idx="4642">
                  <c:v>42829</c:v>
                </c:pt>
                <c:pt idx="4643">
                  <c:v>42830</c:v>
                </c:pt>
                <c:pt idx="4644">
                  <c:v>42831</c:v>
                </c:pt>
                <c:pt idx="4645">
                  <c:v>42832</c:v>
                </c:pt>
                <c:pt idx="4646">
                  <c:v>42833</c:v>
                </c:pt>
                <c:pt idx="4647">
                  <c:v>42834</c:v>
                </c:pt>
                <c:pt idx="4648">
                  <c:v>42835</c:v>
                </c:pt>
                <c:pt idx="4649">
                  <c:v>42836</c:v>
                </c:pt>
                <c:pt idx="4650">
                  <c:v>42837</c:v>
                </c:pt>
                <c:pt idx="4651">
                  <c:v>42838</c:v>
                </c:pt>
                <c:pt idx="4652">
                  <c:v>42839</c:v>
                </c:pt>
                <c:pt idx="4653">
                  <c:v>42840</c:v>
                </c:pt>
                <c:pt idx="4654">
                  <c:v>42841</c:v>
                </c:pt>
                <c:pt idx="4655">
                  <c:v>42842</c:v>
                </c:pt>
                <c:pt idx="4656">
                  <c:v>42843</c:v>
                </c:pt>
                <c:pt idx="4657">
                  <c:v>42844</c:v>
                </c:pt>
                <c:pt idx="4658">
                  <c:v>42845</c:v>
                </c:pt>
                <c:pt idx="4659">
                  <c:v>42846</c:v>
                </c:pt>
                <c:pt idx="4660">
                  <c:v>42847</c:v>
                </c:pt>
                <c:pt idx="4661">
                  <c:v>42848</c:v>
                </c:pt>
                <c:pt idx="4662">
                  <c:v>42849</c:v>
                </c:pt>
                <c:pt idx="4663">
                  <c:v>42850</c:v>
                </c:pt>
                <c:pt idx="4664">
                  <c:v>42851</c:v>
                </c:pt>
                <c:pt idx="4665">
                  <c:v>42852</c:v>
                </c:pt>
                <c:pt idx="4666">
                  <c:v>42853</c:v>
                </c:pt>
                <c:pt idx="4667">
                  <c:v>42854</c:v>
                </c:pt>
                <c:pt idx="4668">
                  <c:v>42855</c:v>
                </c:pt>
                <c:pt idx="4669">
                  <c:v>42856</c:v>
                </c:pt>
                <c:pt idx="4670">
                  <c:v>42857</c:v>
                </c:pt>
                <c:pt idx="4671">
                  <c:v>42858</c:v>
                </c:pt>
                <c:pt idx="4672">
                  <c:v>42859</c:v>
                </c:pt>
                <c:pt idx="4673">
                  <c:v>42860</c:v>
                </c:pt>
                <c:pt idx="4674">
                  <c:v>42861</c:v>
                </c:pt>
                <c:pt idx="4675">
                  <c:v>42862</c:v>
                </c:pt>
                <c:pt idx="4676">
                  <c:v>42863</c:v>
                </c:pt>
                <c:pt idx="4677">
                  <c:v>42864</c:v>
                </c:pt>
                <c:pt idx="4678">
                  <c:v>42865</c:v>
                </c:pt>
                <c:pt idx="4679">
                  <c:v>42866</c:v>
                </c:pt>
                <c:pt idx="4680">
                  <c:v>42867</c:v>
                </c:pt>
                <c:pt idx="4681">
                  <c:v>42868</c:v>
                </c:pt>
                <c:pt idx="4682">
                  <c:v>42869</c:v>
                </c:pt>
                <c:pt idx="4683">
                  <c:v>42870</c:v>
                </c:pt>
                <c:pt idx="4684">
                  <c:v>42871</c:v>
                </c:pt>
                <c:pt idx="4685">
                  <c:v>42872</c:v>
                </c:pt>
                <c:pt idx="4686">
                  <c:v>42873</c:v>
                </c:pt>
                <c:pt idx="4687">
                  <c:v>42874</c:v>
                </c:pt>
                <c:pt idx="4688">
                  <c:v>42875</c:v>
                </c:pt>
                <c:pt idx="4689">
                  <c:v>42876</c:v>
                </c:pt>
                <c:pt idx="4690">
                  <c:v>42877</c:v>
                </c:pt>
                <c:pt idx="4691">
                  <c:v>42878</c:v>
                </c:pt>
                <c:pt idx="4692">
                  <c:v>42879</c:v>
                </c:pt>
                <c:pt idx="4693">
                  <c:v>42880</c:v>
                </c:pt>
                <c:pt idx="4694">
                  <c:v>42881</c:v>
                </c:pt>
                <c:pt idx="4695">
                  <c:v>42882</c:v>
                </c:pt>
                <c:pt idx="4696">
                  <c:v>42883</c:v>
                </c:pt>
                <c:pt idx="4697">
                  <c:v>42884</c:v>
                </c:pt>
                <c:pt idx="4698">
                  <c:v>42885</c:v>
                </c:pt>
                <c:pt idx="4699">
                  <c:v>42886</c:v>
                </c:pt>
                <c:pt idx="4700">
                  <c:v>42887</c:v>
                </c:pt>
                <c:pt idx="4701">
                  <c:v>42888</c:v>
                </c:pt>
                <c:pt idx="4702">
                  <c:v>42889</c:v>
                </c:pt>
                <c:pt idx="4703">
                  <c:v>42890</c:v>
                </c:pt>
                <c:pt idx="4704">
                  <c:v>42891</c:v>
                </c:pt>
                <c:pt idx="4705">
                  <c:v>42892</c:v>
                </c:pt>
                <c:pt idx="4706">
                  <c:v>42893</c:v>
                </c:pt>
                <c:pt idx="4707">
                  <c:v>42894</c:v>
                </c:pt>
                <c:pt idx="4708">
                  <c:v>42895</c:v>
                </c:pt>
                <c:pt idx="4709">
                  <c:v>42896</c:v>
                </c:pt>
                <c:pt idx="4710">
                  <c:v>42897</c:v>
                </c:pt>
                <c:pt idx="4711">
                  <c:v>42898</c:v>
                </c:pt>
                <c:pt idx="4712">
                  <c:v>42899</c:v>
                </c:pt>
                <c:pt idx="4713">
                  <c:v>42900</c:v>
                </c:pt>
                <c:pt idx="4714">
                  <c:v>42901</c:v>
                </c:pt>
                <c:pt idx="4715">
                  <c:v>42902</c:v>
                </c:pt>
                <c:pt idx="4716">
                  <c:v>42903</c:v>
                </c:pt>
                <c:pt idx="4717">
                  <c:v>42904</c:v>
                </c:pt>
                <c:pt idx="4718">
                  <c:v>42905</c:v>
                </c:pt>
                <c:pt idx="4719">
                  <c:v>42906</c:v>
                </c:pt>
                <c:pt idx="4720">
                  <c:v>42907</c:v>
                </c:pt>
                <c:pt idx="4721">
                  <c:v>42908</c:v>
                </c:pt>
                <c:pt idx="4722">
                  <c:v>42909</c:v>
                </c:pt>
                <c:pt idx="4723">
                  <c:v>42910</c:v>
                </c:pt>
                <c:pt idx="4724">
                  <c:v>42911</c:v>
                </c:pt>
                <c:pt idx="4725">
                  <c:v>42912</c:v>
                </c:pt>
                <c:pt idx="4726">
                  <c:v>42913</c:v>
                </c:pt>
                <c:pt idx="4727">
                  <c:v>42914</c:v>
                </c:pt>
                <c:pt idx="4728">
                  <c:v>42915</c:v>
                </c:pt>
                <c:pt idx="4729">
                  <c:v>42916</c:v>
                </c:pt>
                <c:pt idx="4730">
                  <c:v>42917</c:v>
                </c:pt>
                <c:pt idx="4731">
                  <c:v>42918</c:v>
                </c:pt>
                <c:pt idx="4732">
                  <c:v>42919</c:v>
                </c:pt>
                <c:pt idx="4733">
                  <c:v>42920</c:v>
                </c:pt>
                <c:pt idx="4734">
                  <c:v>42921</c:v>
                </c:pt>
                <c:pt idx="4735">
                  <c:v>42922</c:v>
                </c:pt>
                <c:pt idx="4736">
                  <c:v>42923</c:v>
                </c:pt>
                <c:pt idx="4737">
                  <c:v>42924</c:v>
                </c:pt>
                <c:pt idx="4738">
                  <c:v>42925</c:v>
                </c:pt>
                <c:pt idx="4739">
                  <c:v>42926</c:v>
                </c:pt>
                <c:pt idx="4740">
                  <c:v>42927</c:v>
                </c:pt>
                <c:pt idx="4741">
                  <c:v>42928</c:v>
                </c:pt>
                <c:pt idx="4742">
                  <c:v>42929</c:v>
                </c:pt>
                <c:pt idx="4743">
                  <c:v>42930</c:v>
                </c:pt>
                <c:pt idx="4744">
                  <c:v>42931</c:v>
                </c:pt>
                <c:pt idx="4745">
                  <c:v>42932</c:v>
                </c:pt>
                <c:pt idx="4746">
                  <c:v>42933</c:v>
                </c:pt>
                <c:pt idx="4747">
                  <c:v>42934</c:v>
                </c:pt>
                <c:pt idx="4748">
                  <c:v>42935</c:v>
                </c:pt>
                <c:pt idx="4749">
                  <c:v>42936</c:v>
                </c:pt>
                <c:pt idx="4750">
                  <c:v>42937</c:v>
                </c:pt>
                <c:pt idx="4751">
                  <c:v>42938</c:v>
                </c:pt>
                <c:pt idx="4752">
                  <c:v>42939</c:v>
                </c:pt>
                <c:pt idx="4753">
                  <c:v>42940</c:v>
                </c:pt>
                <c:pt idx="4754">
                  <c:v>42941</c:v>
                </c:pt>
                <c:pt idx="4755">
                  <c:v>42942</c:v>
                </c:pt>
                <c:pt idx="4756">
                  <c:v>42943</c:v>
                </c:pt>
                <c:pt idx="4757">
                  <c:v>42944</c:v>
                </c:pt>
                <c:pt idx="4758">
                  <c:v>42945</c:v>
                </c:pt>
                <c:pt idx="4759">
                  <c:v>42946</c:v>
                </c:pt>
                <c:pt idx="4760">
                  <c:v>42947</c:v>
                </c:pt>
                <c:pt idx="4761">
                  <c:v>42948</c:v>
                </c:pt>
                <c:pt idx="4762">
                  <c:v>42949</c:v>
                </c:pt>
                <c:pt idx="4763">
                  <c:v>42950</c:v>
                </c:pt>
                <c:pt idx="4764">
                  <c:v>42951</c:v>
                </c:pt>
                <c:pt idx="4765">
                  <c:v>42952</c:v>
                </c:pt>
                <c:pt idx="4766">
                  <c:v>42953</c:v>
                </c:pt>
                <c:pt idx="4767">
                  <c:v>42954</c:v>
                </c:pt>
                <c:pt idx="4768">
                  <c:v>42955</c:v>
                </c:pt>
                <c:pt idx="4769">
                  <c:v>42956</c:v>
                </c:pt>
                <c:pt idx="4770">
                  <c:v>42957</c:v>
                </c:pt>
                <c:pt idx="4771">
                  <c:v>42958</c:v>
                </c:pt>
                <c:pt idx="4772">
                  <c:v>42959</c:v>
                </c:pt>
                <c:pt idx="4773">
                  <c:v>42960</c:v>
                </c:pt>
                <c:pt idx="4774">
                  <c:v>42961</c:v>
                </c:pt>
                <c:pt idx="4775">
                  <c:v>42962</c:v>
                </c:pt>
                <c:pt idx="4776">
                  <c:v>42963</c:v>
                </c:pt>
                <c:pt idx="4777">
                  <c:v>42964</c:v>
                </c:pt>
                <c:pt idx="4778">
                  <c:v>42965</c:v>
                </c:pt>
                <c:pt idx="4779">
                  <c:v>42966</c:v>
                </c:pt>
                <c:pt idx="4780">
                  <c:v>42967</c:v>
                </c:pt>
                <c:pt idx="4781">
                  <c:v>42968</c:v>
                </c:pt>
                <c:pt idx="4782">
                  <c:v>42969</c:v>
                </c:pt>
                <c:pt idx="4783">
                  <c:v>42970</c:v>
                </c:pt>
                <c:pt idx="4784">
                  <c:v>42971</c:v>
                </c:pt>
                <c:pt idx="4785">
                  <c:v>42972</c:v>
                </c:pt>
                <c:pt idx="4786">
                  <c:v>42973</c:v>
                </c:pt>
                <c:pt idx="4787">
                  <c:v>42974</c:v>
                </c:pt>
                <c:pt idx="4788">
                  <c:v>42975</c:v>
                </c:pt>
                <c:pt idx="4789">
                  <c:v>42976</c:v>
                </c:pt>
                <c:pt idx="4790">
                  <c:v>42977</c:v>
                </c:pt>
                <c:pt idx="4791">
                  <c:v>42978</c:v>
                </c:pt>
                <c:pt idx="4792">
                  <c:v>42979</c:v>
                </c:pt>
                <c:pt idx="4793">
                  <c:v>42980</c:v>
                </c:pt>
                <c:pt idx="4794">
                  <c:v>42981</c:v>
                </c:pt>
                <c:pt idx="4795">
                  <c:v>42982</c:v>
                </c:pt>
                <c:pt idx="4796">
                  <c:v>42983</c:v>
                </c:pt>
                <c:pt idx="4797">
                  <c:v>42984</c:v>
                </c:pt>
                <c:pt idx="4798">
                  <c:v>42985</c:v>
                </c:pt>
                <c:pt idx="4799">
                  <c:v>42986</c:v>
                </c:pt>
                <c:pt idx="4800">
                  <c:v>42987</c:v>
                </c:pt>
                <c:pt idx="4801">
                  <c:v>42988</c:v>
                </c:pt>
                <c:pt idx="4802">
                  <c:v>42989</c:v>
                </c:pt>
                <c:pt idx="4803">
                  <c:v>42990</c:v>
                </c:pt>
                <c:pt idx="4804">
                  <c:v>42991</c:v>
                </c:pt>
                <c:pt idx="4805">
                  <c:v>42992</c:v>
                </c:pt>
                <c:pt idx="4806">
                  <c:v>42993</c:v>
                </c:pt>
                <c:pt idx="4807">
                  <c:v>42994</c:v>
                </c:pt>
                <c:pt idx="4808">
                  <c:v>42995</c:v>
                </c:pt>
                <c:pt idx="4809">
                  <c:v>42996</c:v>
                </c:pt>
                <c:pt idx="4810">
                  <c:v>42997</c:v>
                </c:pt>
                <c:pt idx="4811">
                  <c:v>42998</c:v>
                </c:pt>
                <c:pt idx="4812">
                  <c:v>42999</c:v>
                </c:pt>
                <c:pt idx="4813">
                  <c:v>43000</c:v>
                </c:pt>
                <c:pt idx="4814">
                  <c:v>43001</c:v>
                </c:pt>
                <c:pt idx="4815">
                  <c:v>43002</c:v>
                </c:pt>
                <c:pt idx="4816">
                  <c:v>43003</c:v>
                </c:pt>
                <c:pt idx="4817">
                  <c:v>43004</c:v>
                </c:pt>
                <c:pt idx="4818">
                  <c:v>43005</c:v>
                </c:pt>
                <c:pt idx="4819">
                  <c:v>43006</c:v>
                </c:pt>
                <c:pt idx="4820">
                  <c:v>43007</c:v>
                </c:pt>
                <c:pt idx="4821">
                  <c:v>43008</c:v>
                </c:pt>
                <c:pt idx="4822">
                  <c:v>43009</c:v>
                </c:pt>
                <c:pt idx="4823">
                  <c:v>43010</c:v>
                </c:pt>
                <c:pt idx="4824">
                  <c:v>43011</c:v>
                </c:pt>
                <c:pt idx="4825">
                  <c:v>43012</c:v>
                </c:pt>
                <c:pt idx="4826">
                  <c:v>43013</c:v>
                </c:pt>
                <c:pt idx="4827">
                  <c:v>43014</c:v>
                </c:pt>
                <c:pt idx="4828">
                  <c:v>43015</c:v>
                </c:pt>
                <c:pt idx="4829">
                  <c:v>43016</c:v>
                </c:pt>
                <c:pt idx="4830">
                  <c:v>43017</c:v>
                </c:pt>
                <c:pt idx="4831">
                  <c:v>43018</c:v>
                </c:pt>
                <c:pt idx="4832">
                  <c:v>43019</c:v>
                </c:pt>
                <c:pt idx="4833">
                  <c:v>43020</c:v>
                </c:pt>
                <c:pt idx="4834">
                  <c:v>43021</c:v>
                </c:pt>
                <c:pt idx="4835">
                  <c:v>43022</c:v>
                </c:pt>
                <c:pt idx="4836">
                  <c:v>43023</c:v>
                </c:pt>
                <c:pt idx="4837">
                  <c:v>43024</c:v>
                </c:pt>
                <c:pt idx="4838">
                  <c:v>43025</c:v>
                </c:pt>
                <c:pt idx="4839">
                  <c:v>43026</c:v>
                </c:pt>
                <c:pt idx="4840">
                  <c:v>43027</c:v>
                </c:pt>
                <c:pt idx="4841">
                  <c:v>43028</c:v>
                </c:pt>
                <c:pt idx="4842">
                  <c:v>43029</c:v>
                </c:pt>
                <c:pt idx="4843">
                  <c:v>43030</c:v>
                </c:pt>
                <c:pt idx="4844">
                  <c:v>43031</c:v>
                </c:pt>
                <c:pt idx="4845">
                  <c:v>43032</c:v>
                </c:pt>
                <c:pt idx="4846">
                  <c:v>43033</c:v>
                </c:pt>
                <c:pt idx="4847">
                  <c:v>43034</c:v>
                </c:pt>
                <c:pt idx="4848">
                  <c:v>43035</c:v>
                </c:pt>
                <c:pt idx="4849">
                  <c:v>43036</c:v>
                </c:pt>
                <c:pt idx="4850">
                  <c:v>43037</c:v>
                </c:pt>
                <c:pt idx="4851">
                  <c:v>43038</c:v>
                </c:pt>
                <c:pt idx="4852">
                  <c:v>43039</c:v>
                </c:pt>
                <c:pt idx="4853">
                  <c:v>43040</c:v>
                </c:pt>
                <c:pt idx="4854">
                  <c:v>43041</c:v>
                </c:pt>
                <c:pt idx="4855">
                  <c:v>43042</c:v>
                </c:pt>
                <c:pt idx="4856">
                  <c:v>43043</c:v>
                </c:pt>
                <c:pt idx="4857">
                  <c:v>43044</c:v>
                </c:pt>
                <c:pt idx="4858">
                  <c:v>43045</c:v>
                </c:pt>
                <c:pt idx="4859">
                  <c:v>43046</c:v>
                </c:pt>
                <c:pt idx="4860">
                  <c:v>43047</c:v>
                </c:pt>
                <c:pt idx="4861">
                  <c:v>43048</c:v>
                </c:pt>
                <c:pt idx="4862">
                  <c:v>43049</c:v>
                </c:pt>
                <c:pt idx="4863">
                  <c:v>43050</c:v>
                </c:pt>
                <c:pt idx="4864">
                  <c:v>43051</c:v>
                </c:pt>
                <c:pt idx="4865">
                  <c:v>43052</c:v>
                </c:pt>
                <c:pt idx="4866">
                  <c:v>43053</c:v>
                </c:pt>
                <c:pt idx="4867">
                  <c:v>43054</c:v>
                </c:pt>
                <c:pt idx="4868">
                  <c:v>43055</c:v>
                </c:pt>
                <c:pt idx="4869">
                  <c:v>43056</c:v>
                </c:pt>
                <c:pt idx="4870">
                  <c:v>43057</c:v>
                </c:pt>
                <c:pt idx="4871">
                  <c:v>43058</c:v>
                </c:pt>
                <c:pt idx="4872">
                  <c:v>43059</c:v>
                </c:pt>
                <c:pt idx="4873">
                  <c:v>43060</c:v>
                </c:pt>
                <c:pt idx="4874">
                  <c:v>43061</c:v>
                </c:pt>
                <c:pt idx="4875">
                  <c:v>43062</c:v>
                </c:pt>
                <c:pt idx="4876">
                  <c:v>43063</c:v>
                </c:pt>
                <c:pt idx="4877">
                  <c:v>43064</c:v>
                </c:pt>
                <c:pt idx="4878">
                  <c:v>43065</c:v>
                </c:pt>
                <c:pt idx="4879">
                  <c:v>43066</c:v>
                </c:pt>
                <c:pt idx="4880">
                  <c:v>43067</c:v>
                </c:pt>
                <c:pt idx="4881">
                  <c:v>43068</c:v>
                </c:pt>
                <c:pt idx="4882">
                  <c:v>43069</c:v>
                </c:pt>
                <c:pt idx="4883">
                  <c:v>43070</c:v>
                </c:pt>
                <c:pt idx="4884">
                  <c:v>43071</c:v>
                </c:pt>
                <c:pt idx="4885">
                  <c:v>43072</c:v>
                </c:pt>
                <c:pt idx="4886">
                  <c:v>43073</c:v>
                </c:pt>
                <c:pt idx="4887">
                  <c:v>43074</c:v>
                </c:pt>
                <c:pt idx="4888">
                  <c:v>43075</c:v>
                </c:pt>
                <c:pt idx="4889">
                  <c:v>43076</c:v>
                </c:pt>
                <c:pt idx="4890">
                  <c:v>43077</c:v>
                </c:pt>
                <c:pt idx="4891">
                  <c:v>43078</c:v>
                </c:pt>
                <c:pt idx="4892">
                  <c:v>43079</c:v>
                </c:pt>
                <c:pt idx="4893">
                  <c:v>43080</c:v>
                </c:pt>
                <c:pt idx="4894">
                  <c:v>43081</c:v>
                </c:pt>
                <c:pt idx="4895">
                  <c:v>43082</c:v>
                </c:pt>
                <c:pt idx="4896">
                  <c:v>43083</c:v>
                </c:pt>
                <c:pt idx="4897">
                  <c:v>43084</c:v>
                </c:pt>
                <c:pt idx="4898">
                  <c:v>43085</c:v>
                </c:pt>
                <c:pt idx="4899">
                  <c:v>43086</c:v>
                </c:pt>
                <c:pt idx="4900">
                  <c:v>43087</c:v>
                </c:pt>
                <c:pt idx="4901">
                  <c:v>43088</c:v>
                </c:pt>
                <c:pt idx="4902">
                  <c:v>43089</c:v>
                </c:pt>
                <c:pt idx="4903">
                  <c:v>43090</c:v>
                </c:pt>
                <c:pt idx="4904">
                  <c:v>43091</c:v>
                </c:pt>
                <c:pt idx="4905">
                  <c:v>43092</c:v>
                </c:pt>
                <c:pt idx="4906">
                  <c:v>43093</c:v>
                </c:pt>
                <c:pt idx="4907">
                  <c:v>43094</c:v>
                </c:pt>
                <c:pt idx="4908">
                  <c:v>43095</c:v>
                </c:pt>
                <c:pt idx="4909">
                  <c:v>43096</c:v>
                </c:pt>
                <c:pt idx="4910">
                  <c:v>43097</c:v>
                </c:pt>
                <c:pt idx="4911">
                  <c:v>43098</c:v>
                </c:pt>
                <c:pt idx="4912">
                  <c:v>43099</c:v>
                </c:pt>
                <c:pt idx="4913">
                  <c:v>43100</c:v>
                </c:pt>
                <c:pt idx="4914">
                  <c:v>43101</c:v>
                </c:pt>
                <c:pt idx="4915">
                  <c:v>43102</c:v>
                </c:pt>
                <c:pt idx="4916">
                  <c:v>43103</c:v>
                </c:pt>
                <c:pt idx="4917">
                  <c:v>43104</c:v>
                </c:pt>
                <c:pt idx="4918">
                  <c:v>43105</c:v>
                </c:pt>
                <c:pt idx="4919">
                  <c:v>43106</c:v>
                </c:pt>
                <c:pt idx="4920">
                  <c:v>43107</c:v>
                </c:pt>
                <c:pt idx="4921">
                  <c:v>43108</c:v>
                </c:pt>
                <c:pt idx="4922">
                  <c:v>43109</c:v>
                </c:pt>
                <c:pt idx="4923">
                  <c:v>43110</c:v>
                </c:pt>
                <c:pt idx="4924">
                  <c:v>43111</c:v>
                </c:pt>
                <c:pt idx="4925">
                  <c:v>43112</c:v>
                </c:pt>
                <c:pt idx="4926">
                  <c:v>43113</c:v>
                </c:pt>
                <c:pt idx="4927">
                  <c:v>43114</c:v>
                </c:pt>
                <c:pt idx="4928">
                  <c:v>43115</c:v>
                </c:pt>
                <c:pt idx="4929">
                  <c:v>43116</c:v>
                </c:pt>
                <c:pt idx="4930">
                  <c:v>43117</c:v>
                </c:pt>
                <c:pt idx="4931">
                  <c:v>43118</c:v>
                </c:pt>
                <c:pt idx="4932">
                  <c:v>43119</c:v>
                </c:pt>
                <c:pt idx="4933">
                  <c:v>43120</c:v>
                </c:pt>
                <c:pt idx="4934">
                  <c:v>43121</c:v>
                </c:pt>
                <c:pt idx="4935">
                  <c:v>43122</c:v>
                </c:pt>
                <c:pt idx="4936">
                  <c:v>43123</c:v>
                </c:pt>
                <c:pt idx="4937">
                  <c:v>43124</c:v>
                </c:pt>
                <c:pt idx="4938">
                  <c:v>43125</c:v>
                </c:pt>
                <c:pt idx="4939">
                  <c:v>43126</c:v>
                </c:pt>
                <c:pt idx="4940">
                  <c:v>43127</c:v>
                </c:pt>
                <c:pt idx="4941">
                  <c:v>43128</c:v>
                </c:pt>
                <c:pt idx="4942">
                  <c:v>43129</c:v>
                </c:pt>
                <c:pt idx="4943">
                  <c:v>43130</c:v>
                </c:pt>
                <c:pt idx="4944">
                  <c:v>43131</c:v>
                </c:pt>
                <c:pt idx="4945">
                  <c:v>43132</c:v>
                </c:pt>
                <c:pt idx="4946">
                  <c:v>43133</c:v>
                </c:pt>
                <c:pt idx="4947">
                  <c:v>43134</c:v>
                </c:pt>
                <c:pt idx="4948">
                  <c:v>43135</c:v>
                </c:pt>
                <c:pt idx="4949">
                  <c:v>43136</c:v>
                </c:pt>
                <c:pt idx="4950">
                  <c:v>43137</c:v>
                </c:pt>
                <c:pt idx="4951">
                  <c:v>43138</c:v>
                </c:pt>
                <c:pt idx="4952">
                  <c:v>43139</c:v>
                </c:pt>
                <c:pt idx="4953">
                  <c:v>43140</c:v>
                </c:pt>
                <c:pt idx="4954">
                  <c:v>43141</c:v>
                </c:pt>
                <c:pt idx="4955">
                  <c:v>43142</c:v>
                </c:pt>
                <c:pt idx="4956">
                  <c:v>43143</c:v>
                </c:pt>
                <c:pt idx="4957">
                  <c:v>43144</c:v>
                </c:pt>
                <c:pt idx="4958">
                  <c:v>43145</c:v>
                </c:pt>
                <c:pt idx="4959">
                  <c:v>43146</c:v>
                </c:pt>
                <c:pt idx="4960">
                  <c:v>43147</c:v>
                </c:pt>
                <c:pt idx="4961">
                  <c:v>43148</c:v>
                </c:pt>
                <c:pt idx="4962">
                  <c:v>43149</c:v>
                </c:pt>
                <c:pt idx="4963">
                  <c:v>43150</c:v>
                </c:pt>
                <c:pt idx="4964">
                  <c:v>43151</c:v>
                </c:pt>
                <c:pt idx="4965">
                  <c:v>43152</c:v>
                </c:pt>
                <c:pt idx="4966">
                  <c:v>43153</c:v>
                </c:pt>
                <c:pt idx="4967">
                  <c:v>43154</c:v>
                </c:pt>
                <c:pt idx="4968">
                  <c:v>43155</c:v>
                </c:pt>
                <c:pt idx="4969">
                  <c:v>43156</c:v>
                </c:pt>
                <c:pt idx="4970">
                  <c:v>43157</c:v>
                </c:pt>
                <c:pt idx="4971">
                  <c:v>43158</c:v>
                </c:pt>
                <c:pt idx="4972">
                  <c:v>43159</c:v>
                </c:pt>
                <c:pt idx="4973">
                  <c:v>43160</c:v>
                </c:pt>
                <c:pt idx="4974">
                  <c:v>43161</c:v>
                </c:pt>
                <c:pt idx="4975">
                  <c:v>43162</c:v>
                </c:pt>
                <c:pt idx="4976">
                  <c:v>43163</c:v>
                </c:pt>
                <c:pt idx="4977">
                  <c:v>43164</c:v>
                </c:pt>
                <c:pt idx="4978">
                  <c:v>43165</c:v>
                </c:pt>
                <c:pt idx="4979">
                  <c:v>43166</c:v>
                </c:pt>
                <c:pt idx="4980">
                  <c:v>43167</c:v>
                </c:pt>
                <c:pt idx="4981">
                  <c:v>43168</c:v>
                </c:pt>
                <c:pt idx="4982">
                  <c:v>43169</c:v>
                </c:pt>
                <c:pt idx="4983">
                  <c:v>43170</c:v>
                </c:pt>
                <c:pt idx="4984">
                  <c:v>43171</c:v>
                </c:pt>
                <c:pt idx="4985">
                  <c:v>43172</c:v>
                </c:pt>
                <c:pt idx="4986">
                  <c:v>43173</c:v>
                </c:pt>
                <c:pt idx="4987">
                  <c:v>43174</c:v>
                </c:pt>
                <c:pt idx="4988">
                  <c:v>43175</c:v>
                </c:pt>
                <c:pt idx="4989">
                  <c:v>43176</c:v>
                </c:pt>
                <c:pt idx="4990">
                  <c:v>43177</c:v>
                </c:pt>
                <c:pt idx="4991">
                  <c:v>43178</c:v>
                </c:pt>
                <c:pt idx="4992">
                  <c:v>43179</c:v>
                </c:pt>
                <c:pt idx="4993">
                  <c:v>43180</c:v>
                </c:pt>
                <c:pt idx="4994">
                  <c:v>43181</c:v>
                </c:pt>
                <c:pt idx="4995">
                  <c:v>43182</c:v>
                </c:pt>
                <c:pt idx="4996">
                  <c:v>43183</c:v>
                </c:pt>
                <c:pt idx="4997">
                  <c:v>43184</c:v>
                </c:pt>
                <c:pt idx="4998">
                  <c:v>43185</c:v>
                </c:pt>
                <c:pt idx="4999">
                  <c:v>43186</c:v>
                </c:pt>
                <c:pt idx="5000">
                  <c:v>43187</c:v>
                </c:pt>
                <c:pt idx="5001">
                  <c:v>43188</c:v>
                </c:pt>
                <c:pt idx="5002">
                  <c:v>43189</c:v>
                </c:pt>
                <c:pt idx="5003">
                  <c:v>43190</c:v>
                </c:pt>
                <c:pt idx="5004">
                  <c:v>43191</c:v>
                </c:pt>
                <c:pt idx="5005">
                  <c:v>43192</c:v>
                </c:pt>
                <c:pt idx="5006">
                  <c:v>43193</c:v>
                </c:pt>
                <c:pt idx="5007">
                  <c:v>43194</c:v>
                </c:pt>
                <c:pt idx="5008">
                  <c:v>43195</c:v>
                </c:pt>
                <c:pt idx="5009">
                  <c:v>43196</c:v>
                </c:pt>
                <c:pt idx="5010">
                  <c:v>43197</c:v>
                </c:pt>
                <c:pt idx="5011">
                  <c:v>43198</c:v>
                </c:pt>
                <c:pt idx="5012">
                  <c:v>43199</c:v>
                </c:pt>
                <c:pt idx="5013">
                  <c:v>43200</c:v>
                </c:pt>
                <c:pt idx="5014">
                  <c:v>43201</c:v>
                </c:pt>
                <c:pt idx="5015">
                  <c:v>43202</c:v>
                </c:pt>
                <c:pt idx="5016">
                  <c:v>43203</c:v>
                </c:pt>
                <c:pt idx="5017">
                  <c:v>43204</c:v>
                </c:pt>
                <c:pt idx="5018">
                  <c:v>43205</c:v>
                </c:pt>
                <c:pt idx="5019">
                  <c:v>43206</c:v>
                </c:pt>
                <c:pt idx="5020">
                  <c:v>43207</c:v>
                </c:pt>
                <c:pt idx="5021">
                  <c:v>43208</c:v>
                </c:pt>
                <c:pt idx="5022">
                  <c:v>43209</c:v>
                </c:pt>
                <c:pt idx="5023">
                  <c:v>43210</c:v>
                </c:pt>
                <c:pt idx="5024">
                  <c:v>43211</c:v>
                </c:pt>
                <c:pt idx="5025">
                  <c:v>43212</c:v>
                </c:pt>
                <c:pt idx="5026">
                  <c:v>43213</c:v>
                </c:pt>
                <c:pt idx="5027">
                  <c:v>43214</c:v>
                </c:pt>
                <c:pt idx="5028">
                  <c:v>43215</c:v>
                </c:pt>
                <c:pt idx="5029">
                  <c:v>43216</c:v>
                </c:pt>
                <c:pt idx="5030">
                  <c:v>43217</c:v>
                </c:pt>
                <c:pt idx="5031">
                  <c:v>43218</c:v>
                </c:pt>
                <c:pt idx="5032">
                  <c:v>43219</c:v>
                </c:pt>
                <c:pt idx="5033">
                  <c:v>43220</c:v>
                </c:pt>
                <c:pt idx="5034">
                  <c:v>43221</c:v>
                </c:pt>
                <c:pt idx="5035">
                  <c:v>43222</c:v>
                </c:pt>
                <c:pt idx="5036">
                  <c:v>43223</c:v>
                </c:pt>
                <c:pt idx="5037">
                  <c:v>43224</c:v>
                </c:pt>
                <c:pt idx="5038">
                  <c:v>43225</c:v>
                </c:pt>
                <c:pt idx="5039">
                  <c:v>43226</c:v>
                </c:pt>
                <c:pt idx="5040">
                  <c:v>43227</c:v>
                </c:pt>
                <c:pt idx="5041">
                  <c:v>43228</c:v>
                </c:pt>
                <c:pt idx="5042">
                  <c:v>43229</c:v>
                </c:pt>
                <c:pt idx="5043">
                  <c:v>43230</c:v>
                </c:pt>
                <c:pt idx="5044">
                  <c:v>43231</c:v>
                </c:pt>
                <c:pt idx="5045">
                  <c:v>43232</c:v>
                </c:pt>
                <c:pt idx="5046">
                  <c:v>43233</c:v>
                </c:pt>
                <c:pt idx="5047">
                  <c:v>43234</c:v>
                </c:pt>
                <c:pt idx="5048">
                  <c:v>43235</c:v>
                </c:pt>
                <c:pt idx="5049">
                  <c:v>43236</c:v>
                </c:pt>
                <c:pt idx="5050">
                  <c:v>43237</c:v>
                </c:pt>
                <c:pt idx="5051">
                  <c:v>43238</c:v>
                </c:pt>
                <c:pt idx="5052">
                  <c:v>43239</c:v>
                </c:pt>
                <c:pt idx="5053">
                  <c:v>43240</c:v>
                </c:pt>
                <c:pt idx="5054">
                  <c:v>43241</c:v>
                </c:pt>
                <c:pt idx="5055">
                  <c:v>43242</c:v>
                </c:pt>
                <c:pt idx="5056">
                  <c:v>43243</c:v>
                </c:pt>
                <c:pt idx="5057">
                  <c:v>43244</c:v>
                </c:pt>
                <c:pt idx="5058">
                  <c:v>43245</c:v>
                </c:pt>
                <c:pt idx="5059">
                  <c:v>43246</c:v>
                </c:pt>
                <c:pt idx="5060">
                  <c:v>43247</c:v>
                </c:pt>
                <c:pt idx="5061">
                  <c:v>43248</c:v>
                </c:pt>
                <c:pt idx="5062">
                  <c:v>43249</c:v>
                </c:pt>
                <c:pt idx="5063">
                  <c:v>43250</c:v>
                </c:pt>
                <c:pt idx="5064">
                  <c:v>43251</c:v>
                </c:pt>
                <c:pt idx="5065">
                  <c:v>43252</c:v>
                </c:pt>
                <c:pt idx="5066">
                  <c:v>43253</c:v>
                </c:pt>
                <c:pt idx="5067">
                  <c:v>43254</c:v>
                </c:pt>
                <c:pt idx="5068">
                  <c:v>43255</c:v>
                </c:pt>
                <c:pt idx="5069">
                  <c:v>43256</c:v>
                </c:pt>
                <c:pt idx="5070">
                  <c:v>43257</c:v>
                </c:pt>
                <c:pt idx="5071">
                  <c:v>43258</c:v>
                </c:pt>
                <c:pt idx="5072">
                  <c:v>43259</c:v>
                </c:pt>
                <c:pt idx="5073">
                  <c:v>43260</c:v>
                </c:pt>
                <c:pt idx="5074">
                  <c:v>43261</c:v>
                </c:pt>
                <c:pt idx="5075">
                  <c:v>43262</c:v>
                </c:pt>
                <c:pt idx="5076">
                  <c:v>43263</c:v>
                </c:pt>
                <c:pt idx="5077">
                  <c:v>43264</c:v>
                </c:pt>
                <c:pt idx="5078">
                  <c:v>43265</c:v>
                </c:pt>
                <c:pt idx="5079">
                  <c:v>43266</c:v>
                </c:pt>
                <c:pt idx="5080">
                  <c:v>43267</c:v>
                </c:pt>
                <c:pt idx="5081">
                  <c:v>43268</c:v>
                </c:pt>
                <c:pt idx="5082">
                  <c:v>43269</c:v>
                </c:pt>
                <c:pt idx="5083">
                  <c:v>43270</c:v>
                </c:pt>
                <c:pt idx="5084">
                  <c:v>43271</c:v>
                </c:pt>
                <c:pt idx="5085">
                  <c:v>43272</c:v>
                </c:pt>
                <c:pt idx="5086">
                  <c:v>43273</c:v>
                </c:pt>
                <c:pt idx="5087">
                  <c:v>43274</c:v>
                </c:pt>
                <c:pt idx="5088">
                  <c:v>43275</c:v>
                </c:pt>
                <c:pt idx="5089">
                  <c:v>43276</c:v>
                </c:pt>
                <c:pt idx="5090">
                  <c:v>43277</c:v>
                </c:pt>
                <c:pt idx="5091">
                  <c:v>43278</c:v>
                </c:pt>
                <c:pt idx="5092">
                  <c:v>43279</c:v>
                </c:pt>
                <c:pt idx="5093">
                  <c:v>43280</c:v>
                </c:pt>
                <c:pt idx="5094">
                  <c:v>43281</c:v>
                </c:pt>
                <c:pt idx="5095">
                  <c:v>43282</c:v>
                </c:pt>
                <c:pt idx="5096">
                  <c:v>43283</c:v>
                </c:pt>
                <c:pt idx="5097">
                  <c:v>43284</c:v>
                </c:pt>
                <c:pt idx="5098">
                  <c:v>43285</c:v>
                </c:pt>
                <c:pt idx="5099">
                  <c:v>43286</c:v>
                </c:pt>
                <c:pt idx="5100">
                  <c:v>43287</c:v>
                </c:pt>
                <c:pt idx="5101">
                  <c:v>43288</c:v>
                </c:pt>
                <c:pt idx="5102">
                  <c:v>43289</c:v>
                </c:pt>
                <c:pt idx="5103">
                  <c:v>43290</c:v>
                </c:pt>
                <c:pt idx="5104">
                  <c:v>43291</c:v>
                </c:pt>
                <c:pt idx="5105">
                  <c:v>43292</c:v>
                </c:pt>
                <c:pt idx="5106">
                  <c:v>43293</c:v>
                </c:pt>
                <c:pt idx="5107">
                  <c:v>43294</c:v>
                </c:pt>
                <c:pt idx="5108">
                  <c:v>43295</c:v>
                </c:pt>
                <c:pt idx="5109">
                  <c:v>43296</c:v>
                </c:pt>
                <c:pt idx="5110">
                  <c:v>43297</c:v>
                </c:pt>
                <c:pt idx="5111">
                  <c:v>43298</c:v>
                </c:pt>
                <c:pt idx="5112">
                  <c:v>43299</c:v>
                </c:pt>
                <c:pt idx="5113">
                  <c:v>43300</c:v>
                </c:pt>
                <c:pt idx="5114">
                  <c:v>43301</c:v>
                </c:pt>
                <c:pt idx="5115">
                  <c:v>43302</c:v>
                </c:pt>
                <c:pt idx="5116">
                  <c:v>43303</c:v>
                </c:pt>
                <c:pt idx="5117">
                  <c:v>43304</c:v>
                </c:pt>
                <c:pt idx="5118">
                  <c:v>43305</c:v>
                </c:pt>
                <c:pt idx="5119">
                  <c:v>43306</c:v>
                </c:pt>
                <c:pt idx="5120">
                  <c:v>43307</c:v>
                </c:pt>
                <c:pt idx="5121">
                  <c:v>43308</c:v>
                </c:pt>
                <c:pt idx="5122">
                  <c:v>43309</c:v>
                </c:pt>
                <c:pt idx="5123">
                  <c:v>43310</c:v>
                </c:pt>
                <c:pt idx="5124">
                  <c:v>43311</c:v>
                </c:pt>
                <c:pt idx="5125">
                  <c:v>43312</c:v>
                </c:pt>
                <c:pt idx="5126">
                  <c:v>43313</c:v>
                </c:pt>
                <c:pt idx="5127">
                  <c:v>43314</c:v>
                </c:pt>
                <c:pt idx="5128">
                  <c:v>43315</c:v>
                </c:pt>
                <c:pt idx="5129">
                  <c:v>43316</c:v>
                </c:pt>
                <c:pt idx="5130">
                  <c:v>43317</c:v>
                </c:pt>
                <c:pt idx="5131">
                  <c:v>43318</c:v>
                </c:pt>
                <c:pt idx="5132">
                  <c:v>43319</c:v>
                </c:pt>
                <c:pt idx="5133">
                  <c:v>43320</c:v>
                </c:pt>
                <c:pt idx="5134">
                  <c:v>43321</c:v>
                </c:pt>
                <c:pt idx="5135">
                  <c:v>43322</c:v>
                </c:pt>
                <c:pt idx="5136">
                  <c:v>43323</c:v>
                </c:pt>
                <c:pt idx="5137">
                  <c:v>43324</c:v>
                </c:pt>
                <c:pt idx="5138">
                  <c:v>43325</c:v>
                </c:pt>
                <c:pt idx="5139">
                  <c:v>43326</c:v>
                </c:pt>
                <c:pt idx="5140">
                  <c:v>43327</c:v>
                </c:pt>
                <c:pt idx="5141">
                  <c:v>43328</c:v>
                </c:pt>
                <c:pt idx="5142">
                  <c:v>43329</c:v>
                </c:pt>
                <c:pt idx="5143">
                  <c:v>43330</c:v>
                </c:pt>
                <c:pt idx="5144">
                  <c:v>43331</c:v>
                </c:pt>
                <c:pt idx="5145">
                  <c:v>43332</c:v>
                </c:pt>
                <c:pt idx="5146">
                  <c:v>43333</c:v>
                </c:pt>
                <c:pt idx="5147">
                  <c:v>43334</c:v>
                </c:pt>
                <c:pt idx="5148">
                  <c:v>43335</c:v>
                </c:pt>
                <c:pt idx="5149">
                  <c:v>43336</c:v>
                </c:pt>
                <c:pt idx="5150">
                  <c:v>43337</c:v>
                </c:pt>
                <c:pt idx="5151">
                  <c:v>43338</c:v>
                </c:pt>
                <c:pt idx="5152">
                  <c:v>43339</c:v>
                </c:pt>
                <c:pt idx="5153">
                  <c:v>43340</c:v>
                </c:pt>
                <c:pt idx="5154">
                  <c:v>43341</c:v>
                </c:pt>
                <c:pt idx="5155">
                  <c:v>43342</c:v>
                </c:pt>
                <c:pt idx="5156">
                  <c:v>43343</c:v>
                </c:pt>
                <c:pt idx="5157">
                  <c:v>43344</c:v>
                </c:pt>
                <c:pt idx="5158">
                  <c:v>43345</c:v>
                </c:pt>
                <c:pt idx="5159">
                  <c:v>43346</c:v>
                </c:pt>
                <c:pt idx="5160">
                  <c:v>43347</c:v>
                </c:pt>
                <c:pt idx="5161">
                  <c:v>43348</c:v>
                </c:pt>
                <c:pt idx="5162">
                  <c:v>43349</c:v>
                </c:pt>
                <c:pt idx="5163">
                  <c:v>43350</c:v>
                </c:pt>
                <c:pt idx="5164">
                  <c:v>43351</c:v>
                </c:pt>
                <c:pt idx="5165">
                  <c:v>43352</c:v>
                </c:pt>
                <c:pt idx="5166">
                  <c:v>43353</c:v>
                </c:pt>
                <c:pt idx="5167">
                  <c:v>43354</c:v>
                </c:pt>
                <c:pt idx="5168">
                  <c:v>43355</c:v>
                </c:pt>
                <c:pt idx="5169">
                  <c:v>43356</c:v>
                </c:pt>
                <c:pt idx="5170">
                  <c:v>43357</c:v>
                </c:pt>
                <c:pt idx="5171">
                  <c:v>43358</c:v>
                </c:pt>
                <c:pt idx="5172">
                  <c:v>43359</c:v>
                </c:pt>
                <c:pt idx="5173">
                  <c:v>43360</c:v>
                </c:pt>
                <c:pt idx="5174">
                  <c:v>43361</c:v>
                </c:pt>
                <c:pt idx="5175">
                  <c:v>43362</c:v>
                </c:pt>
                <c:pt idx="5176">
                  <c:v>43363</c:v>
                </c:pt>
                <c:pt idx="5177">
                  <c:v>43364</c:v>
                </c:pt>
                <c:pt idx="5178">
                  <c:v>43365</c:v>
                </c:pt>
                <c:pt idx="5179">
                  <c:v>43366</c:v>
                </c:pt>
                <c:pt idx="5180">
                  <c:v>43367</c:v>
                </c:pt>
                <c:pt idx="5181">
                  <c:v>43368</c:v>
                </c:pt>
                <c:pt idx="5182">
                  <c:v>43369</c:v>
                </c:pt>
                <c:pt idx="5183">
                  <c:v>43370</c:v>
                </c:pt>
                <c:pt idx="5184">
                  <c:v>43371</c:v>
                </c:pt>
                <c:pt idx="5185">
                  <c:v>43372</c:v>
                </c:pt>
                <c:pt idx="5186">
                  <c:v>43373</c:v>
                </c:pt>
                <c:pt idx="5187">
                  <c:v>43374</c:v>
                </c:pt>
                <c:pt idx="5188">
                  <c:v>43375</c:v>
                </c:pt>
                <c:pt idx="5189">
                  <c:v>43376</c:v>
                </c:pt>
                <c:pt idx="5190">
                  <c:v>43377</c:v>
                </c:pt>
                <c:pt idx="5191">
                  <c:v>43378</c:v>
                </c:pt>
                <c:pt idx="5192">
                  <c:v>43379</c:v>
                </c:pt>
                <c:pt idx="5193">
                  <c:v>43380</c:v>
                </c:pt>
                <c:pt idx="5194">
                  <c:v>43381</c:v>
                </c:pt>
                <c:pt idx="5195">
                  <c:v>43382</c:v>
                </c:pt>
                <c:pt idx="5196">
                  <c:v>43383</c:v>
                </c:pt>
                <c:pt idx="5197">
                  <c:v>43384</c:v>
                </c:pt>
                <c:pt idx="5198">
                  <c:v>43385</c:v>
                </c:pt>
                <c:pt idx="5199">
                  <c:v>43386</c:v>
                </c:pt>
                <c:pt idx="5200">
                  <c:v>43387</c:v>
                </c:pt>
                <c:pt idx="5201">
                  <c:v>43388</c:v>
                </c:pt>
                <c:pt idx="5202">
                  <c:v>43389</c:v>
                </c:pt>
                <c:pt idx="5203">
                  <c:v>43390</c:v>
                </c:pt>
                <c:pt idx="5204">
                  <c:v>43391</c:v>
                </c:pt>
                <c:pt idx="5205">
                  <c:v>43392</c:v>
                </c:pt>
                <c:pt idx="5206">
                  <c:v>43393</c:v>
                </c:pt>
                <c:pt idx="5207">
                  <c:v>43394</c:v>
                </c:pt>
                <c:pt idx="5208">
                  <c:v>43395</c:v>
                </c:pt>
                <c:pt idx="5209">
                  <c:v>43396</c:v>
                </c:pt>
                <c:pt idx="5210">
                  <c:v>43397</c:v>
                </c:pt>
                <c:pt idx="5211">
                  <c:v>43398</c:v>
                </c:pt>
                <c:pt idx="5212">
                  <c:v>43399</c:v>
                </c:pt>
                <c:pt idx="5213">
                  <c:v>43400</c:v>
                </c:pt>
                <c:pt idx="5214">
                  <c:v>43401</c:v>
                </c:pt>
                <c:pt idx="5215">
                  <c:v>43402</c:v>
                </c:pt>
                <c:pt idx="5216">
                  <c:v>43403</c:v>
                </c:pt>
                <c:pt idx="5217">
                  <c:v>43404</c:v>
                </c:pt>
                <c:pt idx="5218">
                  <c:v>43405</c:v>
                </c:pt>
                <c:pt idx="5219">
                  <c:v>43406</c:v>
                </c:pt>
                <c:pt idx="5220">
                  <c:v>43407</c:v>
                </c:pt>
                <c:pt idx="5221">
                  <c:v>43408</c:v>
                </c:pt>
                <c:pt idx="5222">
                  <c:v>43409</c:v>
                </c:pt>
                <c:pt idx="5223">
                  <c:v>43410</c:v>
                </c:pt>
                <c:pt idx="5224">
                  <c:v>43411</c:v>
                </c:pt>
                <c:pt idx="5225">
                  <c:v>43412</c:v>
                </c:pt>
                <c:pt idx="5226">
                  <c:v>43413</c:v>
                </c:pt>
                <c:pt idx="5227">
                  <c:v>43414</c:v>
                </c:pt>
                <c:pt idx="5228">
                  <c:v>43415</c:v>
                </c:pt>
                <c:pt idx="5229">
                  <c:v>43416</c:v>
                </c:pt>
                <c:pt idx="5230">
                  <c:v>43417</c:v>
                </c:pt>
                <c:pt idx="5231">
                  <c:v>43418</c:v>
                </c:pt>
                <c:pt idx="5232">
                  <c:v>43419</c:v>
                </c:pt>
                <c:pt idx="5233">
                  <c:v>43420</c:v>
                </c:pt>
                <c:pt idx="5234">
                  <c:v>43421</c:v>
                </c:pt>
                <c:pt idx="5235">
                  <c:v>43422</c:v>
                </c:pt>
                <c:pt idx="5236">
                  <c:v>43423</c:v>
                </c:pt>
                <c:pt idx="5237">
                  <c:v>43424</c:v>
                </c:pt>
                <c:pt idx="5238">
                  <c:v>43425</c:v>
                </c:pt>
                <c:pt idx="5239">
                  <c:v>43426</c:v>
                </c:pt>
                <c:pt idx="5240">
                  <c:v>43427</c:v>
                </c:pt>
                <c:pt idx="5241">
                  <c:v>43428</c:v>
                </c:pt>
                <c:pt idx="5242">
                  <c:v>43429</c:v>
                </c:pt>
                <c:pt idx="5243">
                  <c:v>43430</c:v>
                </c:pt>
                <c:pt idx="5244">
                  <c:v>43431</c:v>
                </c:pt>
                <c:pt idx="5245">
                  <c:v>43432</c:v>
                </c:pt>
                <c:pt idx="5246">
                  <c:v>43433</c:v>
                </c:pt>
                <c:pt idx="5247">
                  <c:v>43434</c:v>
                </c:pt>
                <c:pt idx="5248">
                  <c:v>43435</c:v>
                </c:pt>
                <c:pt idx="5249">
                  <c:v>43436</c:v>
                </c:pt>
                <c:pt idx="5250">
                  <c:v>43437</c:v>
                </c:pt>
                <c:pt idx="5251">
                  <c:v>43438</c:v>
                </c:pt>
                <c:pt idx="5252">
                  <c:v>43439</c:v>
                </c:pt>
                <c:pt idx="5253">
                  <c:v>43440</c:v>
                </c:pt>
                <c:pt idx="5254">
                  <c:v>43441</c:v>
                </c:pt>
                <c:pt idx="5255">
                  <c:v>43442</c:v>
                </c:pt>
                <c:pt idx="5256">
                  <c:v>43443</c:v>
                </c:pt>
                <c:pt idx="5257">
                  <c:v>43444</c:v>
                </c:pt>
                <c:pt idx="5258">
                  <c:v>43445</c:v>
                </c:pt>
                <c:pt idx="5259">
                  <c:v>43446</c:v>
                </c:pt>
                <c:pt idx="5260">
                  <c:v>43447</c:v>
                </c:pt>
                <c:pt idx="5261">
                  <c:v>43448</c:v>
                </c:pt>
                <c:pt idx="5262">
                  <c:v>43449</c:v>
                </c:pt>
                <c:pt idx="5263">
                  <c:v>43450</c:v>
                </c:pt>
                <c:pt idx="5264">
                  <c:v>43451</c:v>
                </c:pt>
                <c:pt idx="5265">
                  <c:v>43452</c:v>
                </c:pt>
                <c:pt idx="5266">
                  <c:v>43453</c:v>
                </c:pt>
                <c:pt idx="5267">
                  <c:v>43454</c:v>
                </c:pt>
                <c:pt idx="5268">
                  <c:v>43455</c:v>
                </c:pt>
                <c:pt idx="5269">
                  <c:v>43456</c:v>
                </c:pt>
                <c:pt idx="5270">
                  <c:v>43457</c:v>
                </c:pt>
                <c:pt idx="5271">
                  <c:v>43458</c:v>
                </c:pt>
                <c:pt idx="5272">
                  <c:v>43459</c:v>
                </c:pt>
                <c:pt idx="5273">
                  <c:v>43460</c:v>
                </c:pt>
                <c:pt idx="5274">
                  <c:v>43461</c:v>
                </c:pt>
                <c:pt idx="5275">
                  <c:v>43462</c:v>
                </c:pt>
                <c:pt idx="5276">
                  <c:v>43463</c:v>
                </c:pt>
                <c:pt idx="5277">
                  <c:v>43464</c:v>
                </c:pt>
                <c:pt idx="5278">
                  <c:v>43465</c:v>
                </c:pt>
                <c:pt idx="5279">
                  <c:v>43466</c:v>
                </c:pt>
                <c:pt idx="5280">
                  <c:v>43467</c:v>
                </c:pt>
                <c:pt idx="5281">
                  <c:v>43468</c:v>
                </c:pt>
                <c:pt idx="5282">
                  <c:v>43469</c:v>
                </c:pt>
                <c:pt idx="5283">
                  <c:v>43470</c:v>
                </c:pt>
                <c:pt idx="5284">
                  <c:v>43471</c:v>
                </c:pt>
                <c:pt idx="5285">
                  <c:v>43472</c:v>
                </c:pt>
                <c:pt idx="5286">
                  <c:v>43473</c:v>
                </c:pt>
                <c:pt idx="5287">
                  <c:v>43474</c:v>
                </c:pt>
                <c:pt idx="5288">
                  <c:v>43475</c:v>
                </c:pt>
                <c:pt idx="5289">
                  <c:v>43476</c:v>
                </c:pt>
                <c:pt idx="5290">
                  <c:v>43477</c:v>
                </c:pt>
                <c:pt idx="5291">
                  <c:v>43478</c:v>
                </c:pt>
                <c:pt idx="5292">
                  <c:v>43479</c:v>
                </c:pt>
                <c:pt idx="5293">
                  <c:v>43480</c:v>
                </c:pt>
                <c:pt idx="5294">
                  <c:v>43481</c:v>
                </c:pt>
                <c:pt idx="5295">
                  <c:v>43482</c:v>
                </c:pt>
                <c:pt idx="5296">
                  <c:v>43483</c:v>
                </c:pt>
                <c:pt idx="5297">
                  <c:v>43484</c:v>
                </c:pt>
                <c:pt idx="5298">
                  <c:v>43485</c:v>
                </c:pt>
                <c:pt idx="5299">
                  <c:v>43486</c:v>
                </c:pt>
                <c:pt idx="5300">
                  <c:v>43487</c:v>
                </c:pt>
                <c:pt idx="5301">
                  <c:v>43488</c:v>
                </c:pt>
                <c:pt idx="5302">
                  <c:v>43489</c:v>
                </c:pt>
                <c:pt idx="5303">
                  <c:v>43490</c:v>
                </c:pt>
                <c:pt idx="5304">
                  <c:v>43491</c:v>
                </c:pt>
                <c:pt idx="5305">
                  <c:v>43492</c:v>
                </c:pt>
                <c:pt idx="5306">
                  <c:v>43493</c:v>
                </c:pt>
                <c:pt idx="5307">
                  <c:v>43494</c:v>
                </c:pt>
                <c:pt idx="5308">
                  <c:v>43495</c:v>
                </c:pt>
                <c:pt idx="5309">
                  <c:v>43496</c:v>
                </c:pt>
                <c:pt idx="5310">
                  <c:v>43497</c:v>
                </c:pt>
                <c:pt idx="5311">
                  <c:v>43498</c:v>
                </c:pt>
                <c:pt idx="5312">
                  <c:v>43499</c:v>
                </c:pt>
                <c:pt idx="5313">
                  <c:v>43500</c:v>
                </c:pt>
                <c:pt idx="5314">
                  <c:v>43501</c:v>
                </c:pt>
                <c:pt idx="5315">
                  <c:v>43502</c:v>
                </c:pt>
                <c:pt idx="5316">
                  <c:v>43503</c:v>
                </c:pt>
                <c:pt idx="5317">
                  <c:v>43504</c:v>
                </c:pt>
                <c:pt idx="5318">
                  <c:v>43505</c:v>
                </c:pt>
                <c:pt idx="5319">
                  <c:v>43506</c:v>
                </c:pt>
                <c:pt idx="5320">
                  <c:v>43507</c:v>
                </c:pt>
                <c:pt idx="5321">
                  <c:v>43508</c:v>
                </c:pt>
                <c:pt idx="5322">
                  <c:v>43509</c:v>
                </c:pt>
                <c:pt idx="5323">
                  <c:v>43510</c:v>
                </c:pt>
                <c:pt idx="5324">
                  <c:v>43511</c:v>
                </c:pt>
                <c:pt idx="5325">
                  <c:v>43512</c:v>
                </c:pt>
                <c:pt idx="5326">
                  <c:v>43513</c:v>
                </c:pt>
                <c:pt idx="5327">
                  <c:v>43514</c:v>
                </c:pt>
                <c:pt idx="5328">
                  <c:v>43515</c:v>
                </c:pt>
                <c:pt idx="5329">
                  <c:v>43516</c:v>
                </c:pt>
                <c:pt idx="5330">
                  <c:v>43517</c:v>
                </c:pt>
                <c:pt idx="5331">
                  <c:v>43518</c:v>
                </c:pt>
                <c:pt idx="5332">
                  <c:v>43519</c:v>
                </c:pt>
                <c:pt idx="5333">
                  <c:v>43520</c:v>
                </c:pt>
                <c:pt idx="5334">
                  <c:v>43521</c:v>
                </c:pt>
                <c:pt idx="5335">
                  <c:v>43522</c:v>
                </c:pt>
                <c:pt idx="5336">
                  <c:v>43523</c:v>
                </c:pt>
                <c:pt idx="5337">
                  <c:v>43524</c:v>
                </c:pt>
                <c:pt idx="5338">
                  <c:v>43525</c:v>
                </c:pt>
                <c:pt idx="5339">
                  <c:v>43526</c:v>
                </c:pt>
                <c:pt idx="5340">
                  <c:v>43527</c:v>
                </c:pt>
                <c:pt idx="5341">
                  <c:v>43528</c:v>
                </c:pt>
                <c:pt idx="5342">
                  <c:v>43529</c:v>
                </c:pt>
                <c:pt idx="5343">
                  <c:v>43530</c:v>
                </c:pt>
                <c:pt idx="5344">
                  <c:v>43531</c:v>
                </c:pt>
                <c:pt idx="5345">
                  <c:v>43532</c:v>
                </c:pt>
                <c:pt idx="5346">
                  <c:v>43533</c:v>
                </c:pt>
                <c:pt idx="5347">
                  <c:v>43534</c:v>
                </c:pt>
                <c:pt idx="5348">
                  <c:v>43535</c:v>
                </c:pt>
                <c:pt idx="5349">
                  <c:v>43536</c:v>
                </c:pt>
                <c:pt idx="5350">
                  <c:v>43537</c:v>
                </c:pt>
                <c:pt idx="5351">
                  <c:v>43538</c:v>
                </c:pt>
                <c:pt idx="5352">
                  <c:v>43539</c:v>
                </c:pt>
                <c:pt idx="5353">
                  <c:v>43540</c:v>
                </c:pt>
                <c:pt idx="5354">
                  <c:v>43541</c:v>
                </c:pt>
                <c:pt idx="5355">
                  <c:v>43542</c:v>
                </c:pt>
                <c:pt idx="5356">
                  <c:v>43543</c:v>
                </c:pt>
                <c:pt idx="5357">
                  <c:v>43544</c:v>
                </c:pt>
                <c:pt idx="5358">
                  <c:v>43545</c:v>
                </c:pt>
                <c:pt idx="5359">
                  <c:v>43546</c:v>
                </c:pt>
                <c:pt idx="5360">
                  <c:v>43547</c:v>
                </c:pt>
                <c:pt idx="5361">
                  <c:v>43548</c:v>
                </c:pt>
                <c:pt idx="5362">
                  <c:v>43549</c:v>
                </c:pt>
                <c:pt idx="5363">
                  <c:v>43550</c:v>
                </c:pt>
                <c:pt idx="5364">
                  <c:v>43551</c:v>
                </c:pt>
                <c:pt idx="5365">
                  <c:v>43552</c:v>
                </c:pt>
                <c:pt idx="5366">
                  <c:v>43553</c:v>
                </c:pt>
                <c:pt idx="5367">
                  <c:v>43554</c:v>
                </c:pt>
                <c:pt idx="5368">
                  <c:v>43555</c:v>
                </c:pt>
                <c:pt idx="5369">
                  <c:v>43556</c:v>
                </c:pt>
                <c:pt idx="5370">
                  <c:v>43557</c:v>
                </c:pt>
                <c:pt idx="5371">
                  <c:v>43558</c:v>
                </c:pt>
                <c:pt idx="5372">
                  <c:v>43559</c:v>
                </c:pt>
                <c:pt idx="5373">
                  <c:v>43560</c:v>
                </c:pt>
                <c:pt idx="5374">
                  <c:v>43561</c:v>
                </c:pt>
                <c:pt idx="5375">
                  <c:v>43562</c:v>
                </c:pt>
                <c:pt idx="5376">
                  <c:v>43563</c:v>
                </c:pt>
                <c:pt idx="5377">
                  <c:v>43564</c:v>
                </c:pt>
                <c:pt idx="5378">
                  <c:v>43565</c:v>
                </c:pt>
                <c:pt idx="5379">
                  <c:v>43566</c:v>
                </c:pt>
                <c:pt idx="5380">
                  <c:v>43567</c:v>
                </c:pt>
                <c:pt idx="5381">
                  <c:v>43568</c:v>
                </c:pt>
                <c:pt idx="5382">
                  <c:v>43569</c:v>
                </c:pt>
                <c:pt idx="5383">
                  <c:v>43570</c:v>
                </c:pt>
                <c:pt idx="5384">
                  <c:v>43571</c:v>
                </c:pt>
                <c:pt idx="5385">
                  <c:v>43572</c:v>
                </c:pt>
                <c:pt idx="5386">
                  <c:v>43573</c:v>
                </c:pt>
                <c:pt idx="5387">
                  <c:v>43574</c:v>
                </c:pt>
                <c:pt idx="5388">
                  <c:v>43575</c:v>
                </c:pt>
                <c:pt idx="5389">
                  <c:v>43576</c:v>
                </c:pt>
                <c:pt idx="5390">
                  <c:v>43577</c:v>
                </c:pt>
                <c:pt idx="5391">
                  <c:v>43578</c:v>
                </c:pt>
                <c:pt idx="5392">
                  <c:v>43579</c:v>
                </c:pt>
                <c:pt idx="5393">
                  <c:v>43580</c:v>
                </c:pt>
                <c:pt idx="5394">
                  <c:v>43581</c:v>
                </c:pt>
                <c:pt idx="5395">
                  <c:v>43582</c:v>
                </c:pt>
                <c:pt idx="5396">
                  <c:v>43583</c:v>
                </c:pt>
                <c:pt idx="5397">
                  <c:v>43584</c:v>
                </c:pt>
                <c:pt idx="5398">
                  <c:v>43585</c:v>
                </c:pt>
                <c:pt idx="5399">
                  <c:v>43586</c:v>
                </c:pt>
                <c:pt idx="5400">
                  <c:v>43587</c:v>
                </c:pt>
                <c:pt idx="5401">
                  <c:v>43588</c:v>
                </c:pt>
                <c:pt idx="5402">
                  <c:v>43589</c:v>
                </c:pt>
                <c:pt idx="5403">
                  <c:v>43590</c:v>
                </c:pt>
                <c:pt idx="5404">
                  <c:v>43591</c:v>
                </c:pt>
                <c:pt idx="5405">
                  <c:v>43592</c:v>
                </c:pt>
                <c:pt idx="5406">
                  <c:v>43593</c:v>
                </c:pt>
                <c:pt idx="5407">
                  <c:v>43594</c:v>
                </c:pt>
                <c:pt idx="5408">
                  <c:v>43595</c:v>
                </c:pt>
                <c:pt idx="5409">
                  <c:v>43596</c:v>
                </c:pt>
                <c:pt idx="5410">
                  <c:v>43597</c:v>
                </c:pt>
                <c:pt idx="5411">
                  <c:v>43598</c:v>
                </c:pt>
                <c:pt idx="5412">
                  <c:v>43599</c:v>
                </c:pt>
                <c:pt idx="5413">
                  <c:v>43600</c:v>
                </c:pt>
                <c:pt idx="5414">
                  <c:v>43601</c:v>
                </c:pt>
                <c:pt idx="5415">
                  <c:v>43602</c:v>
                </c:pt>
                <c:pt idx="5416">
                  <c:v>43603</c:v>
                </c:pt>
                <c:pt idx="5417">
                  <c:v>43604</c:v>
                </c:pt>
                <c:pt idx="5418">
                  <c:v>43605</c:v>
                </c:pt>
                <c:pt idx="5419">
                  <c:v>43606</c:v>
                </c:pt>
                <c:pt idx="5420">
                  <c:v>43607</c:v>
                </c:pt>
                <c:pt idx="5421">
                  <c:v>43608</c:v>
                </c:pt>
                <c:pt idx="5422">
                  <c:v>43609</c:v>
                </c:pt>
                <c:pt idx="5423">
                  <c:v>43610</c:v>
                </c:pt>
                <c:pt idx="5424">
                  <c:v>43611</c:v>
                </c:pt>
                <c:pt idx="5425">
                  <c:v>43612</c:v>
                </c:pt>
                <c:pt idx="5426">
                  <c:v>43613</c:v>
                </c:pt>
                <c:pt idx="5427">
                  <c:v>43614</c:v>
                </c:pt>
                <c:pt idx="5428">
                  <c:v>43615</c:v>
                </c:pt>
                <c:pt idx="5429">
                  <c:v>43616</c:v>
                </c:pt>
                <c:pt idx="5430">
                  <c:v>43617</c:v>
                </c:pt>
                <c:pt idx="5431">
                  <c:v>43618</c:v>
                </c:pt>
                <c:pt idx="5432">
                  <c:v>43619</c:v>
                </c:pt>
                <c:pt idx="5433">
                  <c:v>43620</c:v>
                </c:pt>
                <c:pt idx="5434">
                  <c:v>43621</c:v>
                </c:pt>
                <c:pt idx="5435">
                  <c:v>43622</c:v>
                </c:pt>
                <c:pt idx="5436">
                  <c:v>43623</c:v>
                </c:pt>
                <c:pt idx="5437">
                  <c:v>43624</c:v>
                </c:pt>
                <c:pt idx="5438">
                  <c:v>43625</c:v>
                </c:pt>
                <c:pt idx="5439">
                  <c:v>43626</c:v>
                </c:pt>
                <c:pt idx="5440">
                  <c:v>43627</c:v>
                </c:pt>
                <c:pt idx="5441">
                  <c:v>43628</c:v>
                </c:pt>
                <c:pt idx="5442">
                  <c:v>43629</c:v>
                </c:pt>
                <c:pt idx="5443">
                  <c:v>43630</c:v>
                </c:pt>
                <c:pt idx="5444">
                  <c:v>43631</c:v>
                </c:pt>
                <c:pt idx="5445">
                  <c:v>43632</c:v>
                </c:pt>
                <c:pt idx="5446">
                  <c:v>43633</c:v>
                </c:pt>
                <c:pt idx="5447">
                  <c:v>43634</c:v>
                </c:pt>
                <c:pt idx="5448">
                  <c:v>43635</c:v>
                </c:pt>
                <c:pt idx="5449">
                  <c:v>43636</c:v>
                </c:pt>
                <c:pt idx="5450">
                  <c:v>43637</c:v>
                </c:pt>
                <c:pt idx="5451">
                  <c:v>43638</c:v>
                </c:pt>
                <c:pt idx="5452">
                  <c:v>43639</c:v>
                </c:pt>
                <c:pt idx="5453">
                  <c:v>43640</c:v>
                </c:pt>
                <c:pt idx="5454">
                  <c:v>43641</c:v>
                </c:pt>
                <c:pt idx="5455">
                  <c:v>43642</c:v>
                </c:pt>
                <c:pt idx="5456">
                  <c:v>43643</c:v>
                </c:pt>
                <c:pt idx="5457">
                  <c:v>43644</c:v>
                </c:pt>
                <c:pt idx="5458">
                  <c:v>43645</c:v>
                </c:pt>
                <c:pt idx="5459">
                  <c:v>43646</c:v>
                </c:pt>
                <c:pt idx="5460">
                  <c:v>43647</c:v>
                </c:pt>
                <c:pt idx="5461">
                  <c:v>43648</c:v>
                </c:pt>
                <c:pt idx="5462">
                  <c:v>43649</c:v>
                </c:pt>
                <c:pt idx="5463">
                  <c:v>43650</c:v>
                </c:pt>
                <c:pt idx="5464">
                  <c:v>43651</c:v>
                </c:pt>
                <c:pt idx="5465">
                  <c:v>43652</c:v>
                </c:pt>
                <c:pt idx="5466">
                  <c:v>43653</c:v>
                </c:pt>
                <c:pt idx="5467">
                  <c:v>43654</c:v>
                </c:pt>
                <c:pt idx="5468">
                  <c:v>43655</c:v>
                </c:pt>
                <c:pt idx="5469">
                  <c:v>43656</c:v>
                </c:pt>
                <c:pt idx="5470">
                  <c:v>43657</c:v>
                </c:pt>
                <c:pt idx="5471">
                  <c:v>43658</c:v>
                </c:pt>
                <c:pt idx="5472">
                  <c:v>43659</c:v>
                </c:pt>
                <c:pt idx="5473">
                  <c:v>43660</c:v>
                </c:pt>
                <c:pt idx="5474">
                  <c:v>43661</c:v>
                </c:pt>
                <c:pt idx="5475">
                  <c:v>43662</c:v>
                </c:pt>
                <c:pt idx="5476">
                  <c:v>43663</c:v>
                </c:pt>
                <c:pt idx="5477">
                  <c:v>43664</c:v>
                </c:pt>
                <c:pt idx="5478">
                  <c:v>43665</c:v>
                </c:pt>
                <c:pt idx="5479">
                  <c:v>43666</c:v>
                </c:pt>
                <c:pt idx="5480">
                  <c:v>43667</c:v>
                </c:pt>
                <c:pt idx="5481">
                  <c:v>43668</c:v>
                </c:pt>
                <c:pt idx="5482">
                  <c:v>43669</c:v>
                </c:pt>
                <c:pt idx="5483">
                  <c:v>43670</c:v>
                </c:pt>
                <c:pt idx="5484">
                  <c:v>43671</c:v>
                </c:pt>
                <c:pt idx="5485">
                  <c:v>43672</c:v>
                </c:pt>
                <c:pt idx="5486">
                  <c:v>43673</c:v>
                </c:pt>
                <c:pt idx="5487">
                  <c:v>43674</c:v>
                </c:pt>
                <c:pt idx="5488">
                  <c:v>43675</c:v>
                </c:pt>
                <c:pt idx="5489">
                  <c:v>43676</c:v>
                </c:pt>
                <c:pt idx="5490">
                  <c:v>43677</c:v>
                </c:pt>
                <c:pt idx="5491">
                  <c:v>43678</c:v>
                </c:pt>
                <c:pt idx="5492">
                  <c:v>43679</c:v>
                </c:pt>
                <c:pt idx="5493">
                  <c:v>43680</c:v>
                </c:pt>
                <c:pt idx="5494">
                  <c:v>43681</c:v>
                </c:pt>
                <c:pt idx="5495">
                  <c:v>43682</c:v>
                </c:pt>
                <c:pt idx="5496">
                  <c:v>43683</c:v>
                </c:pt>
                <c:pt idx="5497">
                  <c:v>43684</c:v>
                </c:pt>
                <c:pt idx="5498">
                  <c:v>43685</c:v>
                </c:pt>
                <c:pt idx="5499">
                  <c:v>43686</c:v>
                </c:pt>
                <c:pt idx="5500">
                  <c:v>43687</c:v>
                </c:pt>
                <c:pt idx="5501">
                  <c:v>43688</c:v>
                </c:pt>
                <c:pt idx="5502">
                  <c:v>43689</c:v>
                </c:pt>
                <c:pt idx="5503">
                  <c:v>43690</c:v>
                </c:pt>
                <c:pt idx="5504">
                  <c:v>43691</c:v>
                </c:pt>
                <c:pt idx="5505">
                  <c:v>43692</c:v>
                </c:pt>
                <c:pt idx="5506">
                  <c:v>43693</c:v>
                </c:pt>
                <c:pt idx="5507">
                  <c:v>43694</c:v>
                </c:pt>
                <c:pt idx="5508">
                  <c:v>43695</c:v>
                </c:pt>
                <c:pt idx="5509">
                  <c:v>43696</c:v>
                </c:pt>
                <c:pt idx="5510">
                  <c:v>43697</c:v>
                </c:pt>
                <c:pt idx="5511">
                  <c:v>43698</c:v>
                </c:pt>
                <c:pt idx="5512">
                  <c:v>43699</c:v>
                </c:pt>
                <c:pt idx="5513">
                  <c:v>43700</c:v>
                </c:pt>
                <c:pt idx="5514">
                  <c:v>43701</c:v>
                </c:pt>
                <c:pt idx="5515">
                  <c:v>43702</c:v>
                </c:pt>
                <c:pt idx="5516">
                  <c:v>43703</c:v>
                </c:pt>
                <c:pt idx="5517">
                  <c:v>43704</c:v>
                </c:pt>
                <c:pt idx="5518">
                  <c:v>43705</c:v>
                </c:pt>
                <c:pt idx="5519">
                  <c:v>43706</c:v>
                </c:pt>
                <c:pt idx="5520">
                  <c:v>43707</c:v>
                </c:pt>
                <c:pt idx="5521">
                  <c:v>43708</c:v>
                </c:pt>
                <c:pt idx="5522">
                  <c:v>43709</c:v>
                </c:pt>
                <c:pt idx="5523">
                  <c:v>43710</c:v>
                </c:pt>
                <c:pt idx="5524">
                  <c:v>43711</c:v>
                </c:pt>
                <c:pt idx="5525">
                  <c:v>43712</c:v>
                </c:pt>
                <c:pt idx="5526">
                  <c:v>43713</c:v>
                </c:pt>
                <c:pt idx="5527">
                  <c:v>43714</c:v>
                </c:pt>
                <c:pt idx="5528">
                  <c:v>43715</c:v>
                </c:pt>
                <c:pt idx="5529">
                  <c:v>43716</c:v>
                </c:pt>
                <c:pt idx="5530">
                  <c:v>43717</c:v>
                </c:pt>
                <c:pt idx="5531">
                  <c:v>43718</c:v>
                </c:pt>
                <c:pt idx="5532">
                  <c:v>43719</c:v>
                </c:pt>
                <c:pt idx="5533">
                  <c:v>43720</c:v>
                </c:pt>
                <c:pt idx="5534">
                  <c:v>43721</c:v>
                </c:pt>
                <c:pt idx="5535">
                  <c:v>43722</c:v>
                </c:pt>
                <c:pt idx="5536">
                  <c:v>43723</c:v>
                </c:pt>
                <c:pt idx="5537">
                  <c:v>43724</c:v>
                </c:pt>
                <c:pt idx="5538">
                  <c:v>43725</c:v>
                </c:pt>
                <c:pt idx="5539">
                  <c:v>43726</c:v>
                </c:pt>
                <c:pt idx="5540">
                  <c:v>43727</c:v>
                </c:pt>
                <c:pt idx="5541">
                  <c:v>43728</c:v>
                </c:pt>
                <c:pt idx="5542">
                  <c:v>43729</c:v>
                </c:pt>
                <c:pt idx="5543">
                  <c:v>43730</c:v>
                </c:pt>
                <c:pt idx="5544">
                  <c:v>43731</c:v>
                </c:pt>
                <c:pt idx="5545">
                  <c:v>43732</c:v>
                </c:pt>
                <c:pt idx="5546">
                  <c:v>43733</c:v>
                </c:pt>
                <c:pt idx="5547">
                  <c:v>43734</c:v>
                </c:pt>
                <c:pt idx="5548">
                  <c:v>43735</c:v>
                </c:pt>
                <c:pt idx="5549">
                  <c:v>43736</c:v>
                </c:pt>
                <c:pt idx="5550">
                  <c:v>43737</c:v>
                </c:pt>
                <c:pt idx="5551">
                  <c:v>43738</c:v>
                </c:pt>
                <c:pt idx="5552">
                  <c:v>43739</c:v>
                </c:pt>
                <c:pt idx="5553">
                  <c:v>43740</c:v>
                </c:pt>
                <c:pt idx="5554">
                  <c:v>43741</c:v>
                </c:pt>
                <c:pt idx="5555">
                  <c:v>43742</c:v>
                </c:pt>
                <c:pt idx="5556">
                  <c:v>43743</c:v>
                </c:pt>
                <c:pt idx="5557">
                  <c:v>43744</c:v>
                </c:pt>
                <c:pt idx="5558">
                  <c:v>43745</c:v>
                </c:pt>
                <c:pt idx="5559">
                  <c:v>43746</c:v>
                </c:pt>
                <c:pt idx="5560">
                  <c:v>43747</c:v>
                </c:pt>
                <c:pt idx="5561">
                  <c:v>43748</c:v>
                </c:pt>
                <c:pt idx="5562">
                  <c:v>43749</c:v>
                </c:pt>
                <c:pt idx="5563">
                  <c:v>43750</c:v>
                </c:pt>
                <c:pt idx="5564">
                  <c:v>43751</c:v>
                </c:pt>
                <c:pt idx="5565">
                  <c:v>43752</c:v>
                </c:pt>
                <c:pt idx="5566">
                  <c:v>43753</c:v>
                </c:pt>
                <c:pt idx="5567">
                  <c:v>43754</c:v>
                </c:pt>
                <c:pt idx="5568">
                  <c:v>43755</c:v>
                </c:pt>
                <c:pt idx="5569">
                  <c:v>43756</c:v>
                </c:pt>
                <c:pt idx="5570">
                  <c:v>43757</c:v>
                </c:pt>
                <c:pt idx="5571">
                  <c:v>43758</c:v>
                </c:pt>
                <c:pt idx="5572">
                  <c:v>43759</c:v>
                </c:pt>
                <c:pt idx="5573">
                  <c:v>43760</c:v>
                </c:pt>
                <c:pt idx="5574">
                  <c:v>43761</c:v>
                </c:pt>
                <c:pt idx="5575">
                  <c:v>43762</c:v>
                </c:pt>
                <c:pt idx="5576">
                  <c:v>43763</c:v>
                </c:pt>
                <c:pt idx="5577">
                  <c:v>43764</c:v>
                </c:pt>
                <c:pt idx="5578">
                  <c:v>43765</c:v>
                </c:pt>
                <c:pt idx="5579">
                  <c:v>43766</c:v>
                </c:pt>
                <c:pt idx="5580">
                  <c:v>43767</c:v>
                </c:pt>
                <c:pt idx="5581">
                  <c:v>43768</c:v>
                </c:pt>
                <c:pt idx="5582">
                  <c:v>43769</c:v>
                </c:pt>
                <c:pt idx="5583">
                  <c:v>43770</c:v>
                </c:pt>
                <c:pt idx="5584">
                  <c:v>43771</c:v>
                </c:pt>
                <c:pt idx="5585">
                  <c:v>43772</c:v>
                </c:pt>
                <c:pt idx="5586">
                  <c:v>43773</c:v>
                </c:pt>
                <c:pt idx="5587">
                  <c:v>43774</c:v>
                </c:pt>
                <c:pt idx="5588">
                  <c:v>43775</c:v>
                </c:pt>
                <c:pt idx="5589">
                  <c:v>43776</c:v>
                </c:pt>
                <c:pt idx="5590">
                  <c:v>43777</c:v>
                </c:pt>
                <c:pt idx="5591">
                  <c:v>43778</c:v>
                </c:pt>
                <c:pt idx="5592">
                  <c:v>43779</c:v>
                </c:pt>
                <c:pt idx="5593">
                  <c:v>43780</c:v>
                </c:pt>
                <c:pt idx="5594">
                  <c:v>43781</c:v>
                </c:pt>
                <c:pt idx="5595">
                  <c:v>43782</c:v>
                </c:pt>
                <c:pt idx="5596">
                  <c:v>43783</c:v>
                </c:pt>
                <c:pt idx="5597">
                  <c:v>43784</c:v>
                </c:pt>
                <c:pt idx="5598">
                  <c:v>43785</c:v>
                </c:pt>
                <c:pt idx="5599">
                  <c:v>43786</c:v>
                </c:pt>
                <c:pt idx="5600">
                  <c:v>43787</c:v>
                </c:pt>
                <c:pt idx="5601">
                  <c:v>43788</c:v>
                </c:pt>
                <c:pt idx="5602">
                  <c:v>43789</c:v>
                </c:pt>
                <c:pt idx="5603">
                  <c:v>43790</c:v>
                </c:pt>
                <c:pt idx="5604">
                  <c:v>43791</c:v>
                </c:pt>
                <c:pt idx="5605">
                  <c:v>43792</c:v>
                </c:pt>
                <c:pt idx="5606">
                  <c:v>43793</c:v>
                </c:pt>
                <c:pt idx="5607">
                  <c:v>43794</c:v>
                </c:pt>
                <c:pt idx="5608">
                  <c:v>43795</c:v>
                </c:pt>
                <c:pt idx="5609">
                  <c:v>43796</c:v>
                </c:pt>
                <c:pt idx="5610">
                  <c:v>43797</c:v>
                </c:pt>
                <c:pt idx="5611">
                  <c:v>43798</c:v>
                </c:pt>
                <c:pt idx="5612">
                  <c:v>43799</c:v>
                </c:pt>
                <c:pt idx="5613">
                  <c:v>43800</c:v>
                </c:pt>
                <c:pt idx="5614">
                  <c:v>43801</c:v>
                </c:pt>
                <c:pt idx="5615">
                  <c:v>43802</c:v>
                </c:pt>
                <c:pt idx="5616">
                  <c:v>43803</c:v>
                </c:pt>
                <c:pt idx="5617">
                  <c:v>43804</c:v>
                </c:pt>
                <c:pt idx="5618">
                  <c:v>43805</c:v>
                </c:pt>
                <c:pt idx="5619">
                  <c:v>43806</c:v>
                </c:pt>
                <c:pt idx="5620">
                  <c:v>43807</c:v>
                </c:pt>
                <c:pt idx="5621">
                  <c:v>43808</c:v>
                </c:pt>
                <c:pt idx="5622">
                  <c:v>43809</c:v>
                </c:pt>
                <c:pt idx="5623">
                  <c:v>43810</c:v>
                </c:pt>
                <c:pt idx="5624">
                  <c:v>43811</c:v>
                </c:pt>
                <c:pt idx="5625">
                  <c:v>43812</c:v>
                </c:pt>
                <c:pt idx="5626">
                  <c:v>43813</c:v>
                </c:pt>
                <c:pt idx="5627">
                  <c:v>43814</c:v>
                </c:pt>
                <c:pt idx="5628">
                  <c:v>43815</c:v>
                </c:pt>
                <c:pt idx="5629">
                  <c:v>43816</c:v>
                </c:pt>
                <c:pt idx="5630">
                  <c:v>43817</c:v>
                </c:pt>
                <c:pt idx="5631">
                  <c:v>43818</c:v>
                </c:pt>
                <c:pt idx="5632">
                  <c:v>43819</c:v>
                </c:pt>
                <c:pt idx="5633">
                  <c:v>43820</c:v>
                </c:pt>
                <c:pt idx="5634">
                  <c:v>43821</c:v>
                </c:pt>
                <c:pt idx="5635">
                  <c:v>43822</c:v>
                </c:pt>
                <c:pt idx="5636">
                  <c:v>43823</c:v>
                </c:pt>
                <c:pt idx="5637">
                  <c:v>43824</c:v>
                </c:pt>
                <c:pt idx="5638">
                  <c:v>43825</c:v>
                </c:pt>
                <c:pt idx="5639">
                  <c:v>43826</c:v>
                </c:pt>
                <c:pt idx="5640">
                  <c:v>43827</c:v>
                </c:pt>
                <c:pt idx="5641">
                  <c:v>43828</c:v>
                </c:pt>
                <c:pt idx="5642">
                  <c:v>43829</c:v>
                </c:pt>
                <c:pt idx="5643">
                  <c:v>43830</c:v>
                </c:pt>
                <c:pt idx="5644">
                  <c:v>43831</c:v>
                </c:pt>
                <c:pt idx="5645">
                  <c:v>43832</c:v>
                </c:pt>
                <c:pt idx="5646">
                  <c:v>43833</c:v>
                </c:pt>
                <c:pt idx="5647">
                  <c:v>43834</c:v>
                </c:pt>
                <c:pt idx="5648">
                  <c:v>43835</c:v>
                </c:pt>
                <c:pt idx="5649">
                  <c:v>43836</c:v>
                </c:pt>
                <c:pt idx="5650">
                  <c:v>43837</c:v>
                </c:pt>
                <c:pt idx="5651">
                  <c:v>43838</c:v>
                </c:pt>
                <c:pt idx="5652">
                  <c:v>43839</c:v>
                </c:pt>
                <c:pt idx="5653">
                  <c:v>43840</c:v>
                </c:pt>
                <c:pt idx="5654">
                  <c:v>43841</c:v>
                </c:pt>
                <c:pt idx="5655">
                  <c:v>43842</c:v>
                </c:pt>
                <c:pt idx="5656">
                  <c:v>43843</c:v>
                </c:pt>
                <c:pt idx="5657">
                  <c:v>43844</c:v>
                </c:pt>
                <c:pt idx="5658">
                  <c:v>43845</c:v>
                </c:pt>
                <c:pt idx="5659">
                  <c:v>43846</c:v>
                </c:pt>
                <c:pt idx="5660">
                  <c:v>43847</c:v>
                </c:pt>
                <c:pt idx="5661">
                  <c:v>43848</c:v>
                </c:pt>
                <c:pt idx="5662">
                  <c:v>43849</c:v>
                </c:pt>
                <c:pt idx="5663">
                  <c:v>43850</c:v>
                </c:pt>
                <c:pt idx="5664">
                  <c:v>43851</c:v>
                </c:pt>
                <c:pt idx="5665">
                  <c:v>43852</c:v>
                </c:pt>
                <c:pt idx="5666">
                  <c:v>43853</c:v>
                </c:pt>
                <c:pt idx="5667">
                  <c:v>43854</c:v>
                </c:pt>
                <c:pt idx="5668">
                  <c:v>43855</c:v>
                </c:pt>
                <c:pt idx="5669">
                  <c:v>43856</c:v>
                </c:pt>
                <c:pt idx="5670">
                  <c:v>43857</c:v>
                </c:pt>
                <c:pt idx="5671">
                  <c:v>43858</c:v>
                </c:pt>
                <c:pt idx="5672">
                  <c:v>43859</c:v>
                </c:pt>
                <c:pt idx="5673">
                  <c:v>43860</c:v>
                </c:pt>
                <c:pt idx="5674">
                  <c:v>43861</c:v>
                </c:pt>
                <c:pt idx="5675">
                  <c:v>43862</c:v>
                </c:pt>
                <c:pt idx="5676">
                  <c:v>43863</c:v>
                </c:pt>
                <c:pt idx="5677">
                  <c:v>43864</c:v>
                </c:pt>
                <c:pt idx="5678">
                  <c:v>43865</c:v>
                </c:pt>
                <c:pt idx="5679">
                  <c:v>43866</c:v>
                </c:pt>
                <c:pt idx="5680">
                  <c:v>43867</c:v>
                </c:pt>
                <c:pt idx="5681">
                  <c:v>43868</c:v>
                </c:pt>
                <c:pt idx="5682">
                  <c:v>43869</c:v>
                </c:pt>
                <c:pt idx="5683">
                  <c:v>43870</c:v>
                </c:pt>
                <c:pt idx="5684">
                  <c:v>43871</c:v>
                </c:pt>
                <c:pt idx="5685">
                  <c:v>43872</c:v>
                </c:pt>
                <c:pt idx="5686">
                  <c:v>43873</c:v>
                </c:pt>
                <c:pt idx="5687">
                  <c:v>43874</c:v>
                </c:pt>
                <c:pt idx="5688">
                  <c:v>43875</c:v>
                </c:pt>
                <c:pt idx="5689">
                  <c:v>43876</c:v>
                </c:pt>
                <c:pt idx="5690">
                  <c:v>43877</c:v>
                </c:pt>
                <c:pt idx="5691">
                  <c:v>43878</c:v>
                </c:pt>
                <c:pt idx="5692">
                  <c:v>43879</c:v>
                </c:pt>
                <c:pt idx="5693">
                  <c:v>43880</c:v>
                </c:pt>
                <c:pt idx="5694">
                  <c:v>43881</c:v>
                </c:pt>
                <c:pt idx="5695">
                  <c:v>43882</c:v>
                </c:pt>
                <c:pt idx="5696">
                  <c:v>43883</c:v>
                </c:pt>
                <c:pt idx="5697">
                  <c:v>43884</c:v>
                </c:pt>
                <c:pt idx="5698">
                  <c:v>43885</c:v>
                </c:pt>
                <c:pt idx="5699">
                  <c:v>43886</c:v>
                </c:pt>
                <c:pt idx="5700">
                  <c:v>43887</c:v>
                </c:pt>
                <c:pt idx="5701">
                  <c:v>43888</c:v>
                </c:pt>
                <c:pt idx="5702">
                  <c:v>43889</c:v>
                </c:pt>
                <c:pt idx="5703">
                  <c:v>43890</c:v>
                </c:pt>
                <c:pt idx="5704">
                  <c:v>43891</c:v>
                </c:pt>
                <c:pt idx="5705">
                  <c:v>43892</c:v>
                </c:pt>
                <c:pt idx="5706">
                  <c:v>43893</c:v>
                </c:pt>
                <c:pt idx="5707">
                  <c:v>43894</c:v>
                </c:pt>
                <c:pt idx="5708">
                  <c:v>43895</c:v>
                </c:pt>
                <c:pt idx="5709">
                  <c:v>43896</c:v>
                </c:pt>
                <c:pt idx="5710">
                  <c:v>43897</c:v>
                </c:pt>
                <c:pt idx="5711">
                  <c:v>43898</c:v>
                </c:pt>
                <c:pt idx="5712">
                  <c:v>43899</c:v>
                </c:pt>
                <c:pt idx="5713">
                  <c:v>43900</c:v>
                </c:pt>
                <c:pt idx="5714">
                  <c:v>43901</c:v>
                </c:pt>
                <c:pt idx="5715">
                  <c:v>43902</c:v>
                </c:pt>
                <c:pt idx="5716">
                  <c:v>43903</c:v>
                </c:pt>
                <c:pt idx="5717">
                  <c:v>43904</c:v>
                </c:pt>
                <c:pt idx="5718">
                  <c:v>43905</c:v>
                </c:pt>
                <c:pt idx="5719">
                  <c:v>43906</c:v>
                </c:pt>
                <c:pt idx="5720">
                  <c:v>43907</c:v>
                </c:pt>
                <c:pt idx="5721">
                  <c:v>43908</c:v>
                </c:pt>
                <c:pt idx="5722">
                  <c:v>43909</c:v>
                </c:pt>
                <c:pt idx="5723">
                  <c:v>43910</c:v>
                </c:pt>
                <c:pt idx="5724">
                  <c:v>43911</c:v>
                </c:pt>
                <c:pt idx="5725">
                  <c:v>43912</c:v>
                </c:pt>
                <c:pt idx="5726">
                  <c:v>43913</c:v>
                </c:pt>
                <c:pt idx="5727">
                  <c:v>43914</c:v>
                </c:pt>
                <c:pt idx="5728">
                  <c:v>43915</c:v>
                </c:pt>
                <c:pt idx="5729">
                  <c:v>43916</c:v>
                </c:pt>
                <c:pt idx="5730">
                  <c:v>43917</c:v>
                </c:pt>
                <c:pt idx="5731">
                  <c:v>43918</c:v>
                </c:pt>
                <c:pt idx="5732">
                  <c:v>43919</c:v>
                </c:pt>
                <c:pt idx="5733">
                  <c:v>43920</c:v>
                </c:pt>
                <c:pt idx="5734">
                  <c:v>43921</c:v>
                </c:pt>
                <c:pt idx="5735">
                  <c:v>43922</c:v>
                </c:pt>
                <c:pt idx="5736">
                  <c:v>43923</c:v>
                </c:pt>
                <c:pt idx="5737">
                  <c:v>43924</c:v>
                </c:pt>
                <c:pt idx="5738">
                  <c:v>43925</c:v>
                </c:pt>
                <c:pt idx="5739">
                  <c:v>43926</c:v>
                </c:pt>
                <c:pt idx="5740">
                  <c:v>43927</c:v>
                </c:pt>
                <c:pt idx="5741">
                  <c:v>43928</c:v>
                </c:pt>
                <c:pt idx="5742">
                  <c:v>43929</c:v>
                </c:pt>
                <c:pt idx="5743">
                  <c:v>43930</c:v>
                </c:pt>
                <c:pt idx="5744">
                  <c:v>43931</c:v>
                </c:pt>
                <c:pt idx="5745">
                  <c:v>43932</c:v>
                </c:pt>
                <c:pt idx="5746">
                  <c:v>43933</c:v>
                </c:pt>
                <c:pt idx="5747">
                  <c:v>43934</c:v>
                </c:pt>
                <c:pt idx="5748">
                  <c:v>43935</c:v>
                </c:pt>
                <c:pt idx="5749">
                  <c:v>43936</c:v>
                </c:pt>
                <c:pt idx="5750">
                  <c:v>43937</c:v>
                </c:pt>
                <c:pt idx="5751">
                  <c:v>43938</c:v>
                </c:pt>
                <c:pt idx="5752">
                  <c:v>43939</c:v>
                </c:pt>
                <c:pt idx="5753">
                  <c:v>43940</c:v>
                </c:pt>
                <c:pt idx="5754">
                  <c:v>43941</c:v>
                </c:pt>
                <c:pt idx="5755">
                  <c:v>43942</c:v>
                </c:pt>
                <c:pt idx="5756">
                  <c:v>43943</c:v>
                </c:pt>
                <c:pt idx="5757">
                  <c:v>43944</c:v>
                </c:pt>
                <c:pt idx="5758">
                  <c:v>43945</c:v>
                </c:pt>
                <c:pt idx="5759">
                  <c:v>43946</c:v>
                </c:pt>
                <c:pt idx="5760">
                  <c:v>43947</c:v>
                </c:pt>
                <c:pt idx="5761">
                  <c:v>43948</c:v>
                </c:pt>
                <c:pt idx="5762">
                  <c:v>43949</c:v>
                </c:pt>
                <c:pt idx="5763">
                  <c:v>43950</c:v>
                </c:pt>
                <c:pt idx="5764">
                  <c:v>43951</c:v>
                </c:pt>
                <c:pt idx="5765">
                  <c:v>43952</c:v>
                </c:pt>
                <c:pt idx="5766">
                  <c:v>43953</c:v>
                </c:pt>
                <c:pt idx="5767">
                  <c:v>43954</c:v>
                </c:pt>
                <c:pt idx="5768">
                  <c:v>43955</c:v>
                </c:pt>
                <c:pt idx="5769">
                  <c:v>43956</c:v>
                </c:pt>
                <c:pt idx="5770">
                  <c:v>43957</c:v>
                </c:pt>
                <c:pt idx="5771">
                  <c:v>43958</c:v>
                </c:pt>
                <c:pt idx="5772">
                  <c:v>43959</c:v>
                </c:pt>
                <c:pt idx="5773">
                  <c:v>43960</c:v>
                </c:pt>
                <c:pt idx="5774">
                  <c:v>43961</c:v>
                </c:pt>
                <c:pt idx="5775">
                  <c:v>43962</c:v>
                </c:pt>
                <c:pt idx="5776">
                  <c:v>43963</c:v>
                </c:pt>
                <c:pt idx="5777">
                  <c:v>43964</c:v>
                </c:pt>
                <c:pt idx="5778">
                  <c:v>43965</c:v>
                </c:pt>
                <c:pt idx="5779">
                  <c:v>43966</c:v>
                </c:pt>
                <c:pt idx="5780">
                  <c:v>43967</c:v>
                </c:pt>
                <c:pt idx="5781">
                  <c:v>43968</c:v>
                </c:pt>
                <c:pt idx="5782">
                  <c:v>43969</c:v>
                </c:pt>
                <c:pt idx="5783">
                  <c:v>43970</c:v>
                </c:pt>
                <c:pt idx="5784">
                  <c:v>43971</c:v>
                </c:pt>
                <c:pt idx="5785">
                  <c:v>43972</c:v>
                </c:pt>
                <c:pt idx="5786">
                  <c:v>43973</c:v>
                </c:pt>
                <c:pt idx="5787">
                  <c:v>43974</c:v>
                </c:pt>
                <c:pt idx="5788">
                  <c:v>43975</c:v>
                </c:pt>
                <c:pt idx="5789">
                  <c:v>43976</c:v>
                </c:pt>
                <c:pt idx="5790">
                  <c:v>43977</c:v>
                </c:pt>
                <c:pt idx="5791">
                  <c:v>43978</c:v>
                </c:pt>
                <c:pt idx="5792">
                  <c:v>43979</c:v>
                </c:pt>
                <c:pt idx="5793">
                  <c:v>43980</c:v>
                </c:pt>
                <c:pt idx="5794">
                  <c:v>43981</c:v>
                </c:pt>
                <c:pt idx="5795">
                  <c:v>43982</c:v>
                </c:pt>
                <c:pt idx="5796">
                  <c:v>43983</c:v>
                </c:pt>
                <c:pt idx="5797">
                  <c:v>43984</c:v>
                </c:pt>
                <c:pt idx="5798">
                  <c:v>43985</c:v>
                </c:pt>
                <c:pt idx="5799">
                  <c:v>43986</c:v>
                </c:pt>
                <c:pt idx="5800">
                  <c:v>43987</c:v>
                </c:pt>
                <c:pt idx="5801">
                  <c:v>43988</c:v>
                </c:pt>
                <c:pt idx="5802">
                  <c:v>43989</c:v>
                </c:pt>
                <c:pt idx="5803">
                  <c:v>43990</c:v>
                </c:pt>
                <c:pt idx="5804">
                  <c:v>43991</c:v>
                </c:pt>
                <c:pt idx="5805">
                  <c:v>43992</c:v>
                </c:pt>
                <c:pt idx="5806">
                  <c:v>43993</c:v>
                </c:pt>
                <c:pt idx="5807">
                  <c:v>43994</c:v>
                </c:pt>
                <c:pt idx="5808">
                  <c:v>43995</c:v>
                </c:pt>
                <c:pt idx="5809">
                  <c:v>43996</c:v>
                </c:pt>
                <c:pt idx="5810">
                  <c:v>43997</c:v>
                </c:pt>
                <c:pt idx="5811">
                  <c:v>43998</c:v>
                </c:pt>
                <c:pt idx="5812">
                  <c:v>43999</c:v>
                </c:pt>
                <c:pt idx="5813">
                  <c:v>44000</c:v>
                </c:pt>
                <c:pt idx="5814">
                  <c:v>44001</c:v>
                </c:pt>
                <c:pt idx="5815">
                  <c:v>44002</c:v>
                </c:pt>
                <c:pt idx="5816">
                  <c:v>44003</c:v>
                </c:pt>
                <c:pt idx="5817">
                  <c:v>44004</c:v>
                </c:pt>
                <c:pt idx="5818">
                  <c:v>44005</c:v>
                </c:pt>
                <c:pt idx="5819">
                  <c:v>44006</c:v>
                </c:pt>
                <c:pt idx="5820">
                  <c:v>44007</c:v>
                </c:pt>
                <c:pt idx="5821">
                  <c:v>44008</c:v>
                </c:pt>
                <c:pt idx="5822">
                  <c:v>44009</c:v>
                </c:pt>
                <c:pt idx="5823">
                  <c:v>44010</c:v>
                </c:pt>
                <c:pt idx="5824">
                  <c:v>44011</c:v>
                </c:pt>
                <c:pt idx="5825">
                  <c:v>44012</c:v>
                </c:pt>
                <c:pt idx="5826">
                  <c:v>44013</c:v>
                </c:pt>
                <c:pt idx="5827">
                  <c:v>44014</c:v>
                </c:pt>
                <c:pt idx="5828">
                  <c:v>44015</c:v>
                </c:pt>
                <c:pt idx="5829">
                  <c:v>44016</c:v>
                </c:pt>
                <c:pt idx="5830">
                  <c:v>44017</c:v>
                </c:pt>
                <c:pt idx="5831">
                  <c:v>44018</c:v>
                </c:pt>
                <c:pt idx="5832">
                  <c:v>44019</c:v>
                </c:pt>
                <c:pt idx="5833">
                  <c:v>44020</c:v>
                </c:pt>
                <c:pt idx="5834">
                  <c:v>44021</c:v>
                </c:pt>
                <c:pt idx="5835">
                  <c:v>44022</c:v>
                </c:pt>
                <c:pt idx="5836">
                  <c:v>44023</c:v>
                </c:pt>
                <c:pt idx="5837">
                  <c:v>44024</c:v>
                </c:pt>
                <c:pt idx="5838">
                  <c:v>44025</c:v>
                </c:pt>
                <c:pt idx="5839">
                  <c:v>44026</c:v>
                </c:pt>
                <c:pt idx="5840">
                  <c:v>44027</c:v>
                </c:pt>
                <c:pt idx="5841">
                  <c:v>44028</c:v>
                </c:pt>
                <c:pt idx="5842">
                  <c:v>44029</c:v>
                </c:pt>
                <c:pt idx="5843">
                  <c:v>44030</c:v>
                </c:pt>
                <c:pt idx="5844">
                  <c:v>44031</c:v>
                </c:pt>
                <c:pt idx="5845">
                  <c:v>44032</c:v>
                </c:pt>
                <c:pt idx="5846">
                  <c:v>44033</c:v>
                </c:pt>
                <c:pt idx="5847">
                  <c:v>44034</c:v>
                </c:pt>
                <c:pt idx="5848">
                  <c:v>44035</c:v>
                </c:pt>
                <c:pt idx="5849">
                  <c:v>44036</c:v>
                </c:pt>
                <c:pt idx="5850">
                  <c:v>44037</c:v>
                </c:pt>
                <c:pt idx="5851">
                  <c:v>44038</c:v>
                </c:pt>
                <c:pt idx="5852">
                  <c:v>44039</c:v>
                </c:pt>
                <c:pt idx="5853">
                  <c:v>44040</c:v>
                </c:pt>
                <c:pt idx="5854">
                  <c:v>44041</c:v>
                </c:pt>
                <c:pt idx="5855">
                  <c:v>44042</c:v>
                </c:pt>
                <c:pt idx="5856">
                  <c:v>44043</c:v>
                </c:pt>
                <c:pt idx="5857">
                  <c:v>44044</c:v>
                </c:pt>
                <c:pt idx="5858">
                  <c:v>44045</c:v>
                </c:pt>
                <c:pt idx="5859">
                  <c:v>44046</c:v>
                </c:pt>
                <c:pt idx="5860">
                  <c:v>44047</c:v>
                </c:pt>
                <c:pt idx="5861">
                  <c:v>44048</c:v>
                </c:pt>
                <c:pt idx="5862">
                  <c:v>44049</c:v>
                </c:pt>
                <c:pt idx="5863">
                  <c:v>44050</c:v>
                </c:pt>
                <c:pt idx="5864">
                  <c:v>44051</c:v>
                </c:pt>
                <c:pt idx="5865">
                  <c:v>44052</c:v>
                </c:pt>
                <c:pt idx="5866">
                  <c:v>44053</c:v>
                </c:pt>
                <c:pt idx="5867">
                  <c:v>44054</c:v>
                </c:pt>
                <c:pt idx="5868">
                  <c:v>44055</c:v>
                </c:pt>
                <c:pt idx="5869">
                  <c:v>44056</c:v>
                </c:pt>
                <c:pt idx="5870">
                  <c:v>44057</c:v>
                </c:pt>
                <c:pt idx="5871">
                  <c:v>44058</c:v>
                </c:pt>
                <c:pt idx="5872">
                  <c:v>44059</c:v>
                </c:pt>
                <c:pt idx="5873">
                  <c:v>44060</c:v>
                </c:pt>
                <c:pt idx="5874">
                  <c:v>44061</c:v>
                </c:pt>
                <c:pt idx="5875">
                  <c:v>44062</c:v>
                </c:pt>
                <c:pt idx="5876">
                  <c:v>44063</c:v>
                </c:pt>
                <c:pt idx="5877">
                  <c:v>44064</c:v>
                </c:pt>
                <c:pt idx="5878">
                  <c:v>44065</c:v>
                </c:pt>
                <c:pt idx="5879">
                  <c:v>44066</c:v>
                </c:pt>
                <c:pt idx="5880">
                  <c:v>44067</c:v>
                </c:pt>
                <c:pt idx="5881">
                  <c:v>44068</c:v>
                </c:pt>
                <c:pt idx="5882">
                  <c:v>44069</c:v>
                </c:pt>
                <c:pt idx="5883">
                  <c:v>44070</c:v>
                </c:pt>
                <c:pt idx="5884">
                  <c:v>44071</c:v>
                </c:pt>
                <c:pt idx="5885">
                  <c:v>44072</c:v>
                </c:pt>
                <c:pt idx="5886">
                  <c:v>44073</c:v>
                </c:pt>
                <c:pt idx="5887">
                  <c:v>44074</c:v>
                </c:pt>
                <c:pt idx="5888">
                  <c:v>44075</c:v>
                </c:pt>
                <c:pt idx="5889">
                  <c:v>44076</c:v>
                </c:pt>
                <c:pt idx="5890">
                  <c:v>44077</c:v>
                </c:pt>
                <c:pt idx="5891">
                  <c:v>44078</c:v>
                </c:pt>
                <c:pt idx="5892">
                  <c:v>44079</c:v>
                </c:pt>
                <c:pt idx="5893">
                  <c:v>44080</c:v>
                </c:pt>
                <c:pt idx="5894">
                  <c:v>44081</c:v>
                </c:pt>
                <c:pt idx="5895">
                  <c:v>44082</c:v>
                </c:pt>
                <c:pt idx="5896">
                  <c:v>44083</c:v>
                </c:pt>
                <c:pt idx="5897">
                  <c:v>44084</c:v>
                </c:pt>
                <c:pt idx="5898">
                  <c:v>44085</c:v>
                </c:pt>
                <c:pt idx="5899">
                  <c:v>44086</c:v>
                </c:pt>
                <c:pt idx="5900">
                  <c:v>44087</c:v>
                </c:pt>
                <c:pt idx="5901">
                  <c:v>44088</c:v>
                </c:pt>
                <c:pt idx="5902">
                  <c:v>44089</c:v>
                </c:pt>
                <c:pt idx="5903">
                  <c:v>44090</c:v>
                </c:pt>
                <c:pt idx="5904">
                  <c:v>44091</c:v>
                </c:pt>
                <c:pt idx="5905">
                  <c:v>44092</c:v>
                </c:pt>
                <c:pt idx="5906">
                  <c:v>44093</c:v>
                </c:pt>
                <c:pt idx="5907">
                  <c:v>44094</c:v>
                </c:pt>
                <c:pt idx="5908">
                  <c:v>44095</c:v>
                </c:pt>
                <c:pt idx="5909">
                  <c:v>44096</c:v>
                </c:pt>
                <c:pt idx="5910">
                  <c:v>44097</c:v>
                </c:pt>
                <c:pt idx="5911">
                  <c:v>44098</c:v>
                </c:pt>
                <c:pt idx="5912">
                  <c:v>44099</c:v>
                </c:pt>
                <c:pt idx="5913">
                  <c:v>44100</c:v>
                </c:pt>
                <c:pt idx="5914">
                  <c:v>44101</c:v>
                </c:pt>
                <c:pt idx="5915">
                  <c:v>44102</c:v>
                </c:pt>
                <c:pt idx="5916">
                  <c:v>44103</c:v>
                </c:pt>
                <c:pt idx="5917">
                  <c:v>44104</c:v>
                </c:pt>
                <c:pt idx="5918">
                  <c:v>44105</c:v>
                </c:pt>
                <c:pt idx="5919">
                  <c:v>44106</c:v>
                </c:pt>
                <c:pt idx="5920">
                  <c:v>44107</c:v>
                </c:pt>
                <c:pt idx="5921">
                  <c:v>44108</c:v>
                </c:pt>
                <c:pt idx="5922">
                  <c:v>44109</c:v>
                </c:pt>
                <c:pt idx="5923">
                  <c:v>44110</c:v>
                </c:pt>
                <c:pt idx="5924">
                  <c:v>44111</c:v>
                </c:pt>
                <c:pt idx="5925">
                  <c:v>44112</c:v>
                </c:pt>
                <c:pt idx="5926">
                  <c:v>44113</c:v>
                </c:pt>
                <c:pt idx="5927">
                  <c:v>44114</c:v>
                </c:pt>
                <c:pt idx="5928">
                  <c:v>44115</c:v>
                </c:pt>
                <c:pt idx="5929">
                  <c:v>44116</c:v>
                </c:pt>
                <c:pt idx="5930">
                  <c:v>44117</c:v>
                </c:pt>
                <c:pt idx="5931">
                  <c:v>44118</c:v>
                </c:pt>
                <c:pt idx="5932">
                  <c:v>44119</c:v>
                </c:pt>
                <c:pt idx="5933">
                  <c:v>44120</c:v>
                </c:pt>
                <c:pt idx="5934">
                  <c:v>44121</c:v>
                </c:pt>
                <c:pt idx="5935">
                  <c:v>44122</c:v>
                </c:pt>
                <c:pt idx="5936">
                  <c:v>44123</c:v>
                </c:pt>
                <c:pt idx="5937">
                  <c:v>44124</c:v>
                </c:pt>
                <c:pt idx="5938">
                  <c:v>44125</c:v>
                </c:pt>
                <c:pt idx="5939">
                  <c:v>44126</c:v>
                </c:pt>
                <c:pt idx="5940">
                  <c:v>44127</c:v>
                </c:pt>
                <c:pt idx="5941">
                  <c:v>44128</c:v>
                </c:pt>
                <c:pt idx="5942">
                  <c:v>44129</c:v>
                </c:pt>
                <c:pt idx="5943">
                  <c:v>44130</c:v>
                </c:pt>
                <c:pt idx="5944">
                  <c:v>44131</c:v>
                </c:pt>
                <c:pt idx="5945">
                  <c:v>44132</c:v>
                </c:pt>
                <c:pt idx="5946">
                  <c:v>44133</c:v>
                </c:pt>
                <c:pt idx="5947">
                  <c:v>44134</c:v>
                </c:pt>
                <c:pt idx="5948">
                  <c:v>44135</c:v>
                </c:pt>
                <c:pt idx="5949">
                  <c:v>44136</c:v>
                </c:pt>
                <c:pt idx="5950">
                  <c:v>44137</c:v>
                </c:pt>
                <c:pt idx="5951">
                  <c:v>44138</c:v>
                </c:pt>
                <c:pt idx="5952">
                  <c:v>44139</c:v>
                </c:pt>
                <c:pt idx="5953">
                  <c:v>44140</c:v>
                </c:pt>
                <c:pt idx="5954">
                  <c:v>44141</c:v>
                </c:pt>
                <c:pt idx="5955">
                  <c:v>44142</c:v>
                </c:pt>
                <c:pt idx="5956">
                  <c:v>44143</c:v>
                </c:pt>
                <c:pt idx="5957">
                  <c:v>44144</c:v>
                </c:pt>
                <c:pt idx="5958">
                  <c:v>44145</c:v>
                </c:pt>
                <c:pt idx="5959">
                  <c:v>44146</c:v>
                </c:pt>
                <c:pt idx="5960">
                  <c:v>44147</c:v>
                </c:pt>
                <c:pt idx="5961">
                  <c:v>44148</c:v>
                </c:pt>
                <c:pt idx="5962">
                  <c:v>44149</c:v>
                </c:pt>
                <c:pt idx="5963">
                  <c:v>44150</c:v>
                </c:pt>
                <c:pt idx="5964">
                  <c:v>44151</c:v>
                </c:pt>
                <c:pt idx="5965">
                  <c:v>44152</c:v>
                </c:pt>
                <c:pt idx="5966">
                  <c:v>44153</c:v>
                </c:pt>
                <c:pt idx="5967">
                  <c:v>44154</c:v>
                </c:pt>
                <c:pt idx="5968">
                  <c:v>44155</c:v>
                </c:pt>
                <c:pt idx="5969">
                  <c:v>44156</c:v>
                </c:pt>
                <c:pt idx="5970">
                  <c:v>44157</c:v>
                </c:pt>
                <c:pt idx="5971">
                  <c:v>44158</c:v>
                </c:pt>
                <c:pt idx="5972">
                  <c:v>44159</c:v>
                </c:pt>
                <c:pt idx="5973">
                  <c:v>44160</c:v>
                </c:pt>
                <c:pt idx="5974">
                  <c:v>44161</c:v>
                </c:pt>
                <c:pt idx="5975">
                  <c:v>44162</c:v>
                </c:pt>
                <c:pt idx="5976">
                  <c:v>44163</c:v>
                </c:pt>
                <c:pt idx="5977">
                  <c:v>44164</c:v>
                </c:pt>
                <c:pt idx="5978">
                  <c:v>44165</c:v>
                </c:pt>
                <c:pt idx="5979">
                  <c:v>44166</c:v>
                </c:pt>
                <c:pt idx="5980">
                  <c:v>44167</c:v>
                </c:pt>
                <c:pt idx="5981">
                  <c:v>44168</c:v>
                </c:pt>
                <c:pt idx="5982">
                  <c:v>44169</c:v>
                </c:pt>
                <c:pt idx="5983">
                  <c:v>44170</c:v>
                </c:pt>
                <c:pt idx="5984">
                  <c:v>44171</c:v>
                </c:pt>
                <c:pt idx="5985">
                  <c:v>44172</c:v>
                </c:pt>
                <c:pt idx="5986">
                  <c:v>44173</c:v>
                </c:pt>
                <c:pt idx="5987">
                  <c:v>44174</c:v>
                </c:pt>
                <c:pt idx="5988">
                  <c:v>44175</c:v>
                </c:pt>
                <c:pt idx="5989">
                  <c:v>44176</c:v>
                </c:pt>
                <c:pt idx="5990">
                  <c:v>44177</c:v>
                </c:pt>
                <c:pt idx="5991">
                  <c:v>44178</c:v>
                </c:pt>
                <c:pt idx="5992">
                  <c:v>44179</c:v>
                </c:pt>
                <c:pt idx="5993">
                  <c:v>44180</c:v>
                </c:pt>
                <c:pt idx="5994">
                  <c:v>44181</c:v>
                </c:pt>
                <c:pt idx="5995">
                  <c:v>44182</c:v>
                </c:pt>
                <c:pt idx="5996">
                  <c:v>44183</c:v>
                </c:pt>
                <c:pt idx="5997">
                  <c:v>44184</c:v>
                </c:pt>
                <c:pt idx="5998">
                  <c:v>44185</c:v>
                </c:pt>
                <c:pt idx="5999">
                  <c:v>44186</c:v>
                </c:pt>
                <c:pt idx="6000">
                  <c:v>44187</c:v>
                </c:pt>
                <c:pt idx="6001">
                  <c:v>44188</c:v>
                </c:pt>
                <c:pt idx="6002">
                  <c:v>44189</c:v>
                </c:pt>
                <c:pt idx="6003">
                  <c:v>44190</c:v>
                </c:pt>
                <c:pt idx="6004">
                  <c:v>44191</c:v>
                </c:pt>
                <c:pt idx="6005">
                  <c:v>44192</c:v>
                </c:pt>
                <c:pt idx="6006">
                  <c:v>44193</c:v>
                </c:pt>
                <c:pt idx="6007">
                  <c:v>44194</c:v>
                </c:pt>
                <c:pt idx="6008">
                  <c:v>44195</c:v>
                </c:pt>
                <c:pt idx="6009">
                  <c:v>44196</c:v>
                </c:pt>
                <c:pt idx="6010">
                  <c:v>44197</c:v>
                </c:pt>
                <c:pt idx="6011">
                  <c:v>44198</c:v>
                </c:pt>
                <c:pt idx="6012">
                  <c:v>44199</c:v>
                </c:pt>
                <c:pt idx="6013">
                  <c:v>44200</c:v>
                </c:pt>
                <c:pt idx="6014">
                  <c:v>44201</c:v>
                </c:pt>
                <c:pt idx="6015">
                  <c:v>44202</c:v>
                </c:pt>
                <c:pt idx="6016">
                  <c:v>44203</c:v>
                </c:pt>
                <c:pt idx="6017">
                  <c:v>44204</c:v>
                </c:pt>
                <c:pt idx="6018">
                  <c:v>44205</c:v>
                </c:pt>
                <c:pt idx="6019">
                  <c:v>44206</c:v>
                </c:pt>
                <c:pt idx="6020">
                  <c:v>44207</c:v>
                </c:pt>
                <c:pt idx="6021">
                  <c:v>44208</c:v>
                </c:pt>
                <c:pt idx="6022">
                  <c:v>44209</c:v>
                </c:pt>
                <c:pt idx="6023">
                  <c:v>44210</c:v>
                </c:pt>
                <c:pt idx="6024">
                  <c:v>44211</c:v>
                </c:pt>
                <c:pt idx="6025">
                  <c:v>44212</c:v>
                </c:pt>
                <c:pt idx="6026">
                  <c:v>44213</c:v>
                </c:pt>
                <c:pt idx="6027">
                  <c:v>44214</c:v>
                </c:pt>
                <c:pt idx="6028">
                  <c:v>44215</c:v>
                </c:pt>
                <c:pt idx="6029">
                  <c:v>44216</c:v>
                </c:pt>
                <c:pt idx="6030">
                  <c:v>44217</c:v>
                </c:pt>
                <c:pt idx="6031">
                  <c:v>44218</c:v>
                </c:pt>
                <c:pt idx="6032">
                  <c:v>44219</c:v>
                </c:pt>
                <c:pt idx="6033">
                  <c:v>44220</c:v>
                </c:pt>
                <c:pt idx="6034">
                  <c:v>44221</c:v>
                </c:pt>
                <c:pt idx="6035">
                  <c:v>44222</c:v>
                </c:pt>
                <c:pt idx="6036">
                  <c:v>44223</c:v>
                </c:pt>
                <c:pt idx="6037">
                  <c:v>44224</c:v>
                </c:pt>
                <c:pt idx="6038">
                  <c:v>44225</c:v>
                </c:pt>
                <c:pt idx="6039">
                  <c:v>44226</c:v>
                </c:pt>
                <c:pt idx="6040">
                  <c:v>44227</c:v>
                </c:pt>
                <c:pt idx="6041">
                  <c:v>44228</c:v>
                </c:pt>
                <c:pt idx="6042">
                  <c:v>44229</c:v>
                </c:pt>
                <c:pt idx="6043">
                  <c:v>44230</c:v>
                </c:pt>
                <c:pt idx="6044">
                  <c:v>44231</c:v>
                </c:pt>
                <c:pt idx="6045">
                  <c:v>44232</c:v>
                </c:pt>
                <c:pt idx="6046">
                  <c:v>44233</c:v>
                </c:pt>
                <c:pt idx="6047">
                  <c:v>44234</c:v>
                </c:pt>
                <c:pt idx="6048">
                  <c:v>44235</c:v>
                </c:pt>
                <c:pt idx="6049">
                  <c:v>44236</c:v>
                </c:pt>
                <c:pt idx="6050">
                  <c:v>44237</c:v>
                </c:pt>
                <c:pt idx="6051">
                  <c:v>44238</c:v>
                </c:pt>
                <c:pt idx="6052">
                  <c:v>44239</c:v>
                </c:pt>
                <c:pt idx="6053">
                  <c:v>44240</c:v>
                </c:pt>
                <c:pt idx="6054">
                  <c:v>44241</c:v>
                </c:pt>
                <c:pt idx="6055">
                  <c:v>44242</c:v>
                </c:pt>
                <c:pt idx="6056">
                  <c:v>44243</c:v>
                </c:pt>
                <c:pt idx="6057">
                  <c:v>44244</c:v>
                </c:pt>
                <c:pt idx="6058">
                  <c:v>44245</c:v>
                </c:pt>
                <c:pt idx="6059">
                  <c:v>44246</c:v>
                </c:pt>
                <c:pt idx="6060">
                  <c:v>44247</c:v>
                </c:pt>
                <c:pt idx="6061">
                  <c:v>44248</c:v>
                </c:pt>
                <c:pt idx="6062">
                  <c:v>44249</c:v>
                </c:pt>
                <c:pt idx="6063">
                  <c:v>44250</c:v>
                </c:pt>
                <c:pt idx="6064">
                  <c:v>44251</c:v>
                </c:pt>
                <c:pt idx="6065">
                  <c:v>44252</c:v>
                </c:pt>
                <c:pt idx="6066">
                  <c:v>44253</c:v>
                </c:pt>
                <c:pt idx="6067">
                  <c:v>44254</c:v>
                </c:pt>
                <c:pt idx="6068">
                  <c:v>44255</c:v>
                </c:pt>
                <c:pt idx="6069">
                  <c:v>44256</c:v>
                </c:pt>
                <c:pt idx="6070">
                  <c:v>44257</c:v>
                </c:pt>
                <c:pt idx="6071">
                  <c:v>44258</c:v>
                </c:pt>
                <c:pt idx="6072">
                  <c:v>44259</c:v>
                </c:pt>
                <c:pt idx="6073">
                  <c:v>44260</c:v>
                </c:pt>
                <c:pt idx="6074">
                  <c:v>44261</c:v>
                </c:pt>
                <c:pt idx="6075">
                  <c:v>44262</c:v>
                </c:pt>
                <c:pt idx="6076">
                  <c:v>44263</c:v>
                </c:pt>
                <c:pt idx="6077">
                  <c:v>44264</c:v>
                </c:pt>
                <c:pt idx="6078">
                  <c:v>44265</c:v>
                </c:pt>
                <c:pt idx="6079">
                  <c:v>44266</c:v>
                </c:pt>
                <c:pt idx="6080">
                  <c:v>44267</c:v>
                </c:pt>
                <c:pt idx="6081">
                  <c:v>44268</c:v>
                </c:pt>
                <c:pt idx="6082">
                  <c:v>44269</c:v>
                </c:pt>
                <c:pt idx="6083">
                  <c:v>44270</c:v>
                </c:pt>
                <c:pt idx="6084">
                  <c:v>44271</c:v>
                </c:pt>
                <c:pt idx="6085">
                  <c:v>44272</c:v>
                </c:pt>
                <c:pt idx="6086">
                  <c:v>44273</c:v>
                </c:pt>
                <c:pt idx="6087">
                  <c:v>44274</c:v>
                </c:pt>
                <c:pt idx="6088">
                  <c:v>44275</c:v>
                </c:pt>
                <c:pt idx="6089">
                  <c:v>44276</c:v>
                </c:pt>
                <c:pt idx="6090">
                  <c:v>44277</c:v>
                </c:pt>
                <c:pt idx="6091">
                  <c:v>44278</c:v>
                </c:pt>
                <c:pt idx="6092">
                  <c:v>44279</c:v>
                </c:pt>
                <c:pt idx="6093">
                  <c:v>44280</c:v>
                </c:pt>
                <c:pt idx="6094">
                  <c:v>44281</c:v>
                </c:pt>
                <c:pt idx="6095">
                  <c:v>44282</c:v>
                </c:pt>
                <c:pt idx="6096">
                  <c:v>44283</c:v>
                </c:pt>
                <c:pt idx="6097">
                  <c:v>44284</c:v>
                </c:pt>
                <c:pt idx="6098">
                  <c:v>44285</c:v>
                </c:pt>
                <c:pt idx="6099">
                  <c:v>44286</c:v>
                </c:pt>
                <c:pt idx="6100">
                  <c:v>44287</c:v>
                </c:pt>
                <c:pt idx="6101">
                  <c:v>44288</c:v>
                </c:pt>
                <c:pt idx="6102">
                  <c:v>44289</c:v>
                </c:pt>
                <c:pt idx="6103">
                  <c:v>44290</c:v>
                </c:pt>
                <c:pt idx="6104">
                  <c:v>44291</c:v>
                </c:pt>
                <c:pt idx="6105">
                  <c:v>44292</c:v>
                </c:pt>
                <c:pt idx="6106">
                  <c:v>44293</c:v>
                </c:pt>
                <c:pt idx="6107">
                  <c:v>44294</c:v>
                </c:pt>
                <c:pt idx="6108">
                  <c:v>44295</c:v>
                </c:pt>
                <c:pt idx="6109">
                  <c:v>44296</c:v>
                </c:pt>
                <c:pt idx="6110">
                  <c:v>44297</c:v>
                </c:pt>
                <c:pt idx="6111">
                  <c:v>44298</c:v>
                </c:pt>
                <c:pt idx="6112">
                  <c:v>44299</c:v>
                </c:pt>
                <c:pt idx="6113">
                  <c:v>44300</c:v>
                </c:pt>
                <c:pt idx="6114">
                  <c:v>44301</c:v>
                </c:pt>
                <c:pt idx="6115">
                  <c:v>44302</c:v>
                </c:pt>
                <c:pt idx="6116">
                  <c:v>44303</c:v>
                </c:pt>
                <c:pt idx="6117">
                  <c:v>44304</c:v>
                </c:pt>
                <c:pt idx="6118">
                  <c:v>44305</c:v>
                </c:pt>
                <c:pt idx="6119">
                  <c:v>44306</c:v>
                </c:pt>
                <c:pt idx="6120">
                  <c:v>44307</c:v>
                </c:pt>
                <c:pt idx="6121">
                  <c:v>44308</c:v>
                </c:pt>
                <c:pt idx="6122">
                  <c:v>44309</c:v>
                </c:pt>
                <c:pt idx="6123">
                  <c:v>44310</c:v>
                </c:pt>
                <c:pt idx="6124">
                  <c:v>44311</c:v>
                </c:pt>
                <c:pt idx="6125">
                  <c:v>44312</c:v>
                </c:pt>
                <c:pt idx="6126">
                  <c:v>44313</c:v>
                </c:pt>
                <c:pt idx="6127">
                  <c:v>44314</c:v>
                </c:pt>
                <c:pt idx="6128">
                  <c:v>44315</c:v>
                </c:pt>
                <c:pt idx="6129">
                  <c:v>44316</c:v>
                </c:pt>
                <c:pt idx="6130">
                  <c:v>44317</c:v>
                </c:pt>
                <c:pt idx="6131">
                  <c:v>44318</c:v>
                </c:pt>
                <c:pt idx="6132">
                  <c:v>44319</c:v>
                </c:pt>
                <c:pt idx="6133">
                  <c:v>44320</c:v>
                </c:pt>
                <c:pt idx="6134">
                  <c:v>44321</c:v>
                </c:pt>
                <c:pt idx="6135">
                  <c:v>44322</c:v>
                </c:pt>
                <c:pt idx="6136">
                  <c:v>44323</c:v>
                </c:pt>
                <c:pt idx="6137">
                  <c:v>44324</c:v>
                </c:pt>
                <c:pt idx="6138">
                  <c:v>44325</c:v>
                </c:pt>
                <c:pt idx="6139">
                  <c:v>44326</c:v>
                </c:pt>
                <c:pt idx="6140">
                  <c:v>44327</c:v>
                </c:pt>
                <c:pt idx="6141">
                  <c:v>44328</c:v>
                </c:pt>
                <c:pt idx="6142">
                  <c:v>44329</c:v>
                </c:pt>
                <c:pt idx="6143">
                  <c:v>44330</c:v>
                </c:pt>
                <c:pt idx="6144">
                  <c:v>44331</c:v>
                </c:pt>
                <c:pt idx="6145">
                  <c:v>44332</c:v>
                </c:pt>
                <c:pt idx="6146">
                  <c:v>44333</c:v>
                </c:pt>
                <c:pt idx="6147">
                  <c:v>44334</c:v>
                </c:pt>
                <c:pt idx="6148">
                  <c:v>44335</c:v>
                </c:pt>
                <c:pt idx="6149">
                  <c:v>44336</c:v>
                </c:pt>
                <c:pt idx="6150">
                  <c:v>44337</c:v>
                </c:pt>
                <c:pt idx="6151">
                  <c:v>44338</c:v>
                </c:pt>
                <c:pt idx="6152">
                  <c:v>44339</c:v>
                </c:pt>
                <c:pt idx="6153">
                  <c:v>44340</c:v>
                </c:pt>
                <c:pt idx="6154">
                  <c:v>44341</c:v>
                </c:pt>
                <c:pt idx="6155">
                  <c:v>44342</c:v>
                </c:pt>
                <c:pt idx="6156">
                  <c:v>44343</c:v>
                </c:pt>
                <c:pt idx="6157">
                  <c:v>44344</c:v>
                </c:pt>
                <c:pt idx="6158">
                  <c:v>44345</c:v>
                </c:pt>
                <c:pt idx="6159">
                  <c:v>44346</c:v>
                </c:pt>
                <c:pt idx="6160">
                  <c:v>44347</c:v>
                </c:pt>
                <c:pt idx="6161">
                  <c:v>44348</c:v>
                </c:pt>
                <c:pt idx="6162">
                  <c:v>44349</c:v>
                </c:pt>
                <c:pt idx="6163">
                  <c:v>44350</c:v>
                </c:pt>
                <c:pt idx="6164">
                  <c:v>44351</c:v>
                </c:pt>
                <c:pt idx="6165">
                  <c:v>44352</c:v>
                </c:pt>
                <c:pt idx="6166">
                  <c:v>44353</c:v>
                </c:pt>
                <c:pt idx="6167">
                  <c:v>44354</c:v>
                </c:pt>
                <c:pt idx="6168">
                  <c:v>44355</c:v>
                </c:pt>
                <c:pt idx="6169">
                  <c:v>44356</c:v>
                </c:pt>
                <c:pt idx="6170">
                  <c:v>44357</c:v>
                </c:pt>
                <c:pt idx="6171">
                  <c:v>44358</c:v>
                </c:pt>
                <c:pt idx="6172">
                  <c:v>44359</c:v>
                </c:pt>
                <c:pt idx="6173">
                  <c:v>44360</c:v>
                </c:pt>
                <c:pt idx="6174">
                  <c:v>44361</c:v>
                </c:pt>
                <c:pt idx="6175">
                  <c:v>44362</c:v>
                </c:pt>
                <c:pt idx="6176">
                  <c:v>44363</c:v>
                </c:pt>
                <c:pt idx="6177">
                  <c:v>44364</c:v>
                </c:pt>
                <c:pt idx="6178">
                  <c:v>44365</c:v>
                </c:pt>
                <c:pt idx="6179">
                  <c:v>44366</c:v>
                </c:pt>
                <c:pt idx="6180">
                  <c:v>44367</c:v>
                </c:pt>
                <c:pt idx="6181">
                  <c:v>44368</c:v>
                </c:pt>
                <c:pt idx="6182">
                  <c:v>44369</c:v>
                </c:pt>
                <c:pt idx="6183">
                  <c:v>44370</c:v>
                </c:pt>
                <c:pt idx="6184">
                  <c:v>44371</c:v>
                </c:pt>
                <c:pt idx="6185">
                  <c:v>44372</c:v>
                </c:pt>
                <c:pt idx="6186">
                  <c:v>44373</c:v>
                </c:pt>
                <c:pt idx="6187">
                  <c:v>44374</c:v>
                </c:pt>
                <c:pt idx="6188">
                  <c:v>44375</c:v>
                </c:pt>
                <c:pt idx="6189">
                  <c:v>44376</c:v>
                </c:pt>
                <c:pt idx="6190">
                  <c:v>44377</c:v>
                </c:pt>
                <c:pt idx="6191">
                  <c:v>44378</c:v>
                </c:pt>
                <c:pt idx="6192">
                  <c:v>44379</c:v>
                </c:pt>
                <c:pt idx="6193">
                  <c:v>44380</c:v>
                </c:pt>
                <c:pt idx="6194">
                  <c:v>44381</c:v>
                </c:pt>
                <c:pt idx="6195">
                  <c:v>44382</c:v>
                </c:pt>
                <c:pt idx="6196">
                  <c:v>44383</c:v>
                </c:pt>
                <c:pt idx="6197">
                  <c:v>44384</c:v>
                </c:pt>
                <c:pt idx="6198">
                  <c:v>44385</c:v>
                </c:pt>
                <c:pt idx="6199">
                  <c:v>44386</c:v>
                </c:pt>
                <c:pt idx="6200">
                  <c:v>44387</c:v>
                </c:pt>
                <c:pt idx="6201">
                  <c:v>44388</c:v>
                </c:pt>
                <c:pt idx="6202">
                  <c:v>44389</c:v>
                </c:pt>
                <c:pt idx="6203">
                  <c:v>44390</c:v>
                </c:pt>
                <c:pt idx="6204">
                  <c:v>44391</c:v>
                </c:pt>
                <c:pt idx="6205">
                  <c:v>44392</c:v>
                </c:pt>
                <c:pt idx="6206">
                  <c:v>44393</c:v>
                </c:pt>
                <c:pt idx="6207">
                  <c:v>44394</c:v>
                </c:pt>
                <c:pt idx="6208">
                  <c:v>44395</c:v>
                </c:pt>
                <c:pt idx="6209">
                  <c:v>44396</c:v>
                </c:pt>
                <c:pt idx="6210">
                  <c:v>44397</c:v>
                </c:pt>
                <c:pt idx="6211">
                  <c:v>44398</c:v>
                </c:pt>
                <c:pt idx="6212">
                  <c:v>44399</c:v>
                </c:pt>
                <c:pt idx="6213">
                  <c:v>44400</c:v>
                </c:pt>
                <c:pt idx="6214">
                  <c:v>44401</c:v>
                </c:pt>
                <c:pt idx="6215">
                  <c:v>44402</c:v>
                </c:pt>
                <c:pt idx="6216">
                  <c:v>44403</c:v>
                </c:pt>
                <c:pt idx="6217">
                  <c:v>44404</c:v>
                </c:pt>
                <c:pt idx="6218">
                  <c:v>44405</c:v>
                </c:pt>
                <c:pt idx="6219">
                  <c:v>44406</c:v>
                </c:pt>
                <c:pt idx="6220">
                  <c:v>44407</c:v>
                </c:pt>
                <c:pt idx="6221">
                  <c:v>44408</c:v>
                </c:pt>
                <c:pt idx="6222">
                  <c:v>44409</c:v>
                </c:pt>
                <c:pt idx="6223">
                  <c:v>44410</c:v>
                </c:pt>
                <c:pt idx="6224">
                  <c:v>44411</c:v>
                </c:pt>
                <c:pt idx="6225">
                  <c:v>44412</c:v>
                </c:pt>
                <c:pt idx="6226">
                  <c:v>44413</c:v>
                </c:pt>
                <c:pt idx="6227">
                  <c:v>44414</c:v>
                </c:pt>
                <c:pt idx="6228">
                  <c:v>44415</c:v>
                </c:pt>
                <c:pt idx="6229">
                  <c:v>44416</c:v>
                </c:pt>
                <c:pt idx="6230">
                  <c:v>44417</c:v>
                </c:pt>
                <c:pt idx="6231">
                  <c:v>44418</c:v>
                </c:pt>
                <c:pt idx="6232">
                  <c:v>44419</c:v>
                </c:pt>
                <c:pt idx="6233">
                  <c:v>44420</c:v>
                </c:pt>
                <c:pt idx="6234">
                  <c:v>44421</c:v>
                </c:pt>
                <c:pt idx="6235">
                  <c:v>44422</c:v>
                </c:pt>
                <c:pt idx="6236">
                  <c:v>44423</c:v>
                </c:pt>
                <c:pt idx="6237">
                  <c:v>44424</c:v>
                </c:pt>
                <c:pt idx="6238">
                  <c:v>44425</c:v>
                </c:pt>
                <c:pt idx="6239">
                  <c:v>44426</c:v>
                </c:pt>
                <c:pt idx="6240">
                  <c:v>44427</c:v>
                </c:pt>
                <c:pt idx="6241">
                  <c:v>44428</c:v>
                </c:pt>
                <c:pt idx="6242">
                  <c:v>44429</c:v>
                </c:pt>
                <c:pt idx="6243">
                  <c:v>44430</c:v>
                </c:pt>
                <c:pt idx="6244">
                  <c:v>44431</c:v>
                </c:pt>
                <c:pt idx="6245">
                  <c:v>44432</c:v>
                </c:pt>
                <c:pt idx="6246">
                  <c:v>44433</c:v>
                </c:pt>
                <c:pt idx="6247">
                  <c:v>44434</c:v>
                </c:pt>
                <c:pt idx="6248">
                  <c:v>44435</c:v>
                </c:pt>
                <c:pt idx="6249">
                  <c:v>44436</c:v>
                </c:pt>
                <c:pt idx="6250">
                  <c:v>44437</c:v>
                </c:pt>
                <c:pt idx="6251">
                  <c:v>44438</c:v>
                </c:pt>
                <c:pt idx="6252">
                  <c:v>44439</c:v>
                </c:pt>
                <c:pt idx="6253">
                  <c:v>44440</c:v>
                </c:pt>
                <c:pt idx="6254">
                  <c:v>44441</c:v>
                </c:pt>
                <c:pt idx="6255">
                  <c:v>44442</c:v>
                </c:pt>
                <c:pt idx="6256">
                  <c:v>44443</c:v>
                </c:pt>
                <c:pt idx="6257">
                  <c:v>44444</c:v>
                </c:pt>
                <c:pt idx="6258">
                  <c:v>44445</c:v>
                </c:pt>
                <c:pt idx="6259">
                  <c:v>44446</c:v>
                </c:pt>
                <c:pt idx="6260">
                  <c:v>44447</c:v>
                </c:pt>
                <c:pt idx="6261">
                  <c:v>44448</c:v>
                </c:pt>
                <c:pt idx="6262">
                  <c:v>44449</c:v>
                </c:pt>
                <c:pt idx="6263">
                  <c:v>44450</c:v>
                </c:pt>
                <c:pt idx="6264">
                  <c:v>44451</c:v>
                </c:pt>
                <c:pt idx="6265">
                  <c:v>44452</c:v>
                </c:pt>
                <c:pt idx="6266">
                  <c:v>44453</c:v>
                </c:pt>
                <c:pt idx="6267">
                  <c:v>44454</c:v>
                </c:pt>
                <c:pt idx="6268">
                  <c:v>44455</c:v>
                </c:pt>
                <c:pt idx="6269">
                  <c:v>44456</c:v>
                </c:pt>
                <c:pt idx="6270">
                  <c:v>44457</c:v>
                </c:pt>
                <c:pt idx="6271">
                  <c:v>44458</c:v>
                </c:pt>
                <c:pt idx="6272">
                  <c:v>44459</c:v>
                </c:pt>
                <c:pt idx="6273">
                  <c:v>44460</c:v>
                </c:pt>
                <c:pt idx="6274">
                  <c:v>44461</c:v>
                </c:pt>
                <c:pt idx="6275">
                  <c:v>44462</c:v>
                </c:pt>
                <c:pt idx="6276">
                  <c:v>44463</c:v>
                </c:pt>
                <c:pt idx="6277">
                  <c:v>44464</c:v>
                </c:pt>
                <c:pt idx="6278">
                  <c:v>44465</c:v>
                </c:pt>
                <c:pt idx="6279">
                  <c:v>44466</c:v>
                </c:pt>
                <c:pt idx="6280">
                  <c:v>44467</c:v>
                </c:pt>
                <c:pt idx="6281">
                  <c:v>44468</c:v>
                </c:pt>
                <c:pt idx="6282">
                  <c:v>44469</c:v>
                </c:pt>
                <c:pt idx="6283">
                  <c:v>44470</c:v>
                </c:pt>
                <c:pt idx="6284">
                  <c:v>44471</c:v>
                </c:pt>
                <c:pt idx="6285">
                  <c:v>44472</c:v>
                </c:pt>
                <c:pt idx="6286">
                  <c:v>44473</c:v>
                </c:pt>
                <c:pt idx="6287">
                  <c:v>44474</c:v>
                </c:pt>
                <c:pt idx="6288">
                  <c:v>44475</c:v>
                </c:pt>
                <c:pt idx="6289">
                  <c:v>44476</c:v>
                </c:pt>
                <c:pt idx="6290">
                  <c:v>44477</c:v>
                </c:pt>
                <c:pt idx="6291">
                  <c:v>44478</c:v>
                </c:pt>
                <c:pt idx="6292">
                  <c:v>44479</c:v>
                </c:pt>
                <c:pt idx="6293">
                  <c:v>44480</c:v>
                </c:pt>
                <c:pt idx="6294">
                  <c:v>44481</c:v>
                </c:pt>
                <c:pt idx="6295">
                  <c:v>44482</c:v>
                </c:pt>
                <c:pt idx="6296">
                  <c:v>44483</c:v>
                </c:pt>
                <c:pt idx="6297">
                  <c:v>44484</c:v>
                </c:pt>
                <c:pt idx="6298">
                  <c:v>44485</c:v>
                </c:pt>
                <c:pt idx="6299">
                  <c:v>44486</c:v>
                </c:pt>
                <c:pt idx="6300">
                  <c:v>44487</c:v>
                </c:pt>
                <c:pt idx="6301">
                  <c:v>44488</c:v>
                </c:pt>
                <c:pt idx="6302">
                  <c:v>44489</c:v>
                </c:pt>
                <c:pt idx="6303">
                  <c:v>44490</c:v>
                </c:pt>
                <c:pt idx="6304">
                  <c:v>44491</c:v>
                </c:pt>
                <c:pt idx="6305">
                  <c:v>44492</c:v>
                </c:pt>
                <c:pt idx="6306">
                  <c:v>44493</c:v>
                </c:pt>
                <c:pt idx="6307">
                  <c:v>44494</c:v>
                </c:pt>
                <c:pt idx="6308">
                  <c:v>44495</c:v>
                </c:pt>
                <c:pt idx="6309">
                  <c:v>44496</c:v>
                </c:pt>
                <c:pt idx="6310">
                  <c:v>44497</c:v>
                </c:pt>
                <c:pt idx="6311">
                  <c:v>44498</c:v>
                </c:pt>
                <c:pt idx="6312">
                  <c:v>44499</c:v>
                </c:pt>
                <c:pt idx="6313">
                  <c:v>44500</c:v>
                </c:pt>
                <c:pt idx="6314">
                  <c:v>44501</c:v>
                </c:pt>
                <c:pt idx="6315">
                  <c:v>44502</c:v>
                </c:pt>
                <c:pt idx="6316">
                  <c:v>44503</c:v>
                </c:pt>
                <c:pt idx="6317">
                  <c:v>44504</c:v>
                </c:pt>
                <c:pt idx="6318">
                  <c:v>44505</c:v>
                </c:pt>
                <c:pt idx="6319">
                  <c:v>44506</c:v>
                </c:pt>
                <c:pt idx="6320">
                  <c:v>44507</c:v>
                </c:pt>
                <c:pt idx="6321">
                  <c:v>44508</c:v>
                </c:pt>
                <c:pt idx="6322">
                  <c:v>44509</c:v>
                </c:pt>
                <c:pt idx="6323">
                  <c:v>44510</c:v>
                </c:pt>
                <c:pt idx="6324">
                  <c:v>44511</c:v>
                </c:pt>
                <c:pt idx="6325">
                  <c:v>44512</c:v>
                </c:pt>
                <c:pt idx="6326">
                  <c:v>44513</c:v>
                </c:pt>
                <c:pt idx="6327">
                  <c:v>44514</c:v>
                </c:pt>
                <c:pt idx="6328">
                  <c:v>44515</c:v>
                </c:pt>
                <c:pt idx="6329">
                  <c:v>44516</c:v>
                </c:pt>
                <c:pt idx="6330">
                  <c:v>44517</c:v>
                </c:pt>
                <c:pt idx="6331">
                  <c:v>44518</c:v>
                </c:pt>
                <c:pt idx="6332">
                  <c:v>44519</c:v>
                </c:pt>
                <c:pt idx="6333">
                  <c:v>44520</c:v>
                </c:pt>
                <c:pt idx="6334">
                  <c:v>44521</c:v>
                </c:pt>
                <c:pt idx="6335">
                  <c:v>44522</c:v>
                </c:pt>
                <c:pt idx="6336">
                  <c:v>44523</c:v>
                </c:pt>
                <c:pt idx="6337">
                  <c:v>44524</c:v>
                </c:pt>
                <c:pt idx="6338">
                  <c:v>44525</c:v>
                </c:pt>
                <c:pt idx="6339">
                  <c:v>44526</c:v>
                </c:pt>
                <c:pt idx="6340">
                  <c:v>44527</c:v>
                </c:pt>
                <c:pt idx="6341">
                  <c:v>44528</c:v>
                </c:pt>
                <c:pt idx="6342">
                  <c:v>44529</c:v>
                </c:pt>
                <c:pt idx="6343">
                  <c:v>44530</c:v>
                </c:pt>
                <c:pt idx="6344">
                  <c:v>44531</c:v>
                </c:pt>
                <c:pt idx="6345">
                  <c:v>44532</c:v>
                </c:pt>
                <c:pt idx="6346">
                  <c:v>44533</c:v>
                </c:pt>
                <c:pt idx="6347">
                  <c:v>44534</c:v>
                </c:pt>
                <c:pt idx="6348">
                  <c:v>44535</c:v>
                </c:pt>
                <c:pt idx="6349">
                  <c:v>44536</c:v>
                </c:pt>
                <c:pt idx="6350">
                  <c:v>44537</c:v>
                </c:pt>
                <c:pt idx="6351">
                  <c:v>44538</c:v>
                </c:pt>
                <c:pt idx="6352">
                  <c:v>44539</c:v>
                </c:pt>
                <c:pt idx="6353">
                  <c:v>44540</c:v>
                </c:pt>
                <c:pt idx="6354">
                  <c:v>44541</c:v>
                </c:pt>
                <c:pt idx="6355">
                  <c:v>44542</c:v>
                </c:pt>
                <c:pt idx="6356">
                  <c:v>44543</c:v>
                </c:pt>
                <c:pt idx="6357">
                  <c:v>44544</c:v>
                </c:pt>
                <c:pt idx="6358">
                  <c:v>44545</c:v>
                </c:pt>
                <c:pt idx="6359">
                  <c:v>44546</c:v>
                </c:pt>
                <c:pt idx="6360">
                  <c:v>44547</c:v>
                </c:pt>
                <c:pt idx="6361">
                  <c:v>44548</c:v>
                </c:pt>
                <c:pt idx="6362">
                  <c:v>44549</c:v>
                </c:pt>
                <c:pt idx="6363">
                  <c:v>44550</c:v>
                </c:pt>
                <c:pt idx="6364">
                  <c:v>44551</c:v>
                </c:pt>
                <c:pt idx="6365">
                  <c:v>44552</c:v>
                </c:pt>
                <c:pt idx="6366">
                  <c:v>44553</c:v>
                </c:pt>
                <c:pt idx="6367">
                  <c:v>44554</c:v>
                </c:pt>
                <c:pt idx="6368">
                  <c:v>44555</c:v>
                </c:pt>
                <c:pt idx="6369">
                  <c:v>44556</c:v>
                </c:pt>
                <c:pt idx="6370">
                  <c:v>44557</c:v>
                </c:pt>
                <c:pt idx="6371">
                  <c:v>44558</c:v>
                </c:pt>
                <c:pt idx="6372">
                  <c:v>44559</c:v>
                </c:pt>
                <c:pt idx="6373">
                  <c:v>44560</c:v>
                </c:pt>
                <c:pt idx="6374">
                  <c:v>44561</c:v>
                </c:pt>
                <c:pt idx="6375">
                  <c:v>44562</c:v>
                </c:pt>
                <c:pt idx="6376">
                  <c:v>44563</c:v>
                </c:pt>
                <c:pt idx="6377">
                  <c:v>44564</c:v>
                </c:pt>
                <c:pt idx="6378">
                  <c:v>44565</c:v>
                </c:pt>
                <c:pt idx="6379">
                  <c:v>44566</c:v>
                </c:pt>
                <c:pt idx="6380">
                  <c:v>44567</c:v>
                </c:pt>
                <c:pt idx="6381">
                  <c:v>44568</c:v>
                </c:pt>
                <c:pt idx="6382">
                  <c:v>44569</c:v>
                </c:pt>
                <c:pt idx="6383">
                  <c:v>44570</c:v>
                </c:pt>
                <c:pt idx="6384">
                  <c:v>44571</c:v>
                </c:pt>
                <c:pt idx="6385">
                  <c:v>44572</c:v>
                </c:pt>
                <c:pt idx="6386">
                  <c:v>44573</c:v>
                </c:pt>
                <c:pt idx="6387">
                  <c:v>44574</c:v>
                </c:pt>
                <c:pt idx="6388">
                  <c:v>44575</c:v>
                </c:pt>
                <c:pt idx="6389">
                  <c:v>44576</c:v>
                </c:pt>
                <c:pt idx="6390">
                  <c:v>44577</c:v>
                </c:pt>
                <c:pt idx="6391">
                  <c:v>44578</c:v>
                </c:pt>
                <c:pt idx="6392">
                  <c:v>44579</c:v>
                </c:pt>
                <c:pt idx="6393">
                  <c:v>44580</c:v>
                </c:pt>
                <c:pt idx="6394">
                  <c:v>44581</c:v>
                </c:pt>
                <c:pt idx="6395">
                  <c:v>44582</c:v>
                </c:pt>
                <c:pt idx="6396">
                  <c:v>44583</c:v>
                </c:pt>
                <c:pt idx="6397">
                  <c:v>44584</c:v>
                </c:pt>
                <c:pt idx="6398">
                  <c:v>44585</c:v>
                </c:pt>
                <c:pt idx="6399">
                  <c:v>44586</c:v>
                </c:pt>
                <c:pt idx="6400">
                  <c:v>44587</c:v>
                </c:pt>
                <c:pt idx="6401">
                  <c:v>44588</c:v>
                </c:pt>
                <c:pt idx="6402">
                  <c:v>44589</c:v>
                </c:pt>
                <c:pt idx="6403">
                  <c:v>44590</c:v>
                </c:pt>
                <c:pt idx="6404">
                  <c:v>44591</c:v>
                </c:pt>
                <c:pt idx="6405">
                  <c:v>44592</c:v>
                </c:pt>
                <c:pt idx="6406">
                  <c:v>44593</c:v>
                </c:pt>
                <c:pt idx="6407">
                  <c:v>44594</c:v>
                </c:pt>
                <c:pt idx="6408">
                  <c:v>44595</c:v>
                </c:pt>
                <c:pt idx="6409">
                  <c:v>44596</c:v>
                </c:pt>
                <c:pt idx="6410">
                  <c:v>44597</c:v>
                </c:pt>
                <c:pt idx="6411">
                  <c:v>44598</c:v>
                </c:pt>
                <c:pt idx="6412">
                  <c:v>44599</c:v>
                </c:pt>
                <c:pt idx="6413">
                  <c:v>44600</c:v>
                </c:pt>
                <c:pt idx="6414">
                  <c:v>44601</c:v>
                </c:pt>
                <c:pt idx="6415">
                  <c:v>44602</c:v>
                </c:pt>
                <c:pt idx="6416">
                  <c:v>44603</c:v>
                </c:pt>
                <c:pt idx="6417">
                  <c:v>44604</c:v>
                </c:pt>
                <c:pt idx="6418">
                  <c:v>44605</c:v>
                </c:pt>
                <c:pt idx="6419">
                  <c:v>44606</c:v>
                </c:pt>
                <c:pt idx="6420">
                  <c:v>44607</c:v>
                </c:pt>
                <c:pt idx="6421">
                  <c:v>44608</c:v>
                </c:pt>
                <c:pt idx="6422">
                  <c:v>44609</c:v>
                </c:pt>
                <c:pt idx="6423">
                  <c:v>44610</c:v>
                </c:pt>
                <c:pt idx="6424">
                  <c:v>44611</c:v>
                </c:pt>
                <c:pt idx="6425">
                  <c:v>44612</c:v>
                </c:pt>
                <c:pt idx="6426">
                  <c:v>44613</c:v>
                </c:pt>
                <c:pt idx="6427">
                  <c:v>44614</c:v>
                </c:pt>
                <c:pt idx="6428">
                  <c:v>44615</c:v>
                </c:pt>
                <c:pt idx="6429">
                  <c:v>44616</c:v>
                </c:pt>
                <c:pt idx="6430">
                  <c:v>44617</c:v>
                </c:pt>
                <c:pt idx="6431">
                  <c:v>44618</c:v>
                </c:pt>
                <c:pt idx="6432">
                  <c:v>44619</c:v>
                </c:pt>
                <c:pt idx="6433">
                  <c:v>44620</c:v>
                </c:pt>
                <c:pt idx="6434">
                  <c:v>44621</c:v>
                </c:pt>
                <c:pt idx="6435">
                  <c:v>44622</c:v>
                </c:pt>
                <c:pt idx="6436">
                  <c:v>44623</c:v>
                </c:pt>
                <c:pt idx="6437">
                  <c:v>44624</c:v>
                </c:pt>
                <c:pt idx="6438">
                  <c:v>44625</c:v>
                </c:pt>
                <c:pt idx="6439">
                  <c:v>44626</c:v>
                </c:pt>
                <c:pt idx="6440">
                  <c:v>44627</c:v>
                </c:pt>
                <c:pt idx="6441">
                  <c:v>44628</c:v>
                </c:pt>
                <c:pt idx="6442">
                  <c:v>44629</c:v>
                </c:pt>
                <c:pt idx="6443">
                  <c:v>44630</c:v>
                </c:pt>
                <c:pt idx="6444">
                  <c:v>44631</c:v>
                </c:pt>
                <c:pt idx="6445">
                  <c:v>44632</c:v>
                </c:pt>
                <c:pt idx="6446">
                  <c:v>44633</c:v>
                </c:pt>
                <c:pt idx="6447">
                  <c:v>44634</c:v>
                </c:pt>
                <c:pt idx="6448">
                  <c:v>44635</c:v>
                </c:pt>
                <c:pt idx="6449">
                  <c:v>44636</c:v>
                </c:pt>
                <c:pt idx="6450">
                  <c:v>44637</c:v>
                </c:pt>
                <c:pt idx="6451">
                  <c:v>44638</c:v>
                </c:pt>
                <c:pt idx="6452">
                  <c:v>44639</c:v>
                </c:pt>
                <c:pt idx="6453">
                  <c:v>44640</c:v>
                </c:pt>
                <c:pt idx="6454">
                  <c:v>44641</c:v>
                </c:pt>
                <c:pt idx="6455">
                  <c:v>44642</c:v>
                </c:pt>
                <c:pt idx="6456">
                  <c:v>44643</c:v>
                </c:pt>
                <c:pt idx="6457">
                  <c:v>44644</c:v>
                </c:pt>
                <c:pt idx="6458">
                  <c:v>44645</c:v>
                </c:pt>
                <c:pt idx="6459">
                  <c:v>44646</c:v>
                </c:pt>
                <c:pt idx="6460">
                  <c:v>44647</c:v>
                </c:pt>
                <c:pt idx="6461">
                  <c:v>44648</c:v>
                </c:pt>
                <c:pt idx="6462">
                  <c:v>44649</c:v>
                </c:pt>
                <c:pt idx="6463">
                  <c:v>44650</c:v>
                </c:pt>
                <c:pt idx="6464">
                  <c:v>44651</c:v>
                </c:pt>
                <c:pt idx="6465">
                  <c:v>44652</c:v>
                </c:pt>
                <c:pt idx="6466">
                  <c:v>44653</c:v>
                </c:pt>
                <c:pt idx="6467">
                  <c:v>44654</c:v>
                </c:pt>
                <c:pt idx="6468">
                  <c:v>44655</c:v>
                </c:pt>
                <c:pt idx="6469">
                  <c:v>44656</c:v>
                </c:pt>
                <c:pt idx="6470">
                  <c:v>44657</c:v>
                </c:pt>
                <c:pt idx="6471">
                  <c:v>44658</c:v>
                </c:pt>
                <c:pt idx="6472">
                  <c:v>44659</c:v>
                </c:pt>
                <c:pt idx="6473">
                  <c:v>44660</c:v>
                </c:pt>
                <c:pt idx="6474">
                  <c:v>44661</c:v>
                </c:pt>
              </c:numCache>
            </c:numRef>
          </c:xVal>
          <c:yVal>
            <c:numRef>
              <c:f>'AvgMeanElements Raw Data'!$Q$4:$Q$8000</c:f>
              <c:numCache>
                <c:formatCode>General</c:formatCode>
                <c:ptCount val="7997"/>
                <c:pt idx="0">
                  <c:v>17.115524100999998</c:v>
                </c:pt>
                <c:pt idx="1">
                  <c:v>49.682244034</c:v>
                </c:pt>
                <c:pt idx="2">
                  <c:v>-75.154792979999996</c:v>
                </c:pt>
                <c:pt idx="3">
                  <c:v>-42.559710574999997</c:v>
                </c:pt>
                <c:pt idx="4">
                  <c:v>3.6591270800000002</c:v>
                </c:pt>
                <c:pt idx="5">
                  <c:v>48.584870481000003</c:v>
                </c:pt>
                <c:pt idx="6">
                  <c:v>79.146022599000005</c:v>
                </c:pt>
                <c:pt idx="7">
                  <c:v>-65.227430135000006</c:v>
                </c:pt>
                <c:pt idx="8">
                  <c:v>-60.373728798999998</c:v>
                </c:pt>
                <c:pt idx="9">
                  <c:v>-67.178798712000003</c:v>
                </c:pt>
                <c:pt idx="10">
                  <c:v>-77.526540929999996</c:v>
                </c:pt>
                <c:pt idx="11">
                  <c:v>66.546249680000003</c:v>
                </c:pt>
                <c:pt idx="12">
                  <c:v>29.138084016000001</c:v>
                </c:pt>
                <c:pt idx="13">
                  <c:v>1.3030854780000001</c:v>
                </c:pt>
                <c:pt idx="14">
                  <c:v>-36.099688512</c:v>
                </c:pt>
                <c:pt idx="15">
                  <c:v>-81.030907077999998</c:v>
                </c:pt>
                <c:pt idx="16">
                  <c:v>23.679161341</c:v>
                </c:pt>
                <c:pt idx="17">
                  <c:v>-50.522667415999997</c:v>
                </c:pt>
                <c:pt idx="18">
                  <c:v>39.512776713999997</c:v>
                </c:pt>
                <c:pt idx="19">
                  <c:v>-64.087722928000005</c:v>
                </c:pt>
                <c:pt idx="20">
                  <c:v>9.1603644620000004</c:v>
                </c:pt>
                <c:pt idx="21">
                  <c:v>64.133783170000001</c:v>
                </c:pt>
                <c:pt idx="22">
                  <c:v>-78.765485369999993</c:v>
                </c:pt>
                <c:pt idx="23">
                  <c:v>-47.626060827000003</c:v>
                </c:pt>
                <c:pt idx="24">
                  <c:v>-30.825590338000001</c:v>
                </c:pt>
                <c:pt idx="25">
                  <c:v>-30.449487459</c:v>
                </c:pt>
                <c:pt idx="26">
                  <c:v>-30.041501846999999</c:v>
                </c:pt>
                <c:pt idx="27">
                  <c:v>-29.638553872999999</c:v>
                </c:pt>
                <c:pt idx="28">
                  <c:v>-29.207264537</c:v>
                </c:pt>
                <c:pt idx="29">
                  <c:v>-28.782662845000001</c:v>
                </c:pt>
                <c:pt idx="30">
                  <c:v>-28.549597571</c:v>
                </c:pt>
                <c:pt idx="31">
                  <c:v>-28.081555308999999</c:v>
                </c:pt>
                <c:pt idx="32">
                  <c:v>-27.403924649</c:v>
                </c:pt>
                <c:pt idx="33">
                  <c:v>-26.903790332</c:v>
                </c:pt>
                <c:pt idx="34">
                  <c:v>-26.396382977999998</c:v>
                </c:pt>
                <c:pt idx="35">
                  <c:v>-25.862793563</c:v>
                </c:pt>
                <c:pt idx="36">
                  <c:v>-25.308453014000001</c:v>
                </c:pt>
                <c:pt idx="37">
                  <c:v>-24.736148457999999</c:v>
                </c:pt>
                <c:pt idx="38">
                  <c:v>-24.122978679999999</c:v>
                </c:pt>
                <c:pt idx="39">
                  <c:v>-23.497353661999998</c:v>
                </c:pt>
                <c:pt idx="40">
                  <c:v>-22.855932172999999</c:v>
                </c:pt>
                <c:pt idx="41">
                  <c:v>-22.204859133999999</c:v>
                </c:pt>
                <c:pt idx="42">
                  <c:v>-21.545974976</c:v>
                </c:pt>
                <c:pt idx="43">
                  <c:v>-20.88131946</c:v>
                </c:pt>
                <c:pt idx="44">
                  <c:v>-20.217259899999998</c:v>
                </c:pt>
                <c:pt idx="45">
                  <c:v>-19.541872903000002</c:v>
                </c:pt>
                <c:pt idx="46">
                  <c:v>-18.838795927</c:v>
                </c:pt>
                <c:pt idx="47">
                  <c:v>-18.117936881999999</c:v>
                </c:pt>
                <c:pt idx="48">
                  <c:v>-17.581831782999998</c:v>
                </c:pt>
                <c:pt idx="49">
                  <c:v>-16.631057272</c:v>
                </c:pt>
                <c:pt idx="50">
                  <c:v>-15.863834122</c:v>
                </c:pt>
                <c:pt idx="51">
                  <c:v>-15.093276744000001</c:v>
                </c:pt>
                <c:pt idx="52">
                  <c:v>-14.290848945</c:v>
                </c:pt>
                <c:pt idx="53">
                  <c:v>-13.467368209</c:v>
                </c:pt>
                <c:pt idx="54">
                  <c:v>-12.623870027000001</c:v>
                </c:pt>
                <c:pt idx="55">
                  <c:v>-12.646069224</c:v>
                </c:pt>
                <c:pt idx="56">
                  <c:v>-13.401379943</c:v>
                </c:pt>
                <c:pt idx="57">
                  <c:v>-14.243358865999999</c:v>
                </c:pt>
                <c:pt idx="58">
                  <c:v>-14.973563564000001</c:v>
                </c:pt>
                <c:pt idx="59">
                  <c:v>-15.783344077000001</c:v>
                </c:pt>
                <c:pt idx="60">
                  <c:v>-16.472731332999999</c:v>
                </c:pt>
                <c:pt idx="61">
                  <c:v>-17.234034334</c:v>
                </c:pt>
                <c:pt idx="62">
                  <c:v>-17.969944780999999</c:v>
                </c:pt>
                <c:pt idx="63">
                  <c:v>-18.581899077999999</c:v>
                </c:pt>
                <c:pt idx="64">
                  <c:v>-19.258562855000001</c:v>
                </c:pt>
                <c:pt idx="65">
                  <c:v>-19.824414338</c:v>
                </c:pt>
                <c:pt idx="66">
                  <c:v>-20.451650060999999</c:v>
                </c:pt>
                <c:pt idx="67">
                  <c:v>-20.972634751000001</c:v>
                </c:pt>
                <c:pt idx="68">
                  <c:v>-21.556011066</c:v>
                </c:pt>
                <c:pt idx="69">
                  <c:v>-21.977229368</c:v>
                </c:pt>
                <c:pt idx="70">
                  <c:v>-22.136656781999999</c:v>
                </c:pt>
                <c:pt idx="71">
                  <c:v>-22.346289647999999</c:v>
                </c:pt>
                <c:pt idx="72">
                  <c:v>-22.492860044</c:v>
                </c:pt>
                <c:pt idx="73">
                  <c:v>-22.685562364999999</c:v>
                </c:pt>
                <c:pt idx="74">
                  <c:v>-22.816745162</c:v>
                </c:pt>
                <c:pt idx="75">
                  <c:v>-22.988785977999999</c:v>
                </c:pt>
                <c:pt idx="76">
                  <c:v>-22.922527913</c:v>
                </c:pt>
                <c:pt idx="77">
                  <c:v>-22.792614688</c:v>
                </c:pt>
                <c:pt idx="78">
                  <c:v>-22.640912669999999</c:v>
                </c:pt>
                <c:pt idx="79">
                  <c:v>-22.427090857</c:v>
                </c:pt>
                <c:pt idx="80">
                  <c:v>-22.213028338000001</c:v>
                </c:pt>
                <c:pt idx="81">
                  <c:v>-21.951585594000001</c:v>
                </c:pt>
                <c:pt idx="82">
                  <c:v>-21.694782185000001</c:v>
                </c:pt>
                <c:pt idx="83">
                  <c:v>-21.396528182000001</c:v>
                </c:pt>
                <c:pt idx="84">
                  <c:v>-21.100668874</c:v>
                </c:pt>
                <c:pt idx="85">
                  <c:v>-20.791196379999999</c:v>
                </c:pt>
                <c:pt idx="86">
                  <c:v>-20.427943883000001</c:v>
                </c:pt>
                <c:pt idx="87">
                  <c:v>-20.070943888999999</c:v>
                </c:pt>
                <c:pt idx="88">
                  <c:v>-19.681190263000001</c:v>
                </c:pt>
                <c:pt idx="89">
                  <c:v>-19.288732765999999</c:v>
                </c:pt>
                <c:pt idx="90">
                  <c:v>-18.857403264999999</c:v>
                </c:pt>
                <c:pt idx="91">
                  <c:v>-18.417575279000001</c:v>
                </c:pt>
                <c:pt idx="92">
                  <c:v>-17.942993742999999</c:v>
                </c:pt>
                <c:pt idx="93">
                  <c:v>-17.461007033000001</c:v>
                </c:pt>
                <c:pt idx="94">
                  <c:v>-16.949866455999999</c:v>
                </c:pt>
                <c:pt idx="95">
                  <c:v>-16.231638646</c:v>
                </c:pt>
                <c:pt idx="96">
                  <c:v>-15.903043188</c:v>
                </c:pt>
                <c:pt idx="97">
                  <c:v>-15.52803041</c:v>
                </c:pt>
                <c:pt idx="98">
                  <c:v>-15.146379247</c:v>
                </c:pt>
                <c:pt idx="99">
                  <c:v>-14.940250432999999</c:v>
                </c:pt>
                <c:pt idx="100">
                  <c:v>-14.301389758999999</c:v>
                </c:pt>
                <c:pt idx="101">
                  <c:v>-13.835021958</c:v>
                </c:pt>
                <c:pt idx="102">
                  <c:v>-13.310955959999999</c:v>
                </c:pt>
                <c:pt idx="103">
                  <c:v>-12.768641151000001</c:v>
                </c:pt>
                <c:pt idx="104">
                  <c:v>-12.187026677</c:v>
                </c:pt>
                <c:pt idx="105">
                  <c:v>-11.572002768999999</c:v>
                </c:pt>
                <c:pt idx="106">
                  <c:v>-10.911013525</c:v>
                </c:pt>
                <c:pt idx="107">
                  <c:v>-10.201556797</c:v>
                </c:pt>
                <c:pt idx="108">
                  <c:v>-9.4552799200000006</c:v>
                </c:pt>
                <c:pt idx="109">
                  <c:v>-9.2394055920000007</c:v>
                </c:pt>
                <c:pt idx="110">
                  <c:v>-10.134280878</c:v>
                </c:pt>
                <c:pt idx="111">
                  <c:v>-10.895884686</c:v>
                </c:pt>
                <c:pt idx="112">
                  <c:v>-11.722192268000001</c:v>
                </c:pt>
                <c:pt idx="113">
                  <c:v>-12.435742017999999</c:v>
                </c:pt>
                <c:pt idx="114">
                  <c:v>-13.216465569</c:v>
                </c:pt>
                <c:pt idx="115">
                  <c:v>-13.796552632999999</c:v>
                </c:pt>
                <c:pt idx="116">
                  <c:v>-14.392809698000001</c:v>
                </c:pt>
                <c:pt idx="117">
                  <c:v>-14.887083089000001</c:v>
                </c:pt>
                <c:pt idx="118">
                  <c:v>-15.250820297000001</c:v>
                </c:pt>
                <c:pt idx="119">
                  <c:v>-15.671785604</c:v>
                </c:pt>
                <c:pt idx="120">
                  <c:v>-15.990075157</c:v>
                </c:pt>
                <c:pt idx="121">
                  <c:v>-16.344776127999999</c:v>
                </c:pt>
                <c:pt idx="122">
                  <c:v>-16.602851844</c:v>
                </c:pt>
                <c:pt idx="123">
                  <c:v>-16.896266314999998</c:v>
                </c:pt>
                <c:pt idx="124">
                  <c:v>-17.082156116</c:v>
                </c:pt>
                <c:pt idx="125">
                  <c:v>-17.318606253999999</c:v>
                </c:pt>
                <c:pt idx="126">
                  <c:v>-17.529880018</c:v>
                </c:pt>
                <c:pt idx="127">
                  <c:v>-17.652917751</c:v>
                </c:pt>
                <c:pt idx="128">
                  <c:v>-17.805958366999999</c:v>
                </c:pt>
                <c:pt idx="129">
                  <c:v>-17.888482965000001</c:v>
                </c:pt>
                <c:pt idx="130">
                  <c:v>-18.000353321999999</c:v>
                </c:pt>
                <c:pt idx="131">
                  <c:v>-18.041722597</c:v>
                </c:pt>
                <c:pt idx="132">
                  <c:v>-18.090685983</c:v>
                </c:pt>
                <c:pt idx="133">
                  <c:v>-18.102633819000001</c:v>
                </c:pt>
                <c:pt idx="134">
                  <c:v>-18.021664582</c:v>
                </c:pt>
                <c:pt idx="135">
                  <c:v>-17.936217746000001</c:v>
                </c:pt>
                <c:pt idx="136">
                  <c:v>-17.773556381999999</c:v>
                </c:pt>
                <c:pt idx="137">
                  <c:v>-17.602599096999999</c:v>
                </c:pt>
                <c:pt idx="138">
                  <c:v>-17.367529525999998</c:v>
                </c:pt>
                <c:pt idx="139">
                  <c:v>-17.131801000999999</c:v>
                </c:pt>
                <c:pt idx="140">
                  <c:v>-16.847869970000001</c:v>
                </c:pt>
                <c:pt idx="141">
                  <c:v>-16.574957986000001</c:v>
                </c:pt>
                <c:pt idx="142">
                  <c:v>-16.280634001999999</c:v>
                </c:pt>
                <c:pt idx="143">
                  <c:v>-15.941437688000001</c:v>
                </c:pt>
                <c:pt idx="144">
                  <c:v>-15.598551410000001</c:v>
                </c:pt>
                <c:pt idx="145">
                  <c:v>-15.608860773</c:v>
                </c:pt>
                <c:pt idx="146">
                  <c:v>-16.302934012000001</c:v>
                </c:pt>
                <c:pt idx="147">
                  <c:v>-16.895841245</c:v>
                </c:pt>
                <c:pt idx="148">
                  <c:v>-17.552807863000002</c:v>
                </c:pt>
                <c:pt idx="149">
                  <c:v>-18.177645297000002</c:v>
                </c:pt>
                <c:pt idx="150">
                  <c:v>-18.672735268</c:v>
                </c:pt>
                <c:pt idx="151">
                  <c:v>-19.219112783</c:v>
                </c:pt>
                <c:pt idx="152">
                  <c:v>-19.662815145</c:v>
                </c:pt>
                <c:pt idx="153">
                  <c:v>-20.165062855999999</c:v>
                </c:pt>
                <c:pt idx="154">
                  <c:v>-20.577179139999998</c:v>
                </c:pt>
                <c:pt idx="155">
                  <c:v>-21.048583322999999</c:v>
                </c:pt>
                <c:pt idx="156">
                  <c:v>-21.436316660999999</c:v>
                </c:pt>
                <c:pt idx="157">
                  <c:v>-21.896295507000001</c:v>
                </c:pt>
                <c:pt idx="158">
                  <c:v>-22.342940810999998</c:v>
                </c:pt>
                <c:pt idx="159">
                  <c:v>-22.697925178999999</c:v>
                </c:pt>
                <c:pt idx="160">
                  <c:v>-23.101108962000001</c:v>
                </c:pt>
                <c:pt idx="161">
                  <c:v>-23.415000630000002</c:v>
                </c:pt>
                <c:pt idx="162">
                  <c:v>-23.776907966</c:v>
                </c:pt>
                <c:pt idx="163">
                  <c:v>-24.047815983</c:v>
                </c:pt>
                <c:pt idx="164">
                  <c:v>-24.351084197999999</c:v>
                </c:pt>
                <c:pt idx="165">
                  <c:v>-24.632888271999999</c:v>
                </c:pt>
                <c:pt idx="166">
                  <c:v>-24.809776483</c:v>
                </c:pt>
                <c:pt idx="167">
                  <c:v>-25.021306789</c:v>
                </c:pt>
                <c:pt idx="168">
                  <c:v>-25.150657686999999</c:v>
                </c:pt>
                <c:pt idx="169">
                  <c:v>-25.321037184000001</c:v>
                </c:pt>
                <c:pt idx="170">
                  <c:v>-25.417528011000002</c:v>
                </c:pt>
                <c:pt idx="171">
                  <c:v>-25.547104589</c:v>
                </c:pt>
                <c:pt idx="172">
                  <c:v>-25.615141784999999</c:v>
                </c:pt>
                <c:pt idx="173">
                  <c:v>-25.726017408000001</c:v>
                </c:pt>
                <c:pt idx="174">
                  <c:v>-25.825651036</c:v>
                </c:pt>
                <c:pt idx="175">
                  <c:v>-25.859199037</c:v>
                </c:pt>
                <c:pt idx="176">
                  <c:v>-25.913795830000002</c:v>
                </c:pt>
                <c:pt idx="177">
                  <c:v>-25.898931069</c:v>
                </c:pt>
                <c:pt idx="178">
                  <c:v>-25.903308771999999</c:v>
                </c:pt>
                <c:pt idx="179">
                  <c:v>-25.843021354000001</c:v>
                </c:pt>
                <c:pt idx="180">
                  <c:v>-25.793610051000002</c:v>
                </c:pt>
                <c:pt idx="181">
                  <c:v>-25.718379005999999</c:v>
                </c:pt>
                <c:pt idx="182">
                  <c:v>-25.57957566</c:v>
                </c:pt>
                <c:pt idx="183">
                  <c:v>-25.467532317</c:v>
                </c:pt>
                <c:pt idx="184">
                  <c:v>-25.301583051000001</c:v>
                </c:pt>
                <c:pt idx="185">
                  <c:v>-25.148926879000001</c:v>
                </c:pt>
                <c:pt idx="186">
                  <c:v>-24.924822635000002</c:v>
                </c:pt>
                <c:pt idx="187">
                  <c:v>-24.69431831</c:v>
                </c:pt>
                <c:pt idx="188">
                  <c:v>-24.407362654</c:v>
                </c:pt>
                <c:pt idx="189">
                  <c:v>-24.124058039000001</c:v>
                </c:pt>
                <c:pt idx="190">
                  <c:v>-23.777823102999999</c:v>
                </c:pt>
                <c:pt idx="191">
                  <c:v>-23.374061401999999</c:v>
                </c:pt>
                <c:pt idx="192">
                  <c:v>-22.963816409</c:v>
                </c:pt>
                <c:pt idx="193">
                  <c:v>-22.512677234000002</c:v>
                </c:pt>
                <c:pt idx="194">
                  <c:v>-22.055830077</c:v>
                </c:pt>
                <c:pt idx="195">
                  <c:v>-21.572991872999999</c:v>
                </c:pt>
                <c:pt idx="196">
                  <c:v>-21.083090912999999</c:v>
                </c:pt>
                <c:pt idx="197">
                  <c:v>-20.584817860000001</c:v>
                </c:pt>
                <c:pt idx="198">
                  <c:v>-20.053209627000001</c:v>
                </c:pt>
                <c:pt idx="199">
                  <c:v>-19.525410824000001</c:v>
                </c:pt>
                <c:pt idx="200">
                  <c:v>-18.983581534999999</c:v>
                </c:pt>
                <c:pt idx="201">
                  <c:v>-18.447515860999999</c:v>
                </c:pt>
                <c:pt idx="202">
                  <c:v>-17.904583981999998</c:v>
                </c:pt>
                <c:pt idx="203">
                  <c:v>-17.363290347</c:v>
                </c:pt>
                <c:pt idx="204">
                  <c:v>-16.804904592</c:v>
                </c:pt>
                <c:pt idx="205">
                  <c:v>-16.235572106999999</c:v>
                </c:pt>
                <c:pt idx="206">
                  <c:v>-15.638630222</c:v>
                </c:pt>
                <c:pt idx="207">
                  <c:v>-15.576573893000001</c:v>
                </c:pt>
                <c:pt idx="208">
                  <c:v>-16.353286925999999</c:v>
                </c:pt>
                <c:pt idx="209">
                  <c:v>-17.002670273</c:v>
                </c:pt>
                <c:pt idx="210">
                  <c:v>-17.726409485000001</c:v>
                </c:pt>
                <c:pt idx="211">
                  <c:v>-18.342848932999999</c:v>
                </c:pt>
                <c:pt idx="212">
                  <c:v>-19.036828752000002</c:v>
                </c:pt>
                <c:pt idx="213">
                  <c:v>-19.723964200000001</c:v>
                </c:pt>
                <c:pt idx="214">
                  <c:v>-20.296059646</c:v>
                </c:pt>
                <c:pt idx="215">
                  <c:v>-20.944698807000002</c:v>
                </c:pt>
                <c:pt idx="216">
                  <c:v>-21.480510679000002</c:v>
                </c:pt>
                <c:pt idx="217">
                  <c:v>-22.071432204000001</c:v>
                </c:pt>
                <c:pt idx="218">
                  <c:v>-22.552445766000002</c:v>
                </c:pt>
                <c:pt idx="219">
                  <c:v>-23.086088323999999</c:v>
                </c:pt>
                <c:pt idx="220">
                  <c:v>-23.521351502000002</c:v>
                </c:pt>
                <c:pt idx="221">
                  <c:v>-24.008740736</c:v>
                </c:pt>
                <c:pt idx="222">
                  <c:v>-24.477112851000001</c:v>
                </c:pt>
                <c:pt idx="223">
                  <c:v>-24.842661748000001</c:v>
                </c:pt>
                <c:pt idx="224">
                  <c:v>-25.269280470999998</c:v>
                </c:pt>
                <c:pt idx="225">
                  <c:v>-25.606565439000001</c:v>
                </c:pt>
                <c:pt idx="226">
                  <c:v>-26.008360023000002</c:v>
                </c:pt>
                <c:pt idx="227">
                  <c:v>-26.337787079000002</c:v>
                </c:pt>
                <c:pt idx="228">
                  <c:v>-26.730893448</c:v>
                </c:pt>
                <c:pt idx="229">
                  <c:v>-27.131697755000001</c:v>
                </c:pt>
                <c:pt idx="230">
                  <c:v>-27.449311678000001</c:v>
                </c:pt>
                <c:pt idx="231">
                  <c:v>-27.834957362000001</c:v>
                </c:pt>
                <c:pt idx="232">
                  <c:v>-28.136528711</c:v>
                </c:pt>
                <c:pt idx="233">
                  <c:v>-28.485949765000001</c:v>
                </c:pt>
                <c:pt idx="234">
                  <c:v>-28.749301814999999</c:v>
                </c:pt>
                <c:pt idx="235">
                  <c:v>-29.040247122</c:v>
                </c:pt>
                <c:pt idx="236">
                  <c:v>-29.242606224999999</c:v>
                </c:pt>
                <c:pt idx="237">
                  <c:v>-29.473142865</c:v>
                </c:pt>
                <c:pt idx="238">
                  <c:v>-29.677971497000001</c:v>
                </c:pt>
                <c:pt idx="239">
                  <c:v>-29.801829399999999</c:v>
                </c:pt>
                <c:pt idx="240">
                  <c:v>-29.973941104000001</c:v>
                </c:pt>
                <c:pt idx="241">
                  <c:v>-30.073295218999998</c:v>
                </c:pt>
                <c:pt idx="242">
                  <c:v>-30.211859027999999</c:v>
                </c:pt>
                <c:pt idx="243">
                  <c:v>-30.286900267</c:v>
                </c:pt>
                <c:pt idx="244">
                  <c:v>-30.388914253999999</c:v>
                </c:pt>
                <c:pt idx="245">
                  <c:v>-30.476938871000002</c:v>
                </c:pt>
                <c:pt idx="246">
                  <c:v>-30.480969129999998</c:v>
                </c:pt>
                <c:pt idx="247">
                  <c:v>-30.514143935</c:v>
                </c:pt>
                <c:pt idx="248">
                  <c:v>-30.477395639000001</c:v>
                </c:pt>
                <c:pt idx="249">
                  <c:v>-30.465752383000002</c:v>
                </c:pt>
                <c:pt idx="250">
                  <c:v>-30.389417327</c:v>
                </c:pt>
                <c:pt idx="251">
                  <c:v>-30.326659502999998</c:v>
                </c:pt>
                <c:pt idx="252">
                  <c:v>-30.206104181000001</c:v>
                </c:pt>
                <c:pt idx="253">
                  <c:v>-30.098209543999999</c:v>
                </c:pt>
                <c:pt idx="254">
                  <c:v>-29.782384064999999</c:v>
                </c:pt>
                <c:pt idx="255">
                  <c:v>-29.633023973</c:v>
                </c:pt>
                <c:pt idx="256">
                  <c:v>-29.447831804</c:v>
                </c:pt>
                <c:pt idx="257">
                  <c:v>-29.296627808</c:v>
                </c:pt>
                <c:pt idx="258">
                  <c:v>-29.105679152</c:v>
                </c:pt>
                <c:pt idx="259">
                  <c:v>-28.934443547000001</c:v>
                </c:pt>
                <c:pt idx="260">
                  <c:v>-28.759967742000001</c:v>
                </c:pt>
                <c:pt idx="261">
                  <c:v>-28.516672388</c:v>
                </c:pt>
                <c:pt idx="262">
                  <c:v>-28.266820745</c:v>
                </c:pt>
                <c:pt idx="263">
                  <c:v>-27.957093781000001</c:v>
                </c:pt>
                <c:pt idx="264">
                  <c:v>-27.642501666000001</c:v>
                </c:pt>
                <c:pt idx="265">
                  <c:v>-27.284646152000001</c:v>
                </c:pt>
                <c:pt idx="266">
                  <c:v>-26.936595414999999</c:v>
                </c:pt>
                <c:pt idx="267">
                  <c:v>-26.555346196999999</c:v>
                </c:pt>
                <c:pt idx="268">
                  <c:v>-26.184112933000002</c:v>
                </c:pt>
                <c:pt idx="269">
                  <c:v>-25.797367731000001</c:v>
                </c:pt>
                <c:pt idx="270">
                  <c:v>-25.366872583999999</c:v>
                </c:pt>
                <c:pt idx="271">
                  <c:v>-24.937532304000001</c:v>
                </c:pt>
                <c:pt idx="272">
                  <c:v>-24.478552790999998</c:v>
                </c:pt>
                <c:pt idx="273">
                  <c:v>-24.023031278000001</c:v>
                </c:pt>
                <c:pt idx="274">
                  <c:v>-23.539348828000001</c:v>
                </c:pt>
                <c:pt idx="275">
                  <c:v>-23.04596939</c:v>
                </c:pt>
                <c:pt idx="276">
                  <c:v>-22.536331197999999</c:v>
                </c:pt>
                <c:pt idx="277">
                  <c:v>-21.979141429999999</c:v>
                </c:pt>
                <c:pt idx="278">
                  <c:v>-21.412950372000001</c:v>
                </c:pt>
                <c:pt idx="279">
                  <c:v>-20.816003712000001</c:v>
                </c:pt>
                <c:pt idx="280">
                  <c:v>-20.205583637</c:v>
                </c:pt>
                <c:pt idx="281">
                  <c:v>-19.582596380999998</c:v>
                </c:pt>
                <c:pt idx="282">
                  <c:v>-18.946269849</c:v>
                </c:pt>
                <c:pt idx="283">
                  <c:v>-18.306971744999998</c:v>
                </c:pt>
                <c:pt idx="284">
                  <c:v>-17.66909373</c:v>
                </c:pt>
                <c:pt idx="285">
                  <c:v>-17.026822524</c:v>
                </c:pt>
                <c:pt idx="286">
                  <c:v>-16.371600920999999</c:v>
                </c:pt>
                <c:pt idx="287">
                  <c:v>-15.706197649</c:v>
                </c:pt>
                <c:pt idx="288">
                  <c:v>-15.02088732</c:v>
                </c:pt>
                <c:pt idx="289">
                  <c:v>-14.303490004</c:v>
                </c:pt>
                <c:pt idx="290">
                  <c:v>-13.568632101</c:v>
                </c:pt>
                <c:pt idx="291">
                  <c:v>-13.333052095999999</c:v>
                </c:pt>
                <c:pt idx="292">
                  <c:v>-13.965269762</c:v>
                </c:pt>
                <c:pt idx="293">
                  <c:v>-14.480897928999999</c:v>
                </c:pt>
                <c:pt idx="294">
                  <c:v>-15.061270439999999</c:v>
                </c:pt>
                <c:pt idx="295">
                  <c:v>-15.528721468000001</c:v>
                </c:pt>
                <c:pt idx="296">
                  <c:v>-16.048629567999999</c:v>
                </c:pt>
                <c:pt idx="297">
                  <c:v>-16.474978740000001</c:v>
                </c:pt>
                <c:pt idx="298">
                  <c:v>-16.969240095</c:v>
                </c:pt>
                <c:pt idx="299">
                  <c:v>-17.373682376000001</c:v>
                </c:pt>
                <c:pt idx="300">
                  <c:v>-17.833948457000002</c:v>
                </c:pt>
                <c:pt idx="301">
                  <c:v>-18.275980834999999</c:v>
                </c:pt>
                <c:pt idx="302">
                  <c:v>-18.596240641000001</c:v>
                </c:pt>
                <c:pt idx="303">
                  <c:v>-18.936963622</c:v>
                </c:pt>
                <c:pt idx="304">
                  <c:v>-19.18524008</c:v>
                </c:pt>
                <c:pt idx="305">
                  <c:v>-19.475382295999999</c:v>
                </c:pt>
                <c:pt idx="306">
                  <c:v>-19.680887807000001</c:v>
                </c:pt>
                <c:pt idx="307">
                  <c:v>-19.926158503</c:v>
                </c:pt>
                <c:pt idx="308">
                  <c:v>-20.147028439</c:v>
                </c:pt>
                <c:pt idx="309">
                  <c:v>-20.281361083</c:v>
                </c:pt>
                <c:pt idx="310">
                  <c:v>-20.462798365000001</c:v>
                </c:pt>
                <c:pt idx="311">
                  <c:v>-20.579264622</c:v>
                </c:pt>
                <c:pt idx="312">
                  <c:v>-20.751559007000001</c:v>
                </c:pt>
                <c:pt idx="313">
                  <c:v>-20.873253000999998</c:v>
                </c:pt>
                <c:pt idx="314">
                  <c:v>-21.049330511000001</c:v>
                </c:pt>
                <c:pt idx="315">
                  <c:v>-21.158936925999999</c:v>
                </c:pt>
                <c:pt idx="316">
                  <c:v>-21.311350754999999</c:v>
                </c:pt>
                <c:pt idx="317">
                  <c:v>-21.430983184999999</c:v>
                </c:pt>
                <c:pt idx="318">
                  <c:v>-21.458169038000001</c:v>
                </c:pt>
                <c:pt idx="319">
                  <c:v>-21.511183105000001</c:v>
                </c:pt>
                <c:pt idx="320">
                  <c:v>-21.495700401000001</c:v>
                </c:pt>
                <c:pt idx="321">
                  <c:v>-21.511458688000001</c:v>
                </c:pt>
                <c:pt idx="322">
                  <c:v>-21.468659231</c:v>
                </c:pt>
                <c:pt idx="323">
                  <c:v>-21.454117254</c:v>
                </c:pt>
                <c:pt idx="324">
                  <c:v>-21.42922892</c:v>
                </c:pt>
                <c:pt idx="325">
                  <c:v>-21.339101339999999</c:v>
                </c:pt>
                <c:pt idx="326">
                  <c:v>-21.284143419999999</c:v>
                </c:pt>
                <c:pt idx="327">
                  <c:v>-21.185300015999999</c:v>
                </c:pt>
                <c:pt idx="328">
                  <c:v>-21.120179006000001</c:v>
                </c:pt>
                <c:pt idx="329">
                  <c:v>-21.007904502999999</c:v>
                </c:pt>
                <c:pt idx="330">
                  <c:v>-20.922858394999999</c:v>
                </c:pt>
                <c:pt idx="331">
                  <c:v>-20.774226233</c:v>
                </c:pt>
                <c:pt idx="332">
                  <c:v>-20.641913291000002</c:v>
                </c:pt>
                <c:pt idx="333">
                  <c:v>-20.493084681999999</c:v>
                </c:pt>
                <c:pt idx="334">
                  <c:v>-20.281167662000001</c:v>
                </c:pt>
                <c:pt idx="335">
                  <c:v>-20.079890732999999</c:v>
                </c:pt>
                <c:pt idx="336">
                  <c:v>-19.833558611000001</c:v>
                </c:pt>
                <c:pt idx="337">
                  <c:v>-19.602445767999999</c:v>
                </c:pt>
                <c:pt idx="338">
                  <c:v>-19.341807292999999</c:v>
                </c:pt>
                <c:pt idx="339">
                  <c:v>-19.100616785</c:v>
                </c:pt>
                <c:pt idx="340">
                  <c:v>-18.866784979999998</c:v>
                </c:pt>
                <c:pt idx="341">
                  <c:v>-18.592836430999998</c:v>
                </c:pt>
                <c:pt idx="342">
                  <c:v>-18.337783529999999</c:v>
                </c:pt>
                <c:pt idx="343">
                  <c:v>-18.057314073000001</c:v>
                </c:pt>
                <c:pt idx="344">
                  <c:v>-17.793464269000001</c:v>
                </c:pt>
                <c:pt idx="345">
                  <c:v>-17.488399437000002</c:v>
                </c:pt>
                <c:pt idx="346">
                  <c:v>-17.196240009</c:v>
                </c:pt>
                <c:pt idx="347">
                  <c:v>-16.867632797999999</c:v>
                </c:pt>
                <c:pt idx="348">
                  <c:v>-16.542555692000001</c:v>
                </c:pt>
                <c:pt idx="349">
                  <c:v>-16.202315309999999</c:v>
                </c:pt>
                <c:pt idx="350">
                  <c:v>-15.815093938</c:v>
                </c:pt>
                <c:pt idx="351">
                  <c:v>-15.437899445999999</c:v>
                </c:pt>
                <c:pt idx="352">
                  <c:v>-15.029971127</c:v>
                </c:pt>
                <c:pt idx="353">
                  <c:v>-14.631301281000001</c:v>
                </c:pt>
                <c:pt idx="354">
                  <c:v>-14.210189063</c:v>
                </c:pt>
                <c:pt idx="355">
                  <c:v>-13.795991082</c:v>
                </c:pt>
                <c:pt idx="356">
                  <c:v>-13.376382626</c:v>
                </c:pt>
                <c:pt idx="357">
                  <c:v>-12.922242135999999</c:v>
                </c:pt>
                <c:pt idx="358">
                  <c:v>-12.458484821000001</c:v>
                </c:pt>
                <c:pt idx="359">
                  <c:v>-11.954475125</c:v>
                </c:pt>
                <c:pt idx="360">
                  <c:v>-11.445518978000001</c:v>
                </c:pt>
                <c:pt idx="361">
                  <c:v>-10.912424046</c:v>
                </c:pt>
                <c:pt idx="362">
                  <c:v>-10.366329156999999</c:v>
                </c:pt>
                <c:pt idx="363">
                  <c:v>-10.274563575</c:v>
                </c:pt>
                <c:pt idx="364">
                  <c:v>-10.886954083999999</c:v>
                </c:pt>
                <c:pt idx="365">
                  <c:v>-11.476288574</c:v>
                </c:pt>
                <c:pt idx="366">
                  <c:v>-11.968705330000001</c:v>
                </c:pt>
                <c:pt idx="367">
                  <c:v>-12.536011107</c:v>
                </c:pt>
                <c:pt idx="368">
                  <c:v>-13.021243124</c:v>
                </c:pt>
                <c:pt idx="369">
                  <c:v>-13.588646219999999</c:v>
                </c:pt>
                <c:pt idx="370">
                  <c:v>-14.082201121000001</c:v>
                </c:pt>
                <c:pt idx="371">
                  <c:v>-14.654517301</c:v>
                </c:pt>
                <c:pt idx="372">
                  <c:v>-15.219358951</c:v>
                </c:pt>
                <c:pt idx="373">
                  <c:v>-15.684235352</c:v>
                </c:pt>
                <c:pt idx="374">
                  <c:v>-16.224767521</c:v>
                </c:pt>
                <c:pt idx="375">
                  <c:v>-16.665928995000002</c:v>
                </c:pt>
                <c:pt idx="376">
                  <c:v>-17.176936243</c:v>
                </c:pt>
                <c:pt idx="377">
                  <c:v>-17.592857502000001</c:v>
                </c:pt>
                <c:pt idx="378">
                  <c:v>-18.069224752</c:v>
                </c:pt>
                <c:pt idx="379">
                  <c:v>-18.459373660000001</c:v>
                </c:pt>
                <c:pt idx="380">
                  <c:v>-18.916598230000002</c:v>
                </c:pt>
                <c:pt idx="381">
                  <c:v>-19.361507995</c:v>
                </c:pt>
                <c:pt idx="382">
                  <c:v>-19.710494094000001</c:v>
                </c:pt>
                <c:pt idx="383">
                  <c:v>-20.126395575</c:v>
                </c:pt>
                <c:pt idx="384">
                  <c:v>-20.460639701000002</c:v>
                </c:pt>
                <c:pt idx="385">
                  <c:v>-20.855816650000001</c:v>
                </c:pt>
                <c:pt idx="386">
                  <c:v>-21.175175662000001</c:v>
                </c:pt>
                <c:pt idx="387">
                  <c:v>-21.547165635999999</c:v>
                </c:pt>
                <c:pt idx="388">
                  <c:v>-21.917257667000001</c:v>
                </c:pt>
                <c:pt idx="389">
                  <c:v>-22.191123973</c:v>
                </c:pt>
                <c:pt idx="390">
                  <c:v>-22.523437957999999</c:v>
                </c:pt>
                <c:pt idx="391">
                  <c:v>-22.779131623000001</c:v>
                </c:pt>
                <c:pt idx="392">
                  <c:v>-23.085798123</c:v>
                </c:pt>
                <c:pt idx="393">
                  <c:v>-23.31357624</c:v>
                </c:pt>
                <c:pt idx="394">
                  <c:v>-23.594828197999998</c:v>
                </c:pt>
                <c:pt idx="395">
                  <c:v>-23.809569494000002</c:v>
                </c:pt>
                <c:pt idx="396">
                  <c:v>-24.082624203999998</c:v>
                </c:pt>
                <c:pt idx="397">
                  <c:v>-24.353954508000001</c:v>
                </c:pt>
                <c:pt idx="398">
                  <c:v>-24.553322584</c:v>
                </c:pt>
                <c:pt idx="399">
                  <c:v>-24.819786028999999</c:v>
                </c:pt>
                <c:pt idx="400">
                  <c:v>-25.015877369999998</c:v>
                </c:pt>
                <c:pt idx="401">
                  <c:v>-25.264261520000002</c:v>
                </c:pt>
                <c:pt idx="402">
                  <c:v>-25.440714205999999</c:v>
                </c:pt>
                <c:pt idx="403">
                  <c:v>-25.645375496</c:v>
                </c:pt>
                <c:pt idx="404">
                  <c:v>-25.808293015</c:v>
                </c:pt>
                <c:pt idx="405">
                  <c:v>-25.889175803000001</c:v>
                </c:pt>
                <c:pt idx="406">
                  <c:v>-26.012072767999999</c:v>
                </c:pt>
                <c:pt idx="407">
                  <c:v>-26.069803785000001</c:v>
                </c:pt>
                <c:pt idx="408">
                  <c:v>-26.166606072</c:v>
                </c:pt>
                <c:pt idx="409">
                  <c:v>-26.201217225000001</c:v>
                </c:pt>
                <c:pt idx="410">
                  <c:v>-26.278320762</c:v>
                </c:pt>
                <c:pt idx="411">
                  <c:v>-26.286239642000002</c:v>
                </c:pt>
                <c:pt idx="412">
                  <c:v>-26.337654407999999</c:v>
                </c:pt>
                <c:pt idx="413">
                  <c:v>-26.374669819000001</c:v>
                </c:pt>
                <c:pt idx="414">
                  <c:v>-26.344147065000001</c:v>
                </c:pt>
                <c:pt idx="415">
                  <c:v>-26.353491087999998</c:v>
                </c:pt>
                <c:pt idx="416">
                  <c:v>-26.307844912</c:v>
                </c:pt>
                <c:pt idx="417">
                  <c:v>-26.298761680999998</c:v>
                </c:pt>
                <c:pt idx="418">
                  <c:v>-26.229924294</c:v>
                </c:pt>
                <c:pt idx="419">
                  <c:v>-26.192883556999998</c:v>
                </c:pt>
                <c:pt idx="420">
                  <c:v>-26.136999759999998</c:v>
                </c:pt>
                <c:pt idx="421">
                  <c:v>-26.002825377000001</c:v>
                </c:pt>
                <c:pt idx="422">
                  <c:v>-25.881255475</c:v>
                </c:pt>
                <c:pt idx="423">
                  <c:v>-25.689725222</c:v>
                </c:pt>
                <c:pt idx="424">
                  <c:v>-25.518188373000001</c:v>
                </c:pt>
                <c:pt idx="425">
                  <c:v>-25.306238433000001</c:v>
                </c:pt>
                <c:pt idx="426">
                  <c:v>-25.109286662999999</c:v>
                </c:pt>
                <c:pt idx="427">
                  <c:v>-24.871666835999999</c:v>
                </c:pt>
                <c:pt idx="428">
                  <c:v>-24.649741650999999</c:v>
                </c:pt>
                <c:pt idx="429">
                  <c:v>-24.411418708999999</c:v>
                </c:pt>
                <c:pt idx="430">
                  <c:v>-24.118216964999998</c:v>
                </c:pt>
                <c:pt idx="431">
                  <c:v>-23.831016171000002</c:v>
                </c:pt>
                <c:pt idx="432">
                  <c:v>-23.501088881000001</c:v>
                </c:pt>
                <c:pt idx="433">
                  <c:v>-23.171794606999999</c:v>
                </c:pt>
                <c:pt idx="434">
                  <c:v>-22.811023908999999</c:v>
                </c:pt>
                <c:pt idx="435">
                  <c:v>-22.45280704</c:v>
                </c:pt>
                <c:pt idx="436">
                  <c:v>-22.084949865999999</c:v>
                </c:pt>
                <c:pt idx="437">
                  <c:v>-21.672689298000002</c:v>
                </c:pt>
                <c:pt idx="438">
                  <c:v>-21.270432235000001</c:v>
                </c:pt>
                <c:pt idx="439">
                  <c:v>-20.845209544999999</c:v>
                </c:pt>
                <c:pt idx="440">
                  <c:v>-20.426224967</c:v>
                </c:pt>
                <c:pt idx="441">
                  <c:v>-19.9866253</c:v>
                </c:pt>
                <c:pt idx="442">
                  <c:v>-19.553441423999999</c:v>
                </c:pt>
                <c:pt idx="443">
                  <c:v>-19.097592589000001</c:v>
                </c:pt>
                <c:pt idx="444">
                  <c:v>-18.643712157</c:v>
                </c:pt>
                <c:pt idx="445">
                  <c:v>-18.637001803</c:v>
                </c:pt>
                <c:pt idx="446">
                  <c:v>-19.214238143999999</c:v>
                </c:pt>
                <c:pt idx="447">
                  <c:v>-19.853716725000002</c:v>
                </c:pt>
                <c:pt idx="448">
                  <c:v>-20.392784525</c:v>
                </c:pt>
                <c:pt idx="449">
                  <c:v>-20.986296886000002</c:v>
                </c:pt>
                <c:pt idx="450">
                  <c:v>-21.484995573999999</c:v>
                </c:pt>
                <c:pt idx="451">
                  <c:v>-22.045133326999999</c:v>
                </c:pt>
                <c:pt idx="452">
                  <c:v>-22.598073486000001</c:v>
                </c:pt>
                <c:pt idx="453">
                  <c:v>-23.050414368999999</c:v>
                </c:pt>
                <c:pt idx="454">
                  <c:v>-23.579422709999999</c:v>
                </c:pt>
                <c:pt idx="455">
                  <c:v>-24.024591843</c:v>
                </c:pt>
                <c:pt idx="456">
                  <c:v>-24.537435503000001</c:v>
                </c:pt>
                <c:pt idx="457">
                  <c:v>-24.967296343000001</c:v>
                </c:pt>
                <c:pt idx="458">
                  <c:v>-25.449799942999999</c:v>
                </c:pt>
                <c:pt idx="459">
                  <c:v>-25.844412375000001</c:v>
                </c:pt>
                <c:pt idx="460">
                  <c:v>-26.289631189000001</c:v>
                </c:pt>
                <c:pt idx="461">
                  <c:v>-26.716028390999998</c:v>
                </c:pt>
                <c:pt idx="462">
                  <c:v>-27.040887256000001</c:v>
                </c:pt>
                <c:pt idx="463">
                  <c:v>-27.424173451000001</c:v>
                </c:pt>
                <c:pt idx="464">
                  <c:v>-27.727354286000001</c:v>
                </c:pt>
                <c:pt idx="465">
                  <c:v>-28.086397206000001</c:v>
                </c:pt>
                <c:pt idx="466">
                  <c:v>-28.369595495999999</c:v>
                </c:pt>
                <c:pt idx="467">
                  <c:v>-28.707382174999999</c:v>
                </c:pt>
                <c:pt idx="468">
                  <c:v>-29.041562097</c:v>
                </c:pt>
                <c:pt idx="469">
                  <c:v>-29.296794502000001</c:v>
                </c:pt>
                <c:pt idx="470">
                  <c:v>-29.610907717</c:v>
                </c:pt>
                <c:pt idx="471">
                  <c:v>-29.848433955000001</c:v>
                </c:pt>
                <c:pt idx="472">
                  <c:v>-30.135398746</c:v>
                </c:pt>
                <c:pt idx="473">
                  <c:v>-30.351393358999999</c:v>
                </c:pt>
                <c:pt idx="474">
                  <c:v>-30.603854071000001</c:v>
                </c:pt>
                <c:pt idx="475">
                  <c:v>-30.776569337000002</c:v>
                </c:pt>
                <c:pt idx="476">
                  <c:v>-30.983486600999999</c:v>
                </c:pt>
                <c:pt idx="477">
                  <c:v>-31.162556550000001</c:v>
                </c:pt>
                <c:pt idx="478">
                  <c:v>-31.261548726000001</c:v>
                </c:pt>
                <c:pt idx="479">
                  <c:v>-31.395795544999999</c:v>
                </c:pt>
                <c:pt idx="480">
                  <c:v>-31.464838847999999</c:v>
                </c:pt>
                <c:pt idx="481">
                  <c:v>-31.582576185000001</c:v>
                </c:pt>
                <c:pt idx="482">
                  <c:v>-31.648238406000001</c:v>
                </c:pt>
                <c:pt idx="483">
                  <c:v>-31.751984761999999</c:v>
                </c:pt>
                <c:pt idx="484">
                  <c:v>-31.855399082000002</c:v>
                </c:pt>
                <c:pt idx="485">
                  <c:v>-31.881691939</c:v>
                </c:pt>
                <c:pt idx="486">
                  <c:v>-31.945519136000001</c:v>
                </c:pt>
                <c:pt idx="487">
                  <c:v>-31.944918296000001</c:v>
                </c:pt>
                <c:pt idx="488">
                  <c:v>-31.965573883000001</c:v>
                </c:pt>
                <c:pt idx="489">
                  <c:v>-31.928775075000001</c:v>
                </c:pt>
                <c:pt idx="490">
                  <c:v>-31.910446988</c:v>
                </c:pt>
                <c:pt idx="491">
                  <c:v>-31.836530919000001</c:v>
                </c:pt>
                <c:pt idx="492">
                  <c:v>-31.779350221000001</c:v>
                </c:pt>
                <c:pt idx="493">
                  <c:v>-31.709609033</c:v>
                </c:pt>
                <c:pt idx="494">
                  <c:v>-31.581622410000001</c:v>
                </c:pt>
                <c:pt idx="495">
                  <c:v>-31.478641689</c:v>
                </c:pt>
                <c:pt idx="496">
                  <c:v>-31.327218271</c:v>
                </c:pt>
                <c:pt idx="497">
                  <c:v>-31.204339617999999</c:v>
                </c:pt>
                <c:pt idx="498">
                  <c:v>-31.041313502000001</c:v>
                </c:pt>
                <c:pt idx="499">
                  <c:v>-30.909694869999999</c:v>
                </c:pt>
                <c:pt idx="500">
                  <c:v>-30.766694771000001</c:v>
                </c:pt>
                <c:pt idx="501">
                  <c:v>-30.565252037</c:v>
                </c:pt>
                <c:pt idx="502">
                  <c:v>-30.376519160000001</c:v>
                </c:pt>
                <c:pt idx="503">
                  <c:v>-30.134390483000001</c:v>
                </c:pt>
                <c:pt idx="504">
                  <c:v>-29.897027323</c:v>
                </c:pt>
                <c:pt idx="505">
                  <c:v>-29.608286654</c:v>
                </c:pt>
                <c:pt idx="506">
                  <c:v>-29.316654379999999</c:v>
                </c:pt>
                <c:pt idx="507">
                  <c:v>-28.989439121</c:v>
                </c:pt>
                <c:pt idx="508">
                  <c:v>-28.673836017999999</c:v>
                </c:pt>
                <c:pt idx="509">
                  <c:v>-28.353489757999998</c:v>
                </c:pt>
                <c:pt idx="510">
                  <c:v>-28.001305479999999</c:v>
                </c:pt>
                <c:pt idx="511">
                  <c:v>-27.66653161</c:v>
                </c:pt>
                <c:pt idx="512">
                  <c:v>-27.3033021</c:v>
                </c:pt>
                <c:pt idx="513">
                  <c:v>-26.944053318999998</c:v>
                </c:pt>
                <c:pt idx="514">
                  <c:v>-26.557206753999999</c:v>
                </c:pt>
                <c:pt idx="515">
                  <c:v>-26.166655160000001</c:v>
                </c:pt>
                <c:pt idx="516">
                  <c:v>-25.767676940000001</c:v>
                </c:pt>
                <c:pt idx="517">
                  <c:v>-25.319029705999998</c:v>
                </c:pt>
                <c:pt idx="518">
                  <c:v>-24.870779334000002</c:v>
                </c:pt>
                <c:pt idx="519">
                  <c:v>-24.390159783000001</c:v>
                </c:pt>
                <c:pt idx="520">
                  <c:v>-23.905564332000001</c:v>
                </c:pt>
                <c:pt idx="521">
                  <c:v>-23.400632471000002</c:v>
                </c:pt>
                <c:pt idx="522">
                  <c:v>-22.892328510999999</c:v>
                </c:pt>
                <c:pt idx="523">
                  <c:v>-22.369625805999998</c:v>
                </c:pt>
                <c:pt idx="524">
                  <c:v>-21.847324005000001</c:v>
                </c:pt>
                <c:pt idx="525">
                  <c:v>-21.322844246999999</c:v>
                </c:pt>
                <c:pt idx="526">
                  <c:v>-21.322844246999999</c:v>
                </c:pt>
                <c:pt idx="527">
                  <c:v>-20.773132956000001</c:v>
                </c:pt>
                <c:pt idx="528">
                  <c:v>-19.666526189999999</c:v>
                </c:pt>
                <c:pt idx="529">
                  <c:v>-19.095675293999999</c:v>
                </c:pt>
                <c:pt idx="530">
                  <c:v>-18.500748380000001</c:v>
                </c:pt>
                <c:pt idx="531">
                  <c:v>-17.882369578999999</c:v>
                </c:pt>
                <c:pt idx="532">
                  <c:v>-17.241691229000001</c:v>
                </c:pt>
                <c:pt idx="533">
                  <c:v>-16.562957152999999</c:v>
                </c:pt>
                <c:pt idx="534">
                  <c:v>-15.861089607</c:v>
                </c:pt>
                <c:pt idx="535">
                  <c:v>-15.147425653999999</c:v>
                </c:pt>
                <c:pt idx="536">
                  <c:v>-14.417572298</c:v>
                </c:pt>
                <c:pt idx="537">
                  <c:v>-13.690981012</c:v>
                </c:pt>
                <c:pt idx="538">
                  <c:v>-12.955114962</c:v>
                </c:pt>
                <c:pt idx="539">
                  <c:v>-12.225004904</c:v>
                </c:pt>
                <c:pt idx="540">
                  <c:v>-11.487000918</c:v>
                </c:pt>
                <c:pt idx="541">
                  <c:v>-10.742811319999999</c:v>
                </c:pt>
                <c:pt idx="542">
                  <c:v>-9.9945497099999994</c:v>
                </c:pt>
                <c:pt idx="543">
                  <c:v>-9.6901446389999997</c:v>
                </c:pt>
                <c:pt idx="544">
                  <c:v>-10.221278313999999</c:v>
                </c:pt>
                <c:pt idx="545">
                  <c:v>-10.818193065000001</c:v>
                </c:pt>
                <c:pt idx="546">
                  <c:v>-11.321033914999999</c:v>
                </c:pt>
                <c:pt idx="547">
                  <c:v>-11.890479912</c:v>
                </c:pt>
                <c:pt idx="548">
                  <c:v>-12.448910440000001</c:v>
                </c:pt>
                <c:pt idx="549">
                  <c:v>-12.902582109000001</c:v>
                </c:pt>
                <c:pt idx="550">
                  <c:v>-13.429487493</c:v>
                </c:pt>
                <c:pt idx="551">
                  <c:v>-13.868515542000001</c:v>
                </c:pt>
                <c:pt idx="552">
                  <c:v>-14.381375898</c:v>
                </c:pt>
                <c:pt idx="553">
                  <c:v>-14.817373955000001</c:v>
                </c:pt>
                <c:pt idx="554">
                  <c:v>-15.330312862</c:v>
                </c:pt>
                <c:pt idx="555">
                  <c:v>-15.760429269999999</c:v>
                </c:pt>
                <c:pt idx="556">
                  <c:v>-16.265028267999998</c:v>
                </c:pt>
                <c:pt idx="557">
                  <c:v>-16.761703023999999</c:v>
                </c:pt>
                <c:pt idx="558">
                  <c:v>-17.163200360000001</c:v>
                </c:pt>
                <c:pt idx="559">
                  <c:v>-17.626286619999998</c:v>
                </c:pt>
                <c:pt idx="560">
                  <c:v>-17.996416203999999</c:v>
                </c:pt>
                <c:pt idx="561">
                  <c:v>-18.415695630999998</c:v>
                </c:pt>
                <c:pt idx="562">
                  <c:v>-18.749135871</c:v>
                </c:pt>
                <c:pt idx="563">
                  <c:v>-19.136671067999998</c:v>
                </c:pt>
                <c:pt idx="564">
                  <c:v>-19.518559174</c:v>
                </c:pt>
                <c:pt idx="565">
                  <c:v>-19.814359395</c:v>
                </c:pt>
                <c:pt idx="566">
                  <c:v>-20.185628773000001</c:v>
                </c:pt>
                <c:pt idx="567">
                  <c:v>-20.484551544999999</c:v>
                </c:pt>
                <c:pt idx="568">
                  <c:v>-20.855877523</c:v>
                </c:pt>
                <c:pt idx="569">
                  <c:v>-21.155406631999998</c:v>
                </c:pt>
                <c:pt idx="570">
                  <c:v>-21.518022146</c:v>
                </c:pt>
                <c:pt idx="571">
                  <c:v>-21.803995351000001</c:v>
                </c:pt>
                <c:pt idx="572">
                  <c:v>-22.146501804</c:v>
                </c:pt>
                <c:pt idx="573">
                  <c:v>-22.469053575</c:v>
                </c:pt>
                <c:pt idx="574">
                  <c:v>-22.707186633999999</c:v>
                </c:pt>
                <c:pt idx="575">
                  <c:v>-22.993567238000001</c:v>
                </c:pt>
                <c:pt idx="576">
                  <c:v>-23.205554778</c:v>
                </c:pt>
                <c:pt idx="577">
                  <c:v>-23.466489302999999</c:v>
                </c:pt>
                <c:pt idx="578">
                  <c:v>-23.661685042999999</c:v>
                </c:pt>
                <c:pt idx="579">
                  <c:v>-23.902030121999999</c:v>
                </c:pt>
                <c:pt idx="580">
                  <c:v>-24.144579842999999</c:v>
                </c:pt>
                <c:pt idx="581">
                  <c:v>-24.311747423</c:v>
                </c:pt>
                <c:pt idx="582">
                  <c:v>-24.542609615</c:v>
                </c:pt>
                <c:pt idx="583">
                  <c:v>-24.712310079000002</c:v>
                </c:pt>
                <c:pt idx="584">
                  <c:v>-24.932212117999999</c:v>
                </c:pt>
                <c:pt idx="585">
                  <c:v>-25.097355629999999</c:v>
                </c:pt>
                <c:pt idx="586">
                  <c:v>-25.305106497000001</c:v>
                </c:pt>
                <c:pt idx="587">
                  <c:v>-25.447608760000001</c:v>
                </c:pt>
                <c:pt idx="588">
                  <c:v>-25.62999808</c:v>
                </c:pt>
                <c:pt idx="589">
                  <c:v>-25.789335390000002</c:v>
                </c:pt>
                <c:pt idx="590">
                  <c:v>-25.869805302</c:v>
                </c:pt>
                <c:pt idx="591">
                  <c:v>-25.985872406999999</c:v>
                </c:pt>
                <c:pt idx="592">
                  <c:v>-26.038456597</c:v>
                </c:pt>
                <c:pt idx="593">
                  <c:v>-26.136900690000001</c:v>
                </c:pt>
                <c:pt idx="594">
                  <c:v>-26.183392071</c:v>
                </c:pt>
                <c:pt idx="595">
                  <c:v>-26.280831259999999</c:v>
                </c:pt>
                <c:pt idx="596">
                  <c:v>-26.383862015999998</c:v>
                </c:pt>
                <c:pt idx="597">
                  <c:v>-26.425450879</c:v>
                </c:pt>
                <c:pt idx="598">
                  <c:v>-26.515892645000001</c:v>
                </c:pt>
                <c:pt idx="599">
                  <c:v>-26.542598029000001</c:v>
                </c:pt>
                <c:pt idx="600">
                  <c:v>-26.607764472</c:v>
                </c:pt>
                <c:pt idx="601">
                  <c:v>-26.618163348</c:v>
                </c:pt>
                <c:pt idx="602">
                  <c:v>-26.657347703999999</c:v>
                </c:pt>
                <c:pt idx="603">
                  <c:v>-26.636865098000001</c:v>
                </c:pt>
                <c:pt idx="604">
                  <c:v>-26.64435713</c:v>
                </c:pt>
                <c:pt idx="605">
                  <c:v>-26.636867124999998</c:v>
                </c:pt>
                <c:pt idx="606">
                  <c:v>-26.565798139000002</c:v>
                </c:pt>
                <c:pt idx="607">
                  <c:v>-26.530833742999999</c:v>
                </c:pt>
                <c:pt idx="608">
                  <c:v>-26.447167361000002</c:v>
                </c:pt>
                <c:pt idx="609">
                  <c:v>-26.403150647</c:v>
                </c:pt>
                <c:pt idx="610">
                  <c:v>-26.317731315</c:v>
                </c:pt>
                <c:pt idx="611">
                  <c:v>-26.265319131999998</c:v>
                </c:pt>
                <c:pt idx="612">
                  <c:v>-26.213904339999999</c:v>
                </c:pt>
                <c:pt idx="613">
                  <c:v>-26.110940783</c:v>
                </c:pt>
                <c:pt idx="614">
                  <c:v>-26.040726529000001</c:v>
                </c:pt>
                <c:pt idx="615">
                  <c:v>-26.183239126</c:v>
                </c:pt>
                <c:pt idx="616">
                  <c:v>-26.730471851000001</c:v>
                </c:pt>
                <c:pt idx="617">
                  <c:v>-27.182001061000001</c:v>
                </c:pt>
                <c:pt idx="618">
                  <c:v>-27.685787841</c:v>
                </c:pt>
                <c:pt idx="619">
                  <c:v>-28.094326900999999</c:v>
                </c:pt>
                <c:pt idx="620">
                  <c:v>-28.566958507999999</c:v>
                </c:pt>
                <c:pt idx="621">
                  <c:v>-29.025301186</c:v>
                </c:pt>
                <c:pt idx="622">
                  <c:v>-29.399660723</c:v>
                </c:pt>
                <c:pt idx="623">
                  <c:v>-29.847129370000001</c:v>
                </c:pt>
                <c:pt idx="624">
                  <c:v>-30.219338273999998</c:v>
                </c:pt>
                <c:pt idx="625">
                  <c:v>-30.666783091999999</c:v>
                </c:pt>
                <c:pt idx="626">
                  <c:v>-31.035372337999998</c:v>
                </c:pt>
                <c:pt idx="627">
                  <c:v>-31.463426556999998</c:v>
                </c:pt>
                <c:pt idx="628">
                  <c:v>-31.878919590999999</c:v>
                </c:pt>
                <c:pt idx="629">
                  <c:v>-32.193822183999998</c:v>
                </c:pt>
                <c:pt idx="630">
                  <c:v>-32.560761423999999</c:v>
                </c:pt>
                <c:pt idx="631">
                  <c:v>-32.838282702000001</c:v>
                </c:pt>
                <c:pt idx="632">
                  <c:v>-33.155668104</c:v>
                </c:pt>
                <c:pt idx="633">
                  <c:v>-33.387510147</c:v>
                </c:pt>
                <c:pt idx="634">
                  <c:v>-33.668172507000001</c:v>
                </c:pt>
                <c:pt idx="635">
                  <c:v>-33.867088668000001</c:v>
                </c:pt>
                <c:pt idx="636">
                  <c:v>-34.115178509000003</c:v>
                </c:pt>
                <c:pt idx="637">
                  <c:v>-34.338295754999997</c:v>
                </c:pt>
                <c:pt idx="638">
                  <c:v>-34.486887598999999</c:v>
                </c:pt>
                <c:pt idx="639">
                  <c:v>-34.692326289</c:v>
                </c:pt>
                <c:pt idx="640">
                  <c:v>-34.841530550000002</c:v>
                </c:pt>
                <c:pt idx="641">
                  <c:v>-35.041038120000003</c:v>
                </c:pt>
                <c:pt idx="642">
                  <c:v>-35.179846066000003</c:v>
                </c:pt>
                <c:pt idx="643">
                  <c:v>-35.367250833</c:v>
                </c:pt>
                <c:pt idx="644">
                  <c:v>-35.540081604999997</c:v>
                </c:pt>
                <c:pt idx="645">
                  <c:v>-35.619398451000002</c:v>
                </c:pt>
                <c:pt idx="646">
                  <c:v>-35.735872467999997</c:v>
                </c:pt>
                <c:pt idx="647">
                  <c:v>-35.775159588999998</c:v>
                </c:pt>
                <c:pt idx="648">
                  <c:v>-35.844366514999997</c:v>
                </c:pt>
                <c:pt idx="649">
                  <c:v>-35.856196877999999</c:v>
                </c:pt>
                <c:pt idx="650">
                  <c:v>-35.902191031999998</c:v>
                </c:pt>
                <c:pt idx="651">
                  <c:v>-35.897297657999999</c:v>
                </c:pt>
                <c:pt idx="652">
                  <c:v>-35.935048223999999</c:v>
                </c:pt>
                <c:pt idx="653">
                  <c:v>-35.963867096999998</c:v>
                </c:pt>
                <c:pt idx="654">
                  <c:v>-35.938513923000002</c:v>
                </c:pt>
                <c:pt idx="655">
                  <c:v>-35.950398604</c:v>
                </c:pt>
                <c:pt idx="656">
                  <c:v>-35.904485088000001</c:v>
                </c:pt>
                <c:pt idx="657">
                  <c:v>-35.881129884000003</c:v>
                </c:pt>
                <c:pt idx="658">
                  <c:v>-35.802411730000003</c:v>
                </c:pt>
                <c:pt idx="659">
                  <c:v>-35.737626560000002</c:v>
                </c:pt>
                <c:pt idx="660">
                  <c:v>-35.654063426</c:v>
                </c:pt>
                <c:pt idx="661">
                  <c:v>-35.501867685000001</c:v>
                </c:pt>
                <c:pt idx="662">
                  <c:v>-35.375397382999999</c:v>
                </c:pt>
                <c:pt idx="663">
                  <c:v>-35.195191676</c:v>
                </c:pt>
                <c:pt idx="664">
                  <c:v>-35.034911547999997</c:v>
                </c:pt>
                <c:pt idx="665">
                  <c:v>-34.835339765999997</c:v>
                </c:pt>
                <c:pt idx="666">
                  <c:v>-34.660922476000003</c:v>
                </c:pt>
                <c:pt idx="667">
                  <c:v>-34.457792453000003</c:v>
                </c:pt>
                <c:pt idx="668">
                  <c:v>-34.288569719000002</c:v>
                </c:pt>
                <c:pt idx="669">
                  <c:v>-34.115538768999997</c:v>
                </c:pt>
                <c:pt idx="670">
                  <c:v>-33.901987622</c:v>
                </c:pt>
                <c:pt idx="671">
                  <c:v>-33.712479555999998</c:v>
                </c:pt>
                <c:pt idx="672">
                  <c:v>-33.477615356999998</c:v>
                </c:pt>
                <c:pt idx="673">
                  <c:v>-33.254914399999997</c:v>
                </c:pt>
                <c:pt idx="674">
                  <c:v>-32.987963084999997</c:v>
                </c:pt>
                <c:pt idx="675">
                  <c:v>-32.732112823000001</c:v>
                </c:pt>
                <c:pt idx="676">
                  <c:v>-32.457461295000002</c:v>
                </c:pt>
                <c:pt idx="677">
                  <c:v>-32.138558791000001</c:v>
                </c:pt>
                <c:pt idx="678">
                  <c:v>-31.836187757000001</c:v>
                </c:pt>
                <c:pt idx="679">
                  <c:v>-31.509167355999999</c:v>
                </c:pt>
                <c:pt idx="680">
                  <c:v>-31.201988019000002</c:v>
                </c:pt>
                <c:pt idx="681">
                  <c:v>-30.872832156000001</c:v>
                </c:pt>
                <c:pt idx="682">
                  <c:v>-30.561354951999999</c:v>
                </c:pt>
                <c:pt idx="683">
                  <c:v>-30.222217832999998</c:v>
                </c:pt>
                <c:pt idx="684">
                  <c:v>-29.899286883999999</c:v>
                </c:pt>
                <c:pt idx="685">
                  <c:v>-29.561470419999999</c:v>
                </c:pt>
                <c:pt idx="686">
                  <c:v>-29.188205217</c:v>
                </c:pt>
                <c:pt idx="687">
                  <c:v>-28.818817788</c:v>
                </c:pt>
                <c:pt idx="688">
                  <c:v>-28.421194067999998</c:v>
                </c:pt>
                <c:pt idx="689">
                  <c:v>-28.027324084</c:v>
                </c:pt>
                <c:pt idx="690">
                  <c:v>-27.599081257000002</c:v>
                </c:pt>
                <c:pt idx="691">
                  <c:v>-27.175237499000001</c:v>
                </c:pt>
                <c:pt idx="692">
                  <c:v>-26.741453434</c:v>
                </c:pt>
                <c:pt idx="693">
                  <c:v>-26.275032761999999</c:v>
                </c:pt>
                <c:pt idx="694">
                  <c:v>-25.820320015</c:v>
                </c:pt>
                <c:pt idx="695">
                  <c:v>-25.348980903000001</c:v>
                </c:pt>
                <c:pt idx="696">
                  <c:v>-24.893301074</c:v>
                </c:pt>
                <c:pt idx="697">
                  <c:v>-24.432758986</c:v>
                </c:pt>
                <c:pt idx="698">
                  <c:v>-23.974129947000002</c:v>
                </c:pt>
                <c:pt idx="699">
                  <c:v>-23.499862126</c:v>
                </c:pt>
                <c:pt idx="700">
                  <c:v>-23.025440509999999</c:v>
                </c:pt>
                <c:pt idx="701">
                  <c:v>-22.532168389999999</c:v>
                </c:pt>
                <c:pt idx="702">
                  <c:v>-22.012686828</c:v>
                </c:pt>
                <c:pt idx="703">
                  <c:v>-21.489002212999999</c:v>
                </c:pt>
                <c:pt idx="704">
                  <c:v>-20.943323416999998</c:v>
                </c:pt>
                <c:pt idx="705">
                  <c:v>-20.40098978</c:v>
                </c:pt>
                <c:pt idx="706">
                  <c:v>-19.849231704000001</c:v>
                </c:pt>
                <c:pt idx="707">
                  <c:v>-19.301220072</c:v>
                </c:pt>
                <c:pt idx="708">
                  <c:v>-18.762178471999999</c:v>
                </c:pt>
                <c:pt idx="709">
                  <c:v>-18.203624820000002</c:v>
                </c:pt>
                <c:pt idx="710">
                  <c:v>-17.654402947000001</c:v>
                </c:pt>
                <c:pt idx="711">
                  <c:v>-17.523495530999998</c:v>
                </c:pt>
                <c:pt idx="712">
                  <c:v>-18.033935278000001</c:v>
                </c:pt>
                <c:pt idx="713">
                  <c:v>-18.460926252</c:v>
                </c:pt>
                <c:pt idx="714">
                  <c:v>-18.952831459999999</c:v>
                </c:pt>
                <c:pt idx="715">
                  <c:v>-19.360887566999999</c:v>
                </c:pt>
                <c:pt idx="716">
                  <c:v>-19.835892959999999</c:v>
                </c:pt>
                <c:pt idx="717">
                  <c:v>-20.29499633</c:v>
                </c:pt>
                <c:pt idx="718">
                  <c:v>-20.662094087</c:v>
                </c:pt>
                <c:pt idx="719">
                  <c:v>-21.084866212000001</c:v>
                </c:pt>
                <c:pt idx="720">
                  <c:v>-21.429480077000001</c:v>
                </c:pt>
                <c:pt idx="721">
                  <c:v>-21.838942192000001</c:v>
                </c:pt>
                <c:pt idx="722">
                  <c:v>-22.178048399000001</c:v>
                </c:pt>
                <c:pt idx="723">
                  <c:v>-22.581954604</c:v>
                </c:pt>
                <c:pt idx="724">
                  <c:v>-22.997314024000001</c:v>
                </c:pt>
                <c:pt idx="725">
                  <c:v>-23.330794403999999</c:v>
                </c:pt>
                <c:pt idx="726">
                  <c:v>-23.733618463999999</c:v>
                </c:pt>
                <c:pt idx="727">
                  <c:v>-24.062281213999999</c:v>
                </c:pt>
                <c:pt idx="728">
                  <c:v>-24.453907678</c:v>
                </c:pt>
                <c:pt idx="729">
                  <c:v>-24.769082624999999</c:v>
                </c:pt>
                <c:pt idx="730">
                  <c:v>-25.137695149999999</c:v>
                </c:pt>
                <c:pt idx="731">
                  <c:v>-25.429426001</c:v>
                </c:pt>
                <c:pt idx="732">
                  <c:v>-25.77946962</c:v>
                </c:pt>
                <c:pt idx="733">
                  <c:v>-26.122321929999998</c:v>
                </c:pt>
                <c:pt idx="734">
                  <c:v>-26.390371839</c:v>
                </c:pt>
                <c:pt idx="735">
                  <c:v>-26.722972224999999</c:v>
                </c:pt>
                <c:pt idx="736">
                  <c:v>-26.991038739</c:v>
                </c:pt>
                <c:pt idx="737">
                  <c:v>-27.326729127</c:v>
                </c:pt>
                <c:pt idx="738">
                  <c:v>-27.594465561</c:v>
                </c:pt>
                <c:pt idx="739">
                  <c:v>-27.927527682000001</c:v>
                </c:pt>
                <c:pt idx="740">
                  <c:v>-28.260392164999999</c:v>
                </c:pt>
                <c:pt idx="741">
                  <c:v>-28.510461811999999</c:v>
                </c:pt>
                <c:pt idx="742">
                  <c:v>-28.822274861</c:v>
                </c:pt>
                <c:pt idx="743">
                  <c:v>-29.058528243000001</c:v>
                </c:pt>
                <c:pt idx="744">
                  <c:v>-29.353100445999999</c:v>
                </c:pt>
                <c:pt idx="745">
                  <c:v>-29.573579753000001</c:v>
                </c:pt>
                <c:pt idx="746">
                  <c:v>-29.844691767</c:v>
                </c:pt>
                <c:pt idx="747">
                  <c:v>-30.043510452</c:v>
                </c:pt>
                <c:pt idx="748">
                  <c:v>-30.293195356999998</c:v>
                </c:pt>
                <c:pt idx="749">
                  <c:v>-30.533152699999999</c:v>
                </c:pt>
                <c:pt idx="750">
                  <c:v>-30.705926061</c:v>
                </c:pt>
                <c:pt idx="751">
                  <c:v>-30.935771687999999</c:v>
                </c:pt>
                <c:pt idx="752">
                  <c:v>-31.10134266</c:v>
                </c:pt>
                <c:pt idx="753">
                  <c:v>-31.331799365999998</c:v>
                </c:pt>
                <c:pt idx="754">
                  <c:v>-31.505730877000001</c:v>
                </c:pt>
                <c:pt idx="755">
                  <c:v>-31.734344535000002</c:v>
                </c:pt>
                <c:pt idx="756">
                  <c:v>-31.960754526999999</c:v>
                </c:pt>
                <c:pt idx="757">
                  <c:v>-32.106584482000002</c:v>
                </c:pt>
                <c:pt idx="758">
                  <c:v>-32.300405226999999</c:v>
                </c:pt>
                <c:pt idx="759">
                  <c:v>-32.427038338999999</c:v>
                </c:pt>
                <c:pt idx="760">
                  <c:v>-32.600301598999998</c:v>
                </c:pt>
                <c:pt idx="761">
                  <c:v>-32.708630866999997</c:v>
                </c:pt>
                <c:pt idx="762">
                  <c:v>-32.869180970999999</c:v>
                </c:pt>
                <c:pt idx="763">
                  <c:v>-32.969682872999996</c:v>
                </c:pt>
                <c:pt idx="764">
                  <c:v>-33.117567235000003</c:v>
                </c:pt>
                <c:pt idx="765">
                  <c:v>-33.253848812999998</c:v>
                </c:pt>
                <c:pt idx="766">
                  <c:v>-33.328363142999997</c:v>
                </c:pt>
                <c:pt idx="767">
                  <c:v>-33.448274783000002</c:v>
                </c:pt>
                <c:pt idx="768">
                  <c:v>-33.769814285000002</c:v>
                </c:pt>
                <c:pt idx="769">
                  <c:v>-33.882215776999999</c:v>
                </c:pt>
                <c:pt idx="770">
                  <c:v>-33.949945935999999</c:v>
                </c:pt>
                <c:pt idx="771">
                  <c:v>-34.055527136999999</c:v>
                </c:pt>
                <c:pt idx="772">
                  <c:v>-34.157256439999998</c:v>
                </c:pt>
                <c:pt idx="773">
                  <c:v>-34.183187216999997</c:v>
                </c:pt>
                <c:pt idx="774">
                  <c:v>-34.249999215000003</c:v>
                </c:pt>
                <c:pt idx="775">
                  <c:v>-34.469142218000002</c:v>
                </c:pt>
                <c:pt idx="776">
                  <c:v>-34.563894922999999</c:v>
                </c:pt>
                <c:pt idx="777">
                  <c:v>-34.600591123999997</c:v>
                </c:pt>
                <c:pt idx="778">
                  <c:v>-34.675581086000001</c:v>
                </c:pt>
                <c:pt idx="779">
                  <c:v>-34.695186139</c:v>
                </c:pt>
                <c:pt idx="780">
                  <c:v>-34.756618881999998</c:v>
                </c:pt>
                <c:pt idx="781">
                  <c:v>-34.815945155000001</c:v>
                </c:pt>
                <c:pt idx="782">
                  <c:v>-34.820629083</c:v>
                </c:pt>
                <c:pt idx="783">
                  <c:v>-34.868663073999997</c:v>
                </c:pt>
                <c:pt idx="784">
                  <c:v>-34.860933326000001</c:v>
                </c:pt>
                <c:pt idx="785">
                  <c:v>-34.888973137999997</c:v>
                </c:pt>
                <c:pt idx="786">
                  <c:v>-34.859674574000003</c:v>
                </c:pt>
                <c:pt idx="787">
                  <c:v>-34.859214291000001</c:v>
                </c:pt>
                <c:pt idx="788">
                  <c:v>-34.849103581999998</c:v>
                </c:pt>
                <c:pt idx="789">
                  <c:v>-34.849103581999998</c:v>
                </c:pt>
                <c:pt idx="790">
                  <c:v>-34.862132264000003</c:v>
                </c:pt>
                <c:pt idx="791">
                  <c:v>-34.869902394999997</c:v>
                </c:pt>
                <c:pt idx="792">
                  <c:v>-34.825218292999999</c:v>
                </c:pt>
                <c:pt idx="793">
                  <c:v>-34.766578443999997</c:v>
                </c:pt>
                <c:pt idx="794">
                  <c:v>-34.749362834000003</c:v>
                </c:pt>
                <c:pt idx="795">
                  <c:v>-34.684695374</c:v>
                </c:pt>
                <c:pt idx="796">
                  <c:v>-34.703458533999999</c:v>
                </c:pt>
                <c:pt idx="797">
                  <c:v>-34.765834910000002</c:v>
                </c:pt>
                <c:pt idx="798">
                  <c:v>-34.769169808000001</c:v>
                </c:pt>
                <c:pt idx="799">
                  <c:v>-34.81270533</c:v>
                </c:pt>
                <c:pt idx="800">
                  <c:v>-34.794723750000003</c:v>
                </c:pt>
                <c:pt idx="801">
                  <c:v>-34.814077259999998</c:v>
                </c:pt>
                <c:pt idx="802">
                  <c:v>-34.781895431000002</c:v>
                </c:pt>
                <c:pt idx="803">
                  <c:v>-34.785432465</c:v>
                </c:pt>
                <c:pt idx="804">
                  <c:v>-34.775452968000003</c:v>
                </c:pt>
                <c:pt idx="805">
                  <c:v>-34.693328106000003</c:v>
                </c:pt>
                <c:pt idx="806">
                  <c:v>-34.641714792000002</c:v>
                </c:pt>
                <c:pt idx="807">
                  <c:v>-34.534420103999999</c:v>
                </c:pt>
                <c:pt idx="808">
                  <c:v>-34.459858693999998</c:v>
                </c:pt>
                <c:pt idx="809">
                  <c:v>-34.346904797000001</c:v>
                </c:pt>
                <c:pt idx="810">
                  <c:v>-34.268770172000004</c:v>
                </c:pt>
                <c:pt idx="811">
                  <c:v>-34.149228358000002</c:v>
                </c:pt>
                <c:pt idx="812">
                  <c:v>-34.062006345999997</c:v>
                </c:pt>
                <c:pt idx="813">
                  <c:v>-33.959771441000001</c:v>
                </c:pt>
                <c:pt idx="814">
                  <c:v>-33.800993058000003</c:v>
                </c:pt>
                <c:pt idx="815">
                  <c:v>-33.65776812</c:v>
                </c:pt>
                <c:pt idx="816">
                  <c:v>-33.467302308000001</c:v>
                </c:pt>
                <c:pt idx="817">
                  <c:v>-33.294139725000001</c:v>
                </c:pt>
                <c:pt idx="818">
                  <c:v>-33.080719655000003</c:v>
                </c:pt>
                <c:pt idx="819">
                  <c:v>-32.881672104000003</c:v>
                </c:pt>
                <c:pt idx="820">
                  <c:v>-32.682018634999999</c:v>
                </c:pt>
                <c:pt idx="821">
                  <c:v>-32.430933705999998</c:v>
                </c:pt>
                <c:pt idx="822">
                  <c:v>-32.206498072999999</c:v>
                </c:pt>
                <c:pt idx="823">
                  <c:v>-31.95000452</c:v>
                </c:pt>
                <c:pt idx="824">
                  <c:v>-31.716414878999998</c:v>
                </c:pt>
                <c:pt idx="825">
                  <c:v>-31.453510896000001</c:v>
                </c:pt>
                <c:pt idx="826">
                  <c:v>-31.204608267000001</c:v>
                </c:pt>
                <c:pt idx="827">
                  <c:v>-30.920108728999999</c:v>
                </c:pt>
                <c:pt idx="828">
                  <c:v>-30.647777963999999</c:v>
                </c:pt>
                <c:pt idx="829">
                  <c:v>-30.360074311999998</c:v>
                </c:pt>
                <c:pt idx="830">
                  <c:v>-30.030602477999999</c:v>
                </c:pt>
                <c:pt idx="831">
                  <c:v>-29.705702034000002</c:v>
                </c:pt>
                <c:pt idx="832">
                  <c:v>-29.343161878</c:v>
                </c:pt>
                <c:pt idx="833">
                  <c:v>-28.987534874000001</c:v>
                </c:pt>
                <c:pt idx="834">
                  <c:v>-28.601109735000001</c:v>
                </c:pt>
                <c:pt idx="835">
                  <c:v>-28.214663850000001</c:v>
                </c:pt>
                <c:pt idx="836">
                  <c:v>-27.830353308999999</c:v>
                </c:pt>
                <c:pt idx="837">
                  <c:v>-27.410289419000001</c:v>
                </c:pt>
                <c:pt idx="838">
                  <c:v>-27.002455514000001</c:v>
                </c:pt>
                <c:pt idx="839">
                  <c:v>-26.576843278999998</c:v>
                </c:pt>
                <c:pt idx="840">
                  <c:v>-26.157984420999998</c:v>
                </c:pt>
                <c:pt idx="841">
                  <c:v>-25.713388800000001</c:v>
                </c:pt>
                <c:pt idx="842">
                  <c:v>-25.262156481000002</c:v>
                </c:pt>
                <c:pt idx="843">
                  <c:v>-24.780144801999999</c:v>
                </c:pt>
                <c:pt idx="844">
                  <c:v>-24.28976128</c:v>
                </c:pt>
                <c:pt idx="845">
                  <c:v>-23.777320886999998</c:v>
                </c:pt>
                <c:pt idx="846">
                  <c:v>-23.225437022000001</c:v>
                </c:pt>
                <c:pt idx="847">
                  <c:v>-22.661978035000001</c:v>
                </c:pt>
                <c:pt idx="848">
                  <c:v>-22.078689647000001</c:v>
                </c:pt>
                <c:pt idx="849">
                  <c:v>-21.492386328999999</c:v>
                </c:pt>
                <c:pt idx="850">
                  <c:v>-20.898888589999999</c:v>
                </c:pt>
                <c:pt idx="851">
                  <c:v>-20.298726303999999</c:v>
                </c:pt>
                <c:pt idx="852">
                  <c:v>-19.695447314999999</c:v>
                </c:pt>
                <c:pt idx="853">
                  <c:v>-19.071624752999998</c:v>
                </c:pt>
                <c:pt idx="854">
                  <c:v>-18.437200661999999</c:v>
                </c:pt>
                <c:pt idx="855">
                  <c:v>-17.792276078</c:v>
                </c:pt>
                <c:pt idx="856">
                  <c:v>-17.134282577</c:v>
                </c:pt>
                <c:pt idx="857">
                  <c:v>-16.463759164999999</c:v>
                </c:pt>
                <c:pt idx="858">
                  <c:v>-15.772076047000001</c:v>
                </c:pt>
                <c:pt idx="859">
                  <c:v>-15.065882474</c:v>
                </c:pt>
                <c:pt idx="860">
                  <c:v>-14.341000644999999</c:v>
                </c:pt>
                <c:pt idx="861">
                  <c:v>-13.585684434999999</c:v>
                </c:pt>
                <c:pt idx="862">
                  <c:v>-12.820994481</c:v>
                </c:pt>
                <c:pt idx="863">
                  <c:v>-12.035717265000001</c:v>
                </c:pt>
                <c:pt idx="864">
                  <c:v>-11.253721199999999</c:v>
                </c:pt>
                <c:pt idx="865">
                  <c:v>-10.877527393999999</c:v>
                </c:pt>
                <c:pt idx="866">
                  <c:v>-11.084255453000001</c:v>
                </c:pt>
                <c:pt idx="867">
                  <c:v>-11.34199562</c:v>
                </c:pt>
                <c:pt idx="868">
                  <c:v>-11.601412015999999</c:v>
                </c:pt>
                <c:pt idx="869">
                  <c:v>-11.780116251999999</c:v>
                </c:pt>
                <c:pt idx="870">
                  <c:v>-11.999946581</c:v>
                </c:pt>
                <c:pt idx="871">
                  <c:v>-12.146230707999999</c:v>
                </c:pt>
                <c:pt idx="872">
                  <c:v>-12.324691985999999</c:v>
                </c:pt>
                <c:pt idx="873">
                  <c:v>-12.42485696</c:v>
                </c:pt>
                <c:pt idx="874">
                  <c:v>-12.555389564</c:v>
                </c:pt>
                <c:pt idx="875">
                  <c:v>-12.613090987</c:v>
                </c:pt>
                <c:pt idx="876">
                  <c:v>-12.711837558999999</c:v>
                </c:pt>
                <c:pt idx="877">
                  <c:v>-12.798642814999999</c:v>
                </c:pt>
                <c:pt idx="878">
                  <c:v>-12.819971494000001</c:v>
                </c:pt>
                <c:pt idx="879">
                  <c:v>-12.884804367999999</c:v>
                </c:pt>
                <c:pt idx="880">
                  <c:v>-12.898004874</c:v>
                </c:pt>
                <c:pt idx="881">
                  <c:v>-12.935515849</c:v>
                </c:pt>
                <c:pt idx="882">
                  <c:v>-12.914109178</c:v>
                </c:pt>
                <c:pt idx="883">
                  <c:v>-12.932216892</c:v>
                </c:pt>
                <c:pt idx="884">
                  <c:v>-12.943985635000001</c:v>
                </c:pt>
                <c:pt idx="885">
                  <c:v>-12.887862800000001</c:v>
                </c:pt>
                <c:pt idx="886">
                  <c:v>-12.860581886</c:v>
                </c:pt>
                <c:pt idx="887">
                  <c:v>-12.768915123999999</c:v>
                </c:pt>
                <c:pt idx="888">
                  <c:v>-12.70032812</c:v>
                </c:pt>
                <c:pt idx="889">
                  <c:v>-12.580442284</c:v>
                </c:pt>
                <c:pt idx="890">
                  <c:v>-12.482663105</c:v>
                </c:pt>
                <c:pt idx="891">
                  <c:v>-12.338691918</c:v>
                </c:pt>
                <c:pt idx="892">
                  <c:v>-12.233132102000001</c:v>
                </c:pt>
                <c:pt idx="893">
                  <c:v>-12.122616254</c:v>
                </c:pt>
                <c:pt idx="894">
                  <c:v>-11.97417763</c:v>
                </c:pt>
                <c:pt idx="895">
                  <c:v>-11.861806813999999</c:v>
                </c:pt>
                <c:pt idx="896">
                  <c:v>-11.71785738</c:v>
                </c:pt>
                <c:pt idx="897">
                  <c:v>-11.606444808999999</c:v>
                </c:pt>
                <c:pt idx="898">
                  <c:v>-11.447359685</c:v>
                </c:pt>
                <c:pt idx="899">
                  <c:v>-11.303856219</c:v>
                </c:pt>
                <c:pt idx="900">
                  <c:v>-11.144240779</c:v>
                </c:pt>
                <c:pt idx="901">
                  <c:v>-10.920255557999999</c:v>
                </c:pt>
                <c:pt idx="902">
                  <c:v>-10.706408850000001</c:v>
                </c:pt>
                <c:pt idx="903">
                  <c:v>-10.450505234</c:v>
                </c:pt>
                <c:pt idx="904">
                  <c:v>-10.213709640999999</c:v>
                </c:pt>
                <c:pt idx="905">
                  <c:v>-9.9471806550000004</c:v>
                </c:pt>
                <c:pt idx="906">
                  <c:v>-9.7002431649999998</c:v>
                </c:pt>
                <c:pt idx="907">
                  <c:v>-9.7456911020000003</c:v>
                </c:pt>
                <c:pt idx="908">
                  <c:v>-10.447304906999999</c:v>
                </c:pt>
                <c:pt idx="909">
                  <c:v>-11.146742978000001</c:v>
                </c:pt>
                <c:pt idx="910">
                  <c:v>-11.748233811</c:v>
                </c:pt>
                <c:pt idx="911">
                  <c:v>-12.438335027999999</c:v>
                </c:pt>
                <c:pt idx="912">
                  <c:v>-13.029625006</c:v>
                </c:pt>
                <c:pt idx="913">
                  <c:v>-13.700536222</c:v>
                </c:pt>
                <c:pt idx="914">
                  <c:v>-14.273231129999999</c:v>
                </c:pt>
                <c:pt idx="915">
                  <c:v>-14.910454308</c:v>
                </c:pt>
                <c:pt idx="916">
                  <c:v>-15.533915994999999</c:v>
                </c:pt>
                <c:pt idx="917">
                  <c:v>-16.046617405999999</c:v>
                </c:pt>
                <c:pt idx="918">
                  <c:v>-16.628941366999999</c:v>
                </c:pt>
                <c:pt idx="919">
                  <c:v>-17.119816506999999</c:v>
                </c:pt>
                <c:pt idx="920">
                  <c:v>-17.687196688</c:v>
                </c:pt>
                <c:pt idx="921">
                  <c:v>-18.183771835000002</c:v>
                </c:pt>
                <c:pt idx="922">
                  <c:v>-18.763167118999998</c:v>
                </c:pt>
                <c:pt idx="923">
                  <c:v>-19.265159224000001</c:v>
                </c:pt>
                <c:pt idx="924">
                  <c:v>-19.849217760999998</c:v>
                </c:pt>
                <c:pt idx="925">
                  <c:v>-20.427838786999999</c:v>
                </c:pt>
                <c:pt idx="926">
                  <c:v>-20.907805020000001</c:v>
                </c:pt>
                <c:pt idx="927">
                  <c:v>-21.447957631000001</c:v>
                </c:pt>
                <c:pt idx="928">
                  <c:v>-21.899490732</c:v>
                </c:pt>
                <c:pt idx="929">
                  <c:v>-22.40904553</c:v>
                </c:pt>
                <c:pt idx="930">
                  <c:v>-22.825336274000001</c:v>
                </c:pt>
                <c:pt idx="931">
                  <c:v>-23.305668047000001</c:v>
                </c:pt>
                <c:pt idx="932">
                  <c:v>-23.773688576000001</c:v>
                </c:pt>
                <c:pt idx="933">
                  <c:v>-24.154432496999998</c:v>
                </c:pt>
                <c:pt idx="934">
                  <c:v>-24.603000956999999</c:v>
                </c:pt>
                <c:pt idx="935">
                  <c:v>-24.972820912</c:v>
                </c:pt>
                <c:pt idx="936">
                  <c:v>-25.416068743</c:v>
                </c:pt>
                <c:pt idx="937">
                  <c:v>-25.786552392000001</c:v>
                </c:pt>
                <c:pt idx="938">
                  <c:v>-26.229343303</c:v>
                </c:pt>
                <c:pt idx="939">
                  <c:v>-26.595461963999998</c:v>
                </c:pt>
                <c:pt idx="940">
                  <c:v>-27.040592587999999</c:v>
                </c:pt>
                <c:pt idx="941">
                  <c:v>-27.466900005999999</c:v>
                </c:pt>
                <c:pt idx="942">
                  <c:v>-27.809275722999999</c:v>
                </c:pt>
                <c:pt idx="943">
                  <c:v>-28.205817922000001</c:v>
                </c:pt>
                <c:pt idx="944">
                  <c:v>-28.514606559000001</c:v>
                </c:pt>
                <c:pt idx="945">
                  <c:v>-28.873473924999999</c:v>
                </c:pt>
                <c:pt idx="946">
                  <c:v>-29.153396318999999</c:v>
                </c:pt>
                <c:pt idx="947">
                  <c:v>-29.489095129999999</c:v>
                </c:pt>
                <c:pt idx="948">
                  <c:v>-29.821802777999999</c:v>
                </c:pt>
                <c:pt idx="949">
                  <c:v>-29.821802777999999</c:v>
                </c:pt>
                <c:pt idx="950">
                  <c:v>-30.082609721000001</c:v>
                </c:pt>
                <c:pt idx="951">
                  <c:v>-30.407387413999999</c:v>
                </c:pt>
                <c:pt idx="952">
                  <c:v>-30.675642190000001</c:v>
                </c:pt>
                <c:pt idx="953">
                  <c:v>-31.274566874000001</c:v>
                </c:pt>
                <c:pt idx="954">
                  <c:v>-31.593601190000001</c:v>
                </c:pt>
                <c:pt idx="955">
                  <c:v>-31.835345791000002</c:v>
                </c:pt>
                <c:pt idx="956">
                  <c:v>-32.125915911</c:v>
                </c:pt>
                <c:pt idx="957">
                  <c:v>-32.391167551999999</c:v>
                </c:pt>
                <c:pt idx="958">
                  <c:v>-32.584326021999999</c:v>
                </c:pt>
                <c:pt idx="959">
                  <c:v>-32.813389246</c:v>
                </c:pt>
                <c:pt idx="960">
                  <c:v>-32.976380077000002</c:v>
                </c:pt>
                <c:pt idx="961">
                  <c:v>-33.186004236000002</c:v>
                </c:pt>
                <c:pt idx="962">
                  <c:v>-33.333658084</c:v>
                </c:pt>
                <c:pt idx="963">
                  <c:v>-33.528797003999998</c:v>
                </c:pt>
                <c:pt idx="964">
                  <c:v>-33.725702441000003</c:v>
                </c:pt>
                <c:pt idx="965">
                  <c:v>-33.855157339000002</c:v>
                </c:pt>
                <c:pt idx="966">
                  <c:v>-34.038550244</c:v>
                </c:pt>
                <c:pt idx="967">
                  <c:v>-34.169598035</c:v>
                </c:pt>
                <c:pt idx="968">
                  <c:v>-34.350419135000003</c:v>
                </c:pt>
                <c:pt idx="969">
                  <c:v>-34.472462508</c:v>
                </c:pt>
                <c:pt idx="970">
                  <c:v>-34.637013263</c:v>
                </c:pt>
                <c:pt idx="971">
                  <c:v>-34.733044698</c:v>
                </c:pt>
                <c:pt idx="972">
                  <c:v>-34.869686487000003</c:v>
                </c:pt>
                <c:pt idx="973">
                  <c:v>-34.978950476000001</c:v>
                </c:pt>
                <c:pt idx="974">
                  <c:v>-35.094976969000001</c:v>
                </c:pt>
                <c:pt idx="975">
                  <c:v>-35.115197971000001</c:v>
                </c:pt>
                <c:pt idx="976">
                  <c:v>-35.130976468999997</c:v>
                </c:pt>
                <c:pt idx="977">
                  <c:v>-35.135370318</c:v>
                </c:pt>
                <c:pt idx="978">
                  <c:v>-35.182151945000001</c:v>
                </c:pt>
                <c:pt idx="979">
                  <c:v>-35.182151945000001</c:v>
                </c:pt>
                <c:pt idx="980">
                  <c:v>-35.232319269000001</c:v>
                </c:pt>
                <c:pt idx="981">
                  <c:v>-35.196563578999999</c:v>
                </c:pt>
                <c:pt idx="982">
                  <c:v>-35.136492304999997</c:v>
                </c:pt>
                <c:pt idx="983">
                  <c:v>-35.094981523999998</c:v>
                </c:pt>
                <c:pt idx="984">
                  <c:v>-35.094981523999998</c:v>
                </c:pt>
                <c:pt idx="985">
                  <c:v>-35.094981523999998</c:v>
                </c:pt>
                <c:pt idx="986">
                  <c:v>-35.094981523999998</c:v>
                </c:pt>
                <c:pt idx="987">
                  <c:v>-34.998126491999997</c:v>
                </c:pt>
                <c:pt idx="988">
                  <c:v>-34.837684553999999</c:v>
                </c:pt>
                <c:pt idx="989">
                  <c:v>-34.693540959000003</c:v>
                </c:pt>
                <c:pt idx="990">
                  <c:v>-34.576937645000001</c:v>
                </c:pt>
                <c:pt idx="991">
                  <c:v>-34.420777596000001</c:v>
                </c:pt>
                <c:pt idx="992">
                  <c:v>-34.298000625</c:v>
                </c:pt>
                <c:pt idx="993">
                  <c:v>-34.298000625</c:v>
                </c:pt>
                <c:pt idx="994">
                  <c:v>-34.143836794999999</c:v>
                </c:pt>
                <c:pt idx="995">
                  <c:v>-34.025431828000002</c:v>
                </c:pt>
                <c:pt idx="996">
                  <c:v>-33.905796844000001</c:v>
                </c:pt>
                <c:pt idx="997">
                  <c:v>-33.739416718999998</c:v>
                </c:pt>
                <c:pt idx="998">
                  <c:v>-33.599868477999998</c:v>
                </c:pt>
                <c:pt idx="999">
                  <c:v>-33.409910314999998</c:v>
                </c:pt>
                <c:pt idx="1000">
                  <c:v>-33.238082212999998</c:v>
                </c:pt>
                <c:pt idx="1001">
                  <c:v>-33.022108342000003</c:v>
                </c:pt>
                <c:pt idx="1002">
                  <c:v>-32.555197030999999</c:v>
                </c:pt>
                <c:pt idx="1003">
                  <c:v>-32.555197030999999</c:v>
                </c:pt>
                <c:pt idx="1004">
                  <c:v>-32.328323193000003</c:v>
                </c:pt>
                <c:pt idx="1005">
                  <c:v>-32.292362216000001</c:v>
                </c:pt>
                <c:pt idx="1006">
                  <c:v>-31.967804121</c:v>
                </c:pt>
                <c:pt idx="1007">
                  <c:v>-31.672953812999999</c:v>
                </c:pt>
                <c:pt idx="1008">
                  <c:v>-31.358023587999998</c:v>
                </c:pt>
                <c:pt idx="1009">
                  <c:v>-31.063624666999999</c:v>
                </c:pt>
                <c:pt idx="1010">
                  <c:v>-30.743433584000002</c:v>
                </c:pt>
                <c:pt idx="1011">
                  <c:v>-30.432624881999999</c:v>
                </c:pt>
                <c:pt idx="1012">
                  <c:v>-30.113873939000001</c:v>
                </c:pt>
                <c:pt idx="1013">
                  <c:v>-29.747709383</c:v>
                </c:pt>
                <c:pt idx="1014">
                  <c:v>-29.389848088000001</c:v>
                </c:pt>
                <c:pt idx="1015">
                  <c:v>-28.991050333</c:v>
                </c:pt>
                <c:pt idx="1016">
                  <c:v>-28.596616233999999</c:v>
                </c:pt>
                <c:pt idx="1017">
                  <c:v>-28.170937488</c:v>
                </c:pt>
                <c:pt idx="1018">
                  <c:v>-27.744727557000001</c:v>
                </c:pt>
                <c:pt idx="1019">
                  <c:v>-27.772975513999999</c:v>
                </c:pt>
                <c:pt idx="1020">
                  <c:v>-27.758838005000001</c:v>
                </c:pt>
                <c:pt idx="1021">
                  <c:v>-27.740318018</c:v>
                </c:pt>
                <c:pt idx="1022">
                  <c:v>-27.673935191999998</c:v>
                </c:pt>
                <c:pt idx="1023">
                  <c:v>-27.65184056</c:v>
                </c:pt>
                <c:pt idx="1024">
                  <c:v>-27.586394873</c:v>
                </c:pt>
                <c:pt idx="1025">
                  <c:v>-27.556668486</c:v>
                </c:pt>
                <c:pt idx="1026">
                  <c:v>-27.482683088999998</c:v>
                </c:pt>
                <c:pt idx="1027">
                  <c:v>-27.828250866000001</c:v>
                </c:pt>
                <c:pt idx="1028">
                  <c:v>-27.805246859</c:v>
                </c:pt>
                <c:pt idx="1029">
                  <c:v>-27.713799479999999</c:v>
                </c:pt>
                <c:pt idx="1030">
                  <c:v>-27.649742877000001</c:v>
                </c:pt>
                <c:pt idx="1031">
                  <c:v>-27.530613759000001</c:v>
                </c:pt>
                <c:pt idx="1032">
                  <c:v>-27.440182070999999</c:v>
                </c:pt>
                <c:pt idx="1033">
                  <c:v>-27.311006086999999</c:v>
                </c:pt>
                <c:pt idx="1034">
                  <c:v>-27.215197389</c:v>
                </c:pt>
                <c:pt idx="1035">
                  <c:v>-27.084886826000002</c:v>
                </c:pt>
                <c:pt idx="1036">
                  <c:v>-26.996449434999999</c:v>
                </c:pt>
                <c:pt idx="1037">
                  <c:v>-26.903200011999999</c:v>
                </c:pt>
                <c:pt idx="1038">
                  <c:v>-26.763823643999999</c:v>
                </c:pt>
                <c:pt idx="1039">
                  <c:v>-26.651867333999999</c:v>
                </c:pt>
                <c:pt idx="1040">
                  <c:v>-26.494728688999999</c:v>
                </c:pt>
                <c:pt idx="1041">
                  <c:v>-26.353118986999998</c:v>
                </c:pt>
                <c:pt idx="1042">
                  <c:v>-26.169643276999999</c:v>
                </c:pt>
                <c:pt idx="1043">
                  <c:v>-25.999112760999999</c:v>
                </c:pt>
                <c:pt idx="1044">
                  <c:v>-25.818495409000001</c:v>
                </c:pt>
                <c:pt idx="1045">
                  <c:v>-25.581580155000001</c:v>
                </c:pt>
                <c:pt idx="1046">
                  <c:v>-25.372783536</c:v>
                </c:pt>
                <c:pt idx="1047">
                  <c:v>-25.124322093</c:v>
                </c:pt>
                <c:pt idx="1048">
                  <c:v>-24.902712265000002</c:v>
                </c:pt>
                <c:pt idx="1049">
                  <c:v>-24.652969192</c:v>
                </c:pt>
                <c:pt idx="1050">
                  <c:v>-24.428955218999999</c:v>
                </c:pt>
                <c:pt idx="1051">
                  <c:v>-24.177111493999998</c:v>
                </c:pt>
                <c:pt idx="1052">
                  <c:v>-23.951342887999999</c:v>
                </c:pt>
                <c:pt idx="1053">
                  <c:v>-23.724631711000001</c:v>
                </c:pt>
                <c:pt idx="1054">
                  <c:v>-23.457346912999999</c:v>
                </c:pt>
                <c:pt idx="1055">
                  <c:v>-23.206732330000001</c:v>
                </c:pt>
                <c:pt idx="1056">
                  <c:v>-22.917893746000001</c:v>
                </c:pt>
                <c:pt idx="1057">
                  <c:v>-22.639206797</c:v>
                </c:pt>
                <c:pt idx="1058">
                  <c:v>-22.323557118</c:v>
                </c:pt>
                <c:pt idx="1059">
                  <c:v>-22.011025076999999</c:v>
                </c:pt>
                <c:pt idx="1060">
                  <c:v>-21.692528616000001</c:v>
                </c:pt>
                <c:pt idx="1061">
                  <c:v>-21.338571033000001</c:v>
                </c:pt>
                <c:pt idx="1062">
                  <c:v>-21.007179433000001</c:v>
                </c:pt>
                <c:pt idx="1063">
                  <c:v>-20.655359931</c:v>
                </c:pt>
                <c:pt idx="1064">
                  <c:v>-20.325804949999998</c:v>
                </c:pt>
                <c:pt idx="1065">
                  <c:v>-19.982114533000001</c:v>
                </c:pt>
                <c:pt idx="1066">
                  <c:v>-19.652742598</c:v>
                </c:pt>
                <c:pt idx="1067">
                  <c:v>-19.3062775</c:v>
                </c:pt>
                <c:pt idx="1068">
                  <c:v>-18.968660372999999</c:v>
                </c:pt>
                <c:pt idx="1069">
                  <c:v>-18.625849422000002</c:v>
                </c:pt>
                <c:pt idx="1070">
                  <c:v>-18.246008496999998</c:v>
                </c:pt>
                <c:pt idx="1071">
                  <c:v>-17.880319353000001</c:v>
                </c:pt>
                <c:pt idx="1072">
                  <c:v>-17.484754162000002</c:v>
                </c:pt>
                <c:pt idx="1073">
                  <c:v>-17.097988194999999</c:v>
                </c:pt>
                <c:pt idx="1074">
                  <c:v>-16.693262482000002</c:v>
                </c:pt>
                <c:pt idx="1075">
                  <c:v>-16.633719796000001</c:v>
                </c:pt>
                <c:pt idx="1076">
                  <c:v>-17.108818846999998</c:v>
                </c:pt>
                <c:pt idx="1077">
                  <c:v>-17.494065033999998</c:v>
                </c:pt>
                <c:pt idx="1078">
                  <c:v>-17.956493291000001</c:v>
                </c:pt>
                <c:pt idx="1079">
                  <c:v>-18.345057376</c:v>
                </c:pt>
                <c:pt idx="1080">
                  <c:v>-18.810868334999999</c:v>
                </c:pt>
                <c:pt idx="1081">
                  <c:v>-19.203382111</c:v>
                </c:pt>
                <c:pt idx="1082">
                  <c:v>-19.668289793</c:v>
                </c:pt>
                <c:pt idx="1083">
                  <c:v>-20.04984889</c:v>
                </c:pt>
                <c:pt idx="1084">
                  <c:v>-20.498434763999999</c:v>
                </c:pt>
                <c:pt idx="1085">
                  <c:v>-20.932561225000001</c:v>
                </c:pt>
                <c:pt idx="1086">
                  <c:v>-21.275185963999999</c:v>
                </c:pt>
                <c:pt idx="1087">
                  <c:v>-21.680919510999999</c:v>
                </c:pt>
                <c:pt idx="1088">
                  <c:v>-22.010181913</c:v>
                </c:pt>
                <c:pt idx="1089">
                  <c:v>-22.402022130999999</c:v>
                </c:pt>
                <c:pt idx="1090">
                  <c:v>-22.729214991999999</c:v>
                </c:pt>
                <c:pt idx="1091">
                  <c:v>-23.121715816999998</c:v>
                </c:pt>
                <c:pt idx="1092">
                  <c:v>-23.527695992000002</c:v>
                </c:pt>
                <c:pt idx="1093">
                  <c:v>-23.852881954000001</c:v>
                </c:pt>
                <c:pt idx="1094">
                  <c:v>-24.243796435</c:v>
                </c:pt>
                <c:pt idx="1095">
                  <c:v>-24.562862232000001</c:v>
                </c:pt>
                <c:pt idx="1096">
                  <c:v>-24.948080059999999</c:v>
                </c:pt>
                <c:pt idx="1097">
                  <c:v>-25.260366915999999</c:v>
                </c:pt>
                <c:pt idx="1098">
                  <c:v>-25.631072306</c:v>
                </c:pt>
                <c:pt idx="1099">
                  <c:v>-25.931485279</c:v>
                </c:pt>
                <c:pt idx="1100">
                  <c:v>-26.290299314999999</c:v>
                </c:pt>
                <c:pt idx="1101">
                  <c:v>-26.638665335999999</c:v>
                </c:pt>
                <c:pt idx="1102">
                  <c:v>-26.908760921999999</c:v>
                </c:pt>
                <c:pt idx="1103">
                  <c:v>-27.241290951</c:v>
                </c:pt>
                <c:pt idx="1104">
                  <c:v>-27.505652663999999</c:v>
                </c:pt>
                <c:pt idx="1105">
                  <c:v>-27.830864188</c:v>
                </c:pt>
                <c:pt idx="1106">
                  <c:v>-28.094192822</c:v>
                </c:pt>
                <c:pt idx="1107">
                  <c:v>-28.423220077</c:v>
                </c:pt>
                <c:pt idx="1108">
                  <c:v>-28.753887067000001</c:v>
                </c:pt>
                <c:pt idx="1109">
                  <c:v>-29.012865412</c:v>
                </c:pt>
                <c:pt idx="1110">
                  <c:v>-29.330469942000001</c:v>
                </c:pt>
                <c:pt idx="1111">
                  <c:v>-29.581429602</c:v>
                </c:pt>
                <c:pt idx="1112">
                  <c:v>-29.884261884000001</c:v>
                </c:pt>
                <c:pt idx="1113">
                  <c:v>-30.119271912999999</c:v>
                </c:pt>
                <c:pt idx="1114">
                  <c:v>-30.405048010000002</c:v>
                </c:pt>
                <c:pt idx="1115">
                  <c:v>-30.620193521000001</c:v>
                </c:pt>
                <c:pt idx="1116">
                  <c:v>-30.887146048999998</c:v>
                </c:pt>
                <c:pt idx="1117">
                  <c:v>-31.149735066000002</c:v>
                </c:pt>
                <c:pt idx="1118">
                  <c:v>-31.344894975999999</c:v>
                </c:pt>
                <c:pt idx="1119">
                  <c:v>-31.600408565999999</c:v>
                </c:pt>
                <c:pt idx="1120">
                  <c:v>-31.793558218000001</c:v>
                </c:pt>
                <c:pt idx="1121">
                  <c:v>-32.052510658999999</c:v>
                </c:pt>
                <c:pt idx="1122">
                  <c:v>-32.251544221000003</c:v>
                </c:pt>
                <c:pt idx="1123">
                  <c:v>-32.506744105000003</c:v>
                </c:pt>
                <c:pt idx="1124">
                  <c:v>-32.765497375000002</c:v>
                </c:pt>
                <c:pt idx="1125">
                  <c:v>-32.945978283000002</c:v>
                </c:pt>
                <c:pt idx="1126">
                  <c:v>-33.179952077000003</c:v>
                </c:pt>
                <c:pt idx="1127">
                  <c:v>-33.350053830999997</c:v>
                </c:pt>
                <c:pt idx="1128">
                  <c:v>-33.568466698999998</c:v>
                </c:pt>
                <c:pt idx="1129">
                  <c:v>-33.722158677000003</c:v>
                </c:pt>
                <c:pt idx="1130">
                  <c:v>-33.928065977000003</c:v>
                </c:pt>
                <c:pt idx="1131">
                  <c:v>-34.069036820999997</c:v>
                </c:pt>
                <c:pt idx="1132">
                  <c:v>-34.261219570999998</c:v>
                </c:pt>
                <c:pt idx="1133">
                  <c:v>-34.446693754000002</c:v>
                </c:pt>
                <c:pt idx="1134">
                  <c:v>-34.569902593000002</c:v>
                </c:pt>
                <c:pt idx="1135">
                  <c:v>-34.745365931999999</c:v>
                </c:pt>
                <c:pt idx="1136">
                  <c:v>-34.864635147000001</c:v>
                </c:pt>
                <c:pt idx="1137">
                  <c:v>-35.039110196000003</c:v>
                </c:pt>
                <c:pt idx="1138">
                  <c:v>-35.166113815999999</c:v>
                </c:pt>
                <c:pt idx="1139">
                  <c:v>-35.333612682000002</c:v>
                </c:pt>
                <c:pt idx="1140">
                  <c:v>-35.500567867999997</c:v>
                </c:pt>
                <c:pt idx="1141">
                  <c:v>-35.586747305000003</c:v>
                </c:pt>
                <c:pt idx="1142">
                  <c:v>-35.721005060000003</c:v>
                </c:pt>
                <c:pt idx="1143">
                  <c:v>-35.789040014999998</c:v>
                </c:pt>
                <c:pt idx="1144">
                  <c:v>-35.894745288000003</c:v>
                </c:pt>
                <c:pt idx="1145">
                  <c:v>-35.948881270999998</c:v>
                </c:pt>
                <c:pt idx="1146">
                  <c:v>-36.046535857000002</c:v>
                </c:pt>
                <c:pt idx="1147">
                  <c:v>-36.090906744999998</c:v>
                </c:pt>
                <c:pt idx="1148">
                  <c:v>-36.188772557999997</c:v>
                </c:pt>
                <c:pt idx="1149">
                  <c:v>-36.282062283999998</c:v>
                </c:pt>
                <c:pt idx="1150">
                  <c:v>-36.318012250999999</c:v>
                </c:pt>
                <c:pt idx="1151">
                  <c:v>-36.402345033000003</c:v>
                </c:pt>
                <c:pt idx="1152">
                  <c:v>-36.438059330000002</c:v>
                </c:pt>
                <c:pt idx="1153">
                  <c:v>-36.516452518999998</c:v>
                </c:pt>
                <c:pt idx="1154">
                  <c:v>-36.538475142000003</c:v>
                </c:pt>
                <c:pt idx="1155">
                  <c:v>-36.600384826999999</c:v>
                </c:pt>
                <c:pt idx="1156">
                  <c:v>-36.659426603</c:v>
                </c:pt>
                <c:pt idx="1157">
                  <c:v>-36.649851040000001</c:v>
                </c:pt>
                <c:pt idx="1158">
                  <c:v>-36.677695481999997</c:v>
                </c:pt>
                <c:pt idx="1159">
                  <c:v>-36.649068223</c:v>
                </c:pt>
                <c:pt idx="1160">
                  <c:v>-36.660344289000001</c:v>
                </c:pt>
                <c:pt idx="1161">
                  <c:v>-36.619075674999998</c:v>
                </c:pt>
                <c:pt idx="1162">
                  <c:v>-36.614678587</c:v>
                </c:pt>
                <c:pt idx="1163">
                  <c:v>-36.562489816000003</c:v>
                </c:pt>
                <c:pt idx="1164">
                  <c:v>-36.553170280000003</c:v>
                </c:pt>
                <c:pt idx="1165">
                  <c:v>-36.542338477999998</c:v>
                </c:pt>
                <c:pt idx="1166">
                  <c:v>-36.479208546000002</c:v>
                </c:pt>
                <c:pt idx="1167">
                  <c:v>-36.456616758000003</c:v>
                </c:pt>
                <c:pt idx="1168">
                  <c:v>-36.382985398000002</c:v>
                </c:pt>
                <c:pt idx="1169">
                  <c:v>-36.336523090999997</c:v>
                </c:pt>
                <c:pt idx="1170">
                  <c:v>-36.238681956000001</c:v>
                </c:pt>
                <c:pt idx="1171">
                  <c:v>-36.161889164000002</c:v>
                </c:pt>
                <c:pt idx="1172">
                  <c:v>-36.074153084000002</c:v>
                </c:pt>
                <c:pt idx="1173">
                  <c:v>-35.929504449</c:v>
                </c:pt>
                <c:pt idx="1174">
                  <c:v>-35.817159897000003</c:v>
                </c:pt>
                <c:pt idx="1175">
                  <c:v>-35.660711474999999</c:v>
                </c:pt>
                <c:pt idx="1176">
                  <c:v>-35.539292150999998</c:v>
                </c:pt>
                <c:pt idx="1177">
                  <c:v>-35.382757302000002</c:v>
                </c:pt>
                <c:pt idx="1178">
                  <c:v>-35.254985642999998</c:v>
                </c:pt>
                <c:pt idx="1179">
                  <c:v>-35.092932589999997</c:v>
                </c:pt>
                <c:pt idx="1180">
                  <c:v>-34.961228675000001</c:v>
                </c:pt>
                <c:pt idx="1181">
                  <c:v>-34.823706891</c:v>
                </c:pt>
                <c:pt idx="1182">
                  <c:v>-34.634149442999998</c:v>
                </c:pt>
                <c:pt idx="1183">
                  <c:v>-34.46779634</c:v>
                </c:pt>
                <c:pt idx="1184">
                  <c:v>-34.257295693000003</c:v>
                </c:pt>
                <c:pt idx="1185">
                  <c:v>-34.070489137000003</c:v>
                </c:pt>
                <c:pt idx="1186">
                  <c:v>-33.841116909999997</c:v>
                </c:pt>
                <c:pt idx="1187">
                  <c:v>-33.628213015999997</c:v>
                </c:pt>
                <c:pt idx="1188">
                  <c:v>-33.408007621000003</c:v>
                </c:pt>
                <c:pt idx="1189">
                  <c:v>-33.136417174999998</c:v>
                </c:pt>
                <c:pt idx="1190">
                  <c:v>-32.882277252000002</c:v>
                </c:pt>
                <c:pt idx="1191">
                  <c:v>-32.595615121999998</c:v>
                </c:pt>
                <c:pt idx="1192">
                  <c:v>-32.334021364000002</c:v>
                </c:pt>
                <c:pt idx="1193">
                  <c:v>-32.046735665</c:v>
                </c:pt>
                <c:pt idx="1194">
                  <c:v>-31.784140852</c:v>
                </c:pt>
                <c:pt idx="1195">
                  <c:v>-31.490218858999999</c:v>
                </c:pt>
                <c:pt idx="1196">
                  <c:v>-31.214401229</c:v>
                </c:pt>
                <c:pt idx="1197">
                  <c:v>-30.921733951</c:v>
                </c:pt>
                <c:pt idx="1198">
                  <c:v>-30.580809265999999</c:v>
                </c:pt>
                <c:pt idx="1199">
                  <c:v>-30.243342440999999</c:v>
                </c:pt>
                <c:pt idx="1200">
                  <c:v>-29.870552927999999</c:v>
                </c:pt>
                <c:pt idx="1201">
                  <c:v>-29.505295012000001</c:v>
                </c:pt>
                <c:pt idx="1202">
                  <c:v>-29.117586177</c:v>
                </c:pt>
                <c:pt idx="1203">
                  <c:v>-28.737143062000001</c:v>
                </c:pt>
                <c:pt idx="1204">
                  <c:v>-28.361956565</c:v>
                </c:pt>
                <c:pt idx="1205">
                  <c:v>-27.953459848000001</c:v>
                </c:pt>
                <c:pt idx="1206">
                  <c:v>-27.564900462000001</c:v>
                </c:pt>
                <c:pt idx="1207">
                  <c:v>-27.153241588</c:v>
                </c:pt>
                <c:pt idx="1208">
                  <c:v>-26.755914339</c:v>
                </c:pt>
                <c:pt idx="1209">
                  <c:v>-26.338222357999999</c:v>
                </c:pt>
                <c:pt idx="1210">
                  <c:v>-25.925116062000001</c:v>
                </c:pt>
                <c:pt idx="1211">
                  <c:v>-25.487254484000001</c:v>
                </c:pt>
                <c:pt idx="1212">
                  <c:v>-25.055714568999999</c:v>
                </c:pt>
                <c:pt idx="1213">
                  <c:v>-24.601735863999998</c:v>
                </c:pt>
                <c:pt idx="1214">
                  <c:v>-24.118968943999999</c:v>
                </c:pt>
                <c:pt idx="1215">
                  <c:v>-23.634291268999998</c:v>
                </c:pt>
                <c:pt idx="1216">
                  <c:v>-23.123589482</c:v>
                </c:pt>
                <c:pt idx="1217">
                  <c:v>-22.616601835000001</c:v>
                </c:pt>
                <c:pt idx="1218">
                  <c:v>-22.09224309</c:v>
                </c:pt>
                <c:pt idx="1219">
                  <c:v>-21.565962717000001</c:v>
                </c:pt>
                <c:pt idx="1220">
                  <c:v>-21.047700340999999</c:v>
                </c:pt>
                <c:pt idx="1221">
                  <c:v>-20.509896130000001</c:v>
                </c:pt>
                <c:pt idx="1222">
                  <c:v>-19.978000053999999</c:v>
                </c:pt>
                <c:pt idx="1223">
                  <c:v>-19.435627465</c:v>
                </c:pt>
                <c:pt idx="1224">
                  <c:v>-18.889718233</c:v>
                </c:pt>
                <c:pt idx="1225">
                  <c:v>-18.330093962999999</c:v>
                </c:pt>
                <c:pt idx="1226">
                  <c:v>-17.753456523000001</c:v>
                </c:pt>
                <c:pt idx="1227">
                  <c:v>-17.156737773</c:v>
                </c:pt>
                <c:pt idx="1228">
                  <c:v>-16.547493878000001</c:v>
                </c:pt>
                <c:pt idx="1229">
                  <c:v>-15.922799572000001</c:v>
                </c:pt>
                <c:pt idx="1230">
                  <c:v>-15.276730299</c:v>
                </c:pt>
                <c:pt idx="1231">
                  <c:v>-14.629012393</c:v>
                </c:pt>
                <c:pt idx="1232">
                  <c:v>-13.979388149</c:v>
                </c:pt>
                <c:pt idx="1233">
                  <c:v>-13.328477147999999</c:v>
                </c:pt>
                <c:pt idx="1234">
                  <c:v>-12.684034698</c:v>
                </c:pt>
                <c:pt idx="1235">
                  <c:v>-12.036854207999999</c:v>
                </c:pt>
                <c:pt idx="1236">
                  <c:v>-11.390805801999999</c:v>
                </c:pt>
                <c:pt idx="1237">
                  <c:v>-10.727059127</c:v>
                </c:pt>
                <c:pt idx="1238">
                  <c:v>-10.060180021000001</c:v>
                </c:pt>
                <c:pt idx="1239">
                  <c:v>-9.3819964159999998</c:v>
                </c:pt>
                <c:pt idx="1240">
                  <c:v>-8.6908418590000007</c:v>
                </c:pt>
                <c:pt idx="1241">
                  <c:v>-7.9894852299999997</c:v>
                </c:pt>
                <c:pt idx="1242">
                  <c:v>-7.2676365560000002</c:v>
                </c:pt>
                <c:pt idx="1243">
                  <c:v>-6.5327564069999999</c:v>
                </c:pt>
                <c:pt idx="1244">
                  <c:v>-5.7794326680000001</c:v>
                </c:pt>
                <c:pt idx="1245">
                  <c:v>-5.0100837709999997</c:v>
                </c:pt>
                <c:pt idx="1246">
                  <c:v>-4.2338825599999996</c:v>
                </c:pt>
                <c:pt idx="1247">
                  <c:v>-3.449460051</c:v>
                </c:pt>
                <c:pt idx="1248">
                  <c:v>-2.6686552950000002</c:v>
                </c:pt>
                <c:pt idx="1249">
                  <c:v>-1.8789593339999999</c:v>
                </c:pt>
                <c:pt idx="1250">
                  <c:v>-1.105958091</c:v>
                </c:pt>
                <c:pt idx="1251">
                  <c:v>-0.32198250899999997</c:v>
                </c:pt>
                <c:pt idx="1252">
                  <c:v>0.46927698299999998</c:v>
                </c:pt>
                <c:pt idx="1253">
                  <c:v>1.268035172</c:v>
                </c:pt>
                <c:pt idx="1254">
                  <c:v>2.0934675290000002</c:v>
                </c:pt>
                <c:pt idx="1255">
                  <c:v>2.9219209799999999</c:v>
                </c:pt>
                <c:pt idx="1256">
                  <c:v>3.7828507610000002</c:v>
                </c:pt>
                <c:pt idx="1257">
                  <c:v>4.640146047</c:v>
                </c:pt>
                <c:pt idx="1258">
                  <c:v>5.5261989390000004</c:v>
                </c:pt>
                <c:pt idx="1259">
                  <c:v>6.3989754620000001</c:v>
                </c:pt>
                <c:pt idx="1260">
                  <c:v>7.288165727</c:v>
                </c:pt>
                <c:pt idx="1261">
                  <c:v>8.1807358430000008</c:v>
                </c:pt>
                <c:pt idx="1262">
                  <c:v>9.060330832</c:v>
                </c:pt>
                <c:pt idx="1263">
                  <c:v>9.9534493889999993</c:v>
                </c:pt>
                <c:pt idx="1264">
                  <c:v>10.834885297</c:v>
                </c:pt>
                <c:pt idx="1265">
                  <c:v>11.730323949000001</c:v>
                </c:pt>
                <c:pt idx="1266">
                  <c:v>12.611780642999999</c:v>
                </c:pt>
                <c:pt idx="1267">
                  <c:v>13.521988987</c:v>
                </c:pt>
                <c:pt idx="1268">
                  <c:v>14.444520627999999</c:v>
                </c:pt>
                <c:pt idx="1269">
                  <c:v>15.372623757</c:v>
                </c:pt>
                <c:pt idx="1270">
                  <c:v>16.336640814999999</c:v>
                </c:pt>
                <c:pt idx="1271">
                  <c:v>17.292853556000001</c:v>
                </c:pt>
                <c:pt idx="1272">
                  <c:v>18.287890982</c:v>
                </c:pt>
                <c:pt idx="1273">
                  <c:v>19.266258391000001</c:v>
                </c:pt>
                <c:pt idx="1274">
                  <c:v>20.274850880999999</c:v>
                </c:pt>
                <c:pt idx="1275">
                  <c:v>21.267489269999999</c:v>
                </c:pt>
                <c:pt idx="1276">
                  <c:v>22.281287615</c:v>
                </c:pt>
                <c:pt idx="1277">
                  <c:v>23.295270760000001</c:v>
                </c:pt>
                <c:pt idx="1278">
                  <c:v>24.286792747</c:v>
                </c:pt>
                <c:pt idx="1279">
                  <c:v>25.299504751000001</c:v>
                </c:pt>
                <c:pt idx="1280">
                  <c:v>26.290842220999998</c:v>
                </c:pt>
                <c:pt idx="1281">
                  <c:v>27.313342647999999</c:v>
                </c:pt>
                <c:pt idx="1282">
                  <c:v>28.319373089999999</c:v>
                </c:pt>
                <c:pt idx="1283">
                  <c:v>29.368893352000001</c:v>
                </c:pt>
                <c:pt idx="1284">
                  <c:v>30.433223738999999</c:v>
                </c:pt>
                <c:pt idx="1285">
                  <c:v>31.494467362999998</c:v>
                </c:pt>
                <c:pt idx="1286">
                  <c:v>32.592259947000002</c:v>
                </c:pt>
                <c:pt idx="1287">
                  <c:v>33.671813950999997</c:v>
                </c:pt>
                <c:pt idx="1288">
                  <c:v>34.784949591</c:v>
                </c:pt>
                <c:pt idx="1289">
                  <c:v>35.861418896000004</c:v>
                </c:pt>
                <c:pt idx="1290">
                  <c:v>36.969535626000003</c:v>
                </c:pt>
                <c:pt idx="1291">
                  <c:v>38.046814578999999</c:v>
                </c:pt>
                <c:pt idx="1292">
                  <c:v>39.151482655000002</c:v>
                </c:pt>
                <c:pt idx="1293">
                  <c:v>40.257789621000001</c:v>
                </c:pt>
                <c:pt idx="1294">
                  <c:v>41.343140216000002</c:v>
                </c:pt>
                <c:pt idx="1295">
                  <c:v>42.468630798</c:v>
                </c:pt>
                <c:pt idx="1296">
                  <c:v>43.565786373000002</c:v>
                </c:pt>
                <c:pt idx="1297">
                  <c:v>44.711094287000002</c:v>
                </c:pt>
                <c:pt idx="1298">
                  <c:v>45.834364936</c:v>
                </c:pt>
                <c:pt idx="1299">
                  <c:v>47.008708044000002</c:v>
                </c:pt>
                <c:pt idx="1300">
                  <c:v>48.193824427000003</c:v>
                </c:pt>
                <c:pt idx="1301">
                  <c:v>49.365398431000003</c:v>
                </c:pt>
                <c:pt idx="1302">
                  <c:v>50.575699579000002</c:v>
                </c:pt>
                <c:pt idx="1303">
                  <c:v>51.756229224999998</c:v>
                </c:pt>
                <c:pt idx="1304">
                  <c:v>52.974809223999998</c:v>
                </c:pt>
                <c:pt idx="1305">
                  <c:v>54.148663583999998</c:v>
                </c:pt>
                <c:pt idx="1306">
                  <c:v>55.357936176000003</c:v>
                </c:pt>
                <c:pt idx="1307">
                  <c:v>56.530832607999997</c:v>
                </c:pt>
                <c:pt idx="1308">
                  <c:v>57.740492734</c:v>
                </c:pt>
                <c:pt idx="1309">
                  <c:v>58.958983861999997</c:v>
                </c:pt>
                <c:pt idx="1310">
                  <c:v>60.151508227000001</c:v>
                </c:pt>
                <c:pt idx="1311">
                  <c:v>61.400208405999997</c:v>
                </c:pt>
                <c:pt idx="1312">
                  <c:v>62.619350142999998</c:v>
                </c:pt>
                <c:pt idx="1313">
                  <c:v>63.89755117</c:v>
                </c:pt>
                <c:pt idx="1314">
                  <c:v>65.148939616000007</c:v>
                </c:pt>
                <c:pt idx="1315">
                  <c:v>66.455710527999997</c:v>
                </c:pt>
                <c:pt idx="1316">
                  <c:v>67.761742858999995</c:v>
                </c:pt>
                <c:pt idx="1317">
                  <c:v>69.035998711000005</c:v>
                </c:pt>
                <c:pt idx="1318">
                  <c:v>70.356880325000006</c:v>
                </c:pt>
                <c:pt idx="1319">
                  <c:v>71.628443282000006</c:v>
                </c:pt>
                <c:pt idx="1320">
                  <c:v>72.946620444999994</c:v>
                </c:pt>
                <c:pt idx="1321">
                  <c:v>74.213491289999993</c:v>
                </c:pt>
                <c:pt idx="1322">
                  <c:v>75.532585109999999</c:v>
                </c:pt>
                <c:pt idx="1323">
                  <c:v>76.814035825000005</c:v>
                </c:pt>
                <c:pt idx="1324">
                  <c:v>78.147315708999997</c:v>
                </c:pt>
                <c:pt idx="1325">
                  <c:v>79.499887346999998</c:v>
                </c:pt>
                <c:pt idx="1326">
                  <c:v>80.817768704000002</c:v>
                </c:pt>
                <c:pt idx="1327">
                  <c:v>82.198627290999994</c:v>
                </c:pt>
                <c:pt idx="1328">
                  <c:v>83.542757597000005</c:v>
                </c:pt>
                <c:pt idx="1329">
                  <c:v>84.955373726000005</c:v>
                </c:pt>
                <c:pt idx="1330">
                  <c:v>-85.670531651999994</c:v>
                </c:pt>
                <c:pt idx="1331">
                  <c:v>-84.241766424000005</c:v>
                </c:pt>
                <c:pt idx="1332">
                  <c:v>-82.807093288999994</c:v>
                </c:pt>
                <c:pt idx="1333">
                  <c:v>-81.420162458999997</c:v>
                </c:pt>
                <c:pt idx="1334">
                  <c:v>-79.982539978000005</c:v>
                </c:pt>
                <c:pt idx="1335">
                  <c:v>-78.600024523000002</c:v>
                </c:pt>
                <c:pt idx="1336">
                  <c:v>-77.162818380000004</c:v>
                </c:pt>
                <c:pt idx="1337">
                  <c:v>-75.776496115</c:v>
                </c:pt>
                <c:pt idx="1338">
                  <c:v>-74.321396559999997</c:v>
                </c:pt>
                <c:pt idx="1339">
                  <c:v>-72.904727616000002</c:v>
                </c:pt>
                <c:pt idx="1340">
                  <c:v>-71.425776167999999</c:v>
                </c:pt>
                <c:pt idx="1341">
                  <c:v>-69.92239447</c:v>
                </c:pt>
                <c:pt idx="1342">
                  <c:v>-68.455037641999994</c:v>
                </c:pt>
                <c:pt idx="1343">
                  <c:v>-66.919094446000003</c:v>
                </c:pt>
                <c:pt idx="1344">
                  <c:v>-65.437117651999998</c:v>
                </c:pt>
                <c:pt idx="1345">
                  <c:v>-63.888165286000003</c:v>
                </c:pt>
                <c:pt idx="1346">
                  <c:v>-62.395876272999999</c:v>
                </c:pt>
                <c:pt idx="1347">
                  <c:v>-60.839018072999998</c:v>
                </c:pt>
                <c:pt idx="1348">
                  <c:v>-59.281467847999998</c:v>
                </c:pt>
                <c:pt idx="1349">
                  <c:v>-57.775099595</c:v>
                </c:pt>
                <c:pt idx="1350">
                  <c:v>-56.200159563</c:v>
                </c:pt>
                <c:pt idx="1351">
                  <c:v>-54.675427448999997</c:v>
                </c:pt>
                <c:pt idx="1352">
                  <c:v>-53.075857618999997</c:v>
                </c:pt>
                <c:pt idx="1353">
                  <c:v>-51.535882514999997</c:v>
                </c:pt>
                <c:pt idx="1354">
                  <c:v>-49.914009409000002</c:v>
                </c:pt>
                <c:pt idx="1355">
                  <c:v>-48.277935665999998</c:v>
                </c:pt>
                <c:pt idx="1356">
                  <c:v>-46.679572028000003</c:v>
                </c:pt>
                <c:pt idx="1357">
                  <c:v>-44.998242691000002</c:v>
                </c:pt>
                <c:pt idx="1358">
                  <c:v>-43.368822448000003</c:v>
                </c:pt>
                <c:pt idx="1359">
                  <c:v>-41.654327928000001</c:v>
                </c:pt>
                <c:pt idx="1360">
                  <c:v>-40.010884656999998</c:v>
                </c:pt>
                <c:pt idx="1361">
                  <c:v>-38.297950448999998</c:v>
                </c:pt>
                <c:pt idx="1362">
                  <c:v>-36.658002883999998</c:v>
                </c:pt>
                <c:pt idx="1363">
                  <c:v>-34.952376260000001</c:v>
                </c:pt>
                <c:pt idx="1364">
                  <c:v>-33.239659189000001</c:v>
                </c:pt>
                <c:pt idx="1365">
                  <c:v>-31.589747274</c:v>
                </c:pt>
                <c:pt idx="1366">
                  <c:v>-29.860094403000002</c:v>
                </c:pt>
                <c:pt idx="1367">
                  <c:v>-28.188750871</c:v>
                </c:pt>
                <c:pt idx="1368">
                  <c:v>-26.431807110000001</c:v>
                </c:pt>
                <c:pt idx="1369">
                  <c:v>-24.738154527999999</c:v>
                </c:pt>
                <c:pt idx="1370">
                  <c:v>-22.948655723000002</c:v>
                </c:pt>
                <c:pt idx="1371">
                  <c:v>-21.149603297999999</c:v>
                </c:pt>
                <c:pt idx="1372">
                  <c:v>-19.407546309000001</c:v>
                </c:pt>
                <c:pt idx="1373">
                  <c:v>-17.577966201999999</c:v>
                </c:pt>
                <c:pt idx="1374">
                  <c:v>-15.824557899</c:v>
                </c:pt>
                <c:pt idx="1375">
                  <c:v>-13.987259477</c:v>
                </c:pt>
                <c:pt idx="1376">
                  <c:v>-12.233938487</c:v>
                </c:pt>
                <c:pt idx="1377">
                  <c:v>-10.391886191999999</c:v>
                </c:pt>
                <c:pt idx="1378">
                  <c:v>-8.6270896809999993</c:v>
                </c:pt>
                <c:pt idx="1379">
                  <c:v>-6.7830851030000003</c:v>
                </c:pt>
                <c:pt idx="1380">
                  <c:v>-4.9249497939999998</c:v>
                </c:pt>
                <c:pt idx="1381">
                  <c:v>-3.1394080780000002</c:v>
                </c:pt>
                <c:pt idx="1382">
                  <c:v>-1.258273191</c:v>
                </c:pt>
                <c:pt idx="1383">
                  <c:v>0.54957431599999995</c:v>
                </c:pt>
                <c:pt idx="1384">
                  <c:v>2.463981752</c:v>
                </c:pt>
                <c:pt idx="1385">
                  <c:v>4.3048464739999996</c:v>
                </c:pt>
                <c:pt idx="1386">
                  <c:v>6.2520322640000003</c:v>
                </c:pt>
                <c:pt idx="1387">
                  <c:v>8.20191947</c:v>
                </c:pt>
                <c:pt idx="1388">
                  <c:v>10.081364104</c:v>
                </c:pt>
                <c:pt idx="1389">
                  <c:v>12.04905619</c:v>
                </c:pt>
                <c:pt idx="1390">
                  <c:v>13.922120270000001</c:v>
                </c:pt>
                <c:pt idx="1391">
                  <c:v>15.145255615</c:v>
                </c:pt>
                <c:pt idx="1392">
                  <c:v>15.31150257</c:v>
                </c:pt>
                <c:pt idx="1393">
                  <c:v>15.448683165</c:v>
                </c:pt>
                <c:pt idx="1394">
                  <c:v>15.625008851</c:v>
                </c:pt>
                <c:pt idx="1395">
                  <c:v>15.775054688000001</c:v>
                </c:pt>
                <c:pt idx="1396">
                  <c:v>15.946265125</c:v>
                </c:pt>
                <c:pt idx="1397">
                  <c:v>16.159444186000002</c:v>
                </c:pt>
                <c:pt idx="1398">
                  <c:v>16.356740311999999</c:v>
                </c:pt>
                <c:pt idx="1399">
                  <c:v>16.593537900000001</c:v>
                </c:pt>
                <c:pt idx="1400">
                  <c:v>16.809999463</c:v>
                </c:pt>
                <c:pt idx="1401">
                  <c:v>17.058179025000001</c:v>
                </c:pt>
                <c:pt idx="1402">
                  <c:v>17.288641577</c:v>
                </c:pt>
                <c:pt idx="1403">
                  <c:v>17.517029129000001</c:v>
                </c:pt>
                <c:pt idx="1404">
                  <c:v>17.788165351</c:v>
                </c:pt>
                <c:pt idx="1405">
                  <c:v>18.027982798</c:v>
                </c:pt>
                <c:pt idx="1406">
                  <c:v>18.296985821</c:v>
                </c:pt>
                <c:pt idx="1407">
                  <c:v>18.543721052999999</c:v>
                </c:pt>
                <c:pt idx="1408">
                  <c:v>18.813544613000001</c:v>
                </c:pt>
                <c:pt idx="1409">
                  <c:v>19.065296325999999</c:v>
                </c:pt>
                <c:pt idx="1410">
                  <c:v>19.349632200999999</c:v>
                </c:pt>
                <c:pt idx="1411">
                  <c:v>19.619048962000001</c:v>
                </c:pt>
                <c:pt idx="1412">
                  <c:v>19.908191461000001</c:v>
                </c:pt>
                <c:pt idx="1413">
                  <c:v>20.240380981000001</c:v>
                </c:pt>
                <c:pt idx="1414">
                  <c:v>20.561170576999999</c:v>
                </c:pt>
                <c:pt idx="1415">
                  <c:v>20.916639725</c:v>
                </c:pt>
                <c:pt idx="1416">
                  <c:v>21.252389106999999</c:v>
                </c:pt>
                <c:pt idx="1417">
                  <c:v>21.606300757</c:v>
                </c:pt>
                <c:pt idx="1418">
                  <c:v>21.934688483999999</c:v>
                </c:pt>
                <c:pt idx="1419">
                  <c:v>22.251477676</c:v>
                </c:pt>
                <c:pt idx="1420">
                  <c:v>22.599940224000001</c:v>
                </c:pt>
                <c:pt idx="1421">
                  <c:v>23.276895246999999</c:v>
                </c:pt>
                <c:pt idx="1422">
                  <c:v>23.617827698999999</c:v>
                </c:pt>
                <c:pt idx="1423">
                  <c:v>23.983172752000002</c:v>
                </c:pt>
                <c:pt idx="1424">
                  <c:v>23.983172752000002</c:v>
                </c:pt>
                <c:pt idx="1425">
                  <c:v>24.339976107999998</c:v>
                </c:pt>
                <c:pt idx="1426">
                  <c:v>24.724485820000002</c:v>
                </c:pt>
                <c:pt idx="1427">
                  <c:v>25.094002499999998</c:v>
                </c:pt>
                <c:pt idx="1428">
                  <c:v>25.476945270000002</c:v>
                </c:pt>
                <c:pt idx="1429">
                  <c:v>25.887495308999998</c:v>
                </c:pt>
                <c:pt idx="1430">
                  <c:v>26.283269580999999</c:v>
                </c:pt>
                <c:pt idx="1431">
                  <c:v>26.438679330999999</c:v>
                </c:pt>
                <c:pt idx="1432">
                  <c:v>26.153912105</c:v>
                </c:pt>
                <c:pt idx="1433">
                  <c:v>25.927380628000002</c:v>
                </c:pt>
                <c:pt idx="1434">
                  <c:v>25.639885702000001</c:v>
                </c:pt>
                <c:pt idx="1435">
                  <c:v>25.342755181000001</c:v>
                </c:pt>
                <c:pt idx="1436">
                  <c:v>25.127281345</c:v>
                </c:pt>
                <c:pt idx="1437">
                  <c:v>24.846126227999999</c:v>
                </c:pt>
                <c:pt idx="1438">
                  <c:v>24.637338762999999</c:v>
                </c:pt>
                <c:pt idx="1439">
                  <c:v>24.367794427</c:v>
                </c:pt>
                <c:pt idx="1440">
                  <c:v>24.086781149</c:v>
                </c:pt>
                <c:pt idx="1441">
                  <c:v>23.629905608000001</c:v>
                </c:pt>
                <c:pt idx="1442">
                  <c:v>23.25969229</c:v>
                </c:pt>
                <c:pt idx="1443">
                  <c:v>22.822958419999999</c:v>
                </c:pt>
                <c:pt idx="1444">
                  <c:v>22.39714502</c:v>
                </c:pt>
                <c:pt idx="1445">
                  <c:v>22.047265400000001</c:v>
                </c:pt>
                <c:pt idx="1446">
                  <c:v>21.619947639999999</c:v>
                </c:pt>
                <c:pt idx="1447">
                  <c:v>21.254618820000001</c:v>
                </c:pt>
                <c:pt idx="1448">
                  <c:v>20.81043837</c:v>
                </c:pt>
                <c:pt idx="1449">
                  <c:v>20.437811011000001</c:v>
                </c:pt>
                <c:pt idx="1450">
                  <c:v>20.437811010000001</c:v>
                </c:pt>
                <c:pt idx="1451">
                  <c:v>19.992963360000001</c:v>
                </c:pt>
                <c:pt idx="1452">
                  <c:v>19.548649572999999</c:v>
                </c:pt>
                <c:pt idx="1453">
                  <c:v>18.777144648</c:v>
                </c:pt>
                <c:pt idx="1454">
                  <c:v>18.437565799000001</c:v>
                </c:pt>
                <c:pt idx="1455">
                  <c:v>18.031437223000001</c:v>
                </c:pt>
                <c:pt idx="1456">
                  <c:v>17.698728407000001</c:v>
                </c:pt>
                <c:pt idx="1457">
                  <c:v>17.303295396999999</c:v>
                </c:pt>
                <c:pt idx="1458">
                  <c:v>16.98198567</c:v>
                </c:pt>
                <c:pt idx="1459">
                  <c:v>16.589738822000001</c:v>
                </c:pt>
                <c:pt idx="1460">
                  <c:v>16.203623182000001</c:v>
                </c:pt>
                <c:pt idx="1461">
                  <c:v>15.894469421</c:v>
                </c:pt>
                <c:pt idx="1462">
                  <c:v>15.509779026</c:v>
                </c:pt>
                <c:pt idx="1463">
                  <c:v>15.194560177</c:v>
                </c:pt>
                <c:pt idx="1464">
                  <c:v>14.492665454000001</c:v>
                </c:pt>
                <c:pt idx="1465">
                  <c:v>14.112318630000001</c:v>
                </c:pt>
                <c:pt idx="1466">
                  <c:v>13.737551416000001</c:v>
                </c:pt>
                <c:pt idx="1467">
                  <c:v>13.446868737999999</c:v>
                </c:pt>
                <c:pt idx="1468">
                  <c:v>13.101834897</c:v>
                </c:pt>
                <c:pt idx="1469">
                  <c:v>12.829558485</c:v>
                </c:pt>
                <c:pt idx="1470">
                  <c:v>12.829558485</c:v>
                </c:pt>
                <c:pt idx="1471">
                  <c:v>12.50421643</c:v>
                </c:pt>
                <c:pt idx="1472">
                  <c:v>12.244535785</c:v>
                </c:pt>
                <c:pt idx="1473">
                  <c:v>11.920974737</c:v>
                </c:pt>
                <c:pt idx="1474">
                  <c:v>11.660842539000001</c:v>
                </c:pt>
                <c:pt idx="1475">
                  <c:v>11.331398518</c:v>
                </c:pt>
                <c:pt idx="1476">
                  <c:v>10.999584026999999</c:v>
                </c:pt>
                <c:pt idx="1477">
                  <c:v>10.739582148</c:v>
                </c:pt>
                <c:pt idx="1478">
                  <c:v>10.40968067</c:v>
                </c:pt>
                <c:pt idx="1479">
                  <c:v>10.155800856999999</c:v>
                </c:pt>
                <c:pt idx="1480">
                  <c:v>9.8316671109999998</c:v>
                </c:pt>
                <c:pt idx="1481">
                  <c:v>9.5764456179999993</c:v>
                </c:pt>
                <c:pt idx="1482">
                  <c:v>9.2708815849999997</c:v>
                </c:pt>
                <c:pt idx="1483">
                  <c:v>8.9671361679999997</c:v>
                </c:pt>
                <c:pt idx="1484">
                  <c:v>8.7462379370000001</c:v>
                </c:pt>
                <c:pt idx="1485">
                  <c:v>8.4649698600000001</c:v>
                </c:pt>
                <c:pt idx="1486">
                  <c:v>8.2508307779999992</c:v>
                </c:pt>
                <c:pt idx="1487">
                  <c:v>7.9782727390000003</c:v>
                </c:pt>
                <c:pt idx="1488">
                  <c:v>7.7707981110000004</c:v>
                </c:pt>
                <c:pt idx="1489">
                  <c:v>7.5019063079999997</c:v>
                </c:pt>
                <c:pt idx="1490">
                  <c:v>7.2947324050000004</c:v>
                </c:pt>
                <c:pt idx="1491">
                  <c:v>7.0229643399999997</c:v>
                </c:pt>
                <c:pt idx="1492">
                  <c:v>6.761422756</c:v>
                </c:pt>
                <c:pt idx="1493">
                  <c:v>6.560014808</c:v>
                </c:pt>
                <c:pt idx="1494">
                  <c:v>6.3053999410000001</c:v>
                </c:pt>
                <c:pt idx="1495">
                  <c:v>6.1168624229999997</c:v>
                </c:pt>
                <c:pt idx="1496">
                  <c:v>5.8784570880000002</c:v>
                </c:pt>
                <c:pt idx="1497">
                  <c:v>5.7051724860000004</c:v>
                </c:pt>
                <c:pt idx="1498">
                  <c:v>5.4835897329999996</c:v>
                </c:pt>
                <c:pt idx="1499">
                  <c:v>5.2729595519999997</c:v>
                </c:pt>
                <c:pt idx="1500">
                  <c:v>5.1341407139999999</c:v>
                </c:pt>
                <c:pt idx="1501">
                  <c:v>4.9408890520000002</c:v>
                </c:pt>
                <c:pt idx="1502">
                  <c:v>4.8060510350000003</c:v>
                </c:pt>
                <c:pt idx="1503">
                  <c:v>4.6108364819999998</c:v>
                </c:pt>
                <c:pt idx="1504">
                  <c:v>4.4693602769999998</c:v>
                </c:pt>
                <c:pt idx="1505">
                  <c:v>4.268475563</c:v>
                </c:pt>
                <c:pt idx="1506">
                  <c:v>4.1261845660000001</c:v>
                </c:pt>
                <c:pt idx="1507">
                  <c:v>3.9256821359999998</c:v>
                </c:pt>
                <c:pt idx="1508">
                  <c:v>3.735765389</c:v>
                </c:pt>
                <c:pt idx="1509">
                  <c:v>3.612265249</c:v>
                </c:pt>
                <c:pt idx="1510">
                  <c:v>3.4425686099999999</c:v>
                </c:pt>
                <c:pt idx="1511">
                  <c:v>3.3367119189999999</c:v>
                </c:pt>
                <c:pt idx="1512">
                  <c:v>3.184177268</c:v>
                </c:pt>
                <c:pt idx="1513">
                  <c:v>3.091964967</c:v>
                </c:pt>
                <c:pt idx="1514">
                  <c:v>2.9531712969999999</c:v>
                </c:pt>
                <c:pt idx="1515">
                  <c:v>2.8174323879999998</c:v>
                </c:pt>
                <c:pt idx="1516">
                  <c:v>2.7480673009999999</c:v>
                </c:pt>
                <c:pt idx="1517">
                  <c:v>2.6285466450000001</c:v>
                </c:pt>
                <c:pt idx="1518">
                  <c:v>2.5659405789999998</c:v>
                </c:pt>
                <c:pt idx="1519">
                  <c:v>2.448439209</c:v>
                </c:pt>
                <c:pt idx="1520">
                  <c:v>2.3810852429999998</c:v>
                </c:pt>
                <c:pt idx="1521">
                  <c:v>2.2684833470000001</c:v>
                </c:pt>
                <c:pt idx="1522">
                  <c:v>2.2102226479999998</c:v>
                </c:pt>
                <c:pt idx="1523">
                  <c:v>2.1028204829999999</c:v>
                </c:pt>
                <c:pt idx="1524">
                  <c:v>2.0120283830000001</c:v>
                </c:pt>
                <c:pt idx="1525">
                  <c:v>1.987195214</c:v>
                </c:pt>
                <c:pt idx="1526">
                  <c:v>1.926806646</c:v>
                </c:pt>
                <c:pt idx="1527">
                  <c:v>1.923499933</c:v>
                </c:pt>
                <c:pt idx="1528">
                  <c:v>1.886406332</c:v>
                </c:pt>
                <c:pt idx="1529">
                  <c:v>1.8921722190000001</c:v>
                </c:pt>
                <c:pt idx="1530">
                  <c:v>1.862952465</c:v>
                </c:pt>
                <c:pt idx="1531">
                  <c:v>1.8267647709999999</c:v>
                </c:pt>
                <c:pt idx="1532">
                  <c:v>1.8475947319999999</c:v>
                </c:pt>
                <c:pt idx="1533">
                  <c:v>1.819810487</c:v>
                </c:pt>
                <c:pt idx="1534">
                  <c:v>1.8373535519999999</c:v>
                </c:pt>
                <c:pt idx="1535">
                  <c:v>1.818726045</c:v>
                </c:pt>
                <c:pt idx="1536">
                  <c:v>1.846775364</c:v>
                </c:pt>
                <c:pt idx="1537">
                  <c:v>1.8389338180000001</c:v>
                </c:pt>
                <c:pt idx="1538">
                  <c:v>1.8837844459999999</c:v>
                </c:pt>
                <c:pt idx="1539">
                  <c:v>1.894822673</c:v>
                </c:pt>
                <c:pt idx="1540">
                  <c:v>1.9230794200000001</c:v>
                </c:pt>
                <c:pt idx="1541">
                  <c:v>2.0034895349999999</c:v>
                </c:pt>
                <c:pt idx="1542">
                  <c:v>2.059970388</c:v>
                </c:pt>
                <c:pt idx="1543">
                  <c:v>2.1567627599999999</c:v>
                </c:pt>
                <c:pt idx="1544">
                  <c:v>2.2246528859999999</c:v>
                </c:pt>
                <c:pt idx="1545">
                  <c:v>2.3326772340000002</c:v>
                </c:pt>
                <c:pt idx="1546">
                  <c:v>2.4050126839999999</c:v>
                </c:pt>
                <c:pt idx="1547">
                  <c:v>2.4779544119999999</c:v>
                </c:pt>
                <c:pt idx="1548">
                  <c:v>2.602639307</c:v>
                </c:pt>
                <c:pt idx="1549">
                  <c:v>2.6921010000000001</c:v>
                </c:pt>
                <c:pt idx="1550">
                  <c:v>2.8229629190000001</c:v>
                </c:pt>
                <c:pt idx="1551">
                  <c:v>2.925395655</c:v>
                </c:pt>
                <c:pt idx="1552">
                  <c:v>3.0815291039999999</c:v>
                </c:pt>
                <c:pt idx="1553">
                  <c:v>3.2101940249999998</c:v>
                </c:pt>
                <c:pt idx="1554">
                  <c:v>3.3925953760000001</c:v>
                </c:pt>
                <c:pt idx="1555">
                  <c:v>3.5540978839999999</c:v>
                </c:pt>
                <c:pt idx="1556">
                  <c:v>3.7378470250000002</c:v>
                </c:pt>
                <c:pt idx="1557">
                  <c:v>3.9633420250000002</c:v>
                </c:pt>
                <c:pt idx="1558">
                  <c:v>4.1593085820000004</c:v>
                </c:pt>
                <c:pt idx="1559">
                  <c:v>4.3882876780000002</c:v>
                </c:pt>
                <c:pt idx="1560">
                  <c:v>4.5873717899999997</c:v>
                </c:pt>
                <c:pt idx="1561">
                  <c:v>4.8155224360000002</c:v>
                </c:pt>
                <c:pt idx="1562">
                  <c:v>5.0171040040000001</c:v>
                </c:pt>
                <c:pt idx="1563">
                  <c:v>5.217442353</c:v>
                </c:pt>
                <c:pt idx="1564">
                  <c:v>5.465419969</c:v>
                </c:pt>
                <c:pt idx="1565">
                  <c:v>5.6920206899999997</c:v>
                </c:pt>
                <c:pt idx="1566">
                  <c:v>5.9558999379999999</c:v>
                </c:pt>
                <c:pt idx="1567">
                  <c:v>6.2129330429999996</c:v>
                </c:pt>
                <c:pt idx="1568">
                  <c:v>6.5005548339999999</c:v>
                </c:pt>
                <c:pt idx="1569">
                  <c:v>6.7859781899999998</c:v>
                </c:pt>
                <c:pt idx="1570">
                  <c:v>7.1017022790000004</c:v>
                </c:pt>
                <c:pt idx="1571">
                  <c:v>7.3996415869999996</c:v>
                </c:pt>
                <c:pt idx="1572">
                  <c:v>7.7164635480000001</c:v>
                </c:pt>
                <c:pt idx="1573">
                  <c:v>8.0580460760000001</c:v>
                </c:pt>
                <c:pt idx="1574">
                  <c:v>8.3861818449999994</c:v>
                </c:pt>
                <c:pt idx="1575">
                  <c:v>8.7363626780000008</c:v>
                </c:pt>
                <c:pt idx="1576">
                  <c:v>9.0710256400000002</c:v>
                </c:pt>
                <c:pt idx="1577">
                  <c:v>9.4228003529999995</c:v>
                </c:pt>
                <c:pt idx="1578">
                  <c:v>9.7607409670000003</c:v>
                </c:pt>
                <c:pt idx="1579">
                  <c:v>10.098196850000001</c:v>
                </c:pt>
                <c:pt idx="1580">
                  <c:v>10.481269962000001</c:v>
                </c:pt>
                <c:pt idx="1581">
                  <c:v>10.857313835999999</c:v>
                </c:pt>
                <c:pt idx="1582">
                  <c:v>11.271697425999999</c:v>
                </c:pt>
                <c:pt idx="1583">
                  <c:v>11.685756026</c:v>
                </c:pt>
                <c:pt idx="1584">
                  <c:v>12.127429401000001</c:v>
                </c:pt>
                <c:pt idx="1585">
                  <c:v>12.566657072</c:v>
                </c:pt>
                <c:pt idx="1586">
                  <c:v>13.024868411</c:v>
                </c:pt>
                <c:pt idx="1587">
                  <c:v>13.468448052999999</c:v>
                </c:pt>
                <c:pt idx="1588">
                  <c:v>13.913036379999999</c:v>
                </c:pt>
                <c:pt idx="1589">
                  <c:v>14.374392346</c:v>
                </c:pt>
                <c:pt idx="1590">
                  <c:v>14.825450482000001</c:v>
                </c:pt>
                <c:pt idx="1591">
                  <c:v>15.286995567</c:v>
                </c:pt>
                <c:pt idx="1592">
                  <c:v>15.742220682999999</c:v>
                </c:pt>
                <c:pt idx="1593">
                  <c:v>16.221563793000001</c:v>
                </c:pt>
                <c:pt idx="1594">
                  <c:v>16.701765043000002</c:v>
                </c:pt>
                <c:pt idx="1595">
                  <c:v>17.190312962</c:v>
                </c:pt>
                <c:pt idx="1596">
                  <c:v>18.779109004999999</c:v>
                </c:pt>
                <c:pt idx="1597">
                  <c:v>18.779109004999999</c:v>
                </c:pt>
                <c:pt idx="1598">
                  <c:v>18.779109004999999</c:v>
                </c:pt>
                <c:pt idx="1599">
                  <c:v>19.324500683</c:v>
                </c:pt>
                <c:pt idx="1600">
                  <c:v>19.884270573999999</c:v>
                </c:pt>
                <c:pt idx="1601">
                  <c:v>20.445662896999998</c:v>
                </c:pt>
                <c:pt idx="1602">
                  <c:v>21.018272159999999</c:v>
                </c:pt>
                <c:pt idx="1603">
                  <c:v>21.581739858999999</c:v>
                </c:pt>
                <c:pt idx="1604">
                  <c:v>22.148857399000001</c:v>
                </c:pt>
                <c:pt idx="1605">
                  <c:v>22.725891015999999</c:v>
                </c:pt>
                <c:pt idx="1606">
                  <c:v>23.297141154999998</c:v>
                </c:pt>
                <c:pt idx="1607">
                  <c:v>23.530419353999999</c:v>
                </c:pt>
                <c:pt idx="1608">
                  <c:v>23.074684283</c:v>
                </c:pt>
                <c:pt idx="1609">
                  <c:v>22.702997150000002</c:v>
                </c:pt>
                <c:pt idx="1610">
                  <c:v>22.276289277</c:v>
                </c:pt>
                <c:pt idx="1611">
                  <c:v>21.945022217999998</c:v>
                </c:pt>
                <c:pt idx="1612">
                  <c:v>21.545601328</c:v>
                </c:pt>
                <c:pt idx="1613">
                  <c:v>21.167250301999999</c:v>
                </c:pt>
                <c:pt idx="1614">
                  <c:v>20.869323309999999</c:v>
                </c:pt>
                <c:pt idx="1615">
                  <c:v>20.496066451000001</c:v>
                </c:pt>
                <c:pt idx="1616">
                  <c:v>20.194074912000001</c:v>
                </c:pt>
                <c:pt idx="1617">
                  <c:v>19.816782921000001</c:v>
                </c:pt>
                <c:pt idx="1618">
                  <c:v>19.509889562000001</c:v>
                </c:pt>
                <c:pt idx="1619">
                  <c:v>19.129347767999999</c:v>
                </c:pt>
                <c:pt idx="1620">
                  <c:v>18.761420704999999</c:v>
                </c:pt>
                <c:pt idx="1621">
                  <c:v>18.470848604</c:v>
                </c:pt>
                <c:pt idx="1622">
                  <c:v>18.123453329</c:v>
                </c:pt>
                <c:pt idx="1623">
                  <c:v>17.850197203</c:v>
                </c:pt>
                <c:pt idx="1624">
                  <c:v>17.524101460000001</c:v>
                </c:pt>
                <c:pt idx="1625">
                  <c:v>17.274623160000001</c:v>
                </c:pt>
                <c:pt idx="1626">
                  <c:v>16.972901405999998</c:v>
                </c:pt>
                <c:pt idx="1627">
                  <c:v>16.752653603999999</c:v>
                </c:pt>
                <c:pt idx="1628">
                  <c:v>16.461327935</c:v>
                </c:pt>
                <c:pt idx="1629">
                  <c:v>16.194401463999998</c:v>
                </c:pt>
                <c:pt idx="1630">
                  <c:v>15.988615003</c:v>
                </c:pt>
                <c:pt idx="1631">
                  <c:v>15.719853733000001</c:v>
                </c:pt>
                <c:pt idx="1632">
                  <c:v>15.508889368</c:v>
                </c:pt>
                <c:pt idx="1633">
                  <c:v>15.233064475999999</c:v>
                </c:pt>
                <c:pt idx="1634">
                  <c:v>15.020210721</c:v>
                </c:pt>
                <c:pt idx="1635">
                  <c:v>14.740364714</c:v>
                </c:pt>
                <c:pt idx="1636">
                  <c:v>14.471942146</c:v>
                </c:pt>
                <c:pt idx="1637">
                  <c:v>14.277562626</c:v>
                </c:pt>
                <c:pt idx="1638">
                  <c:v>14.740364714</c:v>
                </c:pt>
                <c:pt idx="1639">
                  <c:v>13.673882001999999</c:v>
                </c:pt>
                <c:pt idx="1640">
                  <c:v>14.740364714</c:v>
                </c:pt>
                <c:pt idx="1641">
                  <c:v>13.537480863000001</c:v>
                </c:pt>
                <c:pt idx="1642">
                  <c:v>13.34678742</c:v>
                </c:pt>
                <c:pt idx="1643">
                  <c:v>13.221549810999999</c:v>
                </c:pt>
                <c:pt idx="1644">
                  <c:v>13.030613515000001</c:v>
                </c:pt>
                <c:pt idx="1645">
                  <c:v>12.851354854</c:v>
                </c:pt>
                <c:pt idx="1646">
                  <c:v>12.723912553</c:v>
                </c:pt>
                <c:pt idx="1647">
                  <c:v>12.539736470999999</c:v>
                </c:pt>
                <c:pt idx="1648">
                  <c:v>12.409269023</c:v>
                </c:pt>
                <c:pt idx="1649">
                  <c:v>12.225862972</c:v>
                </c:pt>
                <c:pt idx="1650">
                  <c:v>12.114198701999999</c:v>
                </c:pt>
                <c:pt idx="1651">
                  <c:v>11.948632423999999</c:v>
                </c:pt>
                <c:pt idx="1652">
                  <c:v>11.799161858</c:v>
                </c:pt>
                <c:pt idx="1653">
                  <c:v>11.719529507000001</c:v>
                </c:pt>
                <c:pt idx="1654">
                  <c:v>11.596274477</c:v>
                </c:pt>
                <c:pt idx="1655">
                  <c:v>11.535093463999999</c:v>
                </c:pt>
                <c:pt idx="1656">
                  <c:v>11.432371374000001</c:v>
                </c:pt>
                <c:pt idx="1657">
                  <c:v>11.388541440999999</c:v>
                </c:pt>
                <c:pt idx="1658">
                  <c:v>11.294472923000001</c:v>
                </c:pt>
                <c:pt idx="1659">
                  <c:v>11.256271354000001</c:v>
                </c:pt>
                <c:pt idx="1660">
                  <c:v>11.152489288</c:v>
                </c:pt>
                <c:pt idx="1661">
                  <c:v>11.056805707000001</c:v>
                </c:pt>
                <c:pt idx="1662">
                  <c:v>11.006244496000001</c:v>
                </c:pt>
                <c:pt idx="1663">
                  <c:v>10.904703843</c:v>
                </c:pt>
                <c:pt idx="1664">
                  <c:v>10.853438102</c:v>
                </c:pt>
                <c:pt idx="1665">
                  <c:v>10.764667432</c:v>
                </c:pt>
                <c:pt idx="1666">
                  <c:v>10.74017761</c:v>
                </c:pt>
                <c:pt idx="1667">
                  <c:v>10.676806880999999</c:v>
                </c:pt>
                <c:pt idx="1668">
                  <c:v>10.638232505</c:v>
                </c:pt>
                <c:pt idx="1669">
                  <c:v>10.659056007</c:v>
                </c:pt>
                <c:pt idx="1670">
                  <c:v>10.644128874</c:v>
                </c:pt>
                <c:pt idx="1671">
                  <c:v>10.675635418000001</c:v>
                </c:pt>
                <c:pt idx="1672">
                  <c:v>10.664085279</c:v>
                </c:pt>
                <c:pt idx="1673">
                  <c:v>10.691338098999999</c:v>
                </c:pt>
                <c:pt idx="1674">
                  <c:v>10.673286302999999</c:v>
                </c:pt>
                <c:pt idx="1675">
                  <c:v>10.706982053000001</c:v>
                </c:pt>
                <c:pt idx="1676">
                  <c:v>10.684702593000001</c:v>
                </c:pt>
                <c:pt idx="1677">
                  <c:v>10.674725579</c:v>
                </c:pt>
                <c:pt idx="1678">
                  <c:v>10.715553391</c:v>
                </c:pt>
                <c:pt idx="1679">
                  <c:v>10.721867384999999</c:v>
                </c:pt>
                <c:pt idx="1680">
                  <c:v>10.796876415</c:v>
                </c:pt>
                <c:pt idx="1681">
                  <c:v>10.875388525</c:v>
                </c:pt>
                <c:pt idx="1682">
                  <c:v>10.931027778000001</c:v>
                </c:pt>
                <c:pt idx="1683">
                  <c:v>10.996275277000001</c:v>
                </c:pt>
                <c:pt idx="1684">
                  <c:v>11.112539176</c:v>
                </c:pt>
                <c:pt idx="1685">
                  <c:v>11.195349342</c:v>
                </c:pt>
                <c:pt idx="1686">
                  <c:v>11.195349342</c:v>
                </c:pt>
                <c:pt idx="1687">
                  <c:v>11.314530522</c:v>
                </c:pt>
                <c:pt idx="1688">
                  <c:v>11.393666923</c:v>
                </c:pt>
                <c:pt idx="1689">
                  <c:v>11.505416801999999</c:v>
                </c:pt>
                <c:pt idx="1690">
                  <c:v>11.576059402</c:v>
                </c:pt>
                <c:pt idx="1691">
                  <c:v>11.688860304</c:v>
                </c:pt>
                <c:pt idx="1692">
                  <c:v>11.758547201000001</c:v>
                </c:pt>
                <c:pt idx="1693">
                  <c:v>11.844831347</c:v>
                </c:pt>
                <c:pt idx="1694">
                  <c:v>11.978585627999999</c:v>
                </c:pt>
                <c:pt idx="1695">
                  <c:v>12.095190913</c:v>
                </c:pt>
                <c:pt idx="1696">
                  <c:v>12.256072564</c:v>
                </c:pt>
                <c:pt idx="1697">
                  <c:v>12.396071219</c:v>
                </c:pt>
                <c:pt idx="1698">
                  <c:v>12.712380373</c:v>
                </c:pt>
                <c:pt idx="1699">
                  <c:v>12.815714782000001</c:v>
                </c:pt>
                <c:pt idx="1700">
                  <c:v>12.934629467000001</c:v>
                </c:pt>
                <c:pt idx="1701">
                  <c:v>13.086880461</c:v>
                </c:pt>
                <c:pt idx="1702">
                  <c:v>13.209738155</c:v>
                </c:pt>
                <c:pt idx="1703">
                  <c:v>13.360344406999999</c:v>
                </c:pt>
                <c:pt idx="1704">
                  <c:v>13.516732663999999</c:v>
                </c:pt>
                <c:pt idx="1705">
                  <c:v>13.573952044</c:v>
                </c:pt>
                <c:pt idx="1706">
                  <c:v>13.700354084000001</c:v>
                </c:pt>
                <c:pt idx="1707">
                  <c:v>13.896808492</c:v>
                </c:pt>
                <c:pt idx="1708">
                  <c:v>14.060156697</c:v>
                </c:pt>
                <c:pt idx="1709">
                  <c:v>14.244439972</c:v>
                </c:pt>
                <c:pt idx="1710">
                  <c:v>14.475810491000001</c:v>
                </c:pt>
                <c:pt idx="1711">
                  <c:v>14.687015386000001</c:v>
                </c:pt>
                <c:pt idx="1712">
                  <c:v>14.942582131</c:v>
                </c:pt>
                <c:pt idx="1713">
                  <c:v>15.183504244</c:v>
                </c:pt>
                <c:pt idx="1714">
                  <c:v>15.457370628</c:v>
                </c:pt>
                <c:pt idx="1715">
                  <c:v>15.703941630999999</c:v>
                </c:pt>
                <c:pt idx="1716">
                  <c:v>15.956243657</c:v>
                </c:pt>
                <c:pt idx="1717">
                  <c:v>16.232350063999998</c:v>
                </c:pt>
                <c:pt idx="1718">
                  <c:v>16.478175793999998</c:v>
                </c:pt>
                <c:pt idx="1719">
                  <c:v>16.662169723000002</c:v>
                </c:pt>
                <c:pt idx="1720">
                  <c:v>16.813274424999999</c:v>
                </c:pt>
                <c:pt idx="1721">
                  <c:v>17.002060651000001</c:v>
                </c:pt>
                <c:pt idx="1722">
                  <c:v>17.168762156</c:v>
                </c:pt>
                <c:pt idx="1723">
                  <c:v>17.389192365</c:v>
                </c:pt>
                <c:pt idx="1724">
                  <c:v>17.583964814000002</c:v>
                </c:pt>
                <c:pt idx="1725">
                  <c:v>17.631321648</c:v>
                </c:pt>
                <c:pt idx="1726">
                  <c:v>17.733489872</c:v>
                </c:pt>
                <c:pt idx="1727">
                  <c:v>17.640964552</c:v>
                </c:pt>
                <c:pt idx="1728">
                  <c:v>17.662048816999999</c:v>
                </c:pt>
                <c:pt idx="1729">
                  <c:v>17.640573464999999</c:v>
                </c:pt>
                <c:pt idx="1730">
                  <c:v>17.664979779999999</c:v>
                </c:pt>
                <c:pt idx="1731">
                  <c:v>17.635259705999999</c:v>
                </c:pt>
                <c:pt idx="1732">
                  <c:v>17.611041792000002</c:v>
                </c:pt>
                <c:pt idx="1733">
                  <c:v>17.646854195</c:v>
                </c:pt>
                <c:pt idx="1734">
                  <c:v>17.628295387000001</c:v>
                </c:pt>
                <c:pt idx="1735">
                  <c:v>17.666277611999998</c:v>
                </c:pt>
                <c:pt idx="1736">
                  <c:v>17.719082352000001</c:v>
                </c:pt>
                <c:pt idx="1737">
                  <c:v>17.735956220999999</c:v>
                </c:pt>
                <c:pt idx="1738">
                  <c:v>17.825512708000002</c:v>
                </c:pt>
                <c:pt idx="1739">
                  <c:v>17.674480966000001</c:v>
                </c:pt>
                <c:pt idx="1740">
                  <c:v>17.863703472000001</c:v>
                </c:pt>
                <c:pt idx="1741">
                  <c:v>18.090596114</c:v>
                </c:pt>
                <c:pt idx="1742">
                  <c:v>18.090596114</c:v>
                </c:pt>
                <c:pt idx="1743">
                  <c:v>18.289187074000001</c:v>
                </c:pt>
                <c:pt idx="1744">
                  <c:v>18.515172309</c:v>
                </c:pt>
                <c:pt idx="1745">
                  <c:v>18.711634345</c:v>
                </c:pt>
                <c:pt idx="1746">
                  <c:v>18.661457442</c:v>
                </c:pt>
                <c:pt idx="1747">
                  <c:v>18.854687608999999</c:v>
                </c:pt>
                <c:pt idx="1748">
                  <c:v>18.688754852999999</c:v>
                </c:pt>
                <c:pt idx="1749">
                  <c:v>18.763933140999999</c:v>
                </c:pt>
                <c:pt idx="1750">
                  <c:v>18.808071627</c:v>
                </c:pt>
                <c:pt idx="1751">
                  <c:v>18.905686156000002</c:v>
                </c:pt>
                <c:pt idx="1752">
                  <c:v>18.972760219000001</c:v>
                </c:pt>
                <c:pt idx="1753">
                  <c:v>19.091160239000001</c:v>
                </c:pt>
                <c:pt idx="1754">
                  <c:v>19.177485552</c:v>
                </c:pt>
                <c:pt idx="1755">
                  <c:v>19.322674106000001</c:v>
                </c:pt>
                <c:pt idx="1756">
                  <c:v>19.422555423999999</c:v>
                </c:pt>
                <c:pt idx="1757">
                  <c:v>19.540754035999999</c:v>
                </c:pt>
                <c:pt idx="1758">
                  <c:v>19.693694485999998</c:v>
                </c:pt>
                <c:pt idx="1759">
                  <c:v>19.809263307999998</c:v>
                </c:pt>
                <c:pt idx="1760">
                  <c:v>19.958544127</c:v>
                </c:pt>
                <c:pt idx="1761">
                  <c:v>20.067132350000001</c:v>
                </c:pt>
                <c:pt idx="1762">
                  <c:v>20.226014107000001</c:v>
                </c:pt>
                <c:pt idx="1763">
                  <c:v>20.346459541000002</c:v>
                </c:pt>
                <c:pt idx="1764">
                  <c:v>20.656292243999999</c:v>
                </c:pt>
                <c:pt idx="1765">
                  <c:v>20.809885230999999</c:v>
                </c:pt>
                <c:pt idx="1766">
                  <c:v>21.012199874</c:v>
                </c:pt>
                <c:pt idx="1767">
                  <c:v>21.194230611999998</c:v>
                </c:pt>
                <c:pt idx="1768">
                  <c:v>21.41771043</c:v>
                </c:pt>
                <c:pt idx="1769">
                  <c:v>21.6139823</c:v>
                </c:pt>
                <c:pt idx="1770">
                  <c:v>21.859531072999999</c:v>
                </c:pt>
                <c:pt idx="1771">
                  <c:v>22.065557430999998</c:v>
                </c:pt>
                <c:pt idx="1772">
                  <c:v>22.275977793999999</c:v>
                </c:pt>
                <c:pt idx="1773">
                  <c:v>22.511299699999999</c:v>
                </c:pt>
                <c:pt idx="1774">
                  <c:v>22.543223407999999</c:v>
                </c:pt>
                <c:pt idx="1775">
                  <c:v>22.378631246000001</c:v>
                </c:pt>
                <c:pt idx="1776">
                  <c:v>22.150095231000002</c:v>
                </c:pt>
                <c:pt idx="1777">
                  <c:v>21.997774908</c:v>
                </c:pt>
                <c:pt idx="1778">
                  <c:v>21.788958152999999</c:v>
                </c:pt>
                <c:pt idx="1779">
                  <c:v>21.601269430999999</c:v>
                </c:pt>
                <c:pt idx="1780">
                  <c:v>21.480147773999999</c:v>
                </c:pt>
                <c:pt idx="1781">
                  <c:v>21.311311128</c:v>
                </c:pt>
                <c:pt idx="1782">
                  <c:v>21.205814108999999</c:v>
                </c:pt>
                <c:pt idx="1783">
                  <c:v>21.046349727999999</c:v>
                </c:pt>
                <c:pt idx="1784">
                  <c:v>20.947329111999998</c:v>
                </c:pt>
                <c:pt idx="1785">
                  <c:v>20.787947095</c:v>
                </c:pt>
                <c:pt idx="1786">
                  <c:v>20.699303075</c:v>
                </c:pt>
                <c:pt idx="1787">
                  <c:v>20.540906830000001</c:v>
                </c:pt>
                <c:pt idx="1788">
                  <c:v>20.388288636999999</c:v>
                </c:pt>
                <c:pt idx="1789">
                  <c:v>20.296501141</c:v>
                </c:pt>
                <c:pt idx="1790">
                  <c:v>20.145324989999999</c:v>
                </c:pt>
                <c:pt idx="1791">
                  <c:v>20.052546298999999</c:v>
                </c:pt>
                <c:pt idx="1792">
                  <c:v>19.911647115000001</c:v>
                </c:pt>
                <c:pt idx="1793">
                  <c:v>19.829524078999999</c:v>
                </c:pt>
                <c:pt idx="1794">
                  <c:v>19.703237605000002</c:v>
                </c:pt>
                <c:pt idx="1795">
                  <c:v>19.595572434000001</c:v>
                </c:pt>
                <c:pt idx="1796">
                  <c:v>19.544201737000002</c:v>
                </c:pt>
                <c:pt idx="1797">
                  <c:v>19.457946701000001</c:v>
                </c:pt>
                <c:pt idx="1798">
                  <c:v>19.425594938</c:v>
                </c:pt>
                <c:pt idx="1799">
                  <c:v>19.338914773999999</c:v>
                </c:pt>
                <c:pt idx="1800">
                  <c:v>19.296210393999999</c:v>
                </c:pt>
                <c:pt idx="1801">
                  <c:v>19.193775703</c:v>
                </c:pt>
                <c:pt idx="1802">
                  <c:v>19.152353729000001</c:v>
                </c:pt>
                <c:pt idx="1803">
                  <c:v>19.038321818</c:v>
                </c:pt>
                <c:pt idx="1804">
                  <c:v>18.940398719000001</c:v>
                </c:pt>
                <c:pt idx="1805">
                  <c:v>18.898974106000001</c:v>
                </c:pt>
                <c:pt idx="1806">
                  <c:v>18.811785023999999</c:v>
                </c:pt>
                <c:pt idx="1807">
                  <c:v>18.789422741999999</c:v>
                </c:pt>
                <c:pt idx="1808">
                  <c:v>18.720619456000001</c:v>
                </c:pt>
                <c:pt idx="1809">
                  <c:v>18.706572133000002</c:v>
                </c:pt>
                <c:pt idx="1810">
                  <c:v>18.643243534</c:v>
                </c:pt>
                <c:pt idx="1811">
                  <c:v>18.593809631999999</c:v>
                </c:pt>
                <c:pt idx="1812">
                  <c:v>18.554661197000001</c:v>
                </c:pt>
                <c:pt idx="1813">
                  <c:v>18.549101244999999</c:v>
                </c:pt>
                <c:pt idx="1814">
                  <c:v>18.499890602000001</c:v>
                </c:pt>
                <c:pt idx="1815">
                  <c:v>18.499980471000001</c:v>
                </c:pt>
                <c:pt idx="1816">
                  <c:v>18.443501025</c:v>
                </c:pt>
                <c:pt idx="1817">
                  <c:v>18.451041991</c:v>
                </c:pt>
                <c:pt idx="1818">
                  <c:v>18.451041991</c:v>
                </c:pt>
                <c:pt idx="1819">
                  <c:v>18.402073504000001</c:v>
                </c:pt>
                <c:pt idx="1820">
                  <c:v>18.364921458000001</c:v>
                </c:pt>
                <c:pt idx="1821">
                  <c:v>18.380439754000001</c:v>
                </c:pt>
                <c:pt idx="1822">
                  <c:v>18.357153615000001</c:v>
                </c:pt>
                <c:pt idx="1823">
                  <c:v>18.386282417</c:v>
                </c:pt>
                <c:pt idx="1824">
                  <c:v>18.381215572999999</c:v>
                </c:pt>
                <c:pt idx="1825">
                  <c:v>18.424068942000002</c:v>
                </c:pt>
                <c:pt idx="1826">
                  <c:v>18.441577098</c:v>
                </c:pt>
                <c:pt idx="1827">
                  <c:v>18.499992191</c:v>
                </c:pt>
                <c:pt idx="1828">
                  <c:v>18.509852111000001</c:v>
                </c:pt>
                <c:pt idx="1829">
                  <c:v>18.554987466</c:v>
                </c:pt>
                <c:pt idx="1830">
                  <c:v>18.554611676</c:v>
                </c:pt>
                <c:pt idx="1831">
                  <c:v>18.599233596000001</c:v>
                </c:pt>
                <c:pt idx="1832">
                  <c:v>18.599233596000001</c:v>
                </c:pt>
                <c:pt idx="1833">
                  <c:v>18.603345914999998</c:v>
                </c:pt>
                <c:pt idx="1834">
                  <c:v>18.669937134000001</c:v>
                </c:pt>
                <c:pt idx="1835">
                  <c:v>18.686190463999999</c:v>
                </c:pt>
                <c:pt idx="1836">
                  <c:v>18.719427062000001</c:v>
                </c:pt>
                <c:pt idx="1837">
                  <c:v>18.801637635999999</c:v>
                </c:pt>
                <c:pt idx="1838">
                  <c:v>18.841754820999999</c:v>
                </c:pt>
                <c:pt idx="1839">
                  <c:v>18.930588488000001</c:v>
                </c:pt>
                <c:pt idx="1840">
                  <c:v>18.978741163999999</c:v>
                </c:pt>
                <c:pt idx="1841">
                  <c:v>19.074478556999999</c:v>
                </c:pt>
                <c:pt idx="1842">
                  <c:v>19.124185101999998</c:v>
                </c:pt>
                <c:pt idx="1843">
                  <c:v>19.177855635</c:v>
                </c:pt>
                <c:pt idx="1844">
                  <c:v>19.273382119000001</c:v>
                </c:pt>
                <c:pt idx="1845">
                  <c:v>19.334151095999999</c:v>
                </c:pt>
                <c:pt idx="1846">
                  <c:v>19.431884148999998</c:v>
                </c:pt>
                <c:pt idx="1847">
                  <c:v>19.492438868000001</c:v>
                </c:pt>
                <c:pt idx="1848">
                  <c:v>19.593326007000002</c:v>
                </c:pt>
                <c:pt idx="1849">
                  <c:v>19.662091424</c:v>
                </c:pt>
                <c:pt idx="1850">
                  <c:v>19.783366309000002</c:v>
                </c:pt>
                <c:pt idx="1851">
                  <c:v>19.864316359</c:v>
                </c:pt>
                <c:pt idx="1852">
                  <c:v>19.966257188</c:v>
                </c:pt>
                <c:pt idx="1853">
                  <c:v>20.112469788999999</c:v>
                </c:pt>
                <c:pt idx="1854">
                  <c:v>20.385841548999998</c:v>
                </c:pt>
                <c:pt idx="1855">
                  <c:v>20.508746008999999</c:v>
                </c:pt>
                <c:pt idx="1856">
                  <c:v>20.665106517000002</c:v>
                </c:pt>
                <c:pt idx="1857">
                  <c:v>20.778817586999999</c:v>
                </c:pt>
                <c:pt idx="1858">
                  <c:v>20.894034942000001</c:v>
                </c:pt>
                <c:pt idx="1859">
                  <c:v>21.048683917000002</c:v>
                </c:pt>
                <c:pt idx="1860">
                  <c:v>21.048683917000002</c:v>
                </c:pt>
                <c:pt idx="1861">
                  <c:v>21.170450194000001</c:v>
                </c:pt>
                <c:pt idx="1862">
                  <c:v>21.331870104</c:v>
                </c:pt>
                <c:pt idx="1863">
                  <c:v>21.469081101</c:v>
                </c:pt>
                <c:pt idx="1864">
                  <c:v>21.644161043</c:v>
                </c:pt>
                <c:pt idx="1865">
                  <c:v>21.790866441999999</c:v>
                </c:pt>
                <c:pt idx="1866">
                  <c:v>21.989634207999998</c:v>
                </c:pt>
                <c:pt idx="1867">
                  <c:v>22.146969609999999</c:v>
                </c:pt>
                <c:pt idx="1868">
                  <c:v>22.318382927999998</c:v>
                </c:pt>
                <c:pt idx="1869">
                  <c:v>22.53064247</c:v>
                </c:pt>
                <c:pt idx="1870">
                  <c:v>22.707092722999999</c:v>
                </c:pt>
                <c:pt idx="1871">
                  <c:v>22.913788887999999</c:v>
                </c:pt>
                <c:pt idx="1872">
                  <c:v>22.921272289000001</c:v>
                </c:pt>
                <c:pt idx="1873">
                  <c:v>22.729843375000002</c:v>
                </c:pt>
                <c:pt idx="1874">
                  <c:v>22.479032824000001</c:v>
                </c:pt>
                <c:pt idx="1875">
                  <c:v>22.233775933</c:v>
                </c:pt>
                <c:pt idx="1876">
                  <c:v>22.055577118999999</c:v>
                </c:pt>
                <c:pt idx="1877">
                  <c:v>21.825162344999999</c:v>
                </c:pt>
                <c:pt idx="1878">
                  <c:v>21.657840887999999</c:v>
                </c:pt>
                <c:pt idx="1879">
                  <c:v>21.440711236999999</c:v>
                </c:pt>
                <c:pt idx="1880">
                  <c:v>21.296174070999999</c:v>
                </c:pt>
                <c:pt idx="1881">
                  <c:v>21.098498210999999</c:v>
                </c:pt>
                <c:pt idx="1882">
                  <c:v>20.974293393</c:v>
                </c:pt>
                <c:pt idx="1883">
                  <c:v>20.791831153</c:v>
                </c:pt>
                <c:pt idx="1884">
                  <c:v>20.625687119999998</c:v>
                </c:pt>
                <c:pt idx="1885">
                  <c:v>20.511163778</c:v>
                </c:pt>
                <c:pt idx="1886">
                  <c:v>20.346190514</c:v>
                </c:pt>
                <c:pt idx="1887">
                  <c:v>20.222354354</c:v>
                </c:pt>
                <c:pt idx="1888">
                  <c:v>20.053078341999999</c:v>
                </c:pt>
                <c:pt idx="1889">
                  <c:v>19.939906267000001</c:v>
                </c:pt>
                <c:pt idx="1890">
                  <c:v>19.773513653999998</c:v>
                </c:pt>
                <c:pt idx="1891">
                  <c:v>19.623575161000002</c:v>
                </c:pt>
                <c:pt idx="1892">
                  <c:v>19.541920111</c:v>
                </c:pt>
                <c:pt idx="1893">
                  <c:v>19.414857056999999</c:v>
                </c:pt>
                <c:pt idx="1894">
                  <c:v>19.352950126</c:v>
                </c:pt>
                <c:pt idx="1895">
                  <c:v>19.245290708999999</c:v>
                </c:pt>
                <c:pt idx="1896">
                  <c:v>19.192155519</c:v>
                </c:pt>
                <c:pt idx="1897">
                  <c:v>19.094187158</c:v>
                </c:pt>
                <c:pt idx="1898">
                  <c:v>19.061062078999999</c:v>
                </c:pt>
                <c:pt idx="1899">
                  <c:v>18.975041067999999</c:v>
                </c:pt>
                <c:pt idx="1900">
                  <c:v>18.898173635999999</c:v>
                </c:pt>
                <c:pt idx="1901">
                  <c:v>18.872635732999999</c:v>
                </c:pt>
                <c:pt idx="1902">
                  <c:v>18.802720053000002</c:v>
                </c:pt>
                <c:pt idx="1903">
                  <c:v>18.782209064</c:v>
                </c:pt>
                <c:pt idx="1904">
                  <c:v>18.718885337</c:v>
                </c:pt>
                <c:pt idx="1905">
                  <c:v>18.713158821</c:v>
                </c:pt>
                <c:pt idx="1906">
                  <c:v>18.667567687999998</c:v>
                </c:pt>
                <c:pt idx="1907">
                  <c:v>18.636768131</c:v>
                </c:pt>
                <c:pt idx="1908">
                  <c:v>18.670079367</c:v>
                </c:pt>
                <c:pt idx="1909">
                  <c:v>18.672974837999998</c:v>
                </c:pt>
                <c:pt idx="1910">
                  <c:v>18.727591225000001</c:v>
                </c:pt>
                <c:pt idx="1911">
                  <c:v>18.749196505</c:v>
                </c:pt>
                <c:pt idx="1912">
                  <c:v>18.814566771999999</c:v>
                </c:pt>
                <c:pt idx="1913">
                  <c:v>18.842930965000001</c:v>
                </c:pt>
                <c:pt idx="1914">
                  <c:v>18.869322410999999</c:v>
                </c:pt>
                <c:pt idx="1915">
                  <c:v>18.947389484999999</c:v>
                </c:pt>
                <c:pt idx="1916">
                  <c:v>18.982385921999999</c:v>
                </c:pt>
                <c:pt idx="1917">
                  <c:v>19.061924168000001</c:v>
                </c:pt>
                <c:pt idx="1918">
                  <c:v>19.107643788000001</c:v>
                </c:pt>
                <c:pt idx="1919">
                  <c:v>19.200263573000001</c:v>
                </c:pt>
                <c:pt idx="1920">
                  <c:v>19.267664371999999</c:v>
                </c:pt>
                <c:pt idx="1921">
                  <c:v>19.390296544000002</c:v>
                </c:pt>
                <c:pt idx="1922">
                  <c:v>19.481086523999998</c:v>
                </c:pt>
                <c:pt idx="1923">
                  <c:v>19.591584402999999</c:v>
                </c:pt>
                <c:pt idx="1924">
                  <c:v>19.892306156</c:v>
                </c:pt>
                <c:pt idx="1925">
                  <c:v>20.071069944000001</c:v>
                </c:pt>
                <c:pt idx="1926">
                  <c:v>20.22335721</c:v>
                </c:pt>
                <c:pt idx="1927">
                  <c:v>20.22335721</c:v>
                </c:pt>
                <c:pt idx="1928">
                  <c:v>20.409549967</c:v>
                </c:pt>
                <c:pt idx="1929">
                  <c:v>20.567775653000002</c:v>
                </c:pt>
                <c:pt idx="1930">
                  <c:v>20.725417284999999</c:v>
                </c:pt>
                <c:pt idx="1931">
                  <c:v>20.933004400000002</c:v>
                </c:pt>
                <c:pt idx="1932">
                  <c:v>21.116983307999998</c:v>
                </c:pt>
                <c:pt idx="1933">
                  <c:v>21.337065605999999</c:v>
                </c:pt>
                <c:pt idx="1934">
                  <c:v>21.534077583999998</c:v>
                </c:pt>
                <c:pt idx="1935">
                  <c:v>21.777371962</c:v>
                </c:pt>
                <c:pt idx="1936">
                  <c:v>21.804539348999999</c:v>
                </c:pt>
                <c:pt idx="1937">
                  <c:v>21.607418017000001</c:v>
                </c:pt>
                <c:pt idx="1938">
                  <c:v>21.360811470000002</c:v>
                </c:pt>
                <c:pt idx="1939">
                  <c:v>21.131809217000001</c:v>
                </c:pt>
                <c:pt idx="1940">
                  <c:v>20.968135787000001</c:v>
                </c:pt>
                <c:pt idx="1941">
                  <c:v>20.749793224000001</c:v>
                </c:pt>
                <c:pt idx="1942">
                  <c:v>20.589702644999999</c:v>
                </c:pt>
                <c:pt idx="1943">
                  <c:v>20.367144486000001</c:v>
                </c:pt>
                <c:pt idx="1944">
                  <c:v>20.203302572999998</c:v>
                </c:pt>
                <c:pt idx="1945">
                  <c:v>19.984182709999999</c:v>
                </c:pt>
                <c:pt idx="1946">
                  <c:v>19.777218322</c:v>
                </c:pt>
                <c:pt idx="1947">
                  <c:v>19.643661140999999</c:v>
                </c:pt>
                <c:pt idx="1948">
                  <c:v>19.472686048</c:v>
                </c:pt>
                <c:pt idx="1949">
                  <c:v>19.367965458</c:v>
                </c:pt>
                <c:pt idx="1950">
                  <c:v>19.221658668</c:v>
                </c:pt>
                <c:pt idx="1951">
                  <c:v>19.143567259000001</c:v>
                </c:pt>
                <c:pt idx="1952">
                  <c:v>19.031016158</c:v>
                </c:pt>
                <c:pt idx="1953">
                  <c:v>18.981030077</c:v>
                </c:pt>
                <c:pt idx="1954">
                  <c:v>18.879792524999999</c:v>
                </c:pt>
                <c:pt idx="1955">
                  <c:v>18.796909144000001</c:v>
                </c:pt>
                <c:pt idx="1956">
                  <c:v>18.768380238999999</c:v>
                </c:pt>
                <c:pt idx="1957">
                  <c:v>18.694254528999998</c:v>
                </c:pt>
                <c:pt idx="1958">
                  <c:v>18.666904079999998</c:v>
                </c:pt>
                <c:pt idx="1959">
                  <c:v>18.595221939000002</c:v>
                </c:pt>
                <c:pt idx="1960">
                  <c:v>18.573063512000001</c:v>
                </c:pt>
                <c:pt idx="1961">
                  <c:v>18.509437378000001</c:v>
                </c:pt>
                <c:pt idx="1962">
                  <c:v>18.454475878</c:v>
                </c:pt>
                <c:pt idx="1963">
                  <c:v>18.468069799999999</c:v>
                </c:pt>
                <c:pt idx="1964">
                  <c:v>18.445747397000002</c:v>
                </c:pt>
                <c:pt idx="1965">
                  <c:v>18.488980895000001</c:v>
                </c:pt>
                <c:pt idx="1966">
                  <c:v>18.498219746</c:v>
                </c:pt>
                <c:pt idx="1967">
                  <c:v>18.560364881000002</c:v>
                </c:pt>
                <c:pt idx="1968">
                  <c:v>18.583783858</c:v>
                </c:pt>
                <c:pt idx="1969">
                  <c:v>18.651823389</c:v>
                </c:pt>
                <c:pt idx="1970">
                  <c:v>18.672854651000002</c:v>
                </c:pt>
                <c:pt idx="1971">
                  <c:v>18.693266168000001</c:v>
                </c:pt>
                <c:pt idx="1972">
                  <c:v>18.759064147</c:v>
                </c:pt>
                <c:pt idx="1973">
                  <c:v>18.785043441999999</c:v>
                </c:pt>
                <c:pt idx="1974">
                  <c:v>18.853689419999998</c:v>
                </c:pt>
                <c:pt idx="1975">
                  <c:v>18.891323213</c:v>
                </c:pt>
                <c:pt idx="1976">
                  <c:v>18.979316169000001</c:v>
                </c:pt>
                <c:pt idx="1977">
                  <c:v>19.040250963999998</c:v>
                </c:pt>
                <c:pt idx="1978">
                  <c:v>19.115306485000001</c:v>
                </c:pt>
                <c:pt idx="1979">
                  <c:v>19.251788951999998</c:v>
                </c:pt>
                <c:pt idx="1980">
                  <c:v>19.364261781</c:v>
                </c:pt>
                <c:pt idx="1981">
                  <c:v>19.517991253999998</c:v>
                </c:pt>
                <c:pt idx="1982">
                  <c:v>19.648821094999999</c:v>
                </c:pt>
                <c:pt idx="1983">
                  <c:v>19.810614266000002</c:v>
                </c:pt>
                <c:pt idx="1984">
                  <c:v>19.948768229999999</c:v>
                </c:pt>
                <c:pt idx="1985">
                  <c:v>20.122438873</c:v>
                </c:pt>
                <c:pt idx="1986">
                  <c:v>20.255041770999998</c:v>
                </c:pt>
                <c:pt idx="1987">
                  <c:v>20.394089901000001</c:v>
                </c:pt>
                <c:pt idx="1988">
                  <c:v>20.569043659999998</c:v>
                </c:pt>
                <c:pt idx="1989">
                  <c:v>20.710538891999999</c:v>
                </c:pt>
                <c:pt idx="1990">
                  <c:v>20.893744756</c:v>
                </c:pt>
                <c:pt idx="1991">
                  <c:v>21.054499880000002</c:v>
                </c:pt>
                <c:pt idx="1992">
                  <c:v>21.255082023</c:v>
                </c:pt>
                <c:pt idx="1993">
                  <c:v>21.445188776999998</c:v>
                </c:pt>
                <c:pt idx="1994">
                  <c:v>21.648567287999999</c:v>
                </c:pt>
                <c:pt idx="1995">
                  <c:v>21.899141828000001</c:v>
                </c:pt>
                <c:pt idx="1996">
                  <c:v>22.122399203000001</c:v>
                </c:pt>
                <c:pt idx="1997">
                  <c:v>22.381394883999999</c:v>
                </c:pt>
                <c:pt idx="1998">
                  <c:v>22.608993304999998</c:v>
                </c:pt>
                <c:pt idx="1999">
                  <c:v>22.856961034000001</c:v>
                </c:pt>
                <c:pt idx="2000">
                  <c:v>23.074165913000002</c:v>
                </c:pt>
                <c:pt idx="2001">
                  <c:v>23.32498773</c:v>
                </c:pt>
                <c:pt idx="2002">
                  <c:v>23.544634248000001</c:v>
                </c:pt>
                <c:pt idx="2003">
                  <c:v>23.780993855999998</c:v>
                </c:pt>
                <c:pt idx="2004">
                  <c:v>24.051264680999999</c:v>
                </c:pt>
                <c:pt idx="2005">
                  <c:v>24.313985676000001</c:v>
                </c:pt>
                <c:pt idx="2006">
                  <c:v>24.414955347999999</c:v>
                </c:pt>
                <c:pt idx="2007">
                  <c:v>24.084302765</c:v>
                </c:pt>
                <c:pt idx="2008">
                  <c:v>23.830536681000002</c:v>
                </c:pt>
                <c:pt idx="2009">
                  <c:v>23.523512986</c:v>
                </c:pt>
                <c:pt idx="2010">
                  <c:v>23.220961929000001</c:v>
                </c:pt>
                <c:pt idx="2011">
                  <c:v>22.995739295</c:v>
                </c:pt>
                <c:pt idx="2012">
                  <c:v>22.715494076999999</c:v>
                </c:pt>
                <c:pt idx="2013">
                  <c:v>22.493955505999999</c:v>
                </c:pt>
                <c:pt idx="2014">
                  <c:v>22.211207367</c:v>
                </c:pt>
                <c:pt idx="2015">
                  <c:v>21.986185429999999</c:v>
                </c:pt>
                <c:pt idx="2016">
                  <c:v>21.700856573999999</c:v>
                </c:pt>
                <c:pt idx="2017">
                  <c:v>21.476066101000001</c:v>
                </c:pt>
                <c:pt idx="2018">
                  <c:v>21.191283751</c:v>
                </c:pt>
                <c:pt idx="2019">
                  <c:v>20.921826204999999</c:v>
                </c:pt>
                <c:pt idx="2020">
                  <c:v>20.731411457</c:v>
                </c:pt>
                <c:pt idx="2021">
                  <c:v>20.496052436999999</c:v>
                </c:pt>
                <c:pt idx="2022">
                  <c:v>20.331212483000002</c:v>
                </c:pt>
                <c:pt idx="2023">
                  <c:v>20.125761797999999</c:v>
                </c:pt>
                <c:pt idx="2024">
                  <c:v>19.982396698999999</c:v>
                </c:pt>
                <c:pt idx="2025">
                  <c:v>19.783515309999999</c:v>
                </c:pt>
                <c:pt idx="2026">
                  <c:v>19.591828619000001</c:v>
                </c:pt>
                <c:pt idx="2027">
                  <c:v>19.457234103000001</c:v>
                </c:pt>
                <c:pt idx="2028">
                  <c:v>19.263006321999999</c:v>
                </c:pt>
                <c:pt idx="2029">
                  <c:v>19.125060503</c:v>
                </c:pt>
                <c:pt idx="2030">
                  <c:v>18.936634798</c:v>
                </c:pt>
                <c:pt idx="2031">
                  <c:v>18.804329053</c:v>
                </c:pt>
                <c:pt idx="2032">
                  <c:v>18.629974079</c:v>
                </c:pt>
                <c:pt idx="2033">
                  <c:v>18.524758978000001</c:v>
                </c:pt>
                <c:pt idx="2034">
                  <c:v>18.380099729000001</c:v>
                </c:pt>
                <c:pt idx="2035">
                  <c:v>18.253782825999998</c:v>
                </c:pt>
                <c:pt idx="2036">
                  <c:v>18.203799407999998</c:v>
                </c:pt>
                <c:pt idx="2037">
                  <c:v>18.123947950000002</c:v>
                </c:pt>
                <c:pt idx="2038">
                  <c:v>18.099007619000002</c:v>
                </c:pt>
                <c:pt idx="2039">
                  <c:v>18.050988135000001</c:v>
                </c:pt>
                <c:pt idx="2040">
                  <c:v>18.059326268</c:v>
                </c:pt>
                <c:pt idx="2041">
                  <c:v>18.025320711999999</c:v>
                </c:pt>
                <c:pt idx="2042">
                  <c:v>17.993748962000002</c:v>
                </c:pt>
                <c:pt idx="2043">
                  <c:v>18.026946153000001</c:v>
                </c:pt>
                <c:pt idx="2044">
                  <c:v>18.012393202999998</c:v>
                </c:pt>
                <c:pt idx="2045">
                  <c:v>18.046531638000001</c:v>
                </c:pt>
                <c:pt idx="2046">
                  <c:v>18.038707372000001</c:v>
                </c:pt>
                <c:pt idx="2047">
                  <c:v>18.083266424000001</c:v>
                </c:pt>
                <c:pt idx="2048">
                  <c:v>18.100773261000001</c:v>
                </c:pt>
                <c:pt idx="2049">
                  <c:v>18.182353059</c:v>
                </c:pt>
                <c:pt idx="2050">
                  <c:v>18.240348925999999</c:v>
                </c:pt>
                <c:pt idx="2051">
                  <c:v>18.317792043000001</c:v>
                </c:pt>
                <c:pt idx="2052">
                  <c:v>18.449003456</c:v>
                </c:pt>
                <c:pt idx="2053">
                  <c:v>18.555131385999999</c:v>
                </c:pt>
                <c:pt idx="2054">
                  <c:v>18.695534272</c:v>
                </c:pt>
                <c:pt idx="2055">
                  <c:v>18.809596084999999</c:v>
                </c:pt>
                <c:pt idx="2056">
                  <c:v>18.951111127000001</c:v>
                </c:pt>
                <c:pt idx="2057">
                  <c:v>19.060779517</c:v>
                </c:pt>
                <c:pt idx="2058">
                  <c:v>19.174775735000001</c:v>
                </c:pt>
                <c:pt idx="2059">
                  <c:v>19.333766180000001</c:v>
                </c:pt>
                <c:pt idx="2060">
                  <c:v>19.473770392999999</c:v>
                </c:pt>
                <c:pt idx="2061">
                  <c:v>19.659730840000002</c:v>
                </c:pt>
                <c:pt idx="2062">
                  <c:v>19.910516906000002</c:v>
                </c:pt>
                <c:pt idx="2063">
                  <c:v>19.983718540000002</c:v>
                </c:pt>
                <c:pt idx="2064">
                  <c:v>20.037059550999999</c:v>
                </c:pt>
                <c:pt idx="2065">
                  <c:v>20.149974006000001</c:v>
                </c:pt>
                <c:pt idx="2066">
                  <c:v>20.235793083000001</c:v>
                </c:pt>
                <c:pt idx="2067">
                  <c:v>20.342871646999999</c:v>
                </c:pt>
                <c:pt idx="2068">
                  <c:v>20.561319248</c:v>
                </c:pt>
                <c:pt idx="2069">
                  <c:v>20.603148497999999</c:v>
                </c:pt>
                <c:pt idx="2070">
                  <c:v>20.687743076</c:v>
                </c:pt>
                <c:pt idx="2071">
                  <c:v>20.833011518999999</c:v>
                </c:pt>
                <c:pt idx="2072">
                  <c:v>20.887173187999998</c:v>
                </c:pt>
                <c:pt idx="2073">
                  <c:v>20.946197917999999</c:v>
                </c:pt>
                <c:pt idx="2074">
                  <c:v>21.062840842</c:v>
                </c:pt>
                <c:pt idx="2075">
                  <c:v>21.062840842</c:v>
                </c:pt>
                <c:pt idx="2076">
                  <c:v>21.146292602999999</c:v>
                </c:pt>
                <c:pt idx="2077">
                  <c:v>21.196247859</c:v>
                </c:pt>
                <c:pt idx="2078">
                  <c:v>21.234415454000001</c:v>
                </c:pt>
                <c:pt idx="2079">
                  <c:v>21.323164909999999</c:v>
                </c:pt>
                <c:pt idx="2080">
                  <c:v>21.395164385000001</c:v>
                </c:pt>
                <c:pt idx="2081">
                  <c:v>21.516836943000001</c:v>
                </c:pt>
                <c:pt idx="2082">
                  <c:v>21.603776442000001</c:v>
                </c:pt>
                <c:pt idx="2083">
                  <c:v>21.700156105000001</c:v>
                </c:pt>
                <c:pt idx="2084">
                  <c:v>21.839228579</c:v>
                </c:pt>
                <c:pt idx="2085">
                  <c:v>21.944931991000001</c:v>
                </c:pt>
                <c:pt idx="2086">
                  <c:v>22.093987027000001</c:v>
                </c:pt>
                <c:pt idx="2087">
                  <c:v>22.217534578999999</c:v>
                </c:pt>
                <c:pt idx="2088">
                  <c:v>22.394461735</c:v>
                </c:pt>
                <c:pt idx="2089">
                  <c:v>22.558466866</c:v>
                </c:pt>
                <c:pt idx="2090">
                  <c:v>22.738245029000002</c:v>
                </c:pt>
                <c:pt idx="2091">
                  <c:v>22.972031596000001</c:v>
                </c:pt>
                <c:pt idx="2092">
                  <c:v>23.190354465999999</c:v>
                </c:pt>
                <c:pt idx="2093">
                  <c:v>23.452709987999999</c:v>
                </c:pt>
                <c:pt idx="2094">
                  <c:v>23.711503585999999</c:v>
                </c:pt>
                <c:pt idx="2095">
                  <c:v>24.007729028</c:v>
                </c:pt>
                <c:pt idx="2096">
                  <c:v>24.035565700999999</c:v>
                </c:pt>
                <c:pt idx="2097">
                  <c:v>23.747455381000002</c:v>
                </c:pt>
                <c:pt idx="2098">
                  <c:v>23.392819085999999</c:v>
                </c:pt>
                <c:pt idx="2099">
                  <c:v>23.042406533000001</c:v>
                </c:pt>
                <c:pt idx="2100">
                  <c:v>22.765169448000002</c:v>
                </c:pt>
                <c:pt idx="2101">
                  <c:v>22.425640022</c:v>
                </c:pt>
                <c:pt idx="2102">
                  <c:v>22.151948407999999</c:v>
                </c:pt>
                <c:pt idx="2103">
                  <c:v>21.81920203</c:v>
                </c:pt>
                <c:pt idx="2104">
                  <c:v>21.566684381000002</c:v>
                </c:pt>
                <c:pt idx="2105">
                  <c:v>21.265163057999999</c:v>
                </c:pt>
                <c:pt idx="2106">
                  <c:v>20.980744222999999</c:v>
                </c:pt>
                <c:pt idx="2107">
                  <c:v>20.793057862000001</c:v>
                </c:pt>
                <c:pt idx="2108">
                  <c:v>20.553868502</c:v>
                </c:pt>
                <c:pt idx="2109">
                  <c:v>20.383546467999999</c:v>
                </c:pt>
                <c:pt idx="2110">
                  <c:v>20.166238280999998</c:v>
                </c:pt>
                <c:pt idx="2111">
                  <c:v>20.003548751</c:v>
                </c:pt>
                <c:pt idx="2112">
                  <c:v>19.793430593</c:v>
                </c:pt>
                <c:pt idx="2113">
                  <c:v>19.639154719</c:v>
                </c:pt>
                <c:pt idx="2114">
                  <c:v>19.425040640999999</c:v>
                </c:pt>
                <c:pt idx="2115">
                  <c:v>19.236341909</c:v>
                </c:pt>
                <c:pt idx="2116">
                  <c:v>19.115103729000001</c:v>
                </c:pt>
                <c:pt idx="2117">
                  <c:v>18.952389269000001</c:v>
                </c:pt>
                <c:pt idx="2118">
                  <c:v>18.851676557000001</c:v>
                </c:pt>
                <c:pt idx="2119">
                  <c:v>18.717082199</c:v>
                </c:pt>
                <c:pt idx="2120">
                  <c:v>18.648796945000001</c:v>
                </c:pt>
                <c:pt idx="2121">
                  <c:v>18.542439835</c:v>
                </c:pt>
                <c:pt idx="2122">
                  <c:v>18.450233989000001</c:v>
                </c:pt>
                <c:pt idx="2123">
                  <c:v>18.431859357</c:v>
                </c:pt>
                <c:pt idx="2124">
                  <c:v>18.374155139999999</c:v>
                </c:pt>
                <c:pt idx="2125">
                  <c:v>18.367005313</c:v>
                </c:pt>
                <c:pt idx="2126">
                  <c:v>18.320185275</c:v>
                </c:pt>
                <c:pt idx="2127">
                  <c:v>18.311522792000002</c:v>
                </c:pt>
                <c:pt idx="2128">
                  <c:v>18.252493562000002</c:v>
                </c:pt>
                <c:pt idx="2129">
                  <c:v>18.242482984999999</c:v>
                </c:pt>
                <c:pt idx="2130">
                  <c:v>18.187588657999999</c:v>
                </c:pt>
                <c:pt idx="2131">
                  <c:v>18.137305649999998</c:v>
                </c:pt>
                <c:pt idx="2132">
                  <c:v>18.153468197999999</c:v>
                </c:pt>
                <c:pt idx="2133">
                  <c:v>18.135832672999999</c:v>
                </c:pt>
                <c:pt idx="2134">
                  <c:v>18.176129810999999</c:v>
                </c:pt>
                <c:pt idx="2135">
                  <c:v>18.184881090000001</c:v>
                </c:pt>
                <c:pt idx="2136">
                  <c:v>18.246775604</c:v>
                </c:pt>
                <c:pt idx="2137">
                  <c:v>18.271281123000001</c:v>
                </c:pt>
                <c:pt idx="2138">
                  <c:v>18.301332603999999</c:v>
                </c:pt>
                <c:pt idx="2139">
                  <c:v>18.384148185000001</c:v>
                </c:pt>
                <c:pt idx="2140">
                  <c:v>18.428569182</c:v>
                </c:pt>
                <c:pt idx="2141">
                  <c:v>18.511768694000001</c:v>
                </c:pt>
                <c:pt idx="2142">
                  <c:v>18.655135915999999</c:v>
                </c:pt>
                <c:pt idx="2143">
                  <c:v>18.718450433000001</c:v>
                </c:pt>
                <c:pt idx="2144">
                  <c:v>18.718450433000001</c:v>
                </c:pt>
                <c:pt idx="2145">
                  <c:v>18.82474719</c:v>
                </c:pt>
                <c:pt idx="2146">
                  <c:v>18.901303844000001</c:v>
                </c:pt>
                <c:pt idx="2147">
                  <c:v>18.991292503</c:v>
                </c:pt>
                <c:pt idx="2148">
                  <c:v>19.132567831999999</c:v>
                </c:pt>
                <c:pt idx="2149">
                  <c:v>19.248578312999999</c:v>
                </c:pt>
                <c:pt idx="2150">
                  <c:v>19.406242678000002</c:v>
                </c:pt>
                <c:pt idx="2151">
                  <c:v>19.543763119000001</c:v>
                </c:pt>
                <c:pt idx="2152">
                  <c:v>19.722591034000001</c:v>
                </c:pt>
                <c:pt idx="2153">
                  <c:v>19.873394270999999</c:v>
                </c:pt>
                <c:pt idx="2154">
                  <c:v>20.024837088999998</c:v>
                </c:pt>
                <c:pt idx="2155">
                  <c:v>20.212694293999999</c:v>
                </c:pt>
                <c:pt idx="2156">
                  <c:v>20.365470006999999</c:v>
                </c:pt>
                <c:pt idx="2157">
                  <c:v>20.548790671999999</c:v>
                </c:pt>
                <c:pt idx="2158">
                  <c:v>20.702666224000001</c:v>
                </c:pt>
                <c:pt idx="2159">
                  <c:v>20.888428793999999</c:v>
                </c:pt>
                <c:pt idx="2160">
                  <c:v>21.051546084999998</c:v>
                </c:pt>
                <c:pt idx="2161">
                  <c:v>21.257942148000001</c:v>
                </c:pt>
                <c:pt idx="2162">
                  <c:v>21.435797219000001</c:v>
                </c:pt>
                <c:pt idx="2163">
                  <c:v>21.634240249000001</c:v>
                </c:pt>
                <c:pt idx="2164">
                  <c:v>21.878012314999999</c:v>
                </c:pt>
                <c:pt idx="2165">
                  <c:v>22.090546032999999</c:v>
                </c:pt>
                <c:pt idx="2166">
                  <c:v>22.342324054999999</c:v>
                </c:pt>
                <c:pt idx="2167">
                  <c:v>22.561455630000001</c:v>
                </c:pt>
                <c:pt idx="2168">
                  <c:v>22.809466918999998</c:v>
                </c:pt>
                <c:pt idx="2169">
                  <c:v>23.023427097999999</c:v>
                </c:pt>
                <c:pt idx="2170">
                  <c:v>23.242699359</c:v>
                </c:pt>
                <c:pt idx="2171">
                  <c:v>23.504462794999998</c:v>
                </c:pt>
                <c:pt idx="2172">
                  <c:v>23.732896968999999</c:v>
                </c:pt>
                <c:pt idx="2173">
                  <c:v>24.000497133</c:v>
                </c:pt>
                <c:pt idx="2174">
                  <c:v>24.045427596</c:v>
                </c:pt>
                <c:pt idx="2175">
                  <c:v>23.859897122</c:v>
                </c:pt>
                <c:pt idx="2176">
                  <c:v>23.618872559</c:v>
                </c:pt>
                <c:pt idx="2177">
                  <c:v>23.448871782000001</c:v>
                </c:pt>
                <c:pt idx="2178">
                  <c:v>23.233526492999999</c:v>
                </c:pt>
                <c:pt idx="2179">
                  <c:v>23.022558075999999</c:v>
                </c:pt>
                <c:pt idx="2180">
                  <c:v>22.883484152000001</c:v>
                </c:pt>
                <c:pt idx="2181">
                  <c:v>22.693917544000001</c:v>
                </c:pt>
                <c:pt idx="2182">
                  <c:v>22.564367496999999</c:v>
                </c:pt>
                <c:pt idx="2183">
                  <c:v>22.373839848999999</c:v>
                </c:pt>
                <c:pt idx="2184">
                  <c:v>22.246034760000001</c:v>
                </c:pt>
                <c:pt idx="2185">
                  <c:v>22.048414479000002</c:v>
                </c:pt>
                <c:pt idx="2186">
                  <c:v>21.852606105</c:v>
                </c:pt>
                <c:pt idx="2187">
                  <c:v>21.718050545000001</c:v>
                </c:pt>
                <c:pt idx="2188">
                  <c:v>21.541090851</c:v>
                </c:pt>
                <c:pt idx="2189">
                  <c:v>21.432369696999999</c:v>
                </c:pt>
                <c:pt idx="2190">
                  <c:v>21.277651411000001</c:v>
                </c:pt>
                <c:pt idx="2191">
                  <c:v>21.189820724</c:v>
                </c:pt>
                <c:pt idx="2192">
                  <c:v>21.054577084000002</c:v>
                </c:pt>
                <c:pt idx="2193">
                  <c:v>20.978520370999998</c:v>
                </c:pt>
                <c:pt idx="2194">
                  <c:v>20.859650933000001</c:v>
                </c:pt>
                <c:pt idx="2195">
                  <c:v>20.755893690000001</c:v>
                </c:pt>
                <c:pt idx="2196">
                  <c:v>20.715388338</c:v>
                </c:pt>
                <c:pt idx="2197">
                  <c:v>20.617452326999999</c:v>
                </c:pt>
                <c:pt idx="2198">
                  <c:v>20.584962801</c:v>
                </c:pt>
                <c:pt idx="2199">
                  <c:v>20.502656315999999</c:v>
                </c:pt>
                <c:pt idx="2200">
                  <c:v>20.475745487000001</c:v>
                </c:pt>
                <c:pt idx="2201">
                  <c:v>20.407156757999999</c:v>
                </c:pt>
                <c:pt idx="2202">
                  <c:v>20.346443054000002</c:v>
                </c:pt>
                <c:pt idx="2203">
                  <c:v>20.348358859000001</c:v>
                </c:pt>
                <c:pt idx="2204">
                  <c:v>20.317475159000001</c:v>
                </c:pt>
                <c:pt idx="2205">
                  <c:v>20.348107096</c:v>
                </c:pt>
                <c:pt idx="2206">
                  <c:v>20.341129638999998</c:v>
                </c:pt>
                <c:pt idx="2207">
                  <c:v>20.396593552999999</c:v>
                </c:pt>
                <c:pt idx="2208">
                  <c:v>20.418581033999999</c:v>
                </c:pt>
                <c:pt idx="2209">
                  <c:v>20.510988799</c:v>
                </c:pt>
                <c:pt idx="2210">
                  <c:v>20.565055258000001</c:v>
                </c:pt>
                <c:pt idx="2211">
                  <c:v>20.633011197999998</c:v>
                </c:pt>
                <c:pt idx="2212">
                  <c:v>20.754326957</c:v>
                </c:pt>
                <c:pt idx="2213">
                  <c:v>20.835370124000001</c:v>
                </c:pt>
                <c:pt idx="2214">
                  <c:v>20.957399293999998</c:v>
                </c:pt>
                <c:pt idx="2215">
                  <c:v>21.05028862</c:v>
                </c:pt>
                <c:pt idx="2216">
                  <c:v>21.186258674000001</c:v>
                </c:pt>
                <c:pt idx="2217">
                  <c:v>21.307422187</c:v>
                </c:pt>
                <c:pt idx="2218">
                  <c:v>21.438162500000001</c:v>
                </c:pt>
                <c:pt idx="2219">
                  <c:v>21.627777105</c:v>
                </c:pt>
                <c:pt idx="2220">
                  <c:v>21.796633030999999</c:v>
                </c:pt>
                <c:pt idx="2221">
                  <c:v>22.017567587999999</c:v>
                </c:pt>
                <c:pt idx="2222">
                  <c:v>22.211723067000001</c:v>
                </c:pt>
                <c:pt idx="2223">
                  <c:v>22.442314287999999</c:v>
                </c:pt>
                <c:pt idx="2224">
                  <c:v>22.656321724000001</c:v>
                </c:pt>
                <c:pt idx="2225">
                  <c:v>22.899185768999999</c:v>
                </c:pt>
                <c:pt idx="2226">
                  <c:v>23.118837465999999</c:v>
                </c:pt>
                <c:pt idx="2227">
                  <c:v>23.351414046999999</c:v>
                </c:pt>
                <c:pt idx="2228">
                  <c:v>23.623616052999999</c:v>
                </c:pt>
                <c:pt idx="2229">
                  <c:v>23.874478599</c:v>
                </c:pt>
                <c:pt idx="2230">
                  <c:v>23.930937327999999</c:v>
                </c:pt>
                <c:pt idx="2231">
                  <c:v>23.561956028000001</c:v>
                </c:pt>
                <c:pt idx="2232">
                  <c:v>23.271591636</c:v>
                </c:pt>
                <c:pt idx="2233">
                  <c:v>22.934452678</c:v>
                </c:pt>
                <c:pt idx="2234">
                  <c:v>22.60316615</c:v>
                </c:pt>
                <c:pt idx="2235">
                  <c:v>22.357262608999999</c:v>
                </c:pt>
                <c:pt idx="2236">
                  <c:v>22.062904693</c:v>
                </c:pt>
                <c:pt idx="2237">
                  <c:v>21.843202623</c:v>
                </c:pt>
                <c:pt idx="2238">
                  <c:v>21.574049417000001</c:v>
                </c:pt>
                <c:pt idx="2239">
                  <c:v>21.371567833</c:v>
                </c:pt>
                <c:pt idx="2240">
                  <c:v>21.120847609999998</c:v>
                </c:pt>
                <c:pt idx="2241">
                  <c:v>20.934972824999999</c:v>
                </c:pt>
                <c:pt idx="2242">
                  <c:v>20.692420781999999</c:v>
                </c:pt>
                <c:pt idx="2243">
                  <c:v>20.461799735</c:v>
                </c:pt>
                <c:pt idx="2244">
                  <c:v>20.294384596</c:v>
                </c:pt>
                <c:pt idx="2245">
                  <c:v>20.086291545000002</c:v>
                </c:pt>
                <c:pt idx="2246">
                  <c:v>19.776639210999999</c:v>
                </c:pt>
                <c:pt idx="2247">
                  <c:v>19.776639210999999</c:v>
                </c:pt>
                <c:pt idx="2248">
                  <c:v>19.669479855999999</c:v>
                </c:pt>
                <c:pt idx="2249">
                  <c:v>19.523851802999999</c:v>
                </c:pt>
                <c:pt idx="2250">
                  <c:v>19.387583340999999</c:v>
                </c:pt>
                <c:pt idx="2251">
                  <c:v>19.335691522000001</c:v>
                </c:pt>
                <c:pt idx="2252">
                  <c:v>19.228656501</c:v>
                </c:pt>
                <c:pt idx="2253">
                  <c:v>19.194954330000002</c:v>
                </c:pt>
                <c:pt idx="2254">
                  <c:v>19.107594114000001</c:v>
                </c:pt>
                <c:pt idx="2255">
                  <c:v>19.087276128999999</c:v>
                </c:pt>
                <c:pt idx="2256">
                  <c:v>19.020920061000002</c:v>
                </c:pt>
                <c:pt idx="2257">
                  <c:v>19.025785987999999</c:v>
                </c:pt>
                <c:pt idx="2258">
                  <c:v>18.984929942000001</c:v>
                </c:pt>
                <c:pt idx="2259">
                  <c:v>18.961595518999999</c:v>
                </c:pt>
                <c:pt idx="2260">
                  <c:v>19.010474349999999</c:v>
                </c:pt>
                <c:pt idx="2261">
                  <c:v>19.039465455999999</c:v>
                </c:pt>
                <c:pt idx="2262">
                  <c:v>19.120776323000001</c:v>
                </c:pt>
                <c:pt idx="2263">
                  <c:v>19.180830369999999</c:v>
                </c:pt>
                <c:pt idx="2264">
                  <c:v>19.298066291000001</c:v>
                </c:pt>
                <c:pt idx="2265">
                  <c:v>19.394772651</c:v>
                </c:pt>
                <c:pt idx="2266">
                  <c:v>19.506407561</c:v>
                </c:pt>
                <c:pt idx="2267">
                  <c:v>19.677086042999999</c:v>
                </c:pt>
                <c:pt idx="2268">
                  <c:v>19.819430212</c:v>
                </c:pt>
                <c:pt idx="2269">
                  <c:v>20.003014124</c:v>
                </c:pt>
                <c:pt idx="2270">
                  <c:v>20.160114116999999</c:v>
                </c:pt>
                <c:pt idx="2271">
                  <c:v>20.353053053</c:v>
                </c:pt>
                <c:pt idx="2272">
                  <c:v>20.523764539999998</c:v>
                </c:pt>
                <c:pt idx="2273">
                  <c:v>20.743064863000001</c:v>
                </c:pt>
                <c:pt idx="2274">
                  <c:v>20.942452530000001</c:v>
                </c:pt>
                <c:pt idx="2275">
                  <c:v>21.166183461999999</c:v>
                </c:pt>
                <c:pt idx="2276">
                  <c:v>21.443204433999998</c:v>
                </c:pt>
                <c:pt idx="2277">
                  <c:v>21.718147931000001</c:v>
                </c:pt>
                <c:pt idx="2278">
                  <c:v>21.786949069999999</c:v>
                </c:pt>
                <c:pt idx="2279">
                  <c:v>21.460883601999999</c:v>
                </c:pt>
                <c:pt idx="2280">
                  <c:v>21.210504847999999</c:v>
                </c:pt>
                <c:pt idx="2281">
                  <c:v>20.907925606999999</c:v>
                </c:pt>
                <c:pt idx="2282">
                  <c:v>20.616748338000001</c:v>
                </c:pt>
                <c:pt idx="2283">
                  <c:v>20.410737682000001</c:v>
                </c:pt>
                <c:pt idx="2284">
                  <c:v>20.155066228999999</c:v>
                </c:pt>
                <c:pt idx="2285">
                  <c:v>19.974746348</c:v>
                </c:pt>
                <c:pt idx="2286">
                  <c:v>19.747972037</c:v>
                </c:pt>
                <c:pt idx="2287">
                  <c:v>19.593928676000001</c:v>
                </c:pt>
                <c:pt idx="2288">
                  <c:v>19.403548219000001</c:v>
                </c:pt>
                <c:pt idx="2289">
                  <c:v>19.293536598999999</c:v>
                </c:pt>
                <c:pt idx="2290">
                  <c:v>19.148135177</c:v>
                </c:pt>
                <c:pt idx="2291">
                  <c:v>19.030292334999999</c:v>
                </c:pt>
                <c:pt idx="2292">
                  <c:v>18.987772095</c:v>
                </c:pt>
                <c:pt idx="2293">
                  <c:v>18.914197409</c:v>
                </c:pt>
                <c:pt idx="2294">
                  <c:v>18.904324462000002</c:v>
                </c:pt>
                <c:pt idx="2295">
                  <c:v>18.874005889999999</c:v>
                </c:pt>
                <c:pt idx="2296">
                  <c:v>18.846221760999999</c:v>
                </c:pt>
                <c:pt idx="2297">
                  <c:v>18.821080908999999</c:v>
                </c:pt>
                <c:pt idx="2298">
                  <c:v>18.857770069000001</c:v>
                </c:pt>
                <c:pt idx="2299">
                  <c:v>18.857770069000001</c:v>
                </c:pt>
                <c:pt idx="2300">
                  <c:v>18.857269956</c:v>
                </c:pt>
                <c:pt idx="2301">
                  <c:v>18.915227481999999</c:v>
                </c:pt>
                <c:pt idx="2302">
                  <c:v>18.947868812999999</c:v>
                </c:pt>
                <c:pt idx="2303">
                  <c:v>19.040473272</c:v>
                </c:pt>
                <c:pt idx="2304">
                  <c:v>19.117185377999999</c:v>
                </c:pt>
                <c:pt idx="2305">
                  <c:v>19.255921362999999</c:v>
                </c:pt>
                <c:pt idx="2306">
                  <c:v>19.375022190999999</c:v>
                </c:pt>
                <c:pt idx="2307">
                  <c:v>19.521043544000001</c:v>
                </c:pt>
                <c:pt idx="2308">
                  <c:v>19.725425588</c:v>
                </c:pt>
                <c:pt idx="2309">
                  <c:v>19.913773311</c:v>
                </c:pt>
                <c:pt idx="2310">
                  <c:v>20.144646873999999</c:v>
                </c:pt>
                <c:pt idx="2311">
                  <c:v>20.359490404999999</c:v>
                </c:pt>
                <c:pt idx="2312">
                  <c:v>20.614296106000001</c:v>
                </c:pt>
                <c:pt idx="2313">
                  <c:v>20.852125892</c:v>
                </c:pt>
                <c:pt idx="2314">
                  <c:v>20.816093593000002</c:v>
                </c:pt>
                <c:pt idx="2315">
                  <c:v>20.435985278</c:v>
                </c:pt>
                <c:pt idx="2316">
                  <c:v>19.997893095999999</c:v>
                </c:pt>
                <c:pt idx="2317">
                  <c:v>19.650907728</c:v>
                </c:pt>
                <c:pt idx="2318">
                  <c:v>19.185247200999999</c:v>
                </c:pt>
                <c:pt idx="2319">
                  <c:v>18.701670016000001</c:v>
                </c:pt>
                <c:pt idx="2320">
                  <c:v>18.159814280999999</c:v>
                </c:pt>
                <c:pt idx="2321">
                  <c:v>17.719535587999999</c:v>
                </c:pt>
                <c:pt idx="2322">
                  <c:v>17.215433953000002</c:v>
                </c:pt>
                <c:pt idx="2323">
                  <c:v>16.728176705999999</c:v>
                </c:pt>
                <c:pt idx="2324">
                  <c:v>16.330291375000002</c:v>
                </c:pt>
                <c:pt idx="2325">
                  <c:v>15.865242506</c:v>
                </c:pt>
                <c:pt idx="2326">
                  <c:v>15.478908537000001</c:v>
                </c:pt>
                <c:pt idx="2327">
                  <c:v>15.020890395</c:v>
                </c:pt>
                <c:pt idx="2328">
                  <c:v>14.644090887999999</c:v>
                </c:pt>
                <c:pt idx="2329">
                  <c:v>14.203993897</c:v>
                </c:pt>
                <c:pt idx="2330">
                  <c:v>13.77609408</c:v>
                </c:pt>
                <c:pt idx="2331">
                  <c:v>13.448945868999999</c:v>
                </c:pt>
                <c:pt idx="2332">
                  <c:v>13.072023581</c:v>
                </c:pt>
                <c:pt idx="2333">
                  <c:v>12.78670797</c:v>
                </c:pt>
                <c:pt idx="2334">
                  <c:v>12.454128495000001</c:v>
                </c:pt>
                <c:pt idx="2335">
                  <c:v>12.202435316000001</c:v>
                </c:pt>
                <c:pt idx="2336">
                  <c:v>11.901673411000001</c:v>
                </c:pt>
                <c:pt idx="2337">
                  <c:v>11.675722169</c:v>
                </c:pt>
                <c:pt idx="2338">
                  <c:v>11.393057476999999</c:v>
                </c:pt>
                <c:pt idx="2339">
                  <c:v>11.125240469</c:v>
                </c:pt>
                <c:pt idx="2340">
                  <c:v>10.931225633</c:v>
                </c:pt>
                <c:pt idx="2341">
                  <c:v>10.687020312</c:v>
                </c:pt>
                <c:pt idx="2342">
                  <c:v>10.511893857</c:v>
                </c:pt>
                <c:pt idx="2343">
                  <c:v>10.288788255</c:v>
                </c:pt>
                <c:pt idx="2344">
                  <c:v>10.132231523</c:v>
                </c:pt>
                <c:pt idx="2345">
                  <c:v>9.9353141639999993</c:v>
                </c:pt>
                <c:pt idx="2346">
                  <c:v>9.7543088959999995</c:v>
                </c:pt>
                <c:pt idx="2347">
                  <c:v>9.6583078750000002</c:v>
                </c:pt>
                <c:pt idx="2348">
                  <c:v>9.5285864500000006</c:v>
                </c:pt>
                <c:pt idx="2349">
                  <c:v>9.4707979790000003</c:v>
                </c:pt>
                <c:pt idx="2350">
                  <c:v>9.3765197479999998</c:v>
                </c:pt>
                <c:pt idx="2351">
                  <c:v>9.3406925730000001</c:v>
                </c:pt>
                <c:pt idx="2352">
                  <c:v>9.265715879</c:v>
                </c:pt>
                <c:pt idx="2353">
                  <c:v>9.2441532740000003</c:v>
                </c:pt>
                <c:pt idx="2354">
                  <c:v>9.1719019609999997</c:v>
                </c:pt>
                <c:pt idx="2355">
                  <c:v>9.1095578810000006</c:v>
                </c:pt>
                <c:pt idx="2356">
                  <c:v>9.1067125519999994</c:v>
                </c:pt>
                <c:pt idx="2357">
                  <c:v>9.0654049039999993</c:v>
                </c:pt>
                <c:pt idx="2358">
                  <c:v>9.083189526</c:v>
                </c:pt>
                <c:pt idx="2359">
                  <c:v>9.0739887929999998</c:v>
                </c:pt>
                <c:pt idx="2360">
                  <c:v>9.1256796149999992</c:v>
                </c:pt>
                <c:pt idx="2361">
                  <c:v>9.1576461469999995</c:v>
                </c:pt>
                <c:pt idx="2362">
                  <c:v>9.2074711669999996</c:v>
                </c:pt>
                <c:pt idx="2363">
                  <c:v>9.3246522160000005</c:v>
                </c:pt>
                <c:pt idx="2364">
                  <c:v>9.4207141110000006</c:v>
                </c:pt>
                <c:pt idx="2365">
                  <c:v>9.5679474150000008</c:v>
                </c:pt>
                <c:pt idx="2366">
                  <c:v>9.6885134270000002</c:v>
                </c:pt>
                <c:pt idx="2367">
                  <c:v>9.8504016980000006</c:v>
                </c:pt>
                <c:pt idx="2368">
                  <c:v>9.9850017730000005</c:v>
                </c:pt>
                <c:pt idx="2369">
                  <c:v>10.16012748</c:v>
                </c:pt>
                <c:pt idx="2370">
                  <c:v>10.301862166999999</c:v>
                </c:pt>
                <c:pt idx="2371">
                  <c:v>10.454840464</c:v>
                </c:pt>
                <c:pt idx="2372">
                  <c:v>10.652559437000001</c:v>
                </c:pt>
                <c:pt idx="2373">
                  <c:v>10.828366086000001</c:v>
                </c:pt>
                <c:pt idx="2374">
                  <c:v>11.047989511999999</c:v>
                </c:pt>
                <c:pt idx="2375">
                  <c:v>11.254816149</c:v>
                </c:pt>
                <c:pt idx="2376">
                  <c:v>11.507068832</c:v>
                </c:pt>
                <c:pt idx="2377">
                  <c:v>11.751184964</c:v>
                </c:pt>
                <c:pt idx="2378">
                  <c:v>12.009604467000001</c:v>
                </c:pt>
                <c:pt idx="2379">
                  <c:v>12.315374467</c:v>
                </c:pt>
                <c:pt idx="2380">
                  <c:v>12.604029572</c:v>
                </c:pt>
                <c:pt idx="2381">
                  <c:v>12.920323842</c:v>
                </c:pt>
                <c:pt idx="2382">
                  <c:v>13.212837574</c:v>
                </c:pt>
                <c:pt idx="2383">
                  <c:v>13.527560750999999</c:v>
                </c:pt>
                <c:pt idx="2384">
                  <c:v>13.82380101</c:v>
                </c:pt>
                <c:pt idx="2385">
                  <c:v>14.149859704000001</c:v>
                </c:pt>
                <c:pt idx="2386">
                  <c:v>14.458806398</c:v>
                </c:pt>
                <c:pt idx="2387">
                  <c:v>14.783106482999999</c:v>
                </c:pt>
                <c:pt idx="2388">
                  <c:v>15.152275553999999</c:v>
                </c:pt>
                <c:pt idx="2389">
                  <c:v>15.518058440000001</c:v>
                </c:pt>
                <c:pt idx="2390">
                  <c:v>15.92119493</c:v>
                </c:pt>
                <c:pt idx="2391">
                  <c:v>16.322630443000001</c:v>
                </c:pt>
                <c:pt idx="2392">
                  <c:v>16.753192057</c:v>
                </c:pt>
                <c:pt idx="2393">
                  <c:v>17.186661992000001</c:v>
                </c:pt>
                <c:pt idx="2394">
                  <c:v>17.632507583999999</c:v>
                </c:pt>
                <c:pt idx="2395">
                  <c:v>18.110563638999999</c:v>
                </c:pt>
                <c:pt idx="2396">
                  <c:v>18.5797211</c:v>
                </c:pt>
                <c:pt idx="2397">
                  <c:v>19.066014194000001</c:v>
                </c:pt>
                <c:pt idx="2398">
                  <c:v>19.229231981000002</c:v>
                </c:pt>
                <c:pt idx="2399">
                  <c:v>18.974431593999999</c:v>
                </c:pt>
                <c:pt idx="2400">
                  <c:v>18.66738127</c:v>
                </c:pt>
                <c:pt idx="2401">
                  <c:v>18.438009124000001</c:v>
                </c:pt>
                <c:pt idx="2402">
                  <c:v>18.159956341000001</c:v>
                </c:pt>
                <c:pt idx="2403">
                  <c:v>17.911571999</c:v>
                </c:pt>
                <c:pt idx="2404">
                  <c:v>17.753484846999999</c:v>
                </c:pt>
                <c:pt idx="2405">
                  <c:v>17.56113766</c:v>
                </c:pt>
                <c:pt idx="2406">
                  <c:v>17.451156043000001</c:v>
                </c:pt>
                <c:pt idx="2407">
                  <c:v>17.315236702</c:v>
                </c:pt>
                <c:pt idx="2408">
                  <c:v>17.246650394</c:v>
                </c:pt>
                <c:pt idx="2409">
                  <c:v>17.140781161</c:v>
                </c:pt>
                <c:pt idx="2410">
                  <c:v>17.039691442999999</c:v>
                </c:pt>
                <c:pt idx="2411">
                  <c:v>17.003641769000001</c:v>
                </c:pt>
                <c:pt idx="2412">
                  <c:v>16.921237212000001</c:v>
                </c:pt>
                <c:pt idx="2413">
                  <c:v>16.896510788000001</c:v>
                </c:pt>
                <c:pt idx="2414">
                  <c:v>16.832963636999999</c:v>
                </c:pt>
                <c:pt idx="2415">
                  <c:v>16.82903567</c:v>
                </c:pt>
                <c:pt idx="2416">
                  <c:v>16.797009930000002</c:v>
                </c:pt>
                <c:pt idx="2417">
                  <c:v>16.831993678</c:v>
                </c:pt>
                <c:pt idx="2418">
                  <c:v>16.800590880000001</c:v>
                </c:pt>
                <c:pt idx="2419">
                  <c:v>16.697870735999999</c:v>
                </c:pt>
                <c:pt idx="2420">
                  <c:v>16.674922183</c:v>
                </c:pt>
                <c:pt idx="2421">
                  <c:v>16.628570479</c:v>
                </c:pt>
                <c:pt idx="2422">
                  <c:v>16.648029019999999</c:v>
                </c:pt>
                <c:pt idx="2423">
                  <c:v>16.647767272999999</c:v>
                </c:pt>
                <c:pt idx="2424">
                  <c:v>16.717005512</c:v>
                </c:pt>
                <c:pt idx="2425">
                  <c:v>16.768493071000002</c:v>
                </c:pt>
                <c:pt idx="2426">
                  <c:v>16.850381844000001</c:v>
                </c:pt>
                <c:pt idx="2427">
                  <c:v>17.013903442</c:v>
                </c:pt>
                <c:pt idx="2428">
                  <c:v>17.176026373999999</c:v>
                </c:pt>
                <c:pt idx="2429">
                  <c:v>17.393813128000001</c:v>
                </c:pt>
                <c:pt idx="2430">
                  <c:v>17.603958193</c:v>
                </c:pt>
                <c:pt idx="2431">
                  <c:v>17.864551689999999</c:v>
                </c:pt>
                <c:pt idx="2432">
                  <c:v>18.123562285999999</c:v>
                </c:pt>
                <c:pt idx="2433">
                  <c:v>18.438147413999999</c:v>
                </c:pt>
                <c:pt idx="2434">
                  <c:v>18.753213471999999</c:v>
                </c:pt>
                <c:pt idx="2435">
                  <c:v>19.478519250000002</c:v>
                </c:pt>
                <c:pt idx="2436">
                  <c:v>19.854932191</c:v>
                </c:pt>
                <c:pt idx="2437">
                  <c:v>20.258217369</c:v>
                </c:pt>
                <c:pt idx="2438">
                  <c:v>20.656101646</c:v>
                </c:pt>
                <c:pt idx="2439">
                  <c:v>20.950182754</c:v>
                </c:pt>
                <c:pt idx="2440">
                  <c:v>20.950182754</c:v>
                </c:pt>
                <c:pt idx="2441">
                  <c:v>20.922578165000001</c:v>
                </c:pt>
                <c:pt idx="2442">
                  <c:v>20.915421765000001</c:v>
                </c:pt>
                <c:pt idx="2443">
                  <c:v>20.983201354999999</c:v>
                </c:pt>
                <c:pt idx="2444">
                  <c:v>21.037191236999998</c:v>
                </c:pt>
                <c:pt idx="2445">
                  <c:v>21.164464515999999</c:v>
                </c:pt>
                <c:pt idx="2446">
                  <c:v>21.252619473999999</c:v>
                </c:pt>
                <c:pt idx="2447">
                  <c:v>21.414714801999999</c:v>
                </c:pt>
                <c:pt idx="2448">
                  <c:v>21.596466449000001</c:v>
                </c:pt>
                <c:pt idx="2449">
                  <c:v>21.862351842999999</c:v>
                </c:pt>
                <c:pt idx="2450">
                  <c:v>22.152843933</c:v>
                </c:pt>
                <c:pt idx="2451">
                  <c:v>22.497484182000001</c:v>
                </c:pt>
                <c:pt idx="2452">
                  <c:v>22.903350695</c:v>
                </c:pt>
                <c:pt idx="2453">
                  <c:v>23.332507458999999</c:v>
                </c:pt>
                <c:pt idx="2454">
                  <c:v>23.644241923999999</c:v>
                </c:pt>
                <c:pt idx="2455">
                  <c:v>23.899339395999998</c:v>
                </c:pt>
                <c:pt idx="2456">
                  <c:v>24.211621834999999</c:v>
                </c:pt>
                <c:pt idx="2457">
                  <c:v>24.531506684</c:v>
                </c:pt>
                <c:pt idx="2458">
                  <c:v>24.880012396000001</c:v>
                </c:pt>
                <c:pt idx="2459">
                  <c:v>25.295478608</c:v>
                </c:pt>
                <c:pt idx="2460">
                  <c:v>25.301870408999999</c:v>
                </c:pt>
                <c:pt idx="2461">
                  <c:v>24.764648183999999</c:v>
                </c:pt>
                <c:pt idx="2462">
                  <c:v>24.180090299</c:v>
                </c:pt>
                <c:pt idx="2463">
                  <c:v>23.708907883999998</c:v>
                </c:pt>
                <c:pt idx="2464">
                  <c:v>23.189772700999999</c:v>
                </c:pt>
                <c:pt idx="2465">
                  <c:v>22.774160496</c:v>
                </c:pt>
                <c:pt idx="2466">
                  <c:v>22.298055263999998</c:v>
                </c:pt>
                <c:pt idx="2467">
                  <c:v>21.850361405000001</c:v>
                </c:pt>
                <c:pt idx="2468">
                  <c:v>21.497318188000001</c:v>
                </c:pt>
                <c:pt idx="2469">
                  <c:v>21.090862304000002</c:v>
                </c:pt>
                <c:pt idx="2470">
                  <c:v>20.776993826000002</c:v>
                </c:pt>
                <c:pt idx="2471">
                  <c:v>20.420872081999999</c:v>
                </c:pt>
                <c:pt idx="2472">
                  <c:v>20.158087890000001</c:v>
                </c:pt>
                <c:pt idx="2473">
                  <c:v>19.861545929999998</c:v>
                </c:pt>
                <c:pt idx="2474">
                  <c:v>19.594372177</c:v>
                </c:pt>
                <c:pt idx="2475">
                  <c:v>19.427588224000001</c:v>
                </c:pt>
                <c:pt idx="2476">
                  <c:v>19.233212086000002</c:v>
                </c:pt>
                <c:pt idx="2477">
                  <c:v>19.137461341000002</c:v>
                </c:pt>
                <c:pt idx="2478">
                  <c:v>19.032789809000001</c:v>
                </c:pt>
                <c:pt idx="2479">
                  <c:v>19.012459420999999</c:v>
                </c:pt>
                <c:pt idx="2480">
                  <c:v>18.982959026</c:v>
                </c:pt>
                <c:pt idx="2481">
                  <c:v>19.026911176999999</c:v>
                </c:pt>
                <c:pt idx="2482">
                  <c:v>19.046397850999998</c:v>
                </c:pt>
                <c:pt idx="2483">
                  <c:v>19.090592001000001</c:v>
                </c:pt>
                <c:pt idx="2484">
                  <c:v>19.195741933000001</c:v>
                </c:pt>
                <c:pt idx="2485">
                  <c:v>19.280939648</c:v>
                </c:pt>
                <c:pt idx="2486">
                  <c:v>19.422952000999999</c:v>
                </c:pt>
                <c:pt idx="2487">
                  <c:v>19.553906702999999</c:v>
                </c:pt>
                <c:pt idx="2488">
                  <c:v>19.747480705000001</c:v>
                </c:pt>
                <c:pt idx="2489">
                  <c:v>19.938373451</c:v>
                </c:pt>
                <c:pt idx="2490">
                  <c:v>20.155854356999999</c:v>
                </c:pt>
                <c:pt idx="2491">
                  <c:v>20.43857315</c:v>
                </c:pt>
                <c:pt idx="2492">
                  <c:v>20.715861266000001</c:v>
                </c:pt>
                <c:pt idx="2493">
                  <c:v>21.037902866</c:v>
                </c:pt>
                <c:pt idx="2494">
                  <c:v>21.35207612</c:v>
                </c:pt>
                <c:pt idx="2495">
                  <c:v>21.695061754000001</c:v>
                </c:pt>
                <c:pt idx="2496">
                  <c:v>21.725388406</c:v>
                </c:pt>
                <c:pt idx="2497">
                  <c:v>21.350182464</c:v>
                </c:pt>
                <c:pt idx="2498">
                  <c:v>20.481890680999999</c:v>
                </c:pt>
                <c:pt idx="2499">
                  <c:v>20.146680582999998</c:v>
                </c:pt>
                <c:pt idx="2500">
                  <c:v>19.757439246000001</c:v>
                </c:pt>
                <c:pt idx="2501">
                  <c:v>19.454115357999999</c:v>
                </c:pt>
                <c:pt idx="2502">
                  <c:v>19.100466043000001</c:v>
                </c:pt>
                <c:pt idx="2503">
                  <c:v>19.100466043000001</c:v>
                </c:pt>
                <c:pt idx="2504">
                  <c:v>18.830060165999999</c:v>
                </c:pt>
                <c:pt idx="2505">
                  <c:v>18.521312575</c:v>
                </c:pt>
                <c:pt idx="2506">
                  <c:v>18.241912899999999</c:v>
                </c:pt>
                <c:pt idx="2507">
                  <c:v>18.058086259</c:v>
                </c:pt>
                <c:pt idx="2508">
                  <c:v>17.831736933999998</c:v>
                </c:pt>
                <c:pt idx="2509">
                  <c:v>17.681065515</c:v>
                </c:pt>
                <c:pt idx="2510">
                  <c:v>17.494680340999999</c:v>
                </c:pt>
                <c:pt idx="2511">
                  <c:v>17.372969641000001</c:v>
                </c:pt>
                <c:pt idx="2512">
                  <c:v>17.208524296</c:v>
                </c:pt>
                <c:pt idx="2513">
                  <c:v>17.119817882</c:v>
                </c:pt>
                <c:pt idx="2514">
                  <c:v>16.998524711999998</c:v>
                </c:pt>
                <c:pt idx="2515">
                  <c:v>16.902093816000001</c:v>
                </c:pt>
                <c:pt idx="2516">
                  <c:v>16.884114432000001</c:v>
                </c:pt>
                <c:pt idx="2517">
                  <c:v>16.841390348000001</c:v>
                </c:pt>
                <c:pt idx="2518">
                  <c:v>16.868462258000001</c:v>
                </c:pt>
                <c:pt idx="2519">
                  <c:v>16.873777999000001</c:v>
                </c:pt>
                <c:pt idx="2520">
                  <c:v>16.938685284000002</c:v>
                </c:pt>
                <c:pt idx="2521">
                  <c:v>16.976609655000001</c:v>
                </c:pt>
                <c:pt idx="2522">
                  <c:v>17.023200916</c:v>
                </c:pt>
                <c:pt idx="2523">
                  <c:v>17.126322438999999</c:v>
                </c:pt>
                <c:pt idx="2524">
                  <c:v>17.193876912</c:v>
                </c:pt>
                <c:pt idx="2525">
                  <c:v>17.308180895</c:v>
                </c:pt>
                <c:pt idx="2526">
                  <c:v>17.394765437</c:v>
                </c:pt>
                <c:pt idx="2527">
                  <c:v>17.527337342999999</c:v>
                </c:pt>
                <c:pt idx="2528">
                  <c:v>17.637436365999999</c:v>
                </c:pt>
                <c:pt idx="2529">
                  <c:v>17.801092044000001</c:v>
                </c:pt>
                <c:pt idx="2530">
                  <c:v>17.949728237999999</c:v>
                </c:pt>
                <c:pt idx="2531">
                  <c:v>18.117959488</c:v>
                </c:pt>
                <c:pt idx="2532">
                  <c:v>18.34295444</c:v>
                </c:pt>
                <c:pt idx="2533">
                  <c:v>18.34295444</c:v>
                </c:pt>
                <c:pt idx="2534">
                  <c:v>18.556559744000001</c:v>
                </c:pt>
                <c:pt idx="2535">
                  <c:v>18.816014873</c:v>
                </c:pt>
                <c:pt idx="2536">
                  <c:v>19.345632575</c:v>
                </c:pt>
                <c:pt idx="2537">
                  <c:v>19.612168888999999</c:v>
                </c:pt>
                <c:pt idx="2538">
                  <c:v>19.883935451999999</c:v>
                </c:pt>
                <c:pt idx="2539">
                  <c:v>20.197453263</c:v>
                </c:pt>
                <c:pt idx="2540">
                  <c:v>20.493460832</c:v>
                </c:pt>
                <c:pt idx="2541">
                  <c:v>20.820531199000001</c:v>
                </c:pt>
                <c:pt idx="2542">
                  <c:v>21.131622244999999</c:v>
                </c:pt>
                <c:pt idx="2543">
                  <c:v>21.476450449000001</c:v>
                </c:pt>
                <c:pt idx="2544">
                  <c:v>21.814795207</c:v>
                </c:pt>
                <c:pt idx="2545">
                  <c:v>22.19102702</c:v>
                </c:pt>
                <c:pt idx="2546">
                  <c:v>22.561661471000001</c:v>
                </c:pt>
                <c:pt idx="2547">
                  <c:v>22.955342094999999</c:v>
                </c:pt>
                <c:pt idx="2548">
                  <c:v>23.385354732</c:v>
                </c:pt>
                <c:pt idx="2549">
                  <c:v>23.813442179999999</c:v>
                </c:pt>
                <c:pt idx="2550">
                  <c:v>24.26702976</c:v>
                </c:pt>
                <c:pt idx="2551">
                  <c:v>24.711168601000001</c:v>
                </c:pt>
                <c:pt idx="2552">
                  <c:v>24.890150760000001</c:v>
                </c:pt>
                <c:pt idx="2553">
                  <c:v>24.475390390000001</c:v>
                </c:pt>
                <c:pt idx="2554">
                  <c:v>24.067099603999999</c:v>
                </c:pt>
                <c:pt idx="2555">
                  <c:v>23.745993044999999</c:v>
                </c:pt>
                <c:pt idx="2556">
                  <c:v>23.366769871999999</c:v>
                </c:pt>
                <c:pt idx="2557">
                  <c:v>23.072883193999999</c:v>
                </c:pt>
                <c:pt idx="2558">
                  <c:v>22.730358257999999</c:v>
                </c:pt>
                <c:pt idx="2559">
                  <c:v>22.469962858999999</c:v>
                </c:pt>
                <c:pt idx="2560">
                  <c:v>22.164042526999999</c:v>
                </c:pt>
                <c:pt idx="2561">
                  <c:v>21.938019620999999</c:v>
                </c:pt>
                <c:pt idx="2562">
                  <c:v>21.661240714000002</c:v>
                </c:pt>
                <c:pt idx="2563">
                  <c:v>21.405258957000001</c:v>
                </c:pt>
                <c:pt idx="2564">
                  <c:v>21.227325797999999</c:v>
                </c:pt>
                <c:pt idx="2565">
                  <c:v>21.001113589999999</c:v>
                </c:pt>
                <c:pt idx="2566">
                  <c:v>20.840442616000001</c:v>
                </c:pt>
                <c:pt idx="2567">
                  <c:v>20.629063019</c:v>
                </c:pt>
                <c:pt idx="2568">
                  <c:v>20.479811439999999</c:v>
                </c:pt>
                <c:pt idx="2569">
                  <c:v>20.285580742</c:v>
                </c:pt>
                <c:pt idx="2570">
                  <c:v>20.099029278</c:v>
                </c:pt>
                <c:pt idx="2571">
                  <c:v>19.989615855</c:v>
                </c:pt>
                <c:pt idx="2572">
                  <c:v>19.839066855999999</c:v>
                </c:pt>
                <c:pt idx="2573">
                  <c:v>19.757936919999999</c:v>
                </c:pt>
                <c:pt idx="2574">
                  <c:v>19.642963063</c:v>
                </c:pt>
                <c:pt idx="2575">
                  <c:v>19.604808949999999</c:v>
                </c:pt>
                <c:pt idx="2576">
                  <c:v>19.541028882999999</c:v>
                </c:pt>
                <c:pt idx="2577">
                  <c:v>19.404585313999998</c:v>
                </c:pt>
                <c:pt idx="2578">
                  <c:v>19.505543272000001</c:v>
                </c:pt>
                <c:pt idx="2579">
                  <c:v>19.483995651000001</c:v>
                </c:pt>
                <c:pt idx="2580">
                  <c:v>19.384152422</c:v>
                </c:pt>
                <c:pt idx="2581">
                  <c:v>19.384932589999998</c:v>
                </c:pt>
                <c:pt idx="2582">
                  <c:v>19.571822655999998</c:v>
                </c:pt>
                <c:pt idx="2583">
                  <c:v>19.587012546</c:v>
                </c:pt>
                <c:pt idx="2584">
                  <c:v>19.517168386000002</c:v>
                </c:pt>
                <c:pt idx="2585">
                  <c:v>19.693648012000001</c:v>
                </c:pt>
                <c:pt idx="2586">
                  <c:v>19.745829416999999</c:v>
                </c:pt>
                <c:pt idx="2587">
                  <c:v>19.863546160999999</c:v>
                </c:pt>
                <c:pt idx="2588">
                  <c:v>19.955933180999999</c:v>
                </c:pt>
                <c:pt idx="2589">
                  <c:v>20.101632324000001</c:v>
                </c:pt>
                <c:pt idx="2590">
                  <c:v>20.089144033</c:v>
                </c:pt>
                <c:pt idx="2591">
                  <c:v>20.263102029999999</c:v>
                </c:pt>
                <c:pt idx="2592">
                  <c:v>20.422822868000001</c:v>
                </c:pt>
                <c:pt idx="2593">
                  <c:v>20.772109423</c:v>
                </c:pt>
                <c:pt idx="2594">
                  <c:v>20.966082915000001</c:v>
                </c:pt>
                <c:pt idx="2595">
                  <c:v>21.182523599</c:v>
                </c:pt>
                <c:pt idx="2596">
                  <c:v>21.446801233999999</c:v>
                </c:pt>
                <c:pt idx="2597">
                  <c:v>21.696286441000002</c:v>
                </c:pt>
                <c:pt idx="2598">
                  <c:v>21.986649223000001</c:v>
                </c:pt>
                <c:pt idx="2599">
                  <c:v>22.267346638999999</c:v>
                </c:pt>
                <c:pt idx="2600">
                  <c:v>22.587759043999998</c:v>
                </c:pt>
                <c:pt idx="2601">
                  <c:v>22.605723739999998</c:v>
                </c:pt>
                <c:pt idx="2602">
                  <c:v>22.185915262000002</c:v>
                </c:pt>
                <c:pt idx="2603">
                  <c:v>21.873625797999999</c:v>
                </c:pt>
                <c:pt idx="2604">
                  <c:v>21.520309776000001</c:v>
                </c:pt>
                <c:pt idx="2605">
                  <c:v>21.257802114</c:v>
                </c:pt>
                <c:pt idx="2606">
                  <c:v>20.952214049999998</c:v>
                </c:pt>
                <c:pt idx="2607">
                  <c:v>20.72651681</c:v>
                </c:pt>
                <c:pt idx="2608">
                  <c:v>20.455089585</c:v>
                </c:pt>
                <c:pt idx="2609">
                  <c:v>20.259935216999999</c:v>
                </c:pt>
                <c:pt idx="2610">
                  <c:v>20.033579198000002</c:v>
                </c:pt>
                <c:pt idx="2611">
                  <c:v>19.840115099999998</c:v>
                </c:pt>
                <c:pt idx="2612">
                  <c:v>19.733490799999998</c:v>
                </c:pt>
                <c:pt idx="2613">
                  <c:v>19.608702074</c:v>
                </c:pt>
                <c:pt idx="2614">
                  <c:v>19.564788765999999</c:v>
                </c:pt>
                <c:pt idx="2615">
                  <c:v>19.504076286</c:v>
                </c:pt>
                <c:pt idx="2616">
                  <c:v>19.522381139</c:v>
                </c:pt>
                <c:pt idx="2617">
                  <c:v>19.544470279999999</c:v>
                </c:pt>
                <c:pt idx="2618">
                  <c:v>19.625869583</c:v>
                </c:pt>
                <c:pt idx="2619">
                  <c:v>19.656844710000001</c:v>
                </c:pt>
                <c:pt idx="2620">
                  <c:v>19.985231137</c:v>
                </c:pt>
                <c:pt idx="2621">
                  <c:v>20.243887735000001</c:v>
                </c:pt>
                <c:pt idx="2622">
                  <c:v>20.515894040999999</c:v>
                </c:pt>
                <c:pt idx="2623">
                  <c:v>20.847543700999999</c:v>
                </c:pt>
                <c:pt idx="2624">
                  <c:v>21.189445312</c:v>
                </c:pt>
                <c:pt idx="2625">
                  <c:v>21.586423101000001</c:v>
                </c:pt>
                <c:pt idx="2626">
                  <c:v>22.005277667000001</c:v>
                </c:pt>
                <c:pt idx="2627">
                  <c:v>22.503726523000001</c:v>
                </c:pt>
                <c:pt idx="2628">
                  <c:v>22.394199893</c:v>
                </c:pt>
                <c:pt idx="2629">
                  <c:v>21.531029511</c:v>
                </c:pt>
                <c:pt idx="2630">
                  <c:v>20.672350898000001</c:v>
                </c:pt>
                <c:pt idx="2631">
                  <c:v>19.756471186999999</c:v>
                </c:pt>
                <c:pt idx="2632">
                  <c:v>18.843416275999999</c:v>
                </c:pt>
                <c:pt idx="2633">
                  <c:v>18.029101223000001</c:v>
                </c:pt>
                <c:pt idx="2634">
                  <c:v>17.259629908000001</c:v>
                </c:pt>
                <c:pt idx="2635">
                  <c:v>16.644117504</c:v>
                </c:pt>
                <c:pt idx="2636">
                  <c:v>16.143097395000002</c:v>
                </c:pt>
                <c:pt idx="2637">
                  <c:v>15.621529609</c:v>
                </c:pt>
                <c:pt idx="2638">
                  <c:v>15.056002121000001</c:v>
                </c:pt>
                <c:pt idx="2639">
                  <c:v>14.616740789</c:v>
                </c:pt>
                <c:pt idx="2640">
                  <c:v>14.149172476</c:v>
                </c:pt>
                <c:pt idx="2641">
                  <c:v>13.799393695999999</c:v>
                </c:pt>
                <c:pt idx="2642">
                  <c:v>13.424705407999999</c:v>
                </c:pt>
                <c:pt idx="2643">
                  <c:v>13.111397196</c:v>
                </c:pt>
                <c:pt idx="2644">
                  <c:v>12.764185275000001</c:v>
                </c:pt>
                <c:pt idx="2645">
                  <c:v>12.732026872</c:v>
                </c:pt>
                <c:pt idx="2646">
                  <c:v>12.663514660000001</c:v>
                </c:pt>
                <c:pt idx="2647">
                  <c:v>12.613562478</c:v>
                </c:pt>
                <c:pt idx="2648">
                  <c:v>12.513738124</c:v>
                </c:pt>
                <c:pt idx="2649">
                  <c:v>12.757171281</c:v>
                </c:pt>
                <c:pt idx="2650">
                  <c:v>12.910634219</c:v>
                </c:pt>
                <c:pt idx="2651">
                  <c:v>13.174730350999999</c:v>
                </c:pt>
                <c:pt idx="2652">
                  <c:v>13.480231864</c:v>
                </c:pt>
                <c:pt idx="2653">
                  <c:v>13.876906740000001</c:v>
                </c:pt>
                <c:pt idx="2654">
                  <c:v>14.326755377</c:v>
                </c:pt>
                <c:pt idx="2655">
                  <c:v>14.740891389</c:v>
                </c:pt>
                <c:pt idx="2656">
                  <c:v>15.558058915</c:v>
                </c:pt>
                <c:pt idx="2657">
                  <c:v>16.270648425000001</c:v>
                </c:pt>
                <c:pt idx="2658">
                  <c:v>17.040777519999999</c:v>
                </c:pt>
                <c:pt idx="2659">
                  <c:v>17.873580020999999</c:v>
                </c:pt>
                <c:pt idx="2660">
                  <c:v>18.753628611</c:v>
                </c:pt>
                <c:pt idx="2661">
                  <c:v>19.714425970000001</c:v>
                </c:pt>
                <c:pt idx="2662">
                  <c:v>20.728868477999999</c:v>
                </c:pt>
                <c:pt idx="2663">
                  <c:v>21.857295993000001</c:v>
                </c:pt>
                <c:pt idx="2664">
                  <c:v>22.331329787000001</c:v>
                </c:pt>
                <c:pt idx="2665">
                  <c:v>21.326827865999999</c:v>
                </c:pt>
                <c:pt idx="2666">
                  <c:v>20.734000129999998</c:v>
                </c:pt>
                <c:pt idx="2667">
                  <c:v>20.148415869000001</c:v>
                </c:pt>
                <c:pt idx="2668">
                  <c:v>19.549890688000001</c:v>
                </c:pt>
                <c:pt idx="2669">
                  <c:v>19.122757912000001</c:v>
                </c:pt>
                <c:pt idx="2670">
                  <c:v>18.717497660999999</c:v>
                </c:pt>
                <c:pt idx="2671">
                  <c:v>18.469823697999999</c:v>
                </c:pt>
                <c:pt idx="2672">
                  <c:v>18.270032587999999</c:v>
                </c:pt>
                <c:pt idx="2673">
                  <c:v>18.235504972000001</c:v>
                </c:pt>
                <c:pt idx="2674">
                  <c:v>18.261582482000001</c:v>
                </c:pt>
                <c:pt idx="2675">
                  <c:v>18.405370808000001</c:v>
                </c:pt>
                <c:pt idx="2676">
                  <c:v>18.304268406999999</c:v>
                </c:pt>
                <c:pt idx="2677">
                  <c:v>17.485292955999999</c:v>
                </c:pt>
                <c:pt idx="2678">
                  <c:v>17.186870370000001</c:v>
                </c:pt>
                <c:pt idx="2679">
                  <c:v>16.550798089000001</c:v>
                </c:pt>
                <c:pt idx="2680">
                  <c:v>16.407902521</c:v>
                </c:pt>
                <c:pt idx="2681">
                  <c:v>16.094342468000001</c:v>
                </c:pt>
                <c:pt idx="2682">
                  <c:v>15.85568956</c:v>
                </c:pt>
                <c:pt idx="2683">
                  <c:v>15.763412733999999</c:v>
                </c:pt>
                <c:pt idx="2684">
                  <c:v>15.700014291</c:v>
                </c:pt>
                <c:pt idx="2685">
                  <c:v>15.581532314</c:v>
                </c:pt>
                <c:pt idx="2686">
                  <c:v>15.673286178</c:v>
                </c:pt>
                <c:pt idx="2687">
                  <c:v>16.04751448</c:v>
                </c:pt>
                <c:pt idx="2688">
                  <c:v>16.284810512</c:v>
                </c:pt>
                <c:pt idx="2689">
                  <c:v>16.618221208000001</c:v>
                </c:pt>
                <c:pt idx="2690">
                  <c:v>17.006329780000002</c:v>
                </c:pt>
                <c:pt idx="2691">
                  <c:v>17.309593289999999</c:v>
                </c:pt>
                <c:pt idx="2692">
                  <c:v>18.068497196999999</c:v>
                </c:pt>
                <c:pt idx="2693">
                  <c:v>18.708784166000001</c:v>
                </c:pt>
                <c:pt idx="2694">
                  <c:v>19.424681672999998</c:v>
                </c:pt>
                <c:pt idx="2695">
                  <c:v>20.233462235000001</c:v>
                </c:pt>
                <c:pt idx="2696">
                  <c:v>21.105791478</c:v>
                </c:pt>
                <c:pt idx="2697">
                  <c:v>22.067992942</c:v>
                </c:pt>
                <c:pt idx="2698">
                  <c:v>22.515359889999999</c:v>
                </c:pt>
                <c:pt idx="2699">
                  <c:v>22.180387284999998</c:v>
                </c:pt>
                <c:pt idx="2700">
                  <c:v>21.854415834000001</c:v>
                </c:pt>
                <c:pt idx="2701">
                  <c:v>21.676098798000002</c:v>
                </c:pt>
                <c:pt idx="2702">
                  <c:v>21.525575602</c:v>
                </c:pt>
                <c:pt idx="2703">
                  <c:v>21.500083966999998</c:v>
                </c:pt>
                <c:pt idx="2704">
                  <c:v>21.494810273999999</c:v>
                </c:pt>
                <c:pt idx="2705">
                  <c:v>21.590082670000001</c:v>
                </c:pt>
                <c:pt idx="2706">
                  <c:v>21.390528410000002</c:v>
                </c:pt>
                <c:pt idx="2707">
                  <c:v>20.743272673</c:v>
                </c:pt>
                <c:pt idx="2708">
                  <c:v>20.221287379</c:v>
                </c:pt>
                <c:pt idx="2709">
                  <c:v>19.650620746000001</c:v>
                </c:pt>
                <c:pt idx="2710">
                  <c:v>19.196590381</c:v>
                </c:pt>
                <c:pt idx="2711">
                  <c:v>18.707295739999999</c:v>
                </c:pt>
                <c:pt idx="2712">
                  <c:v>18.339441876999999</c:v>
                </c:pt>
                <c:pt idx="2713">
                  <c:v>17.958180757000001</c:v>
                </c:pt>
                <c:pt idx="2714">
                  <c:v>17.437524373999999</c:v>
                </c:pt>
                <c:pt idx="2715">
                  <c:v>17.230176652000001</c:v>
                </c:pt>
                <c:pt idx="2716">
                  <c:v>17.205256267999999</c:v>
                </c:pt>
                <c:pt idx="2717">
                  <c:v>17.097145101999999</c:v>
                </c:pt>
                <c:pt idx="2718">
                  <c:v>16.985701164999998</c:v>
                </c:pt>
                <c:pt idx="2719">
                  <c:v>16.770347195999999</c:v>
                </c:pt>
                <c:pt idx="2720">
                  <c:v>16.945478261000002</c:v>
                </c:pt>
                <c:pt idx="2721">
                  <c:v>17.019292885999999</c:v>
                </c:pt>
                <c:pt idx="2722">
                  <c:v>17.094237410000002</c:v>
                </c:pt>
                <c:pt idx="2723">
                  <c:v>17.017340990000001</c:v>
                </c:pt>
                <c:pt idx="2724">
                  <c:v>17.404625486</c:v>
                </c:pt>
                <c:pt idx="2725">
                  <c:v>17.603479398000001</c:v>
                </c:pt>
                <c:pt idx="2726">
                  <c:v>17.868539322</c:v>
                </c:pt>
                <c:pt idx="2727">
                  <c:v>18.146977971999998</c:v>
                </c:pt>
                <c:pt idx="2728">
                  <c:v>18.487985993999999</c:v>
                </c:pt>
                <c:pt idx="2729">
                  <c:v>18.660154941999998</c:v>
                </c:pt>
                <c:pt idx="2730">
                  <c:v>19.272173403</c:v>
                </c:pt>
                <c:pt idx="2731">
                  <c:v>19.7551804</c:v>
                </c:pt>
                <c:pt idx="2732">
                  <c:v>20.267314993999999</c:v>
                </c:pt>
                <c:pt idx="2733">
                  <c:v>20.826296430999999</c:v>
                </c:pt>
                <c:pt idx="2734">
                  <c:v>21.408275071999999</c:v>
                </c:pt>
                <c:pt idx="2735">
                  <c:v>22.017266139</c:v>
                </c:pt>
                <c:pt idx="2736">
                  <c:v>22.646613299999999</c:v>
                </c:pt>
                <c:pt idx="2737">
                  <c:v>23.299434115</c:v>
                </c:pt>
                <c:pt idx="2738">
                  <c:v>23.772656972</c:v>
                </c:pt>
                <c:pt idx="2739">
                  <c:v>24.684381279</c:v>
                </c:pt>
                <c:pt idx="2740">
                  <c:v>24.828135713999998</c:v>
                </c:pt>
                <c:pt idx="2741">
                  <c:v>24.065469981</c:v>
                </c:pt>
                <c:pt idx="2742">
                  <c:v>23.432970991000001</c:v>
                </c:pt>
                <c:pt idx="2743">
                  <c:v>22.753581054000001</c:v>
                </c:pt>
                <c:pt idx="2744">
                  <c:v>22.212312566000001</c:v>
                </c:pt>
                <c:pt idx="2745">
                  <c:v>21.658835121999999</c:v>
                </c:pt>
                <c:pt idx="2746">
                  <c:v>21.153832456</c:v>
                </c:pt>
                <c:pt idx="2747">
                  <c:v>20.785550034</c:v>
                </c:pt>
                <c:pt idx="2748">
                  <c:v>20.383982096</c:v>
                </c:pt>
                <c:pt idx="2749">
                  <c:v>20.087463732</c:v>
                </c:pt>
                <c:pt idx="2750">
                  <c:v>19.542224435000001</c:v>
                </c:pt>
                <c:pt idx="2751">
                  <c:v>19.500482014999999</c:v>
                </c:pt>
                <c:pt idx="2752">
                  <c:v>18.999839996999999</c:v>
                </c:pt>
                <c:pt idx="2753">
                  <c:v>19.005124405</c:v>
                </c:pt>
                <c:pt idx="2754">
                  <c:v>18.551958125999999</c:v>
                </c:pt>
                <c:pt idx="2755">
                  <c:v>18.550926990000001</c:v>
                </c:pt>
                <c:pt idx="2756">
                  <c:v>18.430608253999999</c:v>
                </c:pt>
                <c:pt idx="2757">
                  <c:v>18.289870979</c:v>
                </c:pt>
                <c:pt idx="2758">
                  <c:v>18.233511764999999</c:v>
                </c:pt>
                <c:pt idx="2759">
                  <c:v>18.159880319999999</c:v>
                </c:pt>
                <c:pt idx="2760">
                  <c:v>18.165964139</c:v>
                </c:pt>
                <c:pt idx="2761">
                  <c:v>18.163562599999999</c:v>
                </c:pt>
                <c:pt idx="2762">
                  <c:v>18.186631224999999</c:v>
                </c:pt>
                <c:pt idx="2763">
                  <c:v>18.285431284000001</c:v>
                </c:pt>
                <c:pt idx="2764">
                  <c:v>18.363087855</c:v>
                </c:pt>
                <c:pt idx="2765">
                  <c:v>18.494583122000002</c:v>
                </c:pt>
                <c:pt idx="2766">
                  <c:v>18.605992744000002</c:v>
                </c:pt>
                <c:pt idx="2767">
                  <c:v>18.772095094000001</c:v>
                </c:pt>
                <c:pt idx="2768">
                  <c:v>18.938228260999999</c:v>
                </c:pt>
                <c:pt idx="2769">
                  <c:v>19.175985275999999</c:v>
                </c:pt>
                <c:pt idx="2770">
                  <c:v>19.409059932000002</c:v>
                </c:pt>
                <c:pt idx="2771">
                  <c:v>19.678514365000002</c:v>
                </c:pt>
                <c:pt idx="2772">
                  <c:v>20.015734551000001</c:v>
                </c:pt>
                <c:pt idx="2773">
                  <c:v>20.372292246000001</c:v>
                </c:pt>
                <c:pt idx="2774">
                  <c:v>20.786355893</c:v>
                </c:pt>
                <c:pt idx="2775">
                  <c:v>21.216873743000001</c:v>
                </c:pt>
                <c:pt idx="2776">
                  <c:v>21.685678075999999</c:v>
                </c:pt>
                <c:pt idx="2777">
                  <c:v>22.166038102000002</c:v>
                </c:pt>
                <c:pt idx="2778">
                  <c:v>22.670515428000002</c:v>
                </c:pt>
                <c:pt idx="2779">
                  <c:v>23.219767723</c:v>
                </c:pt>
                <c:pt idx="2780">
                  <c:v>23.783403193000002</c:v>
                </c:pt>
                <c:pt idx="2781">
                  <c:v>24.387536284999999</c:v>
                </c:pt>
                <c:pt idx="2782">
                  <c:v>24.545902444999999</c:v>
                </c:pt>
                <c:pt idx="2783">
                  <c:v>24.083138333000001</c:v>
                </c:pt>
                <c:pt idx="2784">
                  <c:v>23.581296572999999</c:v>
                </c:pt>
                <c:pt idx="2785">
                  <c:v>22.972885001000002</c:v>
                </c:pt>
                <c:pt idx="2786">
                  <c:v>22.765900500000001</c:v>
                </c:pt>
                <c:pt idx="2787">
                  <c:v>22.390248800999998</c:v>
                </c:pt>
                <c:pt idx="2788">
                  <c:v>22.132284221999999</c:v>
                </c:pt>
                <c:pt idx="2789">
                  <c:v>21.646229170000002</c:v>
                </c:pt>
                <c:pt idx="2790">
                  <c:v>21.497116064</c:v>
                </c:pt>
                <c:pt idx="2791">
                  <c:v>21.358476942999999</c:v>
                </c:pt>
                <c:pt idx="2792">
                  <c:v>21.551053211999999</c:v>
                </c:pt>
                <c:pt idx="2793">
                  <c:v>21.505018658000001</c:v>
                </c:pt>
                <c:pt idx="2794">
                  <c:v>21.489259681</c:v>
                </c:pt>
                <c:pt idx="2795">
                  <c:v>21.561681620000002</c:v>
                </c:pt>
                <c:pt idx="2796">
                  <c:v>21.627281138000001</c:v>
                </c:pt>
                <c:pt idx="2797">
                  <c:v>21.545787356000002</c:v>
                </c:pt>
                <c:pt idx="2798">
                  <c:v>21.938194195000001</c:v>
                </c:pt>
                <c:pt idx="2799">
                  <c:v>22.177813415999999</c:v>
                </c:pt>
                <c:pt idx="2800">
                  <c:v>22.430639687999999</c:v>
                </c:pt>
                <c:pt idx="2801">
                  <c:v>22.517131918</c:v>
                </c:pt>
                <c:pt idx="2802">
                  <c:v>23.073146407999999</c:v>
                </c:pt>
                <c:pt idx="2803">
                  <c:v>23.205975777999999</c:v>
                </c:pt>
                <c:pt idx="2804">
                  <c:v>23.399150531</c:v>
                </c:pt>
                <c:pt idx="2805">
                  <c:v>22.66025346</c:v>
                </c:pt>
                <c:pt idx="2806">
                  <c:v>21.810117229999999</c:v>
                </c:pt>
                <c:pt idx="2807">
                  <c:v>21.364663722</c:v>
                </c:pt>
                <c:pt idx="2808">
                  <c:v>20.561991522</c:v>
                </c:pt>
                <c:pt idx="2809">
                  <c:v>20.169788635</c:v>
                </c:pt>
                <c:pt idx="2810">
                  <c:v>19.587484807999999</c:v>
                </c:pt>
                <c:pt idx="2811">
                  <c:v>19.128948913999999</c:v>
                </c:pt>
                <c:pt idx="2812">
                  <c:v>18.386470443</c:v>
                </c:pt>
                <c:pt idx="2813">
                  <c:v>17.990467897999999</c:v>
                </c:pt>
                <c:pt idx="2814">
                  <c:v>17.798293107999999</c:v>
                </c:pt>
                <c:pt idx="2815">
                  <c:v>17.485498228000001</c:v>
                </c:pt>
                <c:pt idx="2816">
                  <c:v>16.917117646000001</c:v>
                </c:pt>
                <c:pt idx="2817">
                  <c:v>16.938209508</c:v>
                </c:pt>
                <c:pt idx="2818">
                  <c:v>16.707368646999999</c:v>
                </c:pt>
                <c:pt idx="2819">
                  <c:v>16.526440401999999</c:v>
                </c:pt>
                <c:pt idx="2820">
                  <c:v>16.195692608000002</c:v>
                </c:pt>
                <c:pt idx="2821">
                  <c:v>16.320574674</c:v>
                </c:pt>
                <c:pt idx="2822">
                  <c:v>16.26971447</c:v>
                </c:pt>
                <c:pt idx="2823">
                  <c:v>16.187224882999999</c:v>
                </c:pt>
                <c:pt idx="2824">
                  <c:v>16.170429073000001</c:v>
                </c:pt>
                <c:pt idx="2825">
                  <c:v>16.132793531000001</c:v>
                </c:pt>
                <c:pt idx="2826">
                  <c:v>16.136769057999999</c:v>
                </c:pt>
                <c:pt idx="2827">
                  <c:v>15.985725351999999</c:v>
                </c:pt>
                <c:pt idx="2828">
                  <c:v>16.072465437999998</c:v>
                </c:pt>
                <c:pt idx="2829">
                  <c:v>16.477848512000001</c:v>
                </c:pt>
                <c:pt idx="2830">
                  <c:v>16.392387565</c:v>
                </c:pt>
                <c:pt idx="2831">
                  <c:v>16.876131597000001</c:v>
                </c:pt>
                <c:pt idx="2832">
                  <c:v>16.876520424999999</c:v>
                </c:pt>
                <c:pt idx="2833">
                  <c:v>16.892969527000002</c:v>
                </c:pt>
                <c:pt idx="2834">
                  <c:v>17.421037961</c:v>
                </c:pt>
                <c:pt idx="2835">
                  <c:v>17.755293128000002</c:v>
                </c:pt>
                <c:pt idx="2836">
                  <c:v>17.909821374</c:v>
                </c:pt>
                <c:pt idx="2837">
                  <c:v>18.613680844000001</c:v>
                </c:pt>
                <c:pt idx="2838">
                  <c:v>18.758888346999999</c:v>
                </c:pt>
                <c:pt idx="2839">
                  <c:v>18.736600484</c:v>
                </c:pt>
                <c:pt idx="2840">
                  <c:v>19.283032214999999</c:v>
                </c:pt>
                <c:pt idx="2841">
                  <c:v>19.592672567000001</c:v>
                </c:pt>
                <c:pt idx="2842">
                  <c:v>19.940706466999998</c:v>
                </c:pt>
                <c:pt idx="2843">
                  <c:v>20.352638432999999</c:v>
                </c:pt>
                <c:pt idx="2844">
                  <c:v>20.784820970999998</c:v>
                </c:pt>
                <c:pt idx="2845">
                  <c:v>21.014453020000001</c:v>
                </c:pt>
                <c:pt idx="2846">
                  <c:v>21.279182525</c:v>
                </c:pt>
                <c:pt idx="2847">
                  <c:v>21.396749543999999</c:v>
                </c:pt>
                <c:pt idx="2848">
                  <c:v>21.505712637999999</c:v>
                </c:pt>
                <c:pt idx="2849">
                  <c:v>21.675549534000002</c:v>
                </c:pt>
                <c:pt idx="2850">
                  <c:v>21.829801077999999</c:v>
                </c:pt>
                <c:pt idx="2851">
                  <c:v>22.008198769</c:v>
                </c:pt>
                <c:pt idx="2852">
                  <c:v>21.743795899999999</c:v>
                </c:pt>
                <c:pt idx="2853">
                  <c:v>21.594657102999999</c:v>
                </c:pt>
                <c:pt idx="2854">
                  <c:v>21.273418866</c:v>
                </c:pt>
                <c:pt idx="2855">
                  <c:v>21.457117054000001</c:v>
                </c:pt>
                <c:pt idx="2856">
                  <c:v>21.467070530000001</c:v>
                </c:pt>
                <c:pt idx="2857">
                  <c:v>21.471848039000001</c:v>
                </c:pt>
                <c:pt idx="2858">
                  <c:v>21.517984493</c:v>
                </c:pt>
                <c:pt idx="2859">
                  <c:v>21.520727577999999</c:v>
                </c:pt>
                <c:pt idx="2860">
                  <c:v>21.329706573999999</c:v>
                </c:pt>
                <c:pt idx="2861">
                  <c:v>20.975231262000001</c:v>
                </c:pt>
                <c:pt idx="2862">
                  <c:v>20.869097962000001</c:v>
                </c:pt>
                <c:pt idx="2863">
                  <c:v>21.109021671000001</c:v>
                </c:pt>
                <c:pt idx="2864">
                  <c:v>21.072331379000001</c:v>
                </c:pt>
                <c:pt idx="2865">
                  <c:v>21.116724393999998</c:v>
                </c:pt>
                <c:pt idx="2866">
                  <c:v>21.160103537000001</c:v>
                </c:pt>
                <c:pt idx="2867">
                  <c:v>21.242601988000001</c:v>
                </c:pt>
                <c:pt idx="2868">
                  <c:v>21.394397862000002</c:v>
                </c:pt>
                <c:pt idx="2869">
                  <c:v>21.540236392000001</c:v>
                </c:pt>
                <c:pt idx="2870">
                  <c:v>21.744041822</c:v>
                </c:pt>
                <c:pt idx="2871">
                  <c:v>21.943200009000002</c:v>
                </c:pt>
                <c:pt idx="2872">
                  <c:v>22.199510846999999</c:v>
                </c:pt>
                <c:pt idx="2873">
                  <c:v>22.463474541</c:v>
                </c:pt>
                <c:pt idx="2874">
                  <c:v>22.761406134000001</c:v>
                </c:pt>
                <c:pt idx="2875">
                  <c:v>23.128976526999999</c:v>
                </c:pt>
                <c:pt idx="2876">
                  <c:v>23.503303249999998</c:v>
                </c:pt>
                <c:pt idx="2877">
                  <c:v>23.929255173000001</c:v>
                </c:pt>
                <c:pt idx="2878">
                  <c:v>24.377947575</c:v>
                </c:pt>
                <c:pt idx="2879">
                  <c:v>24.870026967000001</c:v>
                </c:pt>
                <c:pt idx="2880">
                  <c:v>25.385972362</c:v>
                </c:pt>
                <c:pt idx="2881">
                  <c:v>25.523247918999999</c:v>
                </c:pt>
                <c:pt idx="2882">
                  <c:v>24.832745425999999</c:v>
                </c:pt>
                <c:pt idx="2883">
                  <c:v>23.912251314999999</c:v>
                </c:pt>
                <c:pt idx="2884">
                  <c:v>23.655565787</c:v>
                </c:pt>
                <c:pt idx="2885">
                  <c:v>23.083404259999998</c:v>
                </c:pt>
                <c:pt idx="2886">
                  <c:v>22.640084187999999</c:v>
                </c:pt>
                <c:pt idx="2887">
                  <c:v>22.159632747</c:v>
                </c:pt>
                <c:pt idx="2888">
                  <c:v>21.784249396</c:v>
                </c:pt>
                <c:pt idx="2889">
                  <c:v>21.094235969</c:v>
                </c:pt>
                <c:pt idx="2890">
                  <c:v>20.974188810000001</c:v>
                </c:pt>
                <c:pt idx="2891">
                  <c:v>20.433098116</c:v>
                </c:pt>
                <c:pt idx="2892">
                  <c:v>20.409308458000002</c:v>
                </c:pt>
                <c:pt idx="2893">
                  <c:v>20.198839186000001</c:v>
                </c:pt>
                <c:pt idx="2894">
                  <c:v>19.941455819000002</c:v>
                </c:pt>
                <c:pt idx="2895">
                  <c:v>19.755373143</c:v>
                </c:pt>
                <c:pt idx="2896">
                  <c:v>19.522996041999999</c:v>
                </c:pt>
                <c:pt idx="2897">
                  <c:v>19.362818481000001</c:v>
                </c:pt>
                <c:pt idx="2898">
                  <c:v>19.154230591000001</c:v>
                </c:pt>
                <c:pt idx="2899">
                  <c:v>18.967084814</c:v>
                </c:pt>
                <c:pt idx="2900">
                  <c:v>18.860897444999999</c:v>
                </c:pt>
                <c:pt idx="2901">
                  <c:v>18.721812517</c:v>
                </c:pt>
                <c:pt idx="2902">
                  <c:v>18.656196569999999</c:v>
                </c:pt>
                <c:pt idx="2903">
                  <c:v>18.56075324</c:v>
                </c:pt>
                <c:pt idx="2904">
                  <c:v>18.732429108000002</c:v>
                </c:pt>
                <c:pt idx="2905">
                  <c:v>18.489189825</c:v>
                </c:pt>
                <c:pt idx="2906">
                  <c:v>18.461832781999998</c:v>
                </c:pt>
                <c:pt idx="2907">
                  <c:v>18.508327726000001</c:v>
                </c:pt>
                <c:pt idx="2908">
                  <c:v>18.528515305999999</c:v>
                </c:pt>
                <c:pt idx="2909">
                  <c:v>18.611172496999998</c:v>
                </c:pt>
                <c:pt idx="2910">
                  <c:v>18.871487836</c:v>
                </c:pt>
                <c:pt idx="2911">
                  <c:v>18.811755099999999</c:v>
                </c:pt>
                <c:pt idx="2912">
                  <c:v>18.936024451000002</c:v>
                </c:pt>
                <c:pt idx="2913">
                  <c:v>19.134965097999999</c:v>
                </c:pt>
                <c:pt idx="2914">
                  <c:v>19.349619990000001</c:v>
                </c:pt>
                <c:pt idx="2915">
                  <c:v>19.606250242000002</c:v>
                </c:pt>
                <c:pt idx="2916">
                  <c:v>19.924385013999999</c:v>
                </c:pt>
                <c:pt idx="2917">
                  <c:v>20.243310764</c:v>
                </c:pt>
                <c:pt idx="2918">
                  <c:v>20.794277364999999</c:v>
                </c:pt>
                <c:pt idx="2919">
                  <c:v>20.977491655000001</c:v>
                </c:pt>
                <c:pt idx="2920">
                  <c:v>21.419687151000002</c:v>
                </c:pt>
                <c:pt idx="2921">
                  <c:v>21.873504699000001</c:v>
                </c:pt>
                <c:pt idx="2922">
                  <c:v>22.341552169</c:v>
                </c:pt>
                <c:pt idx="2923">
                  <c:v>22.853409422999999</c:v>
                </c:pt>
                <c:pt idx="2924">
                  <c:v>22.949371630000002</c:v>
                </c:pt>
                <c:pt idx="2925">
                  <c:v>22.902901749000002</c:v>
                </c:pt>
                <c:pt idx="2926">
                  <c:v>23.025512438</c:v>
                </c:pt>
                <c:pt idx="2927">
                  <c:v>23.194672647000001</c:v>
                </c:pt>
                <c:pt idx="2928">
                  <c:v>23.544037121999999</c:v>
                </c:pt>
                <c:pt idx="2929">
                  <c:v>23.560644297</c:v>
                </c:pt>
                <c:pt idx="2930">
                  <c:v>23.484977830999998</c:v>
                </c:pt>
                <c:pt idx="2931">
                  <c:v>23.010571480999999</c:v>
                </c:pt>
                <c:pt idx="2932">
                  <c:v>22.637727089999998</c:v>
                </c:pt>
                <c:pt idx="2933">
                  <c:v>22.219615792999999</c:v>
                </c:pt>
                <c:pt idx="2934">
                  <c:v>21.897112452999998</c:v>
                </c:pt>
                <c:pt idx="2935">
                  <c:v>21.532025863000001</c:v>
                </c:pt>
                <c:pt idx="2936">
                  <c:v>21.253628909</c:v>
                </c:pt>
                <c:pt idx="2937">
                  <c:v>20.934072402000002</c:v>
                </c:pt>
                <c:pt idx="2938">
                  <c:v>20.646081779999999</c:v>
                </c:pt>
                <c:pt idx="2939">
                  <c:v>20.460643285</c:v>
                </c:pt>
                <c:pt idx="2940">
                  <c:v>20.246100939000002</c:v>
                </c:pt>
                <c:pt idx="2941">
                  <c:v>20.125196589000002</c:v>
                </c:pt>
                <c:pt idx="2942">
                  <c:v>19.98905263</c:v>
                </c:pt>
                <c:pt idx="2943">
                  <c:v>19.940283643000001</c:v>
                </c:pt>
                <c:pt idx="2944">
                  <c:v>19.879811909000001</c:v>
                </c:pt>
                <c:pt idx="2945">
                  <c:v>19.897921450999998</c:v>
                </c:pt>
                <c:pt idx="2946">
                  <c:v>20.081350791999999</c:v>
                </c:pt>
                <c:pt idx="2947">
                  <c:v>19.919379645999999</c:v>
                </c:pt>
                <c:pt idx="2948">
                  <c:v>20.017867598999999</c:v>
                </c:pt>
                <c:pt idx="2949">
                  <c:v>20.287981165000001</c:v>
                </c:pt>
                <c:pt idx="2950">
                  <c:v>20.233334253999999</c:v>
                </c:pt>
                <c:pt idx="2951">
                  <c:v>20.536372624999998</c:v>
                </c:pt>
                <c:pt idx="2952">
                  <c:v>20.508799404000001</c:v>
                </c:pt>
                <c:pt idx="2953">
                  <c:v>20.650534661999998</c:v>
                </c:pt>
                <c:pt idx="2954">
                  <c:v>20.808855491999999</c:v>
                </c:pt>
                <c:pt idx="2955">
                  <c:v>21.030239081000001</c:v>
                </c:pt>
                <c:pt idx="2956">
                  <c:v>21.429174531000001</c:v>
                </c:pt>
                <c:pt idx="2957">
                  <c:v>21.690672025000001</c:v>
                </c:pt>
                <c:pt idx="2958">
                  <c:v>21.763316857</c:v>
                </c:pt>
                <c:pt idx="2959">
                  <c:v>22.073442751999998</c:v>
                </c:pt>
                <c:pt idx="2960">
                  <c:v>22.934553130000001</c:v>
                </c:pt>
                <c:pt idx="2961">
                  <c:v>22.934553130000001</c:v>
                </c:pt>
                <c:pt idx="2962">
                  <c:v>23.297470857</c:v>
                </c:pt>
                <c:pt idx="2963">
                  <c:v>23.501081691</c:v>
                </c:pt>
                <c:pt idx="2964">
                  <c:v>24.120471546000001</c:v>
                </c:pt>
                <c:pt idx="2965">
                  <c:v>24.375291378</c:v>
                </c:pt>
                <c:pt idx="2966">
                  <c:v>24.856490686000001</c:v>
                </c:pt>
                <c:pt idx="2967">
                  <c:v>25.362960518000001</c:v>
                </c:pt>
                <c:pt idx="2968">
                  <c:v>25.927681035999999</c:v>
                </c:pt>
                <c:pt idx="2969">
                  <c:v>26.558529574000001</c:v>
                </c:pt>
                <c:pt idx="2970">
                  <c:v>27.260496870000001</c:v>
                </c:pt>
                <c:pt idx="2971">
                  <c:v>28.029533281999999</c:v>
                </c:pt>
                <c:pt idx="2972">
                  <c:v>28.317939652</c:v>
                </c:pt>
                <c:pt idx="2973">
                  <c:v>27.720414626</c:v>
                </c:pt>
                <c:pt idx="2974">
                  <c:v>26.898147723000001</c:v>
                </c:pt>
                <c:pt idx="2975">
                  <c:v>26.380672525000001</c:v>
                </c:pt>
                <c:pt idx="2976">
                  <c:v>25.996302976999999</c:v>
                </c:pt>
                <c:pt idx="2977">
                  <c:v>25.350864735999998</c:v>
                </c:pt>
                <c:pt idx="2978">
                  <c:v>24.828635961</c:v>
                </c:pt>
                <c:pt idx="2979">
                  <c:v>24.334599306000001</c:v>
                </c:pt>
                <c:pt idx="2980">
                  <c:v>23.940270715</c:v>
                </c:pt>
                <c:pt idx="2981">
                  <c:v>23.671707004000002</c:v>
                </c:pt>
                <c:pt idx="2982">
                  <c:v>23.132283624999999</c:v>
                </c:pt>
                <c:pt idx="2983">
                  <c:v>22.725268427</c:v>
                </c:pt>
                <c:pt idx="2984">
                  <c:v>22.593305878999999</c:v>
                </c:pt>
                <c:pt idx="2985">
                  <c:v>22.070060199</c:v>
                </c:pt>
                <c:pt idx="2986">
                  <c:v>21.951485431999998</c:v>
                </c:pt>
                <c:pt idx="2987">
                  <c:v>21.766037346000001</c:v>
                </c:pt>
                <c:pt idx="2988">
                  <c:v>21.381120600999999</c:v>
                </c:pt>
                <c:pt idx="2989">
                  <c:v>21.269972503000002</c:v>
                </c:pt>
                <c:pt idx="2990">
                  <c:v>21.140376328999999</c:v>
                </c:pt>
                <c:pt idx="2991">
                  <c:v>21.104666129999998</c:v>
                </c:pt>
                <c:pt idx="2992">
                  <c:v>21.075091090000001</c:v>
                </c:pt>
                <c:pt idx="2993">
                  <c:v>21.151182644999999</c:v>
                </c:pt>
                <c:pt idx="2994">
                  <c:v>21.239352202999999</c:v>
                </c:pt>
                <c:pt idx="2995">
                  <c:v>21.566485902</c:v>
                </c:pt>
                <c:pt idx="2996">
                  <c:v>21.639867471999999</c:v>
                </c:pt>
                <c:pt idx="2997">
                  <c:v>21.954725805999999</c:v>
                </c:pt>
                <c:pt idx="2998">
                  <c:v>22.354578599</c:v>
                </c:pt>
                <c:pt idx="2999">
                  <c:v>22.954218658999999</c:v>
                </c:pt>
                <c:pt idx="3000">
                  <c:v>23.075942767000001</c:v>
                </c:pt>
                <c:pt idx="3001">
                  <c:v>23.343360142000002</c:v>
                </c:pt>
                <c:pt idx="3002">
                  <c:v>23.301884124000001</c:v>
                </c:pt>
                <c:pt idx="3003">
                  <c:v>23.509786097999999</c:v>
                </c:pt>
                <c:pt idx="3004">
                  <c:v>23.722403463999999</c:v>
                </c:pt>
                <c:pt idx="3005">
                  <c:v>24.010385540000001</c:v>
                </c:pt>
                <c:pt idx="3006">
                  <c:v>24.058451057999999</c:v>
                </c:pt>
                <c:pt idx="3007">
                  <c:v>23.240024389999999</c:v>
                </c:pt>
                <c:pt idx="3008">
                  <c:v>22.698221559</c:v>
                </c:pt>
                <c:pt idx="3009">
                  <c:v>21.953059688</c:v>
                </c:pt>
                <c:pt idx="3010">
                  <c:v>21.342370747</c:v>
                </c:pt>
                <c:pt idx="3011">
                  <c:v>20.790450382</c:v>
                </c:pt>
                <c:pt idx="3012">
                  <c:v>20.371735846</c:v>
                </c:pt>
                <c:pt idx="3013">
                  <c:v>19.940202237000001</c:v>
                </c:pt>
                <c:pt idx="3014">
                  <c:v>19.646278159000001</c:v>
                </c:pt>
                <c:pt idx="3015">
                  <c:v>19.356017497</c:v>
                </c:pt>
                <c:pt idx="3016">
                  <c:v>19.191389519000001</c:v>
                </c:pt>
                <c:pt idx="3017">
                  <c:v>19.204784828000001</c:v>
                </c:pt>
                <c:pt idx="3018">
                  <c:v>18.958412370000001</c:v>
                </c:pt>
                <c:pt idx="3019">
                  <c:v>19.000163391000001</c:v>
                </c:pt>
                <c:pt idx="3020">
                  <c:v>19.066701736999999</c:v>
                </c:pt>
                <c:pt idx="3021">
                  <c:v>19.229111204999999</c:v>
                </c:pt>
                <c:pt idx="3022">
                  <c:v>19.409542434999999</c:v>
                </c:pt>
                <c:pt idx="3023">
                  <c:v>19.670844114000001</c:v>
                </c:pt>
                <c:pt idx="3024">
                  <c:v>19.953899454999998</c:v>
                </c:pt>
                <c:pt idx="3025">
                  <c:v>20.304556804000001</c:v>
                </c:pt>
                <c:pt idx="3026">
                  <c:v>20.669188519999999</c:v>
                </c:pt>
                <c:pt idx="3027">
                  <c:v>21.078140596000001</c:v>
                </c:pt>
                <c:pt idx="3028">
                  <c:v>21.551134780000002</c:v>
                </c:pt>
                <c:pt idx="3029">
                  <c:v>22.064642755000001</c:v>
                </c:pt>
                <c:pt idx="3030">
                  <c:v>22.776207407000001</c:v>
                </c:pt>
                <c:pt idx="3031">
                  <c:v>23.191517471000001</c:v>
                </c:pt>
                <c:pt idx="3032">
                  <c:v>24.428126575</c:v>
                </c:pt>
                <c:pt idx="3033">
                  <c:v>24.428126575</c:v>
                </c:pt>
                <c:pt idx="3034">
                  <c:v>24.908582027000001</c:v>
                </c:pt>
                <c:pt idx="3035">
                  <c:v>25.229223207</c:v>
                </c:pt>
                <c:pt idx="3036">
                  <c:v>25.549251012999999</c:v>
                </c:pt>
                <c:pt idx="3037">
                  <c:v>25.915531347000002</c:v>
                </c:pt>
                <c:pt idx="3038">
                  <c:v>26.292183961999999</c:v>
                </c:pt>
                <c:pt idx="3039">
                  <c:v>26.720517418</c:v>
                </c:pt>
                <c:pt idx="3040">
                  <c:v>27.194610813000001</c:v>
                </c:pt>
                <c:pt idx="3041">
                  <c:v>27.242027820000001</c:v>
                </c:pt>
                <c:pt idx="3042">
                  <c:v>26.274753434000001</c:v>
                </c:pt>
                <c:pt idx="3043">
                  <c:v>25.533145351999998</c:v>
                </c:pt>
                <c:pt idx="3044">
                  <c:v>24.662933873</c:v>
                </c:pt>
                <c:pt idx="3045">
                  <c:v>24.066159506000002</c:v>
                </c:pt>
                <c:pt idx="3046">
                  <c:v>23.324471620000001</c:v>
                </c:pt>
                <c:pt idx="3047">
                  <c:v>22.712565094999999</c:v>
                </c:pt>
                <c:pt idx="3048">
                  <c:v>22.255382396000002</c:v>
                </c:pt>
                <c:pt idx="3049">
                  <c:v>21.773342685999999</c:v>
                </c:pt>
                <c:pt idx="3050">
                  <c:v>21.334693519999998</c:v>
                </c:pt>
                <c:pt idx="3051">
                  <c:v>21.031264360000002</c:v>
                </c:pt>
                <c:pt idx="3052">
                  <c:v>20.710831297999999</c:v>
                </c:pt>
                <c:pt idx="3053">
                  <c:v>20.495059838</c:v>
                </c:pt>
                <c:pt idx="3054">
                  <c:v>20.262348487000001</c:v>
                </c:pt>
                <c:pt idx="3055">
                  <c:v>20.116691358000001</c:v>
                </c:pt>
                <c:pt idx="3056">
                  <c:v>19.948846231000001</c:v>
                </c:pt>
                <c:pt idx="3057">
                  <c:v>19.867100443999998</c:v>
                </c:pt>
                <c:pt idx="3058">
                  <c:v>19.757872496000001</c:v>
                </c:pt>
                <c:pt idx="3059">
                  <c:v>19.683266421999999</c:v>
                </c:pt>
                <c:pt idx="3060">
                  <c:v>19.688574388999999</c:v>
                </c:pt>
                <c:pt idx="3061">
                  <c:v>19.672272404000001</c:v>
                </c:pt>
                <c:pt idx="3062">
                  <c:v>19.718315961999998</c:v>
                </c:pt>
                <c:pt idx="3063">
                  <c:v>19.736216761000001</c:v>
                </c:pt>
                <c:pt idx="3064">
                  <c:v>19.807506490000002</c:v>
                </c:pt>
                <c:pt idx="3065">
                  <c:v>19.852001821000002</c:v>
                </c:pt>
                <c:pt idx="3066">
                  <c:v>20.047709815000001</c:v>
                </c:pt>
                <c:pt idx="3067">
                  <c:v>20.041058016000001</c:v>
                </c:pt>
                <c:pt idx="3068">
                  <c:v>20.295279310000002</c:v>
                </c:pt>
                <c:pt idx="3069">
                  <c:v>20.342327039000001</c:v>
                </c:pt>
                <c:pt idx="3070">
                  <c:v>20.529719207999999</c:v>
                </c:pt>
                <c:pt idx="3071">
                  <c:v>20.785291781000002</c:v>
                </c:pt>
                <c:pt idx="3072">
                  <c:v>21.058852496</c:v>
                </c:pt>
                <c:pt idx="3073">
                  <c:v>21.401462590000001</c:v>
                </c:pt>
                <c:pt idx="3074">
                  <c:v>21.894408546000001</c:v>
                </c:pt>
                <c:pt idx="3075">
                  <c:v>22.165448242</c:v>
                </c:pt>
                <c:pt idx="3076">
                  <c:v>22.617376985</c:v>
                </c:pt>
                <c:pt idx="3077">
                  <c:v>22.926542154</c:v>
                </c:pt>
                <c:pt idx="3078">
                  <c:v>22.596383672000002</c:v>
                </c:pt>
                <c:pt idx="3079">
                  <c:v>22.198477114999999</c:v>
                </c:pt>
                <c:pt idx="3080">
                  <c:v>22.005374789000001</c:v>
                </c:pt>
                <c:pt idx="3081">
                  <c:v>21.839115797000002</c:v>
                </c:pt>
                <c:pt idx="3082">
                  <c:v>21.765903668</c:v>
                </c:pt>
                <c:pt idx="3083">
                  <c:v>21.765903668</c:v>
                </c:pt>
                <c:pt idx="3084">
                  <c:v>21.671092222999999</c:v>
                </c:pt>
                <c:pt idx="3085">
                  <c:v>21.655145747999999</c:v>
                </c:pt>
                <c:pt idx="3086">
                  <c:v>21.622418462999999</c:v>
                </c:pt>
                <c:pt idx="3087">
                  <c:v>21.662493474000001</c:v>
                </c:pt>
                <c:pt idx="3088">
                  <c:v>21.820063821000002</c:v>
                </c:pt>
                <c:pt idx="3089">
                  <c:v>21.916362365000001</c:v>
                </c:pt>
                <c:pt idx="3090">
                  <c:v>21.866863606999999</c:v>
                </c:pt>
                <c:pt idx="3091">
                  <c:v>22.104008114999999</c:v>
                </c:pt>
                <c:pt idx="3092">
                  <c:v>22.277301153</c:v>
                </c:pt>
                <c:pt idx="3093">
                  <c:v>22.315926744999999</c:v>
                </c:pt>
                <c:pt idx="3094">
                  <c:v>22.541464557000001</c:v>
                </c:pt>
                <c:pt idx="3095">
                  <c:v>22.770007437</c:v>
                </c:pt>
                <c:pt idx="3096">
                  <c:v>23.061251183</c:v>
                </c:pt>
                <c:pt idx="3097">
                  <c:v>23.372223007999999</c:v>
                </c:pt>
                <c:pt idx="3098">
                  <c:v>23.732181872000002</c:v>
                </c:pt>
                <c:pt idx="3099">
                  <c:v>24.169821279000001</c:v>
                </c:pt>
                <c:pt idx="3100">
                  <c:v>25.753841331</c:v>
                </c:pt>
                <c:pt idx="3101">
                  <c:v>26.377496152999999</c:v>
                </c:pt>
                <c:pt idx="3102">
                  <c:v>26.577496152999998</c:v>
                </c:pt>
                <c:pt idx="3103">
                  <c:v>26.477496153000001</c:v>
                </c:pt>
                <c:pt idx="3104">
                  <c:v>26.330336768999999</c:v>
                </c:pt>
                <c:pt idx="3105">
                  <c:v>25.373868730000002</c:v>
                </c:pt>
                <c:pt idx="3106">
                  <c:v>24.339332896999998</c:v>
                </c:pt>
                <c:pt idx="3107">
                  <c:v>23.338278999</c:v>
                </c:pt>
                <c:pt idx="3108">
                  <c:v>22.473661344</c:v>
                </c:pt>
                <c:pt idx="3109">
                  <c:v>21.521087998999999</c:v>
                </c:pt>
                <c:pt idx="3110">
                  <c:v>20.700805089999999</c:v>
                </c:pt>
                <c:pt idx="3111">
                  <c:v>19.796318606</c:v>
                </c:pt>
                <c:pt idx="3112">
                  <c:v>19.01630231</c:v>
                </c:pt>
                <c:pt idx="3113">
                  <c:v>18.160724407</c:v>
                </c:pt>
                <c:pt idx="3114">
                  <c:v>17.33978823</c:v>
                </c:pt>
                <c:pt idx="3115">
                  <c:v>16.663106652</c:v>
                </c:pt>
                <c:pt idx="3116">
                  <c:v>15.918134514</c:v>
                </c:pt>
                <c:pt idx="3117">
                  <c:v>15.289823977999999</c:v>
                </c:pt>
                <c:pt idx="3118">
                  <c:v>14.587749280000001</c:v>
                </c:pt>
                <c:pt idx="3119">
                  <c:v>13.986800154999999</c:v>
                </c:pt>
                <c:pt idx="3120">
                  <c:v>13.311234796999999</c:v>
                </c:pt>
                <c:pt idx="3121">
                  <c:v>12.741085105</c:v>
                </c:pt>
                <c:pt idx="3122">
                  <c:v>12.098399423</c:v>
                </c:pt>
                <c:pt idx="3123">
                  <c:v>11.480719519999999</c:v>
                </c:pt>
                <c:pt idx="3124">
                  <c:v>10.972292446999999</c:v>
                </c:pt>
                <c:pt idx="3125">
                  <c:v>10.404466057</c:v>
                </c:pt>
                <c:pt idx="3126">
                  <c:v>9.945342428</c:v>
                </c:pt>
                <c:pt idx="3127">
                  <c:v>9.4414611260000001</c:v>
                </c:pt>
                <c:pt idx="3128">
                  <c:v>9.0460048250000007</c:v>
                </c:pt>
                <c:pt idx="3129">
                  <c:v>8.6076769760000005</c:v>
                </c:pt>
                <c:pt idx="3130">
                  <c:v>8.1961889790000004</c:v>
                </c:pt>
                <c:pt idx="3131">
                  <c:v>7.8888408859999997</c:v>
                </c:pt>
                <c:pt idx="3132">
                  <c:v>7.5265662600000001</c:v>
                </c:pt>
                <c:pt idx="3133">
                  <c:v>7.2602379939999997</c:v>
                </c:pt>
                <c:pt idx="3134">
                  <c:v>6.9471849360000002</c:v>
                </c:pt>
                <c:pt idx="3135">
                  <c:v>6.7125782440000004</c:v>
                </c:pt>
                <c:pt idx="3136">
                  <c:v>6.4383498210000001</c:v>
                </c:pt>
                <c:pt idx="3137">
                  <c:v>6.2487247459999997</c:v>
                </c:pt>
                <c:pt idx="3138">
                  <c:v>6.0184516270000001</c:v>
                </c:pt>
                <c:pt idx="3139">
                  <c:v>5.8169247799999999</c:v>
                </c:pt>
                <c:pt idx="3140">
                  <c:v>5.7044856810000004</c:v>
                </c:pt>
                <c:pt idx="3141">
                  <c:v>5.5673072890000004</c:v>
                </c:pt>
                <c:pt idx="3142">
                  <c:v>5.5099660200000002</c:v>
                </c:pt>
                <c:pt idx="3143">
                  <c:v>5.4288503019999999</c:v>
                </c:pt>
                <c:pt idx="3144">
                  <c:v>5.418327863</c:v>
                </c:pt>
                <c:pt idx="3145">
                  <c:v>5.3846827360000002</c:v>
                </c:pt>
                <c:pt idx="3146">
                  <c:v>5.3695940149999997</c:v>
                </c:pt>
                <c:pt idx="3147">
                  <c:v>5.4255444410000004</c:v>
                </c:pt>
                <c:pt idx="3148">
                  <c:v>5.4609146739999996</c:v>
                </c:pt>
                <c:pt idx="3149">
                  <c:v>5.5648020499999999</c:v>
                </c:pt>
                <c:pt idx="3150">
                  <c:v>5.7931936909999999</c:v>
                </c:pt>
                <c:pt idx="3151">
                  <c:v>5.9269626640000004</c:v>
                </c:pt>
                <c:pt idx="3152">
                  <c:v>5.9269626640000004</c:v>
                </c:pt>
                <c:pt idx="3153">
                  <c:v>6.1268592829999999</c:v>
                </c:pt>
                <c:pt idx="3154">
                  <c:v>6.3256946770000004</c:v>
                </c:pt>
                <c:pt idx="3155">
                  <c:v>6.5701332299999997</c:v>
                </c:pt>
                <c:pt idx="3156">
                  <c:v>6.8866738429999996</c:v>
                </c:pt>
                <c:pt idx="3157">
                  <c:v>7.2223888629999999</c:v>
                </c:pt>
                <c:pt idx="3158">
                  <c:v>7.617516212</c:v>
                </c:pt>
                <c:pt idx="3159">
                  <c:v>8.0332417389999993</c:v>
                </c:pt>
                <c:pt idx="3160">
                  <c:v>8.4963275389999993</c:v>
                </c:pt>
                <c:pt idx="3161">
                  <c:v>8.9803904590000005</c:v>
                </c:pt>
                <c:pt idx="3162">
                  <c:v>9.5009672869999999</c:v>
                </c:pt>
                <c:pt idx="3163">
                  <c:v>10.077207208000001</c:v>
                </c:pt>
                <c:pt idx="3164">
                  <c:v>10.697792443000001</c:v>
                </c:pt>
                <c:pt idx="3165">
                  <c:v>11.380667775999999</c:v>
                </c:pt>
                <c:pt idx="3166">
                  <c:v>12.095953084</c:v>
                </c:pt>
                <c:pt idx="3167">
                  <c:v>12.832043555</c:v>
                </c:pt>
                <c:pt idx="3168">
                  <c:v>13.613142202000001</c:v>
                </c:pt>
                <c:pt idx="3169">
                  <c:v>14.418419514</c:v>
                </c:pt>
                <c:pt idx="3170">
                  <c:v>16.145021912000001</c:v>
                </c:pt>
                <c:pt idx="3171">
                  <c:v>17.045649394000002</c:v>
                </c:pt>
                <c:pt idx="3172">
                  <c:v>18.068576671999999</c:v>
                </c:pt>
                <c:pt idx="3173">
                  <c:v>18.068576671999999</c:v>
                </c:pt>
                <c:pt idx="3174">
                  <c:v>19.017681402000001</c:v>
                </c:pt>
                <c:pt idx="3175">
                  <c:v>20.015757838999999</c:v>
                </c:pt>
                <c:pt idx="3176">
                  <c:v>21.014769472000001</c:v>
                </c:pt>
                <c:pt idx="3177">
                  <c:v>22.070946486</c:v>
                </c:pt>
                <c:pt idx="3178">
                  <c:v>23.147898538</c:v>
                </c:pt>
                <c:pt idx="3179">
                  <c:v>24.230263035</c:v>
                </c:pt>
                <c:pt idx="3180">
                  <c:v>25.367437502000001</c:v>
                </c:pt>
                <c:pt idx="3181">
                  <c:v>25.589818772000001</c:v>
                </c:pt>
                <c:pt idx="3182">
                  <c:v>24.695428113999998</c:v>
                </c:pt>
                <c:pt idx="3183">
                  <c:v>23.948161903999999</c:v>
                </c:pt>
                <c:pt idx="3184">
                  <c:v>23.158204048999998</c:v>
                </c:pt>
                <c:pt idx="3185">
                  <c:v>22.589792684999999</c:v>
                </c:pt>
                <c:pt idx="3186">
                  <c:v>21.849460265000001</c:v>
                </c:pt>
                <c:pt idx="3187">
                  <c:v>21.239577597</c:v>
                </c:pt>
                <c:pt idx="3188">
                  <c:v>20.583862444000001</c:v>
                </c:pt>
                <c:pt idx="3189">
                  <c:v>19.963247932000002</c:v>
                </c:pt>
                <c:pt idx="3190">
                  <c:v>19.472193976</c:v>
                </c:pt>
                <c:pt idx="3191">
                  <c:v>18.940983459000002</c:v>
                </c:pt>
                <c:pt idx="3192">
                  <c:v>18.528179865999999</c:v>
                </c:pt>
                <c:pt idx="3193">
                  <c:v>18.079495915999999</c:v>
                </c:pt>
                <c:pt idx="3194">
                  <c:v>17.658132151</c:v>
                </c:pt>
                <c:pt idx="3195">
                  <c:v>17.346102792</c:v>
                </c:pt>
                <c:pt idx="3196">
                  <c:v>16.881997860999999</c:v>
                </c:pt>
                <c:pt idx="3197">
                  <c:v>16.831407857999999</c:v>
                </c:pt>
                <c:pt idx="3198">
                  <c:v>16.756300145000001</c:v>
                </c:pt>
                <c:pt idx="3199">
                  <c:v>16.755054357999999</c:v>
                </c:pt>
                <c:pt idx="3200">
                  <c:v>16.737504246</c:v>
                </c:pt>
                <c:pt idx="3201">
                  <c:v>16.794199313</c:v>
                </c:pt>
                <c:pt idx="3202">
                  <c:v>16.842645097999998</c:v>
                </c:pt>
                <c:pt idx="3203">
                  <c:v>16.937303575000001</c:v>
                </c:pt>
                <c:pt idx="3204">
                  <c:v>17.104208175</c:v>
                </c:pt>
                <c:pt idx="3205">
                  <c:v>17.265711937999999</c:v>
                </c:pt>
                <c:pt idx="3206">
                  <c:v>17.481014547000001</c:v>
                </c:pt>
                <c:pt idx="3207">
                  <c:v>17.699719522999999</c:v>
                </c:pt>
                <c:pt idx="3208">
                  <c:v>18.032684738</c:v>
                </c:pt>
                <c:pt idx="3209">
                  <c:v>18.300642420999999</c:v>
                </c:pt>
                <c:pt idx="3210">
                  <c:v>18.338942979999999</c:v>
                </c:pt>
                <c:pt idx="3211">
                  <c:v>18.664622872999999</c:v>
                </c:pt>
                <c:pt idx="3212">
                  <c:v>19.020389432000002</c:v>
                </c:pt>
                <c:pt idx="3213">
                  <c:v>19.499387480999999</c:v>
                </c:pt>
                <c:pt idx="3214">
                  <c:v>19.922846813</c:v>
                </c:pt>
                <c:pt idx="3215">
                  <c:v>20.459509049000001</c:v>
                </c:pt>
                <c:pt idx="3216">
                  <c:v>20.442672147</c:v>
                </c:pt>
                <c:pt idx="3217">
                  <c:v>20.441599397000001</c:v>
                </c:pt>
                <c:pt idx="3218">
                  <c:v>20.427232592999999</c:v>
                </c:pt>
                <c:pt idx="3219">
                  <c:v>20.452172086000001</c:v>
                </c:pt>
                <c:pt idx="3220">
                  <c:v>20.554766572999998</c:v>
                </c:pt>
                <c:pt idx="3221">
                  <c:v>20.652596293999999</c:v>
                </c:pt>
                <c:pt idx="3222">
                  <c:v>20.824014888000001</c:v>
                </c:pt>
                <c:pt idx="3223">
                  <c:v>21.008853321</c:v>
                </c:pt>
                <c:pt idx="3224">
                  <c:v>21.311501255</c:v>
                </c:pt>
                <c:pt idx="3225">
                  <c:v>21.600285762999999</c:v>
                </c:pt>
                <c:pt idx="3226">
                  <c:v>21.956759272999999</c:v>
                </c:pt>
                <c:pt idx="3227">
                  <c:v>22.408964109999999</c:v>
                </c:pt>
                <c:pt idx="3228">
                  <c:v>22.865424757</c:v>
                </c:pt>
                <c:pt idx="3229">
                  <c:v>23.430872998000002</c:v>
                </c:pt>
                <c:pt idx="3230">
                  <c:v>23.611379912</c:v>
                </c:pt>
                <c:pt idx="3231">
                  <c:v>23.105517596999999</c:v>
                </c:pt>
                <c:pt idx="3232">
                  <c:v>22.518789195</c:v>
                </c:pt>
                <c:pt idx="3233">
                  <c:v>22.060843473999999</c:v>
                </c:pt>
                <c:pt idx="3234">
                  <c:v>21.562788335</c:v>
                </c:pt>
                <c:pt idx="3235">
                  <c:v>21.103164503999999</c:v>
                </c:pt>
                <c:pt idx="3236">
                  <c:v>20.752538690000002</c:v>
                </c:pt>
                <c:pt idx="3237">
                  <c:v>20.355380611000001</c:v>
                </c:pt>
                <c:pt idx="3238">
                  <c:v>20.050932338999999</c:v>
                </c:pt>
                <c:pt idx="3239">
                  <c:v>19.705638812</c:v>
                </c:pt>
                <c:pt idx="3240">
                  <c:v>19.472645027999999</c:v>
                </c:pt>
                <c:pt idx="3241">
                  <c:v>19.230593539000001</c:v>
                </c:pt>
                <c:pt idx="3242">
                  <c:v>19.024686529</c:v>
                </c:pt>
                <c:pt idx="3243">
                  <c:v>18.916519048000001</c:v>
                </c:pt>
                <c:pt idx="3244">
                  <c:v>18.747802604</c:v>
                </c:pt>
                <c:pt idx="3245">
                  <c:v>18.725460545000001</c:v>
                </c:pt>
                <c:pt idx="3246">
                  <c:v>18.62800725</c:v>
                </c:pt>
                <c:pt idx="3247">
                  <c:v>18.672326019</c:v>
                </c:pt>
                <c:pt idx="3248">
                  <c:v>18.658157488000001</c:v>
                </c:pt>
                <c:pt idx="3249">
                  <c:v>18.675413756000001</c:v>
                </c:pt>
                <c:pt idx="3250">
                  <c:v>18.729121758000002</c:v>
                </c:pt>
                <c:pt idx="3251">
                  <c:v>18.773210062</c:v>
                </c:pt>
                <c:pt idx="3252">
                  <c:v>18.877559457</c:v>
                </c:pt>
                <c:pt idx="3253">
                  <c:v>18.960770461999999</c:v>
                </c:pt>
                <c:pt idx="3254">
                  <c:v>19.103461341999999</c:v>
                </c:pt>
                <c:pt idx="3255">
                  <c:v>19.235154159</c:v>
                </c:pt>
                <c:pt idx="3256">
                  <c:v>19.424956204000001</c:v>
                </c:pt>
                <c:pt idx="3257">
                  <c:v>19.614816617999999</c:v>
                </c:pt>
                <c:pt idx="3258">
                  <c:v>19.835967645</c:v>
                </c:pt>
                <c:pt idx="3259">
                  <c:v>20.127283393999999</c:v>
                </c:pt>
                <c:pt idx="3260">
                  <c:v>20.426862591999999</c:v>
                </c:pt>
                <c:pt idx="3261">
                  <c:v>20.751739648000001</c:v>
                </c:pt>
                <c:pt idx="3262">
                  <c:v>21.520421626000001</c:v>
                </c:pt>
                <c:pt idx="3263">
                  <c:v>21.520421626000001</c:v>
                </c:pt>
                <c:pt idx="3264">
                  <c:v>21.936257412</c:v>
                </c:pt>
                <c:pt idx="3265">
                  <c:v>22.120644639999998</c:v>
                </c:pt>
                <c:pt idx="3266">
                  <c:v>21.692931773000002</c:v>
                </c:pt>
                <c:pt idx="3267">
                  <c:v>21.29670569</c:v>
                </c:pt>
                <c:pt idx="3268">
                  <c:v>21.013436900999999</c:v>
                </c:pt>
                <c:pt idx="3269">
                  <c:v>20.695995472</c:v>
                </c:pt>
                <c:pt idx="3270">
                  <c:v>20.464205247999999</c:v>
                </c:pt>
                <c:pt idx="3271">
                  <c:v>20.191083629000001</c:v>
                </c:pt>
                <c:pt idx="3272">
                  <c:v>19.996638730000001</c:v>
                </c:pt>
                <c:pt idx="3273">
                  <c:v>19.762363454999999</c:v>
                </c:pt>
                <c:pt idx="3274">
                  <c:v>19.549956575</c:v>
                </c:pt>
                <c:pt idx="3275">
                  <c:v>19.437909672</c:v>
                </c:pt>
                <c:pt idx="3276">
                  <c:v>19.304031741999999</c:v>
                </c:pt>
                <c:pt idx="3277">
                  <c:v>19.242858560999998</c:v>
                </c:pt>
                <c:pt idx="3278">
                  <c:v>19.147940780999999</c:v>
                </c:pt>
                <c:pt idx="3279">
                  <c:v>19.099887042999999</c:v>
                </c:pt>
                <c:pt idx="3280">
                  <c:v>19.095966377</c:v>
                </c:pt>
                <c:pt idx="3281">
                  <c:v>19.141610375999999</c:v>
                </c:pt>
                <c:pt idx="3282">
                  <c:v>19.170199629999999</c:v>
                </c:pt>
                <c:pt idx="3283">
                  <c:v>19.242623646999998</c:v>
                </c:pt>
                <c:pt idx="3284">
                  <c:v>19.401807458</c:v>
                </c:pt>
                <c:pt idx="3285">
                  <c:v>19.558149719999999</c:v>
                </c:pt>
                <c:pt idx="3286">
                  <c:v>19.773649588000001</c:v>
                </c:pt>
                <c:pt idx="3287">
                  <c:v>19.985895747000001</c:v>
                </c:pt>
                <c:pt idx="3288">
                  <c:v>20.257054928999999</c:v>
                </c:pt>
                <c:pt idx="3289">
                  <c:v>20.531016419</c:v>
                </c:pt>
                <c:pt idx="3290">
                  <c:v>20.822928205</c:v>
                </c:pt>
                <c:pt idx="3291">
                  <c:v>21.164813815999999</c:v>
                </c:pt>
                <c:pt idx="3292">
                  <c:v>21.50093523</c:v>
                </c:pt>
                <c:pt idx="3293">
                  <c:v>21.876174511999999</c:v>
                </c:pt>
                <c:pt idx="3294">
                  <c:v>22.250282164000001</c:v>
                </c:pt>
                <c:pt idx="3295">
                  <c:v>22.667203687000001</c:v>
                </c:pt>
                <c:pt idx="3296">
                  <c:v>23.096513058999999</c:v>
                </c:pt>
                <c:pt idx="3297">
                  <c:v>23.567586521999999</c:v>
                </c:pt>
                <c:pt idx="3298">
                  <c:v>24.047150469999998</c:v>
                </c:pt>
                <c:pt idx="3299">
                  <c:v>24.555946121000002</c:v>
                </c:pt>
                <c:pt idx="3300">
                  <c:v>25.097322799000001</c:v>
                </c:pt>
                <c:pt idx="3301">
                  <c:v>25.217377059</c:v>
                </c:pt>
                <c:pt idx="3302">
                  <c:v>24.777662943999999</c:v>
                </c:pt>
                <c:pt idx="3303">
                  <c:v>24.279504953</c:v>
                </c:pt>
                <c:pt idx="3304">
                  <c:v>23.877341607999998</c:v>
                </c:pt>
                <c:pt idx="3305">
                  <c:v>23.432399743000001</c:v>
                </c:pt>
                <c:pt idx="3306">
                  <c:v>22.987967012999999</c:v>
                </c:pt>
                <c:pt idx="3307">
                  <c:v>22.690938514999999</c:v>
                </c:pt>
                <c:pt idx="3308">
                  <c:v>22.318509326000001</c:v>
                </c:pt>
                <c:pt idx="3309">
                  <c:v>22.034725477999999</c:v>
                </c:pt>
                <c:pt idx="3310">
                  <c:v>21.706788898999999</c:v>
                </c:pt>
                <c:pt idx="3311">
                  <c:v>21.464010944000002</c:v>
                </c:pt>
                <c:pt idx="3312">
                  <c:v>21.183285960999999</c:v>
                </c:pt>
                <c:pt idx="3313">
                  <c:v>20.989797977999999</c:v>
                </c:pt>
                <c:pt idx="3314">
                  <c:v>20.764365117000001</c:v>
                </c:pt>
                <c:pt idx="3315">
                  <c:v>20.578941915000001</c:v>
                </c:pt>
                <c:pt idx="3316">
                  <c:v>20.490521393000002</c:v>
                </c:pt>
                <c:pt idx="3317">
                  <c:v>20.381611912</c:v>
                </c:pt>
                <c:pt idx="3318">
                  <c:v>20.347158399000001</c:v>
                </c:pt>
                <c:pt idx="3319">
                  <c:v>20.288147072000001</c:v>
                </c:pt>
                <c:pt idx="3320">
                  <c:v>20.296817506</c:v>
                </c:pt>
                <c:pt idx="3321">
                  <c:v>20.291084041000001</c:v>
                </c:pt>
                <c:pt idx="3322">
                  <c:v>20.325923659000001</c:v>
                </c:pt>
                <c:pt idx="3323">
                  <c:v>20.453763624</c:v>
                </c:pt>
                <c:pt idx="3324">
                  <c:v>21.016584948999999</c:v>
                </c:pt>
                <c:pt idx="3325">
                  <c:v>21.292754949999999</c:v>
                </c:pt>
                <c:pt idx="3326">
                  <c:v>21.563481885000002</c:v>
                </c:pt>
                <c:pt idx="3327">
                  <c:v>21.922678769000001</c:v>
                </c:pt>
                <c:pt idx="3328">
                  <c:v>21.922678769000001</c:v>
                </c:pt>
                <c:pt idx="3329">
                  <c:v>22.261379980000001</c:v>
                </c:pt>
                <c:pt idx="3330">
                  <c:v>22.261379980000001</c:v>
                </c:pt>
                <c:pt idx="3331">
                  <c:v>22.634290694000001</c:v>
                </c:pt>
                <c:pt idx="3332">
                  <c:v>23.060250353000001</c:v>
                </c:pt>
                <c:pt idx="3333">
                  <c:v>23.116331002999999</c:v>
                </c:pt>
                <c:pt idx="3334">
                  <c:v>22.763681092999999</c:v>
                </c:pt>
                <c:pt idx="3335">
                  <c:v>22.343435867</c:v>
                </c:pt>
                <c:pt idx="3336">
                  <c:v>22.012696376000001</c:v>
                </c:pt>
                <c:pt idx="3337">
                  <c:v>21.635337324999998</c:v>
                </c:pt>
                <c:pt idx="3338">
                  <c:v>21.029975196999999</c:v>
                </c:pt>
                <c:pt idx="3339">
                  <c:v>20.739040943999999</c:v>
                </c:pt>
                <c:pt idx="3340">
                  <c:v>20.536885094999999</c:v>
                </c:pt>
                <c:pt idx="3341">
                  <c:v>20.301903305</c:v>
                </c:pt>
                <c:pt idx="3342">
                  <c:v>20.301903305</c:v>
                </c:pt>
                <c:pt idx="3343">
                  <c:v>20.148962246</c:v>
                </c:pt>
                <c:pt idx="3344">
                  <c:v>19.966543000000001</c:v>
                </c:pt>
                <c:pt idx="3345">
                  <c:v>19.863493217999999</c:v>
                </c:pt>
                <c:pt idx="3346">
                  <c:v>19.719978465000001</c:v>
                </c:pt>
                <c:pt idx="3347">
                  <c:v>19.597736224999998</c:v>
                </c:pt>
                <c:pt idx="3348">
                  <c:v>19.549503821999998</c:v>
                </c:pt>
                <c:pt idx="3349">
                  <c:v>19.472579503999999</c:v>
                </c:pt>
                <c:pt idx="3350">
                  <c:v>19.467835226999998</c:v>
                </c:pt>
                <c:pt idx="3351">
                  <c:v>19.445813266999998</c:v>
                </c:pt>
                <c:pt idx="3352">
                  <c:v>19.495425948000001</c:v>
                </c:pt>
                <c:pt idx="3353">
                  <c:v>19.536741808999999</c:v>
                </c:pt>
                <c:pt idx="3354">
                  <c:v>19.610362587000001</c:v>
                </c:pt>
                <c:pt idx="3355">
                  <c:v>19.769860586</c:v>
                </c:pt>
                <c:pt idx="3356">
                  <c:v>19.933297376999999</c:v>
                </c:pt>
                <c:pt idx="3357">
                  <c:v>20.161090063</c:v>
                </c:pt>
                <c:pt idx="3358">
                  <c:v>20.387290777</c:v>
                </c:pt>
                <c:pt idx="3359">
                  <c:v>20.665968121999999</c:v>
                </c:pt>
                <c:pt idx="3360">
                  <c:v>20.944063713999999</c:v>
                </c:pt>
                <c:pt idx="3361">
                  <c:v>21.271964998000001</c:v>
                </c:pt>
                <c:pt idx="3362">
                  <c:v>21.600813915</c:v>
                </c:pt>
                <c:pt idx="3363">
                  <c:v>21.986294338</c:v>
                </c:pt>
                <c:pt idx="3364">
                  <c:v>22.435917724999999</c:v>
                </c:pt>
                <c:pt idx="3365">
                  <c:v>22.898274508</c:v>
                </c:pt>
                <c:pt idx="3366">
                  <c:v>23.396608218000001</c:v>
                </c:pt>
                <c:pt idx="3367">
                  <c:v>23.910822211999999</c:v>
                </c:pt>
                <c:pt idx="3368">
                  <c:v>24.467235889000001</c:v>
                </c:pt>
                <c:pt idx="3369">
                  <c:v>25.058889445999998</c:v>
                </c:pt>
                <c:pt idx="3370">
                  <c:v>25.141112812999999</c:v>
                </c:pt>
                <c:pt idx="3371">
                  <c:v>24.529785894</c:v>
                </c:pt>
                <c:pt idx="3372">
                  <c:v>23.871916581000001</c:v>
                </c:pt>
                <c:pt idx="3373">
                  <c:v>23.343478489999999</c:v>
                </c:pt>
                <c:pt idx="3374">
                  <c:v>22.772545560000001</c:v>
                </c:pt>
                <c:pt idx="3375">
                  <c:v>22.317772249000001</c:v>
                </c:pt>
                <c:pt idx="3376">
                  <c:v>21.850170567999999</c:v>
                </c:pt>
                <c:pt idx="3377">
                  <c:v>21.505067301</c:v>
                </c:pt>
                <c:pt idx="3378">
                  <c:v>21.137127187000001</c:v>
                </c:pt>
                <c:pt idx="3379">
                  <c:v>20.830906256999999</c:v>
                </c:pt>
                <c:pt idx="3380">
                  <c:v>20.644561938999999</c:v>
                </c:pt>
                <c:pt idx="3381">
                  <c:v>20.452571482</c:v>
                </c:pt>
                <c:pt idx="3382">
                  <c:v>20.368839288</c:v>
                </c:pt>
                <c:pt idx="3383">
                  <c:v>20.289805633</c:v>
                </c:pt>
                <c:pt idx="3384">
                  <c:v>20.312762763999999</c:v>
                </c:pt>
                <c:pt idx="3385">
                  <c:v>20.34905762</c:v>
                </c:pt>
                <c:pt idx="3386">
                  <c:v>20.441602214</c:v>
                </c:pt>
                <c:pt idx="3387">
                  <c:v>20.633161600000001</c:v>
                </c:pt>
                <c:pt idx="3388">
                  <c:v>20.844688177999998</c:v>
                </c:pt>
                <c:pt idx="3389">
                  <c:v>21.135018148</c:v>
                </c:pt>
                <c:pt idx="3390">
                  <c:v>21.451657308000001</c:v>
                </c:pt>
                <c:pt idx="3391">
                  <c:v>21.852817860999998</c:v>
                </c:pt>
                <c:pt idx="3392">
                  <c:v>21.863600545000001</c:v>
                </c:pt>
                <c:pt idx="3393">
                  <c:v>21.165425304999999</c:v>
                </c:pt>
                <c:pt idx="3394">
                  <c:v>20.418502197999999</c:v>
                </c:pt>
                <c:pt idx="3395">
                  <c:v>19.741431171999999</c:v>
                </c:pt>
                <c:pt idx="3396">
                  <c:v>19.220695695</c:v>
                </c:pt>
                <c:pt idx="3397">
                  <c:v>18.689185943999998</c:v>
                </c:pt>
                <c:pt idx="3398">
                  <c:v>18.301083817999999</c:v>
                </c:pt>
                <c:pt idx="3399">
                  <c:v>17.914462728</c:v>
                </c:pt>
                <c:pt idx="3400">
                  <c:v>17.663430495</c:v>
                </c:pt>
                <c:pt idx="3401">
                  <c:v>17.426290002999998</c:v>
                </c:pt>
                <c:pt idx="3402">
                  <c:v>17.269980222000001</c:v>
                </c:pt>
                <c:pt idx="3403">
                  <c:v>17.25500121</c:v>
                </c:pt>
                <c:pt idx="3404">
                  <c:v>17.243452660999999</c:v>
                </c:pt>
                <c:pt idx="3405">
                  <c:v>17.368726376000001</c:v>
                </c:pt>
                <c:pt idx="3406">
                  <c:v>17.499685828</c:v>
                </c:pt>
                <c:pt idx="3407">
                  <c:v>17.417070288000001</c:v>
                </c:pt>
                <c:pt idx="3408">
                  <c:v>16.776112591</c:v>
                </c:pt>
                <c:pt idx="3409">
                  <c:v>16.328091177000001</c:v>
                </c:pt>
                <c:pt idx="3410">
                  <c:v>15.896469801</c:v>
                </c:pt>
                <c:pt idx="3411">
                  <c:v>15.559199567</c:v>
                </c:pt>
                <c:pt idx="3412">
                  <c:v>15.373917221999999</c:v>
                </c:pt>
                <c:pt idx="3413">
                  <c:v>15.205201107000001</c:v>
                </c:pt>
                <c:pt idx="3414">
                  <c:v>15.150889353</c:v>
                </c:pt>
                <c:pt idx="3415">
                  <c:v>15.089035020000001</c:v>
                </c:pt>
                <c:pt idx="3416">
                  <c:v>15.177674746999999</c:v>
                </c:pt>
                <c:pt idx="3417">
                  <c:v>15.251872452000001</c:v>
                </c:pt>
                <c:pt idx="3418">
                  <c:v>15.358920094</c:v>
                </c:pt>
                <c:pt idx="3419">
                  <c:v>15.542851335</c:v>
                </c:pt>
                <c:pt idx="3420">
                  <c:v>15.723993140999999</c:v>
                </c:pt>
                <c:pt idx="3421">
                  <c:v>15.973206654</c:v>
                </c:pt>
                <c:pt idx="3422">
                  <c:v>16.240107646999999</c:v>
                </c:pt>
                <c:pt idx="3423">
                  <c:v>16.584330423000001</c:v>
                </c:pt>
                <c:pt idx="3424">
                  <c:v>16.961359474000002</c:v>
                </c:pt>
                <c:pt idx="3425">
                  <c:v>17.410571726000001</c:v>
                </c:pt>
                <c:pt idx="3426">
                  <c:v>17.911231793999999</c:v>
                </c:pt>
                <c:pt idx="3427">
                  <c:v>18.211616343999999</c:v>
                </c:pt>
                <c:pt idx="3428">
                  <c:v>18.159753666</c:v>
                </c:pt>
                <c:pt idx="3429">
                  <c:v>18.12248662</c:v>
                </c:pt>
                <c:pt idx="3430">
                  <c:v>18.174750649</c:v>
                </c:pt>
                <c:pt idx="3431">
                  <c:v>18.330864238</c:v>
                </c:pt>
                <c:pt idx="3432">
                  <c:v>18.553494426</c:v>
                </c:pt>
                <c:pt idx="3433">
                  <c:v>18.820684835000002</c:v>
                </c:pt>
                <c:pt idx="3434">
                  <c:v>19.163786429000002</c:v>
                </c:pt>
                <c:pt idx="3435">
                  <c:v>19.611567485999998</c:v>
                </c:pt>
                <c:pt idx="3436">
                  <c:v>20.138821409999998</c:v>
                </c:pt>
                <c:pt idx="3437">
                  <c:v>20.778772719999999</c:v>
                </c:pt>
                <c:pt idx="3438">
                  <c:v>21.469641608</c:v>
                </c:pt>
                <c:pt idx="3439">
                  <c:v>22.267403481999999</c:v>
                </c:pt>
                <c:pt idx="3440">
                  <c:v>23.154255023000001</c:v>
                </c:pt>
                <c:pt idx="3441">
                  <c:v>23.584054183999999</c:v>
                </c:pt>
                <c:pt idx="3442">
                  <c:v>22.800849695</c:v>
                </c:pt>
                <c:pt idx="3443">
                  <c:v>22.091670656000002</c:v>
                </c:pt>
                <c:pt idx="3444">
                  <c:v>21.529497856999999</c:v>
                </c:pt>
                <c:pt idx="3445">
                  <c:v>20.926356037000001</c:v>
                </c:pt>
                <c:pt idx="3446">
                  <c:v>20.44399293</c:v>
                </c:pt>
                <c:pt idx="3447">
                  <c:v>19.923362961999999</c:v>
                </c:pt>
                <c:pt idx="3448">
                  <c:v>19.524256220000002</c:v>
                </c:pt>
                <c:pt idx="3449">
                  <c:v>19.085421703000002</c:v>
                </c:pt>
                <c:pt idx="3450">
                  <c:v>18.681847472000001</c:v>
                </c:pt>
                <c:pt idx="3451">
                  <c:v>18.396137054</c:v>
                </c:pt>
                <c:pt idx="3452">
                  <c:v>18.088702337000001</c:v>
                </c:pt>
                <c:pt idx="3453">
                  <c:v>17.895247411</c:v>
                </c:pt>
                <c:pt idx="3454">
                  <c:v>17.70551901</c:v>
                </c:pt>
                <c:pt idx="3455">
                  <c:v>17.646425834999999</c:v>
                </c:pt>
                <c:pt idx="3456">
                  <c:v>17.609877210000001</c:v>
                </c:pt>
                <c:pt idx="3457">
                  <c:v>17.768666905</c:v>
                </c:pt>
                <c:pt idx="3458">
                  <c:v>17.915632316</c:v>
                </c:pt>
                <c:pt idx="3459">
                  <c:v>18.150463159000001</c:v>
                </c:pt>
                <c:pt idx="3460">
                  <c:v>18.412751963000002</c:v>
                </c:pt>
                <c:pt idx="3461">
                  <c:v>18.700514943000002</c:v>
                </c:pt>
                <c:pt idx="3462">
                  <c:v>18.700514943000002</c:v>
                </c:pt>
                <c:pt idx="3463">
                  <c:v>19.122719774</c:v>
                </c:pt>
                <c:pt idx="3464">
                  <c:v>19.561622165999999</c:v>
                </c:pt>
                <c:pt idx="3465">
                  <c:v>20.041618756999998</c:v>
                </c:pt>
                <c:pt idx="3466">
                  <c:v>20.583920547000002</c:v>
                </c:pt>
                <c:pt idx="3467">
                  <c:v>21.199186778000001</c:v>
                </c:pt>
                <c:pt idx="3468">
                  <c:v>21.867002616000001</c:v>
                </c:pt>
                <c:pt idx="3469">
                  <c:v>22.077126904</c:v>
                </c:pt>
                <c:pt idx="3470">
                  <c:v>21.441438423000001</c:v>
                </c:pt>
                <c:pt idx="3471">
                  <c:v>20.528014566</c:v>
                </c:pt>
                <c:pt idx="3472">
                  <c:v>20.137514378999999</c:v>
                </c:pt>
                <c:pt idx="3473">
                  <c:v>19.656539337000002</c:v>
                </c:pt>
                <c:pt idx="3474">
                  <c:v>19.342354016000002</c:v>
                </c:pt>
                <c:pt idx="3475">
                  <c:v>19.09025213</c:v>
                </c:pt>
                <c:pt idx="3476">
                  <c:v>19.09025213</c:v>
                </c:pt>
                <c:pt idx="3477">
                  <c:v>18.756373173</c:v>
                </c:pt>
                <c:pt idx="3478">
                  <c:v>18.576308422</c:v>
                </c:pt>
                <c:pt idx="3479">
                  <c:v>18.438655383</c:v>
                </c:pt>
                <c:pt idx="3480">
                  <c:v>18.341794746000001</c:v>
                </c:pt>
                <c:pt idx="3481">
                  <c:v>18.248454110000001</c:v>
                </c:pt>
                <c:pt idx="3482">
                  <c:v>18.227678849</c:v>
                </c:pt>
                <c:pt idx="3483">
                  <c:v>18.323439411999999</c:v>
                </c:pt>
                <c:pt idx="3484">
                  <c:v>18.437426475999999</c:v>
                </c:pt>
                <c:pt idx="3485">
                  <c:v>18.86948014</c:v>
                </c:pt>
                <c:pt idx="3486">
                  <c:v>19.180286398</c:v>
                </c:pt>
                <c:pt idx="3487">
                  <c:v>19.526379573</c:v>
                </c:pt>
                <c:pt idx="3488">
                  <c:v>19.946616256999999</c:v>
                </c:pt>
                <c:pt idx="3489">
                  <c:v>19.931479865</c:v>
                </c:pt>
                <c:pt idx="3490">
                  <c:v>19.276840363000002</c:v>
                </c:pt>
                <c:pt idx="3491">
                  <c:v>19.276840363000002</c:v>
                </c:pt>
                <c:pt idx="3492">
                  <c:v>18.796643587999998</c:v>
                </c:pt>
                <c:pt idx="3493">
                  <c:v>18.334298880999999</c:v>
                </c:pt>
                <c:pt idx="3494">
                  <c:v>18.034291452000001</c:v>
                </c:pt>
                <c:pt idx="3495">
                  <c:v>17.749506827000001</c:v>
                </c:pt>
                <c:pt idx="3496">
                  <c:v>17.597035029000001</c:v>
                </c:pt>
                <c:pt idx="3497">
                  <c:v>17.396784553</c:v>
                </c:pt>
                <c:pt idx="3498">
                  <c:v>17.389329995000001</c:v>
                </c:pt>
                <c:pt idx="3499">
                  <c:v>17.4948771</c:v>
                </c:pt>
                <c:pt idx="3500">
                  <c:v>17.666449008000001</c:v>
                </c:pt>
                <c:pt idx="3501">
                  <c:v>17.855472748</c:v>
                </c:pt>
                <c:pt idx="3502">
                  <c:v>17.855472748</c:v>
                </c:pt>
                <c:pt idx="3503">
                  <c:v>18.151221364000001</c:v>
                </c:pt>
                <c:pt idx="3504">
                  <c:v>18.515878512</c:v>
                </c:pt>
                <c:pt idx="3505">
                  <c:v>18.978471531</c:v>
                </c:pt>
                <c:pt idx="3506">
                  <c:v>19.500092745</c:v>
                </c:pt>
                <c:pt idx="3507">
                  <c:v>20.108518239999999</c:v>
                </c:pt>
                <c:pt idx="3508">
                  <c:v>20.818424264000001</c:v>
                </c:pt>
                <c:pt idx="3509">
                  <c:v>21.546152694</c:v>
                </c:pt>
                <c:pt idx="3510">
                  <c:v>21.908554052</c:v>
                </c:pt>
                <c:pt idx="3511">
                  <c:v>21.132747577</c:v>
                </c:pt>
                <c:pt idx="3512">
                  <c:v>20.630867632000001</c:v>
                </c:pt>
                <c:pt idx="3513">
                  <c:v>20.188542121000001</c:v>
                </c:pt>
                <c:pt idx="3514">
                  <c:v>19.866930727</c:v>
                </c:pt>
                <c:pt idx="3515">
                  <c:v>19.721485584</c:v>
                </c:pt>
                <c:pt idx="3516">
                  <c:v>19.627105265000001</c:v>
                </c:pt>
                <c:pt idx="3517">
                  <c:v>19.683824351999998</c:v>
                </c:pt>
                <c:pt idx="3518">
                  <c:v>19.719430804000002</c:v>
                </c:pt>
                <c:pt idx="3519">
                  <c:v>19.956527303000001</c:v>
                </c:pt>
                <c:pt idx="3520">
                  <c:v>20.252052631000002</c:v>
                </c:pt>
                <c:pt idx="3521">
                  <c:v>20.654599695999998</c:v>
                </c:pt>
                <c:pt idx="3522">
                  <c:v>21.123772403</c:v>
                </c:pt>
                <c:pt idx="3523">
                  <c:v>21.693875013</c:v>
                </c:pt>
                <c:pt idx="3524">
                  <c:v>22.203734401999998</c:v>
                </c:pt>
                <c:pt idx="3525">
                  <c:v>22.122123083000002</c:v>
                </c:pt>
                <c:pt idx="3526">
                  <c:v>22.178270277999999</c:v>
                </c:pt>
                <c:pt idx="3527">
                  <c:v>22.483948233</c:v>
                </c:pt>
                <c:pt idx="3528">
                  <c:v>22.728621302000001</c:v>
                </c:pt>
                <c:pt idx="3529">
                  <c:v>23.140128111999999</c:v>
                </c:pt>
                <c:pt idx="3530">
                  <c:v>23.140128111999999</c:v>
                </c:pt>
                <c:pt idx="3531">
                  <c:v>23.339845601</c:v>
                </c:pt>
                <c:pt idx="3532">
                  <c:v>23.173846319999999</c:v>
                </c:pt>
                <c:pt idx="3533">
                  <c:v>23.156828698000002</c:v>
                </c:pt>
                <c:pt idx="3534">
                  <c:v>23.194271981</c:v>
                </c:pt>
                <c:pt idx="3535">
                  <c:v>23.620892691000002</c:v>
                </c:pt>
                <c:pt idx="3536">
                  <c:v>23.620892691000002</c:v>
                </c:pt>
                <c:pt idx="3537">
                  <c:v>23.996057876999998</c:v>
                </c:pt>
                <c:pt idx="3538">
                  <c:v>24.473718906999999</c:v>
                </c:pt>
                <c:pt idx="3539">
                  <c:v>24.661144191000002</c:v>
                </c:pt>
                <c:pt idx="3540">
                  <c:v>24.475959477</c:v>
                </c:pt>
                <c:pt idx="3541">
                  <c:v>24.159740717999998</c:v>
                </c:pt>
                <c:pt idx="3542">
                  <c:v>24.094976466999999</c:v>
                </c:pt>
                <c:pt idx="3543">
                  <c:v>24.08397617</c:v>
                </c:pt>
                <c:pt idx="3544">
                  <c:v>24.216837914999999</c:v>
                </c:pt>
                <c:pt idx="3545">
                  <c:v>24.407139375</c:v>
                </c:pt>
                <c:pt idx="3546">
                  <c:v>24.193935007</c:v>
                </c:pt>
                <c:pt idx="3547">
                  <c:v>23.570993207000001</c:v>
                </c:pt>
                <c:pt idx="3548">
                  <c:v>22.940983363000001</c:v>
                </c:pt>
                <c:pt idx="3549">
                  <c:v>22.940983363000001</c:v>
                </c:pt>
                <c:pt idx="3550">
                  <c:v>22.488994506000001</c:v>
                </c:pt>
                <c:pt idx="3551">
                  <c:v>22.045347129</c:v>
                </c:pt>
                <c:pt idx="3552">
                  <c:v>21.756751244</c:v>
                </c:pt>
                <c:pt idx="3553">
                  <c:v>21.480422577999999</c:v>
                </c:pt>
                <c:pt idx="3554">
                  <c:v>21.209559147</c:v>
                </c:pt>
                <c:pt idx="3555">
                  <c:v>21.439698544999999</c:v>
                </c:pt>
                <c:pt idx="3556">
                  <c:v>21.439698544999999</c:v>
                </c:pt>
                <c:pt idx="3557">
                  <c:v>21.513511289</c:v>
                </c:pt>
                <c:pt idx="3558">
                  <c:v>21.788062049000001</c:v>
                </c:pt>
                <c:pt idx="3559">
                  <c:v>22.103612655999999</c:v>
                </c:pt>
                <c:pt idx="3560">
                  <c:v>22.110329334999999</c:v>
                </c:pt>
                <c:pt idx="3561">
                  <c:v>21.377557924000001</c:v>
                </c:pt>
                <c:pt idx="3562">
                  <c:v>20.746284348</c:v>
                </c:pt>
                <c:pt idx="3563">
                  <c:v>19.673952559</c:v>
                </c:pt>
                <c:pt idx="3564">
                  <c:v>19.455204822999999</c:v>
                </c:pt>
                <c:pt idx="3565">
                  <c:v>19.369522415999999</c:v>
                </c:pt>
                <c:pt idx="3566">
                  <c:v>19.422872340000001</c:v>
                </c:pt>
                <c:pt idx="3567">
                  <c:v>19.422872340000001</c:v>
                </c:pt>
                <c:pt idx="3568">
                  <c:v>19.369294269000001</c:v>
                </c:pt>
                <c:pt idx="3569">
                  <c:v>19.369294269000001</c:v>
                </c:pt>
                <c:pt idx="3570">
                  <c:v>19.553108786999999</c:v>
                </c:pt>
                <c:pt idx="3571">
                  <c:v>19.677205705999999</c:v>
                </c:pt>
                <c:pt idx="3572">
                  <c:v>19.887270262000001</c:v>
                </c:pt>
                <c:pt idx="3573">
                  <c:v>20.108048366999999</c:v>
                </c:pt>
                <c:pt idx="3574">
                  <c:v>20.40420658</c:v>
                </c:pt>
                <c:pt idx="3575">
                  <c:v>20.707857474000001</c:v>
                </c:pt>
                <c:pt idx="3576">
                  <c:v>20.943305576</c:v>
                </c:pt>
                <c:pt idx="3577">
                  <c:v>21.434265675999999</c:v>
                </c:pt>
                <c:pt idx="3578">
                  <c:v>21.857185509000001</c:v>
                </c:pt>
                <c:pt idx="3579">
                  <c:v>22.229654393000001</c:v>
                </c:pt>
                <c:pt idx="3580">
                  <c:v>22.277663073999999</c:v>
                </c:pt>
                <c:pt idx="3581">
                  <c:v>21.886681269</c:v>
                </c:pt>
                <c:pt idx="3582">
                  <c:v>21.360945928</c:v>
                </c:pt>
                <c:pt idx="3583">
                  <c:v>20.845814653000001</c:v>
                </c:pt>
                <c:pt idx="3584">
                  <c:v>20.562746687000001</c:v>
                </c:pt>
                <c:pt idx="3585">
                  <c:v>20.291044695</c:v>
                </c:pt>
                <c:pt idx="3586">
                  <c:v>20.006374255000001</c:v>
                </c:pt>
                <c:pt idx="3587">
                  <c:v>19.781036124</c:v>
                </c:pt>
                <c:pt idx="3588">
                  <c:v>19.540058171999998</c:v>
                </c:pt>
                <c:pt idx="3589">
                  <c:v>18.913340237</c:v>
                </c:pt>
                <c:pt idx="3590">
                  <c:v>18.530125728000002</c:v>
                </c:pt>
                <c:pt idx="3591">
                  <c:v>18.115673493999999</c:v>
                </c:pt>
                <c:pt idx="3592">
                  <c:v>17.935744894999999</c:v>
                </c:pt>
                <c:pt idx="3593">
                  <c:v>17.603652393000001</c:v>
                </c:pt>
                <c:pt idx="3594">
                  <c:v>17.309493068999998</c:v>
                </c:pt>
                <c:pt idx="3595">
                  <c:v>17.128050707</c:v>
                </c:pt>
                <c:pt idx="3596">
                  <c:v>16.932802736999999</c:v>
                </c:pt>
                <c:pt idx="3597">
                  <c:v>16.709949487999999</c:v>
                </c:pt>
                <c:pt idx="3598">
                  <c:v>16.729124681999998</c:v>
                </c:pt>
                <c:pt idx="3599">
                  <c:v>16.696211834</c:v>
                </c:pt>
                <c:pt idx="3600">
                  <c:v>16.508754181</c:v>
                </c:pt>
                <c:pt idx="3601">
                  <c:v>16.521742325999998</c:v>
                </c:pt>
                <c:pt idx="3602">
                  <c:v>16.507046013</c:v>
                </c:pt>
                <c:pt idx="3603">
                  <c:v>16.518610757000001</c:v>
                </c:pt>
                <c:pt idx="3604">
                  <c:v>16.598117979000001</c:v>
                </c:pt>
                <c:pt idx="3605">
                  <c:v>16.787018866</c:v>
                </c:pt>
                <c:pt idx="3606">
                  <c:v>16.768728164999999</c:v>
                </c:pt>
                <c:pt idx="3607">
                  <c:v>16.996723196000001</c:v>
                </c:pt>
                <c:pt idx="3608">
                  <c:v>17.150961391999999</c:v>
                </c:pt>
                <c:pt idx="3609">
                  <c:v>17.295580054999999</c:v>
                </c:pt>
                <c:pt idx="3610">
                  <c:v>17.467465399999998</c:v>
                </c:pt>
                <c:pt idx="3611">
                  <c:v>17.578351049999998</c:v>
                </c:pt>
                <c:pt idx="3612">
                  <c:v>17.971689320999999</c:v>
                </c:pt>
                <c:pt idx="3613">
                  <c:v>18.303082964000001</c:v>
                </c:pt>
                <c:pt idx="3614">
                  <c:v>18.650828107999999</c:v>
                </c:pt>
                <c:pt idx="3615">
                  <c:v>19.053236439999999</c:v>
                </c:pt>
                <c:pt idx="3616">
                  <c:v>19.474965717</c:v>
                </c:pt>
                <c:pt idx="3617">
                  <c:v>19.809085967000001</c:v>
                </c:pt>
                <c:pt idx="3618">
                  <c:v>20.429547394</c:v>
                </c:pt>
                <c:pt idx="3619">
                  <c:v>20.948503956</c:v>
                </c:pt>
                <c:pt idx="3620">
                  <c:v>21.505580311999999</c:v>
                </c:pt>
                <c:pt idx="3621">
                  <c:v>22.082386211999999</c:v>
                </c:pt>
                <c:pt idx="3622">
                  <c:v>22.688983102000002</c:v>
                </c:pt>
                <c:pt idx="3623">
                  <c:v>22.863453832000001</c:v>
                </c:pt>
                <c:pt idx="3624">
                  <c:v>22.453338170999999</c:v>
                </c:pt>
                <c:pt idx="3625">
                  <c:v>21.993449141999999</c:v>
                </c:pt>
                <c:pt idx="3626">
                  <c:v>21.552772431000001</c:v>
                </c:pt>
                <c:pt idx="3627">
                  <c:v>21.069842932</c:v>
                </c:pt>
                <c:pt idx="3628">
                  <c:v>20.667993262</c:v>
                </c:pt>
                <c:pt idx="3629">
                  <c:v>20.489601769</c:v>
                </c:pt>
                <c:pt idx="3630">
                  <c:v>20.113704696999999</c:v>
                </c:pt>
                <c:pt idx="3631">
                  <c:v>19.81599808</c:v>
                </c:pt>
                <c:pt idx="3632">
                  <c:v>19.465160724</c:v>
                </c:pt>
                <c:pt idx="3633">
                  <c:v>19.199912516000001</c:v>
                </c:pt>
                <c:pt idx="3634">
                  <c:v>18.890121633</c:v>
                </c:pt>
                <c:pt idx="3635">
                  <c:v>18.472016342</c:v>
                </c:pt>
                <c:pt idx="3636">
                  <c:v>18.290054079000001</c:v>
                </c:pt>
                <c:pt idx="3637">
                  <c:v>18.086743143</c:v>
                </c:pt>
                <c:pt idx="3638">
                  <c:v>18.123261995</c:v>
                </c:pt>
                <c:pt idx="3639">
                  <c:v>17.869732249999998</c:v>
                </c:pt>
                <c:pt idx="3640">
                  <c:v>17.994947266</c:v>
                </c:pt>
                <c:pt idx="3641">
                  <c:v>17.845765758999999</c:v>
                </c:pt>
                <c:pt idx="3642">
                  <c:v>18.039747801000001</c:v>
                </c:pt>
                <c:pt idx="3643">
                  <c:v>18.055585651000001</c:v>
                </c:pt>
                <c:pt idx="3644">
                  <c:v>18.373702525999999</c:v>
                </c:pt>
                <c:pt idx="3645">
                  <c:v>18.625706097999998</c:v>
                </c:pt>
                <c:pt idx="3646">
                  <c:v>18.743749260000001</c:v>
                </c:pt>
                <c:pt idx="3647">
                  <c:v>19.058025540999999</c:v>
                </c:pt>
                <c:pt idx="3648">
                  <c:v>19.37454473</c:v>
                </c:pt>
                <c:pt idx="3649">
                  <c:v>19.737262527999999</c:v>
                </c:pt>
                <c:pt idx="3650">
                  <c:v>20.097181814999999</c:v>
                </c:pt>
                <c:pt idx="3651">
                  <c:v>20.624272357999999</c:v>
                </c:pt>
                <c:pt idx="3652">
                  <c:v>21.045555396000001</c:v>
                </c:pt>
                <c:pt idx="3653">
                  <c:v>21.318799953999999</c:v>
                </c:pt>
                <c:pt idx="3654">
                  <c:v>21.763596948</c:v>
                </c:pt>
                <c:pt idx="3655">
                  <c:v>22.349857496999999</c:v>
                </c:pt>
                <c:pt idx="3656">
                  <c:v>22.813558565000001</c:v>
                </c:pt>
                <c:pt idx="3657">
                  <c:v>23.130026843</c:v>
                </c:pt>
                <c:pt idx="3658">
                  <c:v>23.324377311999999</c:v>
                </c:pt>
                <c:pt idx="3659">
                  <c:v>22.846545231</c:v>
                </c:pt>
                <c:pt idx="3660">
                  <c:v>22.153052784</c:v>
                </c:pt>
                <c:pt idx="3661">
                  <c:v>21.700611053999999</c:v>
                </c:pt>
                <c:pt idx="3662">
                  <c:v>21.33158598</c:v>
                </c:pt>
                <c:pt idx="3663">
                  <c:v>20.766576191999999</c:v>
                </c:pt>
                <c:pt idx="3664">
                  <c:v>20.442048960000001</c:v>
                </c:pt>
                <c:pt idx="3665">
                  <c:v>20.074974365999999</c:v>
                </c:pt>
                <c:pt idx="3666">
                  <c:v>19.669755794</c:v>
                </c:pt>
                <c:pt idx="3667">
                  <c:v>19.175845756000001</c:v>
                </c:pt>
                <c:pt idx="3668">
                  <c:v>18.947756352999999</c:v>
                </c:pt>
                <c:pt idx="3669">
                  <c:v>18.70600524</c:v>
                </c:pt>
                <c:pt idx="3670">
                  <c:v>18.571086257000001</c:v>
                </c:pt>
                <c:pt idx="3671">
                  <c:v>18.571921075999999</c:v>
                </c:pt>
                <c:pt idx="3672">
                  <c:v>18.510191502000001</c:v>
                </c:pt>
                <c:pt idx="3673">
                  <c:v>18.281829793</c:v>
                </c:pt>
                <c:pt idx="3674">
                  <c:v>18.220936422000001</c:v>
                </c:pt>
                <c:pt idx="3675">
                  <c:v>18.382396436000001</c:v>
                </c:pt>
                <c:pt idx="3676">
                  <c:v>18.218373314000001</c:v>
                </c:pt>
                <c:pt idx="3677">
                  <c:v>18.264209478000001</c:v>
                </c:pt>
                <c:pt idx="3678">
                  <c:v>18.286730191</c:v>
                </c:pt>
                <c:pt idx="3679">
                  <c:v>18.366314817999999</c:v>
                </c:pt>
                <c:pt idx="3680">
                  <c:v>18.424613663999999</c:v>
                </c:pt>
                <c:pt idx="3681">
                  <c:v>18.540433115999999</c:v>
                </c:pt>
                <c:pt idx="3682">
                  <c:v>18.633687700999999</c:v>
                </c:pt>
                <c:pt idx="3683">
                  <c:v>18.900607159</c:v>
                </c:pt>
                <c:pt idx="3684">
                  <c:v>19.077574474999999</c:v>
                </c:pt>
                <c:pt idx="3685">
                  <c:v>19.094215826999999</c:v>
                </c:pt>
                <c:pt idx="3686">
                  <c:v>19.467850615</c:v>
                </c:pt>
                <c:pt idx="3687">
                  <c:v>19.536697806999999</c:v>
                </c:pt>
                <c:pt idx="3688">
                  <c:v>19.804376944000001</c:v>
                </c:pt>
                <c:pt idx="3689">
                  <c:v>20.362782170999999</c:v>
                </c:pt>
                <c:pt idx="3690">
                  <c:v>20.867177195</c:v>
                </c:pt>
                <c:pt idx="3691">
                  <c:v>20.867177195</c:v>
                </c:pt>
                <c:pt idx="3692">
                  <c:v>21.086755791000002</c:v>
                </c:pt>
                <c:pt idx="3693">
                  <c:v>21.530319732999999</c:v>
                </c:pt>
                <c:pt idx="3694">
                  <c:v>21.747479455000001</c:v>
                </c:pt>
                <c:pt idx="3695">
                  <c:v>21.15720438</c:v>
                </c:pt>
                <c:pt idx="3696">
                  <c:v>20.682031569999999</c:v>
                </c:pt>
                <c:pt idx="3697">
                  <c:v>20.474596643999998</c:v>
                </c:pt>
                <c:pt idx="3698">
                  <c:v>19.923798552000001</c:v>
                </c:pt>
                <c:pt idx="3699">
                  <c:v>19.722753686000001</c:v>
                </c:pt>
                <c:pt idx="3700">
                  <c:v>19.322788571</c:v>
                </c:pt>
                <c:pt idx="3701">
                  <c:v>19.199080120000001</c:v>
                </c:pt>
                <c:pt idx="3702">
                  <c:v>18.863420389000002</c:v>
                </c:pt>
                <c:pt idx="3703">
                  <c:v>18.663644125000001</c:v>
                </c:pt>
                <c:pt idx="3704">
                  <c:v>18.553483012000001</c:v>
                </c:pt>
                <c:pt idx="3705">
                  <c:v>18.432697742999999</c:v>
                </c:pt>
                <c:pt idx="3706">
                  <c:v>18.358983425000002</c:v>
                </c:pt>
                <c:pt idx="3707">
                  <c:v>18.398410934000001</c:v>
                </c:pt>
                <c:pt idx="3708">
                  <c:v>18.622002376000001</c:v>
                </c:pt>
                <c:pt idx="3709">
                  <c:v>18.658679401000001</c:v>
                </c:pt>
                <c:pt idx="3710">
                  <c:v>18.880845355000002</c:v>
                </c:pt>
                <c:pt idx="3711">
                  <c:v>19.331373812999999</c:v>
                </c:pt>
                <c:pt idx="3712">
                  <c:v>19.647363388999999</c:v>
                </c:pt>
                <c:pt idx="3713">
                  <c:v>19.875467490999998</c:v>
                </c:pt>
                <c:pt idx="3714">
                  <c:v>20.445124036999999</c:v>
                </c:pt>
                <c:pt idx="3715">
                  <c:v>20.917756691000001</c:v>
                </c:pt>
                <c:pt idx="3716">
                  <c:v>21.297256673</c:v>
                </c:pt>
                <c:pt idx="3717">
                  <c:v>21.866308784000001</c:v>
                </c:pt>
                <c:pt idx="3718">
                  <c:v>22.476145981999998</c:v>
                </c:pt>
                <c:pt idx="3719">
                  <c:v>23.293409279999999</c:v>
                </c:pt>
                <c:pt idx="3720">
                  <c:v>23.464136055000001</c:v>
                </c:pt>
                <c:pt idx="3721">
                  <c:v>22.615521026</c:v>
                </c:pt>
                <c:pt idx="3722">
                  <c:v>21.668367101000001</c:v>
                </c:pt>
                <c:pt idx="3723">
                  <c:v>21.060257607</c:v>
                </c:pt>
                <c:pt idx="3724">
                  <c:v>20.436682559000001</c:v>
                </c:pt>
                <c:pt idx="3725">
                  <c:v>20.137687762999999</c:v>
                </c:pt>
                <c:pt idx="3726">
                  <c:v>19.524192642999999</c:v>
                </c:pt>
                <c:pt idx="3727">
                  <c:v>19.398493340000002</c:v>
                </c:pt>
                <c:pt idx="3728">
                  <c:v>19.133296893000001</c:v>
                </c:pt>
                <c:pt idx="3729">
                  <c:v>18.846072424999999</c:v>
                </c:pt>
                <c:pt idx="3730">
                  <c:v>18.747921125000001</c:v>
                </c:pt>
                <c:pt idx="3731">
                  <c:v>18.741654363999999</c:v>
                </c:pt>
                <c:pt idx="3732">
                  <c:v>19.018321775</c:v>
                </c:pt>
                <c:pt idx="3733">
                  <c:v>18.989496906999999</c:v>
                </c:pt>
                <c:pt idx="3734">
                  <c:v>19.227572737999999</c:v>
                </c:pt>
                <c:pt idx="3735">
                  <c:v>19.695234417000002</c:v>
                </c:pt>
                <c:pt idx="3736">
                  <c:v>19.779135569000001</c:v>
                </c:pt>
                <c:pt idx="3737">
                  <c:v>19.285711062000001</c:v>
                </c:pt>
                <c:pt idx="3738">
                  <c:v>18.685530188000001</c:v>
                </c:pt>
                <c:pt idx="3739">
                  <c:v>18.386929532</c:v>
                </c:pt>
                <c:pt idx="3740">
                  <c:v>18.073859588000001</c:v>
                </c:pt>
                <c:pt idx="3741">
                  <c:v>18.065855347999999</c:v>
                </c:pt>
                <c:pt idx="3742">
                  <c:v>17.711996399</c:v>
                </c:pt>
                <c:pt idx="3743">
                  <c:v>17.633220239</c:v>
                </c:pt>
                <c:pt idx="3744">
                  <c:v>17.562544933000002</c:v>
                </c:pt>
                <c:pt idx="3745">
                  <c:v>18.036513927000001</c:v>
                </c:pt>
                <c:pt idx="3746">
                  <c:v>18.156624715</c:v>
                </c:pt>
                <c:pt idx="3747">
                  <c:v>18.156624715</c:v>
                </c:pt>
                <c:pt idx="3748">
                  <c:v>18.156624715</c:v>
                </c:pt>
                <c:pt idx="3749">
                  <c:v>18.69256004</c:v>
                </c:pt>
                <c:pt idx="3750">
                  <c:v>19.160549208999999</c:v>
                </c:pt>
                <c:pt idx="3751">
                  <c:v>19.723441392000002</c:v>
                </c:pt>
                <c:pt idx="3752">
                  <c:v>20.215233801</c:v>
                </c:pt>
                <c:pt idx="3753">
                  <c:v>21.000482425000001</c:v>
                </c:pt>
                <c:pt idx="3754">
                  <c:v>22.091014768000001</c:v>
                </c:pt>
                <c:pt idx="3755">
                  <c:v>22.923098247999999</c:v>
                </c:pt>
                <c:pt idx="3756">
                  <c:v>23.120074431999999</c:v>
                </c:pt>
                <c:pt idx="3757">
                  <c:v>22.304258074</c:v>
                </c:pt>
                <c:pt idx="3758">
                  <c:v>21.265160921</c:v>
                </c:pt>
                <c:pt idx="3759">
                  <c:v>20.398232971999999</c:v>
                </c:pt>
                <c:pt idx="3760">
                  <c:v>19.478730935000002</c:v>
                </c:pt>
                <c:pt idx="3761">
                  <c:v>18.726112038</c:v>
                </c:pt>
                <c:pt idx="3762">
                  <c:v>17.960425827000002</c:v>
                </c:pt>
                <c:pt idx="3763">
                  <c:v>17.284483902000002</c:v>
                </c:pt>
                <c:pt idx="3764">
                  <c:v>16.779358815999998</c:v>
                </c:pt>
                <c:pt idx="3765">
                  <c:v>16.280694873000002</c:v>
                </c:pt>
                <c:pt idx="3766">
                  <c:v>15.936515361</c:v>
                </c:pt>
                <c:pt idx="3767">
                  <c:v>15.619337566</c:v>
                </c:pt>
                <c:pt idx="3768">
                  <c:v>15.462479432</c:v>
                </c:pt>
                <c:pt idx="3769">
                  <c:v>15.334108011</c:v>
                </c:pt>
                <c:pt idx="3770">
                  <c:v>15.284978848</c:v>
                </c:pt>
                <c:pt idx="3771">
                  <c:v>15.369448921</c:v>
                </c:pt>
                <c:pt idx="3772">
                  <c:v>15.323050558</c:v>
                </c:pt>
                <c:pt idx="3773">
                  <c:v>16.427990550000001</c:v>
                </c:pt>
                <c:pt idx="3774">
                  <c:v>15.96237513</c:v>
                </c:pt>
                <c:pt idx="3775">
                  <c:v>17.166490499999998</c:v>
                </c:pt>
                <c:pt idx="3776">
                  <c:v>17.62243544</c:v>
                </c:pt>
                <c:pt idx="3777">
                  <c:v>18.368434789999998</c:v>
                </c:pt>
                <c:pt idx="3778">
                  <c:v>18.368434789999998</c:v>
                </c:pt>
                <c:pt idx="3779">
                  <c:v>19.412575570000001</c:v>
                </c:pt>
                <c:pt idx="3780">
                  <c:v>20.346722264</c:v>
                </c:pt>
                <c:pt idx="3781">
                  <c:v>21.400146023000001</c:v>
                </c:pt>
                <c:pt idx="3782">
                  <c:v>21.882217676</c:v>
                </c:pt>
                <c:pt idx="3783">
                  <c:v>21.234979407000001</c:v>
                </c:pt>
                <c:pt idx="3784">
                  <c:v>20.568329559999999</c:v>
                </c:pt>
                <c:pt idx="3785">
                  <c:v>20.311011828000002</c:v>
                </c:pt>
                <c:pt idx="3786">
                  <c:v>19.958437719999999</c:v>
                </c:pt>
                <c:pt idx="3787">
                  <c:v>19.426194436999999</c:v>
                </c:pt>
                <c:pt idx="3788">
                  <c:v>19.426194436999999</c:v>
                </c:pt>
                <c:pt idx="3789">
                  <c:v>19.42337813</c:v>
                </c:pt>
                <c:pt idx="3790">
                  <c:v>19.469264327000001</c:v>
                </c:pt>
                <c:pt idx="3791">
                  <c:v>19.63390124</c:v>
                </c:pt>
                <c:pt idx="3792">
                  <c:v>19.852824145</c:v>
                </c:pt>
                <c:pt idx="3793">
                  <c:v>20.178318768</c:v>
                </c:pt>
                <c:pt idx="3794">
                  <c:v>20.570987159000001</c:v>
                </c:pt>
                <c:pt idx="3795">
                  <c:v>21.056313022000001</c:v>
                </c:pt>
                <c:pt idx="3796">
                  <c:v>21.627458294</c:v>
                </c:pt>
                <c:pt idx="3797">
                  <c:v>22.267332991</c:v>
                </c:pt>
                <c:pt idx="3798">
                  <c:v>22.375524964</c:v>
                </c:pt>
                <c:pt idx="3799">
                  <c:v>21.346839899999999</c:v>
                </c:pt>
                <c:pt idx="3800">
                  <c:v>20.512024320999998</c:v>
                </c:pt>
                <c:pt idx="3801">
                  <c:v>19.662561090000001</c:v>
                </c:pt>
                <c:pt idx="3802">
                  <c:v>18.917771153</c:v>
                </c:pt>
                <c:pt idx="3803">
                  <c:v>18.375959787999999</c:v>
                </c:pt>
                <c:pt idx="3804">
                  <c:v>17.849248360000001</c:v>
                </c:pt>
                <c:pt idx="3805">
                  <c:v>17.497188781999998</c:v>
                </c:pt>
                <c:pt idx="3806">
                  <c:v>17.18006926</c:v>
                </c:pt>
                <c:pt idx="3807">
                  <c:v>17.035912184000001</c:v>
                </c:pt>
                <c:pt idx="3808">
                  <c:v>16.960705761</c:v>
                </c:pt>
                <c:pt idx="3809">
                  <c:v>17.079954458</c:v>
                </c:pt>
                <c:pt idx="3810">
                  <c:v>17.279896716</c:v>
                </c:pt>
                <c:pt idx="3811">
                  <c:v>17.604055104</c:v>
                </c:pt>
                <c:pt idx="3812">
                  <c:v>18.043904874999999</c:v>
                </c:pt>
                <c:pt idx="3813">
                  <c:v>18.554566009999998</c:v>
                </c:pt>
                <c:pt idx="3814">
                  <c:v>19.142533174</c:v>
                </c:pt>
                <c:pt idx="3815">
                  <c:v>19.779316523999999</c:v>
                </c:pt>
                <c:pt idx="3816">
                  <c:v>20.471112854000001</c:v>
                </c:pt>
                <c:pt idx="3817">
                  <c:v>21.233257086999998</c:v>
                </c:pt>
                <c:pt idx="3818">
                  <c:v>22.044030386999999</c:v>
                </c:pt>
                <c:pt idx="3819">
                  <c:v>22.894679164999999</c:v>
                </c:pt>
                <c:pt idx="3820">
                  <c:v>23.80043895</c:v>
                </c:pt>
                <c:pt idx="3821">
                  <c:v>24.743534331999999</c:v>
                </c:pt>
                <c:pt idx="3822">
                  <c:v>25.765686557999999</c:v>
                </c:pt>
                <c:pt idx="3823">
                  <c:v>26.835066873999999</c:v>
                </c:pt>
                <c:pt idx="3824">
                  <c:v>27.329628656000001</c:v>
                </c:pt>
                <c:pt idx="3825">
                  <c:v>26.636226711999999</c:v>
                </c:pt>
                <c:pt idx="3826">
                  <c:v>25.924647275000002</c:v>
                </c:pt>
                <c:pt idx="3827">
                  <c:v>25.285909543999999</c:v>
                </c:pt>
                <c:pt idx="3828">
                  <c:v>24.794280483000001</c:v>
                </c:pt>
                <c:pt idx="3829">
                  <c:v>23.543009422000001</c:v>
                </c:pt>
                <c:pt idx="3830">
                  <c:v>23.292821708999998</c:v>
                </c:pt>
                <c:pt idx="3831">
                  <c:v>23.038570219</c:v>
                </c:pt>
                <c:pt idx="3832">
                  <c:v>22.838794456999999</c:v>
                </c:pt>
                <c:pt idx="3833">
                  <c:v>22.838794456999999</c:v>
                </c:pt>
                <c:pt idx="3834">
                  <c:v>22.838794456999999</c:v>
                </c:pt>
                <c:pt idx="3835">
                  <c:v>22.752774521999999</c:v>
                </c:pt>
                <c:pt idx="3836">
                  <c:v>22.660771812</c:v>
                </c:pt>
                <c:pt idx="3837">
                  <c:v>22.663514632999998</c:v>
                </c:pt>
                <c:pt idx="3838">
                  <c:v>22.667907372999998</c:v>
                </c:pt>
                <c:pt idx="3839">
                  <c:v>22.758517807</c:v>
                </c:pt>
                <c:pt idx="3840">
                  <c:v>22.864879670000001</c:v>
                </c:pt>
                <c:pt idx="3841">
                  <c:v>23.046617758</c:v>
                </c:pt>
                <c:pt idx="3842">
                  <c:v>23.222787413999999</c:v>
                </c:pt>
                <c:pt idx="3843">
                  <c:v>23.433434608999999</c:v>
                </c:pt>
                <c:pt idx="3844">
                  <c:v>23.710005169999999</c:v>
                </c:pt>
                <c:pt idx="3845">
                  <c:v>23.999819554999998</c:v>
                </c:pt>
                <c:pt idx="3846">
                  <c:v>23.999746492</c:v>
                </c:pt>
                <c:pt idx="3847">
                  <c:v>23.310597726000001</c:v>
                </c:pt>
                <c:pt idx="3848">
                  <c:v>22.767925832</c:v>
                </c:pt>
                <c:pt idx="3849">
                  <c:v>22.211597090000001</c:v>
                </c:pt>
                <c:pt idx="3850">
                  <c:v>21.735484025000002</c:v>
                </c:pt>
                <c:pt idx="3851">
                  <c:v>21.436619692000001</c:v>
                </c:pt>
                <c:pt idx="3852">
                  <c:v>21.161982767000001</c:v>
                </c:pt>
                <c:pt idx="3853">
                  <c:v>21.030691096999998</c:v>
                </c:pt>
                <c:pt idx="3854">
                  <c:v>20.92562667</c:v>
                </c:pt>
                <c:pt idx="3855">
                  <c:v>20.949215992999999</c:v>
                </c:pt>
                <c:pt idx="3856">
                  <c:v>21.010483530999998</c:v>
                </c:pt>
                <c:pt idx="3857">
                  <c:v>21.43117943</c:v>
                </c:pt>
                <c:pt idx="3858">
                  <c:v>21.667937697999999</c:v>
                </c:pt>
                <c:pt idx="3859">
                  <c:v>21.986899178000002</c:v>
                </c:pt>
                <c:pt idx="3860">
                  <c:v>22.159745543</c:v>
                </c:pt>
                <c:pt idx="3861">
                  <c:v>22.840159845999999</c:v>
                </c:pt>
                <c:pt idx="3862">
                  <c:v>23.109978709</c:v>
                </c:pt>
                <c:pt idx="3863">
                  <c:v>23.653200306999999</c:v>
                </c:pt>
                <c:pt idx="3864">
                  <c:v>24.250237804000001</c:v>
                </c:pt>
                <c:pt idx="3865">
                  <c:v>24.901109442999999</c:v>
                </c:pt>
                <c:pt idx="3866">
                  <c:v>25.623406939999999</c:v>
                </c:pt>
                <c:pt idx="3867">
                  <c:v>26.427603307999998</c:v>
                </c:pt>
                <c:pt idx="3868">
                  <c:v>27.302386082999998</c:v>
                </c:pt>
                <c:pt idx="3869">
                  <c:v>27.610548389000002</c:v>
                </c:pt>
                <c:pt idx="3870">
                  <c:v>26.833417263000001</c:v>
                </c:pt>
                <c:pt idx="3871">
                  <c:v>26.191312229000001</c:v>
                </c:pt>
                <c:pt idx="3872">
                  <c:v>25.504180676000001</c:v>
                </c:pt>
                <c:pt idx="3873">
                  <c:v>24.967890320999999</c:v>
                </c:pt>
                <c:pt idx="3874">
                  <c:v>24.390888301</c:v>
                </c:pt>
                <c:pt idx="3875">
                  <c:v>23.862220028999999</c:v>
                </c:pt>
                <c:pt idx="3876">
                  <c:v>23.453146904</c:v>
                </c:pt>
                <c:pt idx="3877">
                  <c:v>23.014499048000001</c:v>
                </c:pt>
                <c:pt idx="3878">
                  <c:v>22.440393798999999</c:v>
                </c:pt>
                <c:pt idx="3879">
                  <c:v>22.292488981999998</c:v>
                </c:pt>
                <c:pt idx="3880">
                  <c:v>22.152943339</c:v>
                </c:pt>
                <c:pt idx="3881">
                  <c:v>22.071726608999999</c:v>
                </c:pt>
                <c:pt idx="3882">
                  <c:v>22.071726608999999</c:v>
                </c:pt>
                <c:pt idx="3883">
                  <c:v>22.109473558000001</c:v>
                </c:pt>
                <c:pt idx="3884">
                  <c:v>22.174422138000001</c:v>
                </c:pt>
                <c:pt idx="3885">
                  <c:v>22.343578626999999</c:v>
                </c:pt>
                <c:pt idx="3886">
                  <c:v>22.532056042000001</c:v>
                </c:pt>
                <c:pt idx="3887">
                  <c:v>22.788358638999998</c:v>
                </c:pt>
                <c:pt idx="3888">
                  <c:v>23.056803919</c:v>
                </c:pt>
                <c:pt idx="3889">
                  <c:v>23.396830735999998</c:v>
                </c:pt>
                <c:pt idx="3890">
                  <c:v>23.753680083999999</c:v>
                </c:pt>
                <c:pt idx="3891">
                  <c:v>24.159631065999999</c:v>
                </c:pt>
                <c:pt idx="3892">
                  <c:v>24.882697200999999</c:v>
                </c:pt>
                <c:pt idx="3893">
                  <c:v>25.133157527000002</c:v>
                </c:pt>
                <c:pt idx="3894">
                  <c:v>25.722801132000001</c:v>
                </c:pt>
                <c:pt idx="3895">
                  <c:v>26.459449264</c:v>
                </c:pt>
                <c:pt idx="3896">
                  <c:v>27.102809987000001</c:v>
                </c:pt>
                <c:pt idx="3897">
                  <c:v>27.584353369999999</c:v>
                </c:pt>
                <c:pt idx="3898">
                  <c:v>27.591870566000001</c:v>
                </c:pt>
                <c:pt idx="3899">
                  <c:v>27.935232574</c:v>
                </c:pt>
                <c:pt idx="3900">
                  <c:v>28.564804313</c:v>
                </c:pt>
                <c:pt idx="3901">
                  <c:v>28.737294656</c:v>
                </c:pt>
                <c:pt idx="3902">
                  <c:v>29.472514713999999</c:v>
                </c:pt>
                <c:pt idx="3903">
                  <c:v>29.587452991999999</c:v>
                </c:pt>
                <c:pt idx="3904">
                  <c:v>29.705492518</c:v>
                </c:pt>
                <c:pt idx="3905">
                  <c:v>29.926860401999999</c:v>
                </c:pt>
                <c:pt idx="3906">
                  <c:v>30.203698452000001</c:v>
                </c:pt>
                <c:pt idx="3907">
                  <c:v>30.840316493</c:v>
                </c:pt>
                <c:pt idx="3908">
                  <c:v>31.033997336999999</c:v>
                </c:pt>
                <c:pt idx="3909">
                  <c:v>31.559327020000001</c:v>
                </c:pt>
                <c:pt idx="3910">
                  <c:v>31.902648791000001</c:v>
                </c:pt>
                <c:pt idx="3911">
                  <c:v>31.950055972000001</c:v>
                </c:pt>
                <c:pt idx="3912">
                  <c:v>32.105795923000002</c:v>
                </c:pt>
                <c:pt idx="3913">
                  <c:v>32.562767575999999</c:v>
                </c:pt>
                <c:pt idx="3914">
                  <c:v>32.805116769000001</c:v>
                </c:pt>
                <c:pt idx="3915">
                  <c:v>33.124623569000001</c:v>
                </c:pt>
                <c:pt idx="3916">
                  <c:v>33.454818019999998</c:v>
                </c:pt>
                <c:pt idx="3917">
                  <c:v>33.418534723999997</c:v>
                </c:pt>
                <c:pt idx="3918">
                  <c:v>32.301881168000001</c:v>
                </c:pt>
                <c:pt idx="3919">
                  <c:v>31.895909024000002</c:v>
                </c:pt>
                <c:pt idx="3920">
                  <c:v>31.176015808999999</c:v>
                </c:pt>
                <c:pt idx="3921">
                  <c:v>30.595183706</c:v>
                </c:pt>
                <c:pt idx="3922">
                  <c:v>29.978297037000001</c:v>
                </c:pt>
                <c:pt idx="3923">
                  <c:v>29.447775445000001</c:v>
                </c:pt>
                <c:pt idx="3924">
                  <c:v>28.408558486</c:v>
                </c:pt>
                <c:pt idx="3925">
                  <c:v>27.594973021000001</c:v>
                </c:pt>
                <c:pt idx="3926">
                  <c:v>26.682444004000001</c:v>
                </c:pt>
                <c:pt idx="3927">
                  <c:v>25.738777101</c:v>
                </c:pt>
                <c:pt idx="3928">
                  <c:v>24.675369554</c:v>
                </c:pt>
                <c:pt idx="3929">
                  <c:v>24.161676780000001</c:v>
                </c:pt>
                <c:pt idx="3930">
                  <c:v>23.467362257000001</c:v>
                </c:pt>
                <c:pt idx="3931">
                  <c:v>22.597389557</c:v>
                </c:pt>
                <c:pt idx="3932">
                  <c:v>21.613333157</c:v>
                </c:pt>
                <c:pt idx="3933">
                  <c:v>20.793429210999999</c:v>
                </c:pt>
                <c:pt idx="3934">
                  <c:v>19.919312986000001</c:v>
                </c:pt>
                <c:pt idx="3935">
                  <c:v>19.189735604999999</c:v>
                </c:pt>
                <c:pt idx="3936">
                  <c:v>18.419260745999999</c:v>
                </c:pt>
                <c:pt idx="3937">
                  <c:v>17.790573029000001</c:v>
                </c:pt>
                <c:pt idx="3938">
                  <c:v>17.112125953</c:v>
                </c:pt>
                <c:pt idx="3939">
                  <c:v>16.480557237999999</c:v>
                </c:pt>
                <c:pt idx="3940">
                  <c:v>15.972648061999999</c:v>
                </c:pt>
                <c:pt idx="3941">
                  <c:v>15.417193606</c:v>
                </c:pt>
                <c:pt idx="3942">
                  <c:v>14.972348507</c:v>
                </c:pt>
                <c:pt idx="3943">
                  <c:v>14.479996889000001</c:v>
                </c:pt>
                <c:pt idx="3944">
                  <c:v>14.100962607</c:v>
                </c:pt>
                <c:pt idx="3945">
                  <c:v>13.700206443000001</c:v>
                </c:pt>
                <c:pt idx="3946">
                  <c:v>13.337417489</c:v>
                </c:pt>
                <c:pt idx="3947">
                  <c:v>13.091893729000001</c:v>
                </c:pt>
                <c:pt idx="3948">
                  <c:v>12.833615494</c:v>
                </c:pt>
                <c:pt idx="3949">
                  <c:v>12.709116031000001</c:v>
                </c:pt>
                <c:pt idx="3950">
                  <c:v>12.614027029000001</c:v>
                </c:pt>
                <c:pt idx="3951">
                  <c:v>12.660645239000001</c:v>
                </c:pt>
                <c:pt idx="3952">
                  <c:v>12.756565246999999</c:v>
                </c:pt>
                <c:pt idx="3953">
                  <c:v>12.957824817000001</c:v>
                </c:pt>
                <c:pt idx="3954">
                  <c:v>13.186493785</c:v>
                </c:pt>
                <c:pt idx="3955">
                  <c:v>13.475347946999999</c:v>
                </c:pt>
                <c:pt idx="3956">
                  <c:v>13.840244373000001</c:v>
                </c:pt>
                <c:pt idx="3957">
                  <c:v>14.241160864999999</c:v>
                </c:pt>
                <c:pt idx="3958">
                  <c:v>14.698084691</c:v>
                </c:pt>
                <c:pt idx="3959">
                  <c:v>15.173593718999999</c:v>
                </c:pt>
                <c:pt idx="3960">
                  <c:v>15.383156331</c:v>
                </c:pt>
                <c:pt idx="3961">
                  <c:v>16.208720437</c:v>
                </c:pt>
                <c:pt idx="3962">
                  <c:v>16.756212207000001</c:v>
                </c:pt>
                <c:pt idx="3963">
                  <c:v>17.343047371000001</c:v>
                </c:pt>
                <c:pt idx="3964">
                  <c:v>17.950177735</c:v>
                </c:pt>
                <c:pt idx="3965">
                  <c:v>18.312866865</c:v>
                </c:pt>
                <c:pt idx="3966">
                  <c:v>18.171205487000002</c:v>
                </c:pt>
                <c:pt idx="3967">
                  <c:v>18.103631733</c:v>
                </c:pt>
                <c:pt idx="3968">
                  <c:v>18.01025611</c:v>
                </c:pt>
                <c:pt idx="3969">
                  <c:v>17.990796764999999</c:v>
                </c:pt>
                <c:pt idx="3970">
                  <c:v>17.943293313000002</c:v>
                </c:pt>
                <c:pt idx="3971">
                  <c:v>17.921701375000001</c:v>
                </c:pt>
                <c:pt idx="3972">
                  <c:v>17.966806910999999</c:v>
                </c:pt>
                <c:pt idx="3973">
                  <c:v>17.985575179000001</c:v>
                </c:pt>
                <c:pt idx="3974">
                  <c:v>18.062579087</c:v>
                </c:pt>
                <c:pt idx="3975">
                  <c:v>18.120535459999999</c:v>
                </c:pt>
                <c:pt idx="3976">
                  <c:v>18.244550024999999</c:v>
                </c:pt>
                <c:pt idx="3977">
                  <c:v>18.380734125</c:v>
                </c:pt>
                <c:pt idx="3978">
                  <c:v>18.573017735000001</c:v>
                </c:pt>
                <c:pt idx="3979">
                  <c:v>18.855928906999999</c:v>
                </c:pt>
                <c:pt idx="3980">
                  <c:v>19.163214616000001</c:v>
                </c:pt>
                <c:pt idx="3981">
                  <c:v>19.540655539999999</c:v>
                </c:pt>
                <c:pt idx="3982">
                  <c:v>19.944262901999998</c:v>
                </c:pt>
                <c:pt idx="3983">
                  <c:v>20.407589220999999</c:v>
                </c:pt>
                <c:pt idx="3984">
                  <c:v>20.902281362</c:v>
                </c:pt>
                <c:pt idx="3985">
                  <c:v>21.445979849</c:v>
                </c:pt>
                <c:pt idx="3986">
                  <c:v>22.014599694000001</c:v>
                </c:pt>
                <c:pt idx="3987">
                  <c:v>22.616284575000002</c:v>
                </c:pt>
                <c:pt idx="3988">
                  <c:v>22.818119474</c:v>
                </c:pt>
                <c:pt idx="3989">
                  <c:v>22.386882185000001</c:v>
                </c:pt>
                <c:pt idx="3990">
                  <c:v>22.046210540000001</c:v>
                </c:pt>
                <c:pt idx="3991">
                  <c:v>21.659405725999999</c:v>
                </c:pt>
                <c:pt idx="3992">
                  <c:v>21.396991929999999</c:v>
                </c:pt>
                <c:pt idx="3993">
                  <c:v>21.109163348999999</c:v>
                </c:pt>
                <c:pt idx="3994">
                  <c:v>20.848539623000001</c:v>
                </c:pt>
                <c:pt idx="3995">
                  <c:v>20.685692933999999</c:v>
                </c:pt>
                <c:pt idx="3996">
                  <c:v>20.482702063000001</c:v>
                </c:pt>
                <c:pt idx="3997">
                  <c:v>20.358530911999999</c:v>
                </c:pt>
                <c:pt idx="3998">
                  <c:v>20.197728111</c:v>
                </c:pt>
                <c:pt idx="3999">
                  <c:v>20.107201231000001</c:v>
                </c:pt>
                <c:pt idx="4000">
                  <c:v>19.977008731000002</c:v>
                </c:pt>
                <c:pt idx="4001">
                  <c:v>19.912422385999999</c:v>
                </c:pt>
                <c:pt idx="4002">
                  <c:v>19.805423571999999</c:v>
                </c:pt>
                <c:pt idx="4003">
                  <c:v>19.718428063000001</c:v>
                </c:pt>
                <c:pt idx="4004">
                  <c:v>19.7182636</c:v>
                </c:pt>
                <c:pt idx="4005">
                  <c:v>19.705431293</c:v>
                </c:pt>
                <c:pt idx="4006">
                  <c:v>19.768912106999998</c:v>
                </c:pt>
                <c:pt idx="4007">
                  <c:v>19.82383913</c:v>
                </c:pt>
                <c:pt idx="4008">
                  <c:v>19.949992684000001</c:v>
                </c:pt>
                <c:pt idx="4009">
                  <c:v>20.071975539</c:v>
                </c:pt>
                <c:pt idx="4010">
                  <c:v>20.237057874000001</c:v>
                </c:pt>
                <c:pt idx="4011">
                  <c:v>20.481259157</c:v>
                </c:pt>
                <c:pt idx="4012">
                  <c:v>20.733132339000001</c:v>
                </c:pt>
                <c:pt idx="4013">
                  <c:v>21.044250226999999</c:v>
                </c:pt>
                <c:pt idx="4014">
                  <c:v>21.349845818999999</c:v>
                </c:pt>
                <c:pt idx="4015">
                  <c:v>21.69396446</c:v>
                </c:pt>
                <c:pt idx="4016">
                  <c:v>22.033402887000001</c:v>
                </c:pt>
                <c:pt idx="4017">
                  <c:v>22.40816122</c:v>
                </c:pt>
                <c:pt idx="4018">
                  <c:v>22.774566993000001</c:v>
                </c:pt>
                <c:pt idx="4019">
                  <c:v>23.160634894000001</c:v>
                </c:pt>
                <c:pt idx="4020">
                  <c:v>23.583989846000001</c:v>
                </c:pt>
                <c:pt idx="4021">
                  <c:v>24.009184854000001</c:v>
                </c:pt>
                <c:pt idx="4022">
                  <c:v>24.151706233999999</c:v>
                </c:pt>
                <c:pt idx="4023">
                  <c:v>23.677234899999998</c:v>
                </c:pt>
                <c:pt idx="4024">
                  <c:v>23.293617837999999</c:v>
                </c:pt>
                <c:pt idx="4025">
                  <c:v>22.854726508999999</c:v>
                </c:pt>
                <c:pt idx="4026">
                  <c:v>22.433498197999999</c:v>
                </c:pt>
                <c:pt idx="4027">
                  <c:v>22.110726148000001</c:v>
                </c:pt>
                <c:pt idx="4028">
                  <c:v>21.731487090000002</c:v>
                </c:pt>
                <c:pt idx="4029">
                  <c:v>21.434537331000001</c:v>
                </c:pt>
                <c:pt idx="4030">
                  <c:v>21.084471357000002</c:v>
                </c:pt>
                <c:pt idx="4031">
                  <c:v>20.815247396</c:v>
                </c:pt>
                <c:pt idx="4032">
                  <c:v>20.499905098999999</c:v>
                </c:pt>
                <c:pt idx="4033">
                  <c:v>20.269916859999999</c:v>
                </c:pt>
                <c:pt idx="4034">
                  <c:v>19.995907452000001</c:v>
                </c:pt>
                <c:pt idx="4035">
                  <c:v>19.750807486999999</c:v>
                </c:pt>
                <c:pt idx="4036">
                  <c:v>19.594946794999998</c:v>
                </c:pt>
                <c:pt idx="4037">
                  <c:v>19.411648785000001</c:v>
                </c:pt>
                <c:pt idx="4038">
                  <c:v>19.312017082000001</c:v>
                </c:pt>
                <c:pt idx="4039">
                  <c:v>19.184708477000001</c:v>
                </c:pt>
                <c:pt idx="4040">
                  <c:v>19.124838063999999</c:v>
                </c:pt>
                <c:pt idx="4041">
                  <c:v>19.034263826</c:v>
                </c:pt>
                <c:pt idx="4042">
                  <c:v>18.957841433999999</c:v>
                </c:pt>
                <c:pt idx="4043">
                  <c:v>18.957023800999998</c:v>
                </c:pt>
                <c:pt idx="4044">
                  <c:v>18.920501742999999</c:v>
                </c:pt>
                <c:pt idx="4045">
                  <c:v>18.947569974</c:v>
                </c:pt>
                <c:pt idx="4046">
                  <c:v>19.024965754</c:v>
                </c:pt>
                <c:pt idx="4047">
                  <c:v>19.070794438</c:v>
                </c:pt>
                <c:pt idx="4048">
                  <c:v>19.174998358</c:v>
                </c:pt>
                <c:pt idx="4049">
                  <c:v>19.256726905000001</c:v>
                </c:pt>
                <c:pt idx="4050">
                  <c:v>19.363496978000001</c:v>
                </c:pt>
                <c:pt idx="4051">
                  <c:v>19.363496978000001</c:v>
                </c:pt>
                <c:pt idx="4052">
                  <c:v>19.528701795</c:v>
                </c:pt>
                <c:pt idx="4053">
                  <c:v>19.682890711999999</c:v>
                </c:pt>
                <c:pt idx="4054">
                  <c:v>19.890292409000001</c:v>
                </c:pt>
                <c:pt idx="4055">
                  <c:v>20.086731491999998</c:v>
                </c:pt>
                <c:pt idx="4056">
                  <c:v>20.326834897000001</c:v>
                </c:pt>
                <c:pt idx="4057">
                  <c:v>20.569871484</c:v>
                </c:pt>
                <c:pt idx="4058">
                  <c:v>20.842110197</c:v>
                </c:pt>
                <c:pt idx="4059">
                  <c:v>21.613762718</c:v>
                </c:pt>
                <c:pt idx="4060">
                  <c:v>21.966594813</c:v>
                </c:pt>
                <c:pt idx="4061">
                  <c:v>22.186473623000001</c:v>
                </c:pt>
                <c:pt idx="4062">
                  <c:v>22.307913687999999</c:v>
                </c:pt>
                <c:pt idx="4063">
                  <c:v>22.037388061000001</c:v>
                </c:pt>
                <c:pt idx="4064">
                  <c:v>21.852465551000002</c:v>
                </c:pt>
                <c:pt idx="4065">
                  <c:v>21.852465551000002</c:v>
                </c:pt>
                <c:pt idx="4066">
                  <c:v>21.627934215</c:v>
                </c:pt>
                <c:pt idx="4067">
                  <c:v>21.309451003</c:v>
                </c:pt>
                <c:pt idx="4068">
                  <c:v>20.535534446</c:v>
                </c:pt>
                <c:pt idx="4069">
                  <c:v>21.162698778999999</c:v>
                </c:pt>
                <c:pt idx="4070">
                  <c:v>21.090471520000001</c:v>
                </c:pt>
                <c:pt idx="4071">
                  <c:v>20.987732622999999</c:v>
                </c:pt>
                <c:pt idx="4072">
                  <c:v>20.948954699000002</c:v>
                </c:pt>
                <c:pt idx="4073">
                  <c:v>20.880103986999998</c:v>
                </c:pt>
                <c:pt idx="4074">
                  <c:v>20.824394179999999</c:v>
                </c:pt>
                <c:pt idx="4075">
                  <c:v>20.841610197000001</c:v>
                </c:pt>
                <c:pt idx="4076">
                  <c:v>20.830593467</c:v>
                </c:pt>
                <c:pt idx="4077">
                  <c:v>20.883501273</c:v>
                </c:pt>
                <c:pt idx="4078">
                  <c:v>20.913244000999999</c:v>
                </c:pt>
                <c:pt idx="4079">
                  <c:v>21.002427963999999</c:v>
                </c:pt>
                <c:pt idx="4080">
                  <c:v>21.076557853000001</c:v>
                </c:pt>
                <c:pt idx="4081">
                  <c:v>21.219318177000002</c:v>
                </c:pt>
                <c:pt idx="4082">
                  <c:v>21.348445850000001</c:v>
                </c:pt>
                <c:pt idx="4083">
                  <c:v>21.621187846000002</c:v>
                </c:pt>
                <c:pt idx="4084">
                  <c:v>21.725486587999999</c:v>
                </c:pt>
                <c:pt idx="4085">
                  <c:v>21.934571322</c:v>
                </c:pt>
                <c:pt idx="4086">
                  <c:v>22.191775320000001</c:v>
                </c:pt>
                <c:pt idx="4087">
                  <c:v>22.549958594</c:v>
                </c:pt>
                <c:pt idx="4088">
                  <c:v>22.730539530000001</c:v>
                </c:pt>
                <c:pt idx="4089">
                  <c:v>23.018170633</c:v>
                </c:pt>
                <c:pt idx="4090">
                  <c:v>23.330271364000001</c:v>
                </c:pt>
                <c:pt idx="4091">
                  <c:v>23.705373474000002</c:v>
                </c:pt>
                <c:pt idx="4092">
                  <c:v>23.690128620999999</c:v>
                </c:pt>
                <c:pt idx="4093">
                  <c:v>23.204616697999999</c:v>
                </c:pt>
                <c:pt idx="4094">
                  <c:v>22.673456512000001</c:v>
                </c:pt>
                <c:pt idx="4095">
                  <c:v>22.349913837999999</c:v>
                </c:pt>
                <c:pt idx="4096">
                  <c:v>21.766330164999999</c:v>
                </c:pt>
                <c:pt idx="4097">
                  <c:v>21.380785788000001</c:v>
                </c:pt>
                <c:pt idx="4098">
                  <c:v>20.938910605</c:v>
                </c:pt>
                <c:pt idx="4099">
                  <c:v>20.534003396999999</c:v>
                </c:pt>
                <c:pt idx="4100">
                  <c:v>20.218032494999999</c:v>
                </c:pt>
                <c:pt idx="4101">
                  <c:v>19.849704810999999</c:v>
                </c:pt>
                <c:pt idx="4102">
                  <c:v>19.561732809999999</c:v>
                </c:pt>
                <c:pt idx="4103">
                  <c:v>19.223314105</c:v>
                </c:pt>
                <c:pt idx="4104">
                  <c:v>18.970468721</c:v>
                </c:pt>
                <c:pt idx="4105">
                  <c:v>18.679499048</c:v>
                </c:pt>
                <c:pt idx="4106">
                  <c:v>18.41802259</c:v>
                </c:pt>
                <c:pt idx="4107">
                  <c:v>18.258634187999998</c:v>
                </c:pt>
                <c:pt idx="4108">
                  <c:v>18.074194323</c:v>
                </c:pt>
                <c:pt idx="4109">
                  <c:v>17.990063659</c:v>
                </c:pt>
                <c:pt idx="4110">
                  <c:v>17.898576870999999</c:v>
                </c:pt>
                <c:pt idx="4111">
                  <c:v>17.986159809</c:v>
                </c:pt>
                <c:pt idx="4112">
                  <c:v>17.887116450000001</c:v>
                </c:pt>
                <c:pt idx="4113">
                  <c:v>17.969131751999999</c:v>
                </c:pt>
                <c:pt idx="4114">
                  <c:v>18.048365035</c:v>
                </c:pt>
                <c:pt idx="4115">
                  <c:v>18.17111813</c:v>
                </c:pt>
                <c:pt idx="4116">
                  <c:v>18.367450589000001</c:v>
                </c:pt>
                <c:pt idx="4117">
                  <c:v>18.565194407</c:v>
                </c:pt>
                <c:pt idx="4118">
                  <c:v>18.818525291</c:v>
                </c:pt>
                <c:pt idx="4119">
                  <c:v>19.076866553999999</c:v>
                </c:pt>
                <c:pt idx="4120">
                  <c:v>19.392989918000001</c:v>
                </c:pt>
                <c:pt idx="4121">
                  <c:v>19.724068247000002</c:v>
                </c:pt>
                <c:pt idx="4122">
                  <c:v>20.092099270999999</c:v>
                </c:pt>
                <c:pt idx="4123">
                  <c:v>20.967303180999998</c:v>
                </c:pt>
                <c:pt idx="4124">
                  <c:v>20.967303180999998</c:v>
                </c:pt>
                <c:pt idx="4125">
                  <c:v>21.456023513000002</c:v>
                </c:pt>
                <c:pt idx="4126">
                  <c:v>21.971618386999999</c:v>
                </c:pt>
                <c:pt idx="4127">
                  <c:v>22.521324496999998</c:v>
                </c:pt>
                <c:pt idx="4128">
                  <c:v>23.089847975000001</c:v>
                </c:pt>
                <c:pt idx="4129">
                  <c:v>23.704639619000002</c:v>
                </c:pt>
                <c:pt idx="4130">
                  <c:v>24.354945321999999</c:v>
                </c:pt>
                <c:pt idx="4131">
                  <c:v>25.043585650000001</c:v>
                </c:pt>
                <c:pt idx="4132">
                  <c:v>25.230189132</c:v>
                </c:pt>
                <c:pt idx="4133">
                  <c:v>24.642183365000001</c:v>
                </c:pt>
                <c:pt idx="4134">
                  <c:v>24.169845674000001</c:v>
                </c:pt>
                <c:pt idx="4135">
                  <c:v>23.652458612</c:v>
                </c:pt>
                <c:pt idx="4136">
                  <c:v>23.254676538999998</c:v>
                </c:pt>
                <c:pt idx="4137">
                  <c:v>22.826342257</c:v>
                </c:pt>
                <c:pt idx="4138">
                  <c:v>22.447256662000001</c:v>
                </c:pt>
                <c:pt idx="4139">
                  <c:v>22.193005817</c:v>
                </c:pt>
                <c:pt idx="4140">
                  <c:v>21.913460332</c:v>
                </c:pt>
                <c:pt idx="4141">
                  <c:v>21.736839859</c:v>
                </c:pt>
                <c:pt idx="4142">
                  <c:v>21.534882641999999</c:v>
                </c:pt>
                <c:pt idx="4143">
                  <c:v>21.416164864999999</c:v>
                </c:pt>
                <c:pt idx="4144">
                  <c:v>21.272057695000001</c:v>
                </c:pt>
                <c:pt idx="4145">
                  <c:v>21.211848760999999</c:v>
                </c:pt>
                <c:pt idx="4146">
                  <c:v>21.125912897999999</c:v>
                </c:pt>
                <c:pt idx="4147">
                  <c:v>21.076174343999998</c:v>
                </c:pt>
                <c:pt idx="4148">
                  <c:v>21.172501054000001</c:v>
                </c:pt>
                <c:pt idx="4149">
                  <c:v>21.195179245999999</c:v>
                </c:pt>
                <c:pt idx="4150">
                  <c:v>21.229486254000001</c:v>
                </c:pt>
                <c:pt idx="4151">
                  <c:v>21.322732451</c:v>
                </c:pt>
                <c:pt idx="4152">
                  <c:v>21.481060808999999</c:v>
                </c:pt>
                <c:pt idx="4153">
                  <c:v>21.631109205000001</c:v>
                </c:pt>
                <c:pt idx="4154">
                  <c:v>21.805159948</c:v>
                </c:pt>
                <c:pt idx="4155">
                  <c:v>22.040060096000001</c:v>
                </c:pt>
                <c:pt idx="4156">
                  <c:v>22.260204736999999</c:v>
                </c:pt>
                <c:pt idx="4157">
                  <c:v>22.527649528000001</c:v>
                </c:pt>
                <c:pt idx="4158">
                  <c:v>22.791599674</c:v>
                </c:pt>
                <c:pt idx="4159">
                  <c:v>23.105860189000001</c:v>
                </c:pt>
                <c:pt idx="4160">
                  <c:v>23.422500020000001</c:v>
                </c:pt>
                <c:pt idx="4161">
                  <c:v>23.457470721</c:v>
                </c:pt>
                <c:pt idx="4162">
                  <c:v>23.065555706000001</c:v>
                </c:pt>
                <c:pt idx="4163">
                  <c:v>22.661913165000001</c:v>
                </c:pt>
                <c:pt idx="4164">
                  <c:v>22.317383735</c:v>
                </c:pt>
                <c:pt idx="4165">
                  <c:v>21.771469732</c:v>
                </c:pt>
                <c:pt idx="4166">
                  <c:v>21.583789794000001</c:v>
                </c:pt>
                <c:pt idx="4167">
                  <c:v>21.583789794000001</c:v>
                </c:pt>
                <c:pt idx="4168">
                  <c:v>21.387758850000001</c:v>
                </c:pt>
                <c:pt idx="4169">
                  <c:v>21.213153286000001</c:v>
                </c:pt>
                <c:pt idx="4170">
                  <c:v>21.063339066000001</c:v>
                </c:pt>
                <c:pt idx="4171">
                  <c:v>20.997916156999999</c:v>
                </c:pt>
                <c:pt idx="4172">
                  <c:v>20.963188119000002</c:v>
                </c:pt>
                <c:pt idx="4173">
                  <c:v>20.993377597999999</c:v>
                </c:pt>
                <c:pt idx="4174">
                  <c:v>20.97322964</c:v>
                </c:pt>
                <c:pt idx="4175">
                  <c:v>21.069164825000001</c:v>
                </c:pt>
                <c:pt idx="4176">
                  <c:v>21.164126039999999</c:v>
                </c:pt>
                <c:pt idx="4177">
                  <c:v>21.332674730000001</c:v>
                </c:pt>
                <c:pt idx="4178">
                  <c:v>21.496629039999998</c:v>
                </c:pt>
                <c:pt idx="4179">
                  <c:v>21.697794514000002</c:v>
                </c:pt>
                <c:pt idx="4180">
                  <c:v>21.959368644000001</c:v>
                </c:pt>
                <c:pt idx="4181">
                  <c:v>22.211675372999999</c:v>
                </c:pt>
                <c:pt idx="4182">
                  <c:v>22.512399202000001</c:v>
                </c:pt>
                <c:pt idx="4183">
                  <c:v>22.805812829000001</c:v>
                </c:pt>
                <c:pt idx="4184">
                  <c:v>23.152663939</c:v>
                </c:pt>
                <c:pt idx="4185">
                  <c:v>23.499527551</c:v>
                </c:pt>
                <c:pt idx="4186">
                  <c:v>23.861098209000001</c:v>
                </c:pt>
                <c:pt idx="4187">
                  <c:v>24.266061422</c:v>
                </c:pt>
                <c:pt idx="4188">
                  <c:v>24.665275812000001</c:v>
                </c:pt>
                <c:pt idx="4189">
                  <c:v>24.791040977000002</c:v>
                </c:pt>
                <c:pt idx="4190">
                  <c:v>24.297302541000001</c:v>
                </c:pt>
                <c:pt idx="4191">
                  <c:v>23.903238102</c:v>
                </c:pt>
                <c:pt idx="4192">
                  <c:v>23.464596777000001</c:v>
                </c:pt>
                <c:pt idx="4193">
                  <c:v>23.129585692999999</c:v>
                </c:pt>
                <c:pt idx="4194">
                  <c:v>22.752839455</c:v>
                </c:pt>
                <c:pt idx="4195">
                  <c:v>22.41711278</c:v>
                </c:pt>
                <c:pt idx="4196">
                  <c:v>22.179556673</c:v>
                </c:pt>
                <c:pt idx="4197">
                  <c:v>21.899522924999999</c:v>
                </c:pt>
                <c:pt idx="4198">
                  <c:v>21.696511556000001</c:v>
                </c:pt>
                <c:pt idx="4199">
                  <c:v>21.446366949000002</c:v>
                </c:pt>
                <c:pt idx="4200">
                  <c:v>21.267203309999999</c:v>
                </c:pt>
                <c:pt idx="4201">
                  <c:v>21.01459505</c:v>
                </c:pt>
                <c:pt idx="4202">
                  <c:v>20.384753029999999</c:v>
                </c:pt>
                <c:pt idx="4203">
                  <c:v>19.876539789999999</c:v>
                </c:pt>
                <c:pt idx="4204">
                  <c:v>19.325374409999998</c:v>
                </c:pt>
                <c:pt idx="4205">
                  <c:v>18.888103279999999</c:v>
                </c:pt>
                <c:pt idx="4206">
                  <c:v>18.399922270000001</c:v>
                </c:pt>
                <c:pt idx="4207">
                  <c:v>18.010459690000001</c:v>
                </c:pt>
                <c:pt idx="4208">
                  <c:v>17.573279200000002</c:v>
                </c:pt>
                <c:pt idx="4209">
                  <c:v>17.229107259999999</c:v>
                </c:pt>
                <c:pt idx="4210">
                  <c:v>16.842895989999999</c:v>
                </c:pt>
                <c:pt idx="4211">
                  <c:v>16.44946449</c:v>
                </c:pt>
                <c:pt idx="4212">
                  <c:v>16.159721019999999</c:v>
                </c:pt>
                <c:pt idx="4213">
                  <c:v>15.814157789999999</c:v>
                </c:pt>
                <c:pt idx="4214">
                  <c:v>15.547664141</c:v>
                </c:pt>
                <c:pt idx="4215">
                  <c:v>15.23404442</c:v>
                </c:pt>
                <c:pt idx="4216">
                  <c:v>15.009351097</c:v>
                </c:pt>
                <c:pt idx="4217">
                  <c:v>14.719857544</c:v>
                </c:pt>
                <c:pt idx="4218">
                  <c:v>14.463500108</c:v>
                </c:pt>
                <c:pt idx="4219">
                  <c:v>14.306942490000001</c:v>
                </c:pt>
                <c:pt idx="4220">
                  <c:v>14.123455534</c:v>
                </c:pt>
                <c:pt idx="4221">
                  <c:v>14.032052197000001</c:v>
                </c:pt>
                <c:pt idx="4222">
                  <c:v>13.930171920999999</c:v>
                </c:pt>
                <c:pt idx="4223">
                  <c:v>13.913723903999999</c:v>
                </c:pt>
                <c:pt idx="4224">
                  <c:v>13.885568215999999</c:v>
                </c:pt>
                <c:pt idx="4225">
                  <c:v>13.932377045999999</c:v>
                </c:pt>
                <c:pt idx="4226">
                  <c:v>13.967354623</c:v>
                </c:pt>
                <c:pt idx="4227">
                  <c:v>14.039655031000001</c:v>
                </c:pt>
                <c:pt idx="4228">
                  <c:v>14.178055690000001</c:v>
                </c:pt>
                <c:pt idx="4229">
                  <c:v>14.303477013</c:v>
                </c:pt>
                <c:pt idx="4230">
                  <c:v>14.495795268</c:v>
                </c:pt>
                <c:pt idx="4231">
                  <c:v>14.699205216999999</c:v>
                </c:pt>
                <c:pt idx="4232">
                  <c:v>14.966192633</c:v>
                </c:pt>
                <c:pt idx="4233">
                  <c:v>15.238365413</c:v>
                </c:pt>
                <c:pt idx="4234">
                  <c:v>15.537238086</c:v>
                </c:pt>
                <c:pt idx="4235">
                  <c:v>15.537238086</c:v>
                </c:pt>
                <c:pt idx="4236">
                  <c:v>16.257241984</c:v>
                </c:pt>
                <c:pt idx="4237">
                  <c:v>16.656475901</c:v>
                </c:pt>
                <c:pt idx="4238">
                  <c:v>17.061535600999999</c:v>
                </c:pt>
                <c:pt idx="4239">
                  <c:v>17.499977220000002</c:v>
                </c:pt>
                <c:pt idx="4240">
                  <c:v>17.940694273999998</c:v>
                </c:pt>
                <c:pt idx="4241">
                  <c:v>18.411152122000001</c:v>
                </c:pt>
                <c:pt idx="4242">
                  <c:v>18.877156656</c:v>
                </c:pt>
                <c:pt idx="4243">
                  <c:v>19.359124717</c:v>
                </c:pt>
                <c:pt idx="4244">
                  <c:v>19.868523921000001</c:v>
                </c:pt>
                <c:pt idx="4245">
                  <c:v>20.205745208</c:v>
                </c:pt>
                <c:pt idx="4246">
                  <c:v>20.369652250000001</c:v>
                </c:pt>
                <c:pt idx="4247">
                  <c:v>20.510585748</c:v>
                </c:pt>
                <c:pt idx="4248">
                  <c:v>20.709404508999999</c:v>
                </c:pt>
                <c:pt idx="4249">
                  <c:v>21.151633255</c:v>
                </c:pt>
                <c:pt idx="4250">
                  <c:v>21.499639814999998</c:v>
                </c:pt>
                <c:pt idx="4251">
                  <c:v>21.499639814999998</c:v>
                </c:pt>
                <c:pt idx="4252">
                  <c:v>21.836868734999999</c:v>
                </c:pt>
                <c:pt idx="4253">
                  <c:v>22.183224324000001</c:v>
                </c:pt>
                <c:pt idx="4254">
                  <c:v>22.071060744</c:v>
                </c:pt>
                <c:pt idx="4255">
                  <c:v>22.031381040999999</c:v>
                </c:pt>
                <c:pt idx="4256">
                  <c:v>21.958573100999999</c:v>
                </c:pt>
                <c:pt idx="4257">
                  <c:v>21.948611658000001</c:v>
                </c:pt>
                <c:pt idx="4258">
                  <c:v>21.885104063</c:v>
                </c:pt>
                <c:pt idx="4259">
                  <c:v>21.695554052999999</c:v>
                </c:pt>
                <c:pt idx="4260">
                  <c:v>21.593517403</c:v>
                </c:pt>
                <c:pt idx="4261">
                  <c:v>21.463727466999998</c:v>
                </c:pt>
                <c:pt idx="4262">
                  <c:v>21.410613858000001</c:v>
                </c:pt>
                <c:pt idx="4263">
                  <c:v>21.334447609000001</c:v>
                </c:pt>
                <c:pt idx="4264">
                  <c:v>21.330097321</c:v>
                </c:pt>
                <c:pt idx="4265">
                  <c:v>21.302408694</c:v>
                </c:pt>
                <c:pt idx="4266">
                  <c:v>21.222258401000001</c:v>
                </c:pt>
                <c:pt idx="4267">
                  <c:v>21.053444453000001</c:v>
                </c:pt>
                <c:pt idx="4268">
                  <c:v>20.838985475000001</c:v>
                </c:pt>
                <c:pt idx="4269">
                  <c:v>20.695118229999999</c:v>
                </c:pt>
                <c:pt idx="4270">
                  <c:v>20.504639152999999</c:v>
                </c:pt>
                <c:pt idx="4271">
                  <c:v>20.382698560000001</c:v>
                </c:pt>
                <c:pt idx="4272">
                  <c:v>20.218896917999999</c:v>
                </c:pt>
                <c:pt idx="4273">
                  <c:v>20.124595802000002</c:v>
                </c:pt>
                <c:pt idx="4274">
                  <c:v>19.986860661000001</c:v>
                </c:pt>
                <c:pt idx="4275">
                  <c:v>19.827324775000001</c:v>
                </c:pt>
                <c:pt idx="4276">
                  <c:v>19.817928350999999</c:v>
                </c:pt>
                <c:pt idx="4277">
                  <c:v>19.744788250999999</c:v>
                </c:pt>
                <c:pt idx="4278">
                  <c:v>19.742518236999999</c:v>
                </c:pt>
                <c:pt idx="4279">
                  <c:v>19.676061819000001</c:v>
                </c:pt>
                <c:pt idx="4280">
                  <c:v>19.762155208999999</c:v>
                </c:pt>
                <c:pt idx="4281">
                  <c:v>19.717654301</c:v>
                </c:pt>
                <c:pt idx="4282">
                  <c:v>19.818254968000002</c:v>
                </c:pt>
                <c:pt idx="4283">
                  <c:v>19.930134102</c:v>
                </c:pt>
                <c:pt idx="4284">
                  <c:v>20.060342082999998</c:v>
                </c:pt>
                <c:pt idx="4285">
                  <c:v>20.234846280999999</c:v>
                </c:pt>
                <c:pt idx="4286">
                  <c:v>20.386835996999999</c:v>
                </c:pt>
                <c:pt idx="4287">
                  <c:v>20.589758063000001</c:v>
                </c:pt>
                <c:pt idx="4288">
                  <c:v>20.833792025000001</c:v>
                </c:pt>
                <c:pt idx="4289">
                  <c:v>21.082082590999999</c:v>
                </c:pt>
                <c:pt idx="4290">
                  <c:v>21.319242384999999</c:v>
                </c:pt>
                <c:pt idx="4291">
                  <c:v>21.536909114</c:v>
                </c:pt>
                <c:pt idx="4292">
                  <c:v>21.859574286000001</c:v>
                </c:pt>
                <c:pt idx="4293">
                  <c:v>22.177400926000001</c:v>
                </c:pt>
                <c:pt idx="4294">
                  <c:v>22.534575783000001</c:v>
                </c:pt>
                <c:pt idx="4295">
                  <c:v>22.623013055000001</c:v>
                </c:pt>
                <c:pt idx="4296">
                  <c:v>22.798220775000001</c:v>
                </c:pt>
                <c:pt idx="4297">
                  <c:v>22.952238009999999</c:v>
                </c:pt>
                <c:pt idx="4298">
                  <c:v>23.115475706000002</c:v>
                </c:pt>
                <c:pt idx="4299">
                  <c:v>23.390836522000001</c:v>
                </c:pt>
                <c:pt idx="4300">
                  <c:v>23.581743485000001</c:v>
                </c:pt>
                <c:pt idx="4301">
                  <c:v>23.815323734</c:v>
                </c:pt>
                <c:pt idx="4302">
                  <c:v>24.030294017999999</c:v>
                </c:pt>
                <c:pt idx="4303">
                  <c:v>24.284138519999999</c:v>
                </c:pt>
                <c:pt idx="4304">
                  <c:v>24.526961992</c:v>
                </c:pt>
                <c:pt idx="4305">
                  <c:v>24.821087943999999</c:v>
                </c:pt>
                <c:pt idx="4306">
                  <c:v>25.053331363000002</c:v>
                </c:pt>
                <c:pt idx="4307">
                  <c:v>25.450893404999999</c:v>
                </c:pt>
                <c:pt idx="4308">
                  <c:v>25.61199414</c:v>
                </c:pt>
                <c:pt idx="4309">
                  <c:v>25.368237168</c:v>
                </c:pt>
                <c:pt idx="4310">
                  <c:v>25.331971497000001</c:v>
                </c:pt>
                <c:pt idx="4311">
                  <c:v>25.190176515000001</c:v>
                </c:pt>
                <c:pt idx="4312">
                  <c:v>25.04638997</c:v>
                </c:pt>
                <c:pt idx="4313">
                  <c:v>24.941958595999999</c:v>
                </c:pt>
                <c:pt idx="4314">
                  <c:v>24.849193434</c:v>
                </c:pt>
                <c:pt idx="4315">
                  <c:v>24.900013826999999</c:v>
                </c:pt>
                <c:pt idx="4316">
                  <c:v>24.768953412999998</c:v>
                </c:pt>
                <c:pt idx="4317">
                  <c:v>24.845864778999999</c:v>
                </c:pt>
                <c:pt idx="4318">
                  <c:v>24.822396757</c:v>
                </c:pt>
                <c:pt idx="4319">
                  <c:v>24.86375997</c:v>
                </c:pt>
                <c:pt idx="4320">
                  <c:v>24.887901695</c:v>
                </c:pt>
                <c:pt idx="4321">
                  <c:v>24.978266067</c:v>
                </c:pt>
                <c:pt idx="4322">
                  <c:v>25.046769736000002</c:v>
                </c:pt>
                <c:pt idx="4323">
                  <c:v>25.139640224000001</c:v>
                </c:pt>
                <c:pt idx="4324">
                  <c:v>25.290722606999999</c:v>
                </c:pt>
                <c:pt idx="4325">
                  <c:v>25.420285375999999</c:v>
                </c:pt>
                <c:pt idx="4326">
                  <c:v>25.597284281</c:v>
                </c:pt>
                <c:pt idx="4327">
                  <c:v>25.748509141</c:v>
                </c:pt>
                <c:pt idx="4328">
                  <c:v>25.942609393000001</c:v>
                </c:pt>
                <c:pt idx="4329">
                  <c:v>26.112341815000001</c:v>
                </c:pt>
                <c:pt idx="4330">
                  <c:v>26.110220910999999</c:v>
                </c:pt>
                <c:pt idx="4331">
                  <c:v>25.842247022999999</c:v>
                </c:pt>
                <c:pt idx="4332">
                  <c:v>25.609257957000001</c:v>
                </c:pt>
                <c:pt idx="4333">
                  <c:v>25.537378790000002</c:v>
                </c:pt>
                <c:pt idx="4334">
                  <c:v>25.343134076999998</c:v>
                </c:pt>
                <c:pt idx="4335">
                  <c:v>25.22400674</c:v>
                </c:pt>
                <c:pt idx="4336">
                  <c:v>25.074408382000001</c:v>
                </c:pt>
                <c:pt idx="4337">
                  <c:v>24.996307113</c:v>
                </c:pt>
                <c:pt idx="4338">
                  <c:v>24.875230235</c:v>
                </c:pt>
                <c:pt idx="4339">
                  <c:v>24.769064268000001</c:v>
                </c:pt>
                <c:pt idx="4340">
                  <c:v>24.724510278</c:v>
                </c:pt>
                <c:pt idx="4341">
                  <c:v>24.640627510000002</c:v>
                </c:pt>
                <c:pt idx="4342">
                  <c:v>24.611920514000001</c:v>
                </c:pt>
                <c:pt idx="4343">
                  <c:v>24.542405144</c:v>
                </c:pt>
                <c:pt idx="4344">
                  <c:v>24.526486729999998</c:v>
                </c:pt>
                <c:pt idx="4345">
                  <c:v>24.380890913000002</c:v>
                </c:pt>
                <c:pt idx="4346">
                  <c:v>24.380890913000002</c:v>
                </c:pt>
                <c:pt idx="4347">
                  <c:v>24.368786733</c:v>
                </c:pt>
                <c:pt idx="4348">
                  <c:v>24.462736839000002</c:v>
                </c:pt>
                <c:pt idx="4349">
                  <c:v>24.521797121999999</c:v>
                </c:pt>
                <c:pt idx="4350">
                  <c:v>24.555125173</c:v>
                </c:pt>
                <c:pt idx="4351">
                  <c:v>24.643408358999999</c:v>
                </c:pt>
                <c:pt idx="4352">
                  <c:v>24.705908705999999</c:v>
                </c:pt>
                <c:pt idx="4353">
                  <c:v>24.821684721</c:v>
                </c:pt>
                <c:pt idx="4354">
                  <c:v>24.905680934999999</c:v>
                </c:pt>
                <c:pt idx="4355">
                  <c:v>25.002508208999998</c:v>
                </c:pt>
                <c:pt idx="4356">
                  <c:v>25.051117838</c:v>
                </c:pt>
                <c:pt idx="4357">
                  <c:v>25.254619576</c:v>
                </c:pt>
                <c:pt idx="4358">
                  <c:v>25.291554650999998</c:v>
                </c:pt>
                <c:pt idx="4359">
                  <c:v>25.129806831</c:v>
                </c:pt>
                <c:pt idx="4360">
                  <c:v>24.932248610999999</c:v>
                </c:pt>
                <c:pt idx="4361">
                  <c:v>24.787854380999999</c:v>
                </c:pt>
                <c:pt idx="4362">
                  <c:v>24.655199581000002</c:v>
                </c:pt>
                <c:pt idx="4363">
                  <c:v>24.599445279000001</c:v>
                </c:pt>
                <c:pt idx="4364">
                  <c:v>24.503950272000001</c:v>
                </c:pt>
                <c:pt idx="4365">
                  <c:v>24.471633874999998</c:v>
                </c:pt>
                <c:pt idx="4366">
                  <c:v>24.398969901000001</c:v>
                </c:pt>
                <c:pt idx="4367">
                  <c:v>24.379312265999999</c:v>
                </c:pt>
                <c:pt idx="4368">
                  <c:v>24.316530956000001</c:v>
                </c:pt>
                <c:pt idx="4369">
                  <c:v>24.305019822999999</c:v>
                </c:pt>
                <c:pt idx="4370">
                  <c:v>24.244961197999999</c:v>
                </c:pt>
                <c:pt idx="4371">
                  <c:v>24.292715648000001</c:v>
                </c:pt>
                <c:pt idx="4372">
                  <c:v>24.195732838000001</c:v>
                </c:pt>
                <c:pt idx="4373">
                  <c:v>24.163210115999998</c:v>
                </c:pt>
                <c:pt idx="4374">
                  <c:v>24.188420435000001</c:v>
                </c:pt>
                <c:pt idx="4375">
                  <c:v>24.283289046</c:v>
                </c:pt>
                <c:pt idx="4376">
                  <c:v>24.332091868999999</c:v>
                </c:pt>
                <c:pt idx="4377">
                  <c:v>24.353604706999999</c:v>
                </c:pt>
                <c:pt idx="4378">
                  <c:v>24.389139526000001</c:v>
                </c:pt>
                <c:pt idx="4379">
                  <c:v>24.389107335999999</c:v>
                </c:pt>
                <c:pt idx="4380">
                  <c:v>24.465812492000001</c:v>
                </c:pt>
                <c:pt idx="4381">
                  <c:v>24.697712710000001</c:v>
                </c:pt>
                <c:pt idx="4382">
                  <c:v>24.800960664000002</c:v>
                </c:pt>
                <c:pt idx="4383">
                  <c:v>24.947821549</c:v>
                </c:pt>
                <c:pt idx="4384">
                  <c:v>25.065978166000001</c:v>
                </c:pt>
                <c:pt idx="4385">
                  <c:v>25.231848460999998</c:v>
                </c:pt>
                <c:pt idx="4386">
                  <c:v>25.361403666000001</c:v>
                </c:pt>
                <c:pt idx="4387">
                  <c:v>25.504724324000001</c:v>
                </c:pt>
                <c:pt idx="4388">
                  <c:v>25.695055034999999</c:v>
                </c:pt>
                <c:pt idx="4389">
                  <c:v>25.757560112</c:v>
                </c:pt>
                <c:pt idx="4390">
                  <c:v>25.966400720999999</c:v>
                </c:pt>
                <c:pt idx="4391">
                  <c:v>26.156931148000002</c:v>
                </c:pt>
                <c:pt idx="4392">
                  <c:v>26.388847397999999</c:v>
                </c:pt>
                <c:pt idx="4393">
                  <c:v>26.460004156</c:v>
                </c:pt>
                <c:pt idx="4394">
                  <c:v>26.258599491999998</c:v>
                </c:pt>
                <c:pt idx="4395">
                  <c:v>26.130948576000002</c:v>
                </c:pt>
                <c:pt idx="4396">
                  <c:v>26.130948576000002</c:v>
                </c:pt>
                <c:pt idx="4397">
                  <c:v>26.054350473</c:v>
                </c:pt>
                <c:pt idx="4398">
                  <c:v>25.932649176999998</c:v>
                </c:pt>
                <c:pt idx="4399">
                  <c:v>25.755312156999999</c:v>
                </c:pt>
                <c:pt idx="4400">
                  <c:v>25.473423067999999</c:v>
                </c:pt>
                <c:pt idx="4401">
                  <c:v>25.37517115</c:v>
                </c:pt>
                <c:pt idx="4402">
                  <c:v>25.228530799000001</c:v>
                </c:pt>
                <c:pt idx="4403">
                  <c:v>25.098347915000002</c:v>
                </c:pt>
                <c:pt idx="4404">
                  <c:v>25.035950529000001</c:v>
                </c:pt>
                <c:pt idx="4405">
                  <c:v>24.935554152000002</c:v>
                </c:pt>
                <c:pt idx="4406">
                  <c:v>24.898261074000001</c:v>
                </c:pt>
                <c:pt idx="4407">
                  <c:v>24.826562058</c:v>
                </c:pt>
                <c:pt idx="4408">
                  <c:v>24.815156339000001</c:v>
                </c:pt>
                <c:pt idx="4409">
                  <c:v>24.769751014000001</c:v>
                </c:pt>
                <c:pt idx="4410">
                  <c:v>24.734262178000002</c:v>
                </c:pt>
                <c:pt idx="4411">
                  <c:v>24.764268228999999</c:v>
                </c:pt>
                <c:pt idx="4412">
                  <c:v>24.647024496</c:v>
                </c:pt>
                <c:pt idx="4413">
                  <c:v>24.800226220999999</c:v>
                </c:pt>
                <c:pt idx="4414">
                  <c:v>24.807433720999999</c:v>
                </c:pt>
                <c:pt idx="4415">
                  <c:v>24.861151264</c:v>
                </c:pt>
                <c:pt idx="4416">
                  <c:v>24.770299416</c:v>
                </c:pt>
                <c:pt idx="4417">
                  <c:v>24.953449410000001</c:v>
                </c:pt>
                <c:pt idx="4418">
                  <c:v>24.993804002000001</c:v>
                </c:pt>
                <c:pt idx="4419">
                  <c:v>25.052545039000002</c:v>
                </c:pt>
                <c:pt idx="4420">
                  <c:v>25.171059322000001</c:v>
                </c:pt>
                <c:pt idx="4421">
                  <c:v>25.264505344</c:v>
                </c:pt>
                <c:pt idx="4422">
                  <c:v>25.292762842999998</c:v>
                </c:pt>
                <c:pt idx="4423">
                  <c:v>25.520002884</c:v>
                </c:pt>
                <c:pt idx="4424">
                  <c:v>25.675211943000001</c:v>
                </c:pt>
                <c:pt idx="4425">
                  <c:v>25.687794916000001</c:v>
                </c:pt>
                <c:pt idx="4426">
                  <c:v>25.816101317000001</c:v>
                </c:pt>
                <c:pt idx="4427">
                  <c:v>25.854889825000001</c:v>
                </c:pt>
                <c:pt idx="4428">
                  <c:v>25.767242404000001</c:v>
                </c:pt>
                <c:pt idx="4429">
                  <c:v>25.639369113000001</c:v>
                </c:pt>
                <c:pt idx="4430">
                  <c:v>25.472541332999999</c:v>
                </c:pt>
                <c:pt idx="4431">
                  <c:v>25.375865529999999</c:v>
                </c:pt>
                <c:pt idx="4432">
                  <c:v>25.244918599999998</c:v>
                </c:pt>
                <c:pt idx="4433">
                  <c:v>25.182422432999999</c:v>
                </c:pt>
                <c:pt idx="4434">
                  <c:v>25.080639814000001</c:v>
                </c:pt>
                <c:pt idx="4435">
                  <c:v>24.882695585</c:v>
                </c:pt>
                <c:pt idx="4436">
                  <c:v>24.872092717000001</c:v>
                </c:pt>
                <c:pt idx="4437">
                  <c:v>24.945860561</c:v>
                </c:pt>
                <c:pt idx="4438">
                  <c:v>24.841944135999999</c:v>
                </c:pt>
                <c:pt idx="4439">
                  <c:v>24.823907711</c:v>
                </c:pt>
                <c:pt idx="4440">
                  <c:v>24.980529275999999</c:v>
                </c:pt>
                <c:pt idx="4441">
                  <c:v>24.864967901</c:v>
                </c:pt>
                <c:pt idx="4442">
                  <c:v>24.880169034000001</c:v>
                </c:pt>
                <c:pt idx="4443">
                  <c:v>24.959176330999998</c:v>
                </c:pt>
                <c:pt idx="4444">
                  <c:v>25.006562034000002</c:v>
                </c:pt>
                <c:pt idx="4445">
                  <c:v>25.230816917999999</c:v>
                </c:pt>
                <c:pt idx="4446">
                  <c:v>25.310746707</c:v>
                </c:pt>
                <c:pt idx="4447">
                  <c:v>25.447601362</c:v>
                </c:pt>
                <c:pt idx="4448">
                  <c:v>25.570624779999999</c:v>
                </c:pt>
                <c:pt idx="4449">
                  <c:v>25.747698581000002</c:v>
                </c:pt>
                <c:pt idx="4450">
                  <c:v>25.722704898</c:v>
                </c:pt>
                <c:pt idx="4451">
                  <c:v>25.448617852000002</c:v>
                </c:pt>
                <c:pt idx="4452">
                  <c:v>25.253669693999999</c:v>
                </c:pt>
                <c:pt idx="4453">
                  <c:v>25.012356184000001</c:v>
                </c:pt>
                <c:pt idx="4454">
                  <c:v>24.843327774999999</c:v>
                </c:pt>
                <c:pt idx="4455">
                  <c:v>24.631113029000002</c:v>
                </c:pt>
                <c:pt idx="4456">
                  <c:v>24.49193022</c:v>
                </c:pt>
                <c:pt idx="4457">
                  <c:v>24.184123415999998</c:v>
                </c:pt>
                <c:pt idx="4458">
                  <c:v>24.148609921999999</c:v>
                </c:pt>
                <c:pt idx="4459">
                  <c:v>23.932791734999999</c:v>
                </c:pt>
                <c:pt idx="4460">
                  <c:v>23.941689315000001</c:v>
                </c:pt>
                <c:pt idx="4461">
                  <c:v>23.892007161999999</c:v>
                </c:pt>
                <c:pt idx="4462">
                  <c:v>23.81220626</c:v>
                </c:pt>
                <c:pt idx="4463">
                  <c:v>23.797633740999999</c:v>
                </c:pt>
                <c:pt idx="4464">
                  <c:v>23.755186844000001</c:v>
                </c:pt>
                <c:pt idx="4465">
                  <c:v>23.779723728</c:v>
                </c:pt>
                <c:pt idx="4466">
                  <c:v>23.775612527</c:v>
                </c:pt>
                <c:pt idx="4467">
                  <c:v>23.796764671999998</c:v>
                </c:pt>
                <c:pt idx="4468">
                  <c:v>23.883887898000001</c:v>
                </c:pt>
                <c:pt idx="4469">
                  <c:v>23.946661401</c:v>
                </c:pt>
                <c:pt idx="4470">
                  <c:v>23.893988943</c:v>
                </c:pt>
                <c:pt idx="4471">
                  <c:v>23.444624483999998</c:v>
                </c:pt>
                <c:pt idx="4472">
                  <c:v>23.215372835</c:v>
                </c:pt>
                <c:pt idx="4473">
                  <c:v>22.941348407</c:v>
                </c:pt>
                <c:pt idx="4474">
                  <c:v>22.686984384999999</c:v>
                </c:pt>
                <c:pt idx="4475">
                  <c:v>22.522980378</c:v>
                </c:pt>
                <c:pt idx="4476">
                  <c:v>22.462929504000002</c:v>
                </c:pt>
                <c:pt idx="4477">
                  <c:v>22.337876863000002</c:v>
                </c:pt>
                <c:pt idx="4478">
                  <c:v>22.172439962999999</c:v>
                </c:pt>
                <c:pt idx="4479">
                  <c:v>22.072238329000001</c:v>
                </c:pt>
                <c:pt idx="4480">
                  <c:v>21.785876301999998</c:v>
                </c:pt>
                <c:pt idx="4481">
                  <c:v>21.854437023999999</c:v>
                </c:pt>
                <c:pt idx="4482">
                  <c:v>21.738006173999999</c:v>
                </c:pt>
                <c:pt idx="4483">
                  <c:v>21.644821350000001</c:v>
                </c:pt>
                <c:pt idx="4484">
                  <c:v>21.620885344000001</c:v>
                </c:pt>
                <c:pt idx="4485">
                  <c:v>21.563060923999998</c:v>
                </c:pt>
                <c:pt idx="4486">
                  <c:v>21.568079173000001</c:v>
                </c:pt>
                <c:pt idx="4487">
                  <c:v>21.394315037999998</c:v>
                </c:pt>
                <c:pt idx="4488">
                  <c:v>21.430624187999999</c:v>
                </c:pt>
                <c:pt idx="4489">
                  <c:v>21.441826833</c:v>
                </c:pt>
                <c:pt idx="4490">
                  <c:v>21.471825776999999</c:v>
                </c:pt>
                <c:pt idx="4491">
                  <c:v>21.572811085000001</c:v>
                </c:pt>
                <c:pt idx="4492">
                  <c:v>21.653141014999999</c:v>
                </c:pt>
                <c:pt idx="4493">
                  <c:v>21.790047927</c:v>
                </c:pt>
                <c:pt idx="4494">
                  <c:v>21.904585186999999</c:v>
                </c:pt>
                <c:pt idx="4495">
                  <c:v>22.065625643000001</c:v>
                </c:pt>
                <c:pt idx="4496">
                  <c:v>22.205830376000002</c:v>
                </c:pt>
                <c:pt idx="4497">
                  <c:v>22.548743973000001</c:v>
                </c:pt>
                <c:pt idx="4498">
                  <c:v>22.710507113999999</c:v>
                </c:pt>
                <c:pt idx="4499">
                  <c:v>22.891618887</c:v>
                </c:pt>
                <c:pt idx="4500">
                  <c:v>23.120012079999999</c:v>
                </c:pt>
                <c:pt idx="4501">
                  <c:v>23.331490485</c:v>
                </c:pt>
                <c:pt idx="4502">
                  <c:v>23.585582849000001</c:v>
                </c:pt>
                <c:pt idx="4503">
                  <c:v>23.467134253000001</c:v>
                </c:pt>
                <c:pt idx="4504">
                  <c:v>23.452581085999999</c:v>
                </c:pt>
                <c:pt idx="4505">
                  <c:v>23.237329163999998</c:v>
                </c:pt>
                <c:pt idx="4506">
                  <c:v>23.040042252999999</c:v>
                </c:pt>
                <c:pt idx="4507">
                  <c:v>22.924631436999999</c:v>
                </c:pt>
                <c:pt idx="4508">
                  <c:v>22.763620064000001</c:v>
                </c:pt>
                <c:pt idx="4509">
                  <c:v>22.502418477999999</c:v>
                </c:pt>
                <c:pt idx="4510">
                  <c:v>22.361375552999998</c:v>
                </c:pt>
                <c:pt idx="4511">
                  <c:v>22.447259124999999</c:v>
                </c:pt>
                <c:pt idx="4512">
                  <c:v>22.326050239000001</c:v>
                </c:pt>
                <c:pt idx="4513">
                  <c:v>22.271214658000002</c:v>
                </c:pt>
                <c:pt idx="4514">
                  <c:v>22.178154416999998</c:v>
                </c:pt>
                <c:pt idx="4515">
                  <c:v>22.105071278</c:v>
                </c:pt>
                <c:pt idx="4516">
                  <c:v>22.101168993999998</c:v>
                </c:pt>
                <c:pt idx="4517">
                  <c:v>22.064870795000001</c:v>
                </c:pt>
                <c:pt idx="4518">
                  <c:v>22.088552788000001</c:v>
                </c:pt>
                <c:pt idx="4519">
                  <c:v>22.090611074000002</c:v>
                </c:pt>
                <c:pt idx="4520">
                  <c:v>22.149693116000002</c:v>
                </c:pt>
                <c:pt idx="4521">
                  <c:v>22.184866468999999</c:v>
                </c:pt>
                <c:pt idx="4522">
                  <c:v>22.233883057</c:v>
                </c:pt>
                <c:pt idx="4523">
                  <c:v>22.347534448000001</c:v>
                </c:pt>
                <c:pt idx="4524">
                  <c:v>22.43317502</c:v>
                </c:pt>
                <c:pt idx="4525">
                  <c:v>22.567689401999999</c:v>
                </c:pt>
                <c:pt idx="4526">
                  <c:v>22.673422755000001</c:v>
                </c:pt>
                <c:pt idx="4527">
                  <c:v>22.823001845</c:v>
                </c:pt>
                <c:pt idx="4528">
                  <c:v>22.946836215000001</c:v>
                </c:pt>
                <c:pt idx="4529">
                  <c:v>23.116248347999999</c:v>
                </c:pt>
                <c:pt idx="4530">
                  <c:v>23.259537471000002</c:v>
                </c:pt>
                <c:pt idx="4531">
                  <c:v>23.241308597</c:v>
                </c:pt>
                <c:pt idx="4532">
                  <c:v>23.455957484999999</c:v>
                </c:pt>
                <c:pt idx="4533">
                  <c:v>23.503951100999998</c:v>
                </c:pt>
                <c:pt idx="4534">
                  <c:v>23.390697094</c:v>
                </c:pt>
                <c:pt idx="4535">
                  <c:v>23.236570008000001</c:v>
                </c:pt>
                <c:pt idx="4536">
                  <c:v>23.145267424</c:v>
                </c:pt>
                <c:pt idx="4537">
                  <c:v>23.010320110999999</c:v>
                </c:pt>
                <c:pt idx="4538">
                  <c:v>22.880038163999998</c:v>
                </c:pt>
                <c:pt idx="4539">
                  <c:v>23.00383128</c:v>
                </c:pt>
                <c:pt idx="4540">
                  <c:v>22.713028057999999</c:v>
                </c:pt>
                <c:pt idx="4541">
                  <c:v>22.855001283</c:v>
                </c:pt>
                <c:pt idx="4542">
                  <c:v>22.771700839000001</c:v>
                </c:pt>
                <c:pt idx="4543">
                  <c:v>22.558073852</c:v>
                </c:pt>
                <c:pt idx="4544">
                  <c:v>22.685911607000001</c:v>
                </c:pt>
                <c:pt idx="4545">
                  <c:v>22.690482289999998</c:v>
                </c:pt>
                <c:pt idx="4546">
                  <c:v>22.658542468</c:v>
                </c:pt>
                <c:pt idx="4547">
                  <c:v>22.647859474000001</c:v>
                </c:pt>
                <c:pt idx="4548">
                  <c:v>22.701586269</c:v>
                </c:pt>
                <c:pt idx="4549">
                  <c:v>23.002276942999998</c:v>
                </c:pt>
                <c:pt idx="4550">
                  <c:v>22.809720103</c:v>
                </c:pt>
                <c:pt idx="4551">
                  <c:v>22.865324639000001</c:v>
                </c:pt>
                <c:pt idx="4552">
                  <c:v>23.242173185999999</c:v>
                </c:pt>
                <c:pt idx="4553">
                  <c:v>23.314698003</c:v>
                </c:pt>
                <c:pt idx="4554">
                  <c:v>23.392107188000001</c:v>
                </c:pt>
                <c:pt idx="4555">
                  <c:v>23.522161998000001</c:v>
                </c:pt>
                <c:pt idx="4556">
                  <c:v>23.617666595999999</c:v>
                </c:pt>
                <c:pt idx="4557">
                  <c:v>23.486732756999999</c:v>
                </c:pt>
                <c:pt idx="4558">
                  <c:v>23.866137040000002</c:v>
                </c:pt>
                <c:pt idx="4559">
                  <c:v>24.022291117000002</c:v>
                </c:pt>
                <c:pt idx="4560">
                  <c:v>24.159139205999999</c:v>
                </c:pt>
                <c:pt idx="4561">
                  <c:v>24.347923627</c:v>
                </c:pt>
                <c:pt idx="4562">
                  <c:v>24.249834654000001</c:v>
                </c:pt>
                <c:pt idx="4563">
                  <c:v>24.440235852000001</c:v>
                </c:pt>
                <c:pt idx="4564">
                  <c:v>24.676602371000001</c:v>
                </c:pt>
                <c:pt idx="4565">
                  <c:v>24.892039727</c:v>
                </c:pt>
                <c:pt idx="4566">
                  <c:v>25.140938991999999</c:v>
                </c:pt>
                <c:pt idx="4567">
                  <c:v>25.365072572999999</c:v>
                </c:pt>
                <c:pt idx="4568">
                  <c:v>25.619984419000001</c:v>
                </c:pt>
                <c:pt idx="4569">
                  <c:v>25.904780358</c:v>
                </c:pt>
                <c:pt idx="4570">
                  <c:v>25.337258817999999</c:v>
                </c:pt>
                <c:pt idx="4571">
                  <c:v>25.376323640999999</c:v>
                </c:pt>
                <c:pt idx="4572">
                  <c:v>24.837150086000001</c:v>
                </c:pt>
                <c:pt idx="4573">
                  <c:v>24.634340607999999</c:v>
                </c:pt>
                <c:pt idx="4574">
                  <c:v>24.383112015999998</c:v>
                </c:pt>
                <c:pt idx="4575">
                  <c:v>24.204463083</c:v>
                </c:pt>
                <c:pt idx="4576">
                  <c:v>23.987109369999999</c:v>
                </c:pt>
                <c:pt idx="4577">
                  <c:v>23.846726014000001</c:v>
                </c:pt>
                <c:pt idx="4578">
                  <c:v>23.662532030000001</c:v>
                </c:pt>
                <c:pt idx="4579">
                  <c:v>23.753741040000001</c:v>
                </c:pt>
                <c:pt idx="4580">
                  <c:v>23.656377142</c:v>
                </c:pt>
                <c:pt idx="4581">
                  <c:v>23.258401753000001</c:v>
                </c:pt>
                <c:pt idx="4582">
                  <c:v>23.434134731</c:v>
                </c:pt>
                <c:pt idx="4583">
                  <c:v>23.304109087</c:v>
                </c:pt>
                <c:pt idx="4584">
                  <c:v>23.227815139</c:v>
                </c:pt>
                <c:pt idx="4585">
                  <c:v>23.103723144</c:v>
                </c:pt>
                <c:pt idx="4586">
                  <c:v>22.984551274000001</c:v>
                </c:pt>
                <c:pt idx="4587">
                  <c:v>22.937167086999999</c:v>
                </c:pt>
                <c:pt idx="4588">
                  <c:v>22.851808852000001</c:v>
                </c:pt>
                <c:pt idx="4589">
                  <c:v>22.832020635999999</c:v>
                </c:pt>
                <c:pt idx="4590">
                  <c:v>22.780291172999998</c:v>
                </c:pt>
                <c:pt idx="4591">
                  <c:v>22.788751688000001</c:v>
                </c:pt>
                <c:pt idx="4592">
                  <c:v>22.766916634000001</c:v>
                </c:pt>
                <c:pt idx="4593">
                  <c:v>22.801301893000002</c:v>
                </c:pt>
                <c:pt idx="4594">
                  <c:v>22.795992044999998</c:v>
                </c:pt>
                <c:pt idx="4595">
                  <c:v>22.801740642999999</c:v>
                </c:pt>
                <c:pt idx="4596">
                  <c:v>22.859162416</c:v>
                </c:pt>
                <c:pt idx="4597">
                  <c:v>22.879176824000002</c:v>
                </c:pt>
                <c:pt idx="4598">
                  <c:v>22.948917961999999</c:v>
                </c:pt>
                <c:pt idx="4599">
                  <c:v>22.983202367000001</c:v>
                </c:pt>
                <c:pt idx="4600">
                  <c:v>23.064306298999998</c:v>
                </c:pt>
                <c:pt idx="4601">
                  <c:v>23.116649272</c:v>
                </c:pt>
                <c:pt idx="4602">
                  <c:v>23.180461331</c:v>
                </c:pt>
                <c:pt idx="4603">
                  <c:v>23.309528948000001</c:v>
                </c:pt>
                <c:pt idx="4604">
                  <c:v>23.420147953000001</c:v>
                </c:pt>
                <c:pt idx="4605">
                  <c:v>23.586348244</c:v>
                </c:pt>
                <c:pt idx="4606">
                  <c:v>23.735694686999999</c:v>
                </c:pt>
                <c:pt idx="4607">
                  <c:v>23.931360985000001</c:v>
                </c:pt>
                <c:pt idx="4608">
                  <c:v>24.109321379000001</c:v>
                </c:pt>
                <c:pt idx="4609">
                  <c:v>24.094585744</c:v>
                </c:pt>
                <c:pt idx="4610">
                  <c:v>24.382742560000001</c:v>
                </c:pt>
                <c:pt idx="4611">
                  <c:v>24.353892635000001</c:v>
                </c:pt>
                <c:pt idx="4612">
                  <c:v>24.381390853999999</c:v>
                </c:pt>
                <c:pt idx="4613">
                  <c:v>24.607296009999999</c:v>
                </c:pt>
                <c:pt idx="4614">
                  <c:v>24.646778055999999</c:v>
                </c:pt>
                <c:pt idx="4615">
                  <c:v>24.656322380999999</c:v>
                </c:pt>
                <c:pt idx="4616">
                  <c:v>24.720141505000001</c:v>
                </c:pt>
                <c:pt idx="4617">
                  <c:v>24.811867183</c:v>
                </c:pt>
                <c:pt idx="4618">
                  <c:v>24.666013584000002</c:v>
                </c:pt>
                <c:pt idx="4619">
                  <c:v>24.599402992000002</c:v>
                </c:pt>
                <c:pt idx="4620">
                  <c:v>24.496515812999998</c:v>
                </c:pt>
                <c:pt idx="4621">
                  <c:v>24.457873724999999</c:v>
                </c:pt>
                <c:pt idx="4622">
                  <c:v>24.379032616</c:v>
                </c:pt>
                <c:pt idx="4623">
                  <c:v>24.354334745999999</c:v>
                </c:pt>
                <c:pt idx="4624">
                  <c:v>24.289099746000002</c:v>
                </c:pt>
                <c:pt idx="4625">
                  <c:v>24.277560261000001</c:v>
                </c:pt>
                <c:pt idx="4626">
                  <c:v>24.218279689999999</c:v>
                </c:pt>
                <c:pt idx="4627">
                  <c:v>24.16782955</c:v>
                </c:pt>
                <c:pt idx="4628">
                  <c:v>24.174647090000001</c:v>
                </c:pt>
                <c:pt idx="4629">
                  <c:v>24.14188802</c:v>
                </c:pt>
                <c:pt idx="4630">
                  <c:v>24.1671789</c:v>
                </c:pt>
                <c:pt idx="4631">
                  <c:v>24.129562700000001</c:v>
                </c:pt>
                <c:pt idx="4632">
                  <c:v>24.04691382</c:v>
                </c:pt>
                <c:pt idx="4633">
                  <c:v>23.930375399999999</c:v>
                </c:pt>
                <c:pt idx="4634">
                  <c:v>23.706247809000001</c:v>
                </c:pt>
                <c:pt idx="4635">
                  <c:v>23.490468763999999</c:v>
                </c:pt>
                <c:pt idx="4636">
                  <c:v>23.233143742999999</c:v>
                </c:pt>
                <c:pt idx="4637">
                  <c:v>23.052611997</c:v>
                </c:pt>
                <c:pt idx="4638">
                  <c:v>22.815710221</c:v>
                </c:pt>
                <c:pt idx="4639">
                  <c:v>22.714017127000002</c:v>
                </c:pt>
                <c:pt idx="4640">
                  <c:v>22.566382823000001</c:v>
                </c:pt>
                <c:pt idx="4641">
                  <c:v>22.479981196000001</c:v>
                </c:pt>
                <c:pt idx="4642">
                  <c:v>22.344768127999998</c:v>
                </c:pt>
                <c:pt idx="4643">
                  <c:v>22.228155115</c:v>
                </c:pt>
                <c:pt idx="4644">
                  <c:v>22.183369669000001</c:v>
                </c:pt>
                <c:pt idx="4645">
                  <c:v>22.105957169</c:v>
                </c:pt>
                <c:pt idx="4646">
                  <c:v>22.093600779999999</c:v>
                </c:pt>
                <c:pt idx="4647">
                  <c:v>22.051565198999999</c:v>
                </c:pt>
                <c:pt idx="4648">
                  <c:v>22.071538914000001</c:v>
                </c:pt>
                <c:pt idx="4649">
                  <c:v>22.064073895</c:v>
                </c:pt>
                <c:pt idx="4650">
                  <c:v>22.068673977</c:v>
                </c:pt>
                <c:pt idx="4651">
                  <c:v>22.137662423999998</c:v>
                </c:pt>
                <c:pt idx="4652">
                  <c:v>22.169978313000001</c:v>
                </c:pt>
                <c:pt idx="4653">
                  <c:v>22.251325299000001</c:v>
                </c:pt>
                <c:pt idx="4654">
                  <c:v>22.299277456999999</c:v>
                </c:pt>
                <c:pt idx="4655">
                  <c:v>22.299277456999999</c:v>
                </c:pt>
                <c:pt idx="4656">
                  <c:v>22.391110564000002</c:v>
                </c:pt>
                <c:pt idx="4657">
                  <c:v>22.449719291000001</c:v>
                </c:pt>
                <c:pt idx="4658">
                  <c:v>22.556773575000001</c:v>
                </c:pt>
                <c:pt idx="4659">
                  <c:v>22.632662737</c:v>
                </c:pt>
                <c:pt idx="4660">
                  <c:v>22.732052744000001</c:v>
                </c:pt>
                <c:pt idx="4661">
                  <c:v>23.038650845999999</c:v>
                </c:pt>
                <c:pt idx="4662">
                  <c:v>23.247068756000001</c:v>
                </c:pt>
                <c:pt idx="4663">
                  <c:v>23.449758672000002</c:v>
                </c:pt>
                <c:pt idx="4664">
                  <c:v>23.700943972000001</c:v>
                </c:pt>
                <c:pt idx="4665">
                  <c:v>23.741179216999999</c:v>
                </c:pt>
                <c:pt idx="4666">
                  <c:v>24.189219616999999</c:v>
                </c:pt>
                <c:pt idx="4667">
                  <c:v>24.481236934999998</c:v>
                </c:pt>
                <c:pt idx="4668">
                  <c:v>24.751026680999999</c:v>
                </c:pt>
                <c:pt idx="4669">
                  <c:v>25.052504935000002</c:v>
                </c:pt>
                <c:pt idx="4670">
                  <c:v>25.333865342999999</c:v>
                </c:pt>
                <c:pt idx="4671">
                  <c:v>25.645801202000001</c:v>
                </c:pt>
                <c:pt idx="4672">
                  <c:v>25.709738350999999</c:v>
                </c:pt>
                <c:pt idx="4673">
                  <c:v>25.494054756000001</c:v>
                </c:pt>
                <c:pt idx="4674">
                  <c:v>25.228553067</c:v>
                </c:pt>
                <c:pt idx="4675">
                  <c:v>24.984082625999999</c:v>
                </c:pt>
                <c:pt idx="4676">
                  <c:v>24.818203466</c:v>
                </c:pt>
                <c:pt idx="4677">
                  <c:v>24.606143921000001</c:v>
                </c:pt>
                <c:pt idx="4678">
                  <c:v>24.462468745999999</c:v>
                </c:pt>
                <c:pt idx="4679">
                  <c:v>24.271545488000001</c:v>
                </c:pt>
                <c:pt idx="4680">
                  <c:v>24.142381012000001</c:v>
                </c:pt>
                <c:pt idx="4681">
                  <c:v>23.964136205999999</c:v>
                </c:pt>
                <c:pt idx="4682">
                  <c:v>23.788323811000001</c:v>
                </c:pt>
                <c:pt idx="4683">
                  <c:v>23.680818722000001</c:v>
                </c:pt>
                <c:pt idx="4684">
                  <c:v>23.520938185999999</c:v>
                </c:pt>
                <c:pt idx="4685">
                  <c:v>23.421465119</c:v>
                </c:pt>
                <c:pt idx="4686">
                  <c:v>23.274657239</c:v>
                </c:pt>
                <c:pt idx="4687">
                  <c:v>23.188486321999999</c:v>
                </c:pt>
                <c:pt idx="4688">
                  <c:v>23.062467374000001</c:v>
                </c:pt>
                <c:pt idx="4689">
                  <c:v>23.005803074999999</c:v>
                </c:pt>
                <c:pt idx="4690">
                  <c:v>22.914617796000002</c:v>
                </c:pt>
                <c:pt idx="4691">
                  <c:v>22.848083782</c:v>
                </c:pt>
                <c:pt idx="4692">
                  <c:v>22.851282354999999</c:v>
                </c:pt>
                <c:pt idx="4693">
                  <c:v>22.821425224999999</c:v>
                </c:pt>
                <c:pt idx="4694">
                  <c:v>22.843407572</c:v>
                </c:pt>
                <c:pt idx="4695">
                  <c:v>22.823229629</c:v>
                </c:pt>
                <c:pt idx="4696">
                  <c:v>22.847207495999999</c:v>
                </c:pt>
                <c:pt idx="4697">
                  <c:v>22.835239203</c:v>
                </c:pt>
                <c:pt idx="4698">
                  <c:v>22.832031661999999</c:v>
                </c:pt>
                <c:pt idx="4699">
                  <c:v>22.891490038000001</c:v>
                </c:pt>
                <c:pt idx="4700">
                  <c:v>22.915934660000001</c:v>
                </c:pt>
                <c:pt idx="4701">
                  <c:v>22.993586532999998</c:v>
                </c:pt>
                <c:pt idx="4702">
                  <c:v>23.041951662999999</c:v>
                </c:pt>
                <c:pt idx="4703">
                  <c:v>23.140660870000001</c:v>
                </c:pt>
                <c:pt idx="4704">
                  <c:v>23.214447670999999</c:v>
                </c:pt>
                <c:pt idx="4705">
                  <c:v>23.340088905999998</c:v>
                </c:pt>
                <c:pt idx="4706">
                  <c:v>23.437017447999999</c:v>
                </c:pt>
                <c:pt idx="4707">
                  <c:v>23.547350888</c:v>
                </c:pt>
                <c:pt idx="4708">
                  <c:v>23.707251925000001</c:v>
                </c:pt>
                <c:pt idx="4709">
                  <c:v>23.836022920000001</c:v>
                </c:pt>
                <c:pt idx="4710">
                  <c:v>24.003400246999998</c:v>
                </c:pt>
                <c:pt idx="4711">
                  <c:v>24.139733190000001</c:v>
                </c:pt>
                <c:pt idx="4712">
                  <c:v>24.313502792000001</c:v>
                </c:pt>
                <c:pt idx="4713">
                  <c:v>24.457373663999999</c:v>
                </c:pt>
                <c:pt idx="4714">
                  <c:v>24.604456505999998</c:v>
                </c:pt>
                <c:pt idx="4715">
                  <c:v>24.80186724</c:v>
                </c:pt>
                <c:pt idx="4716">
                  <c:v>24.973041099</c:v>
                </c:pt>
                <c:pt idx="4717">
                  <c:v>25.189131060000001</c:v>
                </c:pt>
                <c:pt idx="4718">
                  <c:v>25.388864449</c:v>
                </c:pt>
                <c:pt idx="4719">
                  <c:v>25.631924312999999</c:v>
                </c:pt>
                <c:pt idx="4720">
                  <c:v>25.860959576999999</c:v>
                </c:pt>
                <c:pt idx="4721">
                  <c:v>25.993134503</c:v>
                </c:pt>
                <c:pt idx="4722">
                  <c:v>25.895693616999999</c:v>
                </c:pt>
                <c:pt idx="4723">
                  <c:v>25.806739115999999</c:v>
                </c:pt>
                <c:pt idx="4724">
                  <c:v>25.772721181000001</c:v>
                </c:pt>
                <c:pt idx="4725">
                  <c:v>25.688402107000002</c:v>
                </c:pt>
                <c:pt idx="4726">
                  <c:v>25.654954290999999</c:v>
                </c:pt>
                <c:pt idx="4727">
                  <c:v>25.576077418000001</c:v>
                </c:pt>
                <c:pt idx="4728">
                  <c:v>25.549473705</c:v>
                </c:pt>
                <c:pt idx="4729">
                  <c:v>25.481898459</c:v>
                </c:pt>
                <c:pt idx="4730">
                  <c:v>25.422035503</c:v>
                </c:pt>
                <c:pt idx="4731">
                  <c:v>25.428885437000002</c:v>
                </c:pt>
                <c:pt idx="4732">
                  <c:v>25.3996697</c:v>
                </c:pt>
                <c:pt idx="4733">
                  <c:v>25.427278203</c:v>
                </c:pt>
                <c:pt idx="4734">
                  <c:v>25.418374091</c:v>
                </c:pt>
                <c:pt idx="4735">
                  <c:v>25.458702856999999</c:v>
                </c:pt>
                <c:pt idx="4736">
                  <c:v>25.462994891000001</c:v>
                </c:pt>
                <c:pt idx="4737">
                  <c:v>25.518044754999998</c:v>
                </c:pt>
                <c:pt idx="4738">
                  <c:v>25.531176349999999</c:v>
                </c:pt>
                <c:pt idx="4739">
                  <c:v>25.531176349999999</c:v>
                </c:pt>
                <c:pt idx="4740">
                  <c:v>25.552938824000002</c:v>
                </c:pt>
                <c:pt idx="4741">
                  <c:v>25.626288796000001</c:v>
                </c:pt>
                <c:pt idx="4742">
                  <c:v>25.741383579000001</c:v>
                </c:pt>
                <c:pt idx="4743">
                  <c:v>25.784386662999999</c:v>
                </c:pt>
                <c:pt idx="4744">
                  <c:v>25.873141529000002</c:v>
                </c:pt>
                <c:pt idx="4745">
                  <c:v>25.930889489999998</c:v>
                </c:pt>
                <c:pt idx="4746">
                  <c:v>26.000028800999999</c:v>
                </c:pt>
                <c:pt idx="4747">
                  <c:v>26.137865145999999</c:v>
                </c:pt>
                <c:pt idx="4748">
                  <c:v>26.254703806999999</c:v>
                </c:pt>
                <c:pt idx="4749">
                  <c:v>26.419525534000002</c:v>
                </c:pt>
                <c:pt idx="4750">
                  <c:v>26.5569357</c:v>
                </c:pt>
                <c:pt idx="4751">
                  <c:v>26.632870137000001</c:v>
                </c:pt>
                <c:pt idx="4752">
                  <c:v>26.533442599000001</c:v>
                </c:pt>
                <c:pt idx="4753">
                  <c:v>26.486679203000001</c:v>
                </c:pt>
                <c:pt idx="4754">
                  <c:v>26.387031703000002</c:v>
                </c:pt>
                <c:pt idx="4755">
                  <c:v>26.295119811999999</c:v>
                </c:pt>
                <c:pt idx="4756">
                  <c:v>26.263237888999999</c:v>
                </c:pt>
                <c:pt idx="4757">
                  <c:v>26.187823049999999</c:v>
                </c:pt>
                <c:pt idx="4758">
                  <c:v>26.167716550000002</c:v>
                </c:pt>
                <c:pt idx="4759">
                  <c:v>26.108877919000001</c:v>
                </c:pt>
                <c:pt idx="4760">
                  <c:v>26.103631293999999</c:v>
                </c:pt>
                <c:pt idx="4761">
                  <c:v>26.060512219</c:v>
                </c:pt>
                <c:pt idx="4762">
                  <c:v>26.025054704999999</c:v>
                </c:pt>
                <c:pt idx="4763">
                  <c:v>26.054425389999999</c:v>
                </c:pt>
                <c:pt idx="4764">
                  <c:v>26.043882867000001</c:v>
                </c:pt>
                <c:pt idx="4765">
                  <c:v>26.088051580999998</c:v>
                </c:pt>
                <c:pt idx="4766">
                  <c:v>26.095379892</c:v>
                </c:pt>
                <c:pt idx="4767">
                  <c:v>26.149401228999999</c:v>
                </c:pt>
                <c:pt idx="4768">
                  <c:v>26.166398576999999</c:v>
                </c:pt>
                <c:pt idx="4769">
                  <c:v>26.231031408</c:v>
                </c:pt>
                <c:pt idx="4770">
                  <c:v>26.253829425999999</c:v>
                </c:pt>
                <c:pt idx="4771">
                  <c:v>26.286702369</c:v>
                </c:pt>
                <c:pt idx="4772">
                  <c:v>26.371684857000002</c:v>
                </c:pt>
                <c:pt idx="4773">
                  <c:v>26.424479471000001</c:v>
                </c:pt>
                <c:pt idx="4774">
                  <c:v>26.527066702999999</c:v>
                </c:pt>
                <c:pt idx="4775">
                  <c:v>26.602193969000002</c:v>
                </c:pt>
                <c:pt idx="4776">
                  <c:v>26.725090347999998</c:v>
                </c:pt>
                <c:pt idx="4777">
                  <c:v>26.734684446999999</c:v>
                </c:pt>
                <c:pt idx="4778">
                  <c:v>26.619295426000001</c:v>
                </c:pt>
                <c:pt idx="4779">
                  <c:v>26.574206585999999</c:v>
                </c:pt>
                <c:pt idx="4780">
                  <c:v>26.484512770999999</c:v>
                </c:pt>
                <c:pt idx="4781">
                  <c:v>26.450633889999999</c:v>
                </c:pt>
                <c:pt idx="4782">
                  <c:v>26.369769217999998</c:v>
                </c:pt>
                <c:pt idx="4783">
                  <c:v>26.339190845000001</c:v>
                </c:pt>
                <c:pt idx="4784">
                  <c:v>26.269195219</c:v>
                </c:pt>
                <c:pt idx="4785">
                  <c:v>26.259248463999999</c:v>
                </c:pt>
                <c:pt idx="4786">
                  <c:v>26.208926327</c:v>
                </c:pt>
                <c:pt idx="4787">
                  <c:v>26.174784244000001</c:v>
                </c:pt>
                <c:pt idx="4788">
                  <c:v>26.200645168000001</c:v>
                </c:pt>
                <c:pt idx="4789">
                  <c:v>26.193760245</c:v>
                </c:pt>
                <c:pt idx="4790">
                  <c:v>26.240451504999999</c:v>
                </c:pt>
                <c:pt idx="4791">
                  <c:v>26.253796390000002</c:v>
                </c:pt>
                <c:pt idx="4792">
                  <c:v>26.318969262</c:v>
                </c:pt>
                <c:pt idx="4793">
                  <c:v>26.356158251</c:v>
                </c:pt>
                <c:pt idx="4794">
                  <c:v>26.403716636999999</c:v>
                </c:pt>
                <c:pt idx="4795">
                  <c:v>26.512031918999998</c:v>
                </c:pt>
                <c:pt idx="4796">
                  <c:v>26.589962861</c:v>
                </c:pt>
                <c:pt idx="4797">
                  <c:v>26.718211486000001</c:v>
                </c:pt>
                <c:pt idx="4798">
                  <c:v>26.818006586999999</c:v>
                </c:pt>
                <c:pt idx="4799">
                  <c:v>26.965115245</c:v>
                </c:pt>
                <c:pt idx="4800">
                  <c:v>27.104899369000002</c:v>
                </c:pt>
                <c:pt idx="4801">
                  <c:v>27.306811352</c:v>
                </c:pt>
                <c:pt idx="4802">
                  <c:v>27.488155155000001</c:v>
                </c:pt>
                <c:pt idx="4803">
                  <c:v>27.691511775999999</c:v>
                </c:pt>
                <c:pt idx="4804">
                  <c:v>27.944375508</c:v>
                </c:pt>
                <c:pt idx="4805">
                  <c:v>27.923703373999999</c:v>
                </c:pt>
                <c:pt idx="4806">
                  <c:v>27.594030743000001</c:v>
                </c:pt>
                <c:pt idx="4807">
                  <c:v>27.207946175</c:v>
                </c:pt>
                <c:pt idx="4808">
                  <c:v>26.898184118</c:v>
                </c:pt>
                <c:pt idx="4809">
                  <c:v>26.527539593</c:v>
                </c:pt>
                <c:pt idx="4810">
                  <c:v>26.160614671000001</c:v>
                </c:pt>
                <c:pt idx="4811">
                  <c:v>25.877031548000001</c:v>
                </c:pt>
                <c:pt idx="4812">
                  <c:v>25.531701866999999</c:v>
                </c:pt>
                <c:pt idx="4813">
                  <c:v>25.263497422</c:v>
                </c:pt>
                <c:pt idx="4814">
                  <c:v>24.938172367</c:v>
                </c:pt>
                <c:pt idx="4815">
                  <c:v>24.687383390000001</c:v>
                </c:pt>
                <c:pt idx="4816">
                  <c:v>24.386278688000001</c:v>
                </c:pt>
                <c:pt idx="4817">
                  <c:v>24.164570914999999</c:v>
                </c:pt>
                <c:pt idx="4818">
                  <c:v>23.891414480000002</c:v>
                </c:pt>
                <c:pt idx="4819">
                  <c:v>23.639781760000002</c:v>
                </c:pt>
                <c:pt idx="4820">
                  <c:v>23.476875325999998</c:v>
                </c:pt>
                <c:pt idx="4821">
                  <c:v>23.275404025</c:v>
                </c:pt>
                <c:pt idx="4822">
                  <c:v>23.144021572</c:v>
                </c:pt>
                <c:pt idx="4823">
                  <c:v>22.971974423999999</c:v>
                </c:pt>
                <c:pt idx="4824">
                  <c:v>22.863937677999999</c:v>
                </c:pt>
                <c:pt idx="4825">
                  <c:v>22.713083141999999</c:v>
                </c:pt>
                <c:pt idx="4826">
                  <c:v>22.571170533</c:v>
                </c:pt>
                <c:pt idx="4827">
                  <c:v>22.502431899000001</c:v>
                </c:pt>
                <c:pt idx="4828">
                  <c:v>22.393168590999998</c:v>
                </c:pt>
                <c:pt idx="4829">
                  <c:v>22.349965194999999</c:v>
                </c:pt>
                <c:pt idx="4830">
                  <c:v>22.272397565999999</c:v>
                </c:pt>
                <c:pt idx="4831">
                  <c:v>22.257119670000002</c:v>
                </c:pt>
                <c:pt idx="4832">
                  <c:v>22.211011723999999</c:v>
                </c:pt>
                <c:pt idx="4833">
                  <c:v>22.228292286999999</c:v>
                </c:pt>
                <c:pt idx="4834">
                  <c:v>22.213296335999999</c:v>
                </c:pt>
                <c:pt idx="4835">
                  <c:v>22.217488128999999</c:v>
                </c:pt>
                <c:pt idx="4836">
                  <c:v>22.280951551000001</c:v>
                </c:pt>
                <c:pt idx="4837">
                  <c:v>22.311367741000002</c:v>
                </c:pt>
                <c:pt idx="4838">
                  <c:v>22.387828857999999</c:v>
                </c:pt>
                <c:pt idx="4839">
                  <c:v>22.433007787000001</c:v>
                </c:pt>
                <c:pt idx="4840">
                  <c:v>22.525978599999998</c:v>
                </c:pt>
                <c:pt idx="4841">
                  <c:v>22.589592076999999</c:v>
                </c:pt>
                <c:pt idx="4842">
                  <c:v>22.664576902</c:v>
                </c:pt>
                <c:pt idx="4843">
                  <c:v>22.801672734</c:v>
                </c:pt>
                <c:pt idx="4844">
                  <c:v>22.917408460000001</c:v>
                </c:pt>
                <c:pt idx="4845">
                  <c:v>23.085126952</c:v>
                </c:pt>
                <c:pt idx="4846">
                  <c:v>23.234219091</c:v>
                </c:pt>
                <c:pt idx="4847">
                  <c:v>23.245500125</c:v>
                </c:pt>
                <c:pt idx="4848">
                  <c:v>22.962926359000001</c:v>
                </c:pt>
                <c:pt idx="4849">
                  <c:v>22.761131615</c:v>
                </c:pt>
                <c:pt idx="4850">
                  <c:v>22.508630739000001</c:v>
                </c:pt>
                <c:pt idx="4851">
                  <c:v>22.273693062</c:v>
                </c:pt>
                <c:pt idx="4852">
                  <c:v>22.111490284999999</c:v>
                </c:pt>
                <c:pt idx="4853">
                  <c:v>21.900578134</c:v>
                </c:pt>
                <c:pt idx="4854">
                  <c:v>21.752993930999999</c:v>
                </c:pt>
                <c:pt idx="4855">
                  <c:v>21.557310931</c:v>
                </c:pt>
                <c:pt idx="4856">
                  <c:v>21.427270257</c:v>
                </c:pt>
                <c:pt idx="4857">
                  <c:v>21.255849382000001</c:v>
                </c:pt>
                <c:pt idx="4858">
                  <c:v>21.098420393000001</c:v>
                </c:pt>
                <c:pt idx="4859">
                  <c:v>21.021382335999999</c:v>
                </c:pt>
                <c:pt idx="4860">
                  <c:v>20.910874199999999</c:v>
                </c:pt>
                <c:pt idx="4861">
                  <c:v>20.875717663</c:v>
                </c:pt>
                <c:pt idx="4862">
                  <c:v>20.810547471</c:v>
                </c:pt>
                <c:pt idx="4863">
                  <c:v>20.804160541000002</c:v>
                </c:pt>
                <c:pt idx="4864">
                  <c:v>20.761545095999999</c:v>
                </c:pt>
                <c:pt idx="4865">
                  <c:v>20.772787286</c:v>
                </c:pt>
                <c:pt idx="4866">
                  <c:v>20.740378797000002</c:v>
                </c:pt>
                <c:pt idx="4867">
                  <c:v>20.719252855000001</c:v>
                </c:pt>
                <c:pt idx="4868">
                  <c:v>20.757547855999999</c:v>
                </c:pt>
                <c:pt idx="4869">
                  <c:v>20.763792826</c:v>
                </c:pt>
                <c:pt idx="4870">
                  <c:v>20.824623834</c:v>
                </c:pt>
                <c:pt idx="4871">
                  <c:v>20.857502078</c:v>
                </c:pt>
                <c:pt idx="4872">
                  <c:v>20.945290617000001</c:v>
                </c:pt>
                <c:pt idx="4873">
                  <c:v>21.009848927</c:v>
                </c:pt>
                <c:pt idx="4874">
                  <c:v>21.091881426</c:v>
                </c:pt>
                <c:pt idx="4875">
                  <c:v>21.240814959000001</c:v>
                </c:pt>
                <c:pt idx="4876">
                  <c:v>21.369031165999999</c:v>
                </c:pt>
                <c:pt idx="4877">
                  <c:v>21.548095398000001</c:v>
                </c:pt>
                <c:pt idx="4878">
                  <c:v>21.708350908</c:v>
                </c:pt>
                <c:pt idx="4879">
                  <c:v>21.910175300999999</c:v>
                </c:pt>
                <c:pt idx="4880">
                  <c:v>22.090472159000001</c:v>
                </c:pt>
                <c:pt idx="4881">
                  <c:v>22.311745121000001</c:v>
                </c:pt>
                <c:pt idx="4882">
                  <c:v>22.505388002</c:v>
                </c:pt>
                <c:pt idx="4883">
                  <c:v>22.543061327</c:v>
                </c:pt>
                <c:pt idx="4884">
                  <c:v>22.394080429999999</c:v>
                </c:pt>
                <c:pt idx="4885">
                  <c:v>22.196957732000001</c:v>
                </c:pt>
                <c:pt idx="4886">
                  <c:v>22.068015446</c:v>
                </c:pt>
                <c:pt idx="4887">
                  <c:v>21.900278531000001</c:v>
                </c:pt>
                <c:pt idx="4888">
                  <c:v>21.804516012000001</c:v>
                </c:pt>
                <c:pt idx="4889">
                  <c:v>21.675745349</c:v>
                </c:pt>
                <c:pt idx="4890">
                  <c:v>21.561660587999999</c:v>
                </c:pt>
                <c:pt idx="4891">
                  <c:v>21.520160064999999</c:v>
                </c:pt>
                <c:pt idx="4892">
                  <c:v>21.436177311000002</c:v>
                </c:pt>
                <c:pt idx="4893">
                  <c:v>21.405670722</c:v>
                </c:pt>
                <c:pt idx="4894">
                  <c:v>21.330204648999999</c:v>
                </c:pt>
                <c:pt idx="4895">
                  <c:v>21.210959955</c:v>
                </c:pt>
                <c:pt idx="4896">
                  <c:v>20.881853056000001</c:v>
                </c:pt>
                <c:pt idx="4897">
                  <c:v>20.626640694999999</c:v>
                </c:pt>
                <c:pt idx="4898">
                  <c:v>20.311810223999998</c:v>
                </c:pt>
                <c:pt idx="4899">
                  <c:v>20.014683787999999</c:v>
                </c:pt>
                <c:pt idx="4900">
                  <c:v>19.798503939</c:v>
                </c:pt>
                <c:pt idx="4901">
                  <c:v>19.536699670000001</c:v>
                </c:pt>
                <c:pt idx="4902">
                  <c:v>19.350593217</c:v>
                </c:pt>
                <c:pt idx="4903">
                  <c:v>19.120346605000002</c:v>
                </c:pt>
                <c:pt idx="4904">
                  <c:v>18.960960744000001</c:v>
                </c:pt>
                <c:pt idx="4905">
                  <c:v>18.756987425999998</c:v>
                </c:pt>
                <c:pt idx="4906">
                  <c:v>18.562501490999999</c:v>
                </c:pt>
                <c:pt idx="4907">
                  <c:v>18.444563934000001</c:v>
                </c:pt>
                <c:pt idx="4908">
                  <c:v>18.280551511999999</c:v>
                </c:pt>
                <c:pt idx="4909">
                  <c:v>18.177085968</c:v>
                </c:pt>
                <c:pt idx="4910">
                  <c:v>18.024113591999999</c:v>
                </c:pt>
                <c:pt idx="4911">
                  <c:v>17.925849264</c:v>
                </c:pt>
                <c:pt idx="4912">
                  <c:v>17.778187089999999</c:v>
                </c:pt>
                <c:pt idx="4913">
                  <c:v>17.691116042000001</c:v>
                </c:pt>
                <c:pt idx="4914">
                  <c:v>17.558489384000001</c:v>
                </c:pt>
                <c:pt idx="4915">
                  <c:v>17.446030681</c:v>
                </c:pt>
                <c:pt idx="4916">
                  <c:v>17.405766781000001</c:v>
                </c:pt>
                <c:pt idx="4917">
                  <c:v>17.334914632</c:v>
                </c:pt>
                <c:pt idx="4918">
                  <c:v>17.326040473999999</c:v>
                </c:pt>
                <c:pt idx="4919">
                  <c:v>17.280670361999999</c:v>
                </c:pt>
                <c:pt idx="4920">
                  <c:v>17.287419432</c:v>
                </c:pt>
                <c:pt idx="4921">
                  <c:v>17.253744472000001</c:v>
                </c:pt>
                <c:pt idx="4922">
                  <c:v>17.218969452</c:v>
                </c:pt>
                <c:pt idx="4923">
                  <c:v>17.242600053</c:v>
                </c:pt>
                <c:pt idx="4924">
                  <c:v>17.223623540999998</c:v>
                </c:pt>
                <c:pt idx="4925">
                  <c:v>17.250807545000001</c:v>
                </c:pt>
                <c:pt idx="4926">
                  <c:v>17.232723035999999</c:v>
                </c:pt>
                <c:pt idx="4927">
                  <c:v>17.265566696</c:v>
                </c:pt>
                <c:pt idx="4928">
                  <c:v>17.266412691999999</c:v>
                </c:pt>
                <c:pt idx="4929">
                  <c:v>17.324192182000001</c:v>
                </c:pt>
                <c:pt idx="4930">
                  <c:v>17.349420323</c:v>
                </c:pt>
                <c:pt idx="4931">
                  <c:v>17.393282473999999</c:v>
                </c:pt>
                <c:pt idx="4932">
                  <c:v>17.495223016000001</c:v>
                </c:pt>
                <c:pt idx="4933">
                  <c:v>17.569537181000001</c:v>
                </c:pt>
                <c:pt idx="4934">
                  <c:v>17.692300567</c:v>
                </c:pt>
                <c:pt idx="4935">
                  <c:v>17.785644797</c:v>
                </c:pt>
                <c:pt idx="4936">
                  <c:v>17.920169255000001</c:v>
                </c:pt>
                <c:pt idx="4937">
                  <c:v>18.022474514999999</c:v>
                </c:pt>
                <c:pt idx="4938">
                  <c:v>18.124109263000001</c:v>
                </c:pt>
                <c:pt idx="4939">
                  <c:v>18.273786555000001</c:v>
                </c:pt>
                <c:pt idx="4940">
                  <c:v>18.388205028000002</c:v>
                </c:pt>
                <c:pt idx="4941">
                  <c:v>18.543026513000001</c:v>
                </c:pt>
                <c:pt idx="4942">
                  <c:v>18.669247031000001</c:v>
                </c:pt>
                <c:pt idx="4943">
                  <c:v>18.839201034999999</c:v>
                </c:pt>
                <c:pt idx="4944">
                  <c:v>18.990735915999998</c:v>
                </c:pt>
                <c:pt idx="4945">
                  <c:v>19.192189071000001</c:v>
                </c:pt>
                <c:pt idx="4946">
                  <c:v>19.374324623</c:v>
                </c:pt>
                <c:pt idx="4947">
                  <c:v>19.574765108000001</c:v>
                </c:pt>
                <c:pt idx="4948">
                  <c:v>19.818272303000001</c:v>
                </c:pt>
                <c:pt idx="4949">
                  <c:v>20.036650439999999</c:v>
                </c:pt>
                <c:pt idx="4950">
                  <c:v>20.197851222000001</c:v>
                </c:pt>
                <c:pt idx="4951">
                  <c:v>20.507505614999999</c:v>
                </c:pt>
                <c:pt idx="4952">
                  <c:v>20.757002326999999</c:v>
                </c:pt>
                <c:pt idx="4953">
                  <c:v>20.980069604000001</c:v>
                </c:pt>
                <c:pt idx="4954">
                  <c:v>21.204615407999999</c:v>
                </c:pt>
                <c:pt idx="4955">
                  <c:v>21.473738572999999</c:v>
                </c:pt>
                <c:pt idx="4956">
                  <c:v>21.723575378</c:v>
                </c:pt>
                <c:pt idx="4957">
                  <c:v>22.011646815999999</c:v>
                </c:pt>
                <c:pt idx="4958">
                  <c:v>22.285443140999998</c:v>
                </c:pt>
                <c:pt idx="4959">
                  <c:v>22.514123605999998</c:v>
                </c:pt>
                <c:pt idx="4960">
                  <c:v>22.572567282000001</c:v>
                </c:pt>
                <c:pt idx="4961">
                  <c:v>22.684216535000001</c:v>
                </c:pt>
                <c:pt idx="4962">
                  <c:v>22.767445615</c:v>
                </c:pt>
                <c:pt idx="4963">
                  <c:v>22.865905833999999</c:v>
                </c:pt>
                <c:pt idx="4964">
                  <c:v>23.013828551</c:v>
                </c:pt>
                <c:pt idx="4965">
                  <c:v>23.128241031999998</c:v>
                </c:pt>
                <c:pt idx="4966">
                  <c:v>23.279472282</c:v>
                </c:pt>
                <c:pt idx="4967">
                  <c:v>23.395035176</c:v>
                </c:pt>
                <c:pt idx="4968">
                  <c:v>23.545074858</c:v>
                </c:pt>
                <c:pt idx="4969">
                  <c:v>23.662519058000001</c:v>
                </c:pt>
                <c:pt idx="4970">
                  <c:v>23.783710707000001</c:v>
                </c:pt>
                <c:pt idx="4971">
                  <c:v>23.960173123000001</c:v>
                </c:pt>
                <c:pt idx="4972">
                  <c:v>24.115511792</c:v>
                </c:pt>
                <c:pt idx="4973">
                  <c:v>24.483954570000002</c:v>
                </c:pt>
                <c:pt idx="4974">
                  <c:v>24.586461230000001</c:v>
                </c:pt>
                <c:pt idx="4975">
                  <c:v>24.737506192000001</c:v>
                </c:pt>
                <c:pt idx="4976">
                  <c:v>24.865253120999999</c:v>
                </c:pt>
                <c:pt idx="4977">
                  <c:v>25.037059573000001</c:v>
                </c:pt>
                <c:pt idx="4978">
                  <c:v>25.175482926000001</c:v>
                </c:pt>
                <c:pt idx="4979">
                  <c:v>25.320566203999999</c:v>
                </c:pt>
                <c:pt idx="4980">
                  <c:v>25.597004986000002</c:v>
                </c:pt>
                <c:pt idx="4981">
                  <c:v>25.622051030000002</c:v>
                </c:pt>
                <c:pt idx="4982">
                  <c:v>25.690981234999999</c:v>
                </c:pt>
                <c:pt idx="4983">
                  <c:v>25.723101779</c:v>
                </c:pt>
                <c:pt idx="4984">
                  <c:v>25.804102744000001</c:v>
                </c:pt>
                <c:pt idx="4985">
                  <c:v>25.853805984000001</c:v>
                </c:pt>
                <c:pt idx="4986">
                  <c:v>25.913720816000001</c:v>
                </c:pt>
                <c:pt idx="4987">
                  <c:v>26.086679567000001</c:v>
                </c:pt>
                <c:pt idx="4988">
                  <c:v>26.076479013</c:v>
                </c:pt>
                <c:pt idx="4989">
                  <c:v>26.128340566999999</c:v>
                </c:pt>
                <c:pt idx="4990">
                  <c:v>26.128340566999999</c:v>
                </c:pt>
                <c:pt idx="4991">
                  <c:v>26.152107439000002</c:v>
                </c:pt>
                <c:pt idx="4992">
                  <c:v>26.228331557000001</c:v>
                </c:pt>
                <c:pt idx="4993">
                  <c:v>26.275276011999999</c:v>
                </c:pt>
                <c:pt idx="4994">
                  <c:v>26.370418944000001</c:v>
                </c:pt>
                <c:pt idx="4995">
                  <c:v>26.425939370999998</c:v>
                </c:pt>
                <c:pt idx="4996">
                  <c:v>26.592692971000002</c:v>
                </c:pt>
                <c:pt idx="4997">
                  <c:v>26.661858861999999</c:v>
                </c:pt>
                <c:pt idx="4998">
                  <c:v>26.775145272</c:v>
                </c:pt>
                <c:pt idx="4999">
                  <c:v>26.861611745000001</c:v>
                </c:pt>
                <c:pt idx="5000">
                  <c:v>26.997512131000001</c:v>
                </c:pt>
                <c:pt idx="5001">
                  <c:v>26.974232763</c:v>
                </c:pt>
                <c:pt idx="5002">
                  <c:v>26.758653147</c:v>
                </c:pt>
                <c:pt idx="5003">
                  <c:v>26.625222991000001</c:v>
                </c:pt>
                <c:pt idx="5004">
                  <c:v>26.447737605</c:v>
                </c:pt>
                <c:pt idx="5005">
                  <c:v>26.336784064</c:v>
                </c:pt>
                <c:pt idx="5006">
                  <c:v>26.176761620000001</c:v>
                </c:pt>
                <c:pt idx="5007">
                  <c:v>26.072754608</c:v>
                </c:pt>
                <c:pt idx="5008">
                  <c:v>25.919596712000001</c:v>
                </c:pt>
                <c:pt idx="5009">
                  <c:v>25.823655258999999</c:v>
                </c:pt>
                <c:pt idx="5010">
                  <c:v>25.674263079999999</c:v>
                </c:pt>
                <c:pt idx="5011">
                  <c:v>25.53393209</c:v>
                </c:pt>
                <c:pt idx="5012">
                  <c:v>25.456508659000001</c:v>
                </c:pt>
                <c:pt idx="5013">
                  <c:v>25.335409083999998</c:v>
                </c:pt>
                <c:pt idx="5014">
                  <c:v>25.275557458000002</c:v>
                </c:pt>
                <c:pt idx="5015">
                  <c:v>25.18024028</c:v>
                </c:pt>
                <c:pt idx="5016">
                  <c:v>25.149419962</c:v>
                </c:pt>
                <c:pt idx="5017">
                  <c:v>25.086962171</c:v>
                </c:pt>
                <c:pt idx="5018">
                  <c:v>25.039359132000001</c:v>
                </c:pt>
                <c:pt idx="5019">
                  <c:v>25.06220506</c:v>
                </c:pt>
                <c:pt idx="5020">
                  <c:v>25.048847429999999</c:v>
                </c:pt>
                <c:pt idx="5021">
                  <c:v>25.087413842</c:v>
                </c:pt>
                <c:pt idx="5022">
                  <c:v>24.944334173000001</c:v>
                </c:pt>
                <c:pt idx="5023">
                  <c:v>24.977127839000001</c:v>
                </c:pt>
                <c:pt idx="5024">
                  <c:v>24.970383053999999</c:v>
                </c:pt>
                <c:pt idx="5025">
                  <c:v>25.01627624</c:v>
                </c:pt>
                <c:pt idx="5026">
                  <c:v>25.021493563</c:v>
                </c:pt>
                <c:pt idx="5027">
                  <c:v>25.040550938999999</c:v>
                </c:pt>
                <c:pt idx="5028">
                  <c:v>25.119842236</c:v>
                </c:pt>
                <c:pt idx="5029">
                  <c:v>25.172721728999999</c:v>
                </c:pt>
                <c:pt idx="5030">
                  <c:v>25.279588220000001</c:v>
                </c:pt>
                <c:pt idx="5031">
                  <c:v>25.364407433</c:v>
                </c:pt>
                <c:pt idx="5032">
                  <c:v>25.497653276000001</c:v>
                </c:pt>
                <c:pt idx="5033">
                  <c:v>25.606023611000001</c:v>
                </c:pt>
                <c:pt idx="5034">
                  <c:v>25.720619849999999</c:v>
                </c:pt>
                <c:pt idx="5035">
                  <c:v>25.885996227</c:v>
                </c:pt>
                <c:pt idx="5036">
                  <c:v>26.018450441999999</c:v>
                </c:pt>
                <c:pt idx="5037">
                  <c:v>26.091648961000001</c:v>
                </c:pt>
                <c:pt idx="5038">
                  <c:v>25.940184807000001</c:v>
                </c:pt>
                <c:pt idx="5039">
                  <c:v>25.841469388</c:v>
                </c:pt>
                <c:pt idx="5040">
                  <c:v>25.697278663999999</c:v>
                </c:pt>
                <c:pt idx="5041">
                  <c:v>25.616885786000001</c:v>
                </c:pt>
                <c:pt idx="5042">
                  <c:v>25.489634133999999</c:v>
                </c:pt>
                <c:pt idx="5043">
                  <c:v>25.381008775000002</c:v>
                </c:pt>
                <c:pt idx="5044">
                  <c:v>25.342045633000001</c:v>
                </c:pt>
                <c:pt idx="5045">
                  <c:v>25.270119819000001</c:v>
                </c:pt>
                <c:pt idx="5046">
                  <c:v>25.261874059</c:v>
                </c:pt>
                <c:pt idx="5047">
                  <c:v>25.222768499000001</c:v>
                </c:pt>
                <c:pt idx="5048">
                  <c:v>25.240308471999999</c:v>
                </c:pt>
                <c:pt idx="5049">
                  <c:v>25.222037509</c:v>
                </c:pt>
                <c:pt idx="5050">
                  <c:v>25.204417395</c:v>
                </c:pt>
                <c:pt idx="5051">
                  <c:v>25.243145669</c:v>
                </c:pt>
                <c:pt idx="5052">
                  <c:v>25.236960624999998</c:v>
                </c:pt>
                <c:pt idx="5053">
                  <c:v>25.277408242</c:v>
                </c:pt>
                <c:pt idx="5054">
                  <c:v>25.276002650999999</c:v>
                </c:pt>
                <c:pt idx="5055">
                  <c:v>25.322305897</c:v>
                </c:pt>
                <c:pt idx="5056">
                  <c:v>25.336683666999999</c:v>
                </c:pt>
                <c:pt idx="5057">
                  <c:v>25.407717483999999</c:v>
                </c:pt>
                <c:pt idx="5058">
                  <c:v>25.447402579999999</c:v>
                </c:pt>
                <c:pt idx="5059">
                  <c:v>25.505222053000001</c:v>
                </c:pt>
                <c:pt idx="5060">
                  <c:v>25.618731765</c:v>
                </c:pt>
                <c:pt idx="5061">
                  <c:v>25.705444738000001</c:v>
                </c:pt>
                <c:pt idx="5062">
                  <c:v>25.835763613000001</c:v>
                </c:pt>
                <c:pt idx="5063">
                  <c:v>25.934674829999999</c:v>
                </c:pt>
                <c:pt idx="5064">
                  <c:v>26.072831975</c:v>
                </c:pt>
                <c:pt idx="5065">
                  <c:v>26.075884597000002</c:v>
                </c:pt>
                <c:pt idx="5066">
                  <c:v>25.926834315000001</c:v>
                </c:pt>
                <c:pt idx="5067">
                  <c:v>25.847014137999999</c:v>
                </c:pt>
                <c:pt idx="5068">
                  <c:v>25.717872684</c:v>
                </c:pt>
                <c:pt idx="5069">
                  <c:v>25.647632514000001</c:v>
                </c:pt>
                <c:pt idx="5070">
                  <c:v>25.531117742999999</c:v>
                </c:pt>
                <c:pt idx="5071">
                  <c:v>25.471873070000001</c:v>
                </c:pt>
                <c:pt idx="5072">
                  <c:v>25.374739807000001</c:v>
                </c:pt>
                <c:pt idx="5073">
                  <c:v>25.341370626</c:v>
                </c:pt>
                <c:pt idx="5074">
                  <c:v>25.270193144</c:v>
                </c:pt>
                <c:pt idx="5075">
                  <c:v>25.217857366</c:v>
                </c:pt>
                <c:pt idx="5076">
                  <c:v>25.227264773000002</c:v>
                </c:pt>
                <c:pt idx="5077">
                  <c:v>25.197867762000001</c:v>
                </c:pt>
                <c:pt idx="5078">
                  <c:v>25.216331466</c:v>
                </c:pt>
                <c:pt idx="5079">
                  <c:v>25.187316127999999</c:v>
                </c:pt>
                <c:pt idx="5080">
                  <c:v>25.200228816999999</c:v>
                </c:pt>
                <c:pt idx="5081">
                  <c:v>25.166804280000001</c:v>
                </c:pt>
                <c:pt idx="5082">
                  <c:v>25.131195232</c:v>
                </c:pt>
                <c:pt idx="5083">
                  <c:v>25.157984567</c:v>
                </c:pt>
                <c:pt idx="5084">
                  <c:v>25.147552687000001</c:v>
                </c:pt>
                <c:pt idx="5085">
                  <c:v>25.193235317999999</c:v>
                </c:pt>
                <c:pt idx="5086">
                  <c:v>25.206011672999999</c:v>
                </c:pt>
                <c:pt idx="5087">
                  <c:v>25.270222327999999</c:v>
                </c:pt>
                <c:pt idx="5088">
                  <c:v>25.304723382999999</c:v>
                </c:pt>
                <c:pt idx="5089">
                  <c:v>25.304723382999999</c:v>
                </c:pt>
                <c:pt idx="5090">
                  <c:v>25.392980334000001</c:v>
                </c:pt>
                <c:pt idx="5091">
                  <c:v>25.511775817</c:v>
                </c:pt>
                <c:pt idx="5092">
                  <c:v>25.628415295</c:v>
                </c:pt>
                <c:pt idx="5093">
                  <c:v>25.629597505</c:v>
                </c:pt>
                <c:pt idx="5094">
                  <c:v>25.561797662</c:v>
                </c:pt>
                <c:pt idx="5095">
                  <c:v>25.444266547000002</c:v>
                </c:pt>
                <c:pt idx="5096">
                  <c:v>25.377035540000001</c:v>
                </c:pt>
                <c:pt idx="5097">
                  <c:v>25.261809052</c:v>
                </c:pt>
                <c:pt idx="5098">
                  <c:v>25.146821186</c:v>
                </c:pt>
                <c:pt idx="5099">
                  <c:v>25.098516949</c:v>
                </c:pt>
                <c:pt idx="5100">
                  <c:v>25.006052829000001</c:v>
                </c:pt>
                <c:pt idx="5101">
                  <c:v>24.974443974</c:v>
                </c:pt>
                <c:pt idx="5102">
                  <c:v>24.904959339000001</c:v>
                </c:pt>
                <c:pt idx="5103">
                  <c:v>24.892682379</c:v>
                </c:pt>
                <c:pt idx="5104">
                  <c:v>24.845102434000001</c:v>
                </c:pt>
                <c:pt idx="5105">
                  <c:v>24.854349028000001</c:v>
                </c:pt>
                <c:pt idx="5106">
                  <c:v>24.819115841999999</c:v>
                </c:pt>
                <c:pt idx="5107">
                  <c:v>24.789120115999999</c:v>
                </c:pt>
                <c:pt idx="5108">
                  <c:v>24.807262553000001</c:v>
                </c:pt>
                <c:pt idx="5109">
                  <c:v>24.777293930999999</c:v>
                </c:pt>
                <c:pt idx="5110">
                  <c:v>24.793633322000002</c:v>
                </c:pt>
                <c:pt idx="5111">
                  <c:v>24.765613306999999</c:v>
                </c:pt>
                <c:pt idx="5112">
                  <c:v>24.789349790999999</c:v>
                </c:pt>
                <c:pt idx="5113">
                  <c:v>24.777945171999999</c:v>
                </c:pt>
                <c:pt idx="5114">
                  <c:v>24.774303630999999</c:v>
                </c:pt>
                <c:pt idx="5115">
                  <c:v>24.833392105000001</c:v>
                </c:pt>
                <c:pt idx="5116">
                  <c:v>24.857870900000002</c:v>
                </c:pt>
                <c:pt idx="5117">
                  <c:v>24.933086535000001</c:v>
                </c:pt>
                <c:pt idx="5118">
                  <c:v>24.972464063</c:v>
                </c:pt>
                <c:pt idx="5119">
                  <c:v>25.056060313</c:v>
                </c:pt>
                <c:pt idx="5120">
                  <c:v>25.104146866000001</c:v>
                </c:pt>
                <c:pt idx="5121">
                  <c:v>25.197872314000001</c:v>
                </c:pt>
                <c:pt idx="5122">
                  <c:v>25.249682386</c:v>
                </c:pt>
                <c:pt idx="5123">
                  <c:v>25.308621088999999</c:v>
                </c:pt>
                <c:pt idx="5124">
                  <c:v>25.413109241000001</c:v>
                </c:pt>
                <c:pt idx="5125">
                  <c:v>25.480085757000001</c:v>
                </c:pt>
                <c:pt idx="5126">
                  <c:v>25.589274193000001</c:v>
                </c:pt>
                <c:pt idx="5127">
                  <c:v>25.413458543000001</c:v>
                </c:pt>
                <c:pt idx="5128">
                  <c:v>25.438808405</c:v>
                </c:pt>
                <c:pt idx="5129">
                  <c:v>25.427931191999999</c:v>
                </c:pt>
                <c:pt idx="5130">
                  <c:v>25.426109124</c:v>
                </c:pt>
                <c:pt idx="5131">
                  <c:v>25.487707418999999</c:v>
                </c:pt>
                <c:pt idx="5132">
                  <c:v>25.516199404000002</c:v>
                </c:pt>
                <c:pt idx="5133">
                  <c:v>25.595441858000001</c:v>
                </c:pt>
                <c:pt idx="5134">
                  <c:v>25.640004424000001</c:v>
                </c:pt>
                <c:pt idx="5135">
                  <c:v>25.725598728000001</c:v>
                </c:pt>
                <c:pt idx="5136">
                  <c:v>25.771077792</c:v>
                </c:pt>
                <c:pt idx="5137">
                  <c:v>25.857378245</c:v>
                </c:pt>
                <c:pt idx="5138">
                  <c:v>25.899930437999998</c:v>
                </c:pt>
                <c:pt idx="5139">
                  <c:v>25.949509494000001</c:v>
                </c:pt>
                <c:pt idx="5140">
                  <c:v>26.048629510000001</c:v>
                </c:pt>
                <c:pt idx="5141">
                  <c:v>26.114218389000001</c:v>
                </c:pt>
                <c:pt idx="5142">
                  <c:v>26.227691092000001</c:v>
                </c:pt>
                <c:pt idx="5143">
                  <c:v>26.312617304</c:v>
                </c:pt>
                <c:pt idx="5144">
                  <c:v>26.442505176000001</c:v>
                </c:pt>
                <c:pt idx="5145">
                  <c:v>26.543838935</c:v>
                </c:pt>
                <c:pt idx="5146">
                  <c:v>26.650831082</c:v>
                </c:pt>
                <c:pt idx="5147">
                  <c:v>26.809412483999999</c:v>
                </c:pt>
                <c:pt idx="5148">
                  <c:v>26.824393523000001</c:v>
                </c:pt>
                <c:pt idx="5149">
                  <c:v>26.722505461000001</c:v>
                </c:pt>
                <c:pt idx="5150">
                  <c:v>26.569696321999999</c:v>
                </c:pt>
                <c:pt idx="5151">
                  <c:v>26.471682734000002</c:v>
                </c:pt>
                <c:pt idx="5152">
                  <c:v>26.329425475000001</c:v>
                </c:pt>
                <c:pt idx="5153">
                  <c:v>26.252344808</c:v>
                </c:pt>
                <c:pt idx="5154">
                  <c:v>26.125527594000001</c:v>
                </c:pt>
                <c:pt idx="5155">
                  <c:v>26.00981805</c:v>
                </c:pt>
                <c:pt idx="5156">
                  <c:v>25.956711207000001</c:v>
                </c:pt>
                <c:pt idx="5157">
                  <c:v>25.860907944000001</c:v>
                </c:pt>
                <c:pt idx="5158">
                  <c:v>25.823251763999998</c:v>
                </c:pt>
                <c:pt idx="5159">
                  <c:v>25.747393359</c:v>
                </c:pt>
                <c:pt idx="5160">
                  <c:v>25.727915175</c:v>
                </c:pt>
                <c:pt idx="5161">
                  <c:v>25.67175757</c:v>
                </c:pt>
                <c:pt idx="5162">
                  <c:v>25.621695822</c:v>
                </c:pt>
                <c:pt idx="5163">
                  <c:v>25.633007473999999</c:v>
                </c:pt>
                <c:pt idx="5164">
                  <c:v>25.598432836000001</c:v>
                </c:pt>
                <c:pt idx="5165">
                  <c:v>25.611596044999999</c:v>
                </c:pt>
                <c:pt idx="5166">
                  <c:v>25.577544602</c:v>
                </c:pt>
                <c:pt idx="5167">
                  <c:v>25.589037373</c:v>
                </c:pt>
                <c:pt idx="5168">
                  <c:v>25.562804111999998</c:v>
                </c:pt>
                <c:pt idx="5169">
                  <c:v>25.592821325999999</c:v>
                </c:pt>
                <c:pt idx="5170">
                  <c:v>25.585177990999998</c:v>
                </c:pt>
                <c:pt idx="5171">
                  <c:v>25.593429617999998</c:v>
                </c:pt>
                <c:pt idx="5172">
                  <c:v>25.658702078000001</c:v>
                </c:pt>
                <c:pt idx="5173">
                  <c:v>25.690283977</c:v>
                </c:pt>
                <c:pt idx="5174">
                  <c:v>25.770230747999999</c:v>
                </c:pt>
                <c:pt idx="5175">
                  <c:v>25.816380841000001</c:v>
                </c:pt>
                <c:pt idx="5176">
                  <c:v>25.836590219000001</c:v>
                </c:pt>
                <c:pt idx="5177">
                  <c:v>25.713109313</c:v>
                </c:pt>
                <c:pt idx="5178">
                  <c:v>25.593321477</c:v>
                </c:pt>
                <c:pt idx="5179">
                  <c:v>25.53810914</c:v>
                </c:pt>
                <c:pt idx="5180">
                  <c:v>25.436547008000002</c:v>
                </c:pt>
                <c:pt idx="5181">
                  <c:v>25.392475658999999</c:v>
                </c:pt>
                <c:pt idx="5182">
                  <c:v>25.303495442999999</c:v>
                </c:pt>
                <c:pt idx="5183">
                  <c:v>25.268497164999999</c:v>
                </c:pt>
                <c:pt idx="5184">
                  <c:v>25.193601675</c:v>
                </c:pt>
                <c:pt idx="5185">
                  <c:v>25.177771666000002</c:v>
                </c:pt>
                <c:pt idx="5186">
                  <c:v>25.122254801</c:v>
                </c:pt>
                <c:pt idx="5187">
                  <c:v>25.085171949999999</c:v>
                </c:pt>
                <c:pt idx="5188">
                  <c:v>25.110147118</c:v>
                </c:pt>
                <c:pt idx="5189">
                  <c:v>25.101897508</c:v>
                </c:pt>
                <c:pt idx="5190">
                  <c:v>25.145589492999999</c:v>
                </c:pt>
                <c:pt idx="5191">
                  <c:v>25.152655205999999</c:v>
                </c:pt>
                <c:pt idx="5192">
                  <c:v>25.203843412000001</c:v>
                </c:pt>
                <c:pt idx="5193">
                  <c:v>25.215733246999999</c:v>
                </c:pt>
                <c:pt idx="5194">
                  <c:v>25.227427262999999</c:v>
                </c:pt>
                <c:pt idx="5195">
                  <c:v>25.296806474</c:v>
                </c:pt>
                <c:pt idx="5196">
                  <c:v>25.330905905000002</c:v>
                </c:pt>
                <c:pt idx="5197">
                  <c:v>25.417917072000002</c:v>
                </c:pt>
                <c:pt idx="5198">
                  <c:v>25.475005024000001</c:v>
                </c:pt>
                <c:pt idx="5199">
                  <c:v>25.582161684999999</c:v>
                </c:pt>
                <c:pt idx="5200">
                  <c:v>25.664803580000001</c:v>
                </c:pt>
                <c:pt idx="5201">
                  <c:v>25.799597840000001</c:v>
                </c:pt>
                <c:pt idx="5202">
                  <c:v>25.90559987</c:v>
                </c:pt>
                <c:pt idx="5203">
                  <c:v>26.026506229999999</c:v>
                </c:pt>
                <c:pt idx="5204">
                  <c:v>26.196820750000001</c:v>
                </c:pt>
                <c:pt idx="5205">
                  <c:v>26.339256410000001</c:v>
                </c:pt>
                <c:pt idx="5206">
                  <c:v>26.520321020000001</c:v>
                </c:pt>
                <c:pt idx="5207">
                  <c:v>26.671997919999999</c:v>
                </c:pt>
                <c:pt idx="5208">
                  <c:v>26.860913799999999</c:v>
                </c:pt>
                <c:pt idx="5209">
                  <c:v>27.022132408000001</c:v>
                </c:pt>
                <c:pt idx="5210">
                  <c:v>27.037863757</c:v>
                </c:pt>
                <c:pt idx="5211">
                  <c:v>26.955183347999998</c:v>
                </c:pt>
                <c:pt idx="5212">
                  <c:v>26.827885689999999</c:v>
                </c:pt>
                <c:pt idx="5213">
                  <c:v>26.764261079000001</c:v>
                </c:pt>
                <c:pt idx="5214">
                  <c:v>26.662461779000001</c:v>
                </c:pt>
                <c:pt idx="5215">
                  <c:v>26.622011253</c:v>
                </c:pt>
                <c:pt idx="5216">
                  <c:v>26.547884905</c:v>
                </c:pt>
                <c:pt idx="5217">
                  <c:v>26.536407618999998</c:v>
                </c:pt>
                <c:pt idx="5218">
                  <c:v>26.484044151999999</c:v>
                </c:pt>
                <c:pt idx="5219">
                  <c:v>26.445031393000001</c:v>
                </c:pt>
                <c:pt idx="5220">
                  <c:v>26.461729013999999</c:v>
                </c:pt>
                <c:pt idx="5221">
                  <c:v>26.434751416000001</c:v>
                </c:pt>
                <c:pt idx="5222">
                  <c:v>26.455444591999999</c:v>
                </c:pt>
                <c:pt idx="5223">
                  <c:v>26.434615775000001</c:v>
                </c:pt>
                <c:pt idx="5224">
                  <c:v>26.463458849999999</c:v>
                </c:pt>
                <c:pt idx="5225">
                  <c:v>26.458389201999999</c:v>
                </c:pt>
                <c:pt idx="5226">
                  <c:v>26.381308232999999</c:v>
                </c:pt>
                <c:pt idx="5227">
                  <c:v>26.255586719</c:v>
                </c:pt>
                <c:pt idx="5228">
                  <c:v>26.083020395999998</c:v>
                </c:pt>
                <c:pt idx="5229">
                  <c:v>25.988841947000001</c:v>
                </c:pt>
                <c:pt idx="5230">
                  <c:v>25.849447389000002</c:v>
                </c:pt>
                <c:pt idx="5231">
                  <c:v>25.771637213000002</c:v>
                </c:pt>
                <c:pt idx="5232">
                  <c:v>25.652083094999998</c:v>
                </c:pt>
                <c:pt idx="5233">
                  <c:v>25.594252149999999</c:v>
                </c:pt>
                <c:pt idx="5234">
                  <c:v>25.488565524999999</c:v>
                </c:pt>
                <c:pt idx="5235">
                  <c:v>25.392795885999998</c:v>
                </c:pt>
                <c:pt idx="5236">
                  <c:v>25.355362441</c:v>
                </c:pt>
                <c:pt idx="5237">
                  <c:v>25.274017977</c:v>
                </c:pt>
                <c:pt idx="5238">
                  <c:v>25.244279296999999</c:v>
                </c:pt>
                <c:pt idx="5239">
                  <c:v>25.173837320000001</c:v>
                </c:pt>
                <c:pt idx="5240">
                  <c:v>25.157565465000001</c:v>
                </c:pt>
                <c:pt idx="5241">
                  <c:v>25.105305956999999</c:v>
                </c:pt>
                <c:pt idx="5242">
                  <c:v>25.06435038</c:v>
                </c:pt>
                <c:pt idx="5243">
                  <c:v>25.095584151000001</c:v>
                </c:pt>
                <c:pt idx="5244">
                  <c:v>25.097358222</c:v>
                </c:pt>
                <c:pt idx="5245">
                  <c:v>25.156343961000001</c:v>
                </c:pt>
                <c:pt idx="5246">
                  <c:v>25.18383013</c:v>
                </c:pt>
                <c:pt idx="5247">
                  <c:v>25.257502428999999</c:v>
                </c:pt>
                <c:pt idx="5248">
                  <c:v>25.294511113999999</c:v>
                </c:pt>
                <c:pt idx="5249">
                  <c:v>25.374824861</c:v>
                </c:pt>
                <c:pt idx="5250">
                  <c:v>25.414113786000001</c:v>
                </c:pt>
                <c:pt idx="5251">
                  <c:v>25.460574938000001</c:v>
                </c:pt>
                <c:pt idx="5252">
                  <c:v>25.555868764</c:v>
                </c:pt>
                <c:pt idx="5253">
                  <c:v>25.618269939000001</c:v>
                </c:pt>
                <c:pt idx="5254">
                  <c:v>25.728544757000002</c:v>
                </c:pt>
                <c:pt idx="5255">
                  <c:v>25.811426608000001</c:v>
                </c:pt>
                <c:pt idx="5256">
                  <c:v>25.944445174999998</c:v>
                </c:pt>
                <c:pt idx="5257">
                  <c:v>26.056879016</c:v>
                </c:pt>
                <c:pt idx="5258">
                  <c:v>26.180527036000001</c:v>
                </c:pt>
                <c:pt idx="5259">
                  <c:v>26.362609342999999</c:v>
                </c:pt>
                <c:pt idx="5260">
                  <c:v>26.379110002000001</c:v>
                </c:pt>
                <c:pt idx="5261">
                  <c:v>26.25946862</c:v>
                </c:pt>
                <c:pt idx="5262">
                  <c:v>26.089760598000002</c:v>
                </c:pt>
                <c:pt idx="5263">
                  <c:v>25.976851198999999</c:v>
                </c:pt>
                <c:pt idx="5264">
                  <c:v>25.813553911</c:v>
                </c:pt>
                <c:pt idx="5265">
                  <c:v>25.708170017</c:v>
                </c:pt>
                <c:pt idx="5266">
                  <c:v>25.547392452</c:v>
                </c:pt>
                <c:pt idx="5267">
                  <c:v>25.395060311000002</c:v>
                </c:pt>
                <c:pt idx="5268">
                  <c:v>25.306460985000001</c:v>
                </c:pt>
                <c:pt idx="5269">
                  <c:v>25.172280248</c:v>
                </c:pt>
                <c:pt idx="5270">
                  <c:v>25.101197762999998</c:v>
                </c:pt>
                <c:pt idx="5271">
                  <c:v>24.994078518999999</c:v>
                </c:pt>
                <c:pt idx="5272">
                  <c:v>24.950470189000001</c:v>
                </c:pt>
                <c:pt idx="5273">
                  <c:v>24.871935811</c:v>
                </c:pt>
                <c:pt idx="5274">
                  <c:v>24.803019214999999</c:v>
                </c:pt>
                <c:pt idx="5275">
                  <c:v>24.798298576000001</c:v>
                </c:pt>
                <c:pt idx="5276">
                  <c:v>24.749277368000001</c:v>
                </c:pt>
                <c:pt idx="5277">
                  <c:v>24.748954278999999</c:v>
                </c:pt>
                <c:pt idx="5278">
                  <c:v>24.701706991999998</c:v>
                </c:pt>
                <c:pt idx="5279">
                  <c:v>24.699174314</c:v>
                </c:pt>
                <c:pt idx="5280">
                  <c:v>24.652427936999999</c:v>
                </c:pt>
                <c:pt idx="5281">
                  <c:v>24.659446576000001</c:v>
                </c:pt>
                <c:pt idx="5282">
                  <c:v>24.624845125</c:v>
                </c:pt>
                <c:pt idx="5283">
                  <c:v>24.604665929999999</c:v>
                </c:pt>
                <c:pt idx="5284">
                  <c:v>24.645112813000001</c:v>
                </c:pt>
                <c:pt idx="5285">
                  <c:v>24.657060373</c:v>
                </c:pt>
                <c:pt idx="5286">
                  <c:v>24.722428223000001</c:v>
                </c:pt>
                <c:pt idx="5287">
                  <c:v>24.757771826999999</c:v>
                </c:pt>
                <c:pt idx="5288">
                  <c:v>24.841589517999999</c:v>
                </c:pt>
                <c:pt idx="5289">
                  <c:v>24.893858603999998</c:v>
                </c:pt>
                <c:pt idx="5290">
                  <c:v>24.94807891</c:v>
                </c:pt>
                <c:pt idx="5291">
                  <c:v>25.056306238000001</c:v>
                </c:pt>
                <c:pt idx="5292">
                  <c:v>25.125011701999998</c:v>
                </c:pt>
                <c:pt idx="5293">
                  <c:v>25.233668182999999</c:v>
                </c:pt>
                <c:pt idx="5294">
                  <c:v>25.301229436</c:v>
                </c:pt>
                <c:pt idx="5295">
                  <c:v>25.404594004</c:v>
                </c:pt>
                <c:pt idx="5296">
                  <c:v>25.413863913</c:v>
                </c:pt>
                <c:pt idx="5297">
                  <c:v>25.391900695</c:v>
                </c:pt>
                <c:pt idx="5298">
                  <c:v>25.326620713000001</c:v>
                </c:pt>
                <c:pt idx="5299">
                  <c:v>25.279620664999999</c:v>
                </c:pt>
                <c:pt idx="5300">
                  <c:v>25.298996941999999</c:v>
                </c:pt>
                <c:pt idx="5301">
                  <c:v>25.287480169999998</c:v>
                </c:pt>
                <c:pt idx="5302">
                  <c:v>25.330127193999999</c:v>
                </c:pt>
                <c:pt idx="5303">
                  <c:v>25.336597853000001</c:v>
                </c:pt>
                <c:pt idx="5304">
                  <c:v>25.388283127000001</c:v>
                </c:pt>
                <c:pt idx="5305">
                  <c:v>25.398856252000002</c:v>
                </c:pt>
                <c:pt idx="5306">
                  <c:v>25.406307929</c:v>
                </c:pt>
                <c:pt idx="5307">
                  <c:v>25.465146824000001</c:v>
                </c:pt>
                <c:pt idx="5308">
                  <c:v>25.479214284000001</c:v>
                </c:pt>
                <c:pt idx="5309">
                  <c:v>25.540504872</c:v>
                </c:pt>
                <c:pt idx="5310">
                  <c:v>25.564522325999999</c:v>
                </c:pt>
                <c:pt idx="5311">
                  <c:v>25.638086750999999</c:v>
                </c:pt>
                <c:pt idx="5312">
                  <c:v>25.683092759000001</c:v>
                </c:pt>
                <c:pt idx="5313">
                  <c:v>25.782639262</c:v>
                </c:pt>
                <c:pt idx="5314">
                  <c:v>25.853435583</c:v>
                </c:pt>
                <c:pt idx="5315">
                  <c:v>25.942634674000001</c:v>
                </c:pt>
                <c:pt idx="5316">
                  <c:v>26.082344107000001</c:v>
                </c:pt>
                <c:pt idx="5317">
                  <c:v>26.092379475000001</c:v>
                </c:pt>
                <c:pt idx="5318">
                  <c:v>26.010736187999999</c:v>
                </c:pt>
                <c:pt idx="5319">
                  <c:v>25.880540873000001</c:v>
                </c:pt>
                <c:pt idx="5320">
                  <c:v>25.803134617000001</c:v>
                </c:pt>
                <c:pt idx="5321">
                  <c:v>25.674630520000001</c:v>
                </c:pt>
                <c:pt idx="5322">
                  <c:v>25.543395163</c:v>
                </c:pt>
                <c:pt idx="5323">
                  <c:v>25.473311955</c:v>
                </c:pt>
                <c:pt idx="5324">
                  <c:v>25.351573980000001</c:v>
                </c:pt>
                <c:pt idx="5325">
                  <c:v>25.285081615999999</c:v>
                </c:pt>
                <c:pt idx="5326">
                  <c:v>25.174825491</c:v>
                </c:pt>
                <c:pt idx="5327">
                  <c:v>25.125303488</c:v>
                </c:pt>
                <c:pt idx="5328">
                  <c:v>25.041749358000001</c:v>
                </c:pt>
                <c:pt idx="5329">
                  <c:v>25.024111158</c:v>
                </c:pt>
                <c:pt idx="5330">
                  <c:v>24.968157158</c:v>
                </c:pt>
                <c:pt idx="5331">
                  <c:v>24.928834040000002</c:v>
                </c:pt>
                <c:pt idx="5332">
                  <c:v>24.945637627</c:v>
                </c:pt>
                <c:pt idx="5333">
                  <c:v>24.916814848000001</c:v>
                </c:pt>
                <c:pt idx="5334">
                  <c:v>24.931719295000001</c:v>
                </c:pt>
                <c:pt idx="5335">
                  <c:v>24.898772985000001</c:v>
                </c:pt>
                <c:pt idx="5336">
                  <c:v>24.909767071000001</c:v>
                </c:pt>
                <c:pt idx="5337">
                  <c:v>24.876664551000001</c:v>
                </c:pt>
                <c:pt idx="5338">
                  <c:v>24.847356334000001</c:v>
                </c:pt>
                <c:pt idx="5339">
                  <c:v>24.882332559999998</c:v>
                </c:pt>
                <c:pt idx="5340">
                  <c:v>24.881952327</c:v>
                </c:pt>
                <c:pt idx="5341">
                  <c:v>24.937022618</c:v>
                </c:pt>
                <c:pt idx="5342">
                  <c:v>24.962131319000001</c:v>
                </c:pt>
                <c:pt idx="5343">
                  <c:v>25.038939730999999</c:v>
                </c:pt>
                <c:pt idx="5344">
                  <c:v>24.976039775</c:v>
                </c:pt>
                <c:pt idx="5345">
                  <c:v>24.797359645</c:v>
                </c:pt>
                <c:pt idx="5346">
                  <c:v>24.564036972</c:v>
                </c:pt>
                <c:pt idx="5347">
                  <c:v>24.341661014</c:v>
                </c:pt>
                <c:pt idx="5348">
                  <c:v>24.185284585000002</c:v>
                </c:pt>
                <c:pt idx="5349">
                  <c:v>23.971105481999999</c:v>
                </c:pt>
                <c:pt idx="5350">
                  <c:v>23.813304114000001</c:v>
                </c:pt>
                <c:pt idx="5351">
                  <c:v>23.565201783999999</c:v>
                </c:pt>
                <c:pt idx="5352">
                  <c:v>23.334756491</c:v>
                </c:pt>
                <c:pt idx="5353">
                  <c:v>23.045952342</c:v>
                </c:pt>
                <c:pt idx="5354">
                  <c:v>22.762740977</c:v>
                </c:pt>
                <c:pt idx="5355">
                  <c:v>22.562306710000001</c:v>
                </c:pt>
                <c:pt idx="5356">
                  <c:v>22.315527540000001</c:v>
                </c:pt>
                <c:pt idx="5357">
                  <c:v>22.104894730000002</c:v>
                </c:pt>
                <c:pt idx="5358">
                  <c:v>21.735037120000001</c:v>
                </c:pt>
                <c:pt idx="5359">
                  <c:v>21.442958730000001</c:v>
                </c:pt>
                <c:pt idx="5360">
                  <c:v>21.092648329999999</c:v>
                </c:pt>
                <c:pt idx="5361">
                  <c:v>20.814394341</c:v>
                </c:pt>
                <c:pt idx="5362">
                  <c:v>20.465942772999998</c:v>
                </c:pt>
                <c:pt idx="5363">
                  <c:v>20.121482436000001</c:v>
                </c:pt>
                <c:pt idx="5364">
                  <c:v>19.847716198000001</c:v>
                </c:pt>
                <c:pt idx="5365">
                  <c:v>19.507582015000001</c:v>
                </c:pt>
                <c:pt idx="5366">
                  <c:v>19.236778941000001</c:v>
                </c:pt>
                <c:pt idx="5367">
                  <c:v>18.905625404999999</c:v>
                </c:pt>
                <c:pt idx="5368">
                  <c:v>18.645138026000001</c:v>
                </c:pt>
                <c:pt idx="5369">
                  <c:v>18.330856251</c:v>
                </c:pt>
                <c:pt idx="5370">
                  <c:v>18.026627634</c:v>
                </c:pt>
                <c:pt idx="5371">
                  <c:v>17.809237198000002</c:v>
                </c:pt>
                <c:pt idx="5372">
                  <c:v>17.717190593000002</c:v>
                </c:pt>
                <c:pt idx="5373">
                  <c:v>17.941902104</c:v>
                </c:pt>
                <c:pt idx="5374">
                  <c:v>18.147713543999998</c:v>
                </c:pt>
                <c:pt idx="5375">
                  <c:v>18.389481727</c:v>
                </c:pt>
                <c:pt idx="5376">
                  <c:v>18.608671802</c:v>
                </c:pt>
                <c:pt idx="5377">
                  <c:v>18.861377066999999</c:v>
                </c:pt>
                <c:pt idx="5378">
                  <c:v>19.083147954000001</c:v>
                </c:pt>
                <c:pt idx="5379">
                  <c:v>19.511588009</c:v>
                </c:pt>
                <c:pt idx="5380">
                  <c:v>20.242995403999998</c:v>
                </c:pt>
                <c:pt idx="5381">
                  <c:v>20.982559727000002</c:v>
                </c:pt>
                <c:pt idx="5382">
                  <c:v>21.721740758999999</c:v>
                </c:pt>
                <c:pt idx="5383">
                  <c:v>22.478275678999999</c:v>
                </c:pt>
                <c:pt idx="5384">
                  <c:v>23.239850671999999</c:v>
                </c:pt>
                <c:pt idx="5385">
                  <c:v>24.025405679999999</c:v>
                </c:pt>
                <c:pt idx="5386">
                  <c:v>24.438551851</c:v>
                </c:pt>
                <c:pt idx="5387">
                  <c:v>24.461361590999999</c:v>
                </c:pt>
                <c:pt idx="5388">
                  <c:v>24.448212683000001</c:v>
                </c:pt>
                <c:pt idx="5389">
                  <c:v>24.486079368999999</c:v>
                </c:pt>
                <c:pt idx="5390">
                  <c:v>24.481409864</c:v>
                </c:pt>
                <c:pt idx="5391">
                  <c:v>24.519420123</c:v>
                </c:pt>
                <c:pt idx="5392">
                  <c:v>24.514091831000002</c:v>
                </c:pt>
                <c:pt idx="5393">
                  <c:v>24.555774831000001</c:v>
                </c:pt>
                <c:pt idx="5394">
                  <c:v>24.551592770999999</c:v>
                </c:pt>
                <c:pt idx="5395">
                  <c:v>24.557664216999999</c:v>
                </c:pt>
                <c:pt idx="5396">
                  <c:v>24.616676749</c:v>
                </c:pt>
                <c:pt idx="5397">
                  <c:v>24.642130779999999</c:v>
                </c:pt>
                <c:pt idx="5398">
                  <c:v>24.718675320999999</c:v>
                </c:pt>
                <c:pt idx="5399">
                  <c:v>24.767212862000001</c:v>
                </c:pt>
                <c:pt idx="5400">
                  <c:v>24.866090538000002</c:v>
                </c:pt>
                <c:pt idx="5401">
                  <c:v>24.939139033</c:v>
                </c:pt>
                <c:pt idx="5402">
                  <c:v>25.023047821999999</c:v>
                </c:pt>
                <c:pt idx="5403">
                  <c:v>25.164627944999999</c:v>
                </c:pt>
                <c:pt idx="5404">
                  <c:v>25.274466095000001</c:v>
                </c:pt>
                <c:pt idx="5405">
                  <c:v>25.425209306999999</c:v>
                </c:pt>
                <c:pt idx="5406">
                  <c:v>25.538518839999998</c:v>
                </c:pt>
                <c:pt idx="5407">
                  <c:v>25.621040624999999</c:v>
                </c:pt>
                <c:pt idx="5408">
                  <c:v>25.566561424</c:v>
                </c:pt>
                <c:pt idx="5409">
                  <c:v>25.562449072</c:v>
                </c:pt>
                <c:pt idx="5410">
                  <c:v>25.512955284</c:v>
                </c:pt>
                <c:pt idx="5411">
                  <c:v>25.481559361999999</c:v>
                </c:pt>
                <c:pt idx="5412">
                  <c:v>25.513132668000001</c:v>
                </c:pt>
                <c:pt idx="5413">
                  <c:v>25.518177241</c:v>
                </c:pt>
                <c:pt idx="5414">
                  <c:v>25.581819272000001</c:v>
                </c:pt>
                <c:pt idx="5415">
                  <c:v>25.618190311999999</c:v>
                </c:pt>
                <c:pt idx="5416">
                  <c:v>25.703651322999999</c:v>
                </c:pt>
                <c:pt idx="5417">
                  <c:v>25.757403988</c:v>
                </c:pt>
                <c:pt idx="5418">
                  <c:v>25.812592089999999</c:v>
                </c:pt>
                <c:pt idx="5419">
                  <c:v>25.917665878000001</c:v>
                </c:pt>
                <c:pt idx="5420">
                  <c:v>25.980943765999999</c:v>
                </c:pt>
                <c:pt idx="5421">
                  <c:v>26.083939594</c:v>
                </c:pt>
                <c:pt idx="5422">
                  <c:v>26.149192367000001</c:v>
                </c:pt>
                <c:pt idx="5423">
                  <c:v>26.2557297</c:v>
                </c:pt>
                <c:pt idx="5424">
                  <c:v>26.330113324999999</c:v>
                </c:pt>
                <c:pt idx="5425">
                  <c:v>26.451570601</c:v>
                </c:pt>
                <c:pt idx="5426">
                  <c:v>26.541000266000001</c:v>
                </c:pt>
                <c:pt idx="5427">
                  <c:v>26.649449493999999</c:v>
                </c:pt>
                <c:pt idx="5428">
                  <c:v>26.811681216</c:v>
                </c:pt>
                <c:pt idx="5429">
                  <c:v>26.853604238999999</c:v>
                </c:pt>
                <c:pt idx="5430">
                  <c:v>26.807303526999998</c:v>
                </c:pt>
                <c:pt idx="5431">
                  <c:v>26.722937313999999</c:v>
                </c:pt>
                <c:pt idx="5432">
                  <c:v>26.693948918</c:v>
                </c:pt>
                <c:pt idx="5433">
                  <c:v>26.621615408</c:v>
                </c:pt>
                <c:pt idx="5434">
                  <c:v>26.548804856</c:v>
                </c:pt>
                <c:pt idx="5435">
                  <c:v>26.534307387999998</c:v>
                </c:pt>
                <c:pt idx="5436">
                  <c:v>26.470461264000001</c:v>
                </c:pt>
                <c:pt idx="5437">
                  <c:v>26.456809892999999</c:v>
                </c:pt>
                <c:pt idx="5438">
                  <c:v>26.398320045999998</c:v>
                </c:pt>
                <c:pt idx="5439">
                  <c:v>26.393638960000001</c:v>
                </c:pt>
                <c:pt idx="5440">
                  <c:v>26.355638899999999</c:v>
                </c:pt>
                <c:pt idx="5441">
                  <c:v>26.378448582000001</c:v>
                </c:pt>
                <c:pt idx="5442">
                  <c:v>26.366395612000002</c:v>
                </c:pt>
                <c:pt idx="5443">
                  <c:v>26.372217419999998</c:v>
                </c:pt>
                <c:pt idx="5444">
                  <c:v>26.436155528</c:v>
                </c:pt>
                <c:pt idx="5445">
                  <c:v>26.464878235</c:v>
                </c:pt>
                <c:pt idx="5446">
                  <c:v>26.538451166000002</c:v>
                </c:pt>
                <c:pt idx="5447">
                  <c:v>26.572047562000002</c:v>
                </c:pt>
                <c:pt idx="5448">
                  <c:v>26.646108688000002</c:v>
                </c:pt>
                <c:pt idx="5449">
                  <c:v>26.679914498999999</c:v>
                </c:pt>
                <c:pt idx="5450">
                  <c:v>26.713065146999998</c:v>
                </c:pt>
                <c:pt idx="5451">
                  <c:v>26.799754203999999</c:v>
                </c:pt>
                <c:pt idx="5452">
                  <c:v>26.847939954000001</c:v>
                </c:pt>
                <c:pt idx="5453">
                  <c:v>26.942696943000001</c:v>
                </c:pt>
                <c:pt idx="5454">
                  <c:v>27.004867539999999</c:v>
                </c:pt>
                <c:pt idx="5455">
                  <c:v>27.111977979999999</c:v>
                </c:pt>
                <c:pt idx="5456">
                  <c:v>27.116963294000001</c:v>
                </c:pt>
                <c:pt idx="5457">
                  <c:v>27.155224122</c:v>
                </c:pt>
                <c:pt idx="5458">
                  <c:v>26.989546891</c:v>
                </c:pt>
                <c:pt idx="5459">
                  <c:v>26.921772871000002</c:v>
                </c:pt>
                <c:pt idx="5460">
                  <c:v>26.914350837000001</c:v>
                </c:pt>
                <c:pt idx="5461">
                  <c:v>26.863064936000001</c:v>
                </c:pt>
                <c:pt idx="5462">
                  <c:v>26.860085483999999</c:v>
                </c:pt>
                <c:pt idx="5463">
                  <c:v>26.809117089000001</c:v>
                </c:pt>
                <c:pt idx="5464">
                  <c:v>26.881075936999999</c:v>
                </c:pt>
                <c:pt idx="5465">
                  <c:v>26.745336319</c:v>
                </c:pt>
                <c:pt idx="5466">
                  <c:v>26.690837096999999</c:v>
                </c:pt>
                <c:pt idx="5467">
                  <c:v>26.699885801000001</c:v>
                </c:pt>
                <c:pt idx="5468">
                  <c:v>26.670213466</c:v>
                </c:pt>
                <c:pt idx="5469">
                  <c:v>26.697474207999999</c:v>
                </c:pt>
                <c:pt idx="5470">
                  <c:v>26.693335561000001</c:v>
                </c:pt>
                <c:pt idx="5471">
                  <c:v>26.743202637</c:v>
                </c:pt>
                <c:pt idx="5472">
                  <c:v>26.761199255000001</c:v>
                </c:pt>
                <c:pt idx="5473">
                  <c:v>26.828783157</c:v>
                </c:pt>
                <c:pt idx="5474">
                  <c:v>26.855616723000001</c:v>
                </c:pt>
                <c:pt idx="5475">
                  <c:v>26.889505798999998</c:v>
                </c:pt>
                <c:pt idx="5476">
                  <c:v>26.972206164999999</c:v>
                </c:pt>
                <c:pt idx="5477">
                  <c:v>27.013692963</c:v>
                </c:pt>
                <c:pt idx="5478">
                  <c:v>27.107947221</c:v>
                </c:pt>
                <c:pt idx="5479">
                  <c:v>26.909390284000001</c:v>
                </c:pt>
                <c:pt idx="5480">
                  <c:v>26.839890065999999</c:v>
                </c:pt>
                <c:pt idx="5481">
                  <c:v>26.724521194000001</c:v>
                </c:pt>
                <c:pt idx="5482">
                  <c:v>26.614330634000002</c:v>
                </c:pt>
                <c:pt idx="5483">
                  <c:v>26.571645572000001</c:v>
                </c:pt>
                <c:pt idx="5484">
                  <c:v>26.486455577000001</c:v>
                </c:pt>
                <c:pt idx="5485">
                  <c:v>26.461794058999999</c:v>
                </c:pt>
                <c:pt idx="5486">
                  <c:v>26.398365153</c:v>
                </c:pt>
                <c:pt idx="5487">
                  <c:v>26.391454121999999</c:v>
                </c:pt>
                <c:pt idx="5488">
                  <c:v>26.347488796</c:v>
                </c:pt>
                <c:pt idx="5489">
                  <c:v>26.357019378</c:v>
                </c:pt>
                <c:pt idx="5490">
                  <c:v>26.319640628999998</c:v>
                </c:pt>
                <c:pt idx="5491">
                  <c:v>26.287862358999998</c:v>
                </c:pt>
                <c:pt idx="5492">
                  <c:v>26.304962868</c:v>
                </c:pt>
                <c:pt idx="5493">
                  <c:v>26.274775116000001</c:v>
                </c:pt>
                <c:pt idx="5494">
                  <c:v>26.290643378999999</c:v>
                </c:pt>
                <c:pt idx="5495">
                  <c:v>26.265327405000001</c:v>
                </c:pt>
                <c:pt idx="5496">
                  <c:v>26.292102133</c:v>
                </c:pt>
                <c:pt idx="5497">
                  <c:v>26.286755554999999</c:v>
                </c:pt>
                <c:pt idx="5498">
                  <c:v>26.292398871</c:v>
                </c:pt>
                <c:pt idx="5499">
                  <c:v>26.360542315</c:v>
                </c:pt>
                <c:pt idx="5500">
                  <c:v>26.393476536000001</c:v>
                </c:pt>
                <c:pt idx="5501">
                  <c:v>26.474158335999999</c:v>
                </c:pt>
                <c:pt idx="5502">
                  <c:v>26.518684883999999</c:v>
                </c:pt>
                <c:pt idx="5503">
                  <c:v>26.605562365000001</c:v>
                </c:pt>
                <c:pt idx="5504">
                  <c:v>26.655488386999998</c:v>
                </c:pt>
                <c:pt idx="5505">
                  <c:v>26.749780271999999</c:v>
                </c:pt>
                <c:pt idx="5506">
                  <c:v>26.728551657000001</c:v>
                </c:pt>
                <c:pt idx="5507">
                  <c:v>26.602407272000001</c:v>
                </c:pt>
                <c:pt idx="5508">
                  <c:v>26.536958197000001</c:v>
                </c:pt>
                <c:pt idx="5509">
                  <c:v>26.424192538</c:v>
                </c:pt>
                <c:pt idx="5510">
                  <c:v>26.367052559000001</c:v>
                </c:pt>
                <c:pt idx="5511">
                  <c:v>26.265432582999999</c:v>
                </c:pt>
                <c:pt idx="5512">
                  <c:v>26.220098945</c:v>
                </c:pt>
                <c:pt idx="5513">
                  <c:v>26.135321430000001</c:v>
                </c:pt>
                <c:pt idx="5514">
                  <c:v>26.058891690999999</c:v>
                </c:pt>
                <c:pt idx="5515">
                  <c:v>26.05052418</c:v>
                </c:pt>
                <c:pt idx="5516">
                  <c:v>26.004073388999998</c:v>
                </c:pt>
                <c:pt idx="5517">
                  <c:v>26.013639702999999</c:v>
                </c:pt>
                <c:pt idx="5518">
                  <c:v>25.982033513000001</c:v>
                </c:pt>
                <c:pt idx="5519">
                  <c:v>25.996202003000001</c:v>
                </c:pt>
                <c:pt idx="5520">
                  <c:v>25.966279212</c:v>
                </c:pt>
                <c:pt idx="5521">
                  <c:v>25.982971478</c:v>
                </c:pt>
                <c:pt idx="5522">
                  <c:v>25.952692171999999</c:v>
                </c:pt>
                <c:pt idx="5523">
                  <c:v>25.93631886</c:v>
                </c:pt>
                <c:pt idx="5524">
                  <c:v>25.977848254000001</c:v>
                </c:pt>
                <c:pt idx="5525">
                  <c:v>25.987726657</c:v>
                </c:pt>
                <c:pt idx="5526">
                  <c:v>26.050496469999999</c:v>
                </c:pt>
                <c:pt idx="5527">
                  <c:v>26.082303148000001</c:v>
                </c:pt>
                <c:pt idx="5528">
                  <c:v>26.163660736000001</c:v>
                </c:pt>
                <c:pt idx="5529">
                  <c:v>26.212393304999999</c:v>
                </c:pt>
                <c:pt idx="5530">
                  <c:v>26.264985114000002</c:v>
                </c:pt>
                <c:pt idx="5531">
                  <c:v>26.373467625</c:v>
                </c:pt>
                <c:pt idx="5532">
                  <c:v>26.446899812000002</c:v>
                </c:pt>
                <c:pt idx="5533">
                  <c:v>26.563167456999999</c:v>
                </c:pt>
                <c:pt idx="5534">
                  <c:v>26.523576212999998</c:v>
                </c:pt>
                <c:pt idx="5535">
                  <c:v>26.362697097000002</c:v>
                </c:pt>
                <c:pt idx="5536">
                  <c:v>26.149246819999998</c:v>
                </c:pt>
                <c:pt idx="5537">
                  <c:v>26.000893181999999</c:v>
                </c:pt>
                <c:pt idx="5538">
                  <c:v>25.797769324000001</c:v>
                </c:pt>
                <c:pt idx="5539">
                  <c:v>25.608639762999999</c:v>
                </c:pt>
                <c:pt idx="5540">
                  <c:v>25.490412034999999</c:v>
                </c:pt>
                <c:pt idx="5541">
                  <c:v>25.326190566000001</c:v>
                </c:pt>
                <c:pt idx="5542">
                  <c:v>25.226817304000001</c:v>
                </c:pt>
                <c:pt idx="5543">
                  <c:v>25.086353873</c:v>
                </c:pt>
                <c:pt idx="5544">
                  <c:v>25.008483386999998</c:v>
                </c:pt>
                <c:pt idx="5545">
                  <c:v>24.889348331000001</c:v>
                </c:pt>
                <c:pt idx="5546">
                  <c:v>24.776890777999999</c:v>
                </c:pt>
                <c:pt idx="5547">
                  <c:v>24.730359847999999</c:v>
                </c:pt>
                <c:pt idx="5548">
                  <c:v>24.635209482</c:v>
                </c:pt>
                <c:pt idx="5549">
                  <c:v>24.592187639999999</c:v>
                </c:pt>
                <c:pt idx="5550">
                  <c:v>24.501480229999999</c:v>
                </c:pt>
                <c:pt idx="5551">
                  <c:v>24.464429236000001</c:v>
                </c:pt>
                <c:pt idx="5552">
                  <c:v>24.388946342000001</c:v>
                </c:pt>
                <c:pt idx="5553">
                  <c:v>24.37647239</c:v>
                </c:pt>
                <c:pt idx="5554">
                  <c:v>24.326041846999999</c:v>
                </c:pt>
                <c:pt idx="5555">
                  <c:v>24.488741281999999</c:v>
                </c:pt>
                <c:pt idx="5556">
                  <c:v>24.971193030999999</c:v>
                </c:pt>
                <c:pt idx="5557">
                  <c:v>25.450947409000001</c:v>
                </c:pt>
                <c:pt idx="5558">
                  <c:v>25.94971498</c:v>
                </c:pt>
                <c:pt idx="5559">
                  <c:v>26.444276258999999</c:v>
                </c:pt>
                <c:pt idx="5560">
                  <c:v>26.950414229</c:v>
                </c:pt>
                <c:pt idx="5561">
                  <c:v>27.172088160000001</c:v>
                </c:pt>
                <c:pt idx="5562">
                  <c:v>26.976788856999999</c:v>
                </c:pt>
                <c:pt idx="5563">
                  <c:v>26.853453491</c:v>
                </c:pt>
                <c:pt idx="5564">
                  <c:v>26.680184377</c:v>
                </c:pt>
                <c:pt idx="5565">
                  <c:v>26.569664641999999</c:v>
                </c:pt>
                <c:pt idx="5566">
                  <c:v>26.410232147999999</c:v>
                </c:pt>
                <c:pt idx="5567">
                  <c:v>26.312858356</c:v>
                </c:pt>
                <c:pt idx="5568">
                  <c:v>26.175323465000002</c:v>
                </c:pt>
                <c:pt idx="5569">
                  <c:v>26.104539169999999</c:v>
                </c:pt>
                <c:pt idx="5570">
                  <c:v>25.991467451999998</c:v>
                </c:pt>
                <c:pt idx="5571">
                  <c:v>25.899272987</c:v>
                </c:pt>
                <c:pt idx="5572">
                  <c:v>25.873080477999999</c:v>
                </c:pt>
                <c:pt idx="5573">
                  <c:v>25.812328781000001</c:v>
                </c:pt>
                <c:pt idx="5574">
                  <c:v>25.807834802999999</c:v>
                </c:pt>
                <c:pt idx="5575">
                  <c:v>25.728336084999999</c:v>
                </c:pt>
                <c:pt idx="5576">
                  <c:v>25.568753314999999</c:v>
                </c:pt>
                <c:pt idx="5577">
                  <c:v>25.355267519000002</c:v>
                </c:pt>
                <c:pt idx="5578">
                  <c:v>25.144530317000001</c:v>
                </c:pt>
                <c:pt idx="5579">
                  <c:v>25.008797047000002</c:v>
                </c:pt>
                <c:pt idx="5580">
                  <c:v>24.585208175999998</c:v>
                </c:pt>
                <c:pt idx="5581">
                  <c:v>24.247324023000001</c:v>
                </c:pt>
                <c:pt idx="5582">
                  <c:v>23.853751747</c:v>
                </c:pt>
                <c:pt idx="5583">
                  <c:v>23.545868699</c:v>
                </c:pt>
                <c:pt idx="5584">
                  <c:v>23.185440859</c:v>
                </c:pt>
                <c:pt idx="5585">
                  <c:v>22.903148449</c:v>
                </c:pt>
                <c:pt idx="5586">
                  <c:v>22.903148449</c:v>
                </c:pt>
                <c:pt idx="5587">
                  <c:v>22.563243991</c:v>
                </c:pt>
                <c:pt idx="5588">
                  <c:v>22.237866189999998</c:v>
                </c:pt>
                <c:pt idx="5589">
                  <c:v>21.98721943</c:v>
                </c:pt>
                <c:pt idx="5590">
                  <c:v>21.679623868</c:v>
                </c:pt>
                <c:pt idx="5591">
                  <c:v>21.144196909000001</c:v>
                </c:pt>
                <c:pt idx="5592">
                  <c:v>20.913193177</c:v>
                </c:pt>
                <c:pt idx="5593">
                  <c:v>20.627302233000002</c:v>
                </c:pt>
                <c:pt idx="5594">
                  <c:v>20.347981913999998</c:v>
                </c:pt>
                <c:pt idx="5595">
                  <c:v>20.151452311</c:v>
                </c:pt>
                <c:pt idx="5596">
                  <c:v>19.905614407000002</c:v>
                </c:pt>
                <c:pt idx="5597">
                  <c:v>19.733566991</c:v>
                </c:pt>
                <c:pt idx="5598">
                  <c:v>19.516833891000001</c:v>
                </c:pt>
                <c:pt idx="5599">
                  <c:v>19.372107922000001</c:v>
                </c:pt>
                <c:pt idx="5600">
                  <c:v>19.186438149000001</c:v>
                </c:pt>
                <c:pt idx="5601">
                  <c:v>19.070529046000001</c:v>
                </c:pt>
                <c:pt idx="5602">
                  <c:v>18.906879536999998</c:v>
                </c:pt>
                <c:pt idx="5603">
                  <c:v>18.756978800999999</c:v>
                </c:pt>
                <c:pt idx="5604">
                  <c:v>18.667543052999999</c:v>
                </c:pt>
                <c:pt idx="5605">
                  <c:v>18.528850430999999</c:v>
                </c:pt>
                <c:pt idx="5606">
                  <c:v>18.445761359999999</c:v>
                </c:pt>
                <c:pt idx="5607">
                  <c:v>18.31469512</c:v>
                </c:pt>
                <c:pt idx="5608">
                  <c:v>18.242758816999999</c:v>
                </c:pt>
                <c:pt idx="5609">
                  <c:v>18.131970828</c:v>
                </c:pt>
                <c:pt idx="5610">
                  <c:v>18.034226125</c:v>
                </c:pt>
                <c:pt idx="5611">
                  <c:v>18.011693422</c:v>
                </c:pt>
                <c:pt idx="5612">
                  <c:v>17.955155172000001</c:v>
                </c:pt>
                <c:pt idx="5613">
                  <c:v>17.960052756</c:v>
                </c:pt>
                <c:pt idx="5614">
                  <c:v>17.930896712999999</c:v>
                </c:pt>
                <c:pt idx="5615">
                  <c:v>17.955896945999999</c:v>
                </c:pt>
                <c:pt idx="5616">
                  <c:v>17.942777773</c:v>
                </c:pt>
                <c:pt idx="5617">
                  <c:v>17.981961182999999</c:v>
                </c:pt>
                <c:pt idx="5618">
                  <c:v>17.977294526000001</c:v>
                </c:pt>
                <c:pt idx="5619">
                  <c:v>17.981384380000001</c:v>
                </c:pt>
                <c:pt idx="5620">
                  <c:v>18.037112015999998</c:v>
                </c:pt>
                <c:pt idx="5621">
                  <c:v>18.053342307000001</c:v>
                </c:pt>
                <c:pt idx="5622">
                  <c:v>18.116015526999998</c:v>
                </c:pt>
                <c:pt idx="5623">
                  <c:v>18.145190877000001</c:v>
                </c:pt>
                <c:pt idx="5624">
                  <c:v>18.225483546</c:v>
                </c:pt>
                <c:pt idx="5625">
                  <c:v>18.277712595000001</c:v>
                </c:pt>
                <c:pt idx="5626">
                  <c:v>18.343858891</c:v>
                </c:pt>
                <c:pt idx="5627">
                  <c:v>18.473820151999998</c:v>
                </c:pt>
                <c:pt idx="5628">
                  <c:v>18.581260567000001</c:v>
                </c:pt>
                <c:pt idx="5629">
                  <c:v>18.738900065999999</c:v>
                </c:pt>
                <c:pt idx="5630">
                  <c:v>18.868969786000001</c:v>
                </c:pt>
                <c:pt idx="5631">
                  <c:v>19.038152898</c:v>
                </c:pt>
                <c:pt idx="5632">
                  <c:v>19.176227244</c:v>
                </c:pt>
                <c:pt idx="5633">
                  <c:v>19.352464757</c:v>
                </c:pt>
                <c:pt idx="5634">
                  <c:v>19.491839907999999</c:v>
                </c:pt>
                <c:pt idx="5635">
                  <c:v>19.636469447</c:v>
                </c:pt>
                <c:pt idx="5636">
                  <c:v>19.824584383000001</c:v>
                </c:pt>
                <c:pt idx="5637">
                  <c:v>19.988637236999999</c:v>
                </c:pt>
                <c:pt idx="5638">
                  <c:v>20.195391945000001</c:v>
                </c:pt>
                <c:pt idx="5639">
                  <c:v>20.384925804000002</c:v>
                </c:pt>
                <c:pt idx="5640">
                  <c:v>20.617744164000001</c:v>
                </c:pt>
                <c:pt idx="5641">
                  <c:v>20.835918169999999</c:v>
                </c:pt>
                <c:pt idx="5642">
                  <c:v>21.065218316999999</c:v>
                </c:pt>
                <c:pt idx="5643">
                  <c:v>21.343081598000001</c:v>
                </c:pt>
                <c:pt idx="5644">
                  <c:v>21.598901940000001</c:v>
                </c:pt>
                <c:pt idx="5645">
                  <c:v>21.885994688</c:v>
                </c:pt>
                <c:pt idx="5646">
                  <c:v>22.233943042</c:v>
                </c:pt>
                <c:pt idx="5647">
                  <c:v>22.304815440999999</c:v>
                </c:pt>
                <c:pt idx="5648">
                  <c:v>22.18452796</c:v>
                </c:pt>
                <c:pt idx="5649">
                  <c:v>22.120483277999998</c:v>
                </c:pt>
                <c:pt idx="5650">
                  <c:v>22.005678987</c:v>
                </c:pt>
                <c:pt idx="5651">
                  <c:v>21.900870166000001</c:v>
                </c:pt>
                <c:pt idx="5652">
                  <c:v>21.857502808</c:v>
                </c:pt>
                <c:pt idx="5653">
                  <c:v>21.775782413000002</c:v>
                </c:pt>
                <c:pt idx="5654">
                  <c:v>21.756646428</c:v>
                </c:pt>
                <c:pt idx="5655">
                  <c:v>21.708138962</c:v>
                </c:pt>
                <c:pt idx="5656">
                  <c:v>21.719678513000002</c:v>
                </c:pt>
                <c:pt idx="5657">
                  <c:v>21.698894110000001</c:v>
                </c:pt>
                <c:pt idx="5658">
                  <c:v>21.686156096000001</c:v>
                </c:pt>
                <c:pt idx="5659">
                  <c:v>21.731899973000001</c:v>
                </c:pt>
                <c:pt idx="5660">
                  <c:v>21.732799974999999</c:v>
                </c:pt>
                <c:pt idx="5661">
                  <c:v>21.777438352000001</c:v>
                </c:pt>
                <c:pt idx="5662">
                  <c:v>21.776813278999999</c:v>
                </c:pt>
                <c:pt idx="5663">
                  <c:v>21.818098292999998</c:v>
                </c:pt>
                <c:pt idx="5664">
                  <c:v>21.822119522000001</c:v>
                </c:pt>
                <c:pt idx="5665">
                  <c:v>21.870604648</c:v>
                </c:pt>
                <c:pt idx="5666">
                  <c:v>21.886530573000002</c:v>
                </c:pt>
                <c:pt idx="5667">
                  <c:v>21.921172466000002</c:v>
                </c:pt>
                <c:pt idx="5668">
                  <c:v>22.015417970000001</c:v>
                </c:pt>
                <c:pt idx="5669">
                  <c:v>22.082984667000002</c:v>
                </c:pt>
                <c:pt idx="5670">
                  <c:v>22.202038249000001</c:v>
                </c:pt>
                <c:pt idx="5671">
                  <c:v>22.293574125999999</c:v>
                </c:pt>
                <c:pt idx="5672">
                  <c:v>22.428802526999998</c:v>
                </c:pt>
                <c:pt idx="5673">
                  <c:v>22.534010554000002</c:v>
                </c:pt>
                <c:pt idx="5674">
                  <c:v>22.641798852000001</c:v>
                </c:pt>
                <c:pt idx="5675">
                  <c:v>22.798870640000001</c:v>
                </c:pt>
                <c:pt idx="5676">
                  <c:v>22.919364755</c:v>
                </c:pt>
                <c:pt idx="5677">
                  <c:v>23.078639553999999</c:v>
                </c:pt>
                <c:pt idx="5678">
                  <c:v>23.203626353000001</c:v>
                </c:pt>
                <c:pt idx="5679">
                  <c:v>23.365311997999999</c:v>
                </c:pt>
                <c:pt idx="5680">
                  <c:v>23.498246826999999</c:v>
                </c:pt>
                <c:pt idx="5681">
                  <c:v>23.676591680000001</c:v>
                </c:pt>
                <c:pt idx="5682">
                  <c:v>23.831435786</c:v>
                </c:pt>
                <c:pt idx="5683">
                  <c:v>24.008289916999999</c:v>
                </c:pt>
                <c:pt idx="5684">
                  <c:v>24.237358511</c:v>
                </c:pt>
                <c:pt idx="5685">
                  <c:v>24.451644511000001</c:v>
                </c:pt>
                <c:pt idx="5686">
                  <c:v>24.702607711999999</c:v>
                </c:pt>
                <c:pt idx="5687">
                  <c:v>24.762776355</c:v>
                </c:pt>
                <c:pt idx="5688">
                  <c:v>24.631513513000002</c:v>
                </c:pt>
                <c:pt idx="5689">
                  <c:v>24.443122860999999</c:v>
                </c:pt>
                <c:pt idx="5690">
                  <c:v>24.251043116000002</c:v>
                </c:pt>
                <c:pt idx="5691">
                  <c:v>24.125139245</c:v>
                </c:pt>
                <c:pt idx="5692">
                  <c:v>23.944342332000002</c:v>
                </c:pt>
                <c:pt idx="5693">
                  <c:v>23.825824394000001</c:v>
                </c:pt>
                <c:pt idx="5694">
                  <c:v>23.664078474</c:v>
                </c:pt>
                <c:pt idx="5695">
                  <c:v>23.567586347999999</c:v>
                </c:pt>
                <c:pt idx="5696">
                  <c:v>23.433822192000001</c:v>
                </c:pt>
                <c:pt idx="5697">
                  <c:v>23.369655467000001</c:v>
                </c:pt>
                <c:pt idx="5698">
                  <c:v>23.265093177000001</c:v>
                </c:pt>
                <c:pt idx="5699">
                  <c:v>23.178376527000001</c:v>
                </c:pt>
                <c:pt idx="5700">
                  <c:v>23.154913587999999</c:v>
                </c:pt>
                <c:pt idx="5701">
                  <c:v>23.091316101</c:v>
                </c:pt>
                <c:pt idx="5702">
                  <c:v>23.079445989</c:v>
                </c:pt>
                <c:pt idx="5703">
                  <c:v>23.022853982000001</c:v>
                </c:pt>
                <c:pt idx="5704">
                  <c:v>23.013345202</c:v>
                </c:pt>
                <c:pt idx="5705">
                  <c:v>22.957394731000001</c:v>
                </c:pt>
                <c:pt idx="5706">
                  <c:v>22.899960694000001</c:v>
                </c:pt>
                <c:pt idx="5707">
                  <c:v>22.901216068</c:v>
                </c:pt>
                <c:pt idx="5708">
                  <c:v>22.844702505000001</c:v>
                </c:pt>
                <c:pt idx="5709">
                  <c:v>22.838072521000001</c:v>
                </c:pt>
                <c:pt idx="5710">
                  <c:v>22.795395835000001</c:v>
                </c:pt>
                <c:pt idx="5711">
                  <c:v>22.812131990000001</c:v>
                </c:pt>
                <c:pt idx="5712">
                  <c:v>22.802720604000001</c:v>
                </c:pt>
                <c:pt idx="5713">
                  <c:v>22.854524311999999</c:v>
                </c:pt>
                <c:pt idx="5714">
                  <c:v>22.874033780000001</c:v>
                </c:pt>
                <c:pt idx="5715">
                  <c:v>22.892270073999999</c:v>
                </c:pt>
                <c:pt idx="5716">
                  <c:v>22.937031190999999</c:v>
                </c:pt>
                <c:pt idx="5717">
                  <c:v>22.939136417</c:v>
                </c:pt>
                <c:pt idx="5718">
                  <c:v>22.983106867</c:v>
                </c:pt>
                <c:pt idx="5719">
                  <c:v>22.983381477999998</c:v>
                </c:pt>
                <c:pt idx="5720">
                  <c:v>23.027153562999999</c:v>
                </c:pt>
                <c:pt idx="5721">
                  <c:v>23.033608825000002</c:v>
                </c:pt>
                <c:pt idx="5722">
                  <c:v>23.048331103999999</c:v>
                </c:pt>
                <c:pt idx="5723">
                  <c:v>23.126204205000001</c:v>
                </c:pt>
                <c:pt idx="5724">
                  <c:v>23.175728315000001</c:v>
                </c:pt>
                <c:pt idx="5725">
                  <c:v>23.281665889999999</c:v>
                </c:pt>
                <c:pt idx="5726">
                  <c:v>23.362697369999999</c:v>
                </c:pt>
                <c:pt idx="5727">
                  <c:v>23.493820233000001</c:v>
                </c:pt>
                <c:pt idx="5728">
                  <c:v>23.601274189000002</c:v>
                </c:pt>
                <c:pt idx="5729">
                  <c:v>23.725683593999999</c:v>
                </c:pt>
                <c:pt idx="5730">
                  <c:v>23.746510591</c:v>
                </c:pt>
                <c:pt idx="5731">
                  <c:v>23.779187078</c:v>
                </c:pt>
                <c:pt idx="5732">
                  <c:v>23.860330249</c:v>
                </c:pt>
                <c:pt idx="5733">
                  <c:v>23.900883453999999</c:v>
                </c:pt>
                <c:pt idx="5734">
                  <c:v>23.983212474999998</c:v>
                </c:pt>
                <c:pt idx="5735">
                  <c:v>24.027073273999999</c:v>
                </c:pt>
                <c:pt idx="5736">
                  <c:v>24.052055346</c:v>
                </c:pt>
                <c:pt idx="5737">
                  <c:v>23.925963269</c:v>
                </c:pt>
                <c:pt idx="5738">
                  <c:v>23.810847200000001</c:v>
                </c:pt>
                <c:pt idx="5739">
                  <c:v>23.769964792</c:v>
                </c:pt>
                <c:pt idx="5740">
                  <c:v>23.769964792</c:v>
                </c:pt>
                <c:pt idx="5741">
                  <c:v>23.695375215999999</c:v>
                </c:pt>
                <c:pt idx="5742">
                  <c:v>23.688677391999999</c:v>
                </c:pt>
                <c:pt idx="5743">
                  <c:v>23.650978965</c:v>
                </c:pt>
                <c:pt idx="5744">
                  <c:v>23.649523451</c:v>
                </c:pt>
                <c:pt idx="5745">
                  <c:v>23.678794089</c:v>
                </c:pt>
                <c:pt idx="5746">
                  <c:v>23.660069286999999</c:v>
                </c:pt>
                <c:pt idx="5747">
                  <c:v>23.646807763000002</c:v>
                </c:pt>
                <c:pt idx="5748">
                  <c:v>23.685338238</c:v>
                </c:pt>
                <c:pt idx="5749">
                  <c:v>23.684155933</c:v>
                </c:pt>
                <c:pt idx="5750">
                  <c:v>23.732756863999999</c:v>
                </c:pt>
                <c:pt idx="5751">
                  <c:v>23.749597237</c:v>
                </c:pt>
                <c:pt idx="5752">
                  <c:v>23.819135186</c:v>
                </c:pt>
                <c:pt idx="5753">
                  <c:v>23.861871404999999</c:v>
                </c:pt>
                <c:pt idx="5754">
                  <c:v>23.919748543000001</c:v>
                </c:pt>
                <c:pt idx="5755">
                  <c:v>24.040580969000001</c:v>
                </c:pt>
                <c:pt idx="5756">
                  <c:v>24.132127894</c:v>
                </c:pt>
                <c:pt idx="5757">
                  <c:v>24.277699496</c:v>
                </c:pt>
                <c:pt idx="5758">
                  <c:v>24.397845098000001</c:v>
                </c:pt>
                <c:pt idx="5759">
                  <c:v>24.557417262000001</c:v>
                </c:pt>
                <c:pt idx="5760">
                  <c:v>24.687230667000001</c:v>
                </c:pt>
                <c:pt idx="5761">
                  <c:v>24.856108168999999</c:v>
                </c:pt>
                <c:pt idx="5762">
                  <c:v>24.987789934999999</c:v>
                </c:pt>
                <c:pt idx="5763">
                  <c:v>25.125702018999998</c:v>
                </c:pt>
                <c:pt idx="5764">
                  <c:v>25.180837165</c:v>
                </c:pt>
                <c:pt idx="5765">
                  <c:v>25.022487076000001</c:v>
                </c:pt>
                <c:pt idx="5766">
                  <c:v>24.925901615000001</c:v>
                </c:pt>
                <c:pt idx="5767">
                  <c:v>24.789047377999999</c:v>
                </c:pt>
                <c:pt idx="5768">
                  <c:v>24.718648705</c:v>
                </c:pt>
                <c:pt idx="5769">
                  <c:v>24.615497773000001</c:v>
                </c:pt>
                <c:pt idx="5770">
                  <c:v>24.529536877000002</c:v>
                </c:pt>
                <c:pt idx="5771">
                  <c:v>24.51604888</c:v>
                </c:pt>
                <c:pt idx="5772">
                  <c:v>24.462033281</c:v>
                </c:pt>
                <c:pt idx="5773">
                  <c:v>24.458494339000001</c:v>
                </c:pt>
                <c:pt idx="5774">
                  <c:v>24.407413050999999</c:v>
                </c:pt>
                <c:pt idx="5775">
                  <c:v>24.400301820999999</c:v>
                </c:pt>
                <c:pt idx="5776">
                  <c:v>24.346851848</c:v>
                </c:pt>
                <c:pt idx="5777">
                  <c:v>24.345226311000001</c:v>
                </c:pt>
                <c:pt idx="5778">
                  <c:v>24.296611126999998</c:v>
                </c:pt>
                <c:pt idx="5779">
                  <c:v>24.261358041000001</c:v>
                </c:pt>
                <c:pt idx="5780">
                  <c:v>24.28687781</c:v>
                </c:pt>
                <c:pt idx="5781">
                  <c:v>24.277450601000002</c:v>
                </c:pt>
                <c:pt idx="5782">
                  <c:v>24.322795838000001</c:v>
                </c:pt>
                <c:pt idx="5783">
                  <c:v>24.338627234</c:v>
                </c:pt>
                <c:pt idx="5784">
                  <c:v>24.408128582</c:v>
                </c:pt>
                <c:pt idx="5785">
                  <c:v>24.448940385</c:v>
                </c:pt>
                <c:pt idx="5786">
                  <c:v>24.496665545999999</c:v>
                </c:pt>
                <c:pt idx="5787">
                  <c:v>24.601236561</c:v>
                </c:pt>
                <c:pt idx="5788">
                  <c:v>24.669789313999999</c:v>
                </c:pt>
                <c:pt idx="5789">
                  <c:v>24.780455484000001</c:v>
                </c:pt>
                <c:pt idx="5790">
                  <c:v>24.851022972999999</c:v>
                </c:pt>
                <c:pt idx="5791">
                  <c:v>24.959096458000001</c:v>
                </c:pt>
                <c:pt idx="5792">
                  <c:v>25.031007034999998</c:v>
                </c:pt>
                <c:pt idx="5793">
                  <c:v>25.145651244</c:v>
                </c:pt>
                <c:pt idx="5794">
                  <c:v>25.224979131000001</c:v>
                </c:pt>
                <c:pt idx="5795">
                  <c:v>25.321256390999999</c:v>
                </c:pt>
                <c:pt idx="5796">
                  <c:v>25.473879452999999</c:v>
                </c:pt>
                <c:pt idx="5797">
                  <c:v>25.606146205999998</c:v>
                </c:pt>
                <c:pt idx="5798">
                  <c:v>25.787677089999999</c:v>
                </c:pt>
                <c:pt idx="5799">
                  <c:v>25.845757313</c:v>
                </c:pt>
                <c:pt idx="5800">
                  <c:v>25.807352382000001</c:v>
                </c:pt>
                <c:pt idx="5801">
                  <c:v>25.723110428999998</c:v>
                </c:pt>
                <c:pt idx="5802">
                  <c:v>25.635229513999999</c:v>
                </c:pt>
                <c:pt idx="5803">
                  <c:v>25.607674896999999</c:v>
                </c:pt>
                <c:pt idx="5804">
                  <c:v>25.528739881</c:v>
                </c:pt>
                <c:pt idx="5805">
                  <c:v>25.501318421000001</c:v>
                </c:pt>
                <c:pt idx="5806">
                  <c:v>25.429046270000001</c:v>
                </c:pt>
                <c:pt idx="5807">
                  <c:v>25.408823944000002</c:v>
                </c:pt>
                <c:pt idx="5808">
                  <c:v>25.349772956999999</c:v>
                </c:pt>
                <c:pt idx="5809">
                  <c:v>25.347973743000001</c:v>
                </c:pt>
                <c:pt idx="5810">
                  <c:v>25.305626053000001</c:v>
                </c:pt>
                <c:pt idx="5811">
                  <c:v>25.280012326000001</c:v>
                </c:pt>
                <c:pt idx="5812">
                  <c:v>25.314025657999998</c:v>
                </c:pt>
                <c:pt idx="5813">
                  <c:v>25.313740922000001</c:v>
                </c:pt>
                <c:pt idx="5814">
                  <c:v>25.364157756000001</c:v>
                </c:pt>
                <c:pt idx="5815">
                  <c:v>25.378159394000001</c:v>
                </c:pt>
                <c:pt idx="5816">
                  <c:v>25.436855100999999</c:v>
                </c:pt>
                <c:pt idx="5817">
                  <c:v>25.455416804999999</c:v>
                </c:pt>
                <c:pt idx="5818">
                  <c:v>25.469999047999998</c:v>
                </c:pt>
                <c:pt idx="5819">
                  <c:v>25.53574704</c:v>
                </c:pt>
                <c:pt idx="5820">
                  <c:v>25.556576196000002</c:v>
                </c:pt>
                <c:pt idx="5821">
                  <c:v>25.567405014999999</c:v>
                </c:pt>
                <c:pt idx="5822">
                  <c:v>25.462231260999999</c:v>
                </c:pt>
                <c:pt idx="5823">
                  <c:v>25.412814714</c:v>
                </c:pt>
                <c:pt idx="5824">
                  <c:v>25.32805084</c:v>
                </c:pt>
                <c:pt idx="5825">
                  <c:v>25.305335553999999</c:v>
                </c:pt>
                <c:pt idx="5826">
                  <c:v>25.243661169999999</c:v>
                </c:pt>
                <c:pt idx="5827">
                  <c:v>25.197672038</c:v>
                </c:pt>
                <c:pt idx="5828">
                  <c:v>25.208995100999999</c:v>
                </c:pt>
                <c:pt idx="5829">
                  <c:v>25.176558773</c:v>
                </c:pt>
                <c:pt idx="5830">
                  <c:v>25.188207834</c:v>
                </c:pt>
                <c:pt idx="5831">
                  <c:v>25.152686347</c:v>
                </c:pt>
                <c:pt idx="5832">
                  <c:v>25.162868995</c:v>
                </c:pt>
                <c:pt idx="5833">
                  <c:v>25.126922875000002</c:v>
                </c:pt>
                <c:pt idx="5834">
                  <c:v>25.089546146</c:v>
                </c:pt>
                <c:pt idx="5835">
                  <c:v>25.110808775999999</c:v>
                </c:pt>
                <c:pt idx="5836">
                  <c:v>25.090861747000002</c:v>
                </c:pt>
                <c:pt idx="5837">
                  <c:v>25.122920677</c:v>
                </c:pt>
                <c:pt idx="5838">
                  <c:v>25.117105313</c:v>
                </c:pt>
                <c:pt idx="5839">
                  <c:v>25.161093398999999</c:v>
                </c:pt>
                <c:pt idx="5840">
                  <c:v>25.175038918999999</c:v>
                </c:pt>
                <c:pt idx="5841">
                  <c:v>25.242326678000001</c:v>
                </c:pt>
                <c:pt idx="5842">
                  <c:v>25.272354253</c:v>
                </c:pt>
                <c:pt idx="5843">
                  <c:v>25.314741935000001</c:v>
                </c:pt>
                <c:pt idx="5844">
                  <c:v>25.406837153000001</c:v>
                </c:pt>
                <c:pt idx="5845">
                  <c:v>25.459885641</c:v>
                </c:pt>
                <c:pt idx="5846">
                  <c:v>25.551889466999999</c:v>
                </c:pt>
                <c:pt idx="5847">
                  <c:v>25.602357777000002</c:v>
                </c:pt>
                <c:pt idx="5848">
                  <c:v>25.689702065999999</c:v>
                </c:pt>
                <c:pt idx="5849">
                  <c:v>25.737078518000001</c:v>
                </c:pt>
                <c:pt idx="5850">
                  <c:v>25.784915530999999</c:v>
                </c:pt>
                <c:pt idx="5851">
                  <c:v>25.894048333000001</c:v>
                </c:pt>
                <c:pt idx="5852">
                  <c:v>25.973769125</c:v>
                </c:pt>
                <c:pt idx="5853">
                  <c:v>26.102165066000001</c:v>
                </c:pt>
                <c:pt idx="5854">
                  <c:v>26.201303699</c:v>
                </c:pt>
                <c:pt idx="5855">
                  <c:v>26.235518047999999</c:v>
                </c:pt>
                <c:pt idx="5856">
                  <c:v>26.074609722999998</c:v>
                </c:pt>
                <c:pt idx="5857">
                  <c:v>25.973559533</c:v>
                </c:pt>
                <c:pt idx="5858">
                  <c:v>25.817900256000001</c:v>
                </c:pt>
                <c:pt idx="5859">
                  <c:v>25.667813374000001</c:v>
                </c:pt>
                <c:pt idx="5860">
                  <c:v>25.574877897</c:v>
                </c:pt>
                <c:pt idx="5861">
                  <c:v>25.430767572000001</c:v>
                </c:pt>
                <c:pt idx="5862">
                  <c:v>25.341001840000001</c:v>
                </c:pt>
                <c:pt idx="5863">
                  <c:v>25.202719792</c:v>
                </c:pt>
                <c:pt idx="5864">
                  <c:v>25.120002068000002</c:v>
                </c:pt>
                <c:pt idx="5865">
                  <c:v>24.992774270999998</c:v>
                </c:pt>
                <c:pt idx="5866">
                  <c:v>24.870912753999999</c:v>
                </c:pt>
                <c:pt idx="5867">
                  <c:v>24.818862504999998</c:v>
                </c:pt>
                <c:pt idx="5868">
                  <c:v>24.724477471</c:v>
                </c:pt>
                <c:pt idx="5869">
                  <c:v>24.690139314</c:v>
                </c:pt>
                <c:pt idx="5870">
                  <c:v>24.615090005999999</c:v>
                </c:pt>
                <c:pt idx="5871">
                  <c:v>24.593992195999999</c:v>
                </c:pt>
                <c:pt idx="5872">
                  <c:v>24.532370183000001</c:v>
                </c:pt>
                <c:pt idx="5873">
                  <c:v>24.522848750000001</c:v>
                </c:pt>
                <c:pt idx="5874">
                  <c:v>24.464850680000001</c:v>
                </c:pt>
                <c:pt idx="5875">
                  <c:v>24.412316570000002</c:v>
                </c:pt>
                <c:pt idx="5876">
                  <c:v>24.398348816999999</c:v>
                </c:pt>
                <c:pt idx="5877">
                  <c:v>24.309366496999999</c:v>
                </c:pt>
                <c:pt idx="5878">
                  <c:v>24.271888960999998</c:v>
                </c:pt>
                <c:pt idx="5879">
                  <c:v>24.192436885999999</c:v>
                </c:pt>
                <c:pt idx="5880">
                  <c:v>24.169686398</c:v>
                </c:pt>
                <c:pt idx="5881">
                  <c:v>24.109855624000001</c:v>
                </c:pt>
                <c:pt idx="5882">
                  <c:v>24.058620835999999</c:v>
                </c:pt>
                <c:pt idx="5883">
                  <c:v>24.073752621000001</c:v>
                </c:pt>
                <c:pt idx="5884">
                  <c:v>24.049239289999999</c:v>
                </c:pt>
                <c:pt idx="5885">
                  <c:v>24.075798154000001</c:v>
                </c:pt>
                <c:pt idx="5886">
                  <c:v>24.061750276000001</c:v>
                </c:pt>
                <c:pt idx="5887">
                  <c:v>24.091938590000002</c:v>
                </c:pt>
                <c:pt idx="5888">
                  <c:v>24.080917328000002</c:v>
                </c:pt>
                <c:pt idx="5889">
                  <c:v>24.119241406</c:v>
                </c:pt>
                <c:pt idx="5890">
                  <c:v>24.114048837999999</c:v>
                </c:pt>
                <c:pt idx="5891">
                  <c:v>24.119582149999999</c:v>
                </c:pt>
                <c:pt idx="5892">
                  <c:v>24.178046760000001</c:v>
                </c:pt>
                <c:pt idx="5893">
                  <c:v>24.200044990999999</c:v>
                </c:pt>
                <c:pt idx="5894">
                  <c:v>24.270313734999998</c:v>
                </c:pt>
                <c:pt idx="5895">
                  <c:v>24.308751224000002</c:v>
                </c:pt>
                <c:pt idx="5896">
                  <c:v>24.395372406</c:v>
                </c:pt>
                <c:pt idx="5897">
                  <c:v>24.399227839000002</c:v>
                </c:pt>
                <c:pt idx="5898">
                  <c:v>24.331418675999998</c:v>
                </c:pt>
                <c:pt idx="5899">
                  <c:v>24.331958832000002</c:v>
                </c:pt>
                <c:pt idx="5900">
                  <c:v>24.292310178000001</c:v>
                </c:pt>
                <c:pt idx="5901">
                  <c:v>24.306353772000001</c:v>
                </c:pt>
                <c:pt idx="5902">
                  <c:v>24.278528332</c:v>
                </c:pt>
                <c:pt idx="5903">
                  <c:v>24.296535209999998</c:v>
                </c:pt>
                <c:pt idx="5904">
                  <c:v>24.192218446999998</c:v>
                </c:pt>
                <c:pt idx="5905">
                  <c:v>24.028373214999998</c:v>
                </c:pt>
                <c:pt idx="5906">
                  <c:v>23.804178659000002</c:v>
                </c:pt>
                <c:pt idx="5907">
                  <c:v>23.559798457999999</c:v>
                </c:pt>
                <c:pt idx="5908">
                  <c:v>23.305898965000001</c:v>
                </c:pt>
                <c:pt idx="5909">
                  <c:v>23.000290308</c:v>
                </c:pt>
                <c:pt idx="5910">
                  <c:v>22.769514783999998</c:v>
                </c:pt>
                <c:pt idx="5911">
                  <c:v>22.486752761999998</c:v>
                </c:pt>
                <c:pt idx="5912">
                  <c:v>22.274262028999999</c:v>
                </c:pt>
                <c:pt idx="5913">
                  <c:v>22.009789502</c:v>
                </c:pt>
                <c:pt idx="5914">
                  <c:v>21.751248064999999</c:v>
                </c:pt>
                <c:pt idx="5915">
                  <c:v>21.569313154</c:v>
                </c:pt>
                <c:pt idx="5916">
                  <c:v>21.331673628000001</c:v>
                </c:pt>
                <c:pt idx="5917">
                  <c:v>21.161052806000001</c:v>
                </c:pt>
                <c:pt idx="5918">
                  <c:v>20.936795525000001</c:v>
                </c:pt>
                <c:pt idx="5919">
                  <c:v>20.775756963999999</c:v>
                </c:pt>
                <c:pt idx="5920">
                  <c:v>20.564918677000001</c:v>
                </c:pt>
                <c:pt idx="5921">
                  <c:v>20.421634073</c:v>
                </c:pt>
                <c:pt idx="5922">
                  <c:v>20.228378931999998</c:v>
                </c:pt>
                <c:pt idx="5923">
                  <c:v>20.051773086000001</c:v>
                </c:pt>
                <c:pt idx="5924">
                  <c:v>19.946537683999999</c:v>
                </c:pt>
                <c:pt idx="5925">
                  <c:v>19.80162529</c:v>
                </c:pt>
                <c:pt idx="5926">
                  <c:v>19.720726292999998</c:v>
                </c:pt>
                <c:pt idx="5927">
                  <c:v>19.598926443</c:v>
                </c:pt>
                <c:pt idx="5928">
                  <c:v>19.538577917000001</c:v>
                </c:pt>
                <c:pt idx="5929">
                  <c:v>19.438754187000001</c:v>
                </c:pt>
                <c:pt idx="5930">
                  <c:v>19.343681298</c:v>
                </c:pt>
                <c:pt idx="5931">
                  <c:v>19.313696139000001</c:v>
                </c:pt>
                <c:pt idx="5932">
                  <c:v>19.235628304999999</c:v>
                </c:pt>
                <c:pt idx="5933">
                  <c:v>19.209312097000002</c:v>
                </c:pt>
                <c:pt idx="5934">
                  <c:v>19.138163019</c:v>
                </c:pt>
                <c:pt idx="5935">
                  <c:v>19.120461500000001</c:v>
                </c:pt>
                <c:pt idx="5936">
                  <c:v>19.067960404000001</c:v>
                </c:pt>
                <c:pt idx="5937">
                  <c:v>19.077840679000001</c:v>
                </c:pt>
                <c:pt idx="5938">
                  <c:v>19.056048525000001</c:v>
                </c:pt>
                <c:pt idx="5939">
                  <c:v>19.056174958</c:v>
                </c:pt>
                <c:pt idx="5940">
                  <c:v>19.117486883000002</c:v>
                </c:pt>
                <c:pt idx="5941">
                  <c:v>19.146897559999999</c:v>
                </c:pt>
                <c:pt idx="5942">
                  <c:v>19.225674675</c:v>
                </c:pt>
                <c:pt idx="5943">
                  <c:v>19.271998256</c:v>
                </c:pt>
                <c:pt idx="5944">
                  <c:v>19.362968196000001</c:v>
                </c:pt>
                <c:pt idx="5945">
                  <c:v>19.420526593000002</c:v>
                </c:pt>
                <c:pt idx="5946">
                  <c:v>19.483431941999999</c:v>
                </c:pt>
                <c:pt idx="5947">
                  <c:v>19.602561106</c:v>
                </c:pt>
                <c:pt idx="5948">
                  <c:v>19.691937738</c:v>
                </c:pt>
                <c:pt idx="5949">
                  <c:v>19.830954778999999</c:v>
                </c:pt>
                <c:pt idx="5950">
                  <c:v>19.946085102000001</c:v>
                </c:pt>
                <c:pt idx="5951">
                  <c:v>20.109155388000001</c:v>
                </c:pt>
                <c:pt idx="5952">
                  <c:v>20.250980736999999</c:v>
                </c:pt>
                <c:pt idx="5953">
                  <c:v>20.355385040000002</c:v>
                </c:pt>
                <c:pt idx="5954">
                  <c:v>20.262514518</c:v>
                </c:pt>
                <c:pt idx="5955">
                  <c:v>20.191356995</c:v>
                </c:pt>
                <c:pt idx="5956">
                  <c:v>20.187442715</c:v>
                </c:pt>
                <c:pt idx="5957">
                  <c:v>20.149132650999999</c:v>
                </c:pt>
                <c:pt idx="5958">
                  <c:v>20.166629562000001</c:v>
                </c:pt>
                <c:pt idx="5959">
                  <c:v>20.146605994000002</c:v>
                </c:pt>
                <c:pt idx="5960">
                  <c:v>20.175032611999999</c:v>
                </c:pt>
                <c:pt idx="5961">
                  <c:v>20.163538148000001</c:v>
                </c:pt>
                <c:pt idx="5962">
                  <c:v>20.154688524000001</c:v>
                </c:pt>
                <c:pt idx="5963">
                  <c:v>20.208253052</c:v>
                </c:pt>
                <c:pt idx="5964">
                  <c:v>20.230614746000001</c:v>
                </c:pt>
                <c:pt idx="5965">
                  <c:v>20.311635588000001</c:v>
                </c:pt>
                <c:pt idx="5966">
                  <c:v>20.372700266999999</c:v>
                </c:pt>
                <c:pt idx="5967">
                  <c:v>20.488891275</c:v>
                </c:pt>
                <c:pt idx="5968">
                  <c:v>20.586302602</c:v>
                </c:pt>
                <c:pt idx="5969">
                  <c:v>20.735759016999999</c:v>
                </c:pt>
                <c:pt idx="5970">
                  <c:v>20.857015447999999</c:v>
                </c:pt>
                <c:pt idx="5971">
                  <c:v>20.994548152</c:v>
                </c:pt>
                <c:pt idx="5972">
                  <c:v>21.181394965999999</c:v>
                </c:pt>
                <c:pt idx="5973">
                  <c:v>21.341804907</c:v>
                </c:pt>
                <c:pt idx="5974">
                  <c:v>21.542722087000001</c:v>
                </c:pt>
                <c:pt idx="5975">
                  <c:v>21.723192592</c:v>
                </c:pt>
                <c:pt idx="5976">
                  <c:v>21.945529536999999</c:v>
                </c:pt>
                <c:pt idx="5977">
                  <c:v>22.152840466000001</c:v>
                </c:pt>
                <c:pt idx="5978">
                  <c:v>22.375327577</c:v>
                </c:pt>
                <c:pt idx="5979">
                  <c:v>22.66065347</c:v>
                </c:pt>
                <c:pt idx="5980">
                  <c:v>22.745569863</c:v>
                </c:pt>
                <c:pt idx="5981">
                  <c:v>22.535178818999999</c:v>
                </c:pt>
                <c:pt idx="5982">
                  <c:v>22.283638227000001</c:v>
                </c:pt>
                <c:pt idx="5983">
                  <c:v>22.109708423000001</c:v>
                </c:pt>
                <c:pt idx="5984">
                  <c:v>21.896074296999998</c:v>
                </c:pt>
                <c:pt idx="5985">
                  <c:v>21.756800841</c:v>
                </c:pt>
                <c:pt idx="5986">
                  <c:v>21.568829860000001</c:v>
                </c:pt>
                <c:pt idx="5987">
                  <c:v>21.394149630000001</c:v>
                </c:pt>
                <c:pt idx="5988">
                  <c:v>21.284266349999999</c:v>
                </c:pt>
                <c:pt idx="5989">
                  <c:v>21.124678450000001</c:v>
                </c:pt>
                <c:pt idx="5990">
                  <c:v>21.022694345000001</c:v>
                </c:pt>
                <c:pt idx="5991">
                  <c:v>20.871752891</c:v>
                </c:pt>
                <c:pt idx="5992">
                  <c:v>20.784014113000001</c:v>
                </c:pt>
                <c:pt idx="5993">
                  <c:v>20.659601169999998</c:v>
                </c:pt>
                <c:pt idx="5994">
                  <c:v>20.552083842999998</c:v>
                </c:pt>
                <c:pt idx="5995">
                  <c:v>20.523320473999998</c:v>
                </c:pt>
                <c:pt idx="5996">
                  <c:v>20.462711775999999</c:v>
                </c:pt>
                <c:pt idx="5997">
                  <c:v>20.465472512000002</c:v>
                </c:pt>
                <c:pt idx="5998">
                  <c:v>20.431631111000002</c:v>
                </c:pt>
                <c:pt idx="5999">
                  <c:v>20.449116929999999</c:v>
                </c:pt>
                <c:pt idx="6000">
                  <c:v>20.428045059999999</c:v>
                </c:pt>
                <c:pt idx="6001">
                  <c:v>20.459950616</c:v>
                </c:pt>
                <c:pt idx="6002">
                  <c:v>20.450021202999999</c:v>
                </c:pt>
                <c:pt idx="6003">
                  <c:v>20.451337106</c:v>
                </c:pt>
                <c:pt idx="6004">
                  <c:v>20.506966414000001</c:v>
                </c:pt>
                <c:pt idx="6005">
                  <c:v>20.528134571999999</c:v>
                </c:pt>
                <c:pt idx="6006">
                  <c:v>20.598542980000001</c:v>
                </c:pt>
                <c:pt idx="6007">
                  <c:v>20.640961269999998</c:v>
                </c:pt>
                <c:pt idx="6008">
                  <c:v>20.738499782000002</c:v>
                </c:pt>
                <c:pt idx="6009">
                  <c:v>20.814363182000001</c:v>
                </c:pt>
                <c:pt idx="6010">
                  <c:v>20.906099699999999</c:v>
                </c:pt>
                <c:pt idx="6011">
                  <c:v>21.062226477999999</c:v>
                </c:pt>
                <c:pt idx="6012">
                  <c:v>21.195198439999999</c:v>
                </c:pt>
                <c:pt idx="6013">
                  <c:v>21.373329543000001</c:v>
                </c:pt>
                <c:pt idx="6014">
                  <c:v>21.524845221</c:v>
                </c:pt>
                <c:pt idx="6015">
                  <c:v>21.711822360999999</c:v>
                </c:pt>
                <c:pt idx="6016">
                  <c:v>21.868482667999999</c:v>
                </c:pt>
                <c:pt idx="6017">
                  <c:v>22.060088052000001</c:v>
                </c:pt>
                <c:pt idx="6018">
                  <c:v>22.215774606</c:v>
                </c:pt>
                <c:pt idx="6019">
                  <c:v>22.377978338999998</c:v>
                </c:pt>
                <c:pt idx="6020">
                  <c:v>22.582619313999999</c:v>
                </c:pt>
                <c:pt idx="6021">
                  <c:v>22.767213371</c:v>
                </c:pt>
                <c:pt idx="6022">
                  <c:v>22.997756803000001</c:v>
                </c:pt>
                <c:pt idx="6023">
                  <c:v>23.105905289999999</c:v>
                </c:pt>
                <c:pt idx="6024">
                  <c:v>23.110312829000001</c:v>
                </c:pt>
                <c:pt idx="6025">
                  <c:v>23.082983582000001</c:v>
                </c:pt>
                <c:pt idx="6026">
                  <c:v>23.064118209</c:v>
                </c:pt>
                <c:pt idx="6027">
                  <c:v>23.107175811000001</c:v>
                </c:pt>
                <c:pt idx="6028">
                  <c:v>23.109491550000001</c:v>
                </c:pt>
                <c:pt idx="6029">
                  <c:v>23.159162609999999</c:v>
                </c:pt>
                <c:pt idx="6030">
                  <c:v>23.167195668000002</c:v>
                </c:pt>
                <c:pt idx="6031">
                  <c:v>23.217572135000001</c:v>
                </c:pt>
                <c:pt idx="6032">
                  <c:v>23.227003405000001</c:v>
                </c:pt>
                <c:pt idx="6033">
                  <c:v>23.284896688</c:v>
                </c:pt>
                <c:pt idx="6034">
                  <c:v>23.302742422000001</c:v>
                </c:pt>
                <c:pt idx="6035">
                  <c:v>23.335591004000001</c:v>
                </c:pt>
                <c:pt idx="6036">
                  <c:v>23.429203119</c:v>
                </c:pt>
                <c:pt idx="6037">
                  <c:v>23.498727018</c:v>
                </c:pt>
                <c:pt idx="6038">
                  <c:v>23.622310377000002</c:v>
                </c:pt>
                <c:pt idx="6039">
                  <c:v>23.803192670000001</c:v>
                </c:pt>
                <c:pt idx="6040">
                  <c:v>23.878070701999999</c:v>
                </c:pt>
                <c:pt idx="6041">
                  <c:v>24.008097521</c:v>
                </c:pt>
                <c:pt idx="6042">
                  <c:v>24.143429978</c:v>
                </c:pt>
                <c:pt idx="6043">
                  <c:v>24.326663284999999</c:v>
                </c:pt>
                <c:pt idx="6044">
                  <c:v>24.475645844999999</c:v>
                </c:pt>
                <c:pt idx="6045">
                  <c:v>24.658876336999999</c:v>
                </c:pt>
                <c:pt idx="6046">
                  <c:v>24.806631915000001</c:v>
                </c:pt>
                <c:pt idx="6047">
                  <c:v>24.986377108999999</c:v>
                </c:pt>
                <c:pt idx="6048">
                  <c:v>25.140935017</c:v>
                </c:pt>
                <c:pt idx="6049">
                  <c:v>25.339866356999998</c:v>
                </c:pt>
                <c:pt idx="6050">
                  <c:v>25.515925369000001</c:v>
                </c:pt>
                <c:pt idx="6051">
                  <c:v>25.562261702000001</c:v>
                </c:pt>
                <c:pt idx="6052">
                  <c:v>25.454437832</c:v>
                </c:pt>
                <c:pt idx="6053">
                  <c:v>25.305136399999999</c:v>
                </c:pt>
                <c:pt idx="6054">
                  <c:v>25.222538610000001</c:v>
                </c:pt>
                <c:pt idx="6055">
                  <c:v>25.096861878999999</c:v>
                </c:pt>
                <c:pt idx="6056">
                  <c:v>25.026758967999999</c:v>
                </c:pt>
                <c:pt idx="6057">
                  <c:v>24.910505542999999</c:v>
                </c:pt>
                <c:pt idx="6058">
                  <c:v>24.795596651</c:v>
                </c:pt>
                <c:pt idx="6059">
                  <c:v>24.742960142000001</c:v>
                </c:pt>
                <c:pt idx="6060">
                  <c:v>24.639150471000001</c:v>
                </c:pt>
                <c:pt idx="6061">
                  <c:v>24.592114987999999</c:v>
                </c:pt>
                <c:pt idx="6062">
                  <c:v>24.501444320000001</c:v>
                </c:pt>
                <c:pt idx="6063">
                  <c:v>24.466950479000001</c:v>
                </c:pt>
                <c:pt idx="6064">
                  <c:v>24.397363238000001</c:v>
                </c:pt>
                <c:pt idx="6065">
                  <c:v>24.360298474</c:v>
                </c:pt>
                <c:pt idx="6066">
                  <c:v>24.223922653999999</c:v>
                </c:pt>
                <c:pt idx="6067">
                  <c:v>24.112285508999999</c:v>
                </c:pt>
                <c:pt idx="6068">
                  <c:v>24.074031841</c:v>
                </c:pt>
                <c:pt idx="6069">
                  <c:v>23.999472135000001</c:v>
                </c:pt>
                <c:pt idx="6070">
                  <c:v>23.981844157000001</c:v>
                </c:pt>
                <c:pt idx="6071">
                  <c:v>23.925314888999999</c:v>
                </c:pt>
                <c:pt idx="6072">
                  <c:v>23.885003547</c:v>
                </c:pt>
                <c:pt idx="6073">
                  <c:v>23.739419404</c:v>
                </c:pt>
                <c:pt idx="6074">
                  <c:v>23.592439511999999</c:v>
                </c:pt>
                <c:pt idx="6075">
                  <c:v>23.5108122</c:v>
                </c:pt>
                <c:pt idx="6076">
                  <c:v>23.381333107</c:v>
                </c:pt>
                <c:pt idx="6077">
                  <c:v>23.315707043</c:v>
                </c:pt>
                <c:pt idx="6078">
                  <c:v>23.212244759000001</c:v>
                </c:pt>
                <c:pt idx="6079">
                  <c:v>23.139451095999998</c:v>
                </c:pt>
                <c:pt idx="6080">
                  <c:v>22.973483045999998</c:v>
                </c:pt>
                <c:pt idx="6081">
                  <c:v>22.88149533</c:v>
                </c:pt>
                <c:pt idx="6082">
                  <c:v>22.749072948999999</c:v>
                </c:pt>
                <c:pt idx="6083">
                  <c:v>22.639255075000001</c:v>
                </c:pt>
                <c:pt idx="6084">
                  <c:v>22.597088042999999</c:v>
                </c:pt>
                <c:pt idx="6085">
                  <c:v>22.511557581999998</c:v>
                </c:pt>
                <c:pt idx="6086">
                  <c:v>22.41397718</c:v>
                </c:pt>
                <c:pt idx="6087">
                  <c:v>22.174353361000001</c:v>
                </c:pt>
                <c:pt idx="6088">
                  <c:v>21.995433714000001</c:v>
                </c:pt>
                <c:pt idx="6089">
                  <c:v>21.761744099000001</c:v>
                </c:pt>
                <c:pt idx="6090">
                  <c:v>21.533653712</c:v>
                </c:pt>
                <c:pt idx="6091">
                  <c:v>21.382241178000001</c:v>
                </c:pt>
                <c:pt idx="6092">
                  <c:v>21.182991669</c:v>
                </c:pt>
                <c:pt idx="6093">
                  <c:v>21.057496225000001</c:v>
                </c:pt>
                <c:pt idx="6094">
                  <c:v>20.892407721000001</c:v>
                </c:pt>
                <c:pt idx="6095">
                  <c:v>20.798597481000002</c:v>
                </c:pt>
                <c:pt idx="6096">
                  <c:v>20.67234487</c:v>
                </c:pt>
                <c:pt idx="6097">
                  <c:v>20.617175416999999</c:v>
                </c:pt>
                <c:pt idx="6098">
                  <c:v>20.521439172000001</c:v>
                </c:pt>
                <c:pt idx="6099">
                  <c:v>20.439061329000001</c:v>
                </c:pt>
                <c:pt idx="6100">
                  <c:v>20.413264966</c:v>
                </c:pt>
                <c:pt idx="6101">
                  <c:v>20.33787835</c:v>
                </c:pt>
                <c:pt idx="6102">
                  <c:v>20.310288438000001</c:v>
                </c:pt>
                <c:pt idx="6103">
                  <c:v>20.236523226999999</c:v>
                </c:pt>
                <c:pt idx="6104">
                  <c:v>20.214215211999999</c:v>
                </c:pt>
                <c:pt idx="6105">
                  <c:v>20.151579057999999</c:v>
                </c:pt>
                <c:pt idx="6106">
                  <c:v>20.100397761</c:v>
                </c:pt>
                <c:pt idx="6107">
                  <c:v>20.121102798999999</c:v>
                </c:pt>
                <c:pt idx="6108">
                  <c:v>20.112640083999999</c:v>
                </c:pt>
                <c:pt idx="6109">
                  <c:v>20.164606499000001</c:v>
                </c:pt>
                <c:pt idx="6110">
                  <c:v>20.188343168999999</c:v>
                </c:pt>
                <c:pt idx="6111">
                  <c:v>20.264726164999999</c:v>
                </c:pt>
                <c:pt idx="6112">
                  <c:v>20.311946089999999</c:v>
                </c:pt>
                <c:pt idx="6113">
                  <c:v>20.409381015000001</c:v>
                </c:pt>
                <c:pt idx="6114">
                  <c:v>20.470223121</c:v>
                </c:pt>
                <c:pt idx="6115">
                  <c:v>20.539883898999999</c:v>
                </c:pt>
                <c:pt idx="6116">
                  <c:v>20.657168133999999</c:v>
                </c:pt>
                <c:pt idx="6117">
                  <c:v>20.741114455999998</c:v>
                </c:pt>
                <c:pt idx="6118">
                  <c:v>20.868410318999999</c:v>
                </c:pt>
                <c:pt idx="6119">
                  <c:v>20.966972204000001</c:v>
                </c:pt>
                <c:pt idx="6120">
                  <c:v>21.110755884</c:v>
                </c:pt>
                <c:pt idx="6121">
                  <c:v>21.231843534999999</c:v>
                </c:pt>
                <c:pt idx="6122">
                  <c:v>21.366800609999999</c:v>
                </c:pt>
                <c:pt idx="6123">
                  <c:v>21.563999775999999</c:v>
                </c:pt>
                <c:pt idx="6124">
                  <c:v>21.750251436999999</c:v>
                </c:pt>
                <c:pt idx="6125">
                  <c:v>21.988498383</c:v>
                </c:pt>
                <c:pt idx="6126">
                  <c:v>22.215708629000002</c:v>
                </c:pt>
                <c:pt idx="6127">
                  <c:v>22.480727088999998</c:v>
                </c:pt>
                <c:pt idx="6128">
                  <c:v>22.605149576999999</c:v>
                </c:pt>
                <c:pt idx="6129">
                  <c:v>22.600937291000001</c:v>
                </c:pt>
                <c:pt idx="6130">
                  <c:v>22.545192482000001</c:v>
                </c:pt>
                <c:pt idx="6131">
                  <c:v>22.495813292000001</c:v>
                </c:pt>
                <c:pt idx="6132">
                  <c:v>22.489589536</c:v>
                </c:pt>
                <c:pt idx="6133">
                  <c:v>22.35646285</c:v>
                </c:pt>
                <c:pt idx="6134">
                  <c:v>22.286367597999998</c:v>
                </c:pt>
                <c:pt idx="6135">
                  <c:v>22.178121317999999</c:v>
                </c:pt>
                <c:pt idx="6136">
                  <c:v>22.134182590999998</c:v>
                </c:pt>
                <c:pt idx="6137">
                  <c:v>22.055667092</c:v>
                </c:pt>
                <c:pt idx="6138">
                  <c:v>21.990299554</c:v>
                </c:pt>
                <c:pt idx="6139">
                  <c:v>21.994793660999999</c:v>
                </c:pt>
                <c:pt idx="6140">
                  <c:v>21.961734796999998</c:v>
                </c:pt>
                <c:pt idx="6141">
                  <c:v>21.985521492</c:v>
                </c:pt>
                <c:pt idx="6142">
                  <c:v>21.969916925</c:v>
                </c:pt>
                <c:pt idx="6143">
                  <c:v>22.004315023</c:v>
                </c:pt>
                <c:pt idx="6144">
                  <c:v>22.001355839999999</c:v>
                </c:pt>
                <c:pt idx="6145">
                  <c:v>22.046902519</c:v>
                </c:pt>
                <c:pt idx="6146">
                  <c:v>22.048111288000001</c:v>
                </c:pt>
                <c:pt idx="6147">
                  <c:v>22.058354898000001</c:v>
                </c:pt>
                <c:pt idx="6148">
                  <c:v>22.122881229000001</c:v>
                </c:pt>
                <c:pt idx="6149">
                  <c:v>22.15504898</c:v>
                </c:pt>
                <c:pt idx="6150">
                  <c:v>22.241732743</c:v>
                </c:pt>
                <c:pt idx="6151">
                  <c:v>22.307829889000001</c:v>
                </c:pt>
                <c:pt idx="6152">
                  <c:v>22.428246864999998</c:v>
                </c:pt>
                <c:pt idx="6153">
                  <c:v>22.529484899</c:v>
                </c:pt>
                <c:pt idx="6154">
                  <c:v>22.645529895999999</c:v>
                </c:pt>
                <c:pt idx="6155">
                  <c:v>22.816820367999998</c:v>
                </c:pt>
                <c:pt idx="6156">
                  <c:v>22.957830331</c:v>
                </c:pt>
                <c:pt idx="6157">
                  <c:v>23.135763962999999</c:v>
                </c:pt>
                <c:pt idx="6158">
                  <c:v>23.279568369</c:v>
                </c:pt>
                <c:pt idx="6159">
                  <c:v>23.454168074999998</c:v>
                </c:pt>
                <c:pt idx="6160">
                  <c:v>23.597348849999999</c:v>
                </c:pt>
                <c:pt idx="6161">
                  <c:v>23.781220514000001</c:v>
                </c:pt>
                <c:pt idx="6162">
                  <c:v>23.935721804</c:v>
                </c:pt>
                <c:pt idx="6163">
                  <c:v>24.105761759</c:v>
                </c:pt>
                <c:pt idx="6164">
                  <c:v>24.326205997999999</c:v>
                </c:pt>
                <c:pt idx="6165">
                  <c:v>24.528754119999999</c:v>
                </c:pt>
                <c:pt idx="6166">
                  <c:v>24.774592566999999</c:v>
                </c:pt>
                <c:pt idx="6167">
                  <c:v>25.003252342</c:v>
                </c:pt>
                <c:pt idx="6168">
                  <c:v>25.268719295</c:v>
                </c:pt>
                <c:pt idx="6169">
                  <c:v>25.514980375</c:v>
                </c:pt>
                <c:pt idx="6170">
                  <c:v>25.616082799000001</c:v>
                </c:pt>
                <c:pt idx="6171">
                  <c:v>25.556252057999998</c:v>
                </c:pt>
                <c:pt idx="6172">
                  <c:v>25.445899110999999</c:v>
                </c:pt>
                <c:pt idx="6173">
                  <c:v>25.392496777000002</c:v>
                </c:pt>
                <c:pt idx="6174">
                  <c:v>25.292854567999999</c:v>
                </c:pt>
                <c:pt idx="6175">
                  <c:v>25.244315876999998</c:v>
                </c:pt>
                <c:pt idx="6176">
                  <c:v>25.150152202000001</c:v>
                </c:pt>
                <c:pt idx="6177">
                  <c:v>25.114534869</c:v>
                </c:pt>
                <c:pt idx="6178">
                  <c:v>25.034356345999999</c:v>
                </c:pt>
                <c:pt idx="6179">
                  <c:v>24.977487986</c:v>
                </c:pt>
                <c:pt idx="6180">
                  <c:v>24.986525789000002</c:v>
                </c:pt>
                <c:pt idx="6181">
                  <c:v>24.964574246000002</c:v>
                </c:pt>
                <c:pt idx="6182">
                  <c:v>24.998779501000001</c:v>
                </c:pt>
                <c:pt idx="6183">
                  <c:v>24.999099909000002</c:v>
                </c:pt>
                <c:pt idx="6184">
                  <c:v>25.046682698000001</c:v>
                </c:pt>
                <c:pt idx="6185">
                  <c:v>25.052103938999998</c:v>
                </c:pt>
                <c:pt idx="6186">
                  <c:v>25.053463883999999</c:v>
                </c:pt>
                <c:pt idx="6187">
                  <c:v>25.106826434999999</c:v>
                </c:pt>
                <c:pt idx="6188">
                  <c:v>25.116682931</c:v>
                </c:pt>
                <c:pt idx="6189">
                  <c:v>25.174060372</c:v>
                </c:pt>
                <c:pt idx="6190">
                  <c:v>25.194678043</c:v>
                </c:pt>
                <c:pt idx="6191">
                  <c:v>25.264612199999998</c:v>
                </c:pt>
                <c:pt idx="6192">
                  <c:v>25.307006416</c:v>
                </c:pt>
                <c:pt idx="6193">
                  <c:v>25.404319377</c:v>
                </c:pt>
                <c:pt idx="6194">
                  <c:v>25.470774497000001</c:v>
                </c:pt>
                <c:pt idx="6195">
                  <c:v>25.554345594000001</c:v>
                </c:pt>
                <c:pt idx="6196">
                  <c:v>25.689176686</c:v>
                </c:pt>
                <c:pt idx="6197">
                  <c:v>25.797254431999999</c:v>
                </c:pt>
                <c:pt idx="6198">
                  <c:v>25.948668755</c:v>
                </c:pt>
                <c:pt idx="6199">
                  <c:v>25.981236879000001</c:v>
                </c:pt>
                <c:pt idx="6200">
                  <c:v>25.928112254999998</c:v>
                </c:pt>
                <c:pt idx="6201">
                  <c:v>25.826397338</c:v>
                </c:pt>
                <c:pt idx="6202">
                  <c:v>25.722731832000001</c:v>
                </c:pt>
                <c:pt idx="6203">
                  <c:v>25.678459953000001</c:v>
                </c:pt>
                <c:pt idx="6204">
                  <c:v>25.585870196999998</c:v>
                </c:pt>
                <c:pt idx="6205">
                  <c:v>25.547908570000001</c:v>
                </c:pt>
                <c:pt idx="6206">
                  <c:v>25.468846368000001</c:v>
                </c:pt>
                <c:pt idx="6207">
                  <c:v>25.446000444999999</c:v>
                </c:pt>
                <c:pt idx="6208">
                  <c:v>25.389049228000001</c:v>
                </c:pt>
                <c:pt idx="6209">
                  <c:v>25.392698114000002</c:v>
                </c:pt>
                <c:pt idx="6210">
                  <c:v>25.357664083</c:v>
                </c:pt>
                <c:pt idx="6211">
                  <c:v>25.339067128</c:v>
                </c:pt>
                <c:pt idx="6212">
                  <c:v>25.377334845</c:v>
                </c:pt>
                <c:pt idx="6213">
                  <c:v>25.375716826000001</c:v>
                </c:pt>
                <c:pt idx="6214">
                  <c:v>25.418432436</c:v>
                </c:pt>
                <c:pt idx="6215">
                  <c:v>25.418073041</c:v>
                </c:pt>
                <c:pt idx="6216">
                  <c:v>25.461354072999999</c:v>
                </c:pt>
                <c:pt idx="6217">
                  <c:v>25.464893973999999</c:v>
                </c:pt>
                <c:pt idx="6218">
                  <c:v>25.471913154999999</c:v>
                </c:pt>
                <c:pt idx="6219">
                  <c:v>25.540210072000001</c:v>
                </c:pt>
                <c:pt idx="6220">
                  <c:v>25.576833897</c:v>
                </c:pt>
                <c:pt idx="6221">
                  <c:v>25.666067643000002</c:v>
                </c:pt>
                <c:pt idx="6222">
                  <c:v>25.724350997999998</c:v>
                </c:pt>
                <c:pt idx="6223">
                  <c:v>25.830233332999999</c:v>
                </c:pt>
                <c:pt idx="6224">
                  <c:v>25.907122983000001</c:v>
                </c:pt>
                <c:pt idx="6225">
                  <c:v>26.032758156</c:v>
                </c:pt>
                <c:pt idx="6226">
                  <c:v>26.039429732999999</c:v>
                </c:pt>
                <c:pt idx="6227">
                  <c:v>25.929609103000001</c:v>
                </c:pt>
                <c:pt idx="6228">
                  <c:v>25.878951812</c:v>
                </c:pt>
                <c:pt idx="6229">
                  <c:v>25.780786677999998</c:v>
                </c:pt>
                <c:pt idx="6230">
                  <c:v>25.733579321000001</c:v>
                </c:pt>
                <c:pt idx="6231">
                  <c:v>25.638058767</c:v>
                </c:pt>
                <c:pt idx="6232">
                  <c:v>25.593484556</c:v>
                </c:pt>
                <c:pt idx="6233">
                  <c:v>25.50339567</c:v>
                </c:pt>
                <c:pt idx="6234">
                  <c:v>25.418138720999998</c:v>
                </c:pt>
                <c:pt idx="6235">
                  <c:v>25.401613214000001</c:v>
                </c:pt>
                <c:pt idx="6236">
                  <c:v>25.347269198999999</c:v>
                </c:pt>
                <c:pt idx="6237">
                  <c:v>25.352753838000002</c:v>
                </c:pt>
                <c:pt idx="6238">
                  <c:v>25.322192129000001</c:v>
                </c:pt>
                <c:pt idx="6239">
                  <c:v>25.346557632</c:v>
                </c:pt>
                <c:pt idx="6240">
                  <c:v>25.334020595999998</c:v>
                </c:pt>
                <c:pt idx="6241">
                  <c:v>25.370562725999999</c:v>
                </c:pt>
                <c:pt idx="6242">
                  <c:v>25.361689371000001</c:v>
                </c:pt>
                <c:pt idx="6243">
                  <c:v>25.359007413</c:v>
                </c:pt>
                <c:pt idx="6244">
                  <c:v>25.405144440000001</c:v>
                </c:pt>
                <c:pt idx="6245">
                  <c:v>25.409494164000002</c:v>
                </c:pt>
                <c:pt idx="6246">
                  <c:v>25.460030449000001</c:v>
                </c:pt>
                <c:pt idx="6247">
                  <c:v>25.475335788999999</c:v>
                </c:pt>
                <c:pt idx="6248">
                  <c:v>25.539818732000001</c:v>
                </c:pt>
                <c:pt idx="6249">
                  <c:v>25.575350869000001</c:v>
                </c:pt>
                <c:pt idx="6250">
                  <c:v>25.627521592000001</c:v>
                </c:pt>
                <c:pt idx="6251">
                  <c:v>25.744855040000001</c:v>
                </c:pt>
                <c:pt idx="6252">
                  <c:v>25.834302267999998</c:v>
                </c:pt>
                <c:pt idx="6253">
                  <c:v>25.970247153999999</c:v>
                </c:pt>
                <c:pt idx="6254">
                  <c:v>25.903581186</c:v>
                </c:pt>
                <c:pt idx="6255">
                  <c:v>25.645649170999999</c:v>
                </c:pt>
                <c:pt idx="6256">
                  <c:v>25.331374220000001</c:v>
                </c:pt>
                <c:pt idx="6257">
                  <c:v>25.08919324</c:v>
                </c:pt>
                <c:pt idx="6258">
                  <c:v>24.785013577000001</c:v>
                </c:pt>
                <c:pt idx="6259">
                  <c:v>24.491318354000001</c:v>
                </c:pt>
                <c:pt idx="6260">
                  <c:v>24.269175555</c:v>
                </c:pt>
                <c:pt idx="6261">
                  <c:v>23.991562797</c:v>
                </c:pt>
                <c:pt idx="6262">
                  <c:v>23.786196839999999</c:v>
                </c:pt>
                <c:pt idx="6263">
                  <c:v>23.532746064000001</c:v>
                </c:pt>
                <c:pt idx="6264">
                  <c:v>23.354517541</c:v>
                </c:pt>
                <c:pt idx="6265">
                  <c:v>23.135120149999999</c:v>
                </c:pt>
                <c:pt idx="6266">
                  <c:v>22.931512568999999</c:v>
                </c:pt>
                <c:pt idx="6267">
                  <c:v>22.808852618</c:v>
                </c:pt>
                <c:pt idx="6268">
                  <c:v>22.639684425999999</c:v>
                </c:pt>
                <c:pt idx="6269">
                  <c:v>22.532369639999999</c:v>
                </c:pt>
                <c:pt idx="6270">
                  <c:v>22.374514319999999</c:v>
                </c:pt>
                <c:pt idx="6271">
                  <c:v>22.273561730000001</c:v>
                </c:pt>
                <c:pt idx="6272">
                  <c:v>22.124722473999999</c:v>
                </c:pt>
                <c:pt idx="6273">
                  <c:v>22.032629072999999</c:v>
                </c:pt>
                <c:pt idx="6274">
                  <c:v>21.891013292</c:v>
                </c:pt>
                <c:pt idx="6275">
                  <c:v>21.766662803999999</c:v>
                </c:pt>
                <c:pt idx="6276">
                  <c:v>21.711535528999999</c:v>
                </c:pt>
                <c:pt idx="6277">
                  <c:v>21.620060402</c:v>
                </c:pt>
                <c:pt idx="6278">
                  <c:v>21.591468875</c:v>
                </c:pt>
                <c:pt idx="6279">
                  <c:v>21.532070296000001</c:v>
                </c:pt>
                <c:pt idx="6280">
                  <c:v>21.533826572999999</c:v>
                </c:pt>
                <c:pt idx="6281">
                  <c:v>21.508381622999998</c:v>
                </c:pt>
                <c:pt idx="6282">
                  <c:v>21.381698451999998</c:v>
                </c:pt>
                <c:pt idx="6283">
                  <c:v>21.169476988</c:v>
                </c:pt>
                <c:pt idx="6284">
                  <c:v>20.912773926</c:v>
                </c:pt>
                <c:pt idx="6285">
                  <c:v>20.732546658</c:v>
                </c:pt>
                <c:pt idx="6286">
                  <c:v>20.504337424999999</c:v>
                </c:pt>
                <c:pt idx="6287">
                  <c:v>20.341847563000002</c:v>
                </c:pt>
                <c:pt idx="6288">
                  <c:v>20.129604623999999</c:v>
                </c:pt>
                <c:pt idx="6289">
                  <c:v>20.026669557000002</c:v>
                </c:pt>
                <c:pt idx="6290">
                  <c:v>19.971326659999999</c:v>
                </c:pt>
                <c:pt idx="6291">
                  <c:v>19.937466659999998</c:v>
                </c:pt>
                <c:pt idx="6292">
                  <c:v>19.971668107999999</c:v>
                </c:pt>
                <c:pt idx="6293">
                  <c:v>19.983631505000002</c:v>
                </c:pt>
                <c:pt idx="6294">
                  <c:v>20.058735402</c:v>
                </c:pt>
                <c:pt idx="6295">
                  <c:v>20.118738819000001</c:v>
                </c:pt>
                <c:pt idx="6296">
                  <c:v>20.236417688</c:v>
                </c:pt>
                <c:pt idx="6297">
                  <c:v>20.329978756999999</c:v>
                </c:pt>
                <c:pt idx="6298">
                  <c:v>20.431766627999998</c:v>
                </c:pt>
                <c:pt idx="6299">
                  <c:v>20.587244191</c:v>
                </c:pt>
                <c:pt idx="6300">
                  <c:v>20.712793692999998</c:v>
                </c:pt>
                <c:pt idx="6301">
                  <c:v>20.886405182000001</c:v>
                </c:pt>
                <c:pt idx="6302">
                  <c:v>21.036267910999999</c:v>
                </c:pt>
                <c:pt idx="6303">
                  <c:v>21.227331360000001</c:v>
                </c:pt>
                <c:pt idx="6304">
                  <c:v>21.402224982</c:v>
                </c:pt>
                <c:pt idx="6305">
                  <c:v>21.625951218000001</c:v>
                </c:pt>
                <c:pt idx="6306">
                  <c:v>21.833094860999999</c:v>
                </c:pt>
                <c:pt idx="6307">
                  <c:v>22.064795827000001</c:v>
                </c:pt>
                <c:pt idx="6308">
                  <c:v>22.348598623000001</c:v>
                </c:pt>
                <c:pt idx="6309">
                  <c:v>22.628305764</c:v>
                </c:pt>
                <c:pt idx="6310">
                  <c:v>22.952893181</c:v>
                </c:pt>
                <c:pt idx="6311">
                  <c:v>23.038838086999998</c:v>
                </c:pt>
                <c:pt idx="6312">
                  <c:v>22.836521140999999</c:v>
                </c:pt>
                <c:pt idx="6313">
                  <c:v>22.595085204</c:v>
                </c:pt>
                <c:pt idx="6314">
                  <c:v>22.375495221000001</c:v>
                </c:pt>
                <c:pt idx="6315">
                  <c:v>22.245353355999999</c:v>
                </c:pt>
                <c:pt idx="6316">
                  <c:v>22.077651198000002</c:v>
                </c:pt>
                <c:pt idx="6317">
                  <c:v>21.981177149000001</c:v>
                </c:pt>
                <c:pt idx="6318">
                  <c:v>21.863734993000001</c:v>
                </c:pt>
                <c:pt idx="6319">
                  <c:v>21.827311979000001</c:v>
                </c:pt>
                <c:pt idx="6320">
                  <c:v>21.770887247000001</c:v>
                </c:pt>
                <c:pt idx="6321">
                  <c:v>21.790053976999999</c:v>
                </c:pt>
                <c:pt idx="6322">
                  <c:v>21.786316332999998</c:v>
                </c:pt>
                <c:pt idx="6323">
                  <c:v>21.811394738000001</c:v>
                </c:pt>
                <c:pt idx="6324">
                  <c:v>21.902165184000001</c:v>
                </c:pt>
                <c:pt idx="6325">
                  <c:v>21.966425424000001</c:v>
                </c:pt>
                <c:pt idx="6326">
                  <c:v>22.080463657999999</c:v>
                </c:pt>
                <c:pt idx="6327">
                  <c:v>22.163440988000001</c:v>
                </c:pt>
                <c:pt idx="6328">
                  <c:v>22.289208901999999</c:v>
                </c:pt>
                <c:pt idx="6329">
                  <c:v>22.386270755999998</c:v>
                </c:pt>
                <c:pt idx="6330">
                  <c:v>22.493778742</c:v>
                </c:pt>
                <c:pt idx="6331">
                  <c:v>22.660095311999999</c:v>
                </c:pt>
                <c:pt idx="6332">
                  <c:v>22.803987291999999</c:v>
                </c:pt>
                <c:pt idx="6333">
                  <c:v>22.997844459</c:v>
                </c:pt>
                <c:pt idx="6334">
                  <c:v>23.175472595999999</c:v>
                </c:pt>
                <c:pt idx="6335">
                  <c:v>23.400693610000001</c:v>
                </c:pt>
                <c:pt idx="6336">
                  <c:v>23.618110943000001</c:v>
                </c:pt>
                <c:pt idx="6337">
                  <c:v>23.884853760999999</c:v>
                </c:pt>
                <c:pt idx="6338">
                  <c:v>24.139314491</c:v>
                </c:pt>
                <c:pt idx="6339">
                  <c:v>24.417893830000001</c:v>
                </c:pt>
                <c:pt idx="6340">
                  <c:v>24.741147359999999</c:v>
                </c:pt>
                <c:pt idx="6341">
                  <c:v>25.055309267999998</c:v>
                </c:pt>
                <c:pt idx="6342">
                  <c:v>25.404247531999999</c:v>
                </c:pt>
                <c:pt idx="6343">
                  <c:v>25.74415467</c:v>
                </c:pt>
                <c:pt idx="6344">
                  <c:v>26.114318389000001</c:v>
                </c:pt>
                <c:pt idx="6345">
                  <c:v>26.474595263000001</c:v>
                </c:pt>
                <c:pt idx="6346">
                  <c:v>26.595047826999998</c:v>
                </c:pt>
                <c:pt idx="6347">
                  <c:v>26.423763836999999</c:v>
                </c:pt>
                <c:pt idx="6348">
                  <c:v>26.215678935</c:v>
                </c:pt>
                <c:pt idx="6349">
                  <c:v>26.089981672</c:v>
                </c:pt>
                <c:pt idx="6350">
                  <c:v>25.93283224</c:v>
                </c:pt>
                <c:pt idx="6351">
                  <c:v>25.849221502999999</c:v>
                </c:pt>
                <c:pt idx="6352">
                  <c:v>25.732475463</c:v>
                </c:pt>
                <c:pt idx="6353">
                  <c:v>25.680604245000001</c:v>
                </c:pt>
                <c:pt idx="6354">
                  <c:v>25.582023242000002</c:v>
                </c:pt>
                <c:pt idx="6355">
                  <c:v>25.493678568</c:v>
                </c:pt>
                <c:pt idx="6356">
                  <c:v>25.464553215999999</c:v>
                </c:pt>
                <c:pt idx="6357">
                  <c:v>25.391319568</c:v>
                </c:pt>
                <c:pt idx="6358">
                  <c:v>25.370955733999999</c:v>
                </c:pt>
                <c:pt idx="6359">
                  <c:v>25.314981458999998</c:v>
                </c:pt>
                <c:pt idx="6360">
                  <c:v>25.31485589</c:v>
                </c:pt>
                <c:pt idx="6361">
                  <c:v>25.292921718999999</c:v>
                </c:pt>
                <c:pt idx="6362">
                  <c:v>25.287966678</c:v>
                </c:pt>
                <c:pt idx="6363">
                  <c:v>25.363973032000001</c:v>
                </c:pt>
                <c:pt idx="6364">
                  <c:v>25.435387728999999</c:v>
                </c:pt>
                <c:pt idx="6365">
                  <c:v>25.581858151999999</c:v>
                </c:pt>
                <c:pt idx="6366">
                  <c:v>25.726543135</c:v>
                </c:pt>
                <c:pt idx="6367">
                  <c:v>25.937544678999998</c:v>
                </c:pt>
                <c:pt idx="6368">
                  <c:v>26.145557890999999</c:v>
                </c:pt>
                <c:pt idx="6369">
                  <c:v>26.408344387</c:v>
                </c:pt>
                <c:pt idx="6370">
                  <c:v>26.661176896000001</c:v>
                </c:pt>
                <c:pt idx="6371">
                  <c:v>26.940197948000002</c:v>
                </c:pt>
                <c:pt idx="6372">
                  <c:v>27.265856251999999</c:v>
                </c:pt>
                <c:pt idx="6373">
                  <c:v>27.584673526</c:v>
                </c:pt>
                <c:pt idx="6374">
                  <c:v>27.938606577000002</c:v>
                </c:pt>
                <c:pt idx="6375">
                  <c:v>28.287512970000002</c:v>
                </c:pt>
                <c:pt idx="6376">
                  <c:v>28.674785185000001</c:v>
                </c:pt>
                <c:pt idx="6377">
                  <c:v>29.069718290000001</c:v>
                </c:pt>
                <c:pt idx="6378">
                  <c:v>29.493336951</c:v>
                </c:pt>
                <c:pt idx="6379">
                  <c:v>29.965479407</c:v>
                </c:pt>
                <c:pt idx="6380">
                  <c:v>30.098439772999999</c:v>
                </c:pt>
                <c:pt idx="6381">
                  <c:v>29.802769725000001</c:v>
                </c:pt>
                <c:pt idx="6382">
                  <c:v>29.450349505999998</c:v>
                </c:pt>
                <c:pt idx="6383">
                  <c:v>29.167145517000002</c:v>
                </c:pt>
                <c:pt idx="6384">
                  <c:v>28.827992268999999</c:v>
                </c:pt>
                <c:pt idx="6385">
                  <c:v>28.564393716000001</c:v>
                </c:pt>
                <c:pt idx="6386">
                  <c:v>28.240951255999999</c:v>
                </c:pt>
                <c:pt idx="6387">
                  <c:v>27.934423711000001</c:v>
                </c:pt>
                <c:pt idx="6388">
                  <c:v>27.709122137000001</c:v>
                </c:pt>
                <c:pt idx="6389">
                  <c:v>27.439573823</c:v>
                </c:pt>
                <c:pt idx="6390">
                  <c:v>27.262077575999999</c:v>
                </c:pt>
                <c:pt idx="6391">
                  <c:v>27.062027075</c:v>
                </c:pt>
                <c:pt idx="6392">
                  <c:v>26.946273247000001</c:v>
                </c:pt>
                <c:pt idx="6393">
                  <c:v>26.807481289999998</c:v>
                </c:pt>
                <c:pt idx="6394">
                  <c:v>26.701118598000001</c:v>
                </c:pt>
                <c:pt idx="6395">
                  <c:v>26.679873055000002</c:v>
                </c:pt>
                <c:pt idx="6396">
                  <c:v>26.628552666000001</c:v>
                </c:pt>
                <c:pt idx="6397">
                  <c:v>26.643230915</c:v>
                </c:pt>
                <c:pt idx="6398">
                  <c:v>26.627235690999999</c:v>
                </c:pt>
                <c:pt idx="6399">
                  <c:v>26.661791421</c:v>
                </c:pt>
                <c:pt idx="6400">
                  <c:v>26.661816425000001</c:v>
                </c:pt>
                <c:pt idx="6401">
                  <c:v>26.596418783000001</c:v>
                </c:pt>
                <c:pt idx="6402">
                  <c:v>26.253098047000002</c:v>
                </c:pt>
                <c:pt idx="6403">
                  <c:v>25.931394543</c:v>
                </c:pt>
                <c:pt idx="6404">
                  <c:v>25.703352245000001</c:v>
                </c:pt>
                <c:pt idx="6405">
                  <c:v>25.441331128000002</c:v>
                </c:pt>
                <c:pt idx="6406">
                  <c:v>25.273701873</c:v>
                </c:pt>
                <c:pt idx="6407">
                  <c:v>25.084844467</c:v>
                </c:pt>
                <c:pt idx="6408">
                  <c:v>24.981983373999999</c:v>
                </c:pt>
                <c:pt idx="6409">
                  <c:v>24.861967571000001</c:v>
                </c:pt>
                <c:pt idx="6410">
                  <c:v>24.779993617999999</c:v>
                </c:pt>
                <c:pt idx="6411">
                  <c:v>24.791117228000001</c:v>
                </c:pt>
                <c:pt idx="6412">
                  <c:v>24.777854771000001</c:v>
                </c:pt>
                <c:pt idx="6413">
                  <c:v>24.827929829999999</c:v>
                </c:pt>
                <c:pt idx="6414">
                  <c:v>24.851928155</c:v>
                </c:pt>
                <c:pt idx="6415">
                  <c:v>24.932763366</c:v>
                </c:pt>
                <c:pt idx="6416">
                  <c:v>24.997846984999999</c:v>
                </c:pt>
                <c:pt idx="6417">
                  <c:v>25.142362877</c:v>
                </c:pt>
                <c:pt idx="6418">
                  <c:v>25.285618542999998</c:v>
                </c:pt>
                <c:pt idx="6419">
                  <c:v>25.471158816999999</c:v>
                </c:pt>
                <c:pt idx="6420">
                  <c:v>25.724271258000002</c:v>
                </c:pt>
                <c:pt idx="6421">
                  <c:v>25.977719534999999</c:v>
                </c:pt>
                <c:pt idx="6422">
                  <c:v>26.03185985</c:v>
                </c:pt>
                <c:pt idx="6423">
                  <c:v>25.558483760000001</c:v>
                </c:pt>
                <c:pt idx="6424">
                  <c:v>25.182907776</c:v>
                </c:pt>
                <c:pt idx="6425">
                  <c:v>24.759264761000001</c:v>
                </c:pt>
                <c:pt idx="6426">
                  <c:v>24.35496208</c:v>
                </c:pt>
                <c:pt idx="6427">
                  <c:v>24.045923980000001</c:v>
                </c:pt>
                <c:pt idx="6428">
                  <c:v>23.682840077000002</c:v>
                </c:pt>
                <c:pt idx="6429">
                  <c:v>23.401170937</c:v>
                </c:pt>
                <c:pt idx="6430">
                  <c:v>23.066480529</c:v>
                </c:pt>
                <c:pt idx="6431">
                  <c:v>22.813359779999999</c:v>
                </c:pt>
                <c:pt idx="6432">
                  <c:v>22.515825826</c:v>
                </c:pt>
                <c:pt idx="6433">
                  <c:v>22.307170789000001</c:v>
                </c:pt>
                <c:pt idx="6434">
                  <c:v>22.067209591000001</c:v>
                </c:pt>
                <c:pt idx="6435">
                  <c:v>21.866763648999999</c:v>
                </c:pt>
                <c:pt idx="6436">
                  <c:v>21.548364724999999</c:v>
                </c:pt>
                <c:pt idx="6437">
                  <c:v>20.895389100999999</c:v>
                </c:pt>
                <c:pt idx="6438">
                  <c:v>20.355117339</c:v>
                </c:pt>
                <c:pt idx="6439">
                  <c:v>19.760838479</c:v>
                </c:pt>
                <c:pt idx="6440">
                  <c:v>19.281916320000001</c:v>
                </c:pt>
                <c:pt idx="6441">
                  <c:v>18.748829564000001</c:v>
                </c:pt>
                <c:pt idx="6442">
                  <c:v>18.237550004999999</c:v>
                </c:pt>
                <c:pt idx="6443">
                  <c:v>17.933415115999999</c:v>
                </c:pt>
                <c:pt idx="6444">
                  <c:v>17.727419899000001</c:v>
                </c:pt>
                <c:pt idx="6445">
                  <c:v>17.615675918000001</c:v>
                </c:pt>
                <c:pt idx="6446">
                  <c:v>17.489751501000001</c:v>
                </c:pt>
                <c:pt idx="6447">
                  <c:v>17.451265697</c:v>
                </c:pt>
                <c:pt idx="6448">
                  <c:v>17.425579914</c:v>
                </c:pt>
                <c:pt idx="6449">
                  <c:v>17.485681715999998</c:v>
                </c:pt>
                <c:pt idx="6450">
                  <c:v>17.466903888000001</c:v>
                </c:pt>
                <c:pt idx="6451">
                  <c:v>17.399043584000001</c:v>
                </c:pt>
                <c:pt idx="6452">
                  <c:v>17.412008201999999</c:v>
                </c:pt>
                <c:pt idx="6453">
                  <c:v>17.404693694999999</c:v>
                </c:pt>
                <c:pt idx="6454">
                  <c:v>17.463698916999999</c:v>
                </c:pt>
                <c:pt idx="6455">
                  <c:v>17.498411186999999</c:v>
                </c:pt>
                <c:pt idx="6456">
                  <c:v>17.584914633</c:v>
                </c:pt>
                <c:pt idx="6457">
                  <c:v>17.649461680000002</c:v>
                </c:pt>
                <c:pt idx="6458">
                  <c:v>17.734828609000001</c:v>
                </c:pt>
                <c:pt idx="6459">
                  <c:v>17.890956589999998</c:v>
                </c:pt>
                <c:pt idx="6460">
                  <c:v>18.038488692000001</c:v>
                </c:pt>
                <c:pt idx="6461">
                  <c:v>18.259081256999998</c:v>
                </c:pt>
                <c:pt idx="6462">
                  <c:v>18.499466456</c:v>
                </c:pt>
                <c:pt idx="6463">
                  <c:v>18.814588358999998</c:v>
                </c:pt>
                <c:pt idx="6464">
                  <c:v>19.162699962000001</c:v>
                </c:pt>
                <c:pt idx="6465">
                  <c:v>19.594123101000001</c:v>
                </c:pt>
                <c:pt idx="6466">
                  <c:v>20.085488651999999</c:v>
                </c:pt>
                <c:pt idx="6467">
                  <c:v>20.658657437999999</c:v>
                </c:pt>
                <c:pt idx="6468">
                  <c:v>21.293771411000002</c:v>
                </c:pt>
                <c:pt idx="6469">
                  <c:v>21.977771325999999</c:v>
                </c:pt>
                <c:pt idx="6470">
                  <c:v>22.698855073000001</c:v>
                </c:pt>
                <c:pt idx="6471">
                  <c:v>22.899994573000001</c:v>
                </c:pt>
                <c:pt idx="6472">
                  <c:v>22.388191321000001</c:v>
                </c:pt>
                <c:pt idx="6473">
                  <c:v>21.842846334000001</c:v>
                </c:pt>
                <c:pt idx="6474">
                  <c:v>21.341678314999999</c:v>
                </c:pt>
              </c:numCache>
            </c:numRef>
          </c:yVal>
          <c:smooth val="1"/>
          <c:extLst>
            <c:ext xmlns:c16="http://schemas.microsoft.com/office/drawing/2014/chart" uri="{C3380CC4-5D6E-409C-BE32-E72D297353CC}">
              <c16:uniqueId val="{00000000-6B56-4307-ABD3-5A4F9404B3DF}"/>
            </c:ext>
          </c:extLst>
        </c:ser>
        <c:ser>
          <c:idx val="0"/>
          <c:order val="1"/>
          <c:spPr>
            <a:ln w="38100">
              <a:solidFill>
                <a:srgbClr val="FF0000"/>
              </a:solidFill>
              <a:prstDash val="solid"/>
            </a:ln>
          </c:spPr>
          <c:marker>
            <c:symbol val="none"/>
          </c:marker>
          <c:xVal>
            <c:numRef>
              <c:f>('REQ data'!$A$6,'REQ data'!$A$8)</c:f>
              <c:numCache>
                <c:formatCode>m/d/yyyy</c:formatCode>
                <c:ptCount val="2"/>
                <c:pt idx="0">
                  <c:v>38185</c:v>
                </c:pt>
                <c:pt idx="1">
                  <c:v>39515</c:v>
                </c:pt>
              </c:numCache>
            </c:numRef>
          </c:xVal>
          <c:yVal>
            <c:numRef>
              <c:f>'REQ data'!$L$6:$L$7</c:f>
              <c:numCache>
                <c:formatCode>General</c:formatCode>
                <c:ptCount val="2"/>
                <c:pt idx="0">
                  <c:v>-45</c:v>
                </c:pt>
                <c:pt idx="1">
                  <c:v>-45</c:v>
                </c:pt>
              </c:numCache>
            </c:numRef>
          </c:yVal>
          <c:smooth val="0"/>
          <c:extLst>
            <c:ext xmlns:c16="http://schemas.microsoft.com/office/drawing/2014/chart" uri="{C3380CC4-5D6E-409C-BE32-E72D297353CC}">
              <c16:uniqueId val="{00000001-6B56-4307-ABD3-5A4F9404B3DF}"/>
            </c:ext>
          </c:extLst>
        </c:ser>
        <c:ser>
          <c:idx val="1"/>
          <c:order val="2"/>
          <c:spPr>
            <a:ln w="38100">
              <a:solidFill>
                <a:srgbClr val="FF0000"/>
              </a:solidFill>
              <a:prstDash val="solid"/>
            </a:ln>
          </c:spPr>
          <c:marker>
            <c:symbol val="none"/>
          </c:marker>
          <c:xVal>
            <c:numRef>
              <c:f>('REQ data'!$A$6,'REQ data'!$A$8)</c:f>
              <c:numCache>
                <c:formatCode>m/d/yyyy</c:formatCode>
                <c:ptCount val="2"/>
                <c:pt idx="0">
                  <c:v>38185</c:v>
                </c:pt>
                <c:pt idx="1">
                  <c:v>39515</c:v>
                </c:pt>
              </c:numCache>
            </c:numRef>
          </c:xVal>
          <c:yVal>
            <c:numRef>
              <c:f>'REQ data'!$M$6:$M$7</c:f>
              <c:numCache>
                <c:formatCode>General</c:formatCode>
                <c:ptCount val="2"/>
                <c:pt idx="0">
                  <c:v>-5</c:v>
                </c:pt>
                <c:pt idx="1">
                  <c:v>-5</c:v>
                </c:pt>
              </c:numCache>
            </c:numRef>
          </c:yVal>
          <c:smooth val="0"/>
          <c:extLst>
            <c:ext xmlns:c16="http://schemas.microsoft.com/office/drawing/2014/chart" uri="{C3380CC4-5D6E-409C-BE32-E72D297353CC}">
              <c16:uniqueId val="{00000002-6B56-4307-ABD3-5A4F9404B3DF}"/>
            </c:ext>
          </c:extLst>
        </c:ser>
        <c:ser>
          <c:idx val="2"/>
          <c:order val="3"/>
          <c:spPr>
            <a:ln w="38100">
              <a:solidFill>
                <a:srgbClr val="339966"/>
              </a:solidFill>
              <a:prstDash val="solid"/>
            </a:ln>
          </c:spPr>
          <c:marker>
            <c:symbol val="none"/>
          </c:marker>
          <c:xVal>
            <c:numRef>
              <c:f>('REQ data'!$A$6,'REQ data'!$A$8)</c:f>
              <c:numCache>
                <c:formatCode>m/d/yyyy</c:formatCode>
                <c:ptCount val="2"/>
                <c:pt idx="0">
                  <c:v>38185</c:v>
                </c:pt>
                <c:pt idx="1">
                  <c:v>39515</c:v>
                </c:pt>
              </c:numCache>
            </c:numRef>
          </c:xVal>
          <c:yVal>
            <c:numRef>
              <c:f>'REQ data'!$N$6:$N$7</c:f>
              <c:numCache>
                <c:formatCode>General</c:formatCode>
                <c:ptCount val="2"/>
                <c:pt idx="0">
                  <c:v>-35</c:v>
                </c:pt>
                <c:pt idx="1">
                  <c:v>-35</c:v>
                </c:pt>
              </c:numCache>
            </c:numRef>
          </c:yVal>
          <c:smooth val="0"/>
          <c:extLst>
            <c:ext xmlns:c16="http://schemas.microsoft.com/office/drawing/2014/chart" uri="{C3380CC4-5D6E-409C-BE32-E72D297353CC}">
              <c16:uniqueId val="{00000003-6B56-4307-ABD3-5A4F9404B3DF}"/>
            </c:ext>
          </c:extLst>
        </c:ser>
        <c:ser>
          <c:idx val="3"/>
          <c:order val="4"/>
          <c:spPr>
            <a:ln w="38100">
              <a:solidFill>
                <a:srgbClr val="339966"/>
              </a:solidFill>
              <a:prstDash val="solid"/>
            </a:ln>
          </c:spPr>
          <c:marker>
            <c:symbol val="none"/>
          </c:marker>
          <c:xVal>
            <c:numRef>
              <c:f>('REQ data'!$A$6,'REQ data'!$A$8)</c:f>
              <c:numCache>
                <c:formatCode>m/d/yyyy</c:formatCode>
                <c:ptCount val="2"/>
                <c:pt idx="0">
                  <c:v>38185</c:v>
                </c:pt>
                <c:pt idx="1">
                  <c:v>39515</c:v>
                </c:pt>
              </c:numCache>
            </c:numRef>
          </c:xVal>
          <c:yVal>
            <c:numRef>
              <c:f>'REQ data'!$O$6:$O$7</c:f>
              <c:numCache>
                <c:formatCode>General</c:formatCode>
                <c:ptCount val="2"/>
                <c:pt idx="0">
                  <c:v>-15</c:v>
                </c:pt>
                <c:pt idx="1">
                  <c:v>-15</c:v>
                </c:pt>
              </c:numCache>
            </c:numRef>
          </c:yVal>
          <c:smooth val="0"/>
          <c:extLst>
            <c:ext xmlns:c16="http://schemas.microsoft.com/office/drawing/2014/chart" uri="{C3380CC4-5D6E-409C-BE32-E72D297353CC}">
              <c16:uniqueId val="{00000004-6B56-4307-ABD3-5A4F9404B3DF}"/>
            </c:ext>
          </c:extLst>
        </c:ser>
        <c:ser>
          <c:idx val="4"/>
          <c:order val="5"/>
          <c:spPr>
            <a:ln w="28575">
              <a:noFill/>
            </a:ln>
          </c:spPr>
          <c:marker>
            <c:symbol val="circle"/>
            <c:size val="8"/>
            <c:spPr>
              <a:solidFill>
                <a:srgbClr val="CC99FF"/>
              </a:solidFill>
              <a:ln>
                <a:solidFill>
                  <a:srgbClr val="800080"/>
                </a:solidFill>
                <a:prstDash val="solid"/>
              </a:ln>
            </c:spPr>
          </c:marker>
          <c:xVal>
            <c:numRef>
              <c:f>'MNVR plans'!$C$3:$C$1000</c:f>
              <c:numCache>
                <c:formatCode>m/d/yyyy</c:formatCode>
                <c:ptCount val="998"/>
                <c:pt idx="0">
                  <c:v>38320</c:v>
                </c:pt>
                <c:pt idx="1">
                  <c:v>38375</c:v>
                </c:pt>
                <c:pt idx="2">
                  <c:v>38425</c:v>
                </c:pt>
                <c:pt idx="3">
                  <c:v>38523</c:v>
                </c:pt>
                <c:pt idx="4">
                  <c:v>38603</c:v>
                </c:pt>
                <c:pt idx="5">
                  <c:v>38670</c:v>
                </c:pt>
                <c:pt idx="6">
                  <c:v>38784</c:v>
                </c:pt>
                <c:pt idx="7">
                  <c:v>38841</c:v>
                </c:pt>
                <c:pt idx="8">
                  <c:v>38967</c:v>
                </c:pt>
                <c:pt idx="9">
                  <c:v>39075</c:v>
                </c:pt>
                <c:pt idx="10">
                  <c:v>39166</c:v>
                </c:pt>
                <c:pt idx="11">
                  <c:v>39329</c:v>
                </c:pt>
                <c:pt idx="12">
                  <c:v>39579</c:v>
                </c:pt>
                <c:pt idx="13">
                  <c:v>39677</c:v>
                </c:pt>
                <c:pt idx="14">
                  <c:v>39700</c:v>
                </c:pt>
                <c:pt idx="15">
                  <c:v>39857</c:v>
                </c:pt>
                <c:pt idx="16">
                  <c:v>40009</c:v>
                </c:pt>
                <c:pt idx="17">
                  <c:v>40095</c:v>
                </c:pt>
                <c:pt idx="18">
                  <c:v>40153</c:v>
                </c:pt>
                <c:pt idx="19">
                  <c:v>40236</c:v>
                </c:pt>
                <c:pt idx="20">
                  <c:v>40321</c:v>
                </c:pt>
                <c:pt idx="21">
                  <c:v>40406</c:v>
                </c:pt>
                <c:pt idx="22">
                  <c:v>40448</c:v>
                </c:pt>
                <c:pt idx="23">
                  <c:v>40487</c:v>
                </c:pt>
                <c:pt idx="24">
                  <c:v>40533</c:v>
                </c:pt>
                <c:pt idx="25">
                  <c:v>40550</c:v>
                </c:pt>
                <c:pt idx="26">
                  <c:v>40607</c:v>
                </c:pt>
                <c:pt idx="27">
                  <c:v>40616</c:v>
                </c:pt>
                <c:pt idx="28">
                  <c:v>40668</c:v>
                </c:pt>
                <c:pt idx="29">
                  <c:v>40702</c:v>
                </c:pt>
                <c:pt idx="30">
                  <c:v>40775</c:v>
                </c:pt>
                <c:pt idx="31">
                  <c:v>40809</c:v>
                </c:pt>
                <c:pt idx="32">
                  <c:v>40825</c:v>
                </c:pt>
                <c:pt idx="33">
                  <c:v>40862</c:v>
                </c:pt>
                <c:pt idx="34">
                  <c:v>40871</c:v>
                </c:pt>
                <c:pt idx="36">
                  <c:v>40905</c:v>
                </c:pt>
                <c:pt idx="37">
                  <c:v>40946</c:v>
                </c:pt>
                <c:pt idx="38">
                  <c:v>40981</c:v>
                </c:pt>
                <c:pt idx="39">
                  <c:v>41012</c:v>
                </c:pt>
                <c:pt idx="40">
                  <c:v>41052</c:v>
                </c:pt>
                <c:pt idx="41">
                  <c:v>41093</c:v>
                </c:pt>
                <c:pt idx="42">
                  <c:v>41109</c:v>
                </c:pt>
                <c:pt idx="43">
                  <c:v>41143</c:v>
                </c:pt>
                <c:pt idx="44">
                  <c:v>41186</c:v>
                </c:pt>
                <c:pt idx="46">
                  <c:v>41207</c:v>
                </c:pt>
                <c:pt idx="48">
                  <c:v>41248</c:v>
                </c:pt>
                <c:pt idx="49">
                  <c:v>41274</c:v>
                </c:pt>
                <c:pt idx="50">
                  <c:v>41313</c:v>
                </c:pt>
                <c:pt idx="51">
                  <c:v>41386</c:v>
                </c:pt>
                <c:pt idx="52">
                  <c:v>41439</c:v>
                </c:pt>
                <c:pt idx="53">
                  <c:v>41472</c:v>
                </c:pt>
                <c:pt idx="54">
                  <c:v>41514</c:v>
                </c:pt>
                <c:pt idx="55">
                  <c:v>41532</c:v>
                </c:pt>
                <c:pt idx="56">
                  <c:v>41578</c:v>
                </c:pt>
                <c:pt idx="57">
                  <c:v>41590</c:v>
                </c:pt>
                <c:pt idx="58">
                  <c:v>41602</c:v>
                </c:pt>
                <c:pt idx="59">
                  <c:v>41616</c:v>
                </c:pt>
                <c:pt idx="60">
                  <c:v>41641</c:v>
                </c:pt>
                <c:pt idx="61">
                  <c:v>41668</c:v>
                </c:pt>
                <c:pt idx="62">
                  <c:v>41686</c:v>
                </c:pt>
                <c:pt idx="63">
                  <c:v>41705</c:v>
                </c:pt>
                <c:pt idx="64">
                  <c:v>41758</c:v>
                </c:pt>
                <c:pt idx="65">
                  <c:v>41775</c:v>
                </c:pt>
                <c:pt idx="66">
                  <c:v>41784</c:v>
                </c:pt>
                <c:pt idx="67">
                  <c:v>41828</c:v>
                </c:pt>
                <c:pt idx="68">
                  <c:v>41863</c:v>
                </c:pt>
                <c:pt idx="69">
                  <c:v>41893</c:v>
                </c:pt>
                <c:pt idx="70">
                  <c:v>41918</c:v>
                </c:pt>
                <c:pt idx="71">
                  <c:v>41932</c:v>
                </c:pt>
                <c:pt idx="72">
                  <c:v>41956</c:v>
                </c:pt>
                <c:pt idx="73">
                  <c:v>41980</c:v>
                </c:pt>
                <c:pt idx="74">
                  <c:v>42000</c:v>
                </c:pt>
                <c:pt idx="75">
                  <c:v>42022</c:v>
                </c:pt>
                <c:pt idx="76">
                  <c:v>42046</c:v>
                </c:pt>
                <c:pt idx="77">
                  <c:v>42071</c:v>
                </c:pt>
                <c:pt idx="78">
                  <c:v>42118</c:v>
                </c:pt>
                <c:pt idx="79">
                  <c:v>42156</c:v>
                </c:pt>
                <c:pt idx="80">
                  <c:v>42192</c:v>
                </c:pt>
                <c:pt idx="81">
                  <c:v>42233</c:v>
                </c:pt>
                <c:pt idx="82">
                  <c:v>42262</c:v>
                </c:pt>
                <c:pt idx="83">
                  <c:v>42292</c:v>
                </c:pt>
                <c:pt idx="84">
                  <c:v>42338</c:v>
                </c:pt>
                <c:pt idx="85">
                  <c:v>42365</c:v>
                </c:pt>
                <c:pt idx="86">
                  <c:v>42398</c:v>
                </c:pt>
                <c:pt idx="87">
                  <c:v>42419</c:v>
                </c:pt>
                <c:pt idx="89">
                  <c:v>42450</c:v>
                </c:pt>
                <c:pt idx="90">
                  <c:v>42505</c:v>
                </c:pt>
                <c:pt idx="91">
                  <c:v>42533</c:v>
                </c:pt>
                <c:pt idx="92">
                  <c:v>42552</c:v>
                </c:pt>
                <c:pt idx="93">
                  <c:v>42593</c:v>
                </c:pt>
                <c:pt idx="94">
                  <c:v>42624</c:v>
                </c:pt>
                <c:pt idx="95">
                  <c:v>42646</c:v>
                </c:pt>
                <c:pt idx="96">
                  <c:v>42668</c:v>
                </c:pt>
                <c:pt idx="97">
                  <c:v>75577</c:v>
                </c:pt>
                <c:pt idx="98">
                  <c:v>42734</c:v>
                </c:pt>
                <c:pt idx="99">
                  <c:v>42778</c:v>
                </c:pt>
                <c:pt idx="100">
                  <c:v>42843</c:v>
                </c:pt>
                <c:pt idx="101">
                  <c:v>42880</c:v>
                </c:pt>
                <c:pt idx="102">
                  <c:v>42922</c:v>
                </c:pt>
                <c:pt idx="103">
                  <c:v>42950</c:v>
                </c:pt>
                <c:pt idx="104">
                  <c:v>42976</c:v>
                </c:pt>
                <c:pt idx="105">
                  <c:v>43011</c:v>
                </c:pt>
                <c:pt idx="106">
                  <c:v>43050</c:v>
                </c:pt>
                <c:pt idx="107">
                  <c:v>43087</c:v>
                </c:pt>
                <c:pt idx="108">
                  <c:v>43087</c:v>
                </c:pt>
                <c:pt idx="109">
                  <c:v>43112</c:v>
                </c:pt>
                <c:pt idx="110">
                  <c:v>43146</c:v>
                </c:pt>
                <c:pt idx="111">
                  <c:v>43239</c:v>
                </c:pt>
                <c:pt idx="112">
                  <c:v>43264</c:v>
                </c:pt>
                <c:pt idx="113">
                  <c:v>43295</c:v>
                </c:pt>
                <c:pt idx="114">
                  <c:v>43353</c:v>
                </c:pt>
                <c:pt idx="115">
                  <c:v>43373</c:v>
                </c:pt>
                <c:pt idx="116">
                  <c:v>43408</c:v>
                </c:pt>
                <c:pt idx="117">
                  <c:v>43428</c:v>
                </c:pt>
                <c:pt idx="118">
                  <c:v>43469</c:v>
                </c:pt>
                <c:pt idx="119">
                  <c:v>43487</c:v>
                </c:pt>
                <c:pt idx="120">
                  <c:v>43519</c:v>
                </c:pt>
                <c:pt idx="122">
                  <c:v>43582</c:v>
                </c:pt>
                <c:pt idx="123">
                  <c:v>43597</c:v>
                </c:pt>
                <c:pt idx="124">
                  <c:v>43630</c:v>
                </c:pt>
                <c:pt idx="125">
                  <c:v>43657</c:v>
                </c:pt>
                <c:pt idx="126">
                  <c:v>43681</c:v>
                </c:pt>
                <c:pt idx="127">
                  <c:v>43709</c:v>
                </c:pt>
                <c:pt idx="128">
                  <c:v>43740</c:v>
                </c:pt>
                <c:pt idx="129">
                  <c:v>43765</c:v>
                </c:pt>
                <c:pt idx="130">
                  <c:v>43780</c:v>
                </c:pt>
                <c:pt idx="131">
                  <c:v>43801</c:v>
                </c:pt>
                <c:pt idx="132">
                  <c:v>43844</c:v>
                </c:pt>
                <c:pt idx="133">
                  <c:v>43895</c:v>
                </c:pt>
                <c:pt idx="134">
                  <c:v>43966</c:v>
                </c:pt>
                <c:pt idx="135">
                  <c:v>43998</c:v>
                </c:pt>
                <c:pt idx="136">
                  <c:v>44020</c:v>
                </c:pt>
                <c:pt idx="137">
                  <c:v>44068</c:v>
                </c:pt>
                <c:pt idx="138">
                  <c:v>44118</c:v>
                </c:pt>
                <c:pt idx="139">
                  <c:v>44148</c:v>
                </c:pt>
                <c:pt idx="140">
                  <c:v>44184</c:v>
                </c:pt>
                <c:pt idx="141">
                  <c:v>44211</c:v>
                </c:pt>
                <c:pt idx="142">
                  <c:v>44254</c:v>
                </c:pt>
                <c:pt idx="143">
                  <c:v>44319</c:v>
                </c:pt>
                <c:pt idx="144">
                  <c:v>44324</c:v>
                </c:pt>
                <c:pt idx="145">
                  <c:v>44369</c:v>
                </c:pt>
                <c:pt idx="146">
                  <c:v>44396</c:v>
                </c:pt>
                <c:pt idx="147">
                  <c:v>44430</c:v>
                </c:pt>
                <c:pt idx="148">
                  <c:v>44465</c:v>
                </c:pt>
                <c:pt idx="149">
                  <c:v>44511</c:v>
                </c:pt>
                <c:pt idx="150">
                  <c:v>44550</c:v>
                </c:pt>
                <c:pt idx="151">
                  <c:v>44588</c:v>
                </c:pt>
                <c:pt idx="152">
                  <c:v>44606</c:v>
                </c:pt>
                <c:pt idx="154">
                  <c:v>44674</c:v>
                </c:pt>
              </c:numCache>
            </c:numRef>
          </c:xVal>
          <c:yVal>
            <c:numRef>
              <c:f>'MNVR plans'!$D$3:$D$1000</c:f>
              <c:numCache>
                <c:formatCode>General</c:formatCode>
                <c:ptCount val="998"/>
                <c:pt idx="0">
                  <c:v>-19.75</c:v>
                </c:pt>
                <c:pt idx="1">
                  <c:v>-30</c:v>
                </c:pt>
                <c:pt idx="2">
                  <c:v>-29</c:v>
                </c:pt>
                <c:pt idx="3">
                  <c:v>-28</c:v>
                </c:pt>
                <c:pt idx="4">
                  <c:v>-27</c:v>
                </c:pt>
                <c:pt idx="5">
                  <c:v>-29.8</c:v>
                </c:pt>
                <c:pt idx="6">
                  <c:v>-26.4</c:v>
                </c:pt>
                <c:pt idx="7">
                  <c:v>-35</c:v>
                </c:pt>
                <c:pt idx="8">
                  <c:v>-35</c:v>
                </c:pt>
                <c:pt idx="9">
                  <c:v>-14</c:v>
                </c:pt>
                <c:pt idx="10">
                  <c:v>-35</c:v>
                </c:pt>
                <c:pt idx="11">
                  <c:v>-35</c:v>
                </c:pt>
                <c:pt idx="12">
                  <c:v>15</c:v>
                </c:pt>
                <c:pt idx="13">
                  <c:v>18</c:v>
                </c:pt>
                <c:pt idx="14">
                  <c:v>8.5</c:v>
                </c:pt>
                <c:pt idx="15">
                  <c:v>11</c:v>
                </c:pt>
                <c:pt idx="16">
                  <c:v>18</c:v>
                </c:pt>
                <c:pt idx="17">
                  <c:v>18.5</c:v>
                </c:pt>
                <c:pt idx="18">
                  <c:v>17.940000000000001</c:v>
                </c:pt>
                <c:pt idx="19">
                  <c:v>18.149999999999999</c:v>
                </c:pt>
                <c:pt idx="20">
                  <c:v>17.96</c:v>
                </c:pt>
                <c:pt idx="21">
                  <c:v>18.7</c:v>
                </c:pt>
                <c:pt idx="22">
                  <c:v>17.899999999999999</c:v>
                </c:pt>
                <c:pt idx="23">
                  <c:v>18.3</c:v>
                </c:pt>
                <c:pt idx="24">
                  <c:v>14.4</c:v>
                </c:pt>
                <c:pt idx="25">
                  <c:v>7.6</c:v>
                </c:pt>
                <c:pt idx="26">
                  <c:v>16</c:v>
                </c:pt>
                <c:pt idx="27">
                  <c:v>15.9</c:v>
                </c:pt>
                <c:pt idx="28">
                  <c:v>18</c:v>
                </c:pt>
                <c:pt idx="29">
                  <c:v>18</c:v>
                </c:pt>
                <c:pt idx="30">
                  <c:v>18</c:v>
                </c:pt>
                <c:pt idx="31">
                  <c:v>18.2</c:v>
                </c:pt>
                <c:pt idx="32">
                  <c:v>17.399999999999999</c:v>
                </c:pt>
                <c:pt idx="33">
                  <c:v>16.899999999999999</c:v>
                </c:pt>
                <c:pt idx="34">
                  <c:v>15.5</c:v>
                </c:pt>
                <c:pt idx="36">
                  <c:v>16.8</c:v>
                </c:pt>
                <c:pt idx="37">
                  <c:v>18</c:v>
                </c:pt>
                <c:pt idx="38">
                  <c:v>18</c:v>
                </c:pt>
                <c:pt idx="39">
                  <c:v>15</c:v>
                </c:pt>
                <c:pt idx="40">
                  <c:v>20.25</c:v>
                </c:pt>
                <c:pt idx="41">
                  <c:v>18</c:v>
                </c:pt>
                <c:pt idx="42">
                  <c:v>22.6</c:v>
                </c:pt>
                <c:pt idx="43">
                  <c:v>18</c:v>
                </c:pt>
                <c:pt idx="44">
                  <c:v>18.149999999999999</c:v>
                </c:pt>
                <c:pt idx="46">
                  <c:v>18.5</c:v>
                </c:pt>
                <c:pt idx="48">
                  <c:v>17.850000000000001</c:v>
                </c:pt>
                <c:pt idx="49">
                  <c:v>21.5</c:v>
                </c:pt>
                <c:pt idx="50">
                  <c:v>15</c:v>
                </c:pt>
                <c:pt idx="51">
                  <c:v>19.100000000000001</c:v>
                </c:pt>
                <c:pt idx="52">
                  <c:v>17</c:v>
                </c:pt>
                <c:pt idx="53">
                  <c:v>17.8</c:v>
                </c:pt>
                <c:pt idx="54">
                  <c:v>18</c:v>
                </c:pt>
                <c:pt idx="55">
                  <c:v>20.5</c:v>
                </c:pt>
                <c:pt idx="56">
                  <c:v>17.75</c:v>
                </c:pt>
                <c:pt idx="57">
                  <c:v>18.045000000000002</c:v>
                </c:pt>
                <c:pt idx="58">
                  <c:v>14.48</c:v>
                </c:pt>
                <c:pt idx="59">
                  <c:v>18</c:v>
                </c:pt>
                <c:pt idx="60">
                  <c:v>18.2</c:v>
                </c:pt>
                <c:pt idx="61">
                  <c:v>18.149999999999999</c:v>
                </c:pt>
                <c:pt idx="62">
                  <c:v>17.25</c:v>
                </c:pt>
                <c:pt idx="63">
                  <c:v>18.63</c:v>
                </c:pt>
                <c:pt idx="64">
                  <c:v>18.5</c:v>
                </c:pt>
                <c:pt idx="65">
                  <c:v>20.02</c:v>
                </c:pt>
                <c:pt idx="66">
                  <c:v>17.190000000000001</c:v>
                </c:pt>
                <c:pt idx="67">
                  <c:v>18</c:v>
                </c:pt>
                <c:pt idx="68">
                  <c:v>17.82</c:v>
                </c:pt>
                <c:pt idx="69">
                  <c:v>18.38</c:v>
                </c:pt>
                <c:pt idx="70">
                  <c:v>18.45</c:v>
                </c:pt>
                <c:pt idx="71">
                  <c:v>16.899999999999999</c:v>
                </c:pt>
                <c:pt idx="72">
                  <c:v>15.97</c:v>
                </c:pt>
                <c:pt idx="73">
                  <c:v>18.149999999999999</c:v>
                </c:pt>
                <c:pt idx="74">
                  <c:v>15.25</c:v>
                </c:pt>
                <c:pt idx="75">
                  <c:v>23.07</c:v>
                </c:pt>
                <c:pt idx="76">
                  <c:v>19.98</c:v>
                </c:pt>
                <c:pt idx="77">
                  <c:v>21.39</c:v>
                </c:pt>
                <c:pt idx="78">
                  <c:v>27.45</c:v>
                </c:pt>
                <c:pt idx="79">
                  <c:v>17.86</c:v>
                </c:pt>
                <c:pt idx="80">
                  <c:v>18.440000000000001</c:v>
                </c:pt>
                <c:pt idx="81">
                  <c:v>17.79</c:v>
                </c:pt>
                <c:pt idx="82">
                  <c:v>20.14</c:v>
                </c:pt>
                <c:pt idx="83">
                  <c:v>19.71</c:v>
                </c:pt>
                <c:pt idx="84">
                  <c:v>18.82</c:v>
                </c:pt>
                <c:pt idx="85">
                  <c:v>19.53</c:v>
                </c:pt>
                <c:pt idx="86">
                  <c:v>19.399999999999999</c:v>
                </c:pt>
                <c:pt idx="87">
                  <c:v>10.85</c:v>
                </c:pt>
                <c:pt idx="89">
                  <c:v>21.18</c:v>
                </c:pt>
                <c:pt idx="90">
                  <c:v>24.91</c:v>
                </c:pt>
                <c:pt idx="91">
                  <c:v>24.1</c:v>
                </c:pt>
                <c:pt idx="92">
                  <c:v>24.38</c:v>
                </c:pt>
                <c:pt idx="93">
                  <c:v>24.85</c:v>
                </c:pt>
                <c:pt idx="94">
                  <c:v>24.5</c:v>
                </c:pt>
                <c:pt idx="95">
                  <c:v>24.03</c:v>
                </c:pt>
                <c:pt idx="96">
                  <c:v>21.84</c:v>
                </c:pt>
                <c:pt idx="97">
                  <c:v>21.8</c:v>
                </c:pt>
                <c:pt idx="98">
                  <c:v>22.45</c:v>
                </c:pt>
                <c:pt idx="99">
                  <c:v>22.2</c:v>
                </c:pt>
                <c:pt idx="100">
                  <c:v>21</c:v>
                </c:pt>
                <c:pt idx="101">
                  <c:v>22.7</c:v>
                </c:pt>
                <c:pt idx="102">
                  <c:v>25</c:v>
                </c:pt>
                <c:pt idx="103">
                  <c:v>25.7</c:v>
                </c:pt>
                <c:pt idx="104">
                  <c:v>25.67</c:v>
                </c:pt>
                <c:pt idx="105">
                  <c:v>23.49</c:v>
                </c:pt>
                <c:pt idx="106">
                  <c:v>20.7</c:v>
                </c:pt>
                <c:pt idx="107">
                  <c:v>20.97</c:v>
                </c:pt>
                <c:pt idx="108">
                  <c:v>20.97</c:v>
                </c:pt>
                <c:pt idx="109">
                  <c:v>17.5</c:v>
                </c:pt>
                <c:pt idx="110">
                  <c:v>22.5</c:v>
                </c:pt>
                <c:pt idx="111">
                  <c:v>25</c:v>
                </c:pt>
                <c:pt idx="112">
                  <c:v>24.89</c:v>
                </c:pt>
                <c:pt idx="113">
                  <c:v>24.83</c:v>
                </c:pt>
                <c:pt idx="114">
                  <c:v>25.16</c:v>
                </c:pt>
                <c:pt idx="115">
                  <c:v>24.89</c:v>
                </c:pt>
                <c:pt idx="116">
                  <c:v>26.4</c:v>
                </c:pt>
                <c:pt idx="117">
                  <c:v>25.04</c:v>
                </c:pt>
                <c:pt idx="118">
                  <c:v>24.25</c:v>
                </c:pt>
                <c:pt idx="119">
                  <c:v>25.25</c:v>
                </c:pt>
                <c:pt idx="120">
                  <c:v>25</c:v>
                </c:pt>
                <c:pt idx="121">
                  <c:v>22.11</c:v>
                </c:pt>
                <c:pt idx="122">
                  <c:v>24.11</c:v>
                </c:pt>
                <c:pt idx="123">
                  <c:v>25.5</c:v>
                </c:pt>
                <c:pt idx="124">
                  <c:v>26.2</c:v>
                </c:pt>
                <c:pt idx="125">
                  <c:v>26.6</c:v>
                </c:pt>
                <c:pt idx="126">
                  <c:v>26.23</c:v>
                </c:pt>
                <c:pt idx="127">
                  <c:v>25.9</c:v>
                </c:pt>
                <c:pt idx="128">
                  <c:v>24.54</c:v>
                </c:pt>
                <c:pt idx="129">
                  <c:v>25.26</c:v>
                </c:pt>
                <c:pt idx="130">
                  <c:v>23.88</c:v>
                </c:pt>
                <c:pt idx="131">
                  <c:v>17.7</c:v>
                </c:pt>
                <c:pt idx="132">
                  <c:v>21.49</c:v>
                </c:pt>
                <c:pt idx="133">
                  <c:v>22.9</c:v>
                </c:pt>
                <c:pt idx="134">
                  <c:v>24.4</c:v>
                </c:pt>
                <c:pt idx="135">
                  <c:v>25.25</c:v>
                </c:pt>
                <c:pt idx="136">
                  <c:v>25.3</c:v>
                </c:pt>
                <c:pt idx="137">
                  <c:v>23.78</c:v>
                </c:pt>
                <c:pt idx="138">
                  <c:v>19.78</c:v>
                </c:pt>
                <c:pt idx="139">
                  <c:v>20.125</c:v>
                </c:pt>
                <c:pt idx="140">
                  <c:v>20.46</c:v>
                </c:pt>
                <c:pt idx="141">
                  <c:v>23</c:v>
                </c:pt>
                <c:pt idx="142">
                  <c:v>24.23</c:v>
                </c:pt>
                <c:pt idx="143">
                  <c:v>22.34</c:v>
                </c:pt>
                <c:pt idx="144">
                  <c:v>22.15</c:v>
                </c:pt>
                <c:pt idx="145">
                  <c:v>24.8</c:v>
                </c:pt>
                <c:pt idx="146">
                  <c:v>25.5</c:v>
                </c:pt>
                <c:pt idx="147">
                  <c:v>25.03</c:v>
                </c:pt>
                <c:pt idx="148">
                  <c:v>21.98</c:v>
                </c:pt>
                <c:pt idx="149">
                  <c:v>21.26</c:v>
                </c:pt>
                <c:pt idx="150">
                  <c:v>24.8</c:v>
                </c:pt>
                <c:pt idx="151">
                  <c:v>25.7</c:v>
                </c:pt>
                <c:pt idx="152">
                  <c:v>23.7</c:v>
                </c:pt>
                <c:pt idx="154">
                  <c:v>17.559999999999999</c:v>
                </c:pt>
              </c:numCache>
            </c:numRef>
          </c:yVal>
          <c:smooth val="0"/>
          <c:extLst>
            <c:ext xmlns:c16="http://schemas.microsoft.com/office/drawing/2014/chart" uri="{C3380CC4-5D6E-409C-BE32-E72D297353CC}">
              <c16:uniqueId val="{00000005-6B56-4307-ABD3-5A4F9404B3DF}"/>
            </c:ext>
          </c:extLst>
        </c:ser>
        <c:ser>
          <c:idx val="5"/>
          <c:order val="6"/>
          <c:spPr>
            <a:ln w="38100">
              <a:solidFill>
                <a:srgbClr val="339966"/>
              </a:solidFill>
              <a:prstDash val="solid"/>
            </a:ln>
          </c:spPr>
          <c:marker>
            <c:symbol val="none"/>
          </c:marker>
          <c:xVal>
            <c:numRef>
              <c:f>'REQ data'!$A$8:$A$9</c:f>
              <c:numCache>
                <c:formatCode>m/d/yyyy</c:formatCode>
                <c:ptCount val="2"/>
                <c:pt idx="0">
                  <c:v>39515</c:v>
                </c:pt>
                <c:pt idx="1">
                  <c:v>44675</c:v>
                </c:pt>
              </c:numCache>
            </c:numRef>
          </c:xVal>
          <c:yVal>
            <c:numRef>
              <c:f>'REQ data'!$N$8:$N$9</c:f>
              <c:numCache>
                <c:formatCode>General</c:formatCode>
                <c:ptCount val="2"/>
                <c:pt idx="0">
                  <c:v>8</c:v>
                </c:pt>
                <c:pt idx="1">
                  <c:v>8</c:v>
                </c:pt>
              </c:numCache>
            </c:numRef>
          </c:yVal>
          <c:smooth val="0"/>
          <c:extLst>
            <c:ext xmlns:c16="http://schemas.microsoft.com/office/drawing/2014/chart" uri="{C3380CC4-5D6E-409C-BE32-E72D297353CC}">
              <c16:uniqueId val="{00000006-6B56-4307-ABD3-5A4F9404B3DF}"/>
            </c:ext>
          </c:extLst>
        </c:ser>
        <c:ser>
          <c:idx val="6"/>
          <c:order val="7"/>
          <c:spPr>
            <a:ln w="38100">
              <a:solidFill>
                <a:srgbClr val="339966"/>
              </a:solidFill>
              <a:prstDash val="solid"/>
            </a:ln>
          </c:spPr>
          <c:marker>
            <c:symbol val="none"/>
          </c:marker>
          <c:xVal>
            <c:numRef>
              <c:f>'REQ data'!$A$8:$A$9</c:f>
              <c:numCache>
                <c:formatCode>m/d/yyyy</c:formatCode>
                <c:ptCount val="2"/>
                <c:pt idx="0">
                  <c:v>39515</c:v>
                </c:pt>
                <c:pt idx="1">
                  <c:v>44675</c:v>
                </c:pt>
              </c:numCache>
            </c:numRef>
          </c:xVal>
          <c:yVal>
            <c:numRef>
              <c:f>'REQ data'!$O$8:$O$9</c:f>
              <c:numCache>
                <c:formatCode>General</c:formatCode>
                <c:ptCount val="2"/>
                <c:pt idx="0">
                  <c:v>28</c:v>
                </c:pt>
                <c:pt idx="1">
                  <c:v>28</c:v>
                </c:pt>
              </c:numCache>
            </c:numRef>
          </c:yVal>
          <c:smooth val="0"/>
          <c:extLst>
            <c:ext xmlns:c16="http://schemas.microsoft.com/office/drawing/2014/chart" uri="{C3380CC4-5D6E-409C-BE32-E72D297353CC}">
              <c16:uniqueId val="{00000007-6B56-4307-ABD3-5A4F9404B3DF}"/>
            </c:ext>
          </c:extLst>
        </c:ser>
        <c:ser>
          <c:idx val="7"/>
          <c:order val="8"/>
          <c:tx>
            <c:v>new hard top</c:v>
          </c:tx>
          <c:spPr>
            <a:ln w="38100">
              <a:solidFill>
                <a:srgbClr val="FF0000"/>
              </a:solidFill>
              <a:prstDash val="solid"/>
            </a:ln>
          </c:spPr>
          <c:marker>
            <c:symbol val="none"/>
          </c:marker>
          <c:xVal>
            <c:numRef>
              <c:f>'REQ data'!$A$8:$A$9</c:f>
              <c:numCache>
                <c:formatCode>m/d/yyyy</c:formatCode>
                <c:ptCount val="2"/>
                <c:pt idx="0">
                  <c:v>39515</c:v>
                </c:pt>
                <c:pt idx="1">
                  <c:v>44675</c:v>
                </c:pt>
              </c:numCache>
            </c:numRef>
          </c:xVal>
          <c:yVal>
            <c:numRef>
              <c:f>'REQ data'!$L$8:$L$9</c:f>
              <c:numCache>
                <c:formatCode>General</c:formatCode>
                <c:ptCount val="2"/>
                <c:pt idx="0">
                  <c:v>-2</c:v>
                </c:pt>
                <c:pt idx="1">
                  <c:v>-2</c:v>
                </c:pt>
              </c:numCache>
            </c:numRef>
          </c:yVal>
          <c:smooth val="0"/>
          <c:extLst>
            <c:ext xmlns:c16="http://schemas.microsoft.com/office/drawing/2014/chart" uri="{C3380CC4-5D6E-409C-BE32-E72D297353CC}">
              <c16:uniqueId val="{00000008-6B56-4307-ABD3-5A4F9404B3DF}"/>
            </c:ext>
          </c:extLst>
        </c:ser>
        <c:ser>
          <c:idx val="8"/>
          <c:order val="9"/>
          <c:tx>
            <c:v>new hard low</c:v>
          </c:tx>
          <c:spPr>
            <a:ln w="38100">
              <a:solidFill>
                <a:srgbClr val="FF0000"/>
              </a:solidFill>
              <a:prstDash val="solid"/>
            </a:ln>
          </c:spPr>
          <c:marker>
            <c:symbol val="none"/>
          </c:marker>
          <c:xVal>
            <c:numRef>
              <c:f>'REQ data'!$A$8:$A$9</c:f>
              <c:numCache>
                <c:formatCode>m/d/yyyy</c:formatCode>
                <c:ptCount val="2"/>
                <c:pt idx="0">
                  <c:v>39515</c:v>
                </c:pt>
                <c:pt idx="1">
                  <c:v>44675</c:v>
                </c:pt>
              </c:numCache>
            </c:numRef>
          </c:xVal>
          <c:yVal>
            <c:numRef>
              <c:f>'REQ data'!$M$8:$M$9</c:f>
              <c:numCache>
                <c:formatCode>General</c:formatCode>
                <c:ptCount val="2"/>
                <c:pt idx="0">
                  <c:v>38</c:v>
                </c:pt>
                <c:pt idx="1">
                  <c:v>38</c:v>
                </c:pt>
              </c:numCache>
            </c:numRef>
          </c:yVal>
          <c:smooth val="0"/>
          <c:extLst>
            <c:ext xmlns:c16="http://schemas.microsoft.com/office/drawing/2014/chart" uri="{C3380CC4-5D6E-409C-BE32-E72D297353CC}">
              <c16:uniqueId val="{00000009-6B56-4307-ABD3-5A4F9404B3DF}"/>
            </c:ext>
          </c:extLst>
        </c:ser>
        <c:dLbls>
          <c:showLegendKey val="0"/>
          <c:showVal val="0"/>
          <c:showCatName val="0"/>
          <c:showSerName val="0"/>
          <c:showPercent val="0"/>
          <c:showBubbleSize val="0"/>
        </c:dLbls>
        <c:axId val="509399792"/>
        <c:axId val="1"/>
      </c:scatterChart>
      <c:valAx>
        <c:axId val="509399792"/>
        <c:scaling>
          <c:orientation val="minMax"/>
          <c:max val="44692"/>
          <c:min val="38183"/>
        </c:scaling>
        <c:delete val="0"/>
        <c:axPos val="b"/>
        <c:title>
          <c:tx>
            <c:rich>
              <a:bodyPr/>
              <a:lstStyle/>
              <a:p>
                <a:pPr>
                  <a:defRPr sz="1075" b="1" i="0" u="none" strike="noStrike" baseline="0">
                    <a:solidFill>
                      <a:srgbClr val="000000"/>
                    </a:solidFill>
                    <a:latin typeface="Arial"/>
                    <a:ea typeface="Arial"/>
                    <a:cs typeface="Arial"/>
                  </a:defRPr>
                </a:pPr>
                <a:r>
                  <a:rPr lang="en-US"/>
                  <a:t>Date</a:t>
                </a:r>
              </a:p>
            </c:rich>
          </c:tx>
          <c:layout>
            <c:manualLayout>
              <c:xMode val="edge"/>
              <c:yMode val="edge"/>
              <c:x val="0.479467495808307"/>
              <c:y val="0.93407725321888402"/>
            </c:manualLayout>
          </c:layout>
          <c:overlay val="0"/>
          <c:spPr>
            <a:noFill/>
            <a:ln w="25400">
              <a:noFill/>
            </a:ln>
          </c:spPr>
        </c:title>
        <c:numFmt formatCode="mmm\ \'yy" sourceLinked="0"/>
        <c:majorTickMark val="cross"/>
        <c:minorTickMark val="out"/>
        <c:tickLblPos val="low"/>
        <c:spPr>
          <a:ln w="3175">
            <a:solidFill>
              <a:srgbClr val="000000"/>
            </a:solidFill>
            <a:prstDash val="solid"/>
          </a:ln>
        </c:spPr>
        <c:txPr>
          <a:bodyPr rot="0" vert="horz"/>
          <a:lstStyle/>
          <a:p>
            <a:pPr>
              <a:defRPr sz="1075" b="1" i="0" u="none" strike="noStrike" baseline="0">
                <a:solidFill>
                  <a:srgbClr val="000000"/>
                </a:solidFill>
                <a:latin typeface="Arial"/>
                <a:ea typeface="Arial"/>
                <a:cs typeface="Arial"/>
              </a:defRPr>
            </a:pPr>
            <a:endParaRPr lang="en-US"/>
          </a:p>
        </c:txPr>
        <c:crossAx val="1"/>
        <c:crossesAt val="-90"/>
        <c:crossBetween val="midCat"/>
        <c:majorUnit val="730"/>
        <c:minorUnit val="91.25"/>
      </c:valAx>
      <c:valAx>
        <c:axId val="1"/>
        <c:scaling>
          <c:orientation val="minMax"/>
          <c:max val="80"/>
          <c:min val="-80"/>
        </c:scaling>
        <c:delete val="0"/>
        <c:axPos val="l"/>
        <c:majorGridlines>
          <c:spPr>
            <a:ln w="3175">
              <a:solidFill>
                <a:srgbClr val="000000"/>
              </a:solidFill>
              <a:prstDash val="solid"/>
            </a:ln>
          </c:spPr>
        </c:majorGridlines>
        <c:title>
          <c:tx>
            <c:rich>
              <a:bodyPr/>
              <a:lstStyle/>
              <a:p>
                <a:pPr>
                  <a:defRPr sz="1075" b="1" i="0" u="none" strike="noStrike" baseline="0">
                    <a:solidFill>
                      <a:srgbClr val="000000"/>
                    </a:solidFill>
                    <a:latin typeface="Arial"/>
                    <a:ea typeface="Arial"/>
                    <a:cs typeface="Arial"/>
                  </a:defRPr>
                </a:pPr>
                <a:r>
                  <a:rPr lang="en-US"/>
                  <a:t>WRS Error (Km)</a:t>
                </a:r>
              </a:p>
            </c:rich>
          </c:tx>
          <c:layout>
            <c:manualLayout>
              <c:xMode val="edge"/>
              <c:yMode val="edge"/>
              <c:x val="9.9885391684529992E-3"/>
              <c:y val="0.3817289040586665"/>
            </c:manualLayout>
          </c:layout>
          <c:overlay val="0"/>
          <c:spPr>
            <a:noFill/>
            <a:ln w="25400">
              <a:noFill/>
            </a:ln>
          </c:spPr>
        </c:title>
        <c:numFmt formatCode="General" sourceLinked="1"/>
        <c:majorTickMark val="out"/>
        <c:minorTickMark val="out"/>
        <c:tickLblPos val="nextTo"/>
        <c:spPr>
          <a:ln w="3175">
            <a:solidFill>
              <a:srgbClr val="000000"/>
            </a:solidFill>
            <a:prstDash val="solid"/>
          </a:ln>
        </c:spPr>
        <c:txPr>
          <a:bodyPr rot="0" vert="horz"/>
          <a:lstStyle/>
          <a:p>
            <a:pPr>
              <a:defRPr sz="1075" b="1" i="0" u="none" strike="noStrike" baseline="0">
                <a:solidFill>
                  <a:srgbClr val="000000"/>
                </a:solidFill>
                <a:latin typeface="Arial"/>
                <a:ea typeface="Arial"/>
                <a:cs typeface="Arial"/>
              </a:defRPr>
            </a:pPr>
            <a:endParaRPr lang="en-US"/>
          </a:p>
        </c:txPr>
        <c:crossAx val="509399792"/>
        <c:crosses val="autoZero"/>
        <c:crossBetween val="midCat"/>
      </c:valAx>
      <c:spPr>
        <a:noFill/>
        <a:ln w="12700">
          <a:solidFill>
            <a:srgbClr val="808080"/>
          </a:solidFill>
          <a:prstDash val="solid"/>
        </a:ln>
      </c:spPr>
    </c:plotArea>
    <c:plotVisOnly val="1"/>
    <c:dispBlanksAs val="gap"/>
    <c:showDLblsOverMax val="0"/>
  </c:chart>
  <c:spPr>
    <a:noFill/>
    <a:ln w="9525">
      <a:noFill/>
    </a:ln>
  </c:spPr>
  <c:txPr>
    <a:bodyPr/>
    <a:lstStyle/>
    <a:p>
      <a:pPr>
        <a:defRPr sz="1075"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75" b="1" i="0" u="none" strike="noStrike" baseline="0">
                <a:solidFill>
                  <a:srgbClr val="000000"/>
                </a:solidFill>
                <a:latin typeface="Arial"/>
                <a:ea typeface="Arial"/>
                <a:cs typeface="Arial"/>
              </a:defRPr>
            </a:pPr>
            <a:r>
              <a:rPr lang="en-US" sz="1800" b="1" i="0" u="none" strike="noStrike" baseline="0">
                <a:solidFill>
                  <a:srgbClr val="000000"/>
                </a:solidFill>
                <a:latin typeface="Arial"/>
                <a:cs typeface="Arial"/>
              </a:rPr>
              <a:t>Aura WRS Groundtrack Error at the Descending Node</a:t>
            </a:r>
          </a:p>
          <a:p>
            <a:pPr>
              <a:defRPr sz="1075" b="1" i="0" u="none" strike="noStrike" baseline="0">
                <a:solidFill>
                  <a:srgbClr val="000000"/>
                </a:solidFill>
                <a:latin typeface="Arial"/>
                <a:ea typeface="Arial"/>
                <a:cs typeface="Arial"/>
              </a:defRPr>
            </a:pPr>
            <a:r>
              <a:rPr lang="en-US" sz="1800" b="1" i="0" u="none" strike="noStrike" baseline="0">
                <a:solidFill>
                  <a:srgbClr val="000000"/>
                </a:solidFill>
                <a:latin typeface="Arial"/>
                <a:cs typeface="Arial"/>
              </a:rPr>
              <a:t>(Maneuver planning targets included)</a:t>
            </a:r>
          </a:p>
        </c:rich>
      </c:tx>
      <c:layout>
        <c:manualLayout>
          <c:xMode val="edge"/>
          <c:yMode val="edge"/>
          <c:x val="0.16354903750238767"/>
          <c:y val="1.3165151566354635E-2"/>
        </c:manualLayout>
      </c:layout>
      <c:overlay val="0"/>
      <c:spPr>
        <a:noFill/>
        <a:ln w="25400">
          <a:noFill/>
        </a:ln>
      </c:spPr>
    </c:title>
    <c:autoTitleDeleted val="0"/>
    <c:plotArea>
      <c:layout>
        <c:manualLayout>
          <c:layoutTarget val="inner"/>
          <c:xMode val="edge"/>
          <c:yMode val="edge"/>
          <c:x val="7.4361820199778036E-2"/>
          <c:y val="0.11854268624252312"/>
          <c:w val="0.8716241213466519"/>
          <c:h val="0.77487765089722671"/>
        </c:manualLayout>
      </c:layout>
      <c:scatterChart>
        <c:scatterStyle val="lineMarker"/>
        <c:varyColors val="0"/>
        <c:ser>
          <c:idx val="14"/>
          <c:order val="0"/>
          <c:spPr>
            <a:ln w="12700">
              <a:solidFill>
                <a:srgbClr val="000080"/>
              </a:solidFill>
              <a:prstDash val="solid"/>
            </a:ln>
          </c:spPr>
          <c:marker>
            <c:symbol val="circle"/>
            <c:size val="5"/>
            <c:spPr>
              <a:solidFill>
                <a:srgbClr val="000080"/>
              </a:solidFill>
              <a:ln>
                <a:solidFill>
                  <a:srgbClr val="000080"/>
                </a:solidFill>
                <a:prstDash val="solid"/>
              </a:ln>
            </c:spPr>
          </c:marker>
          <c:xVal>
            <c:numRef>
              <c:f>'AvgMeanElements Raw Data'!$A$4:$A$8000</c:f>
              <c:numCache>
                <c:formatCode>d\-mmm\-yy</c:formatCode>
                <c:ptCount val="7997"/>
                <c:pt idx="0">
                  <c:v>38185</c:v>
                </c:pt>
                <c:pt idx="1">
                  <c:v>38186</c:v>
                </c:pt>
                <c:pt idx="2">
                  <c:v>38187</c:v>
                </c:pt>
                <c:pt idx="3">
                  <c:v>38188</c:v>
                </c:pt>
                <c:pt idx="4">
                  <c:v>38189</c:v>
                </c:pt>
                <c:pt idx="5">
                  <c:v>38190</c:v>
                </c:pt>
                <c:pt idx="6">
                  <c:v>38191</c:v>
                </c:pt>
                <c:pt idx="7">
                  <c:v>38192</c:v>
                </c:pt>
                <c:pt idx="8">
                  <c:v>38193</c:v>
                </c:pt>
                <c:pt idx="9">
                  <c:v>38194</c:v>
                </c:pt>
                <c:pt idx="10">
                  <c:v>38195</c:v>
                </c:pt>
                <c:pt idx="11">
                  <c:v>38196</c:v>
                </c:pt>
                <c:pt idx="12">
                  <c:v>38197</c:v>
                </c:pt>
                <c:pt idx="13">
                  <c:v>38198</c:v>
                </c:pt>
                <c:pt idx="14">
                  <c:v>38199</c:v>
                </c:pt>
                <c:pt idx="15">
                  <c:v>38200</c:v>
                </c:pt>
                <c:pt idx="16">
                  <c:v>38201</c:v>
                </c:pt>
                <c:pt idx="17">
                  <c:v>38202</c:v>
                </c:pt>
                <c:pt idx="18">
                  <c:v>38203</c:v>
                </c:pt>
                <c:pt idx="19">
                  <c:v>38204</c:v>
                </c:pt>
                <c:pt idx="20">
                  <c:v>38205</c:v>
                </c:pt>
                <c:pt idx="21">
                  <c:v>38206</c:v>
                </c:pt>
                <c:pt idx="22">
                  <c:v>38207</c:v>
                </c:pt>
                <c:pt idx="23">
                  <c:v>38208</c:v>
                </c:pt>
                <c:pt idx="24">
                  <c:v>38209</c:v>
                </c:pt>
                <c:pt idx="25">
                  <c:v>38210</c:v>
                </c:pt>
                <c:pt idx="26">
                  <c:v>38211</c:v>
                </c:pt>
                <c:pt idx="27">
                  <c:v>38212</c:v>
                </c:pt>
                <c:pt idx="28">
                  <c:v>38213</c:v>
                </c:pt>
                <c:pt idx="29">
                  <c:v>38214</c:v>
                </c:pt>
                <c:pt idx="30">
                  <c:v>38215</c:v>
                </c:pt>
                <c:pt idx="31">
                  <c:v>38216</c:v>
                </c:pt>
                <c:pt idx="32">
                  <c:v>38217</c:v>
                </c:pt>
                <c:pt idx="33">
                  <c:v>38218</c:v>
                </c:pt>
                <c:pt idx="34">
                  <c:v>38219</c:v>
                </c:pt>
                <c:pt idx="35">
                  <c:v>38220</c:v>
                </c:pt>
                <c:pt idx="36">
                  <c:v>38221</c:v>
                </c:pt>
                <c:pt idx="37">
                  <c:v>38222</c:v>
                </c:pt>
                <c:pt idx="38">
                  <c:v>38223</c:v>
                </c:pt>
                <c:pt idx="39">
                  <c:v>38224</c:v>
                </c:pt>
                <c:pt idx="40">
                  <c:v>38225</c:v>
                </c:pt>
                <c:pt idx="41">
                  <c:v>38226</c:v>
                </c:pt>
                <c:pt idx="42">
                  <c:v>38227</c:v>
                </c:pt>
                <c:pt idx="43">
                  <c:v>38228</c:v>
                </c:pt>
                <c:pt idx="44">
                  <c:v>38229</c:v>
                </c:pt>
                <c:pt idx="45">
                  <c:v>38230</c:v>
                </c:pt>
                <c:pt idx="46">
                  <c:v>38231</c:v>
                </c:pt>
                <c:pt idx="47">
                  <c:v>38232</c:v>
                </c:pt>
                <c:pt idx="48">
                  <c:v>38233</c:v>
                </c:pt>
                <c:pt idx="49">
                  <c:v>38234</c:v>
                </c:pt>
                <c:pt idx="50">
                  <c:v>38235</c:v>
                </c:pt>
                <c:pt idx="51">
                  <c:v>38236</c:v>
                </c:pt>
                <c:pt idx="52">
                  <c:v>38237</c:v>
                </c:pt>
                <c:pt idx="53">
                  <c:v>38238</c:v>
                </c:pt>
                <c:pt idx="54">
                  <c:v>38239</c:v>
                </c:pt>
                <c:pt idx="55">
                  <c:v>38240</c:v>
                </c:pt>
                <c:pt idx="56">
                  <c:v>38241</c:v>
                </c:pt>
                <c:pt idx="57">
                  <c:v>38242</c:v>
                </c:pt>
                <c:pt idx="58">
                  <c:v>38243</c:v>
                </c:pt>
                <c:pt idx="59">
                  <c:v>38244</c:v>
                </c:pt>
                <c:pt idx="60">
                  <c:v>38245</c:v>
                </c:pt>
                <c:pt idx="61">
                  <c:v>38246</c:v>
                </c:pt>
                <c:pt idx="62">
                  <c:v>38247</c:v>
                </c:pt>
                <c:pt idx="63">
                  <c:v>38248</c:v>
                </c:pt>
                <c:pt idx="64">
                  <c:v>38249</c:v>
                </c:pt>
                <c:pt idx="65">
                  <c:v>38250</c:v>
                </c:pt>
                <c:pt idx="66">
                  <c:v>38251</c:v>
                </c:pt>
                <c:pt idx="67">
                  <c:v>38252</c:v>
                </c:pt>
                <c:pt idx="68">
                  <c:v>38253</c:v>
                </c:pt>
                <c:pt idx="69">
                  <c:v>38254</c:v>
                </c:pt>
                <c:pt idx="70">
                  <c:v>38255</c:v>
                </c:pt>
                <c:pt idx="71">
                  <c:v>38256</c:v>
                </c:pt>
                <c:pt idx="72">
                  <c:v>38257</c:v>
                </c:pt>
                <c:pt idx="73">
                  <c:v>38258</c:v>
                </c:pt>
                <c:pt idx="74">
                  <c:v>38259</c:v>
                </c:pt>
                <c:pt idx="75">
                  <c:v>38260</c:v>
                </c:pt>
                <c:pt idx="76">
                  <c:v>38261</c:v>
                </c:pt>
                <c:pt idx="77">
                  <c:v>38262</c:v>
                </c:pt>
                <c:pt idx="78">
                  <c:v>38263</c:v>
                </c:pt>
                <c:pt idx="79">
                  <c:v>38264</c:v>
                </c:pt>
                <c:pt idx="80">
                  <c:v>38265</c:v>
                </c:pt>
                <c:pt idx="81">
                  <c:v>38266</c:v>
                </c:pt>
                <c:pt idx="82">
                  <c:v>38267</c:v>
                </c:pt>
                <c:pt idx="83">
                  <c:v>38268</c:v>
                </c:pt>
                <c:pt idx="84">
                  <c:v>38269</c:v>
                </c:pt>
                <c:pt idx="85">
                  <c:v>38270</c:v>
                </c:pt>
                <c:pt idx="86">
                  <c:v>38271</c:v>
                </c:pt>
                <c:pt idx="87">
                  <c:v>38272</c:v>
                </c:pt>
                <c:pt idx="88">
                  <c:v>38273</c:v>
                </c:pt>
                <c:pt idx="89">
                  <c:v>38274</c:v>
                </c:pt>
                <c:pt idx="90">
                  <c:v>38275</c:v>
                </c:pt>
                <c:pt idx="91">
                  <c:v>38276</c:v>
                </c:pt>
                <c:pt idx="92">
                  <c:v>38277</c:v>
                </c:pt>
                <c:pt idx="93">
                  <c:v>38278</c:v>
                </c:pt>
                <c:pt idx="94">
                  <c:v>38279</c:v>
                </c:pt>
                <c:pt idx="95">
                  <c:v>38280</c:v>
                </c:pt>
                <c:pt idx="96">
                  <c:v>38281</c:v>
                </c:pt>
                <c:pt idx="97">
                  <c:v>38282</c:v>
                </c:pt>
                <c:pt idx="98">
                  <c:v>38283</c:v>
                </c:pt>
                <c:pt idx="99">
                  <c:v>38284</c:v>
                </c:pt>
                <c:pt idx="100">
                  <c:v>38285</c:v>
                </c:pt>
                <c:pt idx="101">
                  <c:v>38286</c:v>
                </c:pt>
                <c:pt idx="102">
                  <c:v>38287</c:v>
                </c:pt>
                <c:pt idx="103">
                  <c:v>38288</c:v>
                </c:pt>
                <c:pt idx="104">
                  <c:v>38289</c:v>
                </c:pt>
                <c:pt idx="105">
                  <c:v>38290</c:v>
                </c:pt>
                <c:pt idx="106">
                  <c:v>38291</c:v>
                </c:pt>
                <c:pt idx="107">
                  <c:v>38292</c:v>
                </c:pt>
                <c:pt idx="108">
                  <c:v>38293</c:v>
                </c:pt>
                <c:pt idx="109">
                  <c:v>38294</c:v>
                </c:pt>
                <c:pt idx="110">
                  <c:v>38295</c:v>
                </c:pt>
                <c:pt idx="111">
                  <c:v>38296</c:v>
                </c:pt>
                <c:pt idx="112">
                  <c:v>38297</c:v>
                </c:pt>
                <c:pt idx="113">
                  <c:v>38298</c:v>
                </c:pt>
                <c:pt idx="114">
                  <c:v>38299</c:v>
                </c:pt>
                <c:pt idx="115">
                  <c:v>38300</c:v>
                </c:pt>
                <c:pt idx="116">
                  <c:v>38301</c:v>
                </c:pt>
                <c:pt idx="117">
                  <c:v>38302</c:v>
                </c:pt>
                <c:pt idx="118">
                  <c:v>38303</c:v>
                </c:pt>
                <c:pt idx="119">
                  <c:v>38304</c:v>
                </c:pt>
                <c:pt idx="120">
                  <c:v>38305</c:v>
                </c:pt>
                <c:pt idx="121">
                  <c:v>38306</c:v>
                </c:pt>
                <c:pt idx="122">
                  <c:v>38307</c:v>
                </c:pt>
                <c:pt idx="123">
                  <c:v>38308</c:v>
                </c:pt>
                <c:pt idx="124">
                  <c:v>38309</c:v>
                </c:pt>
                <c:pt idx="125">
                  <c:v>38310</c:v>
                </c:pt>
                <c:pt idx="126">
                  <c:v>38311</c:v>
                </c:pt>
                <c:pt idx="127">
                  <c:v>38312</c:v>
                </c:pt>
                <c:pt idx="128">
                  <c:v>38313</c:v>
                </c:pt>
                <c:pt idx="129">
                  <c:v>38314</c:v>
                </c:pt>
                <c:pt idx="130">
                  <c:v>38315</c:v>
                </c:pt>
                <c:pt idx="131">
                  <c:v>38316</c:v>
                </c:pt>
                <c:pt idx="132">
                  <c:v>38317</c:v>
                </c:pt>
                <c:pt idx="133">
                  <c:v>38318</c:v>
                </c:pt>
                <c:pt idx="134">
                  <c:v>38319</c:v>
                </c:pt>
                <c:pt idx="135">
                  <c:v>38320</c:v>
                </c:pt>
                <c:pt idx="136">
                  <c:v>38321</c:v>
                </c:pt>
                <c:pt idx="137">
                  <c:v>38322</c:v>
                </c:pt>
                <c:pt idx="138">
                  <c:v>38323</c:v>
                </c:pt>
                <c:pt idx="139">
                  <c:v>38324</c:v>
                </c:pt>
                <c:pt idx="140">
                  <c:v>38325</c:v>
                </c:pt>
                <c:pt idx="141">
                  <c:v>38326</c:v>
                </c:pt>
                <c:pt idx="142">
                  <c:v>38327</c:v>
                </c:pt>
                <c:pt idx="143">
                  <c:v>38328</c:v>
                </c:pt>
                <c:pt idx="144">
                  <c:v>38329</c:v>
                </c:pt>
                <c:pt idx="145">
                  <c:v>38330</c:v>
                </c:pt>
                <c:pt idx="146">
                  <c:v>38331</c:v>
                </c:pt>
                <c:pt idx="147">
                  <c:v>38332</c:v>
                </c:pt>
                <c:pt idx="148">
                  <c:v>38333</c:v>
                </c:pt>
                <c:pt idx="149">
                  <c:v>38334</c:v>
                </c:pt>
                <c:pt idx="150">
                  <c:v>38335</c:v>
                </c:pt>
                <c:pt idx="151">
                  <c:v>38336</c:v>
                </c:pt>
                <c:pt idx="152">
                  <c:v>38337</c:v>
                </c:pt>
                <c:pt idx="153">
                  <c:v>38338</c:v>
                </c:pt>
                <c:pt idx="154">
                  <c:v>38339</c:v>
                </c:pt>
                <c:pt idx="155">
                  <c:v>38340</c:v>
                </c:pt>
                <c:pt idx="156">
                  <c:v>38341</c:v>
                </c:pt>
                <c:pt idx="157">
                  <c:v>38342</c:v>
                </c:pt>
                <c:pt idx="158">
                  <c:v>38343</c:v>
                </c:pt>
                <c:pt idx="159">
                  <c:v>38344</c:v>
                </c:pt>
                <c:pt idx="160">
                  <c:v>38345</c:v>
                </c:pt>
                <c:pt idx="161">
                  <c:v>38346</c:v>
                </c:pt>
                <c:pt idx="162">
                  <c:v>38347</c:v>
                </c:pt>
                <c:pt idx="163">
                  <c:v>38348</c:v>
                </c:pt>
                <c:pt idx="164">
                  <c:v>38349</c:v>
                </c:pt>
                <c:pt idx="165">
                  <c:v>38350</c:v>
                </c:pt>
                <c:pt idx="166">
                  <c:v>38351</c:v>
                </c:pt>
                <c:pt idx="167">
                  <c:v>38352</c:v>
                </c:pt>
                <c:pt idx="168">
                  <c:v>38353</c:v>
                </c:pt>
                <c:pt idx="169">
                  <c:v>38354</c:v>
                </c:pt>
                <c:pt idx="170">
                  <c:v>38355</c:v>
                </c:pt>
                <c:pt idx="171">
                  <c:v>38356</c:v>
                </c:pt>
                <c:pt idx="172">
                  <c:v>38357</c:v>
                </c:pt>
                <c:pt idx="173">
                  <c:v>38358</c:v>
                </c:pt>
                <c:pt idx="174">
                  <c:v>38359</c:v>
                </c:pt>
                <c:pt idx="175">
                  <c:v>38360</c:v>
                </c:pt>
                <c:pt idx="176">
                  <c:v>38361</c:v>
                </c:pt>
                <c:pt idx="177">
                  <c:v>38362</c:v>
                </c:pt>
                <c:pt idx="178">
                  <c:v>38363</c:v>
                </c:pt>
                <c:pt idx="179">
                  <c:v>38364</c:v>
                </c:pt>
                <c:pt idx="180">
                  <c:v>38365</c:v>
                </c:pt>
                <c:pt idx="181">
                  <c:v>38366</c:v>
                </c:pt>
                <c:pt idx="182">
                  <c:v>38367</c:v>
                </c:pt>
                <c:pt idx="183">
                  <c:v>38368</c:v>
                </c:pt>
                <c:pt idx="184">
                  <c:v>38369</c:v>
                </c:pt>
                <c:pt idx="185">
                  <c:v>38370</c:v>
                </c:pt>
                <c:pt idx="186">
                  <c:v>38371</c:v>
                </c:pt>
                <c:pt idx="187">
                  <c:v>38372</c:v>
                </c:pt>
                <c:pt idx="188">
                  <c:v>38373</c:v>
                </c:pt>
                <c:pt idx="189">
                  <c:v>38374</c:v>
                </c:pt>
                <c:pt idx="190">
                  <c:v>38375</c:v>
                </c:pt>
                <c:pt idx="191">
                  <c:v>38376</c:v>
                </c:pt>
                <c:pt idx="192">
                  <c:v>38377</c:v>
                </c:pt>
                <c:pt idx="193">
                  <c:v>38378</c:v>
                </c:pt>
                <c:pt idx="194">
                  <c:v>38379</c:v>
                </c:pt>
                <c:pt idx="195">
                  <c:v>38380</c:v>
                </c:pt>
                <c:pt idx="196">
                  <c:v>38381</c:v>
                </c:pt>
                <c:pt idx="197">
                  <c:v>38382</c:v>
                </c:pt>
                <c:pt idx="198">
                  <c:v>38383</c:v>
                </c:pt>
                <c:pt idx="199">
                  <c:v>38384</c:v>
                </c:pt>
                <c:pt idx="200">
                  <c:v>38385</c:v>
                </c:pt>
                <c:pt idx="201">
                  <c:v>38386</c:v>
                </c:pt>
                <c:pt idx="202">
                  <c:v>38387</c:v>
                </c:pt>
                <c:pt idx="203">
                  <c:v>38388</c:v>
                </c:pt>
                <c:pt idx="204">
                  <c:v>38389</c:v>
                </c:pt>
                <c:pt idx="205">
                  <c:v>38390</c:v>
                </c:pt>
                <c:pt idx="206">
                  <c:v>38391</c:v>
                </c:pt>
                <c:pt idx="207">
                  <c:v>38392</c:v>
                </c:pt>
                <c:pt idx="208">
                  <c:v>38393</c:v>
                </c:pt>
                <c:pt idx="209">
                  <c:v>38394</c:v>
                </c:pt>
                <c:pt idx="210">
                  <c:v>38395</c:v>
                </c:pt>
                <c:pt idx="211">
                  <c:v>38396</c:v>
                </c:pt>
                <c:pt idx="212">
                  <c:v>38397</c:v>
                </c:pt>
                <c:pt idx="213">
                  <c:v>38398</c:v>
                </c:pt>
                <c:pt idx="214">
                  <c:v>38399</c:v>
                </c:pt>
                <c:pt idx="215">
                  <c:v>38400</c:v>
                </c:pt>
                <c:pt idx="216">
                  <c:v>38401</c:v>
                </c:pt>
                <c:pt idx="217">
                  <c:v>38402</c:v>
                </c:pt>
                <c:pt idx="218">
                  <c:v>38403</c:v>
                </c:pt>
                <c:pt idx="219">
                  <c:v>38404</c:v>
                </c:pt>
                <c:pt idx="220">
                  <c:v>38405</c:v>
                </c:pt>
                <c:pt idx="221">
                  <c:v>38406</c:v>
                </c:pt>
                <c:pt idx="222">
                  <c:v>38407</c:v>
                </c:pt>
                <c:pt idx="223">
                  <c:v>38408</c:v>
                </c:pt>
                <c:pt idx="224">
                  <c:v>38409</c:v>
                </c:pt>
                <c:pt idx="225">
                  <c:v>38410</c:v>
                </c:pt>
                <c:pt idx="226">
                  <c:v>38411</c:v>
                </c:pt>
                <c:pt idx="227">
                  <c:v>38412</c:v>
                </c:pt>
                <c:pt idx="228">
                  <c:v>38413</c:v>
                </c:pt>
                <c:pt idx="229">
                  <c:v>38414</c:v>
                </c:pt>
                <c:pt idx="230">
                  <c:v>38415</c:v>
                </c:pt>
                <c:pt idx="231">
                  <c:v>38416</c:v>
                </c:pt>
                <c:pt idx="232">
                  <c:v>38417</c:v>
                </c:pt>
                <c:pt idx="233">
                  <c:v>38418</c:v>
                </c:pt>
                <c:pt idx="234">
                  <c:v>38419</c:v>
                </c:pt>
                <c:pt idx="235">
                  <c:v>38420</c:v>
                </c:pt>
                <c:pt idx="236">
                  <c:v>38421</c:v>
                </c:pt>
                <c:pt idx="237">
                  <c:v>38422</c:v>
                </c:pt>
                <c:pt idx="238">
                  <c:v>38423</c:v>
                </c:pt>
                <c:pt idx="239">
                  <c:v>38424</c:v>
                </c:pt>
                <c:pt idx="240">
                  <c:v>38425</c:v>
                </c:pt>
                <c:pt idx="241">
                  <c:v>38426</c:v>
                </c:pt>
                <c:pt idx="242">
                  <c:v>38427</c:v>
                </c:pt>
                <c:pt idx="243">
                  <c:v>38428</c:v>
                </c:pt>
                <c:pt idx="244">
                  <c:v>38429</c:v>
                </c:pt>
                <c:pt idx="245">
                  <c:v>38430</c:v>
                </c:pt>
                <c:pt idx="246">
                  <c:v>38431</c:v>
                </c:pt>
                <c:pt idx="247">
                  <c:v>38432</c:v>
                </c:pt>
                <c:pt idx="248">
                  <c:v>38433</c:v>
                </c:pt>
                <c:pt idx="249">
                  <c:v>38434</c:v>
                </c:pt>
                <c:pt idx="250">
                  <c:v>38435</c:v>
                </c:pt>
                <c:pt idx="251">
                  <c:v>38436</c:v>
                </c:pt>
                <c:pt idx="252">
                  <c:v>38437</c:v>
                </c:pt>
                <c:pt idx="253">
                  <c:v>38438</c:v>
                </c:pt>
                <c:pt idx="254">
                  <c:v>38440</c:v>
                </c:pt>
                <c:pt idx="255">
                  <c:v>38441</c:v>
                </c:pt>
                <c:pt idx="256">
                  <c:v>38442</c:v>
                </c:pt>
                <c:pt idx="257">
                  <c:v>38443</c:v>
                </c:pt>
                <c:pt idx="258">
                  <c:v>38444</c:v>
                </c:pt>
                <c:pt idx="259">
                  <c:v>38445</c:v>
                </c:pt>
                <c:pt idx="260">
                  <c:v>38446</c:v>
                </c:pt>
                <c:pt idx="261">
                  <c:v>38447</c:v>
                </c:pt>
                <c:pt idx="262">
                  <c:v>38448</c:v>
                </c:pt>
                <c:pt idx="263">
                  <c:v>38449</c:v>
                </c:pt>
                <c:pt idx="264">
                  <c:v>38450</c:v>
                </c:pt>
                <c:pt idx="265">
                  <c:v>38451</c:v>
                </c:pt>
                <c:pt idx="266">
                  <c:v>38452</c:v>
                </c:pt>
                <c:pt idx="267">
                  <c:v>38453</c:v>
                </c:pt>
                <c:pt idx="268">
                  <c:v>38454</c:v>
                </c:pt>
                <c:pt idx="269">
                  <c:v>38455</c:v>
                </c:pt>
                <c:pt idx="270">
                  <c:v>38456</c:v>
                </c:pt>
                <c:pt idx="271">
                  <c:v>38457</c:v>
                </c:pt>
                <c:pt idx="272">
                  <c:v>38458</c:v>
                </c:pt>
                <c:pt idx="273">
                  <c:v>38459</c:v>
                </c:pt>
                <c:pt idx="274">
                  <c:v>38460</c:v>
                </c:pt>
                <c:pt idx="275">
                  <c:v>38461</c:v>
                </c:pt>
                <c:pt idx="276">
                  <c:v>38462</c:v>
                </c:pt>
                <c:pt idx="277">
                  <c:v>38463</c:v>
                </c:pt>
                <c:pt idx="278">
                  <c:v>38464</c:v>
                </c:pt>
                <c:pt idx="279">
                  <c:v>38465</c:v>
                </c:pt>
                <c:pt idx="280">
                  <c:v>38466</c:v>
                </c:pt>
                <c:pt idx="281">
                  <c:v>38467</c:v>
                </c:pt>
                <c:pt idx="282">
                  <c:v>38468</c:v>
                </c:pt>
                <c:pt idx="283">
                  <c:v>38469</c:v>
                </c:pt>
                <c:pt idx="284">
                  <c:v>38470</c:v>
                </c:pt>
                <c:pt idx="285">
                  <c:v>38471</c:v>
                </c:pt>
                <c:pt idx="286">
                  <c:v>38472</c:v>
                </c:pt>
                <c:pt idx="287">
                  <c:v>38473</c:v>
                </c:pt>
                <c:pt idx="288">
                  <c:v>38474</c:v>
                </c:pt>
                <c:pt idx="289">
                  <c:v>38475</c:v>
                </c:pt>
                <c:pt idx="290">
                  <c:v>38476</c:v>
                </c:pt>
                <c:pt idx="291">
                  <c:v>38477</c:v>
                </c:pt>
                <c:pt idx="292">
                  <c:v>38478</c:v>
                </c:pt>
                <c:pt idx="293">
                  <c:v>38479</c:v>
                </c:pt>
                <c:pt idx="294">
                  <c:v>38480</c:v>
                </c:pt>
                <c:pt idx="295">
                  <c:v>38481</c:v>
                </c:pt>
                <c:pt idx="296">
                  <c:v>38482</c:v>
                </c:pt>
                <c:pt idx="297">
                  <c:v>38483</c:v>
                </c:pt>
                <c:pt idx="298">
                  <c:v>38484</c:v>
                </c:pt>
                <c:pt idx="299">
                  <c:v>38485</c:v>
                </c:pt>
                <c:pt idx="300">
                  <c:v>38486</c:v>
                </c:pt>
                <c:pt idx="301">
                  <c:v>38487</c:v>
                </c:pt>
                <c:pt idx="302">
                  <c:v>38488</c:v>
                </c:pt>
                <c:pt idx="303">
                  <c:v>38489</c:v>
                </c:pt>
                <c:pt idx="304">
                  <c:v>38490</c:v>
                </c:pt>
                <c:pt idx="305">
                  <c:v>38491</c:v>
                </c:pt>
                <c:pt idx="306">
                  <c:v>38492</c:v>
                </c:pt>
                <c:pt idx="307">
                  <c:v>38493</c:v>
                </c:pt>
                <c:pt idx="308">
                  <c:v>38494</c:v>
                </c:pt>
                <c:pt idx="309">
                  <c:v>38495</c:v>
                </c:pt>
                <c:pt idx="310">
                  <c:v>38496</c:v>
                </c:pt>
                <c:pt idx="311">
                  <c:v>38497</c:v>
                </c:pt>
                <c:pt idx="312">
                  <c:v>38498</c:v>
                </c:pt>
                <c:pt idx="313">
                  <c:v>38499</c:v>
                </c:pt>
                <c:pt idx="314">
                  <c:v>38500</c:v>
                </c:pt>
                <c:pt idx="315">
                  <c:v>38501</c:v>
                </c:pt>
                <c:pt idx="316">
                  <c:v>38502</c:v>
                </c:pt>
                <c:pt idx="317">
                  <c:v>38503</c:v>
                </c:pt>
                <c:pt idx="318">
                  <c:v>38504</c:v>
                </c:pt>
                <c:pt idx="319">
                  <c:v>38505</c:v>
                </c:pt>
                <c:pt idx="320">
                  <c:v>38506</c:v>
                </c:pt>
                <c:pt idx="321">
                  <c:v>38507</c:v>
                </c:pt>
                <c:pt idx="322">
                  <c:v>38508</c:v>
                </c:pt>
                <c:pt idx="323">
                  <c:v>38509</c:v>
                </c:pt>
                <c:pt idx="324">
                  <c:v>38510</c:v>
                </c:pt>
                <c:pt idx="325">
                  <c:v>38511</c:v>
                </c:pt>
                <c:pt idx="326">
                  <c:v>38512</c:v>
                </c:pt>
                <c:pt idx="327">
                  <c:v>38513</c:v>
                </c:pt>
                <c:pt idx="328">
                  <c:v>38514</c:v>
                </c:pt>
                <c:pt idx="329">
                  <c:v>38515</c:v>
                </c:pt>
                <c:pt idx="330">
                  <c:v>38516</c:v>
                </c:pt>
                <c:pt idx="331">
                  <c:v>38517</c:v>
                </c:pt>
                <c:pt idx="332">
                  <c:v>38518</c:v>
                </c:pt>
                <c:pt idx="333">
                  <c:v>38519</c:v>
                </c:pt>
                <c:pt idx="334">
                  <c:v>38520</c:v>
                </c:pt>
                <c:pt idx="335">
                  <c:v>38521</c:v>
                </c:pt>
                <c:pt idx="336">
                  <c:v>38522</c:v>
                </c:pt>
                <c:pt idx="337">
                  <c:v>38523</c:v>
                </c:pt>
                <c:pt idx="338">
                  <c:v>38524</c:v>
                </c:pt>
                <c:pt idx="339">
                  <c:v>38525</c:v>
                </c:pt>
                <c:pt idx="340">
                  <c:v>38526</c:v>
                </c:pt>
                <c:pt idx="341">
                  <c:v>38527</c:v>
                </c:pt>
                <c:pt idx="342">
                  <c:v>38528</c:v>
                </c:pt>
                <c:pt idx="343">
                  <c:v>38529</c:v>
                </c:pt>
                <c:pt idx="344">
                  <c:v>38530</c:v>
                </c:pt>
                <c:pt idx="345">
                  <c:v>38531</c:v>
                </c:pt>
                <c:pt idx="346">
                  <c:v>38532</c:v>
                </c:pt>
                <c:pt idx="347">
                  <c:v>38533</c:v>
                </c:pt>
                <c:pt idx="348">
                  <c:v>38534</c:v>
                </c:pt>
                <c:pt idx="349">
                  <c:v>38535</c:v>
                </c:pt>
                <c:pt idx="350">
                  <c:v>38536</c:v>
                </c:pt>
                <c:pt idx="351">
                  <c:v>38537</c:v>
                </c:pt>
                <c:pt idx="352">
                  <c:v>38538</c:v>
                </c:pt>
                <c:pt idx="353">
                  <c:v>38539</c:v>
                </c:pt>
                <c:pt idx="354">
                  <c:v>38540</c:v>
                </c:pt>
                <c:pt idx="355">
                  <c:v>38541</c:v>
                </c:pt>
                <c:pt idx="356">
                  <c:v>38542</c:v>
                </c:pt>
                <c:pt idx="357">
                  <c:v>38543</c:v>
                </c:pt>
                <c:pt idx="358">
                  <c:v>38544</c:v>
                </c:pt>
                <c:pt idx="359">
                  <c:v>38545</c:v>
                </c:pt>
                <c:pt idx="360">
                  <c:v>38546</c:v>
                </c:pt>
                <c:pt idx="361">
                  <c:v>38547</c:v>
                </c:pt>
                <c:pt idx="362">
                  <c:v>38548</c:v>
                </c:pt>
                <c:pt idx="363">
                  <c:v>38549</c:v>
                </c:pt>
                <c:pt idx="364">
                  <c:v>38550</c:v>
                </c:pt>
                <c:pt idx="365">
                  <c:v>38551</c:v>
                </c:pt>
                <c:pt idx="366">
                  <c:v>38552</c:v>
                </c:pt>
                <c:pt idx="367">
                  <c:v>38553</c:v>
                </c:pt>
                <c:pt idx="368">
                  <c:v>38554</c:v>
                </c:pt>
                <c:pt idx="369">
                  <c:v>38555</c:v>
                </c:pt>
                <c:pt idx="370">
                  <c:v>38556</c:v>
                </c:pt>
                <c:pt idx="371">
                  <c:v>38557</c:v>
                </c:pt>
                <c:pt idx="372">
                  <c:v>38558</c:v>
                </c:pt>
                <c:pt idx="373">
                  <c:v>38559</c:v>
                </c:pt>
                <c:pt idx="374">
                  <c:v>38560</c:v>
                </c:pt>
                <c:pt idx="375">
                  <c:v>38561</c:v>
                </c:pt>
                <c:pt idx="376">
                  <c:v>38562</c:v>
                </c:pt>
                <c:pt idx="377">
                  <c:v>38563</c:v>
                </c:pt>
                <c:pt idx="378">
                  <c:v>38564</c:v>
                </c:pt>
                <c:pt idx="379">
                  <c:v>38565</c:v>
                </c:pt>
                <c:pt idx="380">
                  <c:v>38566</c:v>
                </c:pt>
                <c:pt idx="381">
                  <c:v>38567</c:v>
                </c:pt>
                <c:pt idx="382">
                  <c:v>38568</c:v>
                </c:pt>
                <c:pt idx="383">
                  <c:v>38569</c:v>
                </c:pt>
                <c:pt idx="384">
                  <c:v>38570</c:v>
                </c:pt>
                <c:pt idx="385">
                  <c:v>38571</c:v>
                </c:pt>
                <c:pt idx="386">
                  <c:v>38572</c:v>
                </c:pt>
                <c:pt idx="387">
                  <c:v>38573</c:v>
                </c:pt>
                <c:pt idx="388">
                  <c:v>38574</c:v>
                </c:pt>
                <c:pt idx="389">
                  <c:v>38575</c:v>
                </c:pt>
                <c:pt idx="390">
                  <c:v>38576</c:v>
                </c:pt>
                <c:pt idx="391">
                  <c:v>38577</c:v>
                </c:pt>
                <c:pt idx="392">
                  <c:v>38578</c:v>
                </c:pt>
                <c:pt idx="393">
                  <c:v>38579</c:v>
                </c:pt>
                <c:pt idx="394">
                  <c:v>38580</c:v>
                </c:pt>
                <c:pt idx="395">
                  <c:v>38581</c:v>
                </c:pt>
                <c:pt idx="396">
                  <c:v>38582</c:v>
                </c:pt>
                <c:pt idx="397">
                  <c:v>38583</c:v>
                </c:pt>
                <c:pt idx="398">
                  <c:v>38584</c:v>
                </c:pt>
                <c:pt idx="399">
                  <c:v>38585</c:v>
                </c:pt>
                <c:pt idx="400">
                  <c:v>38586</c:v>
                </c:pt>
                <c:pt idx="401">
                  <c:v>38587</c:v>
                </c:pt>
                <c:pt idx="402">
                  <c:v>38588</c:v>
                </c:pt>
                <c:pt idx="403">
                  <c:v>38589</c:v>
                </c:pt>
                <c:pt idx="404">
                  <c:v>38590</c:v>
                </c:pt>
                <c:pt idx="405">
                  <c:v>38591</c:v>
                </c:pt>
                <c:pt idx="406">
                  <c:v>38592</c:v>
                </c:pt>
                <c:pt idx="407">
                  <c:v>38593</c:v>
                </c:pt>
                <c:pt idx="408">
                  <c:v>38594</c:v>
                </c:pt>
                <c:pt idx="409">
                  <c:v>38595</c:v>
                </c:pt>
                <c:pt idx="410">
                  <c:v>38596</c:v>
                </c:pt>
                <c:pt idx="411">
                  <c:v>38597</c:v>
                </c:pt>
                <c:pt idx="412">
                  <c:v>38598</c:v>
                </c:pt>
                <c:pt idx="413">
                  <c:v>38599</c:v>
                </c:pt>
                <c:pt idx="414">
                  <c:v>38600</c:v>
                </c:pt>
                <c:pt idx="415">
                  <c:v>38601</c:v>
                </c:pt>
                <c:pt idx="416">
                  <c:v>38602</c:v>
                </c:pt>
                <c:pt idx="417">
                  <c:v>38603</c:v>
                </c:pt>
                <c:pt idx="418">
                  <c:v>38604</c:v>
                </c:pt>
                <c:pt idx="419">
                  <c:v>38605</c:v>
                </c:pt>
                <c:pt idx="420">
                  <c:v>38606</c:v>
                </c:pt>
                <c:pt idx="421">
                  <c:v>38607</c:v>
                </c:pt>
                <c:pt idx="422">
                  <c:v>38608</c:v>
                </c:pt>
                <c:pt idx="423">
                  <c:v>38609</c:v>
                </c:pt>
                <c:pt idx="424">
                  <c:v>38610</c:v>
                </c:pt>
                <c:pt idx="425">
                  <c:v>38611</c:v>
                </c:pt>
                <c:pt idx="426">
                  <c:v>38612</c:v>
                </c:pt>
                <c:pt idx="427">
                  <c:v>38613</c:v>
                </c:pt>
                <c:pt idx="428">
                  <c:v>38614</c:v>
                </c:pt>
                <c:pt idx="429">
                  <c:v>38615</c:v>
                </c:pt>
                <c:pt idx="430">
                  <c:v>38616</c:v>
                </c:pt>
                <c:pt idx="431">
                  <c:v>38617</c:v>
                </c:pt>
                <c:pt idx="432">
                  <c:v>38618</c:v>
                </c:pt>
                <c:pt idx="433">
                  <c:v>38619</c:v>
                </c:pt>
                <c:pt idx="434">
                  <c:v>38620</c:v>
                </c:pt>
                <c:pt idx="435">
                  <c:v>38621</c:v>
                </c:pt>
                <c:pt idx="436">
                  <c:v>38622</c:v>
                </c:pt>
                <c:pt idx="437">
                  <c:v>38623</c:v>
                </c:pt>
                <c:pt idx="438">
                  <c:v>38624</c:v>
                </c:pt>
                <c:pt idx="439">
                  <c:v>38625</c:v>
                </c:pt>
                <c:pt idx="440">
                  <c:v>38626</c:v>
                </c:pt>
                <c:pt idx="441">
                  <c:v>38627</c:v>
                </c:pt>
                <c:pt idx="442">
                  <c:v>38628</c:v>
                </c:pt>
                <c:pt idx="443">
                  <c:v>38629</c:v>
                </c:pt>
                <c:pt idx="444">
                  <c:v>38630</c:v>
                </c:pt>
                <c:pt idx="445">
                  <c:v>38631</c:v>
                </c:pt>
                <c:pt idx="446">
                  <c:v>38632</c:v>
                </c:pt>
                <c:pt idx="447">
                  <c:v>38633</c:v>
                </c:pt>
                <c:pt idx="448">
                  <c:v>38634</c:v>
                </c:pt>
                <c:pt idx="449">
                  <c:v>38635</c:v>
                </c:pt>
                <c:pt idx="450">
                  <c:v>38636</c:v>
                </c:pt>
                <c:pt idx="451">
                  <c:v>38637</c:v>
                </c:pt>
                <c:pt idx="452">
                  <c:v>38638</c:v>
                </c:pt>
                <c:pt idx="453">
                  <c:v>38639</c:v>
                </c:pt>
                <c:pt idx="454">
                  <c:v>38640</c:v>
                </c:pt>
                <c:pt idx="455">
                  <c:v>38641</c:v>
                </c:pt>
                <c:pt idx="456">
                  <c:v>38642</c:v>
                </c:pt>
                <c:pt idx="457">
                  <c:v>38643</c:v>
                </c:pt>
                <c:pt idx="458">
                  <c:v>38644</c:v>
                </c:pt>
                <c:pt idx="459">
                  <c:v>38645</c:v>
                </c:pt>
                <c:pt idx="460">
                  <c:v>38646</c:v>
                </c:pt>
                <c:pt idx="461">
                  <c:v>38647</c:v>
                </c:pt>
                <c:pt idx="462">
                  <c:v>38648</c:v>
                </c:pt>
                <c:pt idx="463">
                  <c:v>38649</c:v>
                </c:pt>
                <c:pt idx="464">
                  <c:v>38650</c:v>
                </c:pt>
                <c:pt idx="465">
                  <c:v>38651</c:v>
                </c:pt>
                <c:pt idx="466">
                  <c:v>38652</c:v>
                </c:pt>
                <c:pt idx="467">
                  <c:v>38653</c:v>
                </c:pt>
                <c:pt idx="468">
                  <c:v>38654</c:v>
                </c:pt>
                <c:pt idx="469">
                  <c:v>38655</c:v>
                </c:pt>
                <c:pt idx="470">
                  <c:v>38656</c:v>
                </c:pt>
                <c:pt idx="471">
                  <c:v>38657</c:v>
                </c:pt>
                <c:pt idx="472">
                  <c:v>38658</c:v>
                </c:pt>
                <c:pt idx="473">
                  <c:v>38659</c:v>
                </c:pt>
                <c:pt idx="474">
                  <c:v>38660</c:v>
                </c:pt>
                <c:pt idx="475">
                  <c:v>38661</c:v>
                </c:pt>
                <c:pt idx="476">
                  <c:v>38662</c:v>
                </c:pt>
                <c:pt idx="477">
                  <c:v>38663</c:v>
                </c:pt>
                <c:pt idx="478">
                  <c:v>38664</c:v>
                </c:pt>
                <c:pt idx="479">
                  <c:v>38665</c:v>
                </c:pt>
                <c:pt idx="480">
                  <c:v>38666</c:v>
                </c:pt>
                <c:pt idx="481">
                  <c:v>38667</c:v>
                </c:pt>
                <c:pt idx="482">
                  <c:v>38668</c:v>
                </c:pt>
                <c:pt idx="483">
                  <c:v>38669</c:v>
                </c:pt>
                <c:pt idx="484">
                  <c:v>38670</c:v>
                </c:pt>
                <c:pt idx="485">
                  <c:v>38671</c:v>
                </c:pt>
                <c:pt idx="486">
                  <c:v>38672</c:v>
                </c:pt>
                <c:pt idx="487">
                  <c:v>38673</c:v>
                </c:pt>
                <c:pt idx="488">
                  <c:v>38674</c:v>
                </c:pt>
                <c:pt idx="489">
                  <c:v>38675</c:v>
                </c:pt>
                <c:pt idx="490">
                  <c:v>38676</c:v>
                </c:pt>
                <c:pt idx="491">
                  <c:v>38677</c:v>
                </c:pt>
                <c:pt idx="492">
                  <c:v>38678</c:v>
                </c:pt>
                <c:pt idx="493">
                  <c:v>38679</c:v>
                </c:pt>
                <c:pt idx="494">
                  <c:v>38680</c:v>
                </c:pt>
                <c:pt idx="495">
                  <c:v>38681</c:v>
                </c:pt>
                <c:pt idx="496">
                  <c:v>38682</c:v>
                </c:pt>
                <c:pt idx="497">
                  <c:v>38683</c:v>
                </c:pt>
                <c:pt idx="498">
                  <c:v>38684</c:v>
                </c:pt>
                <c:pt idx="499">
                  <c:v>38685</c:v>
                </c:pt>
                <c:pt idx="500">
                  <c:v>38686</c:v>
                </c:pt>
                <c:pt idx="501">
                  <c:v>38687</c:v>
                </c:pt>
                <c:pt idx="502">
                  <c:v>38688</c:v>
                </c:pt>
                <c:pt idx="503">
                  <c:v>38689</c:v>
                </c:pt>
                <c:pt idx="504">
                  <c:v>38690</c:v>
                </c:pt>
                <c:pt idx="505">
                  <c:v>38691</c:v>
                </c:pt>
                <c:pt idx="506">
                  <c:v>38692</c:v>
                </c:pt>
                <c:pt idx="507">
                  <c:v>38693</c:v>
                </c:pt>
                <c:pt idx="508">
                  <c:v>38694</c:v>
                </c:pt>
                <c:pt idx="509">
                  <c:v>38695</c:v>
                </c:pt>
                <c:pt idx="510">
                  <c:v>38696</c:v>
                </c:pt>
                <c:pt idx="511">
                  <c:v>38697</c:v>
                </c:pt>
                <c:pt idx="512">
                  <c:v>38698</c:v>
                </c:pt>
                <c:pt idx="513">
                  <c:v>38699</c:v>
                </c:pt>
                <c:pt idx="514">
                  <c:v>38700</c:v>
                </c:pt>
                <c:pt idx="515">
                  <c:v>38701</c:v>
                </c:pt>
                <c:pt idx="516">
                  <c:v>38702</c:v>
                </c:pt>
                <c:pt idx="517">
                  <c:v>38703</c:v>
                </c:pt>
                <c:pt idx="518">
                  <c:v>38704</c:v>
                </c:pt>
                <c:pt idx="519">
                  <c:v>38705</c:v>
                </c:pt>
                <c:pt idx="520">
                  <c:v>38706</c:v>
                </c:pt>
                <c:pt idx="521">
                  <c:v>38707</c:v>
                </c:pt>
                <c:pt idx="522">
                  <c:v>38708</c:v>
                </c:pt>
                <c:pt idx="523">
                  <c:v>38709</c:v>
                </c:pt>
                <c:pt idx="524">
                  <c:v>38710</c:v>
                </c:pt>
                <c:pt idx="525">
                  <c:v>38711</c:v>
                </c:pt>
                <c:pt idx="526">
                  <c:v>38712</c:v>
                </c:pt>
                <c:pt idx="527">
                  <c:v>38713</c:v>
                </c:pt>
                <c:pt idx="528">
                  <c:v>38714</c:v>
                </c:pt>
                <c:pt idx="529">
                  <c:v>38715</c:v>
                </c:pt>
                <c:pt idx="530">
                  <c:v>38716</c:v>
                </c:pt>
                <c:pt idx="531">
                  <c:v>38717</c:v>
                </c:pt>
                <c:pt idx="532">
                  <c:v>38718</c:v>
                </c:pt>
                <c:pt idx="533">
                  <c:v>38719</c:v>
                </c:pt>
                <c:pt idx="534">
                  <c:v>38720</c:v>
                </c:pt>
                <c:pt idx="535">
                  <c:v>38721</c:v>
                </c:pt>
                <c:pt idx="536">
                  <c:v>38722</c:v>
                </c:pt>
                <c:pt idx="537">
                  <c:v>38723</c:v>
                </c:pt>
                <c:pt idx="538">
                  <c:v>38724</c:v>
                </c:pt>
                <c:pt idx="539">
                  <c:v>38725</c:v>
                </c:pt>
                <c:pt idx="540">
                  <c:v>38726</c:v>
                </c:pt>
                <c:pt idx="541">
                  <c:v>38727</c:v>
                </c:pt>
                <c:pt idx="542">
                  <c:v>38728</c:v>
                </c:pt>
                <c:pt idx="543">
                  <c:v>38729</c:v>
                </c:pt>
                <c:pt idx="544">
                  <c:v>38730</c:v>
                </c:pt>
                <c:pt idx="545">
                  <c:v>38731</c:v>
                </c:pt>
                <c:pt idx="546">
                  <c:v>38732</c:v>
                </c:pt>
                <c:pt idx="547">
                  <c:v>38733</c:v>
                </c:pt>
                <c:pt idx="548">
                  <c:v>38734</c:v>
                </c:pt>
                <c:pt idx="549">
                  <c:v>38735</c:v>
                </c:pt>
                <c:pt idx="550">
                  <c:v>38736</c:v>
                </c:pt>
                <c:pt idx="551">
                  <c:v>38737</c:v>
                </c:pt>
                <c:pt idx="552">
                  <c:v>38738</c:v>
                </c:pt>
                <c:pt idx="553">
                  <c:v>38739</c:v>
                </c:pt>
                <c:pt idx="554">
                  <c:v>38740</c:v>
                </c:pt>
                <c:pt idx="555">
                  <c:v>38741</c:v>
                </c:pt>
                <c:pt idx="556">
                  <c:v>38742</c:v>
                </c:pt>
                <c:pt idx="557">
                  <c:v>38743</c:v>
                </c:pt>
                <c:pt idx="558">
                  <c:v>38744</c:v>
                </c:pt>
                <c:pt idx="559">
                  <c:v>38745</c:v>
                </c:pt>
                <c:pt idx="560">
                  <c:v>38746</c:v>
                </c:pt>
                <c:pt idx="561">
                  <c:v>38747</c:v>
                </c:pt>
                <c:pt idx="562">
                  <c:v>38748</c:v>
                </c:pt>
                <c:pt idx="563">
                  <c:v>38749</c:v>
                </c:pt>
                <c:pt idx="564">
                  <c:v>38750</c:v>
                </c:pt>
                <c:pt idx="565">
                  <c:v>38751</c:v>
                </c:pt>
                <c:pt idx="566">
                  <c:v>38752</c:v>
                </c:pt>
                <c:pt idx="567">
                  <c:v>38753</c:v>
                </c:pt>
                <c:pt idx="568">
                  <c:v>38754</c:v>
                </c:pt>
                <c:pt idx="569">
                  <c:v>38755</c:v>
                </c:pt>
                <c:pt idx="570">
                  <c:v>38756</c:v>
                </c:pt>
                <c:pt idx="571">
                  <c:v>38757</c:v>
                </c:pt>
                <c:pt idx="572">
                  <c:v>38758</c:v>
                </c:pt>
                <c:pt idx="573">
                  <c:v>38759</c:v>
                </c:pt>
                <c:pt idx="574">
                  <c:v>38760</c:v>
                </c:pt>
                <c:pt idx="575">
                  <c:v>38761</c:v>
                </c:pt>
                <c:pt idx="576">
                  <c:v>38762</c:v>
                </c:pt>
                <c:pt idx="577">
                  <c:v>38763</c:v>
                </c:pt>
                <c:pt idx="578">
                  <c:v>38764</c:v>
                </c:pt>
                <c:pt idx="579">
                  <c:v>38765</c:v>
                </c:pt>
                <c:pt idx="580">
                  <c:v>38766</c:v>
                </c:pt>
                <c:pt idx="581">
                  <c:v>38767</c:v>
                </c:pt>
                <c:pt idx="582">
                  <c:v>38768</c:v>
                </c:pt>
                <c:pt idx="583">
                  <c:v>38769</c:v>
                </c:pt>
                <c:pt idx="584">
                  <c:v>38770</c:v>
                </c:pt>
                <c:pt idx="585">
                  <c:v>38771</c:v>
                </c:pt>
                <c:pt idx="586">
                  <c:v>38772</c:v>
                </c:pt>
                <c:pt idx="587">
                  <c:v>38773</c:v>
                </c:pt>
                <c:pt idx="588">
                  <c:v>38774</c:v>
                </c:pt>
                <c:pt idx="589">
                  <c:v>38775</c:v>
                </c:pt>
                <c:pt idx="590">
                  <c:v>38776</c:v>
                </c:pt>
                <c:pt idx="591">
                  <c:v>38777</c:v>
                </c:pt>
                <c:pt idx="592">
                  <c:v>38778</c:v>
                </c:pt>
                <c:pt idx="593">
                  <c:v>38779</c:v>
                </c:pt>
                <c:pt idx="594">
                  <c:v>38780</c:v>
                </c:pt>
                <c:pt idx="595">
                  <c:v>38781</c:v>
                </c:pt>
                <c:pt idx="596">
                  <c:v>38782</c:v>
                </c:pt>
                <c:pt idx="597">
                  <c:v>38783</c:v>
                </c:pt>
                <c:pt idx="598">
                  <c:v>38784</c:v>
                </c:pt>
                <c:pt idx="599">
                  <c:v>38785</c:v>
                </c:pt>
                <c:pt idx="600">
                  <c:v>38786</c:v>
                </c:pt>
                <c:pt idx="601">
                  <c:v>38787</c:v>
                </c:pt>
                <c:pt idx="602">
                  <c:v>38788</c:v>
                </c:pt>
                <c:pt idx="603">
                  <c:v>38789</c:v>
                </c:pt>
                <c:pt idx="604">
                  <c:v>38790</c:v>
                </c:pt>
                <c:pt idx="605">
                  <c:v>38791</c:v>
                </c:pt>
                <c:pt idx="606">
                  <c:v>38792</c:v>
                </c:pt>
                <c:pt idx="607">
                  <c:v>38793</c:v>
                </c:pt>
                <c:pt idx="608">
                  <c:v>38794</c:v>
                </c:pt>
                <c:pt idx="609">
                  <c:v>38795</c:v>
                </c:pt>
                <c:pt idx="610">
                  <c:v>38796</c:v>
                </c:pt>
                <c:pt idx="611">
                  <c:v>38797</c:v>
                </c:pt>
                <c:pt idx="612">
                  <c:v>38798</c:v>
                </c:pt>
                <c:pt idx="613">
                  <c:v>38799</c:v>
                </c:pt>
                <c:pt idx="614">
                  <c:v>38800</c:v>
                </c:pt>
                <c:pt idx="615">
                  <c:v>38801</c:v>
                </c:pt>
                <c:pt idx="616">
                  <c:v>38802</c:v>
                </c:pt>
                <c:pt idx="617">
                  <c:v>38803</c:v>
                </c:pt>
                <c:pt idx="618">
                  <c:v>38804</c:v>
                </c:pt>
                <c:pt idx="619">
                  <c:v>38805</c:v>
                </c:pt>
                <c:pt idx="620">
                  <c:v>38806</c:v>
                </c:pt>
                <c:pt idx="621">
                  <c:v>38807</c:v>
                </c:pt>
                <c:pt idx="622">
                  <c:v>38808</c:v>
                </c:pt>
                <c:pt idx="623">
                  <c:v>38809</c:v>
                </c:pt>
                <c:pt idx="624">
                  <c:v>38810</c:v>
                </c:pt>
                <c:pt idx="625">
                  <c:v>38811</c:v>
                </c:pt>
                <c:pt idx="626">
                  <c:v>38812</c:v>
                </c:pt>
                <c:pt idx="627">
                  <c:v>38813</c:v>
                </c:pt>
                <c:pt idx="628">
                  <c:v>38814</c:v>
                </c:pt>
                <c:pt idx="629">
                  <c:v>38815</c:v>
                </c:pt>
                <c:pt idx="630">
                  <c:v>38816</c:v>
                </c:pt>
                <c:pt idx="631">
                  <c:v>38817</c:v>
                </c:pt>
                <c:pt idx="632">
                  <c:v>38818</c:v>
                </c:pt>
                <c:pt idx="633">
                  <c:v>38819</c:v>
                </c:pt>
                <c:pt idx="634">
                  <c:v>38820</c:v>
                </c:pt>
                <c:pt idx="635">
                  <c:v>38821</c:v>
                </c:pt>
                <c:pt idx="636">
                  <c:v>38822</c:v>
                </c:pt>
                <c:pt idx="637">
                  <c:v>38823</c:v>
                </c:pt>
                <c:pt idx="638">
                  <c:v>38824</c:v>
                </c:pt>
                <c:pt idx="639">
                  <c:v>38825</c:v>
                </c:pt>
                <c:pt idx="640">
                  <c:v>38826</c:v>
                </c:pt>
                <c:pt idx="641">
                  <c:v>38827</c:v>
                </c:pt>
                <c:pt idx="642">
                  <c:v>38828</c:v>
                </c:pt>
                <c:pt idx="643">
                  <c:v>38829</c:v>
                </c:pt>
                <c:pt idx="644">
                  <c:v>38830</c:v>
                </c:pt>
                <c:pt idx="645">
                  <c:v>38831</c:v>
                </c:pt>
                <c:pt idx="646">
                  <c:v>38832</c:v>
                </c:pt>
                <c:pt idx="647">
                  <c:v>38833</c:v>
                </c:pt>
                <c:pt idx="648">
                  <c:v>38834</c:v>
                </c:pt>
                <c:pt idx="649">
                  <c:v>38835</c:v>
                </c:pt>
                <c:pt idx="650">
                  <c:v>38836</c:v>
                </c:pt>
                <c:pt idx="651">
                  <c:v>38837</c:v>
                </c:pt>
                <c:pt idx="652">
                  <c:v>38838</c:v>
                </c:pt>
                <c:pt idx="653">
                  <c:v>38839</c:v>
                </c:pt>
                <c:pt idx="654">
                  <c:v>38840</c:v>
                </c:pt>
                <c:pt idx="655">
                  <c:v>38841</c:v>
                </c:pt>
                <c:pt idx="656">
                  <c:v>38842</c:v>
                </c:pt>
                <c:pt idx="657">
                  <c:v>38843</c:v>
                </c:pt>
                <c:pt idx="658">
                  <c:v>38844</c:v>
                </c:pt>
                <c:pt idx="659">
                  <c:v>38845</c:v>
                </c:pt>
                <c:pt idx="660">
                  <c:v>38846</c:v>
                </c:pt>
                <c:pt idx="661">
                  <c:v>38847</c:v>
                </c:pt>
                <c:pt idx="662">
                  <c:v>38848</c:v>
                </c:pt>
                <c:pt idx="663">
                  <c:v>38849</c:v>
                </c:pt>
                <c:pt idx="664">
                  <c:v>38850</c:v>
                </c:pt>
                <c:pt idx="665">
                  <c:v>38851</c:v>
                </c:pt>
                <c:pt idx="666">
                  <c:v>38852</c:v>
                </c:pt>
                <c:pt idx="667">
                  <c:v>38853</c:v>
                </c:pt>
                <c:pt idx="668">
                  <c:v>38854</c:v>
                </c:pt>
                <c:pt idx="669">
                  <c:v>38855</c:v>
                </c:pt>
                <c:pt idx="670">
                  <c:v>38856</c:v>
                </c:pt>
                <c:pt idx="671">
                  <c:v>38857</c:v>
                </c:pt>
                <c:pt idx="672">
                  <c:v>38858</c:v>
                </c:pt>
                <c:pt idx="673">
                  <c:v>38859</c:v>
                </c:pt>
                <c:pt idx="674">
                  <c:v>38860</c:v>
                </c:pt>
                <c:pt idx="675">
                  <c:v>38861</c:v>
                </c:pt>
                <c:pt idx="676">
                  <c:v>38862</c:v>
                </c:pt>
                <c:pt idx="677">
                  <c:v>38863</c:v>
                </c:pt>
                <c:pt idx="678">
                  <c:v>38864</c:v>
                </c:pt>
                <c:pt idx="679">
                  <c:v>38865</c:v>
                </c:pt>
                <c:pt idx="680">
                  <c:v>38866</c:v>
                </c:pt>
                <c:pt idx="681">
                  <c:v>38867</c:v>
                </c:pt>
                <c:pt idx="682">
                  <c:v>38868</c:v>
                </c:pt>
                <c:pt idx="683">
                  <c:v>38869</c:v>
                </c:pt>
                <c:pt idx="684">
                  <c:v>38870</c:v>
                </c:pt>
                <c:pt idx="685">
                  <c:v>38871</c:v>
                </c:pt>
                <c:pt idx="686">
                  <c:v>38872</c:v>
                </c:pt>
                <c:pt idx="687">
                  <c:v>38873</c:v>
                </c:pt>
                <c:pt idx="688">
                  <c:v>38874</c:v>
                </c:pt>
                <c:pt idx="689">
                  <c:v>38875</c:v>
                </c:pt>
                <c:pt idx="690">
                  <c:v>38876</c:v>
                </c:pt>
                <c:pt idx="691">
                  <c:v>38877</c:v>
                </c:pt>
                <c:pt idx="692">
                  <c:v>38878</c:v>
                </c:pt>
                <c:pt idx="693">
                  <c:v>38879</c:v>
                </c:pt>
                <c:pt idx="694">
                  <c:v>38880</c:v>
                </c:pt>
                <c:pt idx="695">
                  <c:v>38881</c:v>
                </c:pt>
                <c:pt idx="696">
                  <c:v>38882</c:v>
                </c:pt>
                <c:pt idx="697">
                  <c:v>38883</c:v>
                </c:pt>
                <c:pt idx="698">
                  <c:v>38884</c:v>
                </c:pt>
                <c:pt idx="699">
                  <c:v>38885</c:v>
                </c:pt>
                <c:pt idx="700">
                  <c:v>38886</c:v>
                </c:pt>
                <c:pt idx="701">
                  <c:v>38887</c:v>
                </c:pt>
                <c:pt idx="702">
                  <c:v>38888</c:v>
                </c:pt>
                <c:pt idx="703">
                  <c:v>38889</c:v>
                </c:pt>
                <c:pt idx="704">
                  <c:v>38890</c:v>
                </c:pt>
                <c:pt idx="705">
                  <c:v>38891</c:v>
                </c:pt>
                <c:pt idx="706">
                  <c:v>38892</c:v>
                </c:pt>
                <c:pt idx="707">
                  <c:v>38893</c:v>
                </c:pt>
                <c:pt idx="708">
                  <c:v>38894</c:v>
                </c:pt>
                <c:pt idx="709">
                  <c:v>38895</c:v>
                </c:pt>
                <c:pt idx="710">
                  <c:v>38896</c:v>
                </c:pt>
                <c:pt idx="711">
                  <c:v>38897</c:v>
                </c:pt>
                <c:pt idx="712">
                  <c:v>38898</c:v>
                </c:pt>
                <c:pt idx="713">
                  <c:v>38899</c:v>
                </c:pt>
                <c:pt idx="714">
                  <c:v>38900</c:v>
                </c:pt>
                <c:pt idx="715">
                  <c:v>38901</c:v>
                </c:pt>
                <c:pt idx="716">
                  <c:v>38902</c:v>
                </c:pt>
                <c:pt idx="717">
                  <c:v>38903</c:v>
                </c:pt>
                <c:pt idx="718">
                  <c:v>38904</c:v>
                </c:pt>
                <c:pt idx="719">
                  <c:v>38905</c:v>
                </c:pt>
                <c:pt idx="720">
                  <c:v>38906</c:v>
                </c:pt>
                <c:pt idx="721">
                  <c:v>38907</c:v>
                </c:pt>
                <c:pt idx="722">
                  <c:v>38908</c:v>
                </c:pt>
                <c:pt idx="723">
                  <c:v>38909</c:v>
                </c:pt>
                <c:pt idx="724">
                  <c:v>38910</c:v>
                </c:pt>
                <c:pt idx="725">
                  <c:v>38911</c:v>
                </c:pt>
                <c:pt idx="726">
                  <c:v>38912</c:v>
                </c:pt>
                <c:pt idx="727">
                  <c:v>38913</c:v>
                </c:pt>
                <c:pt idx="728">
                  <c:v>38914</c:v>
                </c:pt>
                <c:pt idx="729">
                  <c:v>38915</c:v>
                </c:pt>
                <c:pt idx="730">
                  <c:v>38916</c:v>
                </c:pt>
                <c:pt idx="731">
                  <c:v>38917</c:v>
                </c:pt>
                <c:pt idx="732">
                  <c:v>38918</c:v>
                </c:pt>
                <c:pt idx="733">
                  <c:v>38919</c:v>
                </c:pt>
                <c:pt idx="734">
                  <c:v>38920</c:v>
                </c:pt>
                <c:pt idx="735">
                  <c:v>38921</c:v>
                </c:pt>
                <c:pt idx="736">
                  <c:v>38922</c:v>
                </c:pt>
                <c:pt idx="737">
                  <c:v>38923</c:v>
                </c:pt>
                <c:pt idx="738">
                  <c:v>38924</c:v>
                </c:pt>
                <c:pt idx="739">
                  <c:v>38925</c:v>
                </c:pt>
                <c:pt idx="740">
                  <c:v>38926</c:v>
                </c:pt>
                <c:pt idx="741">
                  <c:v>38927</c:v>
                </c:pt>
                <c:pt idx="742">
                  <c:v>38928</c:v>
                </c:pt>
                <c:pt idx="743">
                  <c:v>38929</c:v>
                </c:pt>
                <c:pt idx="744">
                  <c:v>38930</c:v>
                </c:pt>
                <c:pt idx="745">
                  <c:v>38931</c:v>
                </c:pt>
                <c:pt idx="746">
                  <c:v>38932</c:v>
                </c:pt>
                <c:pt idx="747">
                  <c:v>38933</c:v>
                </c:pt>
                <c:pt idx="748">
                  <c:v>38934</c:v>
                </c:pt>
                <c:pt idx="749">
                  <c:v>38935</c:v>
                </c:pt>
                <c:pt idx="750">
                  <c:v>38936</c:v>
                </c:pt>
                <c:pt idx="751">
                  <c:v>38937</c:v>
                </c:pt>
                <c:pt idx="752">
                  <c:v>38938</c:v>
                </c:pt>
                <c:pt idx="753">
                  <c:v>38939</c:v>
                </c:pt>
                <c:pt idx="754">
                  <c:v>38940</c:v>
                </c:pt>
                <c:pt idx="755">
                  <c:v>38941</c:v>
                </c:pt>
                <c:pt idx="756">
                  <c:v>38942</c:v>
                </c:pt>
                <c:pt idx="757">
                  <c:v>38943</c:v>
                </c:pt>
                <c:pt idx="758">
                  <c:v>38944</c:v>
                </c:pt>
                <c:pt idx="759">
                  <c:v>38945</c:v>
                </c:pt>
                <c:pt idx="760">
                  <c:v>38946</c:v>
                </c:pt>
                <c:pt idx="761">
                  <c:v>38947</c:v>
                </c:pt>
                <c:pt idx="762">
                  <c:v>38948</c:v>
                </c:pt>
                <c:pt idx="763">
                  <c:v>38949</c:v>
                </c:pt>
                <c:pt idx="764">
                  <c:v>38950</c:v>
                </c:pt>
                <c:pt idx="765">
                  <c:v>38951</c:v>
                </c:pt>
                <c:pt idx="766">
                  <c:v>38952</c:v>
                </c:pt>
                <c:pt idx="767">
                  <c:v>38953</c:v>
                </c:pt>
                <c:pt idx="768">
                  <c:v>38954</c:v>
                </c:pt>
                <c:pt idx="769">
                  <c:v>38955</c:v>
                </c:pt>
                <c:pt idx="770">
                  <c:v>38956</c:v>
                </c:pt>
                <c:pt idx="771">
                  <c:v>38957</c:v>
                </c:pt>
                <c:pt idx="772">
                  <c:v>38958</c:v>
                </c:pt>
                <c:pt idx="773">
                  <c:v>38959</c:v>
                </c:pt>
                <c:pt idx="774">
                  <c:v>38960</c:v>
                </c:pt>
                <c:pt idx="775">
                  <c:v>38961</c:v>
                </c:pt>
                <c:pt idx="776">
                  <c:v>38962</c:v>
                </c:pt>
                <c:pt idx="777">
                  <c:v>38963</c:v>
                </c:pt>
                <c:pt idx="778">
                  <c:v>38964</c:v>
                </c:pt>
                <c:pt idx="779">
                  <c:v>38965</c:v>
                </c:pt>
                <c:pt idx="780">
                  <c:v>38966</c:v>
                </c:pt>
                <c:pt idx="781">
                  <c:v>38967</c:v>
                </c:pt>
                <c:pt idx="782">
                  <c:v>38968</c:v>
                </c:pt>
                <c:pt idx="783">
                  <c:v>38969</c:v>
                </c:pt>
                <c:pt idx="784">
                  <c:v>38970</c:v>
                </c:pt>
                <c:pt idx="785">
                  <c:v>38971</c:v>
                </c:pt>
                <c:pt idx="786">
                  <c:v>38972</c:v>
                </c:pt>
                <c:pt idx="787">
                  <c:v>38973</c:v>
                </c:pt>
                <c:pt idx="788">
                  <c:v>38974</c:v>
                </c:pt>
                <c:pt idx="789">
                  <c:v>38975</c:v>
                </c:pt>
                <c:pt idx="790">
                  <c:v>38976</c:v>
                </c:pt>
                <c:pt idx="791">
                  <c:v>38977</c:v>
                </c:pt>
                <c:pt idx="792">
                  <c:v>38978</c:v>
                </c:pt>
                <c:pt idx="793">
                  <c:v>38979</c:v>
                </c:pt>
                <c:pt idx="794">
                  <c:v>38980</c:v>
                </c:pt>
                <c:pt idx="795">
                  <c:v>38981</c:v>
                </c:pt>
                <c:pt idx="796">
                  <c:v>38982</c:v>
                </c:pt>
                <c:pt idx="797">
                  <c:v>38983</c:v>
                </c:pt>
                <c:pt idx="798">
                  <c:v>38984</c:v>
                </c:pt>
                <c:pt idx="799">
                  <c:v>38985</c:v>
                </c:pt>
                <c:pt idx="800">
                  <c:v>38986</c:v>
                </c:pt>
                <c:pt idx="801">
                  <c:v>38987</c:v>
                </c:pt>
                <c:pt idx="802">
                  <c:v>38988</c:v>
                </c:pt>
                <c:pt idx="803">
                  <c:v>38989</c:v>
                </c:pt>
                <c:pt idx="804">
                  <c:v>38990</c:v>
                </c:pt>
                <c:pt idx="805">
                  <c:v>38991</c:v>
                </c:pt>
                <c:pt idx="806">
                  <c:v>38992</c:v>
                </c:pt>
                <c:pt idx="807">
                  <c:v>38993</c:v>
                </c:pt>
                <c:pt idx="808">
                  <c:v>38994</c:v>
                </c:pt>
                <c:pt idx="809">
                  <c:v>38995</c:v>
                </c:pt>
                <c:pt idx="810">
                  <c:v>38996</c:v>
                </c:pt>
                <c:pt idx="811">
                  <c:v>38997</c:v>
                </c:pt>
                <c:pt idx="812">
                  <c:v>38998</c:v>
                </c:pt>
                <c:pt idx="813">
                  <c:v>38999</c:v>
                </c:pt>
                <c:pt idx="814">
                  <c:v>39000</c:v>
                </c:pt>
                <c:pt idx="815">
                  <c:v>39001</c:v>
                </c:pt>
                <c:pt idx="816">
                  <c:v>39002</c:v>
                </c:pt>
                <c:pt idx="817">
                  <c:v>39003</c:v>
                </c:pt>
                <c:pt idx="818">
                  <c:v>39004</c:v>
                </c:pt>
                <c:pt idx="819">
                  <c:v>39005</c:v>
                </c:pt>
                <c:pt idx="820">
                  <c:v>39006</c:v>
                </c:pt>
                <c:pt idx="821">
                  <c:v>39007</c:v>
                </c:pt>
                <c:pt idx="822">
                  <c:v>39008</c:v>
                </c:pt>
                <c:pt idx="823">
                  <c:v>39009</c:v>
                </c:pt>
                <c:pt idx="824">
                  <c:v>39010</c:v>
                </c:pt>
                <c:pt idx="825">
                  <c:v>39011</c:v>
                </c:pt>
                <c:pt idx="826">
                  <c:v>39012</c:v>
                </c:pt>
                <c:pt idx="827">
                  <c:v>39013</c:v>
                </c:pt>
                <c:pt idx="828">
                  <c:v>39014</c:v>
                </c:pt>
                <c:pt idx="829">
                  <c:v>39015</c:v>
                </c:pt>
                <c:pt idx="830">
                  <c:v>39016</c:v>
                </c:pt>
                <c:pt idx="831">
                  <c:v>39017</c:v>
                </c:pt>
                <c:pt idx="832">
                  <c:v>39018</c:v>
                </c:pt>
                <c:pt idx="833">
                  <c:v>39019</c:v>
                </c:pt>
                <c:pt idx="834">
                  <c:v>39020</c:v>
                </c:pt>
                <c:pt idx="835">
                  <c:v>39021</c:v>
                </c:pt>
                <c:pt idx="836">
                  <c:v>39022</c:v>
                </c:pt>
                <c:pt idx="837">
                  <c:v>39023</c:v>
                </c:pt>
                <c:pt idx="838">
                  <c:v>39024</c:v>
                </c:pt>
                <c:pt idx="839">
                  <c:v>39025</c:v>
                </c:pt>
                <c:pt idx="840">
                  <c:v>39026</c:v>
                </c:pt>
                <c:pt idx="841">
                  <c:v>39027</c:v>
                </c:pt>
                <c:pt idx="842">
                  <c:v>39028</c:v>
                </c:pt>
                <c:pt idx="843">
                  <c:v>39029</c:v>
                </c:pt>
                <c:pt idx="844">
                  <c:v>39030</c:v>
                </c:pt>
                <c:pt idx="845">
                  <c:v>39031</c:v>
                </c:pt>
                <c:pt idx="846">
                  <c:v>39032</c:v>
                </c:pt>
                <c:pt idx="847">
                  <c:v>39033</c:v>
                </c:pt>
                <c:pt idx="848">
                  <c:v>39034</c:v>
                </c:pt>
                <c:pt idx="849">
                  <c:v>39035</c:v>
                </c:pt>
                <c:pt idx="850">
                  <c:v>39036</c:v>
                </c:pt>
                <c:pt idx="851">
                  <c:v>39037</c:v>
                </c:pt>
                <c:pt idx="852">
                  <c:v>39038</c:v>
                </c:pt>
                <c:pt idx="853">
                  <c:v>39039</c:v>
                </c:pt>
                <c:pt idx="854">
                  <c:v>39040</c:v>
                </c:pt>
                <c:pt idx="855">
                  <c:v>39041</c:v>
                </c:pt>
                <c:pt idx="856">
                  <c:v>39042</c:v>
                </c:pt>
                <c:pt idx="857">
                  <c:v>39043</c:v>
                </c:pt>
                <c:pt idx="858">
                  <c:v>39044</c:v>
                </c:pt>
                <c:pt idx="859">
                  <c:v>39045</c:v>
                </c:pt>
                <c:pt idx="860">
                  <c:v>39046</c:v>
                </c:pt>
                <c:pt idx="861">
                  <c:v>39047</c:v>
                </c:pt>
                <c:pt idx="862">
                  <c:v>39048</c:v>
                </c:pt>
                <c:pt idx="863">
                  <c:v>39049</c:v>
                </c:pt>
                <c:pt idx="864">
                  <c:v>39050</c:v>
                </c:pt>
                <c:pt idx="865">
                  <c:v>39051</c:v>
                </c:pt>
                <c:pt idx="866">
                  <c:v>39052</c:v>
                </c:pt>
                <c:pt idx="867">
                  <c:v>39053</c:v>
                </c:pt>
                <c:pt idx="868">
                  <c:v>39054</c:v>
                </c:pt>
                <c:pt idx="869">
                  <c:v>39055</c:v>
                </c:pt>
                <c:pt idx="870">
                  <c:v>39056</c:v>
                </c:pt>
                <c:pt idx="871">
                  <c:v>39057</c:v>
                </c:pt>
                <c:pt idx="872">
                  <c:v>39058</c:v>
                </c:pt>
                <c:pt idx="873">
                  <c:v>39059</c:v>
                </c:pt>
                <c:pt idx="874">
                  <c:v>39060</c:v>
                </c:pt>
                <c:pt idx="875">
                  <c:v>39061</c:v>
                </c:pt>
                <c:pt idx="876">
                  <c:v>39062</c:v>
                </c:pt>
                <c:pt idx="877">
                  <c:v>39063</c:v>
                </c:pt>
                <c:pt idx="878">
                  <c:v>39064</c:v>
                </c:pt>
                <c:pt idx="879">
                  <c:v>39065</c:v>
                </c:pt>
                <c:pt idx="880">
                  <c:v>39066</c:v>
                </c:pt>
                <c:pt idx="881">
                  <c:v>39067</c:v>
                </c:pt>
                <c:pt idx="882">
                  <c:v>39068</c:v>
                </c:pt>
                <c:pt idx="883">
                  <c:v>39069</c:v>
                </c:pt>
                <c:pt idx="884">
                  <c:v>39070</c:v>
                </c:pt>
                <c:pt idx="885">
                  <c:v>39071</c:v>
                </c:pt>
                <c:pt idx="886">
                  <c:v>39072</c:v>
                </c:pt>
                <c:pt idx="887">
                  <c:v>39073</c:v>
                </c:pt>
                <c:pt idx="888">
                  <c:v>39074</c:v>
                </c:pt>
                <c:pt idx="889">
                  <c:v>39075</c:v>
                </c:pt>
                <c:pt idx="890">
                  <c:v>39076</c:v>
                </c:pt>
                <c:pt idx="891">
                  <c:v>39077</c:v>
                </c:pt>
                <c:pt idx="892">
                  <c:v>39078</c:v>
                </c:pt>
                <c:pt idx="893">
                  <c:v>39079</c:v>
                </c:pt>
                <c:pt idx="894">
                  <c:v>39080</c:v>
                </c:pt>
                <c:pt idx="895">
                  <c:v>39081</c:v>
                </c:pt>
                <c:pt idx="896">
                  <c:v>39082</c:v>
                </c:pt>
                <c:pt idx="897">
                  <c:v>39083</c:v>
                </c:pt>
                <c:pt idx="898">
                  <c:v>39084</c:v>
                </c:pt>
                <c:pt idx="899">
                  <c:v>39085</c:v>
                </c:pt>
                <c:pt idx="900">
                  <c:v>39086</c:v>
                </c:pt>
                <c:pt idx="901">
                  <c:v>39087</c:v>
                </c:pt>
                <c:pt idx="902">
                  <c:v>39088</c:v>
                </c:pt>
                <c:pt idx="903">
                  <c:v>39089</c:v>
                </c:pt>
                <c:pt idx="904">
                  <c:v>39090</c:v>
                </c:pt>
                <c:pt idx="905">
                  <c:v>39091</c:v>
                </c:pt>
                <c:pt idx="906">
                  <c:v>39092</c:v>
                </c:pt>
                <c:pt idx="907">
                  <c:v>39093</c:v>
                </c:pt>
                <c:pt idx="908">
                  <c:v>39094</c:v>
                </c:pt>
                <c:pt idx="909">
                  <c:v>39095</c:v>
                </c:pt>
                <c:pt idx="910">
                  <c:v>39096</c:v>
                </c:pt>
                <c:pt idx="911">
                  <c:v>39097</c:v>
                </c:pt>
                <c:pt idx="912">
                  <c:v>39098</c:v>
                </c:pt>
                <c:pt idx="913">
                  <c:v>39099</c:v>
                </c:pt>
                <c:pt idx="914">
                  <c:v>39100</c:v>
                </c:pt>
                <c:pt idx="915">
                  <c:v>39101</c:v>
                </c:pt>
                <c:pt idx="916">
                  <c:v>39102</c:v>
                </c:pt>
                <c:pt idx="917">
                  <c:v>39103</c:v>
                </c:pt>
                <c:pt idx="918">
                  <c:v>39104</c:v>
                </c:pt>
                <c:pt idx="919">
                  <c:v>39105</c:v>
                </c:pt>
                <c:pt idx="920">
                  <c:v>39106</c:v>
                </c:pt>
                <c:pt idx="921">
                  <c:v>39107</c:v>
                </c:pt>
                <c:pt idx="922">
                  <c:v>39108</c:v>
                </c:pt>
                <c:pt idx="923">
                  <c:v>39109</c:v>
                </c:pt>
                <c:pt idx="924">
                  <c:v>39110</c:v>
                </c:pt>
                <c:pt idx="925">
                  <c:v>39111</c:v>
                </c:pt>
                <c:pt idx="926">
                  <c:v>39112</c:v>
                </c:pt>
                <c:pt idx="927">
                  <c:v>39113</c:v>
                </c:pt>
                <c:pt idx="928">
                  <c:v>39114</c:v>
                </c:pt>
                <c:pt idx="929">
                  <c:v>39115</c:v>
                </c:pt>
                <c:pt idx="930">
                  <c:v>39116</c:v>
                </c:pt>
                <c:pt idx="931">
                  <c:v>39117</c:v>
                </c:pt>
                <c:pt idx="932">
                  <c:v>39118</c:v>
                </c:pt>
                <c:pt idx="933">
                  <c:v>39119</c:v>
                </c:pt>
                <c:pt idx="934">
                  <c:v>39120</c:v>
                </c:pt>
                <c:pt idx="935">
                  <c:v>39121</c:v>
                </c:pt>
                <c:pt idx="936">
                  <c:v>39122</c:v>
                </c:pt>
                <c:pt idx="937">
                  <c:v>39123</c:v>
                </c:pt>
                <c:pt idx="938">
                  <c:v>39124</c:v>
                </c:pt>
                <c:pt idx="939">
                  <c:v>39125</c:v>
                </c:pt>
                <c:pt idx="940">
                  <c:v>39126</c:v>
                </c:pt>
                <c:pt idx="941">
                  <c:v>39127</c:v>
                </c:pt>
                <c:pt idx="942">
                  <c:v>39128</c:v>
                </c:pt>
                <c:pt idx="943">
                  <c:v>39129</c:v>
                </c:pt>
                <c:pt idx="944">
                  <c:v>39130</c:v>
                </c:pt>
                <c:pt idx="945">
                  <c:v>39131</c:v>
                </c:pt>
                <c:pt idx="946">
                  <c:v>39132</c:v>
                </c:pt>
                <c:pt idx="947">
                  <c:v>39133</c:v>
                </c:pt>
                <c:pt idx="948">
                  <c:v>39134</c:v>
                </c:pt>
                <c:pt idx="949">
                  <c:v>39135</c:v>
                </c:pt>
                <c:pt idx="950">
                  <c:v>39136</c:v>
                </c:pt>
                <c:pt idx="951">
                  <c:v>39137</c:v>
                </c:pt>
                <c:pt idx="952">
                  <c:v>39138</c:v>
                </c:pt>
                <c:pt idx="953">
                  <c:v>39139</c:v>
                </c:pt>
                <c:pt idx="954">
                  <c:v>39140</c:v>
                </c:pt>
                <c:pt idx="955">
                  <c:v>39141</c:v>
                </c:pt>
                <c:pt idx="956">
                  <c:v>39142</c:v>
                </c:pt>
                <c:pt idx="957">
                  <c:v>39143</c:v>
                </c:pt>
                <c:pt idx="958">
                  <c:v>39144</c:v>
                </c:pt>
                <c:pt idx="959">
                  <c:v>39145</c:v>
                </c:pt>
                <c:pt idx="960">
                  <c:v>39146</c:v>
                </c:pt>
                <c:pt idx="961">
                  <c:v>39147</c:v>
                </c:pt>
                <c:pt idx="962">
                  <c:v>39148</c:v>
                </c:pt>
                <c:pt idx="963">
                  <c:v>39149</c:v>
                </c:pt>
                <c:pt idx="964">
                  <c:v>39150</c:v>
                </c:pt>
                <c:pt idx="965">
                  <c:v>39151</c:v>
                </c:pt>
                <c:pt idx="966">
                  <c:v>39152</c:v>
                </c:pt>
                <c:pt idx="967">
                  <c:v>39153</c:v>
                </c:pt>
                <c:pt idx="968">
                  <c:v>39154</c:v>
                </c:pt>
                <c:pt idx="969">
                  <c:v>39155</c:v>
                </c:pt>
                <c:pt idx="970">
                  <c:v>39156</c:v>
                </c:pt>
                <c:pt idx="971">
                  <c:v>39157</c:v>
                </c:pt>
                <c:pt idx="972">
                  <c:v>39158</c:v>
                </c:pt>
                <c:pt idx="973">
                  <c:v>39159</c:v>
                </c:pt>
                <c:pt idx="974">
                  <c:v>39160</c:v>
                </c:pt>
                <c:pt idx="975">
                  <c:v>39161</c:v>
                </c:pt>
                <c:pt idx="976">
                  <c:v>39162</c:v>
                </c:pt>
                <c:pt idx="977">
                  <c:v>39163</c:v>
                </c:pt>
                <c:pt idx="978">
                  <c:v>39164</c:v>
                </c:pt>
                <c:pt idx="979">
                  <c:v>39165</c:v>
                </c:pt>
                <c:pt idx="980">
                  <c:v>39166</c:v>
                </c:pt>
                <c:pt idx="981">
                  <c:v>39167</c:v>
                </c:pt>
                <c:pt idx="982">
                  <c:v>39168</c:v>
                </c:pt>
                <c:pt idx="983">
                  <c:v>39169</c:v>
                </c:pt>
                <c:pt idx="984">
                  <c:v>39170</c:v>
                </c:pt>
                <c:pt idx="985">
                  <c:v>39171</c:v>
                </c:pt>
                <c:pt idx="986">
                  <c:v>39172</c:v>
                </c:pt>
                <c:pt idx="987">
                  <c:v>39173</c:v>
                </c:pt>
                <c:pt idx="988">
                  <c:v>39174</c:v>
                </c:pt>
                <c:pt idx="989">
                  <c:v>39175</c:v>
                </c:pt>
                <c:pt idx="990">
                  <c:v>39176</c:v>
                </c:pt>
                <c:pt idx="991">
                  <c:v>39177</c:v>
                </c:pt>
                <c:pt idx="992">
                  <c:v>39178</c:v>
                </c:pt>
                <c:pt idx="993">
                  <c:v>39179</c:v>
                </c:pt>
                <c:pt idx="994">
                  <c:v>39180</c:v>
                </c:pt>
                <c:pt idx="995">
                  <c:v>39181</c:v>
                </c:pt>
                <c:pt idx="996">
                  <c:v>39182</c:v>
                </c:pt>
                <c:pt idx="997">
                  <c:v>39183</c:v>
                </c:pt>
                <c:pt idx="998">
                  <c:v>39184</c:v>
                </c:pt>
                <c:pt idx="999">
                  <c:v>39185</c:v>
                </c:pt>
                <c:pt idx="1000">
                  <c:v>39186</c:v>
                </c:pt>
                <c:pt idx="1001">
                  <c:v>39187</c:v>
                </c:pt>
                <c:pt idx="1002">
                  <c:v>39188</c:v>
                </c:pt>
                <c:pt idx="1003">
                  <c:v>39189</c:v>
                </c:pt>
                <c:pt idx="1004">
                  <c:v>39190</c:v>
                </c:pt>
                <c:pt idx="1005">
                  <c:v>39191</c:v>
                </c:pt>
                <c:pt idx="1006">
                  <c:v>39192</c:v>
                </c:pt>
                <c:pt idx="1007">
                  <c:v>39193</c:v>
                </c:pt>
                <c:pt idx="1008">
                  <c:v>39194</c:v>
                </c:pt>
                <c:pt idx="1009">
                  <c:v>39195</c:v>
                </c:pt>
                <c:pt idx="1010">
                  <c:v>39196</c:v>
                </c:pt>
                <c:pt idx="1011">
                  <c:v>39197</c:v>
                </c:pt>
                <c:pt idx="1012">
                  <c:v>39198</c:v>
                </c:pt>
                <c:pt idx="1013">
                  <c:v>39199</c:v>
                </c:pt>
                <c:pt idx="1014">
                  <c:v>39200</c:v>
                </c:pt>
                <c:pt idx="1015">
                  <c:v>39201</c:v>
                </c:pt>
                <c:pt idx="1016">
                  <c:v>39202</c:v>
                </c:pt>
                <c:pt idx="1017">
                  <c:v>39203</c:v>
                </c:pt>
                <c:pt idx="1018">
                  <c:v>39204</c:v>
                </c:pt>
                <c:pt idx="1019">
                  <c:v>39205</c:v>
                </c:pt>
                <c:pt idx="1020">
                  <c:v>39206</c:v>
                </c:pt>
                <c:pt idx="1021">
                  <c:v>39207</c:v>
                </c:pt>
                <c:pt idx="1022">
                  <c:v>39208</c:v>
                </c:pt>
                <c:pt idx="1023">
                  <c:v>39209</c:v>
                </c:pt>
                <c:pt idx="1024">
                  <c:v>39210</c:v>
                </c:pt>
                <c:pt idx="1025">
                  <c:v>39211</c:v>
                </c:pt>
                <c:pt idx="1026">
                  <c:v>39212</c:v>
                </c:pt>
                <c:pt idx="1027">
                  <c:v>39213</c:v>
                </c:pt>
                <c:pt idx="1028">
                  <c:v>39214</c:v>
                </c:pt>
                <c:pt idx="1029">
                  <c:v>39215</c:v>
                </c:pt>
                <c:pt idx="1030">
                  <c:v>39216</c:v>
                </c:pt>
                <c:pt idx="1031">
                  <c:v>39217</c:v>
                </c:pt>
                <c:pt idx="1032">
                  <c:v>39218</c:v>
                </c:pt>
                <c:pt idx="1033">
                  <c:v>39219</c:v>
                </c:pt>
                <c:pt idx="1034">
                  <c:v>39220</c:v>
                </c:pt>
                <c:pt idx="1035">
                  <c:v>39221</c:v>
                </c:pt>
                <c:pt idx="1036">
                  <c:v>39222</c:v>
                </c:pt>
                <c:pt idx="1037">
                  <c:v>39223</c:v>
                </c:pt>
                <c:pt idx="1038">
                  <c:v>39224</c:v>
                </c:pt>
                <c:pt idx="1039">
                  <c:v>39225</c:v>
                </c:pt>
                <c:pt idx="1040">
                  <c:v>39226</c:v>
                </c:pt>
                <c:pt idx="1041">
                  <c:v>39227</c:v>
                </c:pt>
                <c:pt idx="1042">
                  <c:v>39228</c:v>
                </c:pt>
                <c:pt idx="1043">
                  <c:v>39229</c:v>
                </c:pt>
                <c:pt idx="1044">
                  <c:v>39230</c:v>
                </c:pt>
                <c:pt idx="1045">
                  <c:v>39231</c:v>
                </c:pt>
                <c:pt idx="1046">
                  <c:v>39232</c:v>
                </c:pt>
                <c:pt idx="1047">
                  <c:v>39233</c:v>
                </c:pt>
                <c:pt idx="1048">
                  <c:v>39234</c:v>
                </c:pt>
                <c:pt idx="1049">
                  <c:v>39235</c:v>
                </c:pt>
                <c:pt idx="1050">
                  <c:v>39236</c:v>
                </c:pt>
                <c:pt idx="1051">
                  <c:v>39237</c:v>
                </c:pt>
                <c:pt idx="1052">
                  <c:v>39238</c:v>
                </c:pt>
                <c:pt idx="1053">
                  <c:v>39239</c:v>
                </c:pt>
                <c:pt idx="1054">
                  <c:v>39240</c:v>
                </c:pt>
                <c:pt idx="1055">
                  <c:v>39241</c:v>
                </c:pt>
                <c:pt idx="1056">
                  <c:v>39242</c:v>
                </c:pt>
                <c:pt idx="1057">
                  <c:v>39243</c:v>
                </c:pt>
                <c:pt idx="1058">
                  <c:v>39244</c:v>
                </c:pt>
                <c:pt idx="1059">
                  <c:v>39245</c:v>
                </c:pt>
                <c:pt idx="1060">
                  <c:v>39246</c:v>
                </c:pt>
                <c:pt idx="1061">
                  <c:v>39247</c:v>
                </c:pt>
                <c:pt idx="1062">
                  <c:v>39248</c:v>
                </c:pt>
                <c:pt idx="1063">
                  <c:v>39249</c:v>
                </c:pt>
                <c:pt idx="1064">
                  <c:v>39250</c:v>
                </c:pt>
                <c:pt idx="1065">
                  <c:v>39251</c:v>
                </c:pt>
                <c:pt idx="1066">
                  <c:v>39252</c:v>
                </c:pt>
                <c:pt idx="1067">
                  <c:v>39253</c:v>
                </c:pt>
                <c:pt idx="1068">
                  <c:v>39254</c:v>
                </c:pt>
                <c:pt idx="1069">
                  <c:v>39255</c:v>
                </c:pt>
                <c:pt idx="1070">
                  <c:v>39256</c:v>
                </c:pt>
                <c:pt idx="1071">
                  <c:v>39257</c:v>
                </c:pt>
                <c:pt idx="1072">
                  <c:v>39258</c:v>
                </c:pt>
                <c:pt idx="1073">
                  <c:v>39259</c:v>
                </c:pt>
                <c:pt idx="1074">
                  <c:v>39260</c:v>
                </c:pt>
                <c:pt idx="1075">
                  <c:v>39261</c:v>
                </c:pt>
                <c:pt idx="1076">
                  <c:v>39262</c:v>
                </c:pt>
                <c:pt idx="1077">
                  <c:v>39263</c:v>
                </c:pt>
                <c:pt idx="1078">
                  <c:v>39264</c:v>
                </c:pt>
                <c:pt idx="1079">
                  <c:v>39265</c:v>
                </c:pt>
                <c:pt idx="1080">
                  <c:v>39266</c:v>
                </c:pt>
                <c:pt idx="1081">
                  <c:v>39267</c:v>
                </c:pt>
                <c:pt idx="1082">
                  <c:v>39268</c:v>
                </c:pt>
                <c:pt idx="1083">
                  <c:v>39269</c:v>
                </c:pt>
                <c:pt idx="1084">
                  <c:v>39270</c:v>
                </c:pt>
                <c:pt idx="1085">
                  <c:v>39271</c:v>
                </c:pt>
                <c:pt idx="1086">
                  <c:v>39272</c:v>
                </c:pt>
                <c:pt idx="1087">
                  <c:v>39273</c:v>
                </c:pt>
                <c:pt idx="1088">
                  <c:v>39274</c:v>
                </c:pt>
                <c:pt idx="1089">
                  <c:v>39275</c:v>
                </c:pt>
                <c:pt idx="1090">
                  <c:v>39276</c:v>
                </c:pt>
                <c:pt idx="1091">
                  <c:v>39277</c:v>
                </c:pt>
                <c:pt idx="1092">
                  <c:v>39278</c:v>
                </c:pt>
                <c:pt idx="1093">
                  <c:v>39279</c:v>
                </c:pt>
                <c:pt idx="1094">
                  <c:v>39280</c:v>
                </c:pt>
                <c:pt idx="1095">
                  <c:v>39281</c:v>
                </c:pt>
                <c:pt idx="1096">
                  <c:v>39282</c:v>
                </c:pt>
                <c:pt idx="1097">
                  <c:v>39283</c:v>
                </c:pt>
                <c:pt idx="1098">
                  <c:v>39284</c:v>
                </c:pt>
                <c:pt idx="1099">
                  <c:v>39285</c:v>
                </c:pt>
                <c:pt idx="1100">
                  <c:v>39286</c:v>
                </c:pt>
                <c:pt idx="1101">
                  <c:v>39287</c:v>
                </c:pt>
                <c:pt idx="1102">
                  <c:v>39288</c:v>
                </c:pt>
                <c:pt idx="1103">
                  <c:v>39289</c:v>
                </c:pt>
                <c:pt idx="1104">
                  <c:v>39290</c:v>
                </c:pt>
                <c:pt idx="1105">
                  <c:v>39291</c:v>
                </c:pt>
                <c:pt idx="1106">
                  <c:v>39292</c:v>
                </c:pt>
                <c:pt idx="1107">
                  <c:v>39293</c:v>
                </c:pt>
                <c:pt idx="1108">
                  <c:v>39294</c:v>
                </c:pt>
                <c:pt idx="1109">
                  <c:v>39295</c:v>
                </c:pt>
                <c:pt idx="1110">
                  <c:v>39296</c:v>
                </c:pt>
                <c:pt idx="1111">
                  <c:v>39297</c:v>
                </c:pt>
                <c:pt idx="1112">
                  <c:v>39298</c:v>
                </c:pt>
                <c:pt idx="1113">
                  <c:v>39299</c:v>
                </c:pt>
                <c:pt idx="1114">
                  <c:v>39300</c:v>
                </c:pt>
                <c:pt idx="1115">
                  <c:v>39301</c:v>
                </c:pt>
                <c:pt idx="1116">
                  <c:v>39302</c:v>
                </c:pt>
                <c:pt idx="1117">
                  <c:v>39303</c:v>
                </c:pt>
                <c:pt idx="1118">
                  <c:v>39304</c:v>
                </c:pt>
                <c:pt idx="1119">
                  <c:v>39305</c:v>
                </c:pt>
                <c:pt idx="1120">
                  <c:v>39306</c:v>
                </c:pt>
                <c:pt idx="1121">
                  <c:v>39307</c:v>
                </c:pt>
                <c:pt idx="1122">
                  <c:v>39308</c:v>
                </c:pt>
                <c:pt idx="1123">
                  <c:v>39309</c:v>
                </c:pt>
                <c:pt idx="1124">
                  <c:v>39310</c:v>
                </c:pt>
                <c:pt idx="1125">
                  <c:v>39311</c:v>
                </c:pt>
                <c:pt idx="1126">
                  <c:v>39312</c:v>
                </c:pt>
                <c:pt idx="1127">
                  <c:v>39313</c:v>
                </c:pt>
                <c:pt idx="1128">
                  <c:v>39314</c:v>
                </c:pt>
                <c:pt idx="1129">
                  <c:v>39315</c:v>
                </c:pt>
                <c:pt idx="1130">
                  <c:v>39316</c:v>
                </c:pt>
                <c:pt idx="1131">
                  <c:v>39317</c:v>
                </c:pt>
                <c:pt idx="1132">
                  <c:v>39318</c:v>
                </c:pt>
                <c:pt idx="1133">
                  <c:v>39319</c:v>
                </c:pt>
                <c:pt idx="1134">
                  <c:v>39320</c:v>
                </c:pt>
                <c:pt idx="1135">
                  <c:v>39321</c:v>
                </c:pt>
                <c:pt idx="1136">
                  <c:v>39322</c:v>
                </c:pt>
                <c:pt idx="1137">
                  <c:v>39323</c:v>
                </c:pt>
                <c:pt idx="1138">
                  <c:v>39324</c:v>
                </c:pt>
                <c:pt idx="1139">
                  <c:v>39325</c:v>
                </c:pt>
                <c:pt idx="1140">
                  <c:v>39326</c:v>
                </c:pt>
                <c:pt idx="1141">
                  <c:v>39327</c:v>
                </c:pt>
                <c:pt idx="1142">
                  <c:v>39328</c:v>
                </c:pt>
                <c:pt idx="1143">
                  <c:v>39329</c:v>
                </c:pt>
                <c:pt idx="1144">
                  <c:v>39330</c:v>
                </c:pt>
                <c:pt idx="1145">
                  <c:v>39331</c:v>
                </c:pt>
                <c:pt idx="1146">
                  <c:v>39332</c:v>
                </c:pt>
                <c:pt idx="1147">
                  <c:v>39333</c:v>
                </c:pt>
                <c:pt idx="1148">
                  <c:v>39334</c:v>
                </c:pt>
                <c:pt idx="1149">
                  <c:v>39335</c:v>
                </c:pt>
                <c:pt idx="1150">
                  <c:v>39336</c:v>
                </c:pt>
                <c:pt idx="1151">
                  <c:v>39337</c:v>
                </c:pt>
                <c:pt idx="1152">
                  <c:v>39338</c:v>
                </c:pt>
                <c:pt idx="1153">
                  <c:v>39339</c:v>
                </c:pt>
                <c:pt idx="1154">
                  <c:v>39340</c:v>
                </c:pt>
                <c:pt idx="1155">
                  <c:v>39341</c:v>
                </c:pt>
                <c:pt idx="1156">
                  <c:v>39342</c:v>
                </c:pt>
                <c:pt idx="1157">
                  <c:v>39343</c:v>
                </c:pt>
                <c:pt idx="1158">
                  <c:v>39344</c:v>
                </c:pt>
                <c:pt idx="1159">
                  <c:v>39345</c:v>
                </c:pt>
                <c:pt idx="1160">
                  <c:v>39346</c:v>
                </c:pt>
                <c:pt idx="1161">
                  <c:v>39347</c:v>
                </c:pt>
                <c:pt idx="1162">
                  <c:v>39348</c:v>
                </c:pt>
                <c:pt idx="1163">
                  <c:v>39349</c:v>
                </c:pt>
                <c:pt idx="1164">
                  <c:v>39350</c:v>
                </c:pt>
                <c:pt idx="1165">
                  <c:v>39351</c:v>
                </c:pt>
                <c:pt idx="1166">
                  <c:v>39352</c:v>
                </c:pt>
                <c:pt idx="1167">
                  <c:v>39353</c:v>
                </c:pt>
                <c:pt idx="1168">
                  <c:v>39354</c:v>
                </c:pt>
                <c:pt idx="1169">
                  <c:v>39355</c:v>
                </c:pt>
                <c:pt idx="1170">
                  <c:v>39356</c:v>
                </c:pt>
                <c:pt idx="1171">
                  <c:v>39357</c:v>
                </c:pt>
                <c:pt idx="1172">
                  <c:v>39358</c:v>
                </c:pt>
                <c:pt idx="1173">
                  <c:v>39359</c:v>
                </c:pt>
                <c:pt idx="1174">
                  <c:v>39360</c:v>
                </c:pt>
                <c:pt idx="1175">
                  <c:v>39361</c:v>
                </c:pt>
                <c:pt idx="1176">
                  <c:v>39362</c:v>
                </c:pt>
                <c:pt idx="1177">
                  <c:v>39363</c:v>
                </c:pt>
                <c:pt idx="1178">
                  <c:v>39364</c:v>
                </c:pt>
                <c:pt idx="1179">
                  <c:v>39365</c:v>
                </c:pt>
                <c:pt idx="1180">
                  <c:v>39366</c:v>
                </c:pt>
                <c:pt idx="1181">
                  <c:v>39367</c:v>
                </c:pt>
                <c:pt idx="1182">
                  <c:v>39368</c:v>
                </c:pt>
                <c:pt idx="1183">
                  <c:v>39369</c:v>
                </c:pt>
                <c:pt idx="1184">
                  <c:v>39370</c:v>
                </c:pt>
                <c:pt idx="1185">
                  <c:v>39371</c:v>
                </c:pt>
                <c:pt idx="1186">
                  <c:v>39372</c:v>
                </c:pt>
                <c:pt idx="1187">
                  <c:v>39373</c:v>
                </c:pt>
                <c:pt idx="1188">
                  <c:v>39374</c:v>
                </c:pt>
                <c:pt idx="1189">
                  <c:v>39375</c:v>
                </c:pt>
                <c:pt idx="1190">
                  <c:v>39376</c:v>
                </c:pt>
                <c:pt idx="1191">
                  <c:v>39377</c:v>
                </c:pt>
                <c:pt idx="1192">
                  <c:v>39378</c:v>
                </c:pt>
                <c:pt idx="1193">
                  <c:v>39379</c:v>
                </c:pt>
                <c:pt idx="1194">
                  <c:v>39380</c:v>
                </c:pt>
                <c:pt idx="1195">
                  <c:v>39381</c:v>
                </c:pt>
                <c:pt idx="1196">
                  <c:v>39382</c:v>
                </c:pt>
                <c:pt idx="1197">
                  <c:v>39383</c:v>
                </c:pt>
                <c:pt idx="1198">
                  <c:v>39384</c:v>
                </c:pt>
                <c:pt idx="1199">
                  <c:v>39385</c:v>
                </c:pt>
                <c:pt idx="1200">
                  <c:v>39386</c:v>
                </c:pt>
                <c:pt idx="1201">
                  <c:v>39387</c:v>
                </c:pt>
                <c:pt idx="1202">
                  <c:v>39388</c:v>
                </c:pt>
                <c:pt idx="1203">
                  <c:v>39389</c:v>
                </c:pt>
                <c:pt idx="1204">
                  <c:v>39390</c:v>
                </c:pt>
                <c:pt idx="1205">
                  <c:v>39391</c:v>
                </c:pt>
                <c:pt idx="1206">
                  <c:v>39392</c:v>
                </c:pt>
                <c:pt idx="1207">
                  <c:v>39393</c:v>
                </c:pt>
                <c:pt idx="1208">
                  <c:v>39394</c:v>
                </c:pt>
                <c:pt idx="1209">
                  <c:v>39395</c:v>
                </c:pt>
                <c:pt idx="1210">
                  <c:v>39396</c:v>
                </c:pt>
                <c:pt idx="1211">
                  <c:v>39397</c:v>
                </c:pt>
                <c:pt idx="1212">
                  <c:v>39398</c:v>
                </c:pt>
                <c:pt idx="1213">
                  <c:v>39399</c:v>
                </c:pt>
                <c:pt idx="1214">
                  <c:v>39400</c:v>
                </c:pt>
                <c:pt idx="1215">
                  <c:v>39401</c:v>
                </c:pt>
                <c:pt idx="1216">
                  <c:v>39402</c:v>
                </c:pt>
                <c:pt idx="1217">
                  <c:v>39403</c:v>
                </c:pt>
                <c:pt idx="1218">
                  <c:v>39404</c:v>
                </c:pt>
                <c:pt idx="1219">
                  <c:v>39405</c:v>
                </c:pt>
                <c:pt idx="1220">
                  <c:v>39406</c:v>
                </c:pt>
                <c:pt idx="1221">
                  <c:v>39407</c:v>
                </c:pt>
                <c:pt idx="1222">
                  <c:v>39408</c:v>
                </c:pt>
                <c:pt idx="1223">
                  <c:v>39409</c:v>
                </c:pt>
                <c:pt idx="1224">
                  <c:v>39410</c:v>
                </c:pt>
                <c:pt idx="1225">
                  <c:v>39411</c:v>
                </c:pt>
                <c:pt idx="1226">
                  <c:v>39412</c:v>
                </c:pt>
                <c:pt idx="1227">
                  <c:v>39413</c:v>
                </c:pt>
                <c:pt idx="1228">
                  <c:v>39414</c:v>
                </c:pt>
                <c:pt idx="1229">
                  <c:v>39415</c:v>
                </c:pt>
                <c:pt idx="1230">
                  <c:v>39416</c:v>
                </c:pt>
                <c:pt idx="1231">
                  <c:v>39417</c:v>
                </c:pt>
                <c:pt idx="1232">
                  <c:v>39418</c:v>
                </c:pt>
                <c:pt idx="1233">
                  <c:v>39419</c:v>
                </c:pt>
                <c:pt idx="1234">
                  <c:v>39420</c:v>
                </c:pt>
                <c:pt idx="1235">
                  <c:v>39421</c:v>
                </c:pt>
                <c:pt idx="1236">
                  <c:v>39422</c:v>
                </c:pt>
                <c:pt idx="1237">
                  <c:v>39423</c:v>
                </c:pt>
                <c:pt idx="1238">
                  <c:v>39424</c:v>
                </c:pt>
                <c:pt idx="1239">
                  <c:v>39425</c:v>
                </c:pt>
                <c:pt idx="1240">
                  <c:v>39426</c:v>
                </c:pt>
                <c:pt idx="1241">
                  <c:v>39427</c:v>
                </c:pt>
                <c:pt idx="1242">
                  <c:v>39428</c:v>
                </c:pt>
                <c:pt idx="1243">
                  <c:v>39429</c:v>
                </c:pt>
                <c:pt idx="1244">
                  <c:v>39430</c:v>
                </c:pt>
                <c:pt idx="1245">
                  <c:v>39431</c:v>
                </c:pt>
                <c:pt idx="1246">
                  <c:v>39432</c:v>
                </c:pt>
                <c:pt idx="1247">
                  <c:v>39433</c:v>
                </c:pt>
                <c:pt idx="1248">
                  <c:v>39434</c:v>
                </c:pt>
                <c:pt idx="1249">
                  <c:v>39435</c:v>
                </c:pt>
                <c:pt idx="1250">
                  <c:v>39436</c:v>
                </c:pt>
                <c:pt idx="1251">
                  <c:v>39437</c:v>
                </c:pt>
                <c:pt idx="1252">
                  <c:v>39438</c:v>
                </c:pt>
                <c:pt idx="1253">
                  <c:v>39439</c:v>
                </c:pt>
                <c:pt idx="1254">
                  <c:v>39440</c:v>
                </c:pt>
                <c:pt idx="1255">
                  <c:v>39441</c:v>
                </c:pt>
                <c:pt idx="1256">
                  <c:v>39442</c:v>
                </c:pt>
                <c:pt idx="1257">
                  <c:v>39443</c:v>
                </c:pt>
                <c:pt idx="1258">
                  <c:v>39444</c:v>
                </c:pt>
                <c:pt idx="1259">
                  <c:v>39445</c:v>
                </c:pt>
                <c:pt idx="1260">
                  <c:v>39446</c:v>
                </c:pt>
                <c:pt idx="1261">
                  <c:v>39447</c:v>
                </c:pt>
                <c:pt idx="1262">
                  <c:v>39448</c:v>
                </c:pt>
                <c:pt idx="1263">
                  <c:v>39449</c:v>
                </c:pt>
                <c:pt idx="1264">
                  <c:v>39450</c:v>
                </c:pt>
                <c:pt idx="1265">
                  <c:v>39451</c:v>
                </c:pt>
                <c:pt idx="1266">
                  <c:v>39452</c:v>
                </c:pt>
                <c:pt idx="1267">
                  <c:v>39453</c:v>
                </c:pt>
                <c:pt idx="1268">
                  <c:v>39454</c:v>
                </c:pt>
                <c:pt idx="1269">
                  <c:v>39455</c:v>
                </c:pt>
                <c:pt idx="1270">
                  <c:v>39456</c:v>
                </c:pt>
                <c:pt idx="1271">
                  <c:v>39457</c:v>
                </c:pt>
                <c:pt idx="1272">
                  <c:v>39458</c:v>
                </c:pt>
                <c:pt idx="1273">
                  <c:v>39459</c:v>
                </c:pt>
                <c:pt idx="1274">
                  <c:v>39460</c:v>
                </c:pt>
                <c:pt idx="1275">
                  <c:v>39461</c:v>
                </c:pt>
                <c:pt idx="1276">
                  <c:v>39462</c:v>
                </c:pt>
                <c:pt idx="1277">
                  <c:v>39463</c:v>
                </c:pt>
                <c:pt idx="1278">
                  <c:v>39464</c:v>
                </c:pt>
                <c:pt idx="1279">
                  <c:v>39465</c:v>
                </c:pt>
                <c:pt idx="1280">
                  <c:v>39466</c:v>
                </c:pt>
                <c:pt idx="1281">
                  <c:v>39467</c:v>
                </c:pt>
                <c:pt idx="1282">
                  <c:v>39468</c:v>
                </c:pt>
                <c:pt idx="1283">
                  <c:v>39469</c:v>
                </c:pt>
                <c:pt idx="1284">
                  <c:v>39470</c:v>
                </c:pt>
                <c:pt idx="1285">
                  <c:v>39471</c:v>
                </c:pt>
                <c:pt idx="1286">
                  <c:v>39472</c:v>
                </c:pt>
                <c:pt idx="1287">
                  <c:v>39473</c:v>
                </c:pt>
                <c:pt idx="1288">
                  <c:v>39474</c:v>
                </c:pt>
                <c:pt idx="1289">
                  <c:v>39475</c:v>
                </c:pt>
                <c:pt idx="1290">
                  <c:v>39476</c:v>
                </c:pt>
                <c:pt idx="1291">
                  <c:v>39477</c:v>
                </c:pt>
                <c:pt idx="1292">
                  <c:v>39478</c:v>
                </c:pt>
                <c:pt idx="1293">
                  <c:v>39479</c:v>
                </c:pt>
                <c:pt idx="1294">
                  <c:v>39480</c:v>
                </c:pt>
                <c:pt idx="1295">
                  <c:v>39481</c:v>
                </c:pt>
                <c:pt idx="1296">
                  <c:v>39482</c:v>
                </c:pt>
                <c:pt idx="1297">
                  <c:v>39483</c:v>
                </c:pt>
                <c:pt idx="1298">
                  <c:v>39484</c:v>
                </c:pt>
                <c:pt idx="1299">
                  <c:v>39485</c:v>
                </c:pt>
                <c:pt idx="1300">
                  <c:v>39486</c:v>
                </c:pt>
                <c:pt idx="1301">
                  <c:v>39487</c:v>
                </c:pt>
                <c:pt idx="1302">
                  <c:v>39488</c:v>
                </c:pt>
                <c:pt idx="1303">
                  <c:v>39489</c:v>
                </c:pt>
                <c:pt idx="1304">
                  <c:v>39490</c:v>
                </c:pt>
                <c:pt idx="1305">
                  <c:v>39491</c:v>
                </c:pt>
                <c:pt idx="1306">
                  <c:v>39492</c:v>
                </c:pt>
                <c:pt idx="1307">
                  <c:v>39493</c:v>
                </c:pt>
                <c:pt idx="1308">
                  <c:v>39494</c:v>
                </c:pt>
                <c:pt idx="1309">
                  <c:v>39495</c:v>
                </c:pt>
                <c:pt idx="1310">
                  <c:v>39496</c:v>
                </c:pt>
                <c:pt idx="1311">
                  <c:v>39497</c:v>
                </c:pt>
                <c:pt idx="1312">
                  <c:v>39498</c:v>
                </c:pt>
                <c:pt idx="1313">
                  <c:v>39499</c:v>
                </c:pt>
                <c:pt idx="1314">
                  <c:v>39500</c:v>
                </c:pt>
                <c:pt idx="1315">
                  <c:v>39501</c:v>
                </c:pt>
                <c:pt idx="1316">
                  <c:v>39502</c:v>
                </c:pt>
                <c:pt idx="1317">
                  <c:v>39503</c:v>
                </c:pt>
                <c:pt idx="1318">
                  <c:v>39504</c:v>
                </c:pt>
                <c:pt idx="1319">
                  <c:v>39505</c:v>
                </c:pt>
                <c:pt idx="1320">
                  <c:v>39506</c:v>
                </c:pt>
                <c:pt idx="1321">
                  <c:v>39507</c:v>
                </c:pt>
                <c:pt idx="1322">
                  <c:v>39508</c:v>
                </c:pt>
                <c:pt idx="1323">
                  <c:v>39509</c:v>
                </c:pt>
                <c:pt idx="1324">
                  <c:v>39510</c:v>
                </c:pt>
                <c:pt idx="1325">
                  <c:v>39511</c:v>
                </c:pt>
                <c:pt idx="1326">
                  <c:v>39512</c:v>
                </c:pt>
                <c:pt idx="1327">
                  <c:v>39513</c:v>
                </c:pt>
                <c:pt idx="1328">
                  <c:v>39514</c:v>
                </c:pt>
                <c:pt idx="1329">
                  <c:v>39515</c:v>
                </c:pt>
                <c:pt idx="1330">
                  <c:v>39516</c:v>
                </c:pt>
                <c:pt idx="1331">
                  <c:v>39517</c:v>
                </c:pt>
                <c:pt idx="1332">
                  <c:v>39518</c:v>
                </c:pt>
                <c:pt idx="1333">
                  <c:v>39519</c:v>
                </c:pt>
                <c:pt idx="1334">
                  <c:v>39520</c:v>
                </c:pt>
                <c:pt idx="1335">
                  <c:v>39521</c:v>
                </c:pt>
                <c:pt idx="1336">
                  <c:v>39522</c:v>
                </c:pt>
                <c:pt idx="1337">
                  <c:v>39523</c:v>
                </c:pt>
                <c:pt idx="1338">
                  <c:v>39524</c:v>
                </c:pt>
                <c:pt idx="1339">
                  <c:v>39525</c:v>
                </c:pt>
                <c:pt idx="1340">
                  <c:v>39526</c:v>
                </c:pt>
                <c:pt idx="1341">
                  <c:v>39527</c:v>
                </c:pt>
                <c:pt idx="1342">
                  <c:v>39528</c:v>
                </c:pt>
                <c:pt idx="1343">
                  <c:v>39529</c:v>
                </c:pt>
                <c:pt idx="1344">
                  <c:v>39530</c:v>
                </c:pt>
                <c:pt idx="1345">
                  <c:v>39531</c:v>
                </c:pt>
                <c:pt idx="1346">
                  <c:v>39532</c:v>
                </c:pt>
                <c:pt idx="1347">
                  <c:v>39533</c:v>
                </c:pt>
                <c:pt idx="1348">
                  <c:v>39534</c:v>
                </c:pt>
                <c:pt idx="1349">
                  <c:v>39535</c:v>
                </c:pt>
                <c:pt idx="1350">
                  <c:v>39536</c:v>
                </c:pt>
                <c:pt idx="1351">
                  <c:v>39537</c:v>
                </c:pt>
                <c:pt idx="1352">
                  <c:v>39538</c:v>
                </c:pt>
                <c:pt idx="1353">
                  <c:v>39539</c:v>
                </c:pt>
                <c:pt idx="1354">
                  <c:v>39540</c:v>
                </c:pt>
                <c:pt idx="1355">
                  <c:v>39541</c:v>
                </c:pt>
                <c:pt idx="1356">
                  <c:v>39542</c:v>
                </c:pt>
                <c:pt idx="1357">
                  <c:v>39543</c:v>
                </c:pt>
                <c:pt idx="1358">
                  <c:v>39544</c:v>
                </c:pt>
                <c:pt idx="1359">
                  <c:v>39545</c:v>
                </c:pt>
                <c:pt idx="1360">
                  <c:v>39546</c:v>
                </c:pt>
                <c:pt idx="1361">
                  <c:v>39547</c:v>
                </c:pt>
                <c:pt idx="1362">
                  <c:v>39548</c:v>
                </c:pt>
                <c:pt idx="1363">
                  <c:v>39549</c:v>
                </c:pt>
                <c:pt idx="1364">
                  <c:v>39550</c:v>
                </c:pt>
                <c:pt idx="1365">
                  <c:v>39551</c:v>
                </c:pt>
                <c:pt idx="1366">
                  <c:v>39552</c:v>
                </c:pt>
                <c:pt idx="1367">
                  <c:v>39553</c:v>
                </c:pt>
                <c:pt idx="1368">
                  <c:v>39554</c:v>
                </c:pt>
                <c:pt idx="1369">
                  <c:v>39555</c:v>
                </c:pt>
                <c:pt idx="1370">
                  <c:v>39556</c:v>
                </c:pt>
                <c:pt idx="1371">
                  <c:v>39557</c:v>
                </c:pt>
                <c:pt idx="1372">
                  <c:v>39558</c:v>
                </c:pt>
                <c:pt idx="1373">
                  <c:v>39559</c:v>
                </c:pt>
                <c:pt idx="1374">
                  <c:v>39560</c:v>
                </c:pt>
                <c:pt idx="1375">
                  <c:v>39561</c:v>
                </c:pt>
                <c:pt idx="1376">
                  <c:v>39562</c:v>
                </c:pt>
                <c:pt idx="1377">
                  <c:v>39563</c:v>
                </c:pt>
                <c:pt idx="1378">
                  <c:v>39564</c:v>
                </c:pt>
                <c:pt idx="1379">
                  <c:v>39565</c:v>
                </c:pt>
                <c:pt idx="1380">
                  <c:v>39566</c:v>
                </c:pt>
                <c:pt idx="1381">
                  <c:v>39567</c:v>
                </c:pt>
                <c:pt idx="1382">
                  <c:v>39568</c:v>
                </c:pt>
                <c:pt idx="1383">
                  <c:v>39569</c:v>
                </c:pt>
                <c:pt idx="1384">
                  <c:v>39570</c:v>
                </c:pt>
                <c:pt idx="1385">
                  <c:v>39571</c:v>
                </c:pt>
                <c:pt idx="1386">
                  <c:v>39572</c:v>
                </c:pt>
                <c:pt idx="1387">
                  <c:v>39573</c:v>
                </c:pt>
                <c:pt idx="1388">
                  <c:v>39574</c:v>
                </c:pt>
                <c:pt idx="1389">
                  <c:v>39575</c:v>
                </c:pt>
                <c:pt idx="1390">
                  <c:v>39576</c:v>
                </c:pt>
                <c:pt idx="1391">
                  <c:v>39577</c:v>
                </c:pt>
                <c:pt idx="1392">
                  <c:v>39578</c:v>
                </c:pt>
                <c:pt idx="1393">
                  <c:v>39579</c:v>
                </c:pt>
                <c:pt idx="1394">
                  <c:v>39580</c:v>
                </c:pt>
                <c:pt idx="1395">
                  <c:v>39581</c:v>
                </c:pt>
                <c:pt idx="1396">
                  <c:v>39582</c:v>
                </c:pt>
                <c:pt idx="1397">
                  <c:v>39583</c:v>
                </c:pt>
                <c:pt idx="1398">
                  <c:v>39584</c:v>
                </c:pt>
                <c:pt idx="1399">
                  <c:v>39585</c:v>
                </c:pt>
                <c:pt idx="1400">
                  <c:v>39586</c:v>
                </c:pt>
                <c:pt idx="1401">
                  <c:v>39587</c:v>
                </c:pt>
                <c:pt idx="1402">
                  <c:v>39588</c:v>
                </c:pt>
                <c:pt idx="1403">
                  <c:v>39589</c:v>
                </c:pt>
                <c:pt idx="1404">
                  <c:v>39590</c:v>
                </c:pt>
                <c:pt idx="1405">
                  <c:v>39591</c:v>
                </c:pt>
                <c:pt idx="1406">
                  <c:v>39592</c:v>
                </c:pt>
                <c:pt idx="1407">
                  <c:v>39593</c:v>
                </c:pt>
                <c:pt idx="1408">
                  <c:v>39594</c:v>
                </c:pt>
                <c:pt idx="1409">
                  <c:v>39595</c:v>
                </c:pt>
                <c:pt idx="1410">
                  <c:v>39596</c:v>
                </c:pt>
                <c:pt idx="1411">
                  <c:v>39597</c:v>
                </c:pt>
                <c:pt idx="1412">
                  <c:v>39598</c:v>
                </c:pt>
                <c:pt idx="1413">
                  <c:v>39599</c:v>
                </c:pt>
                <c:pt idx="1414">
                  <c:v>39600</c:v>
                </c:pt>
                <c:pt idx="1415">
                  <c:v>39601</c:v>
                </c:pt>
                <c:pt idx="1416">
                  <c:v>39602</c:v>
                </c:pt>
                <c:pt idx="1417">
                  <c:v>39603</c:v>
                </c:pt>
                <c:pt idx="1418">
                  <c:v>39604</c:v>
                </c:pt>
                <c:pt idx="1419">
                  <c:v>39605</c:v>
                </c:pt>
                <c:pt idx="1420">
                  <c:v>39606</c:v>
                </c:pt>
                <c:pt idx="1421">
                  <c:v>39607</c:v>
                </c:pt>
                <c:pt idx="1422">
                  <c:v>39608</c:v>
                </c:pt>
                <c:pt idx="1423">
                  <c:v>39609</c:v>
                </c:pt>
                <c:pt idx="1424">
                  <c:v>39610</c:v>
                </c:pt>
                <c:pt idx="1425">
                  <c:v>39611</c:v>
                </c:pt>
                <c:pt idx="1426">
                  <c:v>39612</c:v>
                </c:pt>
                <c:pt idx="1427">
                  <c:v>39613</c:v>
                </c:pt>
                <c:pt idx="1428">
                  <c:v>39614</c:v>
                </c:pt>
                <c:pt idx="1429">
                  <c:v>39615</c:v>
                </c:pt>
                <c:pt idx="1430">
                  <c:v>39616</c:v>
                </c:pt>
                <c:pt idx="1431">
                  <c:v>39617</c:v>
                </c:pt>
                <c:pt idx="1432">
                  <c:v>39618</c:v>
                </c:pt>
                <c:pt idx="1433">
                  <c:v>39619</c:v>
                </c:pt>
                <c:pt idx="1434">
                  <c:v>39620</c:v>
                </c:pt>
                <c:pt idx="1435">
                  <c:v>39621</c:v>
                </c:pt>
                <c:pt idx="1436">
                  <c:v>39622</c:v>
                </c:pt>
                <c:pt idx="1437">
                  <c:v>39623</c:v>
                </c:pt>
                <c:pt idx="1438">
                  <c:v>39624</c:v>
                </c:pt>
                <c:pt idx="1439">
                  <c:v>39625</c:v>
                </c:pt>
                <c:pt idx="1440">
                  <c:v>39626</c:v>
                </c:pt>
                <c:pt idx="1441">
                  <c:v>39627</c:v>
                </c:pt>
                <c:pt idx="1442">
                  <c:v>39628</c:v>
                </c:pt>
                <c:pt idx="1443">
                  <c:v>39629</c:v>
                </c:pt>
                <c:pt idx="1444">
                  <c:v>39630</c:v>
                </c:pt>
                <c:pt idx="1445">
                  <c:v>39631</c:v>
                </c:pt>
                <c:pt idx="1446">
                  <c:v>39632</c:v>
                </c:pt>
                <c:pt idx="1447">
                  <c:v>39633</c:v>
                </c:pt>
                <c:pt idx="1448">
                  <c:v>39634</c:v>
                </c:pt>
                <c:pt idx="1449">
                  <c:v>39635</c:v>
                </c:pt>
                <c:pt idx="1450">
                  <c:v>39636</c:v>
                </c:pt>
                <c:pt idx="1451">
                  <c:v>39637</c:v>
                </c:pt>
                <c:pt idx="1452">
                  <c:v>39638</c:v>
                </c:pt>
                <c:pt idx="1453">
                  <c:v>39639</c:v>
                </c:pt>
                <c:pt idx="1454">
                  <c:v>39640</c:v>
                </c:pt>
                <c:pt idx="1455">
                  <c:v>39641</c:v>
                </c:pt>
                <c:pt idx="1456">
                  <c:v>39642</c:v>
                </c:pt>
                <c:pt idx="1457">
                  <c:v>39643</c:v>
                </c:pt>
                <c:pt idx="1458">
                  <c:v>39644</c:v>
                </c:pt>
                <c:pt idx="1459">
                  <c:v>39645</c:v>
                </c:pt>
                <c:pt idx="1460">
                  <c:v>39646</c:v>
                </c:pt>
                <c:pt idx="1461">
                  <c:v>39647</c:v>
                </c:pt>
                <c:pt idx="1462">
                  <c:v>39648</c:v>
                </c:pt>
                <c:pt idx="1463">
                  <c:v>39649</c:v>
                </c:pt>
                <c:pt idx="1464">
                  <c:v>39650</c:v>
                </c:pt>
                <c:pt idx="1465">
                  <c:v>39651</c:v>
                </c:pt>
                <c:pt idx="1466">
                  <c:v>39652</c:v>
                </c:pt>
                <c:pt idx="1467">
                  <c:v>39653</c:v>
                </c:pt>
                <c:pt idx="1468">
                  <c:v>39654</c:v>
                </c:pt>
                <c:pt idx="1469">
                  <c:v>39655</c:v>
                </c:pt>
                <c:pt idx="1470">
                  <c:v>39656</c:v>
                </c:pt>
                <c:pt idx="1471">
                  <c:v>39657</c:v>
                </c:pt>
                <c:pt idx="1472">
                  <c:v>39658</c:v>
                </c:pt>
                <c:pt idx="1473">
                  <c:v>39659</c:v>
                </c:pt>
                <c:pt idx="1474">
                  <c:v>39660</c:v>
                </c:pt>
                <c:pt idx="1475">
                  <c:v>39661</c:v>
                </c:pt>
                <c:pt idx="1476">
                  <c:v>39662</c:v>
                </c:pt>
                <c:pt idx="1477">
                  <c:v>39663</c:v>
                </c:pt>
                <c:pt idx="1478">
                  <c:v>39664</c:v>
                </c:pt>
                <c:pt idx="1479">
                  <c:v>39665</c:v>
                </c:pt>
                <c:pt idx="1480">
                  <c:v>39666</c:v>
                </c:pt>
                <c:pt idx="1481">
                  <c:v>39667</c:v>
                </c:pt>
                <c:pt idx="1482">
                  <c:v>39668</c:v>
                </c:pt>
                <c:pt idx="1483">
                  <c:v>39669</c:v>
                </c:pt>
                <c:pt idx="1484">
                  <c:v>39670</c:v>
                </c:pt>
                <c:pt idx="1485">
                  <c:v>39671</c:v>
                </c:pt>
                <c:pt idx="1486">
                  <c:v>39672</c:v>
                </c:pt>
                <c:pt idx="1487">
                  <c:v>39673</c:v>
                </c:pt>
                <c:pt idx="1488">
                  <c:v>39674</c:v>
                </c:pt>
                <c:pt idx="1489">
                  <c:v>39675</c:v>
                </c:pt>
                <c:pt idx="1490">
                  <c:v>39676</c:v>
                </c:pt>
                <c:pt idx="1491">
                  <c:v>39677</c:v>
                </c:pt>
                <c:pt idx="1492">
                  <c:v>39678</c:v>
                </c:pt>
                <c:pt idx="1493">
                  <c:v>39679</c:v>
                </c:pt>
                <c:pt idx="1494">
                  <c:v>39680</c:v>
                </c:pt>
                <c:pt idx="1495">
                  <c:v>39681</c:v>
                </c:pt>
                <c:pt idx="1496">
                  <c:v>39682</c:v>
                </c:pt>
                <c:pt idx="1497">
                  <c:v>39683</c:v>
                </c:pt>
                <c:pt idx="1498">
                  <c:v>39684</c:v>
                </c:pt>
                <c:pt idx="1499">
                  <c:v>39685</c:v>
                </c:pt>
                <c:pt idx="1500">
                  <c:v>39686</c:v>
                </c:pt>
                <c:pt idx="1501">
                  <c:v>39687</c:v>
                </c:pt>
                <c:pt idx="1502">
                  <c:v>39688</c:v>
                </c:pt>
                <c:pt idx="1503">
                  <c:v>39689</c:v>
                </c:pt>
                <c:pt idx="1504">
                  <c:v>39690</c:v>
                </c:pt>
                <c:pt idx="1505">
                  <c:v>39691</c:v>
                </c:pt>
                <c:pt idx="1506">
                  <c:v>39692</c:v>
                </c:pt>
                <c:pt idx="1507">
                  <c:v>39693</c:v>
                </c:pt>
                <c:pt idx="1508">
                  <c:v>39694</c:v>
                </c:pt>
                <c:pt idx="1509">
                  <c:v>39695</c:v>
                </c:pt>
                <c:pt idx="1510">
                  <c:v>39696</c:v>
                </c:pt>
                <c:pt idx="1511">
                  <c:v>39697</c:v>
                </c:pt>
                <c:pt idx="1512">
                  <c:v>39698</c:v>
                </c:pt>
                <c:pt idx="1513">
                  <c:v>39699</c:v>
                </c:pt>
                <c:pt idx="1514">
                  <c:v>39700</c:v>
                </c:pt>
                <c:pt idx="1515">
                  <c:v>39701</c:v>
                </c:pt>
                <c:pt idx="1516">
                  <c:v>39702</c:v>
                </c:pt>
                <c:pt idx="1517">
                  <c:v>39703</c:v>
                </c:pt>
                <c:pt idx="1518">
                  <c:v>39704</c:v>
                </c:pt>
                <c:pt idx="1519">
                  <c:v>39705</c:v>
                </c:pt>
                <c:pt idx="1520">
                  <c:v>39706</c:v>
                </c:pt>
                <c:pt idx="1521">
                  <c:v>39707</c:v>
                </c:pt>
                <c:pt idx="1522">
                  <c:v>39708</c:v>
                </c:pt>
                <c:pt idx="1523">
                  <c:v>39709</c:v>
                </c:pt>
                <c:pt idx="1524">
                  <c:v>39710</c:v>
                </c:pt>
                <c:pt idx="1525">
                  <c:v>39711</c:v>
                </c:pt>
                <c:pt idx="1526">
                  <c:v>39712</c:v>
                </c:pt>
                <c:pt idx="1527">
                  <c:v>39713</c:v>
                </c:pt>
                <c:pt idx="1528">
                  <c:v>39714</c:v>
                </c:pt>
                <c:pt idx="1529">
                  <c:v>39715</c:v>
                </c:pt>
                <c:pt idx="1530">
                  <c:v>39716</c:v>
                </c:pt>
                <c:pt idx="1531">
                  <c:v>39717</c:v>
                </c:pt>
                <c:pt idx="1532">
                  <c:v>39718</c:v>
                </c:pt>
                <c:pt idx="1533">
                  <c:v>39719</c:v>
                </c:pt>
                <c:pt idx="1534">
                  <c:v>39720</c:v>
                </c:pt>
                <c:pt idx="1535">
                  <c:v>39721</c:v>
                </c:pt>
                <c:pt idx="1536">
                  <c:v>39722</c:v>
                </c:pt>
                <c:pt idx="1537">
                  <c:v>39723</c:v>
                </c:pt>
                <c:pt idx="1538">
                  <c:v>39724</c:v>
                </c:pt>
                <c:pt idx="1539">
                  <c:v>39725</c:v>
                </c:pt>
                <c:pt idx="1540">
                  <c:v>39726</c:v>
                </c:pt>
                <c:pt idx="1541">
                  <c:v>39727</c:v>
                </c:pt>
                <c:pt idx="1542">
                  <c:v>39728</c:v>
                </c:pt>
                <c:pt idx="1543">
                  <c:v>39729</c:v>
                </c:pt>
                <c:pt idx="1544">
                  <c:v>39730</c:v>
                </c:pt>
                <c:pt idx="1545">
                  <c:v>39731</c:v>
                </c:pt>
                <c:pt idx="1546">
                  <c:v>39732</c:v>
                </c:pt>
                <c:pt idx="1547">
                  <c:v>39733</c:v>
                </c:pt>
                <c:pt idx="1548">
                  <c:v>39734</c:v>
                </c:pt>
                <c:pt idx="1549">
                  <c:v>39735</c:v>
                </c:pt>
                <c:pt idx="1550">
                  <c:v>39736</c:v>
                </c:pt>
                <c:pt idx="1551">
                  <c:v>39737</c:v>
                </c:pt>
                <c:pt idx="1552">
                  <c:v>39738</c:v>
                </c:pt>
                <c:pt idx="1553">
                  <c:v>39739</c:v>
                </c:pt>
                <c:pt idx="1554">
                  <c:v>39740</c:v>
                </c:pt>
                <c:pt idx="1555">
                  <c:v>39741</c:v>
                </c:pt>
                <c:pt idx="1556">
                  <c:v>39742</c:v>
                </c:pt>
                <c:pt idx="1557">
                  <c:v>39743</c:v>
                </c:pt>
                <c:pt idx="1558">
                  <c:v>39744</c:v>
                </c:pt>
                <c:pt idx="1559">
                  <c:v>39745</c:v>
                </c:pt>
                <c:pt idx="1560">
                  <c:v>39746</c:v>
                </c:pt>
                <c:pt idx="1561">
                  <c:v>39747</c:v>
                </c:pt>
                <c:pt idx="1562">
                  <c:v>39748</c:v>
                </c:pt>
                <c:pt idx="1563">
                  <c:v>39749</c:v>
                </c:pt>
                <c:pt idx="1564">
                  <c:v>39750</c:v>
                </c:pt>
                <c:pt idx="1565">
                  <c:v>39751</c:v>
                </c:pt>
                <c:pt idx="1566">
                  <c:v>39752</c:v>
                </c:pt>
                <c:pt idx="1567">
                  <c:v>39753</c:v>
                </c:pt>
                <c:pt idx="1568">
                  <c:v>39754</c:v>
                </c:pt>
                <c:pt idx="1569">
                  <c:v>39755</c:v>
                </c:pt>
                <c:pt idx="1570">
                  <c:v>39756</c:v>
                </c:pt>
                <c:pt idx="1571">
                  <c:v>39757</c:v>
                </c:pt>
                <c:pt idx="1572">
                  <c:v>39758</c:v>
                </c:pt>
                <c:pt idx="1573">
                  <c:v>39759</c:v>
                </c:pt>
                <c:pt idx="1574">
                  <c:v>39760</c:v>
                </c:pt>
                <c:pt idx="1575">
                  <c:v>39761</c:v>
                </c:pt>
                <c:pt idx="1576">
                  <c:v>39762</c:v>
                </c:pt>
                <c:pt idx="1577">
                  <c:v>39763</c:v>
                </c:pt>
                <c:pt idx="1578">
                  <c:v>39764</c:v>
                </c:pt>
                <c:pt idx="1579">
                  <c:v>39765</c:v>
                </c:pt>
                <c:pt idx="1580">
                  <c:v>39766</c:v>
                </c:pt>
                <c:pt idx="1581">
                  <c:v>39767</c:v>
                </c:pt>
                <c:pt idx="1582">
                  <c:v>39768</c:v>
                </c:pt>
                <c:pt idx="1583">
                  <c:v>39769</c:v>
                </c:pt>
                <c:pt idx="1584">
                  <c:v>39770</c:v>
                </c:pt>
                <c:pt idx="1585">
                  <c:v>39771</c:v>
                </c:pt>
                <c:pt idx="1586">
                  <c:v>39772</c:v>
                </c:pt>
                <c:pt idx="1587">
                  <c:v>39773</c:v>
                </c:pt>
                <c:pt idx="1588">
                  <c:v>39774</c:v>
                </c:pt>
                <c:pt idx="1589">
                  <c:v>39775</c:v>
                </c:pt>
                <c:pt idx="1590">
                  <c:v>39776</c:v>
                </c:pt>
                <c:pt idx="1591">
                  <c:v>39777</c:v>
                </c:pt>
                <c:pt idx="1592">
                  <c:v>39778</c:v>
                </c:pt>
                <c:pt idx="1593">
                  <c:v>39779</c:v>
                </c:pt>
                <c:pt idx="1594">
                  <c:v>39780</c:v>
                </c:pt>
                <c:pt idx="1595">
                  <c:v>39781</c:v>
                </c:pt>
                <c:pt idx="1596">
                  <c:v>39782</c:v>
                </c:pt>
                <c:pt idx="1597">
                  <c:v>39783</c:v>
                </c:pt>
                <c:pt idx="1598">
                  <c:v>39784</c:v>
                </c:pt>
                <c:pt idx="1599">
                  <c:v>39785</c:v>
                </c:pt>
                <c:pt idx="1600">
                  <c:v>39786</c:v>
                </c:pt>
                <c:pt idx="1601">
                  <c:v>39787</c:v>
                </c:pt>
                <c:pt idx="1602">
                  <c:v>39788</c:v>
                </c:pt>
                <c:pt idx="1603">
                  <c:v>39789</c:v>
                </c:pt>
                <c:pt idx="1604">
                  <c:v>39790</c:v>
                </c:pt>
                <c:pt idx="1605">
                  <c:v>39791</c:v>
                </c:pt>
                <c:pt idx="1606">
                  <c:v>39792</c:v>
                </c:pt>
                <c:pt idx="1607">
                  <c:v>39793</c:v>
                </c:pt>
                <c:pt idx="1608">
                  <c:v>39794</c:v>
                </c:pt>
                <c:pt idx="1609">
                  <c:v>39795</c:v>
                </c:pt>
                <c:pt idx="1610">
                  <c:v>39796</c:v>
                </c:pt>
                <c:pt idx="1611">
                  <c:v>39797</c:v>
                </c:pt>
                <c:pt idx="1612">
                  <c:v>39798</c:v>
                </c:pt>
                <c:pt idx="1613">
                  <c:v>39799</c:v>
                </c:pt>
                <c:pt idx="1614">
                  <c:v>39800</c:v>
                </c:pt>
                <c:pt idx="1615">
                  <c:v>39801</c:v>
                </c:pt>
                <c:pt idx="1616">
                  <c:v>39802</c:v>
                </c:pt>
                <c:pt idx="1617">
                  <c:v>39803</c:v>
                </c:pt>
                <c:pt idx="1618">
                  <c:v>39804</c:v>
                </c:pt>
                <c:pt idx="1619">
                  <c:v>39805</c:v>
                </c:pt>
                <c:pt idx="1620">
                  <c:v>39806</c:v>
                </c:pt>
                <c:pt idx="1621">
                  <c:v>39807</c:v>
                </c:pt>
                <c:pt idx="1622">
                  <c:v>39808</c:v>
                </c:pt>
                <c:pt idx="1623">
                  <c:v>39809</c:v>
                </c:pt>
                <c:pt idx="1624">
                  <c:v>39810</c:v>
                </c:pt>
                <c:pt idx="1625">
                  <c:v>39811</c:v>
                </c:pt>
                <c:pt idx="1626">
                  <c:v>39812</c:v>
                </c:pt>
                <c:pt idx="1627">
                  <c:v>39813</c:v>
                </c:pt>
                <c:pt idx="1628">
                  <c:v>39814</c:v>
                </c:pt>
                <c:pt idx="1629">
                  <c:v>39815</c:v>
                </c:pt>
                <c:pt idx="1630">
                  <c:v>39816</c:v>
                </c:pt>
                <c:pt idx="1631">
                  <c:v>39817</c:v>
                </c:pt>
                <c:pt idx="1632">
                  <c:v>39818</c:v>
                </c:pt>
                <c:pt idx="1633">
                  <c:v>39819</c:v>
                </c:pt>
                <c:pt idx="1634">
                  <c:v>39820</c:v>
                </c:pt>
                <c:pt idx="1635">
                  <c:v>39821</c:v>
                </c:pt>
                <c:pt idx="1636">
                  <c:v>39822</c:v>
                </c:pt>
                <c:pt idx="1637">
                  <c:v>39823</c:v>
                </c:pt>
                <c:pt idx="1638">
                  <c:v>39824</c:v>
                </c:pt>
                <c:pt idx="1639">
                  <c:v>39825</c:v>
                </c:pt>
                <c:pt idx="1640">
                  <c:v>39826</c:v>
                </c:pt>
                <c:pt idx="1641">
                  <c:v>39827</c:v>
                </c:pt>
                <c:pt idx="1642">
                  <c:v>39828</c:v>
                </c:pt>
                <c:pt idx="1643">
                  <c:v>39829</c:v>
                </c:pt>
                <c:pt idx="1644">
                  <c:v>39830</c:v>
                </c:pt>
                <c:pt idx="1645">
                  <c:v>39831</c:v>
                </c:pt>
                <c:pt idx="1646">
                  <c:v>39832</c:v>
                </c:pt>
                <c:pt idx="1647">
                  <c:v>39833</c:v>
                </c:pt>
                <c:pt idx="1648">
                  <c:v>39834</c:v>
                </c:pt>
                <c:pt idx="1649">
                  <c:v>39835</c:v>
                </c:pt>
                <c:pt idx="1650">
                  <c:v>39836</c:v>
                </c:pt>
                <c:pt idx="1651">
                  <c:v>39837</c:v>
                </c:pt>
                <c:pt idx="1652">
                  <c:v>39838</c:v>
                </c:pt>
                <c:pt idx="1653">
                  <c:v>39839</c:v>
                </c:pt>
                <c:pt idx="1654">
                  <c:v>39840</c:v>
                </c:pt>
                <c:pt idx="1655">
                  <c:v>39841</c:v>
                </c:pt>
                <c:pt idx="1656">
                  <c:v>39842</c:v>
                </c:pt>
                <c:pt idx="1657">
                  <c:v>39843</c:v>
                </c:pt>
                <c:pt idx="1658">
                  <c:v>39844</c:v>
                </c:pt>
                <c:pt idx="1659">
                  <c:v>39845</c:v>
                </c:pt>
                <c:pt idx="1660">
                  <c:v>39846</c:v>
                </c:pt>
                <c:pt idx="1661">
                  <c:v>39847</c:v>
                </c:pt>
                <c:pt idx="1662">
                  <c:v>39848</c:v>
                </c:pt>
                <c:pt idx="1663">
                  <c:v>39849</c:v>
                </c:pt>
                <c:pt idx="1664">
                  <c:v>39850</c:v>
                </c:pt>
                <c:pt idx="1665">
                  <c:v>39851</c:v>
                </c:pt>
                <c:pt idx="1666">
                  <c:v>39852</c:v>
                </c:pt>
                <c:pt idx="1667">
                  <c:v>39853</c:v>
                </c:pt>
                <c:pt idx="1668">
                  <c:v>39854</c:v>
                </c:pt>
                <c:pt idx="1669">
                  <c:v>39855</c:v>
                </c:pt>
                <c:pt idx="1670">
                  <c:v>39856</c:v>
                </c:pt>
                <c:pt idx="1671">
                  <c:v>39857</c:v>
                </c:pt>
                <c:pt idx="1672">
                  <c:v>39858</c:v>
                </c:pt>
                <c:pt idx="1673">
                  <c:v>39859</c:v>
                </c:pt>
                <c:pt idx="1674">
                  <c:v>39860</c:v>
                </c:pt>
                <c:pt idx="1675">
                  <c:v>39861</c:v>
                </c:pt>
                <c:pt idx="1676">
                  <c:v>39862</c:v>
                </c:pt>
                <c:pt idx="1677">
                  <c:v>39863</c:v>
                </c:pt>
                <c:pt idx="1678">
                  <c:v>39864</c:v>
                </c:pt>
                <c:pt idx="1679">
                  <c:v>39865</c:v>
                </c:pt>
                <c:pt idx="1680">
                  <c:v>39866</c:v>
                </c:pt>
                <c:pt idx="1681">
                  <c:v>39867</c:v>
                </c:pt>
                <c:pt idx="1682">
                  <c:v>39868</c:v>
                </c:pt>
                <c:pt idx="1683">
                  <c:v>39869</c:v>
                </c:pt>
                <c:pt idx="1684">
                  <c:v>39870</c:v>
                </c:pt>
                <c:pt idx="1685">
                  <c:v>39871</c:v>
                </c:pt>
                <c:pt idx="1686">
                  <c:v>39872</c:v>
                </c:pt>
                <c:pt idx="1687">
                  <c:v>39873</c:v>
                </c:pt>
                <c:pt idx="1688">
                  <c:v>39874</c:v>
                </c:pt>
                <c:pt idx="1689">
                  <c:v>39875</c:v>
                </c:pt>
                <c:pt idx="1690">
                  <c:v>39876</c:v>
                </c:pt>
                <c:pt idx="1691">
                  <c:v>39877</c:v>
                </c:pt>
                <c:pt idx="1692">
                  <c:v>39878</c:v>
                </c:pt>
                <c:pt idx="1693">
                  <c:v>39879</c:v>
                </c:pt>
                <c:pt idx="1694">
                  <c:v>39880</c:v>
                </c:pt>
                <c:pt idx="1695">
                  <c:v>39881</c:v>
                </c:pt>
                <c:pt idx="1696">
                  <c:v>39882</c:v>
                </c:pt>
                <c:pt idx="1697">
                  <c:v>39883</c:v>
                </c:pt>
                <c:pt idx="1698">
                  <c:v>39884</c:v>
                </c:pt>
                <c:pt idx="1699">
                  <c:v>39885</c:v>
                </c:pt>
                <c:pt idx="1700">
                  <c:v>39886</c:v>
                </c:pt>
                <c:pt idx="1701">
                  <c:v>39887</c:v>
                </c:pt>
                <c:pt idx="1702">
                  <c:v>39888</c:v>
                </c:pt>
                <c:pt idx="1703">
                  <c:v>39889</c:v>
                </c:pt>
                <c:pt idx="1704">
                  <c:v>39890</c:v>
                </c:pt>
                <c:pt idx="1705">
                  <c:v>39891</c:v>
                </c:pt>
                <c:pt idx="1706">
                  <c:v>39892</c:v>
                </c:pt>
                <c:pt idx="1707">
                  <c:v>39893</c:v>
                </c:pt>
                <c:pt idx="1708">
                  <c:v>39894</c:v>
                </c:pt>
                <c:pt idx="1709">
                  <c:v>39895</c:v>
                </c:pt>
                <c:pt idx="1710">
                  <c:v>39896</c:v>
                </c:pt>
                <c:pt idx="1711">
                  <c:v>39897</c:v>
                </c:pt>
                <c:pt idx="1712">
                  <c:v>39898</c:v>
                </c:pt>
                <c:pt idx="1713">
                  <c:v>39899</c:v>
                </c:pt>
                <c:pt idx="1714">
                  <c:v>39900</c:v>
                </c:pt>
                <c:pt idx="1715">
                  <c:v>39901</c:v>
                </c:pt>
                <c:pt idx="1716">
                  <c:v>39902</c:v>
                </c:pt>
                <c:pt idx="1717">
                  <c:v>39903</c:v>
                </c:pt>
                <c:pt idx="1718">
                  <c:v>39904</c:v>
                </c:pt>
                <c:pt idx="1719">
                  <c:v>39905</c:v>
                </c:pt>
                <c:pt idx="1720">
                  <c:v>39906</c:v>
                </c:pt>
                <c:pt idx="1721">
                  <c:v>39907</c:v>
                </c:pt>
                <c:pt idx="1722">
                  <c:v>39908</c:v>
                </c:pt>
                <c:pt idx="1723">
                  <c:v>39909</c:v>
                </c:pt>
                <c:pt idx="1724">
                  <c:v>39910</c:v>
                </c:pt>
                <c:pt idx="1725">
                  <c:v>39911</c:v>
                </c:pt>
                <c:pt idx="1726">
                  <c:v>39912</c:v>
                </c:pt>
                <c:pt idx="1727">
                  <c:v>39913</c:v>
                </c:pt>
                <c:pt idx="1728">
                  <c:v>39914</c:v>
                </c:pt>
                <c:pt idx="1729">
                  <c:v>39915</c:v>
                </c:pt>
                <c:pt idx="1730">
                  <c:v>39916</c:v>
                </c:pt>
                <c:pt idx="1731">
                  <c:v>39917</c:v>
                </c:pt>
                <c:pt idx="1732">
                  <c:v>39918</c:v>
                </c:pt>
                <c:pt idx="1733">
                  <c:v>39919</c:v>
                </c:pt>
                <c:pt idx="1734">
                  <c:v>39920</c:v>
                </c:pt>
                <c:pt idx="1735">
                  <c:v>39921</c:v>
                </c:pt>
                <c:pt idx="1736">
                  <c:v>39922</c:v>
                </c:pt>
                <c:pt idx="1737">
                  <c:v>39923</c:v>
                </c:pt>
                <c:pt idx="1738">
                  <c:v>39924</c:v>
                </c:pt>
                <c:pt idx="1739">
                  <c:v>39925</c:v>
                </c:pt>
                <c:pt idx="1740">
                  <c:v>39926</c:v>
                </c:pt>
                <c:pt idx="1741">
                  <c:v>39927</c:v>
                </c:pt>
                <c:pt idx="1742">
                  <c:v>39928</c:v>
                </c:pt>
                <c:pt idx="1743">
                  <c:v>39929</c:v>
                </c:pt>
                <c:pt idx="1744">
                  <c:v>39930</c:v>
                </c:pt>
                <c:pt idx="1745">
                  <c:v>39931</c:v>
                </c:pt>
                <c:pt idx="1746">
                  <c:v>39932</c:v>
                </c:pt>
                <c:pt idx="1747">
                  <c:v>39933</c:v>
                </c:pt>
                <c:pt idx="1748">
                  <c:v>39934</c:v>
                </c:pt>
                <c:pt idx="1749">
                  <c:v>39935</c:v>
                </c:pt>
                <c:pt idx="1750">
                  <c:v>39936</c:v>
                </c:pt>
                <c:pt idx="1751">
                  <c:v>39937</c:v>
                </c:pt>
                <c:pt idx="1752">
                  <c:v>39938</c:v>
                </c:pt>
                <c:pt idx="1753">
                  <c:v>39939</c:v>
                </c:pt>
                <c:pt idx="1754">
                  <c:v>39940</c:v>
                </c:pt>
                <c:pt idx="1755">
                  <c:v>39941</c:v>
                </c:pt>
                <c:pt idx="1756">
                  <c:v>39942</c:v>
                </c:pt>
                <c:pt idx="1757">
                  <c:v>39943</c:v>
                </c:pt>
                <c:pt idx="1758">
                  <c:v>39944</c:v>
                </c:pt>
                <c:pt idx="1759">
                  <c:v>39945</c:v>
                </c:pt>
                <c:pt idx="1760">
                  <c:v>39946</c:v>
                </c:pt>
                <c:pt idx="1761">
                  <c:v>39947</c:v>
                </c:pt>
                <c:pt idx="1762">
                  <c:v>39948</c:v>
                </c:pt>
                <c:pt idx="1763">
                  <c:v>39949</c:v>
                </c:pt>
                <c:pt idx="1764">
                  <c:v>39950</c:v>
                </c:pt>
                <c:pt idx="1765">
                  <c:v>39951</c:v>
                </c:pt>
                <c:pt idx="1766">
                  <c:v>39952</c:v>
                </c:pt>
                <c:pt idx="1767">
                  <c:v>39954</c:v>
                </c:pt>
                <c:pt idx="1768">
                  <c:v>39955</c:v>
                </c:pt>
                <c:pt idx="1769">
                  <c:v>39956</c:v>
                </c:pt>
                <c:pt idx="1770">
                  <c:v>39957</c:v>
                </c:pt>
                <c:pt idx="1771">
                  <c:v>39958</c:v>
                </c:pt>
                <c:pt idx="1772">
                  <c:v>39959</c:v>
                </c:pt>
                <c:pt idx="1773">
                  <c:v>39960</c:v>
                </c:pt>
                <c:pt idx="1774">
                  <c:v>39961</c:v>
                </c:pt>
                <c:pt idx="1775">
                  <c:v>39962</c:v>
                </c:pt>
                <c:pt idx="1776">
                  <c:v>39963</c:v>
                </c:pt>
                <c:pt idx="1777">
                  <c:v>39964</c:v>
                </c:pt>
                <c:pt idx="1778">
                  <c:v>39965</c:v>
                </c:pt>
                <c:pt idx="1779">
                  <c:v>39966</c:v>
                </c:pt>
                <c:pt idx="1780">
                  <c:v>39967</c:v>
                </c:pt>
                <c:pt idx="1781">
                  <c:v>39968</c:v>
                </c:pt>
                <c:pt idx="1782">
                  <c:v>39969</c:v>
                </c:pt>
                <c:pt idx="1783">
                  <c:v>39970</c:v>
                </c:pt>
                <c:pt idx="1784">
                  <c:v>39971</c:v>
                </c:pt>
                <c:pt idx="1785">
                  <c:v>39972</c:v>
                </c:pt>
                <c:pt idx="1786">
                  <c:v>39973</c:v>
                </c:pt>
                <c:pt idx="1787">
                  <c:v>39974</c:v>
                </c:pt>
                <c:pt idx="1788">
                  <c:v>39975</c:v>
                </c:pt>
                <c:pt idx="1789">
                  <c:v>39976</c:v>
                </c:pt>
                <c:pt idx="1790">
                  <c:v>39977</c:v>
                </c:pt>
                <c:pt idx="1791">
                  <c:v>39978</c:v>
                </c:pt>
                <c:pt idx="1792">
                  <c:v>39979</c:v>
                </c:pt>
                <c:pt idx="1793">
                  <c:v>39980</c:v>
                </c:pt>
                <c:pt idx="1794">
                  <c:v>39981</c:v>
                </c:pt>
                <c:pt idx="1795">
                  <c:v>39982</c:v>
                </c:pt>
                <c:pt idx="1796">
                  <c:v>39983</c:v>
                </c:pt>
                <c:pt idx="1797">
                  <c:v>39984</c:v>
                </c:pt>
                <c:pt idx="1798">
                  <c:v>39985</c:v>
                </c:pt>
                <c:pt idx="1799">
                  <c:v>39986</c:v>
                </c:pt>
                <c:pt idx="1800">
                  <c:v>39987</c:v>
                </c:pt>
                <c:pt idx="1801">
                  <c:v>39988</c:v>
                </c:pt>
                <c:pt idx="1802">
                  <c:v>39989</c:v>
                </c:pt>
                <c:pt idx="1803">
                  <c:v>39990</c:v>
                </c:pt>
                <c:pt idx="1804">
                  <c:v>39991</c:v>
                </c:pt>
                <c:pt idx="1805">
                  <c:v>39992</c:v>
                </c:pt>
                <c:pt idx="1806">
                  <c:v>39993</c:v>
                </c:pt>
                <c:pt idx="1807">
                  <c:v>39994</c:v>
                </c:pt>
                <c:pt idx="1808">
                  <c:v>39995</c:v>
                </c:pt>
                <c:pt idx="1809">
                  <c:v>39996</c:v>
                </c:pt>
                <c:pt idx="1810">
                  <c:v>39997</c:v>
                </c:pt>
                <c:pt idx="1811">
                  <c:v>39998</c:v>
                </c:pt>
                <c:pt idx="1812">
                  <c:v>39999</c:v>
                </c:pt>
                <c:pt idx="1813">
                  <c:v>40000</c:v>
                </c:pt>
                <c:pt idx="1814">
                  <c:v>40001</c:v>
                </c:pt>
                <c:pt idx="1815">
                  <c:v>40002</c:v>
                </c:pt>
                <c:pt idx="1816">
                  <c:v>40003</c:v>
                </c:pt>
                <c:pt idx="1817">
                  <c:v>40004</c:v>
                </c:pt>
                <c:pt idx="1818">
                  <c:v>40005</c:v>
                </c:pt>
                <c:pt idx="1819">
                  <c:v>40006</c:v>
                </c:pt>
                <c:pt idx="1820">
                  <c:v>40007</c:v>
                </c:pt>
                <c:pt idx="1821">
                  <c:v>40008</c:v>
                </c:pt>
                <c:pt idx="1822">
                  <c:v>40009</c:v>
                </c:pt>
                <c:pt idx="1823">
                  <c:v>40010</c:v>
                </c:pt>
                <c:pt idx="1824">
                  <c:v>40011</c:v>
                </c:pt>
                <c:pt idx="1825">
                  <c:v>40012</c:v>
                </c:pt>
                <c:pt idx="1826">
                  <c:v>40013</c:v>
                </c:pt>
                <c:pt idx="1827">
                  <c:v>40014</c:v>
                </c:pt>
                <c:pt idx="1828">
                  <c:v>40015</c:v>
                </c:pt>
                <c:pt idx="1829">
                  <c:v>40016</c:v>
                </c:pt>
                <c:pt idx="1830">
                  <c:v>40017</c:v>
                </c:pt>
                <c:pt idx="1831">
                  <c:v>40018</c:v>
                </c:pt>
                <c:pt idx="1832">
                  <c:v>40019</c:v>
                </c:pt>
                <c:pt idx="1833">
                  <c:v>40020</c:v>
                </c:pt>
                <c:pt idx="1834">
                  <c:v>40021</c:v>
                </c:pt>
                <c:pt idx="1835">
                  <c:v>40022</c:v>
                </c:pt>
                <c:pt idx="1836">
                  <c:v>40023</c:v>
                </c:pt>
                <c:pt idx="1837">
                  <c:v>40024</c:v>
                </c:pt>
                <c:pt idx="1838">
                  <c:v>40025</c:v>
                </c:pt>
                <c:pt idx="1839">
                  <c:v>40026</c:v>
                </c:pt>
                <c:pt idx="1840">
                  <c:v>40027</c:v>
                </c:pt>
                <c:pt idx="1841">
                  <c:v>40028</c:v>
                </c:pt>
                <c:pt idx="1842">
                  <c:v>40029</c:v>
                </c:pt>
                <c:pt idx="1843">
                  <c:v>40030</c:v>
                </c:pt>
                <c:pt idx="1844">
                  <c:v>40031</c:v>
                </c:pt>
                <c:pt idx="1845">
                  <c:v>40032</c:v>
                </c:pt>
                <c:pt idx="1846">
                  <c:v>40033</c:v>
                </c:pt>
                <c:pt idx="1847">
                  <c:v>40034</c:v>
                </c:pt>
                <c:pt idx="1848">
                  <c:v>40035</c:v>
                </c:pt>
                <c:pt idx="1849">
                  <c:v>40036</c:v>
                </c:pt>
                <c:pt idx="1850">
                  <c:v>40037</c:v>
                </c:pt>
                <c:pt idx="1851">
                  <c:v>40038</c:v>
                </c:pt>
                <c:pt idx="1852">
                  <c:v>40039</c:v>
                </c:pt>
                <c:pt idx="1853">
                  <c:v>40040</c:v>
                </c:pt>
                <c:pt idx="1854">
                  <c:v>40041</c:v>
                </c:pt>
                <c:pt idx="1855">
                  <c:v>40042</c:v>
                </c:pt>
                <c:pt idx="1856">
                  <c:v>40043</c:v>
                </c:pt>
                <c:pt idx="1857">
                  <c:v>40044</c:v>
                </c:pt>
                <c:pt idx="1858">
                  <c:v>40045</c:v>
                </c:pt>
                <c:pt idx="1859">
                  <c:v>40046</c:v>
                </c:pt>
                <c:pt idx="1860">
                  <c:v>40047</c:v>
                </c:pt>
                <c:pt idx="1861">
                  <c:v>40048</c:v>
                </c:pt>
                <c:pt idx="1862">
                  <c:v>40049</c:v>
                </c:pt>
                <c:pt idx="1863">
                  <c:v>40050</c:v>
                </c:pt>
                <c:pt idx="1864">
                  <c:v>40051</c:v>
                </c:pt>
                <c:pt idx="1865">
                  <c:v>40052</c:v>
                </c:pt>
                <c:pt idx="1866">
                  <c:v>40053</c:v>
                </c:pt>
                <c:pt idx="1867">
                  <c:v>40054</c:v>
                </c:pt>
                <c:pt idx="1868">
                  <c:v>40055</c:v>
                </c:pt>
                <c:pt idx="1869">
                  <c:v>40056</c:v>
                </c:pt>
                <c:pt idx="1870">
                  <c:v>40057</c:v>
                </c:pt>
                <c:pt idx="1871">
                  <c:v>40058</c:v>
                </c:pt>
                <c:pt idx="1872">
                  <c:v>40059</c:v>
                </c:pt>
                <c:pt idx="1873">
                  <c:v>40060</c:v>
                </c:pt>
                <c:pt idx="1874">
                  <c:v>40061</c:v>
                </c:pt>
                <c:pt idx="1875">
                  <c:v>40062</c:v>
                </c:pt>
                <c:pt idx="1876">
                  <c:v>40063</c:v>
                </c:pt>
                <c:pt idx="1877">
                  <c:v>40064</c:v>
                </c:pt>
                <c:pt idx="1878">
                  <c:v>40065</c:v>
                </c:pt>
                <c:pt idx="1879">
                  <c:v>40066</c:v>
                </c:pt>
                <c:pt idx="1880">
                  <c:v>40067</c:v>
                </c:pt>
                <c:pt idx="1881">
                  <c:v>40068</c:v>
                </c:pt>
                <c:pt idx="1882">
                  <c:v>40069</c:v>
                </c:pt>
                <c:pt idx="1883">
                  <c:v>40070</c:v>
                </c:pt>
                <c:pt idx="1884">
                  <c:v>40071</c:v>
                </c:pt>
                <c:pt idx="1885">
                  <c:v>40072</c:v>
                </c:pt>
                <c:pt idx="1886">
                  <c:v>40073</c:v>
                </c:pt>
                <c:pt idx="1887">
                  <c:v>40074</c:v>
                </c:pt>
                <c:pt idx="1888">
                  <c:v>40075</c:v>
                </c:pt>
                <c:pt idx="1889">
                  <c:v>40076</c:v>
                </c:pt>
                <c:pt idx="1890">
                  <c:v>40077</c:v>
                </c:pt>
                <c:pt idx="1891">
                  <c:v>40078</c:v>
                </c:pt>
                <c:pt idx="1892">
                  <c:v>40079</c:v>
                </c:pt>
                <c:pt idx="1893">
                  <c:v>40080</c:v>
                </c:pt>
                <c:pt idx="1894">
                  <c:v>40081</c:v>
                </c:pt>
                <c:pt idx="1895">
                  <c:v>40082</c:v>
                </c:pt>
                <c:pt idx="1896">
                  <c:v>40083</c:v>
                </c:pt>
                <c:pt idx="1897">
                  <c:v>40084</c:v>
                </c:pt>
                <c:pt idx="1898">
                  <c:v>40085</c:v>
                </c:pt>
                <c:pt idx="1899">
                  <c:v>40086</c:v>
                </c:pt>
                <c:pt idx="1900">
                  <c:v>40087</c:v>
                </c:pt>
                <c:pt idx="1901">
                  <c:v>40088</c:v>
                </c:pt>
                <c:pt idx="1902">
                  <c:v>40089</c:v>
                </c:pt>
                <c:pt idx="1903">
                  <c:v>40090</c:v>
                </c:pt>
                <c:pt idx="1904">
                  <c:v>40091</c:v>
                </c:pt>
                <c:pt idx="1905">
                  <c:v>40092</c:v>
                </c:pt>
                <c:pt idx="1906">
                  <c:v>40093</c:v>
                </c:pt>
                <c:pt idx="1907">
                  <c:v>40094</c:v>
                </c:pt>
                <c:pt idx="1908">
                  <c:v>40095</c:v>
                </c:pt>
                <c:pt idx="1909">
                  <c:v>40096</c:v>
                </c:pt>
                <c:pt idx="1910">
                  <c:v>40097</c:v>
                </c:pt>
                <c:pt idx="1911">
                  <c:v>40098</c:v>
                </c:pt>
                <c:pt idx="1912">
                  <c:v>40099</c:v>
                </c:pt>
                <c:pt idx="1913">
                  <c:v>40100</c:v>
                </c:pt>
                <c:pt idx="1914">
                  <c:v>40101</c:v>
                </c:pt>
                <c:pt idx="1915">
                  <c:v>40102</c:v>
                </c:pt>
                <c:pt idx="1916">
                  <c:v>40103</c:v>
                </c:pt>
                <c:pt idx="1917">
                  <c:v>40104</c:v>
                </c:pt>
                <c:pt idx="1918">
                  <c:v>40105</c:v>
                </c:pt>
                <c:pt idx="1919">
                  <c:v>40106</c:v>
                </c:pt>
                <c:pt idx="1920">
                  <c:v>40107</c:v>
                </c:pt>
                <c:pt idx="1921">
                  <c:v>40108</c:v>
                </c:pt>
                <c:pt idx="1922">
                  <c:v>40109</c:v>
                </c:pt>
                <c:pt idx="1923">
                  <c:v>40110</c:v>
                </c:pt>
                <c:pt idx="1924">
                  <c:v>40111</c:v>
                </c:pt>
                <c:pt idx="1925">
                  <c:v>40112</c:v>
                </c:pt>
                <c:pt idx="1926">
                  <c:v>40113</c:v>
                </c:pt>
                <c:pt idx="1927">
                  <c:v>40114</c:v>
                </c:pt>
                <c:pt idx="1928">
                  <c:v>40115</c:v>
                </c:pt>
                <c:pt idx="1929">
                  <c:v>40116</c:v>
                </c:pt>
                <c:pt idx="1930">
                  <c:v>40117</c:v>
                </c:pt>
                <c:pt idx="1931">
                  <c:v>40118</c:v>
                </c:pt>
                <c:pt idx="1932">
                  <c:v>40119</c:v>
                </c:pt>
                <c:pt idx="1933">
                  <c:v>40120</c:v>
                </c:pt>
                <c:pt idx="1934">
                  <c:v>40121</c:v>
                </c:pt>
                <c:pt idx="1935">
                  <c:v>40122</c:v>
                </c:pt>
                <c:pt idx="1936">
                  <c:v>40123</c:v>
                </c:pt>
                <c:pt idx="1937">
                  <c:v>40124</c:v>
                </c:pt>
                <c:pt idx="1938">
                  <c:v>40125</c:v>
                </c:pt>
                <c:pt idx="1939">
                  <c:v>40126</c:v>
                </c:pt>
                <c:pt idx="1940">
                  <c:v>40127</c:v>
                </c:pt>
                <c:pt idx="1941">
                  <c:v>40128</c:v>
                </c:pt>
                <c:pt idx="1942">
                  <c:v>40129</c:v>
                </c:pt>
                <c:pt idx="1943">
                  <c:v>40130</c:v>
                </c:pt>
                <c:pt idx="1944">
                  <c:v>40131</c:v>
                </c:pt>
                <c:pt idx="1945">
                  <c:v>40132</c:v>
                </c:pt>
                <c:pt idx="1946">
                  <c:v>40133</c:v>
                </c:pt>
                <c:pt idx="1947">
                  <c:v>40134</c:v>
                </c:pt>
                <c:pt idx="1948">
                  <c:v>40135</c:v>
                </c:pt>
                <c:pt idx="1949">
                  <c:v>40136</c:v>
                </c:pt>
                <c:pt idx="1950">
                  <c:v>40137</c:v>
                </c:pt>
                <c:pt idx="1951">
                  <c:v>40138</c:v>
                </c:pt>
                <c:pt idx="1952">
                  <c:v>40139</c:v>
                </c:pt>
                <c:pt idx="1953">
                  <c:v>40140</c:v>
                </c:pt>
                <c:pt idx="1954">
                  <c:v>40141</c:v>
                </c:pt>
                <c:pt idx="1955">
                  <c:v>40142</c:v>
                </c:pt>
                <c:pt idx="1956">
                  <c:v>40143</c:v>
                </c:pt>
                <c:pt idx="1957">
                  <c:v>40144</c:v>
                </c:pt>
                <c:pt idx="1958">
                  <c:v>40145</c:v>
                </c:pt>
                <c:pt idx="1959">
                  <c:v>40146</c:v>
                </c:pt>
                <c:pt idx="1960">
                  <c:v>40147</c:v>
                </c:pt>
                <c:pt idx="1961">
                  <c:v>40148</c:v>
                </c:pt>
                <c:pt idx="1962">
                  <c:v>40149</c:v>
                </c:pt>
                <c:pt idx="1963">
                  <c:v>40150</c:v>
                </c:pt>
                <c:pt idx="1964">
                  <c:v>40151</c:v>
                </c:pt>
                <c:pt idx="1965">
                  <c:v>40152</c:v>
                </c:pt>
                <c:pt idx="1966">
                  <c:v>40153</c:v>
                </c:pt>
                <c:pt idx="1967">
                  <c:v>40154</c:v>
                </c:pt>
                <c:pt idx="1968">
                  <c:v>40155</c:v>
                </c:pt>
                <c:pt idx="1969">
                  <c:v>40156</c:v>
                </c:pt>
                <c:pt idx="1970">
                  <c:v>40157</c:v>
                </c:pt>
                <c:pt idx="1971">
                  <c:v>40158</c:v>
                </c:pt>
                <c:pt idx="1972">
                  <c:v>40159</c:v>
                </c:pt>
                <c:pt idx="1973">
                  <c:v>40160</c:v>
                </c:pt>
                <c:pt idx="1974">
                  <c:v>40161</c:v>
                </c:pt>
                <c:pt idx="1975">
                  <c:v>40162</c:v>
                </c:pt>
                <c:pt idx="1976">
                  <c:v>40163</c:v>
                </c:pt>
                <c:pt idx="1977">
                  <c:v>40164</c:v>
                </c:pt>
                <c:pt idx="1978">
                  <c:v>40165</c:v>
                </c:pt>
                <c:pt idx="1979">
                  <c:v>40166</c:v>
                </c:pt>
                <c:pt idx="1980">
                  <c:v>40167</c:v>
                </c:pt>
                <c:pt idx="1981">
                  <c:v>40168</c:v>
                </c:pt>
                <c:pt idx="1982">
                  <c:v>40169</c:v>
                </c:pt>
                <c:pt idx="1983">
                  <c:v>40170</c:v>
                </c:pt>
                <c:pt idx="1984">
                  <c:v>40171</c:v>
                </c:pt>
                <c:pt idx="1985">
                  <c:v>40172</c:v>
                </c:pt>
                <c:pt idx="1986">
                  <c:v>40173</c:v>
                </c:pt>
                <c:pt idx="1987">
                  <c:v>40174</c:v>
                </c:pt>
                <c:pt idx="1988">
                  <c:v>40175</c:v>
                </c:pt>
                <c:pt idx="1989">
                  <c:v>40176</c:v>
                </c:pt>
                <c:pt idx="1990">
                  <c:v>40177</c:v>
                </c:pt>
                <c:pt idx="1991">
                  <c:v>40178</c:v>
                </c:pt>
                <c:pt idx="1992">
                  <c:v>40179</c:v>
                </c:pt>
                <c:pt idx="1993">
                  <c:v>40180</c:v>
                </c:pt>
                <c:pt idx="1994">
                  <c:v>40181</c:v>
                </c:pt>
                <c:pt idx="1995">
                  <c:v>40182</c:v>
                </c:pt>
                <c:pt idx="1996">
                  <c:v>40183</c:v>
                </c:pt>
                <c:pt idx="1997">
                  <c:v>40184</c:v>
                </c:pt>
                <c:pt idx="1998">
                  <c:v>40185</c:v>
                </c:pt>
                <c:pt idx="1999">
                  <c:v>40186</c:v>
                </c:pt>
                <c:pt idx="2000">
                  <c:v>40187</c:v>
                </c:pt>
                <c:pt idx="2001">
                  <c:v>40188</c:v>
                </c:pt>
                <c:pt idx="2002">
                  <c:v>40189</c:v>
                </c:pt>
                <c:pt idx="2003">
                  <c:v>40190</c:v>
                </c:pt>
                <c:pt idx="2004">
                  <c:v>40191</c:v>
                </c:pt>
                <c:pt idx="2005">
                  <c:v>40192</c:v>
                </c:pt>
                <c:pt idx="2006">
                  <c:v>40193</c:v>
                </c:pt>
                <c:pt idx="2007">
                  <c:v>40194</c:v>
                </c:pt>
                <c:pt idx="2008">
                  <c:v>40195</c:v>
                </c:pt>
                <c:pt idx="2009">
                  <c:v>40196</c:v>
                </c:pt>
                <c:pt idx="2010">
                  <c:v>40197</c:v>
                </c:pt>
                <c:pt idx="2011">
                  <c:v>40198</c:v>
                </c:pt>
                <c:pt idx="2012">
                  <c:v>40199</c:v>
                </c:pt>
                <c:pt idx="2013">
                  <c:v>40200</c:v>
                </c:pt>
                <c:pt idx="2014">
                  <c:v>40201</c:v>
                </c:pt>
                <c:pt idx="2015">
                  <c:v>40202</c:v>
                </c:pt>
                <c:pt idx="2016">
                  <c:v>40203</c:v>
                </c:pt>
                <c:pt idx="2017">
                  <c:v>40204</c:v>
                </c:pt>
                <c:pt idx="2018">
                  <c:v>40205</c:v>
                </c:pt>
                <c:pt idx="2019">
                  <c:v>40206</c:v>
                </c:pt>
                <c:pt idx="2020">
                  <c:v>40207</c:v>
                </c:pt>
                <c:pt idx="2021">
                  <c:v>40208</c:v>
                </c:pt>
                <c:pt idx="2022">
                  <c:v>40209</c:v>
                </c:pt>
                <c:pt idx="2023">
                  <c:v>40210</c:v>
                </c:pt>
                <c:pt idx="2024">
                  <c:v>40211</c:v>
                </c:pt>
                <c:pt idx="2025">
                  <c:v>40212</c:v>
                </c:pt>
                <c:pt idx="2026">
                  <c:v>40213</c:v>
                </c:pt>
                <c:pt idx="2027">
                  <c:v>40214</c:v>
                </c:pt>
                <c:pt idx="2028">
                  <c:v>40215</c:v>
                </c:pt>
                <c:pt idx="2029">
                  <c:v>40216</c:v>
                </c:pt>
                <c:pt idx="2030">
                  <c:v>40217</c:v>
                </c:pt>
                <c:pt idx="2031">
                  <c:v>40218</c:v>
                </c:pt>
                <c:pt idx="2032">
                  <c:v>40219</c:v>
                </c:pt>
                <c:pt idx="2033">
                  <c:v>40220</c:v>
                </c:pt>
                <c:pt idx="2034">
                  <c:v>40221</c:v>
                </c:pt>
                <c:pt idx="2035">
                  <c:v>40222</c:v>
                </c:pt>
                <c:pt idx="2036">
                  <c:v>40223</c:v>
                </c:pt>
                <c:pt idx="2037">
                  <c:v>40224</c:v>
                </c:pt>
                <c:pt idx="2038">
                  <c:v>40225</c:v>
                </c:pt>
                <c:pt idx="2039">
                  <c:v>40226</c:v>
                </c:pt>
                <c:pt idx="2040">
                  <c:v>40227</c:v>
                </c:pt>
                <c:pt idx="2041">
                  <c:v>40228</c:v>
                </c:pt>
                <c:pt idx="2042">
                  <c:v>40229</c:v>
                </c:pt>
                <c:pt idx="2043">
                  <c:v>40230</c:v>
                </c:pt>
                <c:pt idx="2044">
                  <c:v>40231</c:v>
                </c:pt>
                <c:pt idx="2045">
                  <c:v>40232</c:v>
                </c:pt>
                <c:pt idx="2046">
                  <c:v>40233</c:v>
                </c:pt>
                <c:pt idx="2047">
                  <c:v>40234</c:v>
                </c:pt>
                <c:pt idx="2048">
                  <c:v>40235</c:v>
                </c:pt>
                <c:pt idx="2049">
                  <c:v>40236</c:v>
                </c:pt>
                <c:pt idx="2050">
                  <c:v>40237</c:v>
                </c:pt>
                <c:pt idx="2051">
                  <c:v>40238</c:v>
                </c:pt>
                <c:pt idx="2052">
                  <c:v>40239</c:v>
                </c:pt>
                <c:pt idx="2053">
                  <c:v>40240</c:v>
                </c:pt>
                <c:pt idx="2054">
                  <c:v>40241</c:v>
                </c:pt>
                <c:pt idx="2055">
                  <c:v>40242</c:v>
                </c:pt>
                <c:pt idx="2056">
                  <c:v>40243</c:v>
                </c:pt>
                <c:pt idx="2057">
                  <c:v>40244</c:v>
                </c:pt>
                <c:pt idx="2058">
                  <c:v>40245</c:v>
                </c:pt>
                <c:pt idx="2059">
                  <c:v>40246</c:v>
                </c:pt>
                <c:pt idx="2060">
                  <c:v>40247</c:v>
                </c:pt>
                <c:pt idx="2061">
                  <c:v>40248</c:v>
                </c:pt>
                <c:pt idx="2062">
                  <c:v>40249</c:v>
                </c:pt>
                <c:pt idx="2063">
                  <c:v>40250</c:v>
                </c:pt>
                <c:pt idx="2064">
                  <c:v>40251</c:v>
                </c:pt>
                <c:pt idx="2065">
                  <c:v>40252</c:v>
                </c:pt>
                <c:pt idx="2066">
                  <c:v>40253</c:v>
                </c:pt>
                <c:pt idx="2067">
                  <c:v>40254</c:v>
                </c:pt>
                <c:pt idx="2068">
                  <c:v>40255</c:v>
                </c:pt>
                <c:pt idx="2069">
                  <c:v>40256</c:v>
                </c:pt>
                <c:pt idx="2070">
                  <c:v>40257</c:v>
                </c:pt>
                <c:pt idx="2071">
                  <c:v>40258</c:v>
                </c:pt>
                <c:pt idx="2072">
                  <c:v>40259</c:v>
                </c:pt>
                <c:pt idx="2073">
                  <c:v>40260</c:v>
                </c:pt>
                <c:pt idx="2074">
                  <c:v>40261</c:v>
                </c:pt>
                <c:pt idx="2075">
                  <c:v>40262</c:v>
                </c:pt>
                <c:pt idx="2076">
                  <c:v>40263</c:v>
                </c:pt>
                <c:pt idx="2077">
                  <c:v>40264</c:v>
                </c:pt>
                <c:pt idx="2078">
                  <c:v>40265</c:v>
                </c:pt>
                <c:pt idx="2079">
                  <c:v>40266</c:v>
                </c:pt>
                <c:pt idx="2080">
                  <c:v>40267</c:v>
                </c:pt>
                <c:pt idx="2081">
                  <c:v>40268</c:v>
                </c:pt>
                <c:pt idx="2082">
                  <c:v>40269</c:v>
                </c:pt>
                <c:pt idx="2083">
                  <c:v>40270</c:v>
                </c:pt>
                <c:pt idx="2084">
                  <c:v>40271</c:v>
                </c:pt>
                <c:pt idx="2085">
                  <c:v>40272</c:v>
                </c:pt>
                <c:pt idx="2086">
                  <c:v>40273</c:v>
                </c:pt>
                <c:pt idx="2087">
                  <c:v>40274</c:v>
                </c:pt>
                <c:pt idx="2088">
                  <c:v>40275</c:v>
                </c:pt>
                <c:pt idx="2089">
                  <c:v>40276</c:v>
                </c:pt>
                <c:pt idx="2090">
                  <c:v>40277</c:v>
                </c:pt>
                <c:pt idx="2091">
                  <c:v>40278</c:v>
                </c:pt>
                <c:pt idx="2092">
                  <c:v>40279</c:v>
                </c:pt>
                <c:pt idx="2093">
                  <c:v>40280</c:v>
                </c:pt>
                <c:pt idx="2094">
                  <c:v>40281</c:v>
                </c:pt>
                <c:pt idx="2095">
                  <c:v>40282</c:v>
                </c:pt>
                <c:pt idx="2096">
                  <c:v>40283</c:v>
                </c:pt>
                <c:pt idx="2097">
                  <c:v>40284</c:v>
                </c:pt>
                <c:pt idx="2098">
                  <c:v>40285</c:v>
                </c:pt>
                <c:pt idx="2099">
                  <c:v>40286</c:v>
                </c:pt>
                <c:pt idx="2100">
                  <c:v>40287</c:v>
                </c:pt>
                <c:pt idx="2101">
                  <c:v>40288</c:v>
                </c:pt>
                <c:pt idx="2102">
                  <c:v>40289</c:v>
                </c:pt>
                <c:pt idx="2103">
                  <c:v>40290</c:v>
                </c:pt>
                <c:pt idx="2104">
                  <c:v>40291</c:v>
                </c:pt>
                <c:pt idx="2105">
                  <c:v>40292</c:v>
                </c:pt>
                <c:pt idx="2106">
                  <c:v>40293</c:v>
                </c:pt>
                <c:pt idx="2107">
                  <c:v>40294</c:v>
                </c:pt>
                <c:pt idx="2108">
                  <c:v>40295</c:v>
                </c:pt>
                <c:pt idx="2109">
                  <c:v>40296</c:v>
                </c:pt>
                <c:pt idx="2110">
                  <c:v>40297</c:v>
                </c:pt>
                <c:pt idx="2111">
                  <c:v>40298</c:v>
                </c:pt>
                <c:pt idx="2112">
                  <c:v>40299</c:v>
                </c:pt>
                <c:pt idx="2113">
                  <c:v>40300</c:v>
                </c:pt>
                <c:pt idx="2114">
                  <c:v>40301</c:v>
                </c:pt>
                <c:pt idx="2115">
                  <c:v>40302</c:v>
                </c:pt>
                <c:pt idx="2116">
                  <c:v>40303</c:v>
                </c:pt>
                <c:pt idx="2117">
                  <c:v>40304</c:v>
                </c:pt>
                <c:pt idx="2118">
                  <c:v>40305</c:v>
                </c:pt>
                <c:pt idx="2119">
                  <c:v>40306</c:v>
                </c:pt>
                <c:pt idx="2120">
                  <c:v>40307</c:v>
                </c:pt>
                <c:pt idx="2121">
                  <c:v>40308</c:v>
                </c:pt>
                <c:pt idx="2122">
                  <c:v>40309</c:v>
                </c:pt>
                <c:pt idx="2123">
                  <c:v>40310</c:v>
                </c:pt>
                <c:pt idx="2124">
                  <c:v>40311</c:v>
                </c:pt>
                <c:pt idx="2125">
                  <c:v>40312</c:v>
                </c:pt>
                <c:pt idx="2126">
                  <c:v>40313</c:v>
                </c:pt>
                <c:pt idx="2127">
                  <c:v>40314</c:v>
                </c:pt>
                <c:pt idx="2128">
                  <c:v>40315</c:v>
                </c:pt>
                <c:pt idx="2129">
                  <c:v>40316</c:v>
                </c:pt>
                <c:pt idx="2130">
                  <c:v>40317</c:v>
                </c:pt>
                <c:pt idx="2131">
                  <c:v>40318</c:v>
                </c:pt>
                <c:pt idx="2132">
                  <c:v>40319</c:v>
                </c:pt>
                <c:pt idx="2133">
                  <c:v>40320</c:v>
                </c:pt>
                <c:pt idx="2134">
                  <c:v>40321</c:v>
                </c:pt>
                <c:pt idx="2135">
                  <c:v>40322</c:v>
                </c:pt>
                <c:pt idx="2136">
                  <c:v>40323</c:v>
                </c:pt>
                <c:pt idx="2137">
                  <c:v>40324</c:v>
                </c:pt>
                <c:pt idx="2138">
                  <c:v>40325</c:v>
                </c:pt>
                <c:pt idx="2139">
                  <c:v>40326</c:v>
                </c:pt>
                <c:pt idx="2140">
                  <c:v>40327</c:v>
                </c:pt>
                <c:pt idx="2141">
                  <c:v>40328</c:v>
                </c:pt>
                <c:pt idx="2142">
                  <c:v>40329</c:v>
                </c:pt>
                <c:pt idx="2143">
                  <c:v>40330</c:v>
                </c:pt>
                <c:pt idx="2144">
                  <c:v>40331</c:v>
                </c:pt>
                <c:pt idx="2145">
                  <c:v>40332</c:v>
                </c:pt>
                <c:pt idx="2146">
                  <c:v>40333</c:v>
                </c:pt>
                <c:pt idx="2147">
                  <c:v>40334</c:v>
                </c:pt>
                <c:pt idx="2148">
                  <c:v>40335</c:v>
                </c:pt>
                <c:pt idx="2149">
                  <c:v>40336</c:v>
                </c:pt>
                <c:pt idx="2150">
                  <c:v>40337</c:v>
                </c:pt>
                <c:pt idx="2151">
                  <c:v>40338</c:v>
                </c:pt>
                <c:pt idx="2152">
                  <c:v>40339</c:v>
                </c:pt>
                <c:pt idx="2153">
                  <c:v>40340</c:v>
                </c:pt>
                <c:pt idx="2154">
                  <c:v>40341</c:v>
                </c:pt>
                <c:pt idx="2155">
                  <c:v>40342</c:v>
                </c:pt>
                <c:pt idx="2156">
                  <c:v>40343</c:v>
                </c:pt>
                <c:pt idx="2157">
                  <c:v>40344</c:v>
                </c:pt>
                <c:pt idx="2158">
                  <c:v>40345</c:v>
                </c:pt>
                <c:pt idx="2159">
                  <c:v>40346</c:v>
                </c:pt>
                <c:pt idx="2160">
                  <c:v>40347</c:v>
                </c:pt>
                <c:pt idx="2161">
                  <c:v>40348</c:v>
                </c:pt>
                <c:pt idx="2162">
                  <c:v>40349</c:v>
                </c:pt>
                <c:pt idx="2163">
                  <c:v>40350</c:v>
                </c:pt>
                <c:pt idx="2164">
                  <c:v>40351</c:v>
                </c:pt>
                <c:pt idx="2165">
                  <c:v>40352</c:v>
                </c:pt>
                <c:pt idx="2166">
                  <c:v>40353</c:v>
                </c:pt>
                <c:pt idx="2167">
                  <c:v>40354</c:v>
                </c:pt>
                <c:pt idx="2168">
                  <c:v>40355</c:v>
                </c:pt>
                <c:pt idx="2169">
                  <c:v>40356</c:v>
                </c:pt>
                <c:pt idx="2170">
                  <c:v>40357</c:v>
                </c:pt>
                <c:pt idx="2171">
                  <c:v>40358</c:v>
                </c:pt>
                <c:pt idx="2172">
                  <c:v>40359</c:v>
                </c:pt>
                <c:pt idx="2173">
                  <c:v>40360</c:v>
                </c:pt>
                <c:pt idx="2174">
                  <c:v>40361</c:v>
                </c:pt>
                <c:pt idx="2175">
                  <c:v>40362</c:v>
                </c:pt>
                <c:pt idx="2176">
                  <c:v>40363</c:v>
                </c:pt>
                <c:pt idx="2177">
                  <c:v>40364</c:v>
                </c:pt>
                <c:pt idx="2178">
                  <c:v>40365</c:v>
                </c:pt>
                <c:pt idx="2179">
                  <c:v>40366</c:v>
                </c:pt>
                <c:pt idx="2180">
                  <c:v>40367</c:v>
                </c:pt>
                <c:pt idx="2181">
                  <c:v>40368</c:v>
                </c:pt>
                <c:pt idx="2182">
                  <c:v>40369</c:v>
                </c:pt>
                <c:pt idx="2183">
                  <c:v>40370</c:v>
                </c:pt>
                <c:pt idx="2184">
                  <c:v>40371</c:v>
                </c:pt>
                <c:pt idx="2185">
                  <c:v>40372</c:v>
                </c:pt>
                <c:pt idx="2186">
                  <c:v>40373</c:v>
                </c:pt>
                <c:pt idx="2187">
                  <c:v>40374</c:v>
                </c:pt>
                <c:pt idx="2188">
                  <c:v>40375</c:v>
                </c:pt>
                <c:pt idx="2189">
                  <c:v>40376</c:v>
                </c:pt>
                <c:pt idx="2190">
                  <c:v>40377</c:v>
                </c:pt>
                <c:pt idx="2191">
                  <c:v>40378</c:v>
                </c:pt>
                <c:pt idx="2192">
                  <c:v>40379</c:v>
                </c:pt>
                <c:pt idx="2193">
                  <c:v>40380</c:v>
                </c:pt>
                <c:pt idx="2194">
                  <c:v>40381</c:v>
                </c:pt>
                <c:pt idx="2195">
                  <c:v>40382</c:v>
                </c:pt>
                <c:pt idx="2196">
                  <c:v>40383</c:v>
                </c:pt>
                <c:pt idx="2197">
                  <c:v>40384</c:v>
                </c:pt>
                <c:pt idx="2198">
                  <c:v>40385</c:v>
                </c:pt>
                <c:pt idx="2199">
                  <c:v>40386</c:v>
                </c:pt>
                <c:pt idx="2200">
                  <c:v>40387</c:v>
                </c:pt>
                <c:pt idx="2201">
                  <c:v>40388</c:v>
                </c:pt>
                <c:pt idx="2202">
                  <c:v>40389</c:v>
                </c:pt>
                <c:pt idx="2203">
                  <c:v>40390</c:v>
                </c:pt>
                <c:pt idx="2204">
                  <c:v>40391</c:v>
                </c:pt>
                <c:pt idx="2205">
                  <c:v>40392</c:v>
                </c:pt>
                <c:pt idx="2206">
                  <c:v>40393</c:v>
                </c:pt>
                <c:pt idx="2207">
                  <c:v>40394</c:v>
                </c:pt>
                <c:pt idx="2208">
                  <c:v>40395</c:v>
                </c:pt>
                <c:pt idx="2209">
                  <c:v>40396</c:v>
                </c:pt>
                <c:pt idx="2210">
                  <c:v>40397</c:v>
                </c:pt>
                <c:pt idx="2211">
                  <c:v>40398</c:v>
                </c:pt>
                <c:pt idx="2212">
                  <c:v>40399</c:v>
                </c:pt>
                <c:pt idx="2213">
                  <c:v>40400</c:v>
                </c:pt>
                <c:pt idx="2214">
                  <c:v>40401</c:v>
                </c:pt>
                <c:pt idx="2215">
                  <c:v>40402</c:v>
                </c:pt>
                <c:pt idx="2216">
                  <c:v>40403</c:v>
                </c:pt>
                <c:pt idx="2217">
                  <c:v>40404</c:v>
                </c:pt>
                <c:pt idx="2218">
                  <c:v>40405</c:v>
                </c:pt>
                <c:pt idx="2219">
                  <c:v>40406</c:v>
                </c:pt>
                <c:pt idx="2220">
                  <c:v>40407</c:v>
                </c:pt>
                <c:pt idx="2221">
                  <c:v>40408</c:v>
                </c:pt>
                <c:pt idx="2222">
                  <c:v>40409</c:v>
                </c:pt>
                <c:pt idx="2223">
                  <c:v>40410</c:v>
                </c:pt>
                <c:pt idx="2224">
                  <c:v>40411</c:v>
                </c:pt>
                <c:pt idx="2225">
                  <c:v>40412</c:v>
                </c:pt>
                <c:pt idx="2226">
                  <c:v>40413</c:v>
                </c:pt>
                <c:pt idx="2227">
                  <c:v>40414</c:v>
                </c:pt>
                <c:pt idx="2228">
                  <c:v>40415</c:v>
                </c:pt>
                <c:pt idx="2229">
                  <c:v>40416</c:v>
                </c:pt>
                <c:pt idx="2230">
                  <c:v>40417</c:v>
                </c:pt>
                <c:pt idx="2231">
                  <c:v>40418</c:v>
                </c:pt>
                <c:pt idx="2232">
                  <c:v>40419</c:v>
                </c:pt>
                <c:pt idx="2233">
                  <c:v>40420</c:v>
                </c:pt>
                <c:pt idx="2234">
                  <c:v>40421</c:v>
                </c:pt>
                <c:pt idx="2235">
                  <c:v>40422</c:v>
                </c:pt>
                <c:pt idx="2236">
                  <c:v>40423</c:v>
                </c:pt>
                <c:pt idx="2237">
                  <c:v>40424</c:v>
                </c:pt>
                <c:pt idx="2238">
                  <c:v>40425</c:v>
                </c:pt>
                <c:pt idx="2239">
                  <c:v>40426</c:v>
                </c:pt>
                <c:pt idx="2240">
                  <c:v>40427</c:v>
                </c:pt>
                <c:pt idx="2241">
                  <c:v>40428</c:v>
                </c:pt>
                <c:pt idx="2242">
                  <c:v>40429</c:v>
                </c:pt>
                <c:pt idx="2243">
                  <c:v>40430</c:v>
                </c:pt>
                <c:pt idx="2244">
                  <c:v>40431</c:v>
                </c:pt>
                <c:pt idx="2245">
                  <c:v>40432</c:v>
                </c:pt>
                <c:pt idx="2246">
                  <c:v>40433</c:v>
                </c:pt>
                <c:pt idx="2247">
                  <c:v>40434</c:v>
                </c:pt>
                <c:pt idx="2248">
                  <c:v>40435</c:v>
                </c:pt>
                <c:pt idx="2249">
                  <c:v>40436</c:v>
                </c:pt>
                <c:pt idx="2250">
                  <c:v>40437</c:v>
                </c:pt>
                <c:pt idx="2251">
                  <c:v>40438</c:v>
                </c:pt>
                <c:pt idx="2252">
                  <c:v>40439</c:v>
                </c:pt>
                <c:pt idx="2253">
                  <c:v>40440</c:v>
                </c:pt>
                <c:pt idx="2254">
                  <c:v>40441</c:v>
                </c:pt>
                <c:pt idx="2255">
                  <c:v>40442</c:v>
                </c:pt>
                <c:pt idx="2256">
                  <c:v>40443</c:v>
                </c:pt>
                <c:pt idx="2257">
                  <c:v>40444</c:v>
                </c:pt>
                <c:pt idx="2258">
                  <c:v>40445</c:v>
                </c:pt>
                <c:pt idx="2259">
                  <c:v>40446</c:v>
                </c:pt>
                <c:pt idx="2260">
                  <c:v>40447</c:v>
                </c:pt>
                <c:pt idx="2261">
                  <c:v>40448</c:v>
                </c:pt>
                <c:pt idx="2262">
                  <c:v>40449</c:v>
                </c:pt>
                <c:pt idx="2263">
                  <c:v>40450</c:v>
                </c:pt>
                <c:pt idx="2264">
                  <c:v>40451</c:v>
                </c:pt>
                <c:pt idx="2265">
                  <c:v>40452</c:v>
                </c:pt>
                <c:pt idx="2266">
                  <c:v>40453</c:v>
                </c:pt>
                <c:pt idx="2267">
                  <c:v>40454</c:v>
                </c:pt>
                <c:pt idx="2268">
                  <c:v>40455</c:v>
                </c:pt>
                <c:pt idx="2269">
                  <c:v>40456</c:v>
                </c:pt>
                <c:pt idx="2270">
                  <c:v>40457</c:v>
                </c:pt>
                <c:pt idx="2271">
                  <c:v>40458</c:v>
                </c:pt>
                <c:pt idx="2272">
                  <c:v>40459</c:v>
                </c:pt>
                <c:pt idx="2273">
                  <c:v>40460</c:v>
                </c:pt>
                <c:pt idx="2274">
                  <c:v>40461</c:v>
                </c:pt>
                <c:pt idx="2275">
                  <c:v>40462</c:v>
                </c:pt>
                <c:pt idx="2276">
                  <c:v>40463</c:v>
                </c:pt>
                <c:pt idx="2277">
                  <c:v>40464</c:v>
                </c:pt>
                <c:pt idx="2278">
                  <c:v>40465</c:v>
                </c:pt>
                <c:pt idx="2279">
                  <c:v>40466</c:v>
                </c:pt>
                <c:pt idx="2280">
                  <c:v>40467</c:v>
                </c:pt>
                <c:pt idx="2281">
                  <c:v>40468</c:v>
                </c:pt>
                <c:pt idx="2282">
                  <c:v>40469</c:v>
                </c:pt>
                <c:pt idx="2283">
                  <c:v>40470</c:v>
                </c:pt>
                <c:pt idx="2284">
                  <c:v>40471</c:v>
                </c:pt>
                <c:pt idx="2285">
                  <c:v>40472</c:v>
                </c:pt>
                <c:pt idx="2286">
                  <c:v>40473</c:v>
                </c:pt>
                <c:pt idx="2287">
                  <c:v>40474</c:v>
                </c:pt>
                <c:pt idx="2288">
                  <c:v>40475</c:v>
                </c:pt>
                <c:pt idx="2289">
                  <c:v>40476</c:v>
                </c:pt>
                <c:pt idx="2290">
                  <c:v>40477</c:v>
                </c:pt>
                <c:pt idx="2291">
                  <c:v>40478</c:v>
                </c:pt>
                <c:pt idx="2292">
                  <c:v>40479</c:v>
                </c:pt>
                <c:pt idx="2293">
                  <c:v>40480</c:v>
                </c:pt>
                <c:pt idx="2294">
                  <c:v>40481</c:v>
                </c:pt>
                <c:pt idx="2295">
                  <c:v>40482</c:v>
                </c:pt>
                <c:pt idx="2296">
                  <c:v>40483</c:v>
                </c:pt>
                <c:pt idx="2297">
                  <c:v>40484</c:v>
                </c:pt>
                <c:pt idx="2298">
                  <c:v>40485</c:v>
                </c:pt>
                <c:pt idx="2299">
                  <c:v>40486</c:v>
                </c:pt>
                <c:pt idx="2300">
                  <c:v>40487</c:v>
                </c:pt>
                <c:pt idx="2301">
                  <c:v>40488</c:v>
                </c:pt>
                <c:pt idx="2302">
                  <c:v>40489</c:v>
                </c:pt>
                <c:pt idx="2303">
                  <c:v>40490</c:v>
                </c:pt>
                <c:pt idx="2304">
                  <c:v>40491</c:v>
                </c:pt>
                <c:pt idx="2305">
                  <c:v>40492</c:v>
                </c:pt>
                <c:pt idx="2306">
                  <c:v>40493</c:v>
                </c:pt>
                <c:pt idx="2307">
                  <c:v>40494</c:v>
                </c:pt>
                <c:pt idx="2308">
                  <c:v>40495</c:v>
                </c:pt>
                <c:pt idx="2309">
                  <c:v>40496</c:v>
                </c:pt>
                <c:pt idx="2310">
                  <c:v>40497</c:v>
                </c:pt>
                <c:pt idx="2311">
                  <c:v>40498</c:v>
                </c:pt>
                <c:pt idx="2312">
                  <c:v>40499</c:v>
                </c:pt>
                <c:pt idx="2313">
                  <c:v>40500</c:v>
                </c:pt>
                <c:pt idx="2314">
                  <c:v>40501</c:v>
                </c:pt>
                <c:pt idx="2315">
                  <c:v>40502</c:v>
                </c:pt>
                <c:pt idx="2316">
                  <c:v>40503</c:v>
                </c:pt>
                <c:pt idx="2317">
                  <c:v>40504</c:v>
                </c:pt>
                <c:pt idx="2318">
                  <c:v>40505</c:v>
                </c:pt>
                <c:pt idx="2319">
                  <c:v>40506</c:v>
                </c:pt>
                <c:pt idx="2320">
                  <c:v>40507</c:v>
                </c:pt>
                <c:pt idx="2321">
                  <c:v>40508</c:v>
                </c:pt>
                <c:pt idx="2322">
                  <c:v>40509</c:v>
                </c:pt>
                <c:pt idx="2323">
                  <c:v>40510</c:v>
                </c:pt>
                <c:pt idx="2324">
                  <c:v>40511</c:v>
                </c:pt>
                <c:pt idx="2325">
                  <c:v>40512</c:v>
                </c:pt>
                <c:pt idx="2326">
                  <c:v>40513</c:v>
                </c:pt>
                <c:pt idx="2327">
                  <c:v>40514</c:v>
                </c:pt>
                <c:pt idx="2328">
                  <c:v>40515</c:v>
                </c:pt>
                <c:pt idx="2329">
                  <c:v>40516</c:v>
                </c:pt>
                <c:pt idx="2330">
                  <c:v>40517</c:v>
                </c:pt>
                <c:pt idx="2331">
                  <c:v>40518</c:v>
                </c:pt>
                <c:pt idx="2332">
                  <c:v>40519</c:v>
                </c:pt>
                <c:pt idx="2333">
                  <c:v>40520</c:v>
                </c:pt>
                <c:pt idx="2334">
                  <c:v>40521</c:v>
                </c:pt>
                <c:pt idx="2335">
                  <c:v>40522</c:v>
                </c:pt>
                <c:pt idx="2336">
                  <c:v>40523</c:v>
                </c:pt>
                <c:pt idx="2337">
                  <c:v>40524</c:v>
                </c:pt>
                <c:pt idx="2338">
                  <c:v>40525</c:v>
                </c:pt>
                <c:pt idx="2339">
                  <c:v>40526</c:v>
                </c:pt>
                <c:pt idx="2340">
                  <c:v>40527</c:v>
                </c:pt>
                <c:pt idx="2341">
                  <c:v>40528</c:v>
                </c:pt>
                <c:pt idx="2342">
                  <c:v>40529</c:v>
                </c:pt>
                <c:pt idx="2343">
                  <c:v>40530</c:v>
                </c:pt>
                <c:pt idx="2344">
                  <c:v>40531</c:v>
                </c:pt>
                <c:pt idx="2345">
                  <c:v>40532</c:v>
                </c:pt>
                <c:pt idx="2346">
                  <c:v>40533</c:v>
                </c:pt>
                <c:pt idx="2347">
                  <c:v>40534</c:v>
                </c:pt>
                <c:pt idx="2348">
                  <c:v>40535</c:v>
                </c:pt>
                <c:pt idx="2349">
                  <c:v>40536</c:v>
                </c:pt>
                <c:pt idx="2350">
                  <c:v>40537</c:v>
                </c:pt>
                <c:pt idx="2351">
                  <c:v>40538</c:v>
                </c:pt>
                <c:pt idx="2352">
                  <c:v>40539</c:v>
                </c:pt>
                <c:pt idx="2353">
                  <c:v>40540</c:v>
                </c:pt>
                <c:pt idx="2354">
                  <c:v>40541</c:v>
                </c:pt>
                <c:pt idx="2355">
                  <c:v>40542</c:v>
                </c:pt>
                <c:pt idx="2356">
                  <c:v>40543</c:v>
                </c:pt>
                <c:pt idx="2357">
                  <c:v>40544</c:v>
                </c:pt>
                <c:pt idx="2358">
                  <c:v>40545</c:v>
                </c:pt>
                <c:pt idx="2359">
                  <c:v>40546</c:v>
                </c:pt>
                <c:pt idx="2360">
                  <c:v>40547</c:v>
                </c:pt>
                <c:pt idx="2361">
                  <c:v>40548</c:v>
                </c:pt>
                <c:pt idx="2362">
                  <c:v>40549</c:v>
                </c:pt>
                <c:pt idx="2363">
                  <c:v>40550</c:v>
                </c:pt>
                <c:pt idx="2364">
                  <c:v>40551</c:v>
                </c:pt>
                <c:pt idx="2365">
                  <c:v>40552</c:v>
                </c:pt>
                <c:pt idx="2366">
                  <c:v>40553</c:v>
                </c:pt>
                <c:pt idx="2367">
                  <c:v>40554</c:v>
                </c:pt>
                <c:pt idx="2368">
                  <c:v>40555</c:v>
                </c:pt>
                <c:pt idx="2369">
                  <c:v>40556</c:v>
                </c:pt>
                <c:pt idx="2370">
                  <c:v>40557</c:v>
                </c:pt>
                <c:pt idx="2371">
                  <c:v>40558</c:v>
                </c:pt>
                <c:pt idx="2372">
                  <c:v>40559</c:v>
                </c:pt>
                <c:pt idx="2373">
                  <c:v>40560</c:v>
                </c:pt>
                <c:pt idx="2374">
                  <c:v>40561</c:v>
                </c:pt>
                <c:pt idx="2375">
                  <c:v>40562</c:v>
                </c:pt>
                <c:pt idx="2376">
                  <c:v>40563</c:v>
                </c:pt>
                <c:pt idx="2377">
                  <c:v>40564</c:v>
                </c:pt>
                <c:pt idx="2378">
                  <c:v>40565</c:v>
                </c:pt>
                <c:pt idx="2379">
                  <c:v>40566</c:v>
                </c:pt>
                <c:pt idx="2380">
                  <c:v>40567</c:v>
                </c:pt>
                <c:pt idx="2381">
                  <c:v>40568</c:v>
                </c:pt>
                <c:pt idx="2382">
                  <c:v>40569</c:v>
                </c:pt>
                <c:pt idx="2383">
                  <c:v>40570</c:v>
                </c:pt>
                <c:pt idx="2384">
                  <c:v>40571</c:v>
                </c:pt>
                <c:pt idx="2385">
                  <c:v>40572</c:v>
                </c:pt>
                <c:pt idx="2386">
                  <c:v>40573</c:v>
                </c:pt>
                <c:pt idx="2387">
                  <c:v>40574</c:v>
                </c:pt>
                <c:pt idx="2388">
                  <c:v>40575</c:v>
                </c:pt>
                <c:pt idx="2389">
                  <c:v>40576</c:v>
                </c:pt>
                <c:pt idx="2390">
                  <c:v>40577</c:v>
                </c:pt>
                <c:pt idx="2391">
                  <c:v>40578</c:v>
                </c:pt>
                <c:pt idx="2392">
                  <c:v>40579</c:v>
                </c:pt>
                <c:pt idx="2393">
                  <c:v>40580</c:v>
                </c:pt>
                <c:pt idx="2394">
                  <c:v>40581</c:v>
                </c:pt>
                <c:pt idx="2395">
                  <c:v>40582</c:v>
                </c:pt>
                <c:pt idx="2396">
                  <c:v>40583</c:v>
                </c:pt>
                <c:pt idx="2397">
                  <c:v>40584</c:v>
                </c:pt>
                <c:pt idx="2398">
                  <c:v>40585</c:v>
                </c:pt>
                <c:pt idx="2399">
                  <c:v>40586</c:v>
                </c:pt>
                <c:pt idx="2400">
                  <c:v>40587</c:v>
                </c:pt>
                <c:pt idx="2401">
                  <c:v>40588</c:v>
                </c:pt>
                <c:pt idx="2402">
                  <c:v>40589</c:v>
                </c:pt>
                <c:pt idx="2403">
                  <c:v>40590</c:v>
                </c:pt>
                <c:pt idx="2404">
                  <c:v>40591</c:v>
                </c:pt>
                <c:pt idx="2405">
                  <c:v>40592</c:v>
                </c:pt>
                <c:pt idx="2406">
                  <c:v>40593</c:v>
                </c:pt>
                <c:pt idx="2407">
                  <c:v>40594</c:v>
                </c:pt>
                <c:pt idx="2408">
                  <c:v>40595</c:v>
                </c:pt>
                <c:pt idx="2409">
                  <c:v>40596</c:v>
                </c:pt>
                <c:pt idx="2410">
                  <c:v>40597</c:v>
                </c:pt>
                <c:pt idx="2411">
                  <c:v>40598</c:v>
                </c:pt>
                <c:pt idx="2412">
                  <c:v>40599</c:v>
                </c:pt>
                <c:pt idx="2413">
                  <c:v>40600</c:v>
                </c:pt>
                <c:pt idx="2414">
                  <c:v>40601</c:v>
                </c:pt>
                <c:pt idx="2415">
                  <c:v>40602</c:v>
                </c:pt>
                <c:pt idx="2416">
                  <c:v>40603</c:v>
                </c:pt>
                <c:pt idx="2417">
                  <c:v>40604</c:v>
                </c:pt>
                <c:pt idx="2418">
                  <c:v>40605</c:v>
                </c:pt>
                <c:pt idx="2419">
                  <c:v>40606</c:v>
                </c:pt>
                <c:pt idx="2420">
                  <c:v>40607</c:v>
                </c:pt>
                <c:pt idx="2421">
                  <c:v>40608</c:v>
                </c:pt>
                <c:pt idx="2422">
                  <c:v>40609</c:v>
                </c:pt>
                <c:pt idx="2423">
                  <c:v>40610</c:v>
                </c:pt>
                <c:pt idx="2424">
                  <c:v>40611</c:v>
                </c:pt>
                <c:pt idx="2425">
                  <c:v>40612</c:v>
                </c:pt>
                <c:pt idx="2426">
                  <c:v>40613</c:v>
                </c:pt>
                <c:pt idx="2427">
                  <c:v>40614</c:v>
                </c:pt>
                <c:pt idx="2428">
                  <c:v>40615</c:v>
                </c:pt>
                <c:pt idx="2429">
                  <c:v>40616</c:v>
                </c:pt>
                <c:pt idx="2430">
                  <c:v>40617</c:v>
                </c:pt>
                <c:pt idx="2431">
                  <c:v>40618</c:v>
                </c:pt>
                <c:pt idx="2432">
                  <c:v>40619</c:v>
                </c:pt>
                <c:pt idx="2433">
                  <c:v>40620</c:v>
                </c:pt>
                <c:pt idx="2434">
                  <c:v>40621</c:v>
                </c:pt>
                <c:pt idx="2435">
                  <c:v>40622</c:v>
                </c:pt>
                <c:pt idx="2436">
                  <c:v>40623</c:v>
                </c:pt>
                <c:pt idx="2437">
                  <c:v>40624</c:v>
                </c:pt>
                <c:pt idx="2438">
                  <c:v>40625</c:v>
                </c:pt>
                <c:pt idx="2439">
                  <c:v>40626</c:v>
                </c:pt>
                <c:pt idx="2440">
                  <c:v>40627</c:v>
                </c:pt>
                <c:pt idx="2441">
                  <c:v>40628</c:v>
                </c:pt>
                <c:pt idx="2442">
                  <c:v>40629</c:v>
                </c:pt>
                <c:pt idx="2443">
                  <c:v>40630</c:v>
                </c:pt>
                <c:pt idx="2444">
                  <c:v>40631</c:v>
                </c:pt>
                <c:pt idx="2445">
                  <c:v>40632</c:v>
                </c:pt>
                <c:pt idx="2446">
                  <c:v>40633</c:v>
                </c:pt>
                <c:pt idx="2447">
                  <c:v>40634</c:v>
                </c:pt>
                <c:pt idx="2448">
                  <c:v>40635</c:v>
                </c:pt>
                <c:pt idx="2449">
                  <c:v>40636</c:v>
                </c:pt>
                <c:pt idx="2450">
                  <c:v>40637</c:v>
                </c:pt>
                <c:pt idx="2451">
                  <c:v>40638</c:v>
                </c:pt>
                <c:pt idx="2452">
                  <c:v>40639</c:v>
                </c:pt>
                <c:pt idx="2453">
                  <c:v>40640</c:v>
                </c:pt>
                <c:pt idx="2454">
                  <c:v>40641</c:v>
                </c:pt>
                <c:pt idx="2455">
                  <c:v>40642</c:v>
                </c:pt>
                <c:pt idx="2456">
                  <c:v>40643</c:v>
                </c:pt>
                <c:pt idx="2457">
                  <c:v>40644</c:v>
                </c:pt>
                <c:pt idx="2458">
                  <c:v>40645</c:v>
                </c:pt>
                <c:pt idx="2459">
                  <c:v>40646</c:v>
                </c:pt>
                <c:pt idx="2460">
                  <c:v>40647</c:v>
                </c:pt>
                <c:pt idx="2461">
                  <c:v>40648</c:v>
                </c:pt>
                <c:pt idx="2462">
                  <c:v>40649</c:v>
                </c:pt>
                <c:pt idx="2463">
                  <c:v>40650</c:v>
                </c:pt>
                <c:pt idx="2464">
                  <c:v>40651</c:v>
                </c:pt>
                <c:pt idx="2465">
                  <c:v>40652</c:v>
                </c:pt>
                <c:pt idx="2466">
                  <c:v>40653</c:v>
                </c:pt>
                <c:pt idx="2467">
                  <c:v>40654</c:v>
                </c:pt>
                <c:pt idx="2468">
                  <c:v>40655</c:v>
                </c:pt>
                <c:pt idx="2469">
                  <c:v>40656</c:v>
                </c:pt>
                <c:pt idx="2470">
                  <c:v>40657</c:v>
                </c:pt>
                <c:pt idx="2471">
                  <c:v>40658</c:v>
                </c:pt>
                <c:pt idx="2472">
                  <c:v>40659</c:v>
                </c:pt>
                <c:pt idx="2473">
                  <c:v>40660</c:v>
                </c:pt>
                <c:pt idx="2474">
                  <c:v>40661</c:v>
                </c:pt>
                <c:pt idx="2475">
                  <c:v>40662</c:v>
                </c:pt>
                <c:pt idx="2476">
                  <c:v>40663</c:v>
                </c:pt>
                <c:pt idx="2477">
                  <c:v>40664</c:v>
                </c:pt>
                <c:pt idx="2478">
                  <c:v>40665</c:v>
                </c:pt>
                <c:pt idx="2479">
                  <c:v>40666</c:v>
                </c:pt>
                <c:pt idx="2480">
                  <c:v>40667</c:v>
                </c:pt>
                <c:pt idx="2481">
                  <c:v>40668</c:v>
                </c:pt>
                <c:pt idx="2482">
                  <c:v>40669</c:v>
                </c:pt>
                <c:pt idx="2483">
                  <c:v>40670</c:v>
                </c:pt>
                <c:pt idx="2484">
                  <c:v>40671</c:v>
                </c:pt>
                <c:pt idx="2485">
                  <c:v>40672</c:v>
                </c:pt>
                <c:pt idx="2486">
                  <c:v>40673</c:v>
                </c:pt>
                <c:pt idx="2487">
                  <c:v>40674</c:v>
                </c:pt>
                <c:pt idx="2488">
                  <c:v>40675</c:v>
                </c:pt>
                <c:pt idx="2489">
                  <c:v>40676</c:v>
                </c:pt>
                <c:pt idx="2490">
                  <c:v>40677</c:v>
                </c:pt>
                <c:pt idx="2491">
                  <c:v>40678</c:v>
                </c:pt>
                <c:pt idx="2492">
                  <c:v>40679</c:v>
                </c:pt>
                <c:pt idx="2493">
                  <c:v>40680</c:v>
                </c:pt>
                <c:pt idx="2494">
                  <c:v>40681</c:v>
                </c:pt>
                <c:pt idx="2495">
                  <c:v>40682</c:v>
                </c:pt>
                <c:pt idx="2496">
                  <c:v>40683</c:v>
                </c:pt>
                <c:pt idx="2497">
                  <c:v>40684</c:v>
                </c:pt>
                <c:pt idx="2498">
                  <c:v>40685</c:v>
                </c:pt>
                <c:pt idx="2499">
                  <c:v>40686</c:v>
                </c:pt>
                <c:pt idx="2500">
                  <c:v>40687</c:v>
                </c:pt>
                <c:pt idx="2501">
                  <c:v>40688</c:v>
                </c:pt>
                <c:pt idx="2502">
                  <c:v>40689</c:v>
                </c:pt>
                <c:pt idx="2503">
                  <c:v>40690</c:v>
                </c:pt>
                <c:pt idx="2504">
                  <c:v>40691</c:v>
                </c:pt>
                <c:pt idx="2505">
                  <c:v>40692</c:v>
                </c:pt>
                <c:pt idx="2506">
                  <c:v>40693</c:v>
                </c:pt>
                <c:pt idx="2507">
                  <c:v>40694</c:v>
                </c:pt>
                <c:pt idx="2508">
                  <c:v>40695</c:v>
                </c:pt>
                <c:pt idx="2509">
                  <c:v>40696</c:v>
                </c:pt>
                <c:pt idx="2510">
                  <c:v>40697</c:v>
                </c:pt>
                <c:pt idx="2511">
                  <c:v>40698</c:v>
                </c:pt>
                <c:pt idx="2512">
                  <c:v>40699</c:v>
                </c:pt>
                <c:pt idx="2513">
                  <c:v>40700</c:v>
                </c:pt>
                <c:pt idx="2514">
                  <c:v>40701</c:v>
                </c:pt>
                <c:pt idx="2515">
                  <c:v>40702</c:v>
                </c:pt>
                <c:pt idx="2516">
                  <c:v>40703</c:v>
                </c:pt>
                <c:pt idx="2517">
                  <c:v>40704</c:v>
                </c:pt>
                <c:pt idx="2518">
                  <c:v>40705</c:v>
                </c:pt>
                <c:pt idx="2519">
                  <c:v>40706</c:v>
                </c:pt>
                <c:pt idx="2520">
                  <c:v>40707</c:v>
                </c:pt>
                <c:pt idx="2521">
                  <c:v>40708</c:v>
                </c:pt>
                <c:pt idx="2522">
                  <c:v>40709</c:v>
                </c:pt>
                <c:pt idx="2523">
                  <c:v>40710</c:v>
                </c:pt>
                <c:pt idx="2524">
                  <c:v>40711</c:v>
                </c:pt>
                <c:pt idx="2525">
                  <c:v>40712</c:v>
                </c:pt>
                <c:pt idx="2526">
                  <c:v>40713</c:v>
                </c:pt>
                <c:pt idx="2527">
                  <c:v>40714</c:v>
                </c:pt>
                <c:pt idx="2528">
                  <c:v>40715</c:v>
                </c:pt>
                <c:pt idx="2529">
                  <c:v>40716</c:v>
                </c:pt>
                <c:pt idx="2530">
                  <c:v>40717</c:v>
                </c:pt>
                <c:pt idx="2531">
                  <c:v>40718</c:v>
                </c:pt>
                <c:pt idx="2532">
                  <c:v>40719</c:v>
                </c:pt>
                <c:pt idx="2533">
                  <c:v>40720</c:v>
                </c:pt>
                <c:pt idx="2534">
                  <c:v>40721</c:v>
                </c:pt>
                <c:pt idx="2535">
                  <c:v>40722</c:v>
                </c:pt>
                <c:pt idx="2536">
                  <c:v>40723</c:v>
                </c:pt>
                <c:pt idx="2537">
                  <c:v>40724</c:v>
                </c:pt>
                <c:pt idx="2538">
                  <c:v>40725</c:v>
                </c:pt>
                <c:pt idx="2539">
                  <c:v>40726</c:v>
                </c:pt>
                <c:pt idx="2540">
                  <c:v>40727</c:v>
                </c:pt>
                <c:pt idx="2541">
                  <c:v>40728</c:v>
                </c:pt>
                <c:pt idx="2542">
                  <c:v>40729</c:v>
                </c:pt>
                <c:pt idx="2543">
                  <c:v>40730</c:v>
                </c:pt>
                <c:pt idx="2544">
                  <c:v>40731</c:v>
                </c:pt>
                <c:pt idx="2545">
                  <c:v>40732</c:v>
                </c:pt>
                <c:pt idx="2546">
                  <c:v>40733</c:v>
                </c:pt>
                <c:pt idx="2547">
                  <c:v>40734</c:v>
                </c:pt>
                <c:pt idx="2548">
                  <c:v>40735</c:v>
                </c:pt>
                <c:pt idx="2549">
                  <c:v>40736</c:v>
                </c:pt>
                <c:pt idx="2550">
                  <c:v>40737</c:v>
                </c:pt>
                <c:pt idx="2551">
                  <c:v>40738</c:v>
                </c:pt>
                <c:pt idx="2552">
                  <c:v>40739</c:v>
                </c:pt>
                <c:pt idx="2553">
                  <c:v>40740</c:v>
                </c:pt>
                <c:pt idx="2554">
                  <c:v>40741</c:v>
                </c:pt>
                <c:pt idx="2555">
                  <c:v>40742</c:v>
                </c:pt>
                <c:pt idx="2556">
                  <c:v>40743</c:v>
                </c:pt>
                <c:pt idx="2557">
                  <c:v>40744</c:v>
                </c:pt>
                <c:pt idx="2558">
                  <c:v>40745</c:v>
                </c:pt>
                <c:pt idx="2559">
                  <c:v>40746</c:v>
                </c:pt>
                <c:pt idx="2560">
                  <c:v>40747</c:v>
                </c:pt>
                <c:pt idx="2561">
                  <c:v>40748</c:v>
                </c:pt>
                <c:pt idx="2562">
                  <c:v>40749</c:v>
                </c:pt>
                <c:pt idx="2563">
                  <c:v>40750</c:v>
                </c:pt>
                <c:pt idx="2564">
                  <c:v>40751</c:v>
                </c:pt>
                <c:pt idx="2565">
                  <c:v>40752</c:v>
                </c:pt>
                <c:pt idx="2566">
                  <c:v>40753</c:v>
                </c:pt>
                <c:pt idx="2567">
                  <c:v>40754</c:v>
                </c:pt>
                <c:pt idx="2568">
                  <c:v>40755</c:v>
                </c:pt>
                <c:pt idx="2569">
                  <c:v>40756</c:v>
                </c:pt>
                <c:pt idx="2570">
                  <c:v>40757</c:v>
                </c:pt>
                <c:pt idx="2571">
                  <c:v>40758</c:v>
                </c:pt>
                <c:pt idx="2572">
                  <c:v>40759</c:v>
                </c:pt>
                <c:pt idx="2573">
                  <c:v>40760</c:v>
                </c:pt>
                <c:pt idx="2574">
                  <c:v>40761</c:v>
                </c:pt>
                <c:pt idx="2575">
                  <c:v>40762</c:v>
                </c:pt>
                <c:pt idx="2576">
                  <c:v>40763</c:v>
                </c:pt>
                <c:pt idx="2577">
                  <c:v>40764</c:v>
                </c:pt>
                <c:pt idx="2578">
                  <c:v>40765</c:v>
                </c:pt>
                <c:pt idx="2579">
                  <c:v>40766</c:v>
                </c:pt>
                <c:pt idx="2580">
                  <c:v>40767</c:v>
                </c:pt>
                <c:pt idx="2581">
                  <c:v>40768</c:v>
                </c:pt>
                <c:pt idx="2582">
                  <c:v>40769</c:v>
                </c:pt>
                <c:pt idx="2583">
                  <c:v>40770</c:v>
                </c:pt>
                <c:pt idx="2584">
                  <c:v>40771</c:v>
                </c:pt>
                <c:pt idx="2585">
                  <c:v>40772</c:v>
                </c:pt>
                <c:pt idx="2586">
                  <c:v>40773</c:v>
                </c:pt>
                <c:pt idx="2587">
                  <c:v>40774</c:v>
                </c:pt>
                <c:pt idx="2588">
                  <c:v>40775</c:v>
                </c:pt>
                <c:pt idx="2589">
                  <c:v>40776</c:v>
                </c:pt>
                <c:pt idx="2590">
                  <c:v>40777</c:v>
                </c:pt>
                <c:pt idx="2591">
                  <c:v>40778</c:v>
                </c:pt>
                <c:pt idx="2592">
                  <c:v>40779</c:v>
                </c:pt>
                <c:pt idx="2593">
                  <c:v>40780</c:v>
                </c:pt>
                <c:pt idx="2594">
                  <c:v>40781</c:v>
                </c:pt>
                <c:pt idx="2595">
                  <c:v>40782</c:v>
                </c:pt>
                <c:pt idx="2596">
                  <c:v>40783</c:v>
                </c:pt>
                <c:pt idx="2597">
                  <c:v>40784</c:v>
                </c:pt>
                <c:pt idx="2598">
                  <c:v>40785</c:v>
                </c:pt>
                <c:pt idx="2599">
                  <c:v>40786</c:v>
                </c:pt>
                <c:pt idx="2600">
                  <c:v>40787</c:v>
                </c:pt>
                <c:pt idx="2601">
                  <c:v>40788</c:v>
                </c:pt>
                <c:pt idx="2602">
                  <c:v>40789</c:v>
                </c:pt>
                <c:pt idx="2603">
                  <c:v>40790</c:v>
                </c:pt>
                <c:pt idx="2604">
                  <c:v>40791</c:v>
                </c:pt>
                <c:pt idx="2605">
                  <c:v>40792</c:v>
                </c:pt>
                <c:pt idx="2606">
                  <c:v>40793</c:v>
                </c:pt>
                <c:pt idx="2607">
                  <c:v>40794</c:v>
                </c:pt>
                <c:pt idx="2608">
                  <c:v>40795</c:v>
                </c:pt>
                <c:pt idx="2609">
                  <c:v>40796</c:v>
                </c:pt>
                <c:pt idx="2610">
                  <c:v>40797</c:v>
                </c:pt>
                <c:pt idx="2611">
                  <c:v>40798</c:v>
                </c:pt>
                <c:pt idx="2612">
                  <c:v>40799</c:v>
                </c:pt>
                <c:pt idx="2613">
                  <c:v>40800</c:v>
                </c:pt>
                <c:pt idx="2614">
                  <c:v>40801</c:v>
                </c:pt>
                <c:pt idx="2615">
                  <c:v>40802</c:v>
                </c:pt>
                <c:pt idx="2616">
                  <c:v>40803</c:v>
                </c:pt>
                <c:pt idx="2617">
                  <c:v>40804</c:v>
                </c:pt>
                <c:pt idx="2618">
                  <c:v>40805</c:v>
                </c:pt>
                <c:pt idx="2619">
                  <c:v>40806</c:v>
                </c:pt>
                <c:pt idx="2620">
                  <c:v>40807</c:v>
                </c:pt>
                <c:pt idx="2621">
                  <c:v>40808</c:v>
                </c:pt>
                <c:pt idx="2622">
                  <c:v>40809</c:v>
                </c:pt>
                <c:pt idx="2623">
                  <c:v>40810</c:v>
                </c:pt>
                <c:pt idx="2624">
                  <c:v>40811</c:v>
                </c:pt>
                <c:pt idx="2625">
                  <c:v>40812</c:v>
                </c:pt>
                <c:pt idx="2626">
                  <c:v>40813</c:v>
                </c:pt>
                <c:pt idx="2627">
                  <c:v>40814</c:v>
                </c:pt>
                <c:pt idx="2628">
                  <c:v>40815</c:v>
                </c:pt>
                <c:pt idx="2629">
                  <c:v>40816</c:v>
                </c:pt>
                <c:pt idx="2630">
                  <c:v>40817</c:v>
                </c:pt>
                <c:pt idx="2631">
                  <c:v>40818</c:v>
                </c:pt>
                <c:pt idx="2632">
                  <c:v>40819</c:v>
                </c:pt>
                <c:pt idx="2633">
                  <c:v>40820</c:v>
                </c:pt>
                <c:pt idx="2634">
                  <c:v>40821</c:v>
                </c:pt>
                <c:pt idx="2635">
                  <c:v>40822</c:v>
                </c:pt>
                <c:pt idx="2636">
                  <c:v>40823</c:v>
                </c:pt>
                <c:pt idx="2637">
                  <c:v>40824</c:v>
                </c:pt>
                <c:pt idx="2638">
                  <c:v>40825</c:v>
                </c:pt>
                <c:pt idx="2639">
                  <c:v>40826</c:v>
                </c:pt>
                <c:pt idx="2640">
                  <c:v>40827</c:v>
                </c:pt>
                <c:pt idx="2641">
                  <c:v>40828</c:v>
                </c:pt>
                <c:pt idx="2642">
                  <c:v>40829</c:v>
                </c:pt>
                <c:pt idx="2643">
                  <c:v>40830</c:v>
                </c:pt>
                <c:pt idx="2644">
                  <c:v>40831</c:v>
                </c:pt>
                <c:pt idx="2645">
                  <c:v>40832</c:v>
                </c:pt>
                <c:pt idx="2646">
                  <c:v>40833</c:v>
                </c:pt>
                <c:pt idx="2647">
                  <c:v>40834</c:v>
                </c:pt>
                <c:pt idx="2648">
                  <c:v>40835</c:v>
                </c:pt>
                <c:pt idx="2649">
                  <c:v>40836</c:v>
                </c:pt>
                <c:pt idx="2650">
                  <c:v>40837</c:v>
                </c:pt>
                <c:pt idx="2651">
                  <c:v>40838</c:v>
                </c:pt>
                <c:pt idx="2652">
                  <c:v>40839</c:v>
                </c:pt>
                <c:pt idx="2653">
                  <c:v>40840</c:v>
                </c:pt>
                <c:pt idx="2654">
                  <c:v>40841</c:v>
                </c:pt>
                <c:pt idx="2655">
                  <c:v>40842</c:v>
                </c:pt>
                <c:pt idx="2656">
                  <c:v>40843</c:v>
                </c:pt>
                <c:pt idx="2657">
                  <c:v>40844</c:v>
                </c:pt>
                <c:pt idx="2658">
                  <c:v>40845</c:v>
                </c:pt>
                <c:pt idx="2659">
                  <c:v>40846</c:v>
                </c:pt>
                <c:pt idx="2660">
                  <c:v>40847</c:v>
                </c:pt>
                <c:pt idx="2661">
                  <c:v>40848</c:v>
                </c:pt>
                <c:pt idx="2662">
                  <c:v>40849</c:v>
                </c:pt>
                <c:pt idx="2663">
                  <c:v>40850</c:v>
                </c:pt>
                <c:pt idx="2664">
                  <c:v>40851</c:v>
                </c:pt>
                <c:pt idx="2665">
                  <c:v>40852</c:v>
                </c:pt>
                <c:pt idx="2666">
                  <c:v>40853</c:v>
                </c:pt>
                <c:pt idx="2667">
                  <c:v>40854</c:v>
                </c:pt>
                <c:pt idx="2668">
                  <c:v>40855</c:v>
                </c:pt>
                <c:pt idx="2669">
                  <c:v>40856</c:v>
                </c:pt>
                <c:pt idx="2670">
                  <c:v>40857</c:v>
                </c:pt>
                <c:pt idx="2671">
                  <c:v>40858</c:v>
                </c:pt>
                <c:pt idx="2672">
                  <c:v>40859</c:v>
                </c:pt>
                <c:pt idx="2673">
                  <c:v>40860</c:v>
                </c:pt>
                <c:pt idx="2674">
                  <c:v>40861</c:v>
                </c:pt>
                <c:pt idx="2675">
                  <c:v>40862</c:v>
                </c:pt>
                <c:pt idx="2676">
                  <c:v>40863</c:v>
                </c:pt>
                <c:pt idx="2677">
                  <c:v>40864</c:v>
                </c:pt>
                <c:pt idx="2678">
                  <c:v>40865</c:v>
                </c:pt>
                <c:pt idx="2679">
                  <c:v>40866</c:v>
                </c:pt>
                <c:pt idx="2680">
                  <c:v>40867</c:v>
                </c:pt>
                <c:pt idx="2681">
                  <c:v>40868</c:v>
                </c:pt>
                <c:pt idx="2682">
                  <c:v>40869</c:v>
                </c:pt>
                <c:pt idx="2683">
                  <c:v>40870</c:v>
                </c:pt>
                <c:pt idx="2684">
                  <c:v>40871</c:v>
                </c:pt>
                <c:pt idx="2685">
                  <c:v>40872</c:v>
                </c:pt>
                <c:pt idx="2686">
                  <c:v>40873</c:v>
                </c:pt>
                <c:pt idx="2687">
                  <c:v>40874</c:v>
                </c:pt>
                <c:pt idx="2688">
                  <c:v>40875</c:v>
                </c:pt>
                <c:pt idx="2689">
                  <c:v>40876</c:v>
                </c:pt>
                <c:pt idx="2690">
                  <c:v>40877</c:v>
                </c:pt>
                <c:pt idx="2691">
                  <c:v>40878</c:v>
                </c:pt>
                <c:pt idx="2692">
                  <c:v>40879</c:v>
                </c:pt>
                <c:pt idx="2693">
                  <c:v>40880</c:v>
                </c:pt>
                <c:pt idx="2694">
                  <c:v>40881</c:v>
                </c:pt>
                <c:pt idx="2695">
                  <c:v>40882</c:v>
                </c:pt>
                <c:pt idx="2696">
                  <c:v>40883</c:v>
                </c:pt>
                <c:pt idx="2697">
                  <c:v>40884</c:v>
                </c:pt>
                <c:pt idx="2698">
                  <c:v>40885</c:v>
                </c:pt>
                <c:pt idx="2699">
                  <c:v>40886</c:v>
                </c:pt>
                <c:pt idx="2700">
                  <c:v>40887</c:v>
                </c:pt>
                <c:pt idx="2701">
                  <c:v>40888</c:v>
                </c:pt>
                <c:pt idx="2702">
                  <c:v>40889</c:v>
                </c:pt>
                <c:pt idx="2703">
                  <c:v>40890</c:v>
                </c:pt>
                <c:pt idx="2704">
                  <c:v>40891</c:v>
                </c:pt>
                <c:pt idx="2705">
                  <c:v>40892</c:v>
                </c:pt>
                <c:pt idx="2706">
                  <c:v>40893</c:v>
                </c:pt>
                <c:pt idx="2707">
                  <c:v>40894</c:v>
                </c:pt>
                <c:pt idx="2708">
                  <c:v>40895</c:v>
                </c:pt>
                <c:pt idx="2709">
                  <c:v>40896</c:v>
                </c:pt>
                <c:pt idx="2710">
                  <c:v>40897</c:v>
                </c:pt>
                <c:pt idx="2711">
                  <c:v>40898</c:v>
                </c:pt>
                <c:pt idx="2712">
                  <c:v>40899</c:v>
                </c:pt>
                <c:pt idx="2713">
                  <c:v>40900</c:v>
                </c:pt>
                <c:pt idx="2714">
                  <c:v>40901</c:v>
                </c:pt>
                <c:pt idx="2715">
                  <c:v>40902</c:v>
                </c:pt>
                <c:pt idx="2716">
                  <c:v>40903</c:v>
                </c:pt>
                <c:pt idx="2717">
                  <c:v>40904</c:v>
                </c:pt>
                <c:pt idx="2718">
                  <c:v>40905</c:v>
                </c:pt>
                <c:pt idx="2719">
                  <c:v>40906</c:v>
                </c:pt>
                <c:pt idx="2720">
                  <c:v>40907</c:v>
                </c:pt>
                <c:pt idx="2721">
                  <c:v>40908</c:v>
                </c:pt>
                <c:pt idx="2722">
                  <c:v>40909</c:v>
                </c:pt>
                <c:pt idx="2723">
                  <c:v>40910</c:v>
                </c:pt>
                <c:pt idx="2724">
                  <c:v>40911</c:v>
                </c:pt>
                <c:pt idx="2725">
                  <c:v>40912</c:v>
                </c:pt>
                <c:pt idx="2726">
                  <c:v>40913</c:v>
                </c:pt>
                <c:pt idx="2727">
                  <c:v>40914</c:v>
                </c:pt>
                <c:pt idx="2728">
                  <c:v>40915</c:v>
                </c:pt>
                <c:pt idx="2729">
                  <c:v>40916</c:v>
                </c:pt>
                <c:pt idx="2730">
                  <c:v>40917</c:v>
                </c:pt>
                <c:pt idx="2731">
                  <c:v>40918</c:v>
                </c:pt>
                <c:pt idx="2732">
                  <c:v>40919</c:v>
                </c:pt>
                <c:pt idx="2733">
                  <c:v>40920</c:v>
                </c:pt>
                <c:pt idx="2734">
                  <c:v>40921</c:v>
                </c:pt>
                <c:pt idx="2735">
                  <c:v>40922</c:v>
                </c:pt>
                <c:pt idx="2736">
                  <c:v>40923</c:v>
                </c:pt>
                <c:pt idx="2737">
                  <c:v>40924</c:v>
                </c:pt>
                <c:pt idx="2738">
                  <c:v>40925</c:v>
                </c:pt>
                <c:pt idx="2739">
                  <c:v>40926</c:v>
                </c:pt>
                <c:pt idx="2740">
                  <c:v>40927</c:v>
                </c:pt>
                <c:pt idx="2741">
                  <c:v>40928</c:v>
                </c:pt>
                <c:pt idx="2742">
                  <c:v>40929</c:v>
                </c:pt>
                <c:pt idx="2743">
                  <c:v>40930</c:v>
                </c:pt>
                <c:pt idx="2744">
                  <c:v>40931</c:v>
                </c:pt>
                <c:pt idx="2745">
                  <c:v>40932</c:v>
                </c:pt>
                <c:pt idx="2746">
                  <c:v>40933</c:v>
                </c:pt>
                <c:pt idx="2747">
                  <c:v>40934</c:v>
                </c:pt>
                <c:pt idx="2748">
                  <c:v>40935</c:v>
                </c:pt>
                <c:pt idx="2749">
                  <c:v>40936</c:v>
                </c:pt>
                <c:pt idx="2750">
                  <c:v>40937</c:v>
                </c:pt>
                <c:pt idx="2751">
                  <c:v>40938</c:v>
                </c:pt>
                <c:pt idx="2752">
                  <c:v>40939</c:v>
                </c:pt>
                <c:pt idx="2753">
                  <c:v>40940</c:v>
                </c:pt>
                <c:pt idx="2754">
                  <c:v>40941</c:v>
                </c:pt>
                <c:pt idx="2755">
                  <c:v>40942</c:v>
                </c:pt>
                <c:pt idx="2756">
                  <c:v>40943</c:v>
                </c:pt>
                <c:pt idx="2757">
                  <c:v>40944</c:v>
                </c:pt>
                <c:pt idx="2758">
                  <c:v>40945</c:v>
                </c:pt>
                <c:pt idx="2759">
                  <c:v>40946</c:v>
                </c:pt>
                <c:pt idx="2760">
                  <c:v>40947</c:v>
                </c:pt>
                <c:pt idx="2761">
                  <c:v>40948</c:v>
                </c:pt>
                <c:pt idx="2762">
                  <c:v>40949</c:v>
                </c:pt>
                <c:pt idx="2763">
                  <c:v>40950</c:v>
                </c:pt>
                <c:pt idx="2764">
                  <c:v>40951</c:v>
                </c:pt>
                <c:pt idx="2765">
                  <c:v>40952</c:v>
                </c:pt>
                <c:pt idx="2766">
                  <c:v>40953</c:v>
                </c:pt>
                <c:pt idx="2767">
                  <c:v>40954</c:v>
                </c:pt>
                <c:pt idx="2768">
                  <c:v>40955</c:v>
                </c:pt>
                <c:pt idx="2769">
                  <c:v>40956</c:v>
                </c:pt>
                <c:pt idx="2770">
                  <c:v>40957</c:v>
                </c:pt>
                <c:pt idx="2771">
                  <c:v>40958</c:v>
                </c:pt>
                <c:pt idx="2772">
                  <c:v>40959</c:v>
                </c:pt>
                <c:pt idx="2773">
                  <c:v>40960</c:v>
                </c:pt>
                <c:pt idx="2774">
                  <c:v>40961</c:v>
                </c:pt>
                <c:pt idx="2775">
                  <c:v>40962</c:v>
                </c:pt>
                <c:pt idx="2776">
                  <c:v>40963</c:v>
                </c:pt>
                <c:pt idx="2777">
                  <c:v>40964</c:v>
                </c:pt>
                <c:pt idx="2778">
                  <c:v>40965</c:v>
                </c:pt>
                <c:pt idx="2779">
                  <c:v>40966</c:v>
                </c:pt>
                <c:pt idx="2780">
                  <c:v>40967</c:v>
                </c:pt>
                <c:pt idx="2781">
                  <c:v>40968</c:v>
                </c:pt>
                <c:pt idx="2782">
                  <c:v>40969</c:v>
                </c:pt>
                <c:pt idx="2783">
                  <c:v>40970</c:v>
                </c:pt>
                <c:pt idx="2784">
                  <c:v>40971</c:v>
                </c:pt>
                <c:pt idx="2785">
                  <c:v>40972</c:v>
                </c:pt>
                <c:pt idx="2786">
                  <c:v>40973</c:v>
                </c:pt>
                <c:pt idx="2787">
                  <c:v>40974</c:v>
                </c:pt>
                <c:pt idx="2788">
                  <c:v>40975</c:v>
                </c:pt>
                <c:pt idx="2789">
                  <c:v>40976</c:v>
                </c:pt>
                <c:pt idx="2790">
                  <c:v>40977</c:v>
                </c:pt>
                <c:pt idx="2791">
                  <c:v>40978</c:v>
                </c:pt>
                <c:pt idx="2792">
                  <c:v>40979</c:v>
                </c:pt>
                <c:pt idx="2793">
                  <c:v>40980</c:v>
                </c:pt>
                <c:pt idx="2794">
                  <c:v>40981</c:v>
                </c:pt>
                <c:pt idx="2795">
                  <c:v>40982</c:v>
                </c:pt>
                <c:pt idx="2796">
                  <c:v>40983</c:v>
                </c:pt>
                <c:pt idx="2797">
                  <c:v>40984</c:v>
                </c:pt>
                <c:pt idx="2798">
                  <c:v>40985</c:v>
                </c:pt>
                <c:pt idx="2799">
                  <c:v>40986</c:v>
                </c:pt>
                <c:pt idx="2800">
                  <c:v>40987</c:v>
                </c:pt>
                <c:pt idx="2801">
                  <c:v>40988</c:v>
                </c:pt>
                <c:pt idx="2802">
                  <c:v>40989</c:v>
                </c:pt>
                <c:pt idx="2803">
                  <c:v>40990</c:v>
                </c:pt>
                <c:pt idx="2804">
                  <c:v>40991</c:v>
                </c:pt>
                <c:pt idx="2805">
                  <c:v>40992</c:v>
                </c:pt>
                <c:pt idx="2806">
                  <c:v>40993</c:v>
                </c:pt>
                <c:pt idx="2807">
                  <c:v>40994</c:v>
                </c:pt>
                <c:pt idx="2808">
                  <c:v>40995</c:v>
                </c:pt>
                <c:pt idx="2809">
                  <c:v>40996</c:v>
                </c:pt>
                <c:pt idx="2810">
                  <c:v>40997</c:v>
                </c:pt>
                <c:pt idx="2811">
                  <c:v>40998</c:v>
                </c:pt>
                <c:pt idx="2812">
                  <c:v>40999</c:v>
                </c:pt>
                <c:pt idx="2813">
                  <c:v>41000</c:v>
                </c:pt>
                <c:pt idx="2814">
                  <c:v>41001</c:v>
                </c:pt>
                <c:pt idx="2815">
                  <c:v>41002</c:v>
                </c:pt>
                <c:pt idx="2816">
                  <c:v>41003</c:v>
                </c:pt>
                <c:pt idx="2817">
                  <c:v>41004</c:v>
                </c:pt>
                <c:pt idx="2818">
                  <c:v>41005</c:v>
                </c:pt>
                <c:pt idx="2819">
                  <c:v>41006</c:v>
                </c:pt>
                <c:pt idx="2820">
                  <c:v>41007</c:v>
                </c:pt>
                <c:pt idx="2821">
                  <c:v>41008</c:v>
                </c:pt>
                <c:pt idx="2822">
                  <c:v>41009</c:v>
                </c:pt>
                <c:pt idx="2823">
                  <c:v>41010</c:v>
                </c:pt>
                <c:pt idx="2824">
                  <c:v>41011</c:v>
                </c:pt>
                <c:pt idx="2825">
                  <c:v>41012</c:v>
                </c:pt>
                <c:pt idx="2826">
                  <c:v>41013</c:v>
                </c:pt>
                <c:pt idx="2827">
                  <c:v>41014</c:v>
                </c:pt>
                <c:pt idx="2828">
                  <c:v>41015</c:v>
                </c:pt>
                <c:pt idx="2829">
                  <c:v>41016</c:v>
                </c:pt>
                <c:pt idx="2830">
                  <c:v>41017</c:v>
                </c:pt>
                <c:pt idx="2831">
                  <c:v>41018</c:v>
                </c:pt>
                <c:pt idx="2832">
                  <c:v>41019</c:v>
                </c:pt>
                <c:pt idx="2833">
                  <c:v>41020</c:v>
                </c:pt>
                <c:pt idx="2834">
                  <c:v>41021</c:v>
                </c:pt>
                <c:pt idx="2835">
                  <c:v>41022</c:v>
                </c:pt>
                <c:pt idx="2836">
                  <c:v>41023</c:v>
                </c:pt>
                <c:pt idx="2837">
                  <c:v>41024</c:v>
                </c:pt>
                <c:pt idx="2838">
                  <c:v>41025</c:v>
                </c:pt>
                <c:pt idx="2839">
                  <c:v>41026</c:v>
                </c:pt>
                <c:pt idx="2840">
                  <c:v>41027</c:v>
                </c:pt>
                <c:pt idx="2841">
                  <c:v>41028</c:v>
                </c:pt>
                <c:pt idx="2842">
                  <c:v>41029</c:v>
                </c:pt>
                <c:pt idx="2843">
                  <c:v>41030</c:v>
                </c:pt>
                <c:pt idx="2844">
                  <c:v>41031</c:v>
                </c:pt>
                <c:pt idx="2845">
                  <c:v>41032</c:v>
                </c:pt>
                <c:pt idx="2846">
                  <c:v>41033</c:v>
                </c:pt>
                <c:pt idx="2847">
                  <c:v>41034</c:v>
                </c:pt>
                <c:pt idx="2848">
                  <c:v>41035</c:v>
                </c:pt>
                <c:pt idx="2849">
                  <c:v>41036</c:v>
                </c:pt>
                <c:pt idx="2850">
                  <c:v>41037</c:v>
                </c:pt>
                <c:pt idx="2851">
                  <c:v>41038</c:v>
                </c:pt>
                <c:pt idx="2852">
                  <c:v>41039</c:v>
                </c:pt>
                <c:pt idx="2853">
                  <c:v>41040</c:v>
                </c:pt>
                <c:pt idx="2854">
                  <c:v>41041</c:v>
                </c:pt>
                <c:pt idx="2855">
                  <c:v>41042</c:v>
                </c:pt>
                <c:pt idx="2856">
                  <c:v>41043</c:v>
                </c:pt>
                <c:pt idx="2857">
                  <c:v>41044</c:v>
                </c:pt>
                <c:pt idx="2858">
                  <c:v>41045</c:v>
                </c:pt>
                <c:pt idx="2859">
                  <c:v>41046</c:v>
                </c:pt>
                <c:pt idx="2860">
                  <c:v>41047</c:v>
                </c:pt>
                <c:pt idx="2861">
                  <c:v>41048</c:v>
                </c:pt>
                <c:pt idx="2862">
                  <c:v>41049</c:v>
                </c:pt>
                <c:pt idx="2863">
                  <c:v>41050</c:v>
                </c:pt>
                <c:pt idx="2864">
                  <c:v>41051</c:v>
                </c:pt>
                <c:pt idx="2865">
                  <c:v>41052</c:v>
                </c:pt>
                <c:pt idx="2866">
                  <c:v>41053</c:v>
                </c:pt>
                <c:pt idx="2867">
                  <c:v>41054</c:v>
                </c:pt>
                <c:pt idx="2868">
                  <c:v>41055</c:v>
                </c:pt>
                <c:pt idx="2869">
                  <c:v>41056</c:v>
                </c:pt>
                <c:pt idx="2870">
                  <c:v>41057</c:v>
                </c:pt>
                <c:pt idx="2871">
                  <c:v>41058</c:v>
                </c:pt>
                <c:pt idx="2872">
                  <c:v>41059</c:v>
                </c:pt>
                <c:pt idx="2873">
                  <c:v>41060</c:v>
                </c:pt>
                <c:pt idx="2874">
                  <c:v>41061</c:v>
                </c:pt>
                <c:pt idx="2875">
                  <c:v>41062</c:v>
                </c:pt>
                <c:pt idx="2876">
                  <c:v>41063</c:v>
                </c:pt>
                <c:pt idx="2877">
                  <c:v>41064</c:v>
                </c:pt>
                <c:pt idx="2878">
                  <c:v>41065</c:v>
                </c:pt>
                <c:pt idx="2879">
                  <c:v>41066</c:v>
                </c:pt>
                <c:pt idx="2880">
                  <c:v>41067</c:v>
                </c:pt>
                <c:pt idx="2881">
                  <c:v>41068</c:v>
                </c:pt>
                <c:pt idx="2882">
                  <c:v>41069</c:v>
                </c:pt>
                <c:pt idx="2883">
                  <c:v>41070</c:v>
                </c:pt>
                <c:pt idx="2884">
                  <c:v>41071</c:v>
                </c:pt>
                <c:pt idx="2885">
                  <c:v>41072</c:v>
                </c:pt>
                <c:pt idx="2886">
                  <c:v>41073</c:v>
                </c:pt>
                <c:pt idx="2887">
                  <c:v>41074</c:v>
                </c:pt>
                <c:pt idx="2888">
                  <c:v>41075</c:v>
                </c:pt>
                <c:pt idx="2889">
                  <c:v>41076</c:v>
                </c:pt>
                <c:pt idx="2890">
                  <c:v>41077</c:v>
                </c:pt>
                <c:pt idx="2891">
                  <c:v>41078</c:v>
                </c:pt>
                <c:pt idx="2892">
                  <c:v>41079</c:v>
                </c:pt>
                <c:pt idx="2893">
                  <c:v>41080</c:v>
                </c:pt>
                <c:pt idx="2894">
                  <c:v>41081</c:v>
                </c:pt>
                <c:pt idx="2895">
                  <c:v>41082</c:v>
                </c:pt>
                <c:pt idx="2896">
                  <c:v>41083</c:v>
                </c:pt>
                <c:pt idx="2897">
                  <c:v>41084</c:v>
                </c:pt>
                <c:pt idx="2898">
                  <c:v>41085</c:v>
                </c:pt>
                <c:pt idx="2899">
                  <c:v>41086</c:v>
                </c:pt>
                <c:pt idx="2900">
                  <c:v>41087</c:v>
                </c:pt>
                <c:pt idx="2901">
                  <c:v>41088</c:v>
                </c:pt>
                <c:pt idx="2902">
                  <c:v>41089</c:v>
                </c:pt>
                <c:pt idx="2903">
                  <c:v>41090</c:v>
                </c:pt>
                <c:pt idx="2904">
                  <c:v>41091</c:v>
                </c:pt>
                <c:pt idx="2905">
                  <c:v>41092</c:v>
                </c:pt>
                <c:pt idx="2906">
                  <c:v>41093</c:v>
                </c:pt>
                <c:pt idx="2907">
                  <c:v>41094</c:v>
                </c:pt>
                <c:pt idx="2908">
                  <c:v>41095</c:v>
                </c:pt>
                <c:pt idx="2909">
                  <c:v>41096</c:v>
                </c:pt>
                <c:pt idx="2910">
                  <c:v>41097</c:v>
                </c:pt>
                <c:pt idx="2911">
                  <c:v>41098</c:v>
                </c:pt>
                <c:pt idx="2912">
                  <c:v>41099</c:v>
                </c:pt>
                <c:pt idx="2913">
                  <c:v>41100</c:v>
                </c:pt>
                <c:pt idx="2914">
                  <c:v>41101</c:v>
                </c:pt>
                <c:pt idx="2915">
                  <c:v>41102</c:v>
                </c:pt>
                <c:pt idx="2916">
                  <c:v>41103</c:v>
                </c:pt>
                <c:pt idx="2917">
                  <c:v>41104</c:v>
                </c:pt>
                <c:pt idx="2918">
                  <c:v>41105</c:v>
                </c:pt>
                <c:pt idx="2919">
                  <c:v>41106</c:v>
                </c:pt>
                <c:pt idx="2920">
                  <c:v>41107</c:v>
                </c:pt>
                <c:pt idx="2921">
                  <c:v>41108</c:v>
                </c:pt>
                <c:pt idx="2922">
                  <c:v>41109</c:v>
                </c:pt>
                <c:pt idx="2923">
                  <c:v>41110</c:v>
                </c:pt>
                <c:pt idx="2924">
                  <c:v>41111</c:v>
                </c:pt>
                <c:pt idx="2925">
                  <c:v>41112</c:v>
                </c:pt>
                <c:pt idx="2926">
                  <c:v>41113</c:v>
                </c:pt>
                <c:pt idx="2927">
                  <c:v>41114</c:v>
                </c:pt>
                <c:pt idx="2928">
                  <c:v>41115</c:v>
                </c:pt>
                <c:pt idx="2929">
                  <c:v>41116</c:v>
                </c:pt>
                <c:pt idx="2930">
                  <c:v>41117</c:v>
                </c:pt>
                <c:pt idx="2931">
                  <c:v>41118</c:v>
                </c:pt>
                <c:pt idx="2932">
                  <c:v>41119</c:v>
                </c:pt>
                <c:pt idx="2933">
                  <c:v>41120</c:v>
                </c:pt>
                <c:pt idx="2934">
                  <c:v>41121</c:v>
                </c:pt>
                <c:pt idx="2935">
                  <c:v>41122</c:v>
                </c:pt>
                <c:pt idx="2936">
                  <c:v>41123</c:v>
                </c:pt>
                <c:pt idx="2937">
                  <c:v>41124</c:v>
                </c:pt>
                <c:pt idx="2938">
                  <c:v>41125</c:v>
                </c:pt>
                <c:pt idx="2939">
                  <c:v>41126</c:v>
                </c:pt>
                <c:pt idx="2940">
                  <c:v>41127</c:v>
                </c:pt>
                <c:pt idx="2941">
                  <c:v>41128</c:v>
                </c:pt>
                <c:pt idx="2942">
                  <c:v>41129</c:v>
                </c:pt>
                <c:pt idx="2943">
                  <c:v>41130</c:v>
                </c:pt>
                <c:pt idx="2944">
                  <c:v>41131</c:v>
                </c:pt>
                <c:pt idx="2945">
                  <c:v>41132</c:v>
                </c:pt>
                <c:pt idx="2946">
                  <c:v>41133</c:v>
                </c:pt>
                <c:pt idx="2947">
                  <c:v>41134</c:v>
                </c:pt>
                <c:pt idx="2948">
                  <c:v>41135</c:v>
                </c:pt>
                <c:pt idx="2949">
                  <c:v>41136</c:v>
                </c:pt>
                <c:pt idx="2950">
                  <c:v>41137</c:v>
                </c:pt>
                <c:pt idx="2951">
                  <c:v>41138</c:v>
                </c:pt>
                <c:pt idx="2952">
                  <c:v>41139</c:v>
                </c:pt>
                <c:pt idx="2953">
                  <c:v>41140</c:v>
                </c:pt>
                <c:pt idx="2954">
                  <c:v>41141</c:v>
                </c:pt>
                <c:pt idx="2955">
                  <c:v>41142</c:v>
                </c:pt>
                <c:pt idx="2956">
                  <c:v>41143</c:v>
                </c:pt>
                <c:pt idx="2957">
                  <c:v>41144</c:v>
                </c:pt>
                <c:pt idx="2958">
                  <c:v>41145</c:v>
                </c:pt>
                <c:pt idx="2959">
                  <c:v>41146</c:v>
                </c:pt>
                <c:pt idx="2960">
                  <c:v>41147</c:v>
                </c:pt>
                <c:pt idx="2961">
                  <c:v>41148</c:v>
                </c:pt>
                <c:pt idx="2962">
                  <c:v>41149</c:v>
                </c:pt>
                <c:pt idx="2963">
                  <c:v>41150</c:v>
                </c:pt>
                <c:pt idx="2964">
                  <c:v>41151</c:v>
                </c:pt>
                <c:pt idx="2965">
                  <c:v>41152</c:v>
                </c:pt>
                <c:pt idx="2966">
                  <c:v>41153</c:v>
                </c:pt>
                <c:pt idx="2967">
                  <c:v>41154</c:v>
                </c:pt>
                <c:pt idx="2968">
                  <c:v>41155</c:v>
                </c:pt>
                <c:pt idx="2969">
                  <c:v>41156</c:v>
                </c:pt>
                <c:pt idx="2970">
                  <c:v>41157</c:v>
                </c:pt>
                <c:pt idx="2971">
                  <c:v>41158</c:v>
                </c:pt>
                <c:pt idx="2972">
                  <c:v>41159</c:v>
                </c:pt>
                <c:pt idx="2973">
                  <c:v>41160</c:v>
                </c:pt>
                <c:pt idx="2974">
                  <c:v>41161</c:v>
                </c:pt>
                <c:pt idx="2975">
                  <c:v>41162</c:v>
                </c:pt>
                <c:pt idx="2976">
                  <c:v>41163</c:v>
                </c:pt>
                <c:pt idx="2977">
                  <c:v>41164</c:v>
                </c:pt>
                <c:pt idx="2978">
                  <c:v>41165</c:v>
                </c:pt>
                <c:pt idx="2979">
                  <c:v>41166</c:v>
                </c:pt>
                <c:pt idx="2980">
                  <c:v>41167</c:v>
                </c:pt>
                <c:pt idx="2981">
                  <c:v>41168</c:v>
                </c:pt>
                <c:pt idx="2982">
                  <c:v>41169</c:v>
                </c:pt>
                <c:pt idx="2983">
                  <c:v>41170</c:v>
                </c:pt>
                <c:pt idx="2984">
                  <c:v>41171</c:v>
                </c:pt>
                <c:pt idx="2985">
                  <c:v>41172</c:v>
                </c:pt>
                <c:pt idx="2986">
                  <c:v>41173</c:v>
                </c:pt>
                <c:pt idx="2987">
                  <c:v>41174</c:v>
                </c:pt>
                <c:pt idx="2988">
                  <c:v>41175</c:v>
                </c:pt>
                <c:pt idx="2989">
                  <c:v>41176</c:v>
                </c:pt>
                <c:pt idx="2990">
                  <c:v>41177</c:v>
                </c:pt>
                <c:pt idx="2991">
                  <c:v>41178</c:v>
                </c:pt>
                <c:pt idx="2992">
                  <c:v>41179</c:v>
                </c:pt>
                <c:pt idx="2993">
                  <c:v>41180</c:v>
                </c:pt>
                <c:pt idx="2994">
                  <c:v>41181</c:v>
                </c:pt>
                <c:pt idx="2995">
                  <c:v>41182</c:v>
                </c:pt>
                <c:pt idx="2996">
                  <c:v>41183</c:v>
                </c:pt>
                <c:pt idx="2997">
                  <c:v>41184</c:v>
                </c:pt>
                <c:pt idx="2998">
                  <c:v>41185</c:v>
                </c:pt>
                <c:pt idx="2999">
                  <c:v>41186</c:v>
                </c:pt>
                <c:pt idx="3000">
                  <c:v>41187</c:v>
                </c:pt>
                <c:pt idx="3001">
                  <c:v>41188</c:v>
                </c:pt>
                <c:pt idx="3002">
                  <c:v>41189</c:v>
                </c:pt>
                <c:pt idx="3003">
                  <c:v>41190</c:v>
                </c:pt>
                <c:pt idx="3004">
                  <c:v>41191</c:v>
                </c:pt>
                <c:pt idx="3005">
                  <c:v>41192</c:v>
                </c:pt>
                <c:pt idx="3006">
                  <c:v>41193</c:v>
                </c:pt>
                <c:pt idx="3007">
                  <c:v>41194</c:v>
                </c:pt>
                <c:pt idx="3008">
                  <c:v>41195</c:v>
                </c:pt>
                <c:pt idx="3009">
                  <c:v>41196</c:v>
                </c:pt>
                <c:pt idx="3010">
                  <c:v>41197</c:v>
                </c:pt>
                <c:pt idx="3011">
                  <c:v>41198</c:v>
                </c:pt>
                <c:pt idx="3012">
                  <c:v>41199</c:v>
                </c:pt>
                <c:pt idx="3013">
                  <c:v>41200</c:v>
                </c:pt>
                <c:pt idx="3014">
                  <c:v>41201</c:v>
                </c:pt>
                <c:pt idx="3015">
                  <c:v>41202</c:v>
                </c:pt>
                <c:pt idx="3016">
                  <c:v>41203</c:v>
                </c:pt>
                <c:pt idx="3017">
                  <c:v>41204</c:v>
                </c:pt>
                <c:pt idx="3018">
                  <c:v>41205</c:v>
                </c:pt>
                <c:pt idx="3019">
                  <c:v>41206</c:v>
                </c:pt>
                <c:pt idx="3020">
                  <c:v>41207</c:v>
                </c:pt>
                <c:pt idx="3021">
                  <c:v>41208</c:v>
                </c:pt>
                <c:pt idx="3022">
                  <c:v>41209</c:v>
                </c:pt>
                <c:pt idx="3023">
                  <c:v>41210</c:v>
                </c:pt>
                <c:pt idx="3024">
                  <c:v>41211</c:v>
                </c:pt>
                <c:pt idx="3025">
                  <c:v>41212</c:v>
                </c:pt>
                <c:pt idx="3026">
                  <c:v>41213</c:v>
                </c:pt>
                <c:pt idx="3027">
                  <c:v>41214</c:v>
                </c:pt>
                <c:pt idx="3028">
                  <c:v>41215</c:v>
                </c:pt>
                <c:pt idx="3029">
                  <c:v>41216</c:v>
                </c:pt>
                <c:pt idx="3030">
                  <c:v>41217</c:v>
                </c:pt>
                <c:pt idx="3031">
                  <c:v>41218</c:v>
                </c:pt>
                <c:pt idx="3032">
                  <c:v>41219</c:v>
                </c:pt>
                <c:pt idx="3033">
                  <c:v>41220</c:v>
                </c:pt>
                <c:pt idx="3034">
                  <c:v>41221</c:v>
                </c:pt>
                <c:pt idx="3035">
                  <c:v>41222</c:v>
                </c:pt>
                <c:pt idx="3036">
                  <c:v>41223</c:v>
                </c:pt>
                <c:pt idx="3037">
                  <c:v>41224</c:v>
                </c:pt>
                <c:pt idx="3038">
                  <c:v>41225</c:v>
                </c:pt>
                <c:pt idx="3039">
                  <c:v>41226</c:v>
                </c:pt>
                <c:pt idx="3040">
                  <c:v>41227</c:v>
                </c:pt>
                <c:pt idx="3041">
                  <c:v>41228</c:v>
                </c:pt>
                <c:pt idx="3042">
                  <c:v>41229</c:v>
                </c:pt>
                <c:pt idx="3043">
                  <c:v>41230</c:v>
                </c:pt>
                <c:pt idx="3044">
                  <c:v>41231</c:v>
                </c:pt>
                <c:pt idx="3045">
                  <c:v>41232</c:v>
                </c:pt>
                <c:pt idx="3046">
                  <c:v>41233</c:v>
                </c:pt>
                <c:pt idx="3047">
                  <c:v>41234</c:v>
                </c:pt>
                <c:pt idx="3048">
                  <c:v>41235</c:v>
                </c:pt>
                <c:pt idx="3049">
                  <c:v>41236</c:v>
                </c:pt>
                <c:pt idx="3050">
                  <c:v>41237</c:v>
                </c:pt>
                <c:pt idx="3051">
                  <c:v>41238</c:v>
                </c:pt>
                <c:pt idx="3052">
                  <c:v>41239</c:v>
                </c:pt>
                <c:pt idx="3053">
                  <c:v>41240</c:v>
                </c:pt>
                <c:pt idx="3054">
                  <c:v>41241</c:v>
                </c:pt>
                <c:pt idx="3055">
                  <c:v>41242</c:v>
                </c:pt>
                <c:pt idx="3056">
                  <c:v>41243</c:v>
                </c:pt>
                <c:pt idx="3057">
                  <c:v>41244</c:v>
                </c:pt>
                <c:pt idx="3058">
                  <c:v>41245</c:v>
                </c:pt>
                <c:pt idx="3059">
                  <c:v>41246</c:v>
                </c:pt>
                <c:pt idx="3060">
                  <c:v>41247</c:v>
                </c:pt>
                <c:pt idx="3061">
                  <c:v>41248</c:v>
                </c:pt>
                <c:pt idx="3062">
                  <c:v>41249</c:v>
                </c:pt>
                <c:pt idx="3063">
                  <c:v>41250</c:v>
                </c:pt>
                <c:pt idx="3064">
                  <c:v>41251</c:v>
                </c:pt>
                <c:pt idx="3065">
                  <c:v>41252</c:v>
                </c:pt>
                <c:pt idx="3066">
                  <c:v>41253</c:v>
                </c:pt>
                <c:pt idx="3067">
                  <c:v>41254</c:v>
                </c:pt>
                <c:pt idx="3068">
                  <c:v>41255</c:v>
                </c:pt>
                <c:pt idx="3069">
                  <c:v>41256</c:v>
                </c:pt>
                <c:pt idx="3070">
                  <c:v>41257</c:v>
                </c:pt>
                <c:pt idx="3071">
                  <c:v>41258</c:v>
                </c:pt>
                <c:pt idx="3072">
                  <c:v>41259</c:v>
                </c:pt>
                <c:pt idx="3073">
                  <c:v>41260</c:v>
                </c:pt>
                <c:pt idx="3074">
                  <c:v>41261</c:v>
                </c:pt>
                <c:pt idx="3075">
                  <c:v>41262</c:v>
                </c:pt>
                <c:pt idx="3076">
                  <c:v>41263</c:v>
                </c:pt>
                <c:pt idx="3077">
                  <c:v>41264</c:v>
                </c:pt>
                <c:pt idx="3078">
                  <c:v>41265</c:v>
                </c:pt>
                <c:pt idx="3079">
                  <c:v>41266</c:v>
                </c:pt>
                <c:pt idx="3080">
                  <c:v>41267</c:v>
                </c:pt>
                <c:pt idx="3081">
                  <c:v>41268</c:v>
                </c:pt>
                <c:pt idx="3082">
                  <c:v>41269</c:v>
                </c:pt>
                <c:pt idx="3083">
                  <c:v>41270</c:v>
                </c:pt>
                <c:pt idx="3084">
                  <c:v>41271</c:v>
                </c:pt>
                <c:pt idx="3085">
                  <c:v>41272</c:v>
                </c:pt>
                <c:pt idx="3086">
                  <c:v>41273</c:v>
                </c:pt>
                <c:pt idx="3087">
                  <c:v>41274</c:v>
                </c:pt>
                <c:pt idx="3088">
                  <c:v>41275</c:v>
                </c:pt>
                <c:pt idx="3089">
                  <c:v>41276</c:v>
                </c:pt>
                <c:pt idx="3090">
                  <c:v>41277</c:v>
                </c:pt>
                <c:pt idx="3091">
                  <c:v>41278</c:v>
                </c:pt>
                <c:pt idx="3092">
                  <c:v>41279</c:v>
                </c:pt>
                <c:pt idx="3093">
                  <c:v>41280</c:v>
                </c:pt>
                <c:pt idx="3094">
                  <c:v>41281</c:v>
                </c:pt>
                <c:pt idx="3095">
                  <c:v>41282</c:v>
                </c:pt>
                <c:pt idx="3096">
                  <c:v>41283</c:v>
                </c:pt>
                <c:pt idx="3097">
                  <c:v>41284</c:v>
                </c:pt>
                <c:pt idx="3098">
                  <c:v>41285</c:v>
                </c:pt>
                <c:pt idx="3099">
                  <c:v>41286</c:v>
                </c:pt>
                <c:pt idx="3100">
                  <c:v>41287</c:v>
                </c:pt>
                <c:pt idx="3101">
                  <c:v>41288</c:v>
                </c:pt>
                <c:pt idx="3102">
                  <c:v>41289</c:v>
                </c:pt>
                <c:pt idx="3103">
                  <c:v>41290</c:v>
                </c:pt>
                <c:pt idx="3104">
                  <c:v>41291</c:v>
                </c:pt>
                <c:pt idx="3105">
                  <c:v>41292</c:v>
                </c:pt>
                <c:pt idx="3106">
                  <c:v>41293</c:v>
                </c:pt>
                <c:pt idx="3107">
                  <c:v>41294</c:v>
                </c:pt>
                <c:pt idx="3108">
                  <c:v>41295</c:v>
                </c:pt>
                <c:pt idx="3109">
                  <c:v>41296</c:v>
                </c:pt>
                <c:pt idx="3110">
                  <c:v>41297</c:v>
                </c:pt>
                <c:pt idx="3111">
                  <c:v>41298</c:v>
                </c:pt>
                <c:pt idx="3112">
                  <c:v>41299</c:v>
                </c:pt>
                <c:pt idx="3113">
                  <c:v>41300</c:v>
                </c:pt>
                <c:pt idx="3114">
                  <c:v>41301</c:v>
                </c:pt>
                <c:pt idx="3115">
                  <c:v>41302</c:v>
                </c:pt>
                <c:pt idx="3116">
                  <c:v>41303</c:v>
                </c:pt>
                <c:pt idx="3117">
                  <c:v>41304</c:v>
                </c:pt>
                <c:pt idx="3118">
                  <c:v>41305</c:v>
                </c:pt>
                <c:pt idx="3119">
                  <c:v>41306</c:v>
                </c:pt>
                <c:pt idx="3120">
                  <c:v>41307</c:v>
                </c:pt>
                <c:pt idx="3121">
                  <c:v>41308</c:v>
                </c:pt>
                <c:pt idx="3122">
                  <c:v>41309</c:v>
                </c:pt>
                <c:pt idx="3123">
                  <c:v>41310</c:v>
                </c:pt>
                <c:pt idx="3124">
                  <c:v>41311</c:v>
                </c:pt>
                <c:pt idx="3125">
                  <c:v>41312</c:v>
                </c:pt>
                <c:pt idx="3126">
                  <c:v>41313</c:v>
                </c:pt>
                <c:pt idx="3127">
                  <c:v>41314</c:v>
                </c:pt>
                <c:pt idx="3128">
                  <c:v>41315</c:v>
                </c:pt>
                <c:pt idx="3129">
                  <c:v>41316</c:v>
                </c:pt>
                <c:pt idx="3130">
                  <c:v>41317</c:v>
                </c:pt>
                <c:pt idx="3131">
                  <c:v>41318</c:v>
                </c:pt>
                <c:pt idx="3132">
                  <c:v>41319</c:v>
                </c:pt>
                <c:pt idx="3133">
                  <c:v>41320</c:v>
                </c:pt>
                <c:pt idx="3134">
                  <c:v>41321</c:v>
                </c:pt>
                <c:pt idx="3135">
                  <c:v>41322</c:v>
                </c:pt>
                <c:pt idx="3136">
                  <c:v>41323</c:v>
                </c:pt>
                <c:pt idx="3137">
                  <c:v>41324</c:v>
                </c:pt>
                <c:pt idx="3138">
                  <c:v>41325</c:v>
                </c:pt>
                <c:pt idx="3139">
                  <c:v>41326</c:v>
                </c:pt>
                <c:pt idx="3140">
                  <c:v>41327</c:v>
                </c:pt>
                <c:pt idx="3141">
                  <c:v>41328</c:v>
                </c:pt>
                <c:pt idx="3142">
                  <c:v>41329</c:v>
                </c:pt>
                <c:pt idx="3143">
                  <c:v>41330</c:v>
                </c:pt>
                <c:pt idx="3144">
                  <c:v>41331</c:v>
                </c:pt>
                <c:pt idx="3145">
                  <c:v>41332</c:v>
                </c:pt>
                <c:pt idx="3146">
                  <c:v>41333</c:v>
                </c:pt>
                <c:pt idx="3147">
                  <c:v>41334</c:v>
                </c:pt>
                <c:pt idx="3148">
                  <c:v>41335</c:v>
                </c:pt>
                <c:pt idx="3149">
                  <c:v>41336</c:v>
                </c:pt>
                <c:pt idx="3150">
                  <c:v>41337</c:v>
                </c:pt>
                <c:pt idx="3151">
                  <c:v>41338</c:v>
                </c:pt>
                <c:pt idx="3152">
                  <c:v>41339</c:v>
                </c:pt>
                <c:pt idx="3153">
                  <c:v>41340</c:v>
                </c:pt>
                <c:pt idx="3154">
                  <c:v>41341</c:v>
                </c:pt>
                <c:pt idx="3155">
                  <c:v>41342</c:v>
                </c:pt>
                <c:pt idx="3156">
                  <c:v>41343</c:v>
                </c:pt>
                <c:pt idx="3157">
                  <c:v>41344</c:v>
                </c:pt>
                <c:pt idx="3158">
                  <c:v>41345</c:v>
                </c:pt>
                <c:pt idx="3159">
                  <c:v>41346</c:v>
                </c:pt>
                <c:pt idx="3160">
                  <c:v>41347</c:v>
                </c:pt>
                <c:pt idx="3161">
                  <c:v>41348</c:v>
                </c:pt>
                <c:pt idx="3162">
                  <c:v>41349</c:v>
                </c:pt>
                <c:pt idx="3163">
                  <c:v>41350</c:v>
                </c:pt>
                <c:pt idx="3164">
                  <c:v>41351</c:v>
                </c:pt>
                <c:pt idx="3165">
                  <c:v>41352</c:v>
                </c:pt>
                <c:pt idx="3166">
                  <c:v>41353</c:v>
                </c:pt>
                <c:pt idx="3167">
                  <c:v>41354</c:v>
                </c:pt>
                <c:pt idx="3168">
                  <c:v>41355</c:v>
                </c:pt>
                <c:pt idx="3169">
                  <c:v>41356</c:v>
                </c:pt>
                <c:pt idx="3170">
                  <c:v>41357</c:v>
                </c:pt>
                <c:pt idx="3171">
                  <c:v>41358</c:v>
                </c:pt>
                <c:pt idx="3172">
                  <c:v>41359</c:v>
                </c:pt>
                <c:pt idx="3173">
                  <c:v>41360</c:v>
                </c:pt>
                <c:pt idx="3174">
                  <c:v>41361</c:v>
                </c:pt>
                <c:pt idx="3175">
                  <c:v>41362</c:v>
                </c:pt>
                <c:pt idx="3176">
                  <c:v>41363</c:v>
                </c:pt>
                <c:pt idx="3177">
                  <c:v>41364</c:v>
                </c:pt>
                <c:pt idx="3178">
                  <c:v>41365</c:v>
                </c:pt>
                <c:pt idx="3179">
                  <c:v>41366</c:v>
                </c:pt>
                <c:pt idx="3180">
                  <c:v>41367</c:v>
                </c:pt>
                <c:pt idx="3181">
                  <c:v>41368</c:v>
                </c:pt>
                <c:pt idx="3182">
                  <c:v>41369</c:v>
                </c:pt>
                <c:pt idx="3183">
                  <c:v>41370</c:v>
                </c:pt>
                <c:pt idx="3184">
                  <c:v>41371</c:v>
                </c:pt>
                <c:pt idx="3185">
                  <c:v>41372</c:v>
                </c:pt>
                <c:pt idx="3186">
                  <c:v>41373</c:v>
                </c:pt>
                <c:pt idx="3187">
                  <c:v>41374</c:v>
                </c:pt>
                <c:pt idx="3188">
                  <c:v>41375</c:v>
                </c:pt>
                <c:pt idx="3189">
                  <c:v>41376</c:v>
                </c:pt>
                <c:pt idx="3190">
                  <c:v>41377</c:v>
                </c:pt>
                <c:pt idx="3191">
                  <c:v>41378</c:v>
                </c:pt>
                <c:pt idx="3192">
                  <c:v>41379</c:v>
                </c:pt>
                <c:pt idx="3193">
                  <c:v>41380</c:v>
                </c:pt>
                <c:pt idx="3194">
                  <c:v>41381</c:v>
                </c:pt>
                <c:pt idx="3195">
                  <c:v>41382</c:v>
                </c:pt>
                <c:pt idx="3196">
                  <c:v>41383</c:v>
                </c:pt>
                <c:pt idx="3197">
                  <c:v>41384</c:v>
                </c:pt>
                <c:pt idx="3198">
                  <c:v>41385</c:v>
                </c:pt>
                <c:pt idx="3199">
                  <c:v>41386</c:v>
                </c:pt>
                <c:pt idx="3200">
                  <c:v>41387</c:v>
                </c:pt>
                <c:pt idx="3201">
                  <c:v>41388</c:v>
                </c:pt>
                <c:pt idx="3202">
                  <c:v>41389</c:v>
                </c:pt>
                <c:pt idx="3203">
                  <c:v>41390</c:v>
                </c:pt>
                <c:pt idx="3204">
                  <c:v>41391</c:v>
                </c:pt>
                <c:pt idx="3205">
                  <c:v>41392</c:v>
                </c:pt>
                <c:pt idx="3206">
                  <c:v>41393</c:v>
                </c:pt>
                <c:pt idx="3207">
                  <c:v>41394</c:v>
                </c:pt>
                <c:pt idx="3208">
                  <c:v>41395</c:v>
                </c:pt>
                <c:pt idx="3209">
                  <c:v>41396</c:v>
                </c:pt>
                <c:pt idx="3210">
                  <c:v>41397</c:v>
                </c:pt>
                <c:pt idx="3211">
                  <c:v>41398</c:v>
                </c:pt>
                <c:pt idx="3212">
                  <c:v>41399</c:v>
                </c:pt>
                <c:pt idx="3213">
                  <c:v>41400</c:v>
                </c:pt>
                <c:pt idx="3214">
                  <c:v>41401</c:v>
                </c:pt>
                <c:pt idx="3215">
                  <c:v>41402</c:v>
                </c:pt>
                <c:pt idx="3216">
                  <c:v>41403</c:v>
                </c:pt>
                <c:pt idx="3217">
                  <c:v>41404</c:v>
                </c:pt>
                <c:pt idx="3218">
                  <c:v>41405</c:v>
                </c:pt>
                <c:pt idx="3219">
                  <c:v>41406</c:v>
                </c:pt>
                <c:pt idx="3220">
                  <c:v>41407</c:v>
                </c:pt>
                <c:pt idx="3221">
                  <c:v>41408</c:v>
                </c:pt>
                <c:pt idx="3222">
                  <c:v>41409</c:v>
                </c:pt>
                <c:pt idx="3223">
                  <c:v>41410</c:v>
                </c:pt>
                <c:pt idx="3224">
                  <c:v>41411</c:v>
                </c:pt>
                <c:pt idx="3225">
                  <c:v>41412</c:v>
                </c:pt>
                <c:pt idx="3226">
                  <c:v>41413</c:v>
                </c:pt>
                <c:pt idx="3227">
                  <c:v>41414</c:v>
                </c:pt>
                <c:pt idx="3228">
                  <c:v>41415</c:v>
                </c:pt>
                <c:pt idx="3229">
                  <c:v>41416</c:v>
                </c:pt>
                <c:pt idx="3230">
                  <c:v>41417</c:v>
                </c:pt>
                <c:pt idx="3231">
                  <c:v>41418</c:v>
                </c:pt>
                <c:pt idx="3232">
                  <c:v>41419</c:v>
                </c:pt>
                <c:pt idx="3233">
                  <c:v>41420</c:v>
                </c:pt>
                <c:pt idx="3234">
                  <c:v>41421</c:v>
                </c:pt>
                <c:pt idx="3235">
                  <c:v>41422</c:v>
                </c:pt>
                <c:pt idx="3236">
                  <c:v>41423</c:v>
                </c:pt>
                <c:pt idx="3237">
                  <c:v>41424</c:v>
                </c:pt>
                <c:pt idx="3238">
                  <c:v>41425</c:v>
                </c:pt>
                <c:pt idx="3239">
                  <c:v>41426</c:v>
                </c:pt>
                <c:pt idx="3240">
                  <c:v>41427</c:v>
                </c:pt>
                <c:pt idx="3241">
                  <c:v>41428</c:v>
                </c:pt>
                <c:pt idx="3242">
                  <c:v>41429</c:v>
                </c:pt>
                <c:pt idx="3243">
                  <c:v>41430</c:v>
                </c:pt>
                <c:pt idx="3244">
                  <c:v>41431</c:v>
                </c:pt>
                <c:pt idx="3245">
                  <c:v>41432</c:v>
                </c:pt>
                <c:pt idx="3246">
                  <c:v>41433</c:v>
                </c:pt>
                <c:pt idx="3247">
                  <c:v>41434</c:v>
                </c:pt>
                <c:pt idx="3248">
                  <c:v>41435</c:v>
                </c:pt>
                <c:pt idx="3249">
                  <c:v>41436</c:v>
                </c:pt>
                <c:pt idx="3250">
                  <c:v>41437</c:v>
                </c:pt>
                <c:pt idx="3251">
                  <c:v>41438</c:v>
                </c:pt>
                <c:pt idx="3252">
                  <c:v>41439</c:v>
                </c:pt>
                <c:pt idx="3253">
                  <c:v>41440</c:v>
                </c:pt>
                <c:pt idx="3254">
                  <c:v>41441</c:v>
                </c:pt>
                <c:pt idx="3255">
                  <c:v>41442</c:v>
                </c:pt>
                <c:pt idx="3256">
                  <c:v>41443</c:v>
                </c:pt>
                <c:pt idx="3257">
                  <c:v>41444</c:v>
                </c:pt>
                <c:pt idx="3258">
                  <c:v>41445</c:v>
                </c:pt>
                <c:pt idx="3259">
                  <c:v>41446</c:v>
                </c:pt>
                <c:pt idx="3260">
                  <c:v>41447</c:v>
                </c:pt>
                <c:pt idx="3261">
                  <c:v>41448</c:v>
                </c:pt>
                <c:pt idx="3262">
                  <c:v>41449</c:v>
                </c:pt>
                <c:pt idx="3263">
                  <c:v>41450</c:v>
                </c:pt>
                <c:pt idx="3264">
                  <c:v>41451</c:v>
                </c:pt>
                <c:pt idx="3265">
                  <c:v>41452</c:v>
                </c:pt>
                <c:pt idx="3266">
                  <c:v>41453</c:v>
                </c:pt>
                <c:pt idx="3267">
                  <c:v>41454</c:v>
                </c:pt>
                <c:pt idx="3268">
                  <c:v>41455</c:v>
                </c:pt>
                <c:pt idx="3269">
                  <c:v>41456</c:v>
                </c:pt>
                <c:pt idx="3270">
                  <c:v>41457</c:v>
                </c:pt>
                <c:pt idx="3271">
                  <c:v>41458</c:v>
                </c:pt>
                <c:pt idx="3272">
                  <c:v>41459</c:v>
                </c:pt>
                <c:pt idx="3273">
                  <c:v>41460</c:v>
                </c:pt>
                <c:pt idx="3274">
                  <c:v>41461</c:v>
                </c:pt>
                <c:pt idx="3275">
                  <c:v>41462</c:v>
                </c:pt>
                <c:pt idx="3276">
                  <c:v>41463</c:v>
                </c:pt>
                <c:pt idx="3277">
                  <c:v>41464</c:v>
                </c:pt>
                <c:pt idx="3278">
                  <c:v>41465</c:v>
                </c:pt>
                <c:pt idx="3279">
                  <c:v>41466</c:v>
                </c:pt>
                <c:pt idx="3280">
                  <c:v>41467</c:v>
                </c:pt>
                <c:pt idx="3281">
                  <c:v>41468</c:v>
                </c:pt>
                <c:pt idx="3282">
                  <c:v>41469</c:v>
                </c:pt>
                <c:pt idx="3283">
                  <c:v>41470</c:v>
                </c:pt>
                <c:pt idx="3284">
                  <c:v>41471</c:v>
                </c:pt>
                <c:pt idx="3285">
                  <c:v>41472</c:v>
                </c:pt>
                <c:pt idx="3286">
                  <c:v>41473</c:v>
                </c:pt>
                <c:pt idx="3287">
                  <c:v>41474</c:v>
                </c:pt>
                <c:pt idx="3288">
                  <c:v>41475</c:v>
                </c:pt>
                <c:pt idx="3289">
                  <c:v>41476</c:v>
                </c:pt>
                <c:pt idx="3290">
                  <c:v>41477</c:v>
                </c:pt>
                <c:pt idx="3291">
                  <c:v>41478</c:v>
                </c:pt>
                <c:pt idx="3292">
                  <c:v>41479</c:v>
                </c:pt>
                <c:pt idx="3293">
                  <c:v>41480</c:v>
                </c:pt>
                <c:pt idx="3294">
                  <c:v>41481</c:v>
                </c:pt>
                <c:pt idx="3295">
                  <c:v>41482</c:v>
                </c:pt>
                <c:pt idx="3296">
                  <c:v>41483</c:v>
                </c:pt>
                <c:pt idx="3297">
                  <c:v>41484</c:v>
                </c:pt>
                <c:pt idx="3298">
                  <c:v>41485</c:v>
                </c:pt>
                <c:pt idx="3299">
                  <c:v>41486</c:v>
                </c:pt>
                <c:pt idx="3300">
                  <c:v>41487</c:v>
                </c:pt>
                <c:pt idx="3301">
                  <c:v>41488</c:v>
                </c:pt>
                <c:pt idx="3302">
                  <c:v>41489</c:v>
                </c:pt>
                <c:pt idx="3303">
                  <c:v>41490</c:v>
                </c:pt>
                <c:pt idx="3304">
                  <c:v>41491</c:v>
                </c:pt>
                <c:pt idx="3305">
                  <c:v>41492</c:v>
                </c:pt>
                <c:pt idx="3306">
                  <c:v>41493</c:v>
                </c:pt>
                <c:pt idx="3307">
                  <c:v>41494</c:v>
                </c:pt>
                <c:pt idx="3308">
                  <c:v>41495</c:v>
                </c:pt>
                <c:pt idx="3309">
                  <c:v>41496</c:v>
                </c:pt>
                <c:pt idx="3310">
                  <c:v>41497</c:v>
                </c:pt>
                <c:pt idx="3311">
                  <c:v>41498</c:v>
                </c:pt>
                <c:pt idx="3312">
                  <c:v>41499</c:v>
                </c:pt>
                <c:pt idx="3313">
                  <c:v>41500</c:v>
                </c:pt>
                <c:pt idx="3314">
                  <c:v>41501</c:v>
                </c:pt>
                <c:pt idx="3315">
                  <c:v>41502</c:v>
                </c:pt>
                <c:pt idx="3316">
                  <c:v>41503</c:v>
                </c:pt>
                <c:pt idx="3317">
                  <c:v>41504</c:v>
                </c:pt>
                <c:pt idx="3318">
                  <c:v>41505</c:v>
                </c:pt>
                <c:pt idx="3319">
                  <c:v>41506</c:v>
                </c:pt>
                <c:pt idx="3320">
                  <c:v>41507</c:v>
                </c:pt>
                <c:pt idx="3321">
                  <c:v>41508</c:v>
                </c:pt>
                <c:pt idx="3322">
                  <c:v>41509</c:v>
                </c:pt>
                <c:pt idx="3323">
                  <c:v>41510</c:v>
                </c:pt>
                <c:pt idx="3324">
                  <c:v>41511</c:v>
                </c:pt>
                <c:pt idx="3325">
                  <c:v>41512</c:v>
                </c:pt>
                <c:pt idx="3326">
                  <c:v>41513</c:v>
                </c:pt>
                <c:pt idx="3327">
                  <c:v>41514</c:v>
                </c:pt>
                <c:pt idx="3328">
                  <c:v>41515</c:v>
                </c:pt>
                <c:pt idx="3329">
                  <c:v>41516</c:v>
                </c:pt>
                <c:pt idx="3330">
                  <c:v>41517</c:v>
                </c:pt>
                <c:pt idx="3331">
                  <c:v>41518</c:v>
                </c:pt>
                <c:pt idx="3332">
                  <c:v>41519</c:v>
                </c:pt>
                <c:pt idx="3333">
                  <c:v>41520</c:v>
                </c:pt>
                <c:pt idx="3334">
                  <c:v>41521</c:v>
                </c:pt>
                <c:pt idx="3335">
                  <c:v>41522</c:v>
                </c:pt>
                <c:pt idx="3336">
                  <c:v>41523</c:v>
                </c:pt>
                <c:pt idx="3337">
                  <c:v>41524</c:v>
                </c:pt>
                <c:pt idx="3338">
                  <c:v>41525</c:v>
                </c:pt>
                <c:pt idx="3339">
                  <c:v>41526</c:v>
                </c:pt>
                <c:pt idx="3340">
                  <c:v>41527</c:v>
                </c:pt>
                <c:pt idx="3341">
                  <c:v>41528</c:v>
                </c:pt>
                <c:pt idx="3342">
                  <c:v>41529</c:v>
                </c:pt>
                <c:pt idx="3343">
                  <c:v>41530</c:v>
                </c:pt>
                <c:pt idx="3344">
                  <c:v>41531</c:v>
                </c:pt>
                <c:pt idx="3345">
                  <c:v>41532</c:v>
                </c:pt>
                <c:pt idx="3346">
                  <c:v>41533</c:v>
                </c:pt>
                <c:pt idx="3347">
                  <c:v>41534</c:v>
                </c:pt>
                <c:pt idx="3348">
                  <c:v>41535</c:v>
                </c:pt>
                <c:pt idx="3349">
                  <c:v>41536</c:v>
                </c:pt>
                <c:pt idx="3350">
                  <c:v>41537</c:v>
                </c:pt>
                <c:pt idx="3351">
                  <c:v>41538</c:v>
                </c:pt>
                <c:pt idx="3352">
                  <c:v>41539</c:v>
                </c:pt>
                <c:pt idx="3353">
                  <c:v>41540</c:v>
                </c:pt>
                <c:pt idx="3354">
                  <c:v>41541</c:v>
                </c:pt>
                <c:pt idx="3355">
                  <c:v>41542</c:v>
                </c:pt>
                <c:pt idx="3356">
                  <c:v>41543</c:v>
                </c:pt>
                <c:pt idx="3357">
                  <c:v>41544</c:v>
                </c:pt>
                <c:pt idx="3358">
                  <c:v>41545</c:v>
                </c:pt>
                <c:pt idx="3359">
                  <c:v>41546</c:v>
                </c:pt>
                <c:pt idx="3360">
                  <c:v>41547</c:v>
                </c:pt>
                <c:pt idx="3361">
                  <c:v>41548</c:v>
                </c:pt>
                <c:pt idx="3362">
                  <c:v>41549</c:v>
                </c:pt>
                <c:pt idx="3363">
                  <c:v>41550</c:v>
                </c:pt>
                <c:pt idx="3364">
                  <c:v>41551</c:v>
                </c:pt>
                <c:pt idx="3365">
                  <c:v>41552</c:v>
                </c:pt>
                <c:pt idx="3366">
                  <c:v>41553</c:v>
                </c:pt>
                <c:pt idx="3367">
                  <c:v>41554</c:v>
                </c:pt>
                <c:pt idx="3368">
                  <c:v>41555</c:v>
                </c:pt>
                <c:pt idx="3369">
                  <c:v>41556</c:v>
                </c:pt>
                <c:pt idx="3370">
                  <c:v>41557</c:v>
                </c:pt>
                <c:pt idx="3371">
                  <c:v>41558</c:v>
                </c:pt>
                <c:pt idx="3372">
                  <c:v>41559</c:v>
                </c:pt>
                <c:pt idx="3373">
                  <c:v>41560</c:v>
                </c:pt>
                <c:pt idx="3374">
                  <c:v>41561</c:v>
                </c:pt>
                <c:pt idx="3375">
                  <c:v>41562</c:v>
                </c:pt>
                <c:pt idx="3376">
                  <c:v>41563</c:v>
                </c:pt>
                <c:pt idx="3377">
                  <c:v>41564</c:v>
                </c:pt>
                <c:pt idx="3378">
                  <c:v>41565</c:v>
                </c:pt>
                <c:pt idx="3379">
                  <c:v>41566</c:v>
                </c:pt>
                <c:pt idx="3380">
                  <c:v>41567</c:v>
                </c:pt>
                <c:pt idx="3381">
                  <c:v>41568</c:v>
                </c:pt>
                <c:pt idx="3382">
                  <c:v>41569</c:v>
                </c:pt>
                <c:pt idx="3383">
                  <c:v>41570</c:v>
                </c:pt>
                <c:pt idx="3384">
                  <c:v>41571</c:v>
                </c:pt>
                <c:pt idx="3385">
                  <c:v>41572</c:v>
                </c:pt>
                <c:pt idx="3386">
                  <c:v>41573</c:v>
                </c:pt>
                <c:pt idx="3387">
                  <c:v>41574</c:v>
                </c:pt>
                <c:pt idx="3388">
                  <c:v>41575</c:v>
                </c:pt>
                <c:pt idx="3389">
                  <c:v>41576</c:v>
                </c:pt>
                <c:pt idx="3390">
                  <c:v>41577</c:v>
                </c:pt>
                <c:pt idx="3391">
                  <c:v>41578</c:v>
                </c:pt>
                <c:pt idx="3392">
                  <c:v>41579</c:v>
                </c:pt>
                <c:pt idx="3393">
                  <c:v>41580</c:v>
                </c:pt>
                <c:pt idx="3394">
                  <c:v>41581</c:v>
                </c:pt>
                <c:pt idx="3395">
                  <c:v>41582</c:v>
                </c:pt>
                <c:pt idx="3396">
                  <c:v>41583</c:v>
                </c:pt>
                <c:pt idx="3397">
                  <c:v>41584</c:v>
                </c:pt>
                <c:pt idx="3398">
                  <c:v>41585</c:v>
                </c:pt>
                <c:pt idx="3399">
                  <c:v>41586</c:v>
                </c:pt>
                <c:pt idx="3400">
                  <c:v>41587</c:v>
                </c:pt>
                <c:pt idx="3401">
                  <c:v>41588</c:v>
                </c:pt>
                <c:pt idx="3402">
                  <c:v>41589</c:v>
                </c:pt>
                <c:pt idx="3403">
                  <c:v>41590</c:v>
                </c:pt>
                <c:pt idx="3404">
                  <c:v>41591</c:v>
                </c:pt>
                <c:pt idx="3405">
                  <c:v>41592</c:v>
                </c:pt>
                <c:pt idx="3406">
                  <c:v>41593</c:v>
                </c:pt>
                <c:pt idx="3407">
                  <c:v>41594</c:v>
                </c:pt>
                <c:pt idx="3408">
                  <c:v>41595</c:v>
                </c:pt>
                <c:pt idx="3409">
                  <c:v>41596</c:v>
                </c:pt>
                <c:pt idx="3410">
                  <c:v>41597</c:v>
                </c:pt>
                <c:pt idx="3411">
                  <c:v>41598</c:v>
                </c:pt>
                <c:pt idx="3412">
                  <c:v>41599</c:v>
                </c:pt>
                <c:pt idx="3413">
                  <c:v>41600</c:v>
                </c:pt>
                <c:pt idx="3414">
                  <c:v>41601</c:v>
                </c:pt>
                <c:pt idx="3415">
                  <c:v>41602</c:v>
                </c:pt>
                <c:pt idx="3416">
                  <c:v>41603</c:v>
                </c:pt>
                <c:pt idx="3417">
                  <c:v>41604</c:v>
                </c:pt>
                <c:pt idx="3418">
                  <c:v>41605</c:v>
                </c:pt>
                <c:pt idx="3419">
                  <c:v>41606</c:v>
                </c:pt>
                <c:pt idx="3420">
                  <c:v>41607</c:v>
                </c:pt>
                <c:pt idx="3421">
                  <c:v>41608</c:v>
                </c:pt>
                <c:pt idx="3422">
                  <c:v>41609</c:v>
                </c:pt>
                <c:pt idx="3423">
                  <c:v>41610</c:v>
                </c:pt>
                <c:pt idx="3424">
                  <c:v>41611</c:v>
                </c:pt>
                <c:pt idx="3425">
                  <c:v>41612</c:v>
                </c:pt>
                <c:pt idx="3426">
                  <c:v>41613</c:v>
                </c:pt>
                <c:pt idx="3427">
                  <c:v>41614</c:v>
                </c:pt>
                <c:pt idx="3428">
                  <c:v>41615</c:v>
                </c:pt>
                <c:pt idx="3429">
                  <c:v>41616</c:v>
                </c:pt>
                <c:pt idx="3430">
                  <c:v>41617</c:v>
                </c:pt>
                <c:pt idx="3431">
                  <c:v>41618</c:v>
                </c:pt>
                <c:pt idx="3432">
                  <c:v>41619</c:v>
                </c:pt>
                <c:pt idx="3433">
                  <c:v>41620</c:v>
                </c:pt>
                <c:pt idx="3434">
                  <c:v>41621</c:v>
                </c:pt>
                <c:pt idx="3435">
                  <c:v>41622</c:v>
                </c:pt>
                <c:pt idx="3436">
                  <c:v>41623</c:v>
                </c:pt>
                <c:pt idx="3437">
                  <c:v>41624</c:v>
                </c:pt>
                <c:pt idx="3438">
                  <c:v>41625</c:v>
                </c:pt>
                <c:pt idx="3439">
                  <c:v>41626</c:v>
                </c:pt>
                <c:pt idx="3440">
                  <c:v>41627</c:v>
                </c:pt>
                <c:pt idx="3441">
                  <c:v>41628</c:v>
                </c:pt>
                <c:pt idx="3442">
                  <c:v>41629</c:v>
                </c:pt>
                <c:pt idx="3443">
                  <c:v>41630</c:v>
                </c:pt>
                <c:pt idx="3444">
                  <c:v>41631</c:v>
                </c:pt>
                <c:pt idx="3445">
                  <c:v>41632</c:v>
                </c:pt>
                <c:pt idx="3446">
                  <c:v>41633</c:v>
                </c:pt>
                <c:pt idx="3447">
                  <c:v>41634</c:v>
                </c:pt>
                <c:pt idx="3448">
                  <c:v>41635</c:v>
                </c:pt>
                <c:pt idx="3449">
                  <c:v>41636</c:v>
                </c:pt>
                <c:pt idx="3450">
                  <c:v>41637</c:v>
                </c:pt>
                <c:pt idx="3451">
                  <c:v>41638</c:v>
                </c:pt>
                <c:pt idx="3452">
                  <c:v>41639</c:v>
                </c:pt>
                <c:pt idx="3453">
                  <c:v>41640</c:v>
                </c:pt>
                <c:pt idx="3454">
                  <c:v>41641</c:v>
                </c:pt>
                <c:pt idx="3455">
                  <c:v>41642</c:v>
                </c:pt>
                <c:pt idx="3456">
                  <c:v>41643</c:v>
                </c:pt>
                <c:pt idx="3457">
                  <c:v>41644</c:v>
                </c:pt>
                <c:pt idx="3458">
                  <c:v>41645</c:v>
                </c:pt>
                <c:pt idx="3459">
                  <c:v>41646</c:v>
                </c:pt>
                <c:pt idx="3460">
                  <c:v>41647</c:v>
                </c:pt>
                <c:pt idx="3461">
                  <c:v>41648</c:v>
                </c:pt>
                <c:pt idx="3462">
                  <c:v>41649</c:v>
                </c:pt>
                <c:pt idx="3463">
                  <c:v>41650</c:v>
                </c:pt>
                <c:pt idx="3464">
                  <c:v>41651</c:v>
                </c:pt>
                <c:pt idx="3465">
                  <c:v>41652</c:v>
                </c:pt>
                <c:pt idx="3466">
                  <c:v>41653</c:v>
                </c:pt>
                <c:pt idx="3467">
                  <c:v>41654</c:v>
                </c:pt>
                <c:pt idx="3468">
                  <c:v>41655</c:v>
                </c:pt>
                <c:pt idx="3469">
                  <c:v>41656</c:v>
                </c:pt>
                <c:pt idx="3470">
                  <c:v>41657</c:v>
                </c:pt>
                <c:pt idx="3471">
                  <c:v>41658</c:v>
                </c:pt>
                <c:pt idx="3472">
                  <c:v>41659</c:v>
                </c:pt>
                <c:pt idx="3473">
                  <c:v>41660</c:v>
                </c:pt>
                <c:pt idx="3474">
                  <c:v>41661</c:v>
                </c:pt>
                <c:pt idx="3475">
                  <c:v>41662</c:v>
                </c:pt>
                <c:pt idx="3476">
                  <c:v>41663</c:v>
                </c:pt>
                <c:pt idx="3477">
                  <c:v>41664</c:v>
                </c:pt>
                <c:pt idx="3478">
                  <c:v>41665</c:v>
                </c:pt>
                <c:pt idx="3479">
                  <c:v>41666</c:v>
                </c:pt>
                <c:pt idx="3480">
                  <c:v>41667</c:v>
                </c:pt>
                <c:pt idx="3481">
                  <c:v>41668</c:v>
                </c:pt>
                <c:pt idx="3482">
                  <c:v>41669</c:v>
                </c:pt>
                <c:pt idx="3483">
                  <c:v>41670</c:v>
                </c:pt>
                <c:pt idx="3484">
                  <c:v>41671</c:v>
                </c:pt>
                <c:pt idx="3485">
                  <c:v>41672</c:v>
                </c:pt>
                <c:pt idx="3486">
                  <c:v>41673</c:v>
                </c:pt>
                <c:pt idx="3487">
                  <c:v>41674</c:v>
                </c:pt>
                <c:pt idx="3488">
                  <c:v>41675</c:v>
                </c:pt>
                <c:pt idx="3489">
                  <c:v>41676</c:v>
                </c:pt>
                <c:pt idx="3490">
                  <c:v>41677</c:v>
                </c:pt>
                <c:pt idx="3491">
                  <c:v>41678</c:v>
                </c:pt>
                <c:pt idx="3492">
                  <c:v>41679</c:v>
                </c:pt>
                <c:pt idx="3493">
                  <c:v>41680</c:v>
                </c:pt>
                <c:pt idx="3494">
                  <c:v>41681</c:v>
                </c:pt>
                <c:pt idx="3495">
                  <c:v>41682</c:v>
                </c:pt>
                <c:pt idx="3496">
                  <c:v>41683</c:v>
                </c:pt>
                <c:pt idx="3497">
                  <c:v>41684</c:v>
                </c:pt>
                <c:pt idx="3498">
                  <c:v>41685</c:v>
                </c:pt>
                <c:pt idx="3499">
                  <c:v>41686</c:v>
                </c:pt>
                <c:pt idx="3500">
                  <c:v>41687</c:v>
                </c:pt>
                <c:pt idx="3501">
                  <c:v>41688</c:v>
                </c:pt>
                <c:pt idx="3502">
                  <c:v>41689</c:v>
                </c:pt>
                <c:pt idx="3503">
                  <c:v>41690</c:v>
                </c:pt>
                <c:pt idx="3504">
                  <c:v>41691</c:v>
                </c:pt>
                <c:pt idx="3505">
                  <c:v>41692</c:v>
                </c:pt>
                <c:pt idx="3506">
                  <c:v>41693</c:v>
                </c:pt>
                <c:pt idx="3507">
                  <c:v>41694</c:v>
                </c:pt>
                <c:pt idx="3508">
                  <c:v>41695</c:v>
                </c:pt>
                <c:pt idx="3509">
                  <c:v>41696</c:v>
                </c:pt>
                <c:pt idx="3510">
                  <c:v>41697</c:v>
                </c:pt>
                <c:pt idx="3511">
                  <c:v>41698</c:v>
                </c:pt>
                <c:pt idx="3512">
                  <c:v>41699</c:v>
                </c:pt>
                <c:pt idx="3513">
                  <c:v>41700</c:v>
                </c:pt>
                <c:pt idx="3514">
                  <c:v>41701</c:v>
                </c:pt>
                <c:pt idx="3515">
                  <c:v>41702</c:v>
                </c:pt>
                <c:pt idx="3516">
                  <c:v>41703</c:v>
                </c:pt>
                <c:pt idx="3517">
                  <c:v>41704</c:v>
                </c:pt>
                <c:pt idx="3518">
                  <c:v>41705</c:v>
                </c:pt>
                <c:pt idx="3519">
                  <c:v>41706</c:v>
                </c:pt>
                <c:pt idx="3520">
                  <c:v>41707</c:v>
                </c:pt>
                <c:pt idx="3521">
                  <c:v>41708</c:v>
                </c:pt>
                <c:pt idx="3522">
                  <c:v>41709</c:v>
                </c:pt>
                <c:pt idx="3523">
                  <c:v>41710</c:v>
                </c:pt>
                <c:pt idx="3524">
                  <c:v>41711</c:v>
                </c:pt>
                <c:pt idx="3525">
                  <c:v>41712</c:v>
                </c:pt>
                <c:pt idx="3526">
                  <c:v>41713</c:v>
                </c:pt>
                <c:pt idx="3527">
                  <c:v>41714</c:v>
                </c:pt>
                <c:pt idx="3528">
                  <c:v>41715</c:v>
                </c:pt>
                <c:pt idx="3529">
                  <c:v>41716</c:v>
                </c:pt>
                <c:pt idx="3530">
                  <c:v>41717</c:v>
                </c:pt>
                <c:pt idx="3531">
                  <c:v>41718</c:v>
                </c:pt>
                <c:pt idx="3532">
                  <c:v>41719</c:v>
                </c:pt>
                <c:pt idx="3533">
                  <c:v>41720</c:v>
                </c:pt>
                <c:pt idx="3534">
                  <c:v>41721</c:v>
                </c:pt>
                <c:pt idx="3535">
                  <c:v>41722</c:v>
                </c:pt>
                <c:pt idx="3536">
                  <c:v>41723</c:v>
                </c:pt>
                <c:pt idx="3537">
                  <c:v>41724</c:v>
                </c:pt>
                <c:pt idx="3538">
                  <c:v>41725</c:v>
                </c:pt>
                <c:pt idx="3539">
                  <c:v>41726</c:v>
                </c:pt>
                <c:pt idx="3540">
                  <c:v>41727</c:v>
                </c:pt>
                <c:pt idx="3541">
                  <c:v>41728</c:v>
                </c:pt>
                <c:pt idx="3542">
                  <c:v>41729</c:v>
                </c:pt>
                <c:pt idx="3543">
                  <c:v>41730</c:v>
                </c:pt>
                <c:pt idx="3544">
                  <c:v>41731</c:v>
                </c:pt>
                <c:pt idx="3545">
                  <c:v>41732</c:v>
                </c:pt>
                <c:pt idx="3546">
                  <c:v>41733</c:v>
                </c:pt>
                <c:pt idx="3547">
                  <c:v>41734</c:v>
                </c:pt>
                <c:pt idx="3548">
                  <c:v>41735</c:v>
                </c:pt>
                <c:pt idx="3549">
                  <c:v>41736</c:v>
                </c:pt>
                <c:pt idx="3550">
                  <c:v>41737</c:v>
                </c:pt>
                <c:pt idx="3551">
                  <c:v>41738</c:v>
                </c:pt>
                <c:pt idx="3552">
                  <c:v>41739</c:v>
                </c:pt>
                <c:pt idx="3553">
                  <c:v>41740</c:v>
                </c:pt>
                <c:pt idx="3554">
                  <c:v>41741</c:v>
                </c:pt>
                <c:pt idx="3555">
                  <c:v>41742</c:v>
                </c:pt>
                <c:pt idx="3556">
                  <c:v>41743</c:v>
                </c:pt>
                <c:pt idx="3557">
                  <c:v>41744</c:v>
                </c:pt>
                <c:pt idx="3558">
                  <c:v>41745</c:v>
                </c:pt>
                <c:pt idx="3559">
                  <c:v>41746</c:v>
                </c:pt>
                <c:pt idx="3560">
                  <c:v>41747</c:v>
                </c:pt>
                <c:pt idx="3561">
                  <c:v>41748</c:v>
                </c:pt>
                <c:pt idx="3562">
                  <c:v>41749</c:v>
                </c:pt>
                <c:pt idx="3563">
                  <c:v>41750</c:v>
                </c:pt>
                <c:pt idx="3564">
                  <c:v>41751</c:v>
                </c:pt>
                <c:pt idx="3565">
                  <c:v>41752</c:v>
                </c:pt>
                <c:pt idx="3566">
                  <c:v>41753</c:v>
                </c:pt>
                <c:pt idx="3567">
                  <c:v>41754</c:v>
                </c:pt>
                <c:pt idx="3568">
                  <c:v>41755</c:v>
                </c:pt>
                <c:pt idx="3569">
                  <c:v>41756</c:v>
                </c:pt>
                <c:pt idx="3570">
                  <c:v>41757</c:v>
                </c:pt>
                <c:pt idx="3571">
                  <c:v>41758</c:v>
                </c:pt>
                <c:pt idx="3572">
                  <c:v>41759</c:v>
                </c:pt>
                <c:pt idx="3573">
                  <c:v>41760</c:v>
                </c:pt>
                <c:pt idx="3574">
                  <c:v>41761</c:v>
                </c:pt>
                <c:pt idx="3575">
                  <c:v>41762</c:v>
                </c:pt>
                <c:pt idx="3576">
                  <c:v>41763</c:v>
                </c:pt>
                <c:pt idx="3577">
                  <c:v>41764</c:v>
                </c:pt>
                <c:pt idx="3578">
                  <c:v>41765</c:v>
                </c:pt>
                <c:pt idx="3579">
                  <c:v>41766</c:v>
                </c:pt>
                <c:pt idx="3580">
                  <c:v>41767</c:v>
                </c:pt>
                <c:pt idx="3581">
                  <c:v>41768</c:v>
                </c:pt>
                <c:pt idx="3582">
                  <c:v>41769</c:v>
                </c:pt>
                <c:pt idx="3583">
                  <c:v>41770</c:v>
                </c:pt>
                <c:pt idx="3584">
                  <c:v>41771</c:v>
                </c:pt>
                <c:pt idx="3585">
                  <c:v>41772</c:v>
                </c:pt>
                <c:pt idx="3586">
                  <c:v>41773</c:v>
                </c:pt>
                <c:pt idx="3587">
                  <c:v>41774</c:v>
                </c:pt>
                <c:pt idx="3588">
                  <c:v>41775</c:v>
                </c:pt>
                <c:pt idx="3589">
                  <c:v>41776</c:v>
                </c:pt>
                <c:pt idx="3590">
                  <c:v>41777</c:v>
                </c:pt>
                <c:pt idx="3591">
                  <c:v>41778</c:v>
                </c:pt>
                <c:pt idx="3592">
                  <c:v>41779</c:v>
                </c:pt>
                <c:pt idx="3593">
                  <c:v>41780</c:v>
                </c:pt>
                <c:pt idx="3594">
                  <c:v>41781</c:v>
                </c:pt>
                <c:pt idx="3595">
                  <c:v>41782</c:v>
                </c:pt>
                <c:pt idx="3596">
                  <c:v>41783</c:v>
                </c:pt>
                <c:pt idx="3597">
                  <c:v>41784</c:v>
                </c:pt>
                <c:pt idx="3598">
                  <c:v>41785</c:v>
                </c:pt>
                <c:pt idx="3599">
                  <c:v>41786</c:v>
                </c:pt>
                <c:pt idx="3600">
                  <c:v>41787</c:v>
                </c:pt>
                <c:pt idx="3601">
                  <c:v>41788</c:v>
                </c:pt>
                <c:pt idx="3602">
                  <c:v>41789</c:v>
                </c:pt>
                <c:pt idx="3603">
                  <c:v>41790</c:v>
                </c:pt>
                <c:pt idx="3604">
                  <c:v>41791</c:v>
                </c:pt>
                <c:pt idx="3605">
                  <c:v>41792</c:v>
                </c:pt>
                <c:pt idx="3606">
                  <c:v>41793</c:v>
                </c:pt>
                <c:pt idx="3607">
                  <c:v>41794</c:v>
                </c:pt>
                <c:pt idx="3608">
                  <c:v>41795</c:v>
                </c:pt>
                <c:pt idx="3609">
                  <c:v>41796</c:v>
                </c:pt>
                <c:pt idx="3610">
                  <c:v>41797</c:v>
                </c:pt>
                <c:pt idx="3611">
                  <c:v>41798</c:v>
                </c:pt>
                <c:pt idx="3612">
                  <c:v>41799</c:v>
                </c:pt>
                <c:pt idx="3613">
                  <c:v>41800</c:v>
                </c:pt>
                <c:pt idx="3614">
                  <c:v>41801</c:v>
                </c:pt>
                <c:pt idx="3615">
                  <c:v>41802</c:v>
                </c:pt>
                <c:pt idx="3616">
                  <c:v>41803</c:v>
                </c:pt>
                <c:pt idx="3617">
                  <c:v>41804</c:v>
                </c:pt>
                <c:pt idx="3618">
                  <c:v>41805</c:v>
                </c:pt>
                <c:pt idx="3619">
                  <c:v>41806</c:v>
                </c:pt>
                <c:pt idx="3620">
                  <c:v>41807</c:v>
                </c:pt>
                <c:pt idx="3621">
                  <c:v>41808</c:v>
                </c:pt>
                <c:pt idx="3622">
                  <c:v>41809</c:v>
                </c:pt>
                <c:pt idx="3623">
                  <c:v>41810</c:v>
                </c:pt>
                <c:pt idx="3624">
                  <c:v>41811</c:v>
                </c:pt>
                <c:pt idx="3625">
                  <c:v>41812</c:v>
                </c:pt>
                <c:pt idx="3626">
                  <c:v>41813</c:v>
                </c:pt>
                <c:pt idx="3627">
                  <c:v>41814</c:v>
                </c:pt>
                <c:pt idx="3628">
                  <c:v>41815</c:v>
                </c:pt>
                <c:pt idx="3629">
                  <c:v>41816</c:v>
                </c:pt>
                <c:pt idx="3630">
                  <c:v>41817</c:v>
                </c:pt>
                <c:pt idx="3631">
                  <c:v>41818</c:v>
                </c:pt>
                <c:pt idx="3632">
                  <c:v>41819</c:v>
                </c:pt>
                <c:pt idx="3633">
                  <c:v>41820</c:v>
                </c:pt>
                <c:pt idx="3634">
                  <c:v>41821</c:v>
                </c:pt>
                <c:pt idx="3635">
                  <c:v>41822</c:v>
                </c:pt>
                <c:pt idx="3636">
                  <c:v>41823</c:v>
                </c:pt>
                <c:pt idx="3637">
                  <c:v>41824</c:v>
                </c:pt>
                <c:pt idx="3638">
                  <c:v>41825</c:v>
                </c:pt>
                <c:pt idx="3639">
                  <c:v>41826</c:v>
                </c:pt>
                <c:pt idx="3640">
                  <c:v>41827</c:v>
                </c:pt>
                <c:pt idx="3641">
                  <c:v>41828</c:v>
                </c:pt>
                <c:pt idx="3642">
                  <c:v>41829</c:v>
                </c:pt>
                <c:pt idx="3643">
                  <c:v>41830</c:v>
                </c:pt>
                <c:pt idx="3644">
                  <c:v>41831</c:v>
                </c:pt>
                <c:pt idx="3645">
                  <c:v>41832</c:v>
                </c:pt>
                <c:pt idx="3646">
                  <c:v>41833</c:v>
                </c:pt>
                <c:pt idx="3647">
                  <c:v>41834</c:v>
                </c:pt>
                <c:pt idx="3648">
                  <c:v>41835</c:v>
                </c:pt>
                <c:pt idx="3649">
                  <c:v>41836</c:v>
                </c:pt>
                <c:pt idx="3650">
                  <c:v>41837</c:v>
                </c:pt>
                <c:pt idx="3651">
                  <c:v>41838</c:v>
                </c:pt>
                <c:pt idx="3652">
                  <c:v>41839</c:v>
                </c:pt>
                <c:pt idx="3653">
                  <c:v>41840</c:v>
                </c:pt>
                <c:pt idx="3654">
                  <c:v>41841</c:v>
                </c:pt>
                <c:pt idx="3655">
                  <c:v>41842</c:v>
                </c:pt>
                <c:pt idx="3656">
                  <c:v>41843</c:v>
                </c:pt>
                <c:pt idx="3657">
                  <c:v>41844</c:v>
                </c:pt>
                <c:pt idx="3658">
                  <c:v>41845</c:v>
                </c:pt>
                <c:pt idx="3659">
                  <c:v>41846</c:v>
                </c:pt>
                <c:pt idx="3660">
                  <c:v>41847</c:v>
                </c:pt>
                <c:pt idx="3661">
                  <c:v>41848</c:v>
                </c:pt>
                <c:pt idx="3662">
                  <c:v>41849</c:v>
                </c:pt>
                <c:pt idx="3663">
                  <c:v>41850</c:v>
                </c:pt>
                <c:pt idx="3664">
                  <c:v>41851</c:v>
                </c:pt>
                <c:pt idx="3665">
                  <c:v>41852</c:v>
                </c:pt>
                <c:pt idx="3666">
                  <c:v>41853</c:v>
                </c:pt>
                <c:pt idx="3667">
                  <c:v>41854</c:v>
                </c:pt>
                <c:pt idx="3668">
                  <c:v>41855</c:v>
                </c:pt>
                <c:pt idx="3669">
                  <c:v>41856</c:v>
                </c:pt>
                <c:pt idx="3670">
                  <c:v>41857</c:v>
                </c:pt>
                <c:pt idx="3671">
                  <c:v>41858</c:v>
                </c:pt>
                <c:pt idx="3672">
                  <c:v>41859</c:v>
                </c:pt>
                <c:pt idx="3673">
                  <c:v>41860</c:v>
                </c:pt>
                <c:pt idx="3674">
                  <c:v>41861</c:v>
                </c:pt>
                <c:pt idx="3675">
                  <c:v>41862</c:v>
                </c:pt>
                <c:pt idx="3676">
                  <c:v>41863</c:v>
                </c:pt>
                <c:pt idx="3677">
                  <c:v>41864</c:v>
                </c:pt>
                <c:pt idx="3678">
                  <c:v>41865</c:v>
                </c:pt>
                <c:pt idx="3679">
                  <c:v>41866</c:v>
                </c:pt>
                <c:pt idx="3680">
                  <c:v>41867</c:v>
                </c:pt>
                <c:pt idx="3681">
                  <c:v>41868</c:v>
                </c:pt>
                <c:pt idx="3682">
                  <c:v>41869</c:v>
                </c:pt>
                <c:pt idx="3683">
                  <c:v>41870</c:v>
                </c:pt>
                <c:pt idx="3684">
                  <c:v>41871</c:v>
                </c:pt>
                <c:pt idx="3685">
                  <c:v>41872</c:v>
                </c:pt>
                <c:pt idx="3686">
                  <c:v>41873</c:v>
                </c:pt>
                <c:pt idx="3687">
                  <c:v>41874</c:v>
                </c:pt>
                <c:pt idx="3688">
                  <c:v>41875</c:v>
                </c:pt>
                <c:pt idx="3689">
                  <c:v>41876</c:v>
                </c:pt>
                <c:pt idx="3690">
                  <c:v>41877</c:v>
                </c:pt>
                <c:pt idx="3691">
                  <c:v>41878</c:v>
                </c:pt>
                <c:pt idx="3692">
                  <c:v>41879</c:v>
                </c:pt>
                <c:pt idx="3693">
                  <c:v>41880</c:v>
                </c:pt>
                <c:pt idx="3694">
                  <c:v>41881</c:v>
                </c:pt>
                <c:pt idx="3695">
                  <c:v>41882</c:v>
                </c:pt>
                <c:pt idx="3696">
                  <c:v>41883</c:v>
                </c:pt>
                <c:pt idx="3697">
                  <c:v>41884</c:v>
                </c:pt>
                <c:pt idx="3698">
                  <c:v>41885</c:v>
                </c:pt>
                <c:pt idx="3699">
                  <c:v>41886</c:v>
                </c:pt>
                <c:pt idx="3700">
                  <c:v>41887</c:v>
                </c:pt>
                <c:pt idx="3701">
                  <c:v>41888</c:v>
                </c:pt>
                <c:pt idx="3702">
                  <c:v>41889</c:v>
                </c:pt>
                <c:pt idx="3703">
                  <c:v>41890</c:v>
                </c:pt>
                <c:pt idx="3704">
                  <c:v>41891</c:v>
                </c:pt>
                <c:pt idx="3705">
                  <c:v>41892</c:v>
                </c:pt>
                <c:pt idx="3706">
                  <c:v>41893</c:v>
                </c:pt>
                <c:pt idx="3707">
                  <c:v>41894</c:v>
                </c:pt>
                <c:pt idx="3708">
                  <c:v>41895</c:v>
                </c:pt>
                <c:pt idx="3709">
                  <c:v>41896</c:v>
                </c:pt>
                <c:pt idx="3710">
                  <c:v>41897</c:v>
                </c:pt>
                <c:pt idx="3711">
                  <c:v>41898</c:v>
                </c:pt>
                <c:pt idx="3712">
                  <c:v>41899</c:v>
                </c:pt>
                <c:pt idx="3713">
                  <c:v>41900</c:v>
                </c:pt>
                <c:pt idx="3714">
                  <c:v>41901</c:v>
                </c:pt>
                <c:pt idx="3715">
                  <c:v>41902</c:v>
                </c:pt>
                <c:pt idx="3716">
                  <c:v>41903</c:v>
                </c:pt>
                <c:pt idx="3717">
                  <c:v>41904</c:v>
                </c:pt>
                <c:pt idx="3718">
                  <c:v>41905</c:v>
                </c:pt>
                <c:pt idx="3719">
                  <c:v>41906</c:v>
                </c:pt>
                <c:pt idx="3720">
                  <c:v>41907</c:v>
                </c:pt>
                <c:pt idx="3721">
                  <c:v>41908</c:v>
                </c:pt>
                <c:pt idx="3722">
                  <c:v>41909</c:v>
                </c:pt>
                <c:pt idx="3723">
                  <c:v>41910</c:v>
                </c:pt>
                <c:pt idx="3724">
                  <c:v>41911</c:v>
                </c:pt>
                <c:pt idx="3725">
                  <c:v>41912</c:v>
                </c:pt>
                <c:pt idx="3726">
                  <c:v>41913</c:v>
                </c:pt>
                <c:pt idx="3727">
                  <c:v>41914</c:v>
                </c:pt>
                <c:pt idx="3728">
                  <c:v>41915</c:v>
                </c:pt>
                <c:pt idx="3729">
                  <c:v>41916</c:v>
                </c:pt>
                <c:pt idx="3730">
                  <c:v>41917</c:v>
                </c:pt>
                <c:pt idx="3731">
                  <c:v>41918</c:v>
                </c:pt>
                <c:pt idx="3732">
                  <c:v>41919</c:v>
                </c:pt>
                <c:pt idx="3733">
                  <c:v>41920</c:v>
                </c:pt>
                <c:pt idx="3734">
                  <c:v>41921</c:v>
                </c:pt>
                <c:pt idx="3735">
                  <c:v>41922</c:v>
                </c:pt>
                <c:pt idx="3736">
                  <c:v>41923</c:v>
                </c:pt>
                <c:pt idx="3737">
                  <c:v>41924</c:v>
                </c:pt>
                <c:pt idx="3738">
                  <c:v>41925</c:v>
                </c:pt>
                <c:pt idx="3739">
                  <c:v>41926</c:v>
                </c:pt>
                <c:pt idx="3740">
                  <c:v>41927</c:v>
                </c:pt>
                <c:pt idx="3741">
                  <c:v>41928</c:v>
                </c:pt>
                <c:pt idx="3742">
                  <c:v>41929</c:v>
                </c:pt>
                <c:pt idx="3743">
                  <c:v>41930</c:v>
                </c:pt>
                <c:pt idx="3744">
                  <c:v>41931</c:v>
                </c:pt>
                <c:pt idx="3745">
                  <c:v>41932</c:v>
                </c:pt>
                <c:pt idx="3746">
                  <c:v>41933</c:v>
                </c:pt>
                <c:pt idx="3747">
                  <c:v>41934</c:v>
                </c:pt>
                <c:pt idx="3748">
                  <c:v>41935</c:v>
                </c:pt>
                <c:pt idx="3749">
                  <c:v>41936</c:v>
                </c:pt>
                <c:pt idx="3750">
                  <c:v>41937</c:v>
                </c:pt>
                <c:pt idx="3751">
                  <c:v>41938</c:v>
                </c:pt>
                <c:pt idx="3752">
                  <c:v>41939</c:v>
                </c:pt>
                <c:pt idx="3753">
                  <c:v>41940</c:v>
                </c:pt>
                <c:pt idx="3754">
                  <c:v>41941</c:v>
                </c:pt>
                <c:pt idx="3755">
                  <c:v>41942</c:v>
                </c:pt>
                <c:pt idx="3756">
                  <c:v>41943</c:v>
                </c:pt>
                <c:pt idx="3757">
                  <c:v>41944</c:v>
                </c:pt>
                <c:pt idx="3758">
                  <c:v>41945</c:v>
                </c:pt>
                <c:pt idx="3759">
                  <c:v>41946</c:v>
                </c:pt>
                <c:pt idx="3760">
                  <c:v>41947</c:v>
                </c:pt>
                <c:pt idx="3761">
                  <c:v>41948</c:v>
                </c:pt>
                <c:pt idx="3762">
                  <c:v>41949</c:v>
                </c:pt>
                <c:pt idx="3763">
                  <c:v>41950</c:v>
                </c:pt>
                <c:pt idx="3764">
                  <c:v>41951</c:v>
                </c:pt>
                <c:pt idx="3765">
                  <c:v>41952</c:v>
                </c:pt>
                <c:pt idx="3766">
                  <c:v>41953</c:v>
                </c:pt>
                <c:pt idx="3767">
                  <c:v>41954</c:v>
                </c:pt>
                <c:pt idx="3768">
                  <c:v>41955</c:v>
                </c:pt>
                <c:pt idx="3769">
                  <c:v>41956</c:v>
                </c:pt>
                <c:pt idx="3770">
                  <c:v>41957</c:v>
                </c:pt>
                <c:pt idx="3771">
                  <c:v>41958</c:v>
                </c:pt>
                <c:pt idx="3772">
                  <c:v>41959</c:v>
                </c:pt>
                <c:pt idx="3773">
                  <c:v>41960</c:v>
                </c:pt>
                <c:pt idx="3774">
                  <c:v>41961</c:v>
                </c:pt>
                <c:pt idx="3775">
                  <c:v>41962</c:v>
                </c:pt>
                <c:pt idx="3776">
                  <c:v>41963</c:v>
                </c:pt>
                <c:pt idx="3777">
                  <c:v>41964</c:v>
                </c:pt>
                <c:pt idx="3778">
                  <c:v>41965</c:v>
                </c:pt>
                <c:pt idx="3779">
                  <c:v>41966</c:v>
                </c:pt>
                <c:pt idx="3780">
                  <c:v>41967</c:v>
                </c:pt>
                <c:pt idx="3781">
                  <c:v>41968</c:v>
                </c:pt>
                <c:pt idx="3782">
                  <c:v>41969</c:v>
                </c:pt>
                <c:pt idx="3783">
                  <c:v>41970</c:v>
                </c:pt>
                <c:pt idx="3784">
                  <c:v>41971</c:v>
                </c:pt>
                <c:pt idx="3785">
                  <c:v>41972</c:v>
                </c:pt>
                <c:pt idx="3786">
                  <c:v>41973</c:v>
                </c:pt>
                <c:pt idx="3787">
                  <c:v>41974</c:v>
                </c:pt>
                <c:pt idx="3788">
                  <c:v>41975</c:v>
                </c:pt>
                <c:pt idx="3789">
                  <c:v>41976</c:v>
                </c:pt>
                <c:pt idx="3790">
                  <c:v>41977</c:v>
                </c:pt>
                <c:pt idx="3791">
                  <c:v>41978</c:v>
                </c:pt>
                <c:pt idx="3792">
                  <c:v>41979</c:v>
                </c:pt>
                <c:pt idx="3793">
                  <c:v>41980</c:v>
                </c:pt>
                <c:pt idx="3794">
                  <c:v>41981</c:v>
                </c:pt>
                <c:pt idx="3795">
                  <c:v>41982</c:v>
                </c:pt>
                <c:pt idx="3796">
                  <c:v>41983</c:v>
                </c:pt>
                <c:pt idx="3797">
                  <c:v>41984</c:v>
                </c:pt>
                <c:pt idx="3798">
                  <c:v>41985</c:v>
                </c:pt>
                <c:pt idx="3799">
                  <c:v>41986</c:v>
                </c:pt>
                <c:pt idx="3800">
                  <c:v>41987</c:v>
                </c:pt>
                <c:pt idx="3801">
                  <c:v>41988</c:v>
                </c:pt>
                <c:pt idx="3802">
                  <c:v>41989</c:v>
                </c:pt>
                <c:pt idx="3803">
                  <c:v>41990</c:v>
                </c:pt>
                <c:pt idx="3804">
                  <c:v>41991</c:v>
                </c:pt>
                <c:pt idx="3805">
                  <c:v>41992</c:v>
                </c:pt>
                <c:pt idx="3806">
                  <c:v>41993</c:v>
                </c:pt>
                <c:pt idx="3807">
                  <c:v>41994</c:v>
                </c:pt>
                <c:pt idx="3808">
                  <c:v>41995</c:v>
                </c:pt>
                <c:pt idx="3809">
                  <c:v>41996</c:v>
                </c:pt>
                <c:pt idx="3810">
                  <c:v>41997</c:v>
                </c:pt>
                <c:pt idx="3811">
                  <c:v>41998</c:v>
                </c:pt>
                <c:pt idx="3812">
                  <c:v>41999</c:v>
                </c:pt>
                <c:pt idx="3813">
                  <c:v>42000</c:v>
                </c:pt>
                <c:pt idx="3814">
                  <c:v>42001</c:v>
                </c:pt>
                <c:pt idx="3815">
                  <c:v>42002</c:v>
                </c:pt>
                <c:pt idx="3816">
                  <c:v>42003</c:v>
                </c:pt>
                <c:pt idx="3817">
                  <c:v>42004</c:v>
                </c:pt>
                <c:pt idx="3818">
                  <c:v>42005</c:v>
                </c:pt>
                <c:pt idx="3819">
                  <c:v>42006</c:v>
                </c:pt>
                <c:pt idx="3820">
                  <c:v>42007</c:v>
                </c:pt>
                <c:pt idx="3821">
                  <c:v>42008</c:v>
                </c:pt>
                <c:pt idx="3822">
                  <c:v>42009</c:v>
                </c:pt>
                <c:pt idx="3823">
                  <c:v>42010</c:v>
                </c:pt>
                <c:pt idx="3824">
                  <c:v>42011</c:v>
                </c:pt>
                <c:pt idx="3825">
                  <c:v>42012</c:v>
                </c:pt>
                <c:pt idx="3826">
                  <c:v>42013</c:v>
                </c:pt>
                <c:pt idx="3827">
                  <c:v>42014</c:v>
                </c:pt>
                <c:pt idx="3828">
                  <c:v>42015</c:v>
                </c:pt>
                <c:pt idx="3829">
                  <c:v>42016</c:v>
                </c:pt>
                <c:pt idx="3830">
                  <c:v>42017</c:v>
                </c:pt>
                <c:pt idx="3831">
                  <c:v>42018</c:v>
                </c:pt>
                <c:pt idx="3832">
                  <c:v>42019</c:v>
                </c:pt>
                <c:pt idx="3833">
                  <c:v>42020</c:v>
                </c:pt>
                <c:pt idx="3834">
                  <c:v>42021</c:v>
                </c:pt>
                <c:pt idx="3835">
                  <c:v>42022</c:v>
                </c:pt>
                <c:pt idx="3836">
                  <c:v>42023</c:v>
                </c:pt>
                <c:pt idx="3837">
                  <c:v>42024</c:v>
                </c:pt>
                <c:pt idx="3838">
                  <c:v>42025</c:v>
                </c:pt>
                <c:pt idx="3839">
                  <c:v>42026</c:v>
                </c:pt>
                <c:pt idx="3840">
                  <c:v>42027</c:v>
                </c:pt>
                <c:pt idx="3841">
                  <c:v>42028</c:v>
                </c:pt>
                <c:pt idx="3842">
                  <c:v>42029</c:v>
                </c:pt>
                <c:pt idx="3843">
                  <c:v>42030</c:v>
                </c:pt>
                <c:pt idx="3844">
                  <c:v>42031</c:v>
                </c:pt>
                <c:pt idx="3845">
                  <c:v>42032</c:v>
                </c:pt>
                <c:pt idx="3846">
                  <c:v>42033</c:v>
                </c:pt>
                <c:pt idx="3847">
                  <c:v>42034</c:v>
                </c:pt>
                <c:pt idx="3848">
                  <c:v>42035</c:v>
                </c:pt>
                <c:pt idx="3849">
                  <c:v>42036</c:v>
                </c:pt>
                <c:pt idx="3850">
                  <c:v>42037</c:v>
                </c:pt>
                <c:pt idx="3851">
                  <c:v>42038</c:v>
                </c:pt>
                <c:pt idx="3852">
                  <c:v>42039</c:v>
                </c:pt>
                <c:pt idx="3853">
                  <c:v>42040</c:v>
                </c:pt>
                <c:pt idx="3854">
                  <c:v>42041</c:v>
                </c:pt>
                <c:pt idx="3855">
                  <c:v>42042</c:v>
                </c:pt>
                <c:pt idx="3856">
                  <c:v>42043</c:v>
                </c:pt>
                <c:pt idx="3857">
                  <c:v>42044</c:v>
                </c:pt>
                <c:pt idx="3858">
                  <c:v>42045</c:v>
                </c:pt>
                <c:pt idx="3859">
                  <c:v>42046</c:v>
                </c:pt>
                <c:pt idx="3860">
                  <c:v>42047</c:v>
                </c:pt>
                <c:pt idx="3861">
                  <c:v>42048</c:v>
                </c:pt>
                <c:pt idx="3862">
                  <c:v>42049</c:v>
                </c:pt>
                <c:pt idx="3863">
                  <c:v>42050</c:v>
                </c:pt>
                <c:pt idx="3864">
                  <c:v>42051</c:v>
                </c:pt>
                <c:pt idx="3865">
                  <c:v>42052</c:v>
                </c:pt>
                <c:pt idx="3866">
                  <c:v>42053</c:v>
                </c:pt>
                <c:pt idx="3867">
                  <c:v>42054</c:v>
                </c:pt>
                <c:pt idx="3868">
                  <c:v>42055</c:v>
                </c:pt>
                <c:pt idx="3869">
                  <c:v>42056</c:v>
                </c:pt>
                <c:pt idx="3870">
                  <c:v>42057</c:v>
                </c:pt>
                <c:pt idx="3871">
                  <c:v>42058</c:v>
                </c:pt>
                <c:pt idx="3872">
                  <c:v>42059</c:v>
                </c:pt>
                <c:pt idx="3873">
                  <c:v>42060</c:v>
                </c:pt>
                <c:pt idx="3874">
                  <c:v>42061</c:v>
                </c:pt>
                <c:pt idx="3875">
                  <c:v>42062</c:v>
                </c:pt>
                <c:pt idx="3876">
                  <c:v>42063</c:v>
                </c:pt>
                <c:pt idx="3877">
                  <c:v>42064</c:v>
                </c:pt>
                <c:pt idx="3878">
                  <c:v>42065</c:v>
                </c:pt>
                <c:pt idx="3879">
                  <c:v>42066</c:v>
                </c:pt>
                <c:pt idx="3880">
                  <c:v>42067</c:v>
                </c:pt>
                <c:pt idx="3881">
                  <c:v>42068</c:v>
                </c:pt>
                <c:pt idx="3882">
                  <c:v>42069</c:v>
                </c:pt>
                <c:pt idx="3883">
                  <c:v>42070</c:v>
                </c:pt>
                <c:pt idx="3884">
                  <c:v>42071</c:v>
                </c:pt>
                <c:pt idx="3885">
                  <c:v>42072</c:v>
                </c:pt>
                <c:pt idx="3886">
                  <c:v>42073</c:v>
                </c:pt>
                <c:pt idx="3887">
                  <c:v>42074</c:v>
                </c:pt>
                <c:pt idx="3888">
                  <c:v>42075</c:v>
                </c:pt>
                <c:pt idx="3889">
                  <c:v>42076</c:v>
                </c:pt>
                <c:pt idx="3890">
                  <c:v>42077</c:v>
                </c:pt>
                <c:pt idx="3891">
                  <c:v>42078</c:v>
                </c:pt>
                <c:pt idx="3892">
                  <c:v>42079</c:v>
                </c:pt>
                <c:pt idx="3893">
                  <c:v>42080</c:v>
                </c:pt>
                <c:pt idx="3894">
                  <c:v>42081</c:v>
                </c:pt>
                <c:pt idx="3895">
                  <c:v>42082</c:v>
                </c:pt>
                <c:pt idx="3896">
                  <c:v>42083</c:v>
                </c:pt>
                <c:pt idx="3897">
                  <c:v>42084</c:v>
                </c:pt>
                <c:pt idx="3898">
                  <c:v>42085</c:v>
                </c:pt>
                <c:pt idx="3899">
                  <c:v>42086</c:v>
                </c:pt>
                <c:pt idx="3900">
                  <c:v>42087</c:v>
                </c:pt>
                <c:pt idx="3901">
                  <c:v>42088</c:v>
                </c:pt>
                <c:pt idx="3902">
                  <c:v>42089</c:v>
                </c:pt>
                <c:pt idx="3903">
                  <c:v>42090</c:v>
                </c:pt>
                <c:pt idx="3904">
                  <c:v>42091</c:v>
                </c:pt>
                <c:pt idx="3905">
                  <c:v>42092</c:v>
                </c:pt>
                <c:pt idx="3906">
                  <c:v>42093</c:v>
                </c:pt>
                <c:pt idx="3907">
                  <c:v>42094</c:v>
                </c:pt>
                <c:pt idx="3908">
                  <c:v>42095</c:v>
                </c:pt>
                <c:pt idx="3909">
                  <c:v>42096</c:v>
                </c:pt>
                <c:pt idx="3910">
                  <c:v>42097</c:v>
                </c:pt>
                <c:pt idx="3911">
                  <c:v>42098</c:v>
                </c:pt>
                <c:pt idx="3912">
                  <c:v>42099</c:v>
                </c:pt>
                <c:pt idx="3913">
                  <c:v>42100</c:v>
                </c:pt>
                <c:pt idx="3914">
                  <c:v>42101</c:v>
                </c:pt>
                <c:pt idx="3915">
                  <c:v>42102</c:v>
                </c:pt>
                <c:pt idx="3916">
                  <c:v>42103</c:v>
                </c:pt>
                <c:pt idx="3917">
                  <c:v>42104</c:v>
                </c:pt>
                <c:pt idx="3918">
                  <c:v>42105</c:v>
                </c:pt>
                <c:pt idx="3919">
                  <c:v>42106</c:v>
                </c:pt>
                <c:pt idx="3920">
                  <c:v>42107</c:v>
                </c:pt>
                <c:pt idx="3921">
                  <c:v>42108</c:v>
                </c:pt>
                <c:pt idx="3922">
                  <c:v>42109</c:v>
                </c:pt>
                <c:pt idx="3923">
                  <c:v>42110</c:v>
                </c:pt>
                <c:pt idx="3924">
                  <c:v>42111</c:v>
                </c:pt>
                <c:pt idx="3925">
                  <c:v>42112</c:v>
                </c:pt>
                <c:pt idx="3926">
                  <c:v>42113</c:v>
                </c:pt>
                <c:pt idx="3927">
                  <c:v>42114</c:v>
                </c:pt>
                <c:pt idx="3928">
                  <c:v>42115</c:v>
                </c:pt>
                <c:pt idx="3929">
                  <c:v>42116</c:v>
                </c:pt>
                <c:pt idx="3930">
                  <c:v>42117</c:v>
                </c:pt>
                <c:pt idx="3931">
                  <c:v>42118</c:v>
                </c:pt>
                <c:pt idx="3932">
                  <c:v>42119</c:v>
                </c:pt>
                <c:pt idx="3933">
                  <c:v>42120</c:v>
                </c:pt>
                <c:pt idx="3934">
                  <c:v>42121</c:v>
                </c:pt>
                <c:pt idx="3935">
                  <c:v>42122</c:v>
                </c:pt>
                <c:pt idx="3936">
                  <c:v>42123</c:v>
                </c:pt>
                <c:pt idx="3937">
                  <c:v>42124</c:v>
                </c:pt>
                <c:pt idx="3938">
                  <c:v>42125</c:v>
                </c:pt>
                <c:pt idx="3939">
                  <c:v>42126</c:v>
                </c:pt>
                <c:pt idx="3940">
                  <c:v>42127</c:v>
                </c:pt>
                <c:pt idx="3941">
                  <c:v>42128</c:v>
                </c:pt>
                <c:pt idx="3942">
                  <c:v>42129</c:v>
                </c:pt>
                <c:pt idx="3943">
                  <c:v>42130</c:v>
                </c:pt>
                <c:pt idx="3944">
                  <c:v>42131</c:v>
                </c:pt>
                <c:pt idx="3945">
                  <c:v>42132</c:v>
                </c:pt>
                <c:pt idx="3946">
                  <c:v>42133</c:v>
                </c:pt>
                <c:pt idx="3947">
                  <c:v>42134</c:v>
                </c:pt>
                <c:pt idx="3948">
                  <c:v>42135</c:v>
                </c:pt>
                <c:pt idx="3949">
                  <c:v>42136</c:v>
                </c:pt>
                <c:pt idx="3950">
                  <c:v>42137</c:v>
                </c:pt>
                <c:pt idx="3951">
                  <c:v>42138</c:v>
                </c:pt>
                <c:pt idx="3952">
                  <c:v>42139</c:v>
                </c:pt>
                <c:pt idx="3953">
                  <c:v>42140</c:v>
                </c:pt>
                <c:pt idx="3954">
                  <c:v>42141</c:v>
                </c:pt>
                <c:pt idx="3955">
                  <c:v>42142</c:v>
                </c:pt>
                <c:pt idx="3956">
                  <c:v>42143</c:v>
                </c:pt>
                <c:pt idx="3957">
                  <c:v>42144</c:v>
                </c:pt>
                <c:pt idx="3958">
                  <c:v>42145</c:v>
                </c:pt>
                <c:pt idx="3959">
                  <c:v>42146</c:v>
                </c:pt>
                <c:pt idx="3960">
                  <c:v>42147</c:v>
                </c:pt>
                <c:pt idx="3961">
                  <c:v>42148</c:v>
                </c:pt>
                <c:pt idx="3962">
                  <c:v>42149</c:v>
                </c:pt>
                <c:pt idx="3963">
                  <c:v>42150</c:v>
                </c:pt>
                <c:pt idx="3964">
                  <c:v>42151</c:v>
                </c:pt>
                <c:pt idx="3965">
                  <c:v>42152</c:v>
                </c:pt>
                <c:pt idx="3966">
                  <c:v>42153</c:v>
                </c:pt>
                <c:pt idx="3967">
                  <c:v>42154</c:v>
                </c:pt>
                <c:pt idx="3968">
                  <c:v>42155</c:v>
                </c:pt>
                <c:pt idx="3969">
                  <c:v>42156</c:v>
                </c:pt>
                <c:pt idx="3970">
                  <c:v>42157</c:v>
                </c:pt>
                <c:pt idx="3971">
                  <c:v>42158</c:v>
                </c:pt>
                <c:pt idx="3972">
                  <c:v>42159</c:v>
                </c:pt>
                <c:pt idx="3973">
                  <c:v>42160</c:v>
                </c:pt>
                <c:pt idx="3974">
                  <c:v>42161</c:v>
                </c:pt>
                <c:pt idx="3975">
                  <c:v>42162</c:v>
                </c:pt>
                <c:pt idx="3976">
                  <c:v>42163</c:v>
                </c:pt>
                <c:pt idx="3977">
                  <c:v>42164</c:v>
                </c:pt>
                <c:pt idx="3978">
                  <c:v>42165</c:v>
                </c:pt>
                <c:pt idx="3979">
                  <c:v>42166</c:v>
                </c:pt>
                <c:pt idx="3980">
                  <c:v>42167</c:v>
                </c:pt>
                <c:pt idx="3981">
                  <c:v>42168</c:v>
                </c:pt>
                <c:pt idx="3982">
                  <c:v>42169</c:v>
                </c:pt>
                <c:pt idx="3983">
                  <c:v>42170</c:v>
                </c:pt>
                <c:pt idx="3984">
                  <c:v>42171</c:v>
                </c:pt>
                <c:pt idx="3985">
                  <c:v>42172</c:v>
                </c:pt>
                <c:pt idx="3986">
                  <c:v>42173</c:v>
                </c:pt>
                <c:pt idx="3987">
                  <c:v>42174</c:v>
                </c:pt>
                <c:pt idx="3988">
                  <c:v>42175</c:v>
                </c:pt>
                <c:pt idx="3989">
                  <c:v>42176</c:v>
                </c:pt>
                <c:pt idx="3990">
                  <c:v>42177</c:v>
                </c:pt>
                <c:pt idx="3991">
                  <c:v>42178</c:v>
                </c:pt>
                <c:pt idx="3992">
                  <c:v>42179</c:v>
                </c:pt>
                <c:pt idx="3993">
                  <c:v>42180</c:v>
                </c:pt>
                <c:pt idx="3994">
                  <c:v>42181</c:v>
                </c:pt>
                <c:pt idx="3995">
                  <c:v>42182</c:v>
                </c:pt>
                <c:pt idx="3996">
                  <c:v>42183</c:v>
                </c:pt>
                <c:pt idx="3997">
                  <c:v>42184</c:v>
                </c:pt>
                <c:pt idx="3998">
                  <c:v>42185</c:v>
                </c:pt>
                <c:pt idx="3999">
                  <c:v>42186</c:v>
                </c:pt>
                <c:pt idx="4000">
                  <c:v>42187</c:v>
                </c:pt>
                <c:pt idx="4001">
                  <c:v>42188</c:v>
                </c:pt>
                <c:pt idx="4002">
                  <c:v>42189</c:v>
                </c:pt>
                <c:pt idx="4003">
                  <c:v>42190</c:v>
                </c:pt>
                <c:pt idx="4004">
                  <c:v>42191</c:v>
                </c:pt>
                <c:pt idx="4005">
                  <c:v>42192</c:v>
                </c:pt>
                <c:pt idx="4006">
                  <c:v>42193</c:v>
                </c:pt>
                <c:pt idx="4007">
                  <c:v>42194</c:v>
                </c:pt>
                <c:pt idx="4008">
                  <c:v>42195</c:v>
                </c:pt>
                <c:pt idx="4009">
                  <c:v>42196</c:v>
                </c:pt>
                <c:pt idx="4010">
                  <c:v>42197</c:v>
                </c:pt>
                <c:pt idx="4011">
                  <c:v>42198</c:v>
                </c:pt>
                <c:pt idx="4012">
                  <c:v>42199</c:v>
                </c:pt>
                <c:pt idx="4013">
                  <c:v>42200</c:v>
                </c:pt>
                <c:pt idx="4014">
                  <c:v>42201</c:v>
                </c:pt>
                <c:pt idx="4015">
                  <c:v>42202</c:v>
                </c:pt>
                <c:pt idx="4016">
                  <c:v>42203</c:v>
                </c:pt>
                <c:pt idx="4017">
                  <c:v>42204</c:v>
                </c:pt>
                <c:pt idx="4018">
                  <c:v>42205</c:v>
                </c:pt>
                <c:pt idx="4019">
                  <c:v>42206</c:v>
                </c:pt>
                <c:pt idx="4020">
                  <c:v>42207</c:v>
                </c:pt>
                <c:pt idx="4021">
                  <c:v>42208</c:v>
                </c:pt>
                <c:pt idx="4022">
                  <c:v>42209</c:v>
                </c:pt>
                <c:pt idx="4023">
                  <c:v>42210</c:v>
                </c:pt>
                <c:pt idx="4024">
                  <c:v>42211</c:v>
                </c:pt>
                <c:pt idx="4025">
                  <c:v>42212</c:v>
                </c:pt>
                <c:pt idx="4026">
                  <c:v>42213</c:v>
                </c:pt>
                <c:pt idx="4027">
                  <c:v>42214</c:v>
                </c:pt>
                <c:pt idx="4028">
                  <c:v>42215</c:v>
                </c:pt>
                <c:pt idx="4029">
                  <c:v>42216</c:v>
                </c:pt>
                <c:pt idx="4030">
                  <c:v>42217</c:v>
                </c:pt>
                <c:pt idx="4031">
                  <c:v>42218</c:v>
                </c:pt>
                <c:pt idx="4032">
                  <c:v>42219</c:v>
                </c:pt>
                <c:pt idx="4033">
                  <c:v>42220</c:v>
                </c:pt>
                <c:pt idx="4034">
                  <c:v>42221</c:v>
                </c:pt>
                <c:pt idx="4035">
                  <c:v>42222</c:v>
                </c:pt>
                <c:pt idx="4036">
                  <c:v>42223</c:v>
                </c:pt>
                <c:pt idx="4037">
                  <c:v>42224</c:v>
                </c:pt>
                <c:pt idx="4038">
                  <c:v>42225</c:v>
                </c:pt>
                <c:pt idx="4039">
                  <c:v>42226</c:v>
                </c:pt>
                <c:pt idx="4040">
                  <c:v>42227</c:v>
                </c:pt>
                <c:pt idx="4041">
                  <c:v>42228</c:v>
                </c:pt>
                <c:pt idx="4042">
                  <c:v>42229</c:v>
                </c:pt>
                <c:pt idx="4043">
                  <c:v>42230</c:v>
                </c:pt>
                <c:pt idx="4044">
                  <c:v>42231</c:v>
                </c:pt>
                <c:pt idx="4045">
                  <c:v>42232</c:v>
                </c:pt>
                <c:pt idx="4046">
                  <c:v>42233</c:v>
                </c:pt>
                <c:pt idx="4047">
                  <c:v>42234</c:v>
                </c:pt>
                <c:pt idx="4048">
                  <c:v>42235</c:v>
                </c:pt>
                <c:pt idx="4049">
                  <c:v>42236</c:v>
                </c:pt>
                <c:pt idx="4050">
                  <c:v>42237</c:v>
                </c:pt>
                <c:pt idx="4051">
                  <c:v>42238</c:v>
                </c:pt>
                <c:pt idx="4052">
                  <c:v>42239</c:v>
                </c:pt>
                <c:pt idx="4053">
                  <c:v>42240</c:v>
                </c:pt>
                <c:pt idx="4054">
                  <c:v>42241</c:v>
                </c:pt>
                <c:pt idx="4055">
                  <c:v>42242</c:v>
                </c:pt>
                <c:pt idx="4056">
                  <c:v>42243</c:v>
                </c:pt>
                <c:pt idx="4057">
                  <c:v>42244</c:v>
                </c:pt>
                <c:pt idx="4058">
                  <c:v>42245</c:v>
                </c:pt>
                <c:pt idx="4059">
                  <c:v>42246</c:v>
                </c:pt>
                <c:pt idx="4060">
                  <c:v>42247</c:v>
                </c:pt>
                <c:pt idx="4061">
                  <c:v>42248</c:v>
                </c:pt>
                <c:pt idx="4062">
                  <c:v>42249</c:v>
                </c:pt>
                <c:pt idx="4063">
                  <c:v>42250</c:v>
                </c:pt>
                <c:pt idx="4064">
                  <c:v>42251</c:v>
                </c:pt>
                <c:pt idx="4065">
                  <c:v>42252</c:v>
                </c:pt>
                <c:pt idx="4066">
                  <c:v>42253</c:v>
                </c:pt>
                <c:pt idx="4067">
                  <c:v>42254</c:v>
                </c:pt>
                <c:pt idx="4068">
                  <c:v>42255</c:v>
                </c:pt>
                <c:pt idx="4069">
                  <c:v>42256</c:v>
                </c:pt>
                <c:pt idx="4070">
                  <c:v>42257</c:v>
                </c:pt>
                <c:pt idx="4071">
                  <c:v>42258</c:v>
                </c:pt>
                <c:pt idx="4072">
                  <c:v>42259</c:v>
                </c:pt>
                <c:pt idx="4073">
                  <c:v>42260</c:v>
                </c:pt>
                <c:pt idx="4074">
                  <c:v>42261</c:v>
                </c:pt>
                <c:pt idx="4075">
                  <c:v>42262</c:v>
                </c:pt>
                <c:pt idx="4076">
                  <c:v>42263</c:v>
                </c:pt>
                <c:pt idx="4077">
                  <c:v>42264</c:v>
                </c:pt>
                <c:pt idx="4078">
                  <c:v>42265</c:v>
                </c:pt>
                <c:pt idx="4079">
                  <c:v>42266</c:v>
                </c:pt>
                <c:pt idx="4080">
                  <c:v>42267</c:v>
                </c:pt>
                <c:pt idx="4081">
                  <c:v>42268</c:v>
                </c:pt>
                <c:pt idx="4082">
                  <c:v>42269</c:v>
                </c:pt>
                <c:pt idx="4083">
                  <c:v>42270</c:v>
                </c:pt>
                <c:pt idx="4084">
                  <c:v>42271</c:v>
                </c:pt>
                <c:pt idx="4085">
                  <c:v>42272</c:v>
                </c:pt>
                <c:pt idx="4086">
                  <c:v>42273</c:v>
                </c:pt>
                <c:pt idx="4087">
                  <c:v>42274</c:v>
                </c:pt>
                <c:pt idx="4088">
                  <c:v>42275</c:v>
                </c:pt>
                <c:pt idx="4089">
                  <c:v>42276</c:v>
                </c:pt>
                <c:pt idx="4090">
                  <c:v>42277</c:v>
                </c:pt>
                <c:pt idx="4091">
                  <c:v>42278</c:v>
                </c:pt>
                <c:pt idx="4092">
                  <c:v>42279</c:v>
                </c:pt>
                <c:pt idx="4093">
                  <c:v>42280</c:v>
                </c:pt>
                <c:pt idx="4094">
                  <c:v>42281</c:v>
                </c:pt>
                <c:pt idx="4095">
                  <c:v>42282</c:v>
                </c:pt>
                <c:pt idx="4096">
                  <c:v>42283</c:v>
                </c:pt>
                <c:pt idx="4097">
                  <c:v>42284</c:v>
                </c:pt>
                <c:pt idx="4098">
                  <c:v>42285</c:v>
                </c:pt>
                <c:pt idx="4099">
                  <c:v>42286</c:v>
                </c:pt>
                <c:pt idx="4100">
                  <c:v>42287</c:v>
                </c:pt>
                <c:pt idx="4101">
                  <c:v>42288</c:v>
                </c:pt>
                <c:pt idx="4102">
                  <c:v>42289</c:v>
                </c:pt>
                <c:pt idx="4103">
                  <c:v>42290</c:v>
                </c:pt>
                <c:pt idx="4104">
                  <c:v>42291</c:v>
                </c:pt>
                <c:pt idx="4105">
                  <c:v>42292</c:v>
                </c:pt>
                <c:pt idx="4106">
                  <c:v>42293</c:v>
                </c:pt>
                <c:pt idx="4107">
                  <c:v>42294</c:v>
                </c:pt>
                <c:pt idx="4108">
                  <c:v>42295</c:v>
                </c:pt>
                <c:pt idx="4109">
                  <c:v>42296</c:v>
                </c:pt>
                <c:pt idx="4110">
                  <c:v>42297</c:v>
                </c:pt>
                <c:pt idx="4111">
                  <c:v>42298</c:v>
                </c:pt>
                <c:pt idx="4112">
                  <c:v>42299</c:v>
                </c:pt>
                <c:pt idx="4113">
                  <c:v>42300</c:v>
                </c:pt>
                <c:pt idx="4114">
                  <c:v>42301</c:v>
                </c:pt>
                <c:pt idx="4115">
                  <c:v>42302</c:v>
                </c:pt>
                <c:pt idx="4116">
                  <c:v>42303</c:v>
                </c:pt>
                <c:pt idx="4117">
                  <c:v>42304</c:v>
                </c:pt>
                <c:pt idx="4118">
                  <c:v>42305</c:v>
                </c:pt>
                <c:pt idx="4119">
                  <c:v>42306</c:v>
                </c:pt>
                <c:pt idx="4120">
                  <c:v>42307</c:v>
                </c:pt>
                <c:pt idx="4121">
                  <c:v>42308</c:v>
                </c:pt>
                <c:pt idx="4122">
                  <c:v>42309</c:v>
                </c:pt>
                <c:pt idx="4123">
                  <c:v>42310</c:v>
                </c:pt>
                <c:pt idx="4124">
                  <c:v>42311</c:v>
                </c:pt>
                <c:pt idx="4125">
                  <c:v>42312</c:v>
                </c:pt>
                <c:pt idx="4126">
                  <c:v>42313</c:v>
                </c:pt>
                <c:pt idx="4127">
                  <c:v>42314</c:v>
                </c:pt>
                <c:pt idx="4128">
                  <c:v>42315</c:v>
                </c:pt>
                <c:pt idx="4129">
                  <c:v>42316</c:v>
                </c:pt>
                <c:pt idx="4130">
                  <c:v>42317</c:v>
                </c:pt>
                <c:pt idx="4131">
                  <c:v>42318</c:v>
                </c:pt>
                <c:pt idx="4132">
                  <c:v>42319</c:v>
                </c:pt>
                <c:pt idx="4133">
                  <c:v>42320</c:v>
                </c:pt>
                <c:pt idx="4134">
                  <c:v>42321</c:v>
                </c:pt>
                <c:pt idx="4135">
                  <c:v>42322</c:v>
                </c:pt>
                <c:pt idx="4136">
                  <c:v>42323</c:v>
                </c:pt>
                <c:pt idx="4137">
                  <c:v>42324</c:v>
                </c:pt>
                <c:pt idx="4138">
                  <c:v>42325</c:v>
                </c:pt>
                <c:pt idx="4139">
                  <c:v>42326</c:v>
                </c:pt>
                <c:pt idx="4140">
                  <c:v>42327</c:v>
                </c:pt>
                <c:pt idx="4141">
                  <c:v>42328</c:v>
                </c:pt>
                <c:pt idx="4142">
                  <c:v>42329</c:v>
                </c:pt>
                <c:pt idx="4143">
                  <c:v>42330</c:v>
                </c:pt>
                <c:pt idx="4144">
                  <c:v>42331</c:v>
                </c:pt>
                <c:pt idx="4145">
                  <c:v>42332</c:v>
                </c:pt>
                <c:pt idx="4146">
                  <c:v>42333</c:v>
                </c:pt>
                <c:pt idx="4147">
                  <c:v>42334</c:v>
                </c:pt>
                <c:pt idx="4148">
                  <c:v>42335</c:v>
                </c:pt>
                <c:pt idx="4149">
                  <c:v>42336</c:v>
                </c:pt>
                <c:pt idx="4150">
                  <c:v>42337</c:v>
                </c:pt>
                <c:pt idx="4151">
                  <c:v>42338</c:v>
                </c:pt>
                <c:pt idx="4152">
                  <c:v>42339</c:v>
                </c:pt>
                <c:pt idx="4153">
                  <c:v>42340</c:v>
                </c:pt>
                <c:pt idx="4154">
                  <c:v>42341</c:v>
                </c:pt>
                <c:pt idx="4155">
                  <c:v>42342</c:v>
                </c:pt>
                <c:pt idx="4156">
                  <c:v>42343</c:v>
                </c:pt>
                <c:pt idx="4157">
                  <c:v>42344</c:v>
                </c:pt>
                <c:pt idx="4158">
                  <c:v>42345</c:v>
                </c:pt>
                <c:pt idx="4159">
                  <c:v>42346</c:v>
                </c:pt>
                <c:pt idx="4160">
                  <c:v>42347</c:v>
                </c:pt>
                <c:pt idx="4161">
                  <c:v>42348</c:v>
                </c:pt>
                <c:pt idx="4162">
                  <c:v>42349</c:v>
                </c:pt>
                <c:pt idx="4163">
                  <c:v>42350</c:v>
                </c:pt>
                <c:pt idx="4164">
                  <c:v>42351</c:v>
                </c:pt>
                <c:pt idx="4165">
                  <c:v>42352</c:v>
                </c:pt>
                <c:pt idx="4166">
                  <c:v>42353</c:v>
                </c:pt>
                <c:pt idx="4167">
                  <c:v>42354</c:v>
                </c:pt>
                <c:pt idx="4168">
                  <c:v>42355</c:v>
                </c:pt>
                <c:pt idx="4169">
                  <c:v>42356</c:v>
                </c:pt>
                <c:pt idx="4170">
                  <c:v>42357</c:v>
                </c:pt>
                <c:pt idx="4171">
                  <c:v>42358</c:v>
                </c:pt>
                <c:pt idx="4172">
                  <c:v>42359</c:v>
                </c:pt>
                <c:pt idx="4173">
                  <c:v>42360</c:v>
                </c:pt>
                <c:pt idx="4174">
                  <c:v>42361</c:v>
                </c:pt>
                <c:pt idx="4175">
                  <c:v>42362</c:v>
                </c:pt>
                <c:pt idx="4176">
                  <c:v>42363</c:v>
                </c:pt>
                <c:pt idx="4177">
                  <c:v>42364</c:v>
                </c:pt>
                <c:pt idx="4178">
                  <c:v>42365</c:v>
                </c:pt>
                <c:pt idx="4179">
                  <c:v>42366</c:v>
                </c:pt>
                <c:pt idx="4180">
                  <c:v>42367</c:v>
                </c:pt>
                <c:pt idx="4181">
                  <c:v>42368</c:v>
                </c:pt>
                <c:pt idx="4182">
                  <c:v>42369</c:v>
                </c:pt>
                <c:pt idx="4183">
                  <c:v>42370</c:v>
                </c:pt>
                <c:pt idx="4184">
                  <c:v>42371</c:v>
                </c:pt>
                <c:pt idx="4185">
                  <c:v>42372</c:v>
                </c:pt>
                <c:pt idx="4186">
                  <c:v>42373</c:v>
                </c:pt>
                <c:pt idx="4187">
                  <c:v>42374</c:v>
                </c:pt>
                <c:pt idx="4188">
                  <c:v>42375</c:v>
                </c:pt>
                <c:pt idx="4189">
                  <c:v>42376</c:v>
                </c:pt>
                <c:pt idx="4190">
                  <c:v>42377</c:v>
                </c:pt>
                <c:pt idx="4191">
                  <c:v>42378</c:v>
                </c:pt>
                <c:pt idx="4192">
                  <c:v>42379</c:v>
                </c:pt>
                <c:pt idx="4193">
                  <c:v>42380</c:v>
                </c:pt>
                <c:pt idx="4194">
                  <c:v>42381</c:v>
                </c:pt>
                <c:pt idx="4195">
                  <c:v>42382</c:v>
                </c:pt>
                <c:pt idx="4196">
                  <c:v>42383</c:v>
                </c:pt>
                <c:pt idx="4197">
                  <c:v>42384</c:v>
                </c:pt>
                <c:pt idx="4198">
                  <c:v>42385</c:v>
                </c:pt>
                <c:pt idx="4199">
                  <c:v>42386</c:v>
                </c:pt>
                <c:pt idx="4200">
                  <c:v>42387</c:v>
                </c:pt>
                <c:pt idx="4201">
                  <c:v>42388</c:v>
                </c:pt>
                <c:pt idx="4202">
                  <c:v>42389</c:v>
                </c:pt>
                <c:pt idx="4203">
                  <c:v>42390</c:v>
                </c:pt>
                <c:pt idx="4204">
                  <c:v>42391</c:v>
                </c:pt>
                <c:pt idx="4205">
                  <c:v>42392</c:v>
                </c:pt>
                <c:pt idx="4206">
                  <c:v>42393</c:v>
                </c:pt>
                <c:pt idx="4207">
                  <c:v>42394</c:v>
                </c:pt>
                <c:pt idx="4208">
                  <c:v>42395</c:v>
                </c:pt>
                <c:pt idx="4209">
                  <c:v>42396</c:v>
                </c:pt>
                <c:pt idx="4210">
                  <c:v>42397</c:v>
                </c:pt>
                <c:pt idx="4211">
                  <c:v>42398</c:v>
                </c:pt>
                <c:pt idx="4212">
                  <c:v>42399</c:v>
                </c:pt>
                <c:pt idx="4213">
                  <c:v>42400</c:v>
                </c:pt>
                <c:pt idx="4214">
                  <c:v>42401</c:v>
                </c:pt>
                <c:pt idx="4215">
                  <c:v>42402</c:v>
                </c:pt>
                <c:pt idx="4216">
                  <c:v>42403</c:v>
                </c:pt>
                <c:pt idx="4217">
                  <c:v>42404</c:v>
                </c:pt>
                <c:pt idx="4218">
                  <c:v>42405</c:v>
                </c:pt>
                <c:pt idx="4219">
                  <c:v>42406</c:v>
                </c:pt>
                <c:pt idx="4220">
                  <c:v>42407</c:v>
                </c:pt>
                <c:pt idx="4221">
                  <c:v>42408</c:v>
                </c:pt>
                <c:pt idx="4222">
                  <c:v>42409</c:v>
                </c:pt>
                <c:pt idx="4223">
                  <c:v>42410</c:v>
                </c:pt>
                <c:pt idx="4224">
                  <c:v>42411</c:v>
                </c:pt>
                <c:pt idx="4225">
                  <c:v>42412</c:v>
                </c:pt>
                <c:pt idx="4226">
                  <c:v>42413</c:v>
                </c:pt>
                <c:pt idx="4227">
                  <c:v>42414</c:v>
                </c:pt>
                <c:pt idx="4228">
                  <c:v>42415</c:v>
                </c:pt>
                <c:pt idx="4229">
                  <c:v>42416</c:v>
                </c:pt>
                <c:pt idx="4230">
                  <c:v>42417</c:v>
                </c:pt>
                <c:pt idx="4231">
                  <c:v>42418</c:v>
                </c:pt>
                <c:pt idx="4232">
                  <c:v>42419</c:v>
                </c:pt>
                <c:pt idx="4233">
                  <c:v>42420</c:v>
                </c:pt>
                <c:pt idx="4234">
                  <c:v>42421</c:v>
                </c:pt>
                <c:pt idx="4235">
                  <c:v>42422</c:v>
                </c:pt>
                <c:pt idx="4236">
                  <c:v>42423</c:v>
                </c:pt>
                <c:pt idx="4237">
                  <c:v>42424</c:v>
                </c:pt>
                <c:pt idx="4238">
                  <c:v>42425</c:v>
                </c:pt>
                <c:pt idx="4239">
                  <c:v>42426</c:v>
                </c:pt>
                <c:pt idx="4240">
                  <c:v>42427</c:v>
                </c:pt>
                <c:pt idx="4241">
                  <c:v>42428</c:v>
                </c:pt>
                <c:pt idx="4242">
                  <c:v>42429</c:v>
                </c:pt>
                <c:pt idx="4243">
                  <c:v>42430</c:v>
                </c:pt>
                <c:pt idx="4244">
                  <c:v>42431</c:v>
                </c:pt>
                <c:pt idx="4245">
                  <c:v>42432</c:v>
                </c:pt>
                <c:pt idx="4246">
                  <c:v>42433</c:v>
                </c:pt>
                <c:pt idx="4247">
                  <c:v>42434</c:v>
                </c:pt>
                <c:pt idx="4248">
                  <c:v>42435</c:v>
                </c:pt>
                <c:pt idx="4249">
                  <c:v>42436</c:v>
                </c:pt>
                <c:pt idx="4250">
                  <c:v>42437</c:v>
                </c:pt>
                <c:pt idx="4251">
                  <c:v>42438</c:v>
                </c:pt>
                <c:pt idx="4252">
                  <c:v>42439</c:v>
                </c:pt>
                <c:pt idx="4253">
                  <c:v>42440</c:v>
                </c:pt>
                <c:pt idx="4254">
                  <c:v>42441</c:v>
                </c:pt>
                <c:pt idx="4255">
                  <c:v>42442</c:v>
                </c:pt>
                <c:pt idx="4256">
                  <c:v>42443</c:v>
                </c:pt>
                <c:pt idx="4257">
                  <c:v>42444</c:v>
                </c:pt>
                <c:pt idx="4258">
                  <c:v>42445</c:v>
                </c:pt>
                <c:pt idx="4259">
                  <c:v>42446</c:v>
                </c:pt>
                <c:pt idx="4260">
                  <c:v>42447</c:v>
                </c:pt>
                <c:pt idx="4261">
                  <c:v>42448</c:v>
                </c:pt>
                <c:pt idx="4262">
                  <c:v>42449</c:v>
                </c:pt>
                <c:pt idx="4263">
                  <c:v>42450</c:v>
                </c:pt>
                <c:pt idx="4264">
                  <c:v>42451</c:v>
                </c:pt>
                <c:pt idx="4265">
                  <c:v>42452</c:v>
                </c:pt>
                <c:pt idx="4266">
                  <c:v>42453</c:v>
                </c:pt>
                <c:pt idx="4267">
                  <c:v>42454</c:v>
                </c:pt>
                <c:pt idx="4268">
                  <c:v>42455</c:v>
                </c:pt>
                <c:pt idx="4269">
                  <c:v>42456</c:v>
                </c:pt>
                <c:pt idx="4270">
                  <c:v>42457</c:v>
                </c:pt>
                <c:pt idx="4271">
                  <c:v>42458</c:v>
                </c:pt>
                <c:pt idx="4272">
                  <c:v>42459</c:v>
                </c:pt>
                <c:pt idx="4273">
                  <c:v>42460</c:v>
                </c:pt>
                <c:pt idx="4274">
                  <c:v>42461</c:v>
                </c:pt>
                <c:pt idx="4275">
                  <c:v>42462</c:v>
                </c:pt>
                <c:pt idx="4276">
                  <c:v>42463</c:v>
                </c:pt>
                <c:pt idx="4277">
                  <c:v>42464</c:v>
                </c:pt>
                <c:pt idx="4278">
                  <c:v>42465</c:v>
                </c:pt>
                <c:pt idx="4279">
                  <c:v>42466</c:v>
                </c:pt>
                <c:pt idx="4280">
                  <c:v>42467</c:v>
                </c:pt>
                <c:pt idx="4281">
                  <c:v>42468</c:v>
                </c:pt>
                <c:pt idx="4282">
                  <c:v>42469</c:v>
                </c:pt>
                <c:pt idx="4283">
                  <c:v>42470</c:v>
                </c:pt>
                <c:pt idx="4284">
                  <c:v>42471</c:v>
                </c:pt>
                <c:pt idx="4285">
                  <c:v>42472</c:v>
                </c:pt>
                <c:pt idx="4286">
                  <c:v>42473</c:v>
                </c:pt>
                <c:pt idx="4287">
                  <c:v>42474</c:v>
                </c:pt>
                <c:pt idx="4288">
                  <c:v>42475</c:v>
                </c:pt>
                <c:pt idx="4289">
                  <c:v>42476</c:v>
                </c:pt>
                <c:pt idx="4290">
                  <c:v>42477</c:v>
                </c:pt>
                <c:pt idx="4291">
                  <c:v>42478</c:v>
                </c:pt>
                <c:pt idx="4292">
                  <c:v>42479</c:v>
                </c:pt>
                <c:pt idx="4293">
                  <c:v>42480</c:v>
                </c:pt>
                <c:pt idx="4294">
                  <c:v>42481</c:v>
                </c:pt>
                <c:pt idx="4295">
                  <c:v>42482</c:v>
                </c:pt>
                <c:pt idx="4296">
                  <c:v>42483</c:v>
                </c:pt>
                <c:pt idx="4297">
                  <c:v>42484</c:v>
                </c:pt>
                <c:pt idx="4298">
                  <c:v>42485</c:v>
                </c:pt>
                <c:pt idx="4299">
                  <c:v>42486</c:v>
                </c:pt>
                <c:pt idx="4300">
                  <c:v>42487</c:v>
                </c:pt>
                <c:pt idx="4301">
                  <c:v>42488</c:v>
                </c:pt>
                <c:pt idx="4302">
                  <c:v>42489</c:v>
                </c:pt>
                <c:pt idx="4303">
                  <c:v>42490</c:v>
                </c:pt>
                <c:pt idx="4304">
                  <c:v>42491</c:v>
                </c:pt>
                <c:pt idx="4305">
                  <c:v>42492</c:v>
                </c:pt>
                <c:pt idx="4306">
                  <c:v>42493</c:v>
                </c:pt>
                <c:pt idx="4307">
                  <c:v>42494</c:v>
                </c:pt>
                <c:pt idx="4308">
                  <c:v>42495</c:v>
                </c:pt>
                <c:pt idx="4309">
                  <c:v>42496</c:v>
                </c:pt>
                <c:pt idx="4310">
                  <c:v>42497</c:v>
                </c:pt>
                <c:pt idx="4311">
                  <c:v>42498</c:v>
                </c:pt>
                <c:pt idx="4312">
                  <c:v>42499</c:v>
                </c:pt>
                <c:pt idx="4313">
                  <c:v>42500</c:v>
                </c:pt>
                <c:pt idx="4314">
                  <c:v>42501</c:v>
                </c:pt>
                <c:pt idx="4315">
                  <c:v>42502</c:v>
                </c:pt>
                <c:pt idx="4316">
                  <c:v>42503</c:v>
                </c:pt>
                <c:pt idx="4317">
                  <c:v>42504</c:v>
                </c:pt>
                <c:pt idx="4318">
                  <c:v>42505</c:v>
                </c:pt>
                <c:pt idx="4319">
                  <c:v>42506</c:v>
                </c:pt>
                <c:pt idx="4320">
                  <c:v>42507</c:v>
                </c:pt>
                <c:pt idx="4321">
                  <c:v>42508</c:v>
                </c:pt>
                <c:pt idx="4322">
                  <c:v>42509</c:v>
                </c:pt>
                <c:pt idx="4323">
                  <c:v>42510</c:v>
                </c:pt>
                <c:pt idx="4324">
                  <c:v>42511</c:v>
                </c:pt>
                <c:pt idx="4325">
                  <c:v>42512</c:v>
                </c:pt>
                <c:pt idx="4326">
                  <c:v>42513</c:v>
                </c:pt>
                <c:pt idx="4327">
                  <c:v>42514</c:v>
                </c:pt>
                <c:pt idx="4328">
                  <c:v>42515</c:v>
                </c:pt>
                <c:pt idx="4329">
                  <c:v>42516</c:v>
                </c:pt>
                <c:pt idx="4330">
                  <c:v>42517</c:v>
                </c:pt>
                <c:pt idx="4331">
                  <c:v>42518</c:v>
                </c:pt>
                <c:pt idx="4332">
                  <c:v>42519</c:v>
                </c:pt>
                <c:pt idx="4333">
                  <c:v>42520</c:v>
                </c:pt>
                <c:pt idx="4334">
                  <c:v>42521</c:v>
                </c:pt>
                <c:pt idx="4335">
                  <c:v>42522</c:v>
                </c:pt>
                <c:pt idx="4336">
                  <c:v>42523</c:v>
                </c:pt>
                <c:pt idx="4337">
                  <c:v>42524</c:v>
                </c:pt>
                <c:pt idx="4338">
                  <c:v>42525</c:v>
                </c:pt>
                <c:pt idx="4339">
                  <c:v>42526</c:v>
                </c:pt>
                <c:pt idx="4340">
                  <c:v>42527</c:v>
                </c:pt>
                <c:pt idx="4341">
                  <c:v>42528</c:v>
                </c:pt>
                <c:pt idx="4342">
                  <c:v>42529</c:v>
                </c:pt>
                <c:pt idx="4343">
                  <c:v>42530</c:v>
                </c:pt>
                <c:pt idx="4344">
                  <c:v>42531</c:v>
                </c:pt>
                <c:pt idx="4345">
                  <c:v>42532</c:v>
                </c:pt>
                <c:pt idx="4346">
                  <c:v>42533</c:v>
                </c:pt>
                <c:pt idx="4347">
                  <c:v>42534</c:v>
                </c:pt>
                <c:pt idx="4348">
                  <c:v>42535</c:v>
                </c:pt>
                <c:pt idx="4349">
                  <c:v>42536</c:v>
                </c:pt>
                <c:pt idx="4350">
                  <c:v>42537</c:v>
                </c:pt>
                <c:pt idx="4351">
                  <c:v>42538</c:v>
                </c:pt>
                <c:pt idx="4352">
                  <c:v>42539</c:v>
                </c:pt>
                <c:pt idx="4353">
                  <c:v>42540</c:v>
                </c:pt>
                <c:pt idx="4354">
                  <c:v>42541</c:v>
                </c:pt>
                <c:pt idx="4355">
                  <c:v>42542</c:v>
                </c:pt>
                <c:pt idx="4356">
                  <c:v>42543</c:v>
                </c:pt>
                <c:pt idx="4357">
                  <c:v>42544</c:v>
                </c:pt>
                <c:pt idx="4358">
                  <c:v>42545</c:v>
                </c:pt>
                <c:pt idx="4359">
                  <c:v>42546</c:v>
                </c:pt>
                <c:pt idx="4360">
                  <c:v>42547</c:v>
                </c:pt>
                <c:pt idx="4361">
                  <c:v>42548</c:v>
                </c:pt>
                <c:pt idx="4362">
                  <c:v>42549</c:v>
                </c:pt>
                <c:pt idx="4363">
                  <c:v>42550</c:v>
                </c:pt>
                <c:pt idx="4364">
                  <c:v>42551</c:v>
                </c:pt>
                <c:pt idx="4365">
                  <c:v>42552</c:v>
                </c:pt>
                <c:pt idx="4366">
                  <c:v>42553</c:v>
                </c:pt>
                <c:pt idx="4367">
                  <c:v>42554</c:v>
                </c:pt>
                <c:pt idx="4368">
                  <c:v>42555</c:v>
                </c:pt>
                <c:pt idx="4369">
                  <c:v>42556</c:v>
                </c:pt>
                <c:pt idx="4370">
                  <c:v>42557</c:v>
                </c:pt>
                <c:pt idx="4371">
                  <c:v>42558</c:v>
                </c:pt>
                <c:pt idx="4372">
                  <c:v>42559</c:v>
                </c:pt>
                <c:pt idx="4373">
                  <c:v>42560</c:v>
                </c:pt>
                <c:pt idx="4374">
                  <c:v>42561</c:v>
                </c:pt>
                <c:pt idx="4375">
                  <c:v>42562</c:v>
                </c:pt>
                <c:pt idx="4376">
                  <c:v>42563</c:v>
                </c:pt>
                <c:pt idx="4377">
                  <c:v>42564</c:v>
                </c:pt>
                <c:pt idx="4378">
                  <c:v>42565</c:v>
                </c:pt>
                <c:pt idx="4379">
                  <c:v>42566</c:v>
                </c:pt>
                <c:pt idx="4380">
                  <c:v>42567</c:v>
                </c:pt>
                <c:pt idx="4381">
                  <c:v>42568</c:v>
                </c:pt>
                <c:pt idx="4382">
                  <c:v>42569</c:v>
                </c:pt>
                <c:pt idx="4383">
                  <c:v>42570</c:v>
                </c:pt>
                <c:pt idx="4384">
                  <c:v>42571</c:v>
                </c:pt>
                <c:pt idx="4385">
                  <c:v>42572</c:v>
                </c:pt>
                <c:pt idx="4386">
                  <c:v>42573</c:v>
                </c:pt>
                <c:pt idx="4387">
                  <c:v>42574</c:v>
                </c:pt>
                <c:pt idx="4388">
                  <c:v>42575</c:v>
                </c:pt>
                <c:pt idx="4389">
                  <c:v>42576</c:v>
                </c:pt>
                <c:pt idx="4390">
                  <c:v>42577</c:v>
                </c:pt>
                <c:pt idx="4391">
                  <c:v>42578</c:v>
                </c:pt>
                <c:pt idx="4392">
                  <c:v>42579</c:v>
                </c:pt>
                <c:pt idx="4393">
                  <c:v>42580</c:v>
                </c:pt>
                <c:pt idx="4394">
                  <c:v>42581</c:v>
                </c:pt>
                <c:pt idx="4395">
                  <c:v>42582</c:v>
                </c:pt>
                <c:pt idx="4396">
                  <c:v>42583</c:v>
                </c:pt>
                <c:pt idx="4397">
                  <c:v>42584</c:v>
                </c:pt>
                <c:pt idx="4398">
                  <c:v>42585</c:v>
                </c:pt>
                <c:pt idx="4399">
                  <c:v>42586</c:v>
                </c:pt>
                <c:pt idx="4400">
                  <c:v>42587</c:v>
                </c:pt>
                <c:pt idx="4401">
                  <c:v>42588</c:v>
                </c:pt>
                <c:pt idx="4402">
                  <c:v>42589</c:v>
                </c:pt>
                <c:pt idx="4403">
                  <c:v>42590</c:v>
                </c:pt>
                <c:pt idx="4404">
                  <c:v>42591</c:v>
                </c:pt>
                <c:pt idx="4405">
                  <c:v>42592</c:v>
                </c:pt>
                <c:pt idx="4406">
                  <c:v>42593</c:v>
                </c:pt>
                <c:pt idx="4407">
                  <c:v>42594</c:v>
                </c:pt>
                <c:pt idx="4408">
                  <c:v>42595</c:v>
                </c:pt>
                <c:pt idx="4409">
                  <c:v>42596</c:v>
                </c:pt>
                <c:pt idx="4410">
                  <c:v>42597</c:v>
                </c:pt>
                <c:pt idx="4411">
                  <c:v>42598</c:v>
                </c:pt>
                <c:pt idx="4412">
                  <c:v>42599</c:v>
                </c:pt>
                <c:pt idx="4413">
                  <c:v>42600</c:v>
                </c:pt>
                <c:pt idx="4414">
                  <c:v>42601</c:v>
                </c:pt>
                <c:pt idx="4415">
                  <c:v>42602</c:v>
                </c:pt>
                <c:pt idx="4416">
                  <c:v>42603</c:v>
                </c:pt>
                <c:pt idx="4417">
                  <c:v>42604</c:v>
                </c:pt>
                <c:pt idx="4418">
                  <c:v>42605</c:v>
                </c:pt>
                <c:pt idx="4419">
                  <c:v>42606</c:v>
                </c:pt>
                <c:pt idx="4420">
                  <c:v>42607</c:v>
                </c:pt>
                <c:pt idx="4421">
                  <c:v>42608</c:v>
                </c:pt>
                <c:pt idx="4422">
                  <c:v>42609</c:v>
                </c:pt>
                <c:pt idx="4423">
                  <c:v>42610</c:v>
                </c:pt>
                <c:pt idx="4424">
                  <c:v>42611</c:v>
                </c:pt>
                <c:pt idx="4425">
                  <c:v>42612</c:v>
                </c:pt>
                <c:pt idx="4426">
                  <c:v>42613</c:v>
                </c:pt>
                <c:pt idx="4427">
                  <c:v>42614</c:v>
                </c:pt>
                <c:pt idx="4428">
                  <c:v>42615</c:v>
                </c:pt>
                <c:pt idx="4429">
                  <c:v>42616</c:v>
                </c:pt>
                <c:pt idx="4430">
                  <c:v>42617</c:v>
                </c:pt>
                <c:pt idx="4431">
                  <c:v>42618</c:v>
                </c:pt>
                <c:pt idx="4432">
                  <c:v>42619</c:v>
                </c:pt>
                <c:pt idx="4433">
                  <c:v>42620</c:v>
                </c:pt>
                <c:pt idx="4434">
                  <c:v>42621</c:v>
                </c:pt>
                <c:pt idx="4435">
                  <c:v>42622</c:v>
                </c:pt>
                <c:pt idx="4436">
                  <c:v>42623</c:v>
                </c:pt>
                <c:pt idx="4437">
                  <c:v>42624</c:v>
                </c:pt>
                <c:pt idx="4438">
                  <c:v>42625</c:v>
                </c:pt>
                <c:pt idx="4439">
                  <c:v>42626</c:v>
                </c:pt>
                <c:pt idx="4440">
                  <c:v>42627</c:v>
                </c:pt>
                <c:pt idx="4441">
                  <c:v>42628</c:v>
                </c:pt>
                <c:pt idx="4442">
                  <c:v>42629</c:v>
                </c:pt>
                <c:pt idx="4443">
                  <c:v>42630</c:v>
                </c:pt>
                <c:pt idx="4444">
                  <c:v>42631</c:v>
                </c:pt>
                <c:pt idx="4445">
                  <c:v>42632</c:v>
                </c:pt>
                <c:pt idx="4446">
                  <c:v>42633</c:v>
                </c:pt>
                <c:pt idx="4447">
                  <c:v>42634</c:v>
                </c:pt>
                <c:pt idx="4448">
                  <c:v>42635</c:v>
                </c:pt>
                <c:pt idx="4449">
                  <c:v>42636</c:v>
                </c:pt>
                <c:pt idx="4450">
                  <c:v>42637</c:v>
                </c:pt>
                <c:pt idx="4451">
                  <c:v>42638</c:v>
                </c:pt>
                <c:pt idx="4452">
                  <c:v>42639</c:v>
                </c:pt>
                <c:pt idx="4453">
                  <c:v>42640</c:v>
                </c:pt>
                <c:pt idx="4454">
                  <c:v>42641</c:v>
                </c:pt>
                <c:pt idx="4455">
                  <c:v>42642</c:v>
                </c:pt>
                <c:pt idx="4456">
                  <c:v>42643</c:v>
                </c:pt>
                <c:pt idx="4457">
                  <c:v>42644</c:v>
                </c:pt>
                <c:pt idx="4458">
                  <c:v>42645</c:v>
                </c:pt>
                <c:pt idx="4459">
                  <c:v>42646</c:v>
                </c:pt>
                <c:pt idx="4460">
                  <c:v>42647</c:v>
                </c:pt>
                <c:pt idx="4461">
                  <c:v>42648</c:v>
                </c:pt>
                <c:pt idx="4462">
                  <c:v>42649</c:v>
                </c:pt>
                <c:pt idx="4463">
                  <c:v>42650</c:v>
                </c:pt>
                <c:pt idx="4464">
                  <c:v>42651</c:v>
                </c:pt>
                <c:pt idx="4465">
                  <c:v>42652</c:v>
                </c:pt>
                <c:pt idx="4466">
                  <c:v>42653</c:v>
                </c:pt>
                <c:pt idx="4467">
                  <c:v>42654</c:v>
                </c:pt>
                <c:pt idx="4468">
                  <c:v>42655</c:v>
                </c:pt>
                <c:pt idx="4469">
                  <c:v>42656</c:v>
                </c:pt>
                <c:pt idx="4470">
                  <c:v>42657</c:v>
                </c:pt>
                <c:pt idx="4471">
                  <c:v>42658</c:v>
                </c:pt>
                <c:pt idx="4472">
                  <c:v>42659</c:v>
                </c:pt>
                <c:pt idx="4473">
                  <c:v>42660</c:v>
                </c:pt>
                <c:pt idx="4474">
                  <c:v>42661</c:v>
                </c:pt>
                <c:pt idx="4475">
                  <c:v>42662</c:v>
                </c:pt>
                <c:pt idx="4476">
                  <c:v>42663</c:v>
                </c:pt>
                <c:pt idx="4477">
                  <c:v>42664</c:v>
                </c:pt>
                <c:pt idx="4478">
                  <c:v>42665</c:v>
                </c:pt>
                <c:pt idx="4479">
                  <c:v>42666</c:v>
                </c:pt>
                <c:pt idx="4480">
                  <c:v>42667</c:v>
                </c:pt>
                <c:pt idx="4481">
                  <c:v>42668</c:v>
                </c:pt>
                <c:pt idx="4482">
                  <c:v>42669</c:v>
                </c:pt>
                <c:pt idx="4483">
                  <c:v>42670</c:v>
                </c:pt>
                <c:pt idx="4484">
                  <c:v>42671</c:v>
                </c:pt>
                <c:pt idx="4485">
                  <c:v>42672</c:v>
                </c:pt>
                <c:pt idx="4486">
                  <c:v>42673</c:v>
                </c:pt>
                <c:pt idx="4487">
                  <c:v>42674</c:v>
                </c:pt>
                <c:pt idx="4488">
                  <c:v>42675</c:v>
                </c:pt>
                <c:pt idx="4489">
                  <c:v>42676</c:v>
                </c:pt>
                <c:pt idx="4490">
                  <c:v>42677</c:v>
                </c:pt>
                <c:pt idx="4491">
                  <c:v>42678</c:v>
                </c:pt>
                <c:pt idx="4492">
                  <c:v>42679</c:v>
                </c:pt>
                <c:pt idx="4493">
                  <c:v>42680</c:v>
                </c:pt>
                <c:pt idx="4494">
                  <c:v>42681</c:v>
                </c:pt>
                <c:pt idx="4495">
                  <c:v>42682</c:v>
                </c:pt>
                <c:pt idx="4496">
                  <c:v>42683</c:v>
                </c:pt>
                <c:pt idx="4497">
                  <c:v>42684</c:v>
                </c:pt>
                <c:pt idx="4498">
                  <c:v>42685</c:v>
                </c:pt>
                <c:pt idx="4499">
                  <c:v>42686</c:v>
                </c:pt>
                <c:pt idx="4500">
                  <c:v>42687</c:v>
                </c:pt>
                <c:pt idx="4501">
                  <c:v>42688</c:v>
                </c:pt>
                <c:pt idx="4502">
                  <c:v>42689</c:v>
                </c:pt>
                <c:pt idx="4503">
                  <c:v>42690</c:v>
                </c:pt>
                <c:pt idx="4504">
                  <c:v>42691</c:v>
                </c:pt>
                <c:pt idx="4505">
                  <c:v>42692</c:v>
                </c:pt>
                <c:pt idx="4506">
                  <c:v>42693</c:v>
                </c:pt>
                <c:pt idx="4507">
                  <c:v>42694</c:v>
                </c:pt>
                <c:pt idx="4508">
                  <c:v>42695</c:v>
                </c:pt>
                <c:pt idx="4509">
                  <c:v>42696</c:v>
                </c:pt>
                <c:pt idx="4510">
                  <c:v>42697</c:v>
                </c:pt>
                <c:pt idx="4511">
                  <c:v>42698</c:v>
                </c:pt>
                <c:pt idx="4512">
                  <c:v>42699</c:v>
                </c:pt>
                <c:pt idx="4513">
                  <c:v>42700</c:v>
                </c:pt>
                <c:pt idx="4514">
                  <c:v>42701</c:v>
                </c:pt>
                <c:pt idx="4515">
                  <c:v>42702</c:v>
                </c:pt>
                <c:pt idx="4516">
                  <c:v>42703</c:v>
                </c:pt>
                <c:pt idx="4517">
                  <c:v>42704</c:v>
                </c:pt>
                <c:pt idx="4518">
                  <c:v>42705</c:v>
                </c:pt>
                <c:pt idx="4519">
                  <c:v>42706</c:v>
                </c:pt>
                <c:pt idx="4520">
                  <c:v>42707</c:v>
                </c:pt>
                <c:pt idx="4521">
                  <c:v>42708</c:v>
                </c:pt>
                <c:pt idx="4522">
                  <c:v>42709</c:v>
                </c:pt>
                <c:pt idx="4523">
                  <c:v>42710</c:v>
                </c:pt>
                <c:pt idx="4524">
                  <c:v>42711</c:v>
                </c:pt>
                <c:pt idx="4525">
                  <c:v>42712</c:v>
                </c:pt>
                <c:pt idx="4526">
                  <c:v>42713</c:v>
                </c:pt>
                <c:pt idx="4527">
                  <c:v>42714</c:v>
                </c:pt>
                <c:pt idx="4528">
                  <c:v>42715</c:v>
                </c:pt>
                <c:pt idx="4529">
                  <c:v>42716</c:v>
                </c:pt>
                <c:pt idx="4530">
                  <c:v>42717</c:v>
                </c:pt>
                <c:pt idx="4531">
                  <c:v>42718</c:v>
                </c:pt>
                <c:pt idx="4532">
                  <c:v>42719</c:v>
                </c:pt>
                <c:pt idx="4533">
                  <c:v>42720</c:v>
                </c:pt>
                <c:pt idx="4534">
                  <c:v>42721</c:v>
                </c:pt>
                <c:pt idx="4535">
                  <c:v>42722</c:v>
                </c:pt>
                <c:pt idx="4536">
                  <c:v>42723</c:v>
                </c:pt>
                <c:pt idx="4537">
                  <c:v>42724</c:v>
                </c:pt>
                <c:pt idx="4538">
                  <c:v>42725</c:v>
                </c:pt>
                <c:pt idx="4539">
                  <c:v>42726</c:v>
                </c:pt>
                <c:pt idx="4540">
                  <c:v>42727</c:v>
                </c:pt>
                <c:pt idx="4541">
                  <c:v>42728</c:v>
                </c:pt>
                <c:pt idx="4542">
                  <c:v>42729</c:v>
                </c:pt>
                <c:pt idx="4543">
                  <c:v>42730</c:v>
                </c:pt>
                <c:pt idx="4544">
                  <c:v>42731</c:v>
                </c:pt>
                <c:pt idx="4545">
                  <c:v>42732</c:v>
                </c:pt>
                <c:pt idx="4546">
                  <c:v>42733</c:v>
                </c:pt>
                <c:pt idx="4547">
                  <c:v>42734</c:v>
                </c:pt>
                <c:pt idx="4548">
                  <c:v>42735</c:v>
                </c:pt>
                <c:pt idx="4549">
                  <c:v>42736</c:v>
                </c:pt>
                <c:pt idx="4550">
                  <c:v>42737</c:v>
                </c:pt>
                <c:pt idx="4551">
                  <c:v>42738</c:v>
                </c:pt>
                <c:pt idx="4552">
                  <c:v>42739</c:v>
                </c:pt>
                <c:pt idx="4553">
                  <c:v>42740</c:v>
                </c:pt>
                <c:pt idx="4554">
                  <c:v>42741</c:v>
                </c:pt>
                <c:pt idx="4555">
                  <c:v>42742</c:v>
                </c:pt>
                <c:pt idx="4556">
                  <c:v>42743</c:v>
                </c:pt>
                <c:pt idx="4557">
                  <c:v>42744</c:v>
                </c:pt>
                <c:pt idx="4558">
                  <c:v>42745</c:v>
                </c:pt>
                <c:pt idx="4559">
                  <c:v>42746</c:v>
                </c:pt>
                <c:pt idx="4560">
                  <c:v>42747</c:v>
                </c:pt>
                <c:pt idx="4561">
                  <c:v>42748</c:v>
                </c:pt>
                <c:pt idx="4562">
                  <c:v>42749</c:v>
                </c:pt>
                <c:pt idx="4563">
                  <c:v>42750</c:v>
                </c:pt>
                <c:pt idx="4564">
                  <c:v>42751</c:v>
                </c:pt>
                <c:pt idx="4565">
                  <c:v>42752</c:v>
                </c:pt>
                <c:pt idx="4566">
                  <c:v>42753</c:v>
                </c:pt>
                <c:pt idx="4567">
                  <c:v>42754</c:v>
                </c:pt>
                <c:pt idx="4568">
                  <c:v>42755</c:v>
                </c:pt>
                <c:pt idx="4569">
                  <c:v>42756</c:v>
                </c:pt>
                <c:pt idx="4570">
                  <c:v>42757</c:v>
                </c:pt>
                <c:pt idx="4571">
                  <c:v>42758</c:v>
                </c:pt>
                <c:pt idx="4572">
                  <c:v>42759</c:v>
                </c:pt>
                <c:pt idx="4573">
                  <c:v>42760</c:v>
                </c:pt>
                <c:pt idx="4574">
                  <c:v>42761</c:v>
                </c:pt>
                <c:pt idx="4575">
                  <c:v>42762</c:v>
                </c:pt>
                <c:pt idx="4576">
                  <c:v>42763</c:v>
                </c:pt>
                <c:pt idx="4577">
                  <c:v>42764</c:v>
                </c:pt>
                <c:pt idx="4578">
                  <c:v>42765</c:v>
                </c:pt>
                <c:pt idx="4579">
                  <c:v>42766</c:v>
                </c:pt>
                <c:pt idx="4580">
                  <c:v>42767</c:v>
                </c:pt>
                <c:pt idx="4581">
                  <c:v>42768</c:v>
                </c:pt>
                <c:pt idx="4582">
                  <c:v>42769</c:v>
                </c:pt>
                <c:pt idx="4583">
                  <c:v>42770</c:v>
                </c:pt>
                <c:pt idx="4584">
                  <c:v>42771</c:v>
                </c:pt>
                <c:pt idx="4585">
                  <c:v>42772</c:v>
                </c:pt>
                <c:pt idx="4586">
                  <c:v>42773</c:v>
                </c:pt>
                <c:pt idx="4587">
                  <c:v>42774</c:v>
                </c:pt>
                <c:pt idx="4588">
                  <c:v>42775</c:v>
                </c:pt>
                <c:pt idx="4589">
                  <c:v>42776</c:v>
                </c:pt>
                <c:pt idx="4590">
                  <c:v>42777</c:v>
                </c:pt>
                <c:pt idx="4591">
                  <c:v>42778</c:v>
                </c:pt>
                <c:pt idx="4592">
                  <c:v>42779</c:v>
                </c:pt>
                <c:pt idx="4593">
                  <c:v>42780</c:v>
                </c:pt>
                <c:pt idx="4594">
                  <c:v>42781</c:v>
                </c:pt>
                <c:pt idx="4595">
                  <c:v>42782</c:v>
                </c:pt>
                <c:pt idx="4596">
                  <c:v>42783</c:v>
                </c:pt>
                <c:pt idx="4597">
                  <c:v>42784</c:v>
                </c:pt>
                <c:pt idx="4598">
                  <c:v>42785</c:v>
                </c:pt>
                <c:pt idx="4599">
                  <c:v>42786</c:v>
                </c:pt>
                <c:pt idx="4600">
                  <c:v>42787</c:v>
                </c:pt>
                <c:pt idx="4601">
                  <c:v>42788</c:v>
                </c:pt>
                <c:pt idx="4602">
                  <c:v>42789</c:v>
                </c:pt>
                <c:pt idx="4603">
                  <c:v>42790</c:v>
                </c:pt>
                <c:pt idx="4604">
                  <c:v>42791</c:v>
                </c:pt>
                <c:pt idx="4605">
                  <c:v>42792</c:v>
                </c:pt>
                <c:pt idx="4606">
                  <c:v>42793</c:v>
                </c:pt>
                <c:pt idx="4607">
                  <c:v>42794</c:v>
                </c:pt>
                <c:pt idx="4608">
                  <c:v>42795</c:v>
                </c:pt>
                <c:pt idx="4609">
                  <c:v>42796</c:v>
                </c:pt>
                <c:pt idx="4610">
                  <c:v>42797</c:v>
                </c:pt>
                <c:pt idx="4611">
                  <c:v>42798</c:v>
                </c:pt>
                <c:pt idx="4612">
                  <c:v>42799</c:v>
                </c:pt>
                <c:pt idx="4613">
                  <c:v>42800</c:v>
                </c:pt>
                <c:pt idx="4614">
                  <c:v>42801</c:v>
                </c:pt>
                <c:pt idx="4615">
                  <c:v>42802</c:v>
                </c:pt>
                <c:pt idx="4616">
                  <c:v>42803</c:v>
                </c:pt>
                <c:pt idx="4617">
                  <c:v>42804</c:v>
                </c:pt>
                <c:pt idx="4618">
                  <c:v>42805</c:v>
                </c:pt>
                <c:pt idx="4619">
                  <c:v>42806</c:v>
                </c:pt>
                <c:pt idx="4620">
                  <c:v>42807</c:v>
                </c:pt>
                <c:pt idx="4621">
                  <c:v>42808</c:v>
                </c:pt>
                <c:pt idx="4622">
                  <c:v>42809</c:v>
                </c:pt>
                <c:pt idx="4623">
                  <c:v>42810</c:v>
                </c:pt>
                <c:pt idx="4624">
                  <c:v>42811</c:v>
                </c:pt>
                <c:pt idx="4625">
                  <c:v>42812</c:v>
                </c:pt>
                <c:pt idx="4626">
                  <c:v>42813</c:v>
                </c:pt>
                <c:pt idx="4627">
                  <c:v>42814</c:v>
                </c:pt>
                <c:pt idx="4628">
                  <c:v>42815</c:v>
                </c:pt>
                <c:pt idx="4629">
                  <c:v>42816</c:v>
                </c:pt>
                <c:pt idx="4630">
                  <c:v>42817</c:v>
                </c:pt>
                <c:pt idx="4631">
                  <c:v>42818</c:v>
                </c:pt>
                <c:pt idx="4632">
                  <c:v>42819</c:v>
                </c:pt>
                <c:pt idx="4633">
                  <c:v>42820</c:v>
                </c:pt>
                <c:pt idx="4634">
                  <c:v>42821</c:v>
                </c:pt>
                <c:pt idx="4635">
                  <c:v>42822</c:v>
                </c:pt>
                <c:pt idx="4636">
                  <c:v>42823</c:v>
                </c:pt>
                <c:pt idx="4637">
                  <c:v>42824</c:v>
                </c:pt>
                <c:pt idx="4638">
                  <c:v>42825</c:v>
                </c:pt>
                <c:pt idx="4639">
                  <c:v>42826</c:v>
                </c:pt>
                <c:pt idx="4640">
                  <c:v>42827</c:v>
                </c:pt>
                <c:pt idx="4641">
                  <c:v>42828</c:v>
                </c:pt>
                <c:pt idx="4642">
                  <c:v>42829</c:v>
                </c:pt>
                <c:pt idx="4643">
                  <c:v>42830</c:v>
                </c:pt>
                <c:pt idx="4644">
                  <c:v>42831</c:v>
                </c:pt>
                <c:pt idx="4645">
                  <c:v>42832</c:v>
                </c:pt>
                <c:pt idx="4646">
                  <c:v>42833</c:v>
                </c:pt>
                <c:pt idx="4647">
                  <c:v>42834</c:v>
                </c:pt>
                <c:pt idx="4648">
                  <c:v>42835</c:v>
                </c:pt>
                <c:pt idx="4649">
                  <c:v>42836</c:v>
                </c:pt>
                <c:pt idx="4650">
                  <c:v>42837</c:v>
                </c:pt>
                <c:pt idx="4651">
                  <c:v>42838</c:v>
                </c:pt>
                <c:pt idx="4652">
                  <c:v>42839</c:v>
                </c:pt>
                <c:pt idx="4653">
                  <c:v>42840</c:v>
                </c:pt>
                <c:pt idx="4654">
                  <c:v>42841</c:v>
                </c:pt>
                <c:pt idx="4655">
                  <c:v>42842</c:v>
                </c:pt>
                <c:pt idx="4656">
                  <c:v>42843</c:v>
                </c:pt>
                <c:pt idx="4657">
                  <c:v>42844</c:v>
                </c:pt>
                <c:pt idx="4658">
                  <c:v>42845</c:v>
                </c:pt>
                <c:pt idx="4659">
                  <c:v>42846</c:v>
                </c:pt>
                <c:pt idx="4660">
                  <c:v>42847</c:v>
                </c:pt>
                <c:pt idx="4661">
                  <c:v>42848</c:v>
                </c:pt>
                <c:pt idx="4662">
                  <c:v>42849</c:v>
                </c:pt>
                <c:pt idx="4663">
                  <c:v>42850</c:v>
                </c:pt>
                <c:pt idx="4664">
                  <c:v>42851</c:v>
                </c:pt>
                <c:pt idx="4665">
                  <c:v>42852</c:v>
                </c:pt>
                <c:pt idx="4666">
                  <c:v>42853</c:v>
                </c:pt>
                <c:pt idx="4667">
                  <c:v>42854</c:v>
                </c:pt>
                <c:pt idx="4668">
                  <c:v>42855</c:v>
                </c:pt>
                <c:pt idx="4669">
                  <c:v>42856</c:v>
                </c:pt>
                <c:pt idx="4670">
                  <c:v>42857</c:v>
                </c:pt>
                <c:pt idx="4671">
                  <c:v>42858</c:v>
                </c:pt>
                <c:pt idx="4672">
                  <c:v>42859</c:v>
                </c:pt>
                <c:pt idx="4673">
                  <c:v>42860</c:v>
                </c:pt>
                <c:pt idx="4674">
                  <c:v>42861</c:v>
                </c:pt>
                <c:pt idx="4675">
                  <c:v>42862</c:v>
                </c:pt>
                <c:pt idx="4676">
                  <c:v>42863</c:v>
                </c:pt>
                <c:pt idx="4677">
                  <c:v>42864</c:v>
                </c:pt>
                <c:pt idx="4678">
                  <c:v>42865</c:v>
                </c:pt>
                <c:pt idx="4679">
                  <c:v>42866</c:v>
                </c:pt>
                <c:pt idx="4680">
                  <c:v>42867</c:v>
                </c:pt>
                <c:pt idx="4681">
                  <c:v>42868</c:v>
                </c:pt>
                <c:pt idx="4682">
                  <c:v>42869</c:v>
                </c:pt>
                <c:pt idx="4683">
                  <c:v>42870</c:v>
                </c:pt>
                <c:pt idx="4684">
                  <c:v>42871</c:v>
                </c:pt>
                <c:pt idx="4685">
                  <c:v>42872</c:v>
                </c:pt>
                <c:pt idx="4686">
                  <c:v>42873</c:v>
                </c:pt>
                <c:pt idx="4687">
                  <c:v>42874</c:v>
                </c:pt>
                <c:pt idx="4688">
                  <c:v>42875</c:v>
                </c:pt>
                <c:pt idx="4689">
                  <c:v>42876</c:v>
                </c:pt>
                <c:pt idx="4690">
                  <c:v>42877</c:v>
                </c:pt>
                <c:pt idx="4691">
                  <c:v>42878</c:v>
                </c:pt>
                <c:pt idx="4692">
                  <c:v>42879</c:v>
                </c:pt>
                <c:pt idx="4693">
                  <c:v>42880</c:v>
                </c:pt>
                <c:pt idx="4694">
                  <c:v>42881</c:v>
                </c:pt>
                <c:pt idx="4695">
                  <c:v>42882</c:v>
                </c:pt>
                <c:pt idx="4696">
                  <c:v>42883</c:v>
                </c:pt>
                <c:pt idx="4697">
                  <c:v>42884</c:v>
                </c:pt>
                <c:pt idx="4698">
                  <c:v>42885</c:v>
                </c:pt>
                <c:pt idx="4699">
                  <c:v>42886</c:v>
                </c:pt>
                <c:pt idx="4700">
                  <c:v>42887</c:v>
                </c:pt>
                <c:pt idx="4701">
                  <c:v>42888</c:v>
                </c:pt>
                <c:pt idx="4702">
                  <c:v>42889</c:v>
                </c:pt>
                <c:pt idx="4703">
                  <c:v>42890</c:v>
                </c:pt>
                <c:pt idx="4704">
                  <c:v>42891</c:v>
                </c:pt>
                <c:pt idx="4705">
                  <c:v>42892</c:v>
                </c:pt>
                <c:pt idx="4706">
                  <c:v>42893</c:v>
                </c:pt>
                <c:pt idx="4707">
                  <c:v>42894</c:v>
                </c:pt>
                <c:pt idx="4708">
                  <c:v>42895</c:v>
                </c:pt>
                <c:pt idx="4709">
                  <c:v>42896</c:v>
                </c:pt>
                <c:pt idx="4710">
                  <c:v>42897</c:v>
                </c:pt>
                <c:pt idx="4711">
                  <c:v>42898</c:v>
                </c:pt>
                <c:pt idx="4712">
                  <c:v>42899</c:v>
                </c:pt>
                <c:pt idx="4713">
                  <c:v>42900</c:v>
                </c:pt>
                <c:pt idx="4714">
                  <c:v>42901</c:v>
                </c:pt>
                <c:pt idx="4715">
                  <c:v>42902</c:v>
                </c:pt>
                <c:pt idx="4716">
                  <c:v>42903</c:v>
                </c:pt>
                <c:pt idx="4717">
                  <c:v>42904</c:v>
                </c:pt>
                <c:pt idx="4718">
                  <c:v>42905</c:v>
                </c:pt>
                <c:pt idx="4719">
                  <c:v>42906</c:v>
                </c:pt>
                <c:pt idx="4720">
                  <c:v>42907</c:v>
                </c:pt>
                <c:pt idx="4721">
                  <c:v>42908</c:v>
                </c:pt>
                <c:pt idx="4722">
                  <c:v>42909</c:v>
                </c:pt>
                <c:pt idx="4723">
                  <c:v>42910</c:v>
                </c:pt>
                <c:pt idx="4724">
                  <c:v>42911</c:v>
                </c:pt>
                <c:pt idx="4725">
                  <c:v>42912</c:v>
                </c:pt>
                <c:pt idx="4726">
                  <c:v>42913</c:v>
                </c:pt>
                <c:pt idx="4727">
                  <c:v>42914</c:v>
                </c:pt>
                <c:pt idx="4728">
                  <c:v>42915</c:v>
                </c:pt>
                <c:pt idx="4729">
                  <c:v>42916</c:v>
                </c:pt>
                <c:pt idx="4730">
                  <c:v>42917</c:v>
                </c:pt>
                <c:pt idx="4731">
                  <c:v>42918</c:v>
                </c:pt>
                <c:pt idx="4732">
                  <c:v>42919</c:v>
                </c:pt>
                <c:pt idx="4733">
                  <c:v>42920</c:v>
                </c:pt>
                <c:pt idx="4734">
                  <c:v>42921</c:v>
                </c:pt>
                <c:pt idx="4735">
                  <c:v>42922</c:v>
                </c:pt>
                <c:pt idx="4736">
                  <c:v>42923</c:v>
                </c:pt>
                <c:pt idx="4737">
                  <c:v>42924</c:v>
                </c:pt>
                <c:pt idx="4738">
                  <c:v>42925</c:v>
                </c:pt>
                <c:pt idx="4739">
                  <c:v>42926</c:v>
                </c:pt>
                <c:pt idx="4740">
                  <c:v>42927</c:v>
                </c:pt>
                <c:pt idx="4741">
                  <c:v>42928</c:v>
                </c:pt>
                <c:pt idx="4742">
                  <c:v>42929</c:v>
                </c:pt>
                <c:pt idx="4743">
                  <c:v>42930</c:v>
                </c:pt>
                <c:pt idx="4744">
                  <c:v>42931</c:v>
                </c:pt>
                <c:pt idx="4745">
                  <c:v>42932</c:v>
                </c:pt>
                <c:pt idx="4746">
                  <c:v>42933</c:v>
                </c:pt>
                <c:pt idx="4747">
                  <c:v>42934</c:v>
                </c:pt>
                <c:pt idx="4748">
                  <c:v>42935</c:v>
                </c:pt>
                <c:pt idx="4749">
                  <c:v>42936</c:v>
                </c:pt>
                <c:pt idx="4750">
                  <c:v>42937</c:v>
                </c:pt>
                <c:pt idx="4751">
                  <c:v>42938</c:v>
                </c:pt>
                <c:pt idx="4752">
                  <c:v>42939</c:v>
                </c:pt>
                <c:pt idx="4753">
                  <c:v>42940</c:v>
                </c:pt>
                <c:pt idx="4754">
                  <c:v>42941</c:v>
                </c:pt>
                <c:pt idx="4755">
                  <c:v>42942</c:v>
                </c:pt>
                <c:pt idx="4756">
                  <c:v>42943</c:v>
                </c:pt>
                <c:pt idx="4757">
                  <c:v>42944</c:v>
                </c:pt>
                <c:pt idx="4758">
                  <c:v>42945</c:v>
                </c:pt>
                <c:pt idx="4759">
                  <c:v>42946</c:v>
                </c:pt>
                <c:pt idx="4760">
                  <c:v>42947</c:v>
                </c:pt>
                <c:pt idx="4761">
                  <c:v>42948</c:v>
                </c:pt>
                <c:pt idx="4762">
                  <c:v>42949</c:v>
                </c:pt>
                <c:pt idx="4763">
                  <c:v>42950</c:v>
                </c:pt>
                <c:pt idx="4764">
                  <c:v>42951</c:v>
                </c:pt>
                <c:pt idx="4765">
                  <c:v>42952</c:v>
                </c:pt>
                <c:pt idx="4766">
                  <c:v>42953</c:v>
                </c:pt>
                <c:pt idx="4767">
                  <c:v>42954</c:v>
                </c:pt>
                <c:pt idx="4768">
                  <c:v>42955</c:v>
                </c:pt>
                <c:pt idx="4769">
                  <c:v>42956</c:v>
                </c:pt>
                <c:pt idx="4770">
                  <c:v>42957</c:v>
                </c:pt>
                <c:pt idx="4771">
                  <c:v>42958</c:v>
                </c:pt>
                <c:pt idx="4772">
                  <c:v>42959</c:v>
                </c:pt>
                <c:pt idx="4773">
                  <c:v>42960</c:v>
                </c:pt>
                <c:pt idx="4774">
                  <c:v>42961</c:v>
                </c:pt>
                <c:pt idx="4775">
                  <c:v>42962</c:v>
                </c:pt>
                <c:pt idx="4776">
                  <c:v>42963</c:v>
                </c:pt>
                <c:pt idx="4777">
                  <c:v>42964</c:v>
                </c:pt>
                <c:pt idx="4778">
                  <c:v>42965</c:v>
                </c:pt>
                <c:pt idx="4779">
                  <c:v>42966</c:v>
                </c:pt>
                <c:pt idx="4780">
                  <c:v>42967</c:v>
                </c:pt>
                <c:pt idx="4781">
                  <c:v>42968</c:v>
                </c:pt>
                <c:pt idx="4782">
                  <c:v>42969</c:v>
                </c:pt>
                <c:pt idx="4783">
                  <c:v>42970</c:v>
                </c:pt>
                <c:pt idx="4784">
                  <c:v>42971</c:v>
                </c:pt>
                <c:pt idx="4785">
                  <c:v>42972</c:v>
                </c:pt>
                <c:pt idx="4786">
                  <c:v>42973</c:v>
                </c:pt>
                <c:pt idx="4787">
                  <c:v>42974</c:v>
                </c:pt>
                <c:pt idx="4788">
                  <c:v>42975</c:v>
                </c:pt>
                <c:pt idx="4789">
                  <c:v>42976</c:v>
                </c:pt>
                <c:pt idx="4790">
                  <c:v>42977</c:v>
                </c:pt>
                <c:pt idx="4791">
                  <c:v>42978</c:v>
                </c:pt>
                <c:pt idx="4792">
                  <c:v>42979</c:v>
                </c:pt>
                <c:pt idx="4793">
                  <c:v>42980</c:v>
                </c:pt>
                <c:pt idx="4794">
                  <c:v>42981</c:v>
                </c:pt>
                <c:pt idx="4795">
                  <c:v>42982</c:v>
                </c:pt>
                <c:pt idx="4796">
                  <c:v>42983</c:v>
                </c:pt>
                <c:pt idx="4797">
                  <c:v>42984</c:v>
                </c:pt>
                <c:pt idx="4798">
                  <c:v>42985</c:v>
                </c:pt>
                <c:pt idx="4799">
                  <c:v>42986</c:v>
                </c:pt>
                <c:pt idx="4800">
                  <c:v>42987</c:v>
                </c:pt>
                <c:pt idx="4801">
                  <c:v>42988</c:v>
                </c:pt>
                <c:pt idx="4802">
                  <c:v>42989</c:v>
                </c:pt>
                <c:pt idx="4803">
                  <c:v>42990</c:v>
                </c:pt>
                <c:pt idx="4804">
                  <c:v>42991</c:v>
                </c:pt>
                <c:pt idx="4805">
                  <c:v>42992</c:v>
                </c:pt>
                <c:pt idx="4806">
                  <c:v>42993</c:v>
                </c:pt>
                <c:pt idx="4807">
                  <c:v>42994</c:v>
                </c:pt>
                <c:pt idx="4808">
                  <c:v>42995</c:v>
                </c:pt>
                <c:pt idx="4809">
                  <c:v>42996</c:v>
                </c:pt>
                <c:pt idx="4810">
                  <c:v>42997</c:v>
                </c:pt>
                <c:pt idx="4811">
                  <c:v>42998</c:v>
                </c:pt>
                <c:pt idx="4812">
                  <c:v>42999</c:v>
                </c:pt>
                <c:pt idx="4813">
                  <c:v>43000</c:v>
                </c:pt>
                <c:pt idx="4814">
                  <c:v>43001</c:v>
                </c:pt>
                <c:pt idx="4815">
                  <c:v>43002</c:v>
                </c:pt>
                <c:pt idx="4816">
                  <c:v>43003</c:v>
                </c:pt>
                <c:pt idx="4817">
                  <c:v>43004</c:v>
                </c:pt>
                <c:pt idx="4818">
                  <c:v>43005</c:v>
                </c:pt>
                <c:pt idx="4819">
                  <c:v>43006</c:v>
                </c:pt>
                <c:pt idx="4820">
                  <c:v>43007</c:v>
                </c:pt>
                <c:pt idx="4821">
                  <c:v>43008</c:v>
                </c:pt>
                <c:pt idx="4822">
                  <c:v>43009</c:v>
                </c:pt>
                <c:pt idx="4823">
                  <c:v>43010</c:v>
                </c:pt>
                <c:pt idx="4824">
                  <c:v>43011</c:v>
                </c:pt>
                <c:pt idx="4825">
                  <c:v>43012</c:v>
                </c:pt>
                <c:pt idx="4826">
                  <c:v>43013</c:v>
                </c:pt>
                <c:pt idx="4827">
                  <c:v>43014</c:v>
                </c:pt>
                <c:pt idx="4828">
                  <c:v>43015</c:v>
                </c:pt>
                <c:pt idx="4829">
                  <c:v>43016</c:v>
                </c:pt>
                <c:pt idx="4830">
                  <c:v>43017</c:v>
                </c:pt>
                <c:pt idx="4831">
                  <c:v>43018</c:v>
                </c:pt>
                <c:pt idx="4832">
                  <c:v>43019</c:v>
                </c:pt>
                <c:pt idx="4833">
                  <c:v>43020</c:v>
                </c:pt>
                <c:pt idx="4834">
                  <c:v>43021</c:v>
                </c:pt>
                <c:pt idx="4835">
                  <c:v>43022</c:v>
                </c:pt>
                <c:pt idx="4836">
                  <c:v>43023</c:v>
                </c:pt>
                <c:pt idx="4837">
                  <c:v>43024</c:v>
                </c:pt>
                <c:pt idx="4838">
                  <c:v>43025</c:v>
                </c:pt>
                <c:pt idx="4839">
                  <c:v>43026</c:v>
                </c:pt>
                <c:pt idx="4840">
                  <c:v>43027</c:v>
                </c:pt>
                <c:pt idx="4841">
                  <c:v>43028</c:v>
                </c:pt>
                <c:pt idx="4842">
                  <c:v>43029</c:v>
                </c:pt>
                <c:pt idx="4843">
                  <c:v>43030</c:v>
                </c:pt>
                <c:pt idx="4844">
                  <c:v>43031</c:v>
                </c:pt>
                <c:pt idx="4845">
                  <c:v>43032</c:v>
                </c:pt>
                <c:pt idx="4846">
                  <c:v>43033</c:v>
                </c:pt>
                <c:pt idx="4847">
                  <c:v>43034</c:v>
                </c:pt>
                <c:pt idx="4848">
                  <c:v>43035</c:v>
                </c:pt>
                <c:pt idx="4849">
                  <c:v>43036</c:v>
                </c:pt>
                <c:pt idx="4850">
                  <c:v>43037</c:v>
                </c:pt>
                <c:pt idx="4851">
                  <c:v>43038</c:v>
                </c:pt>
                <c:pt idx="4852">
                  <c:v>43039</c:v>
                </c:pt>
                <c:pt idx="4853">
                  <c:v>43040</c:v>
                </c:pt>
                <c:pt idx="4854">
                  <c:v>43041</c:v>
                </c:pt>
                <c:pt idx="4855">
                  <c:v>43042</c:v>
                </c:pt>
                <c:pt idx="4856">
                  <c:v>43043</c:v>
                </c:pt>
                <c:pt idx="4857">
                  <c:v>43044</c:v>
                </c:pt>
                <c:pt idx="4858">
                  <c:v>43045</c:v>
                </c:pt>
                <c:pt idx="4859">
                  <c:v>43046</c:v>
                </c:pt>
                <c:pt idx="4860">
                  <c:v>43047</c:v>
                </c:pt>
                <c:pt idx="4861">
                  <c:v>43048</c:v>
                </c:pt>
                <c:pt idx="4862">
                  <c:v>43049</c:v>
                </c:pt>
                <c:pt idx="4863">
                  <c:v>43050</c:v>
                </c:pt>
                <c:pt idx="4864">
                  <c:v>43051</c:v>
                </c:pt>
                <c:pt idx="4865">
                  <c:v>43052</c:v>
                </c:pt>
                <c:pt idx="4866">
                  <c:v>43053</c:v>
                </c:pt>
                <c:pt idx="4867">
                  <c:v>43054</c:v>
                </c:pt>
                <c:pt idx="4868">
                  <c:v>43055</c:v>
                </c:pt>
                <c:pt idx="4869">
                  <c:v>43056</c:v>
                </c:pt>
                <c:pt idx="4870">
                  <c:v>43057</c:v>
                </c:pt>
                <c:pt idx="4871">
                  <c:v>43058</c:v>
                </c:pt>
                <c:pt idx="4872">
                  <c:v>43059</c:v>
                </c:pt>
                <c:pt idx="4873">
                  <c:v>43060</c:v>
                </c:pt>
                <c:pt idx="4874">
                  <c:v>43061</c:v>
                </c:pt>
                <c:pt idx="4875">
                  <c:v>43062</c:v>
                </c:pt>
                <c:pt idx="4876">
                  <c:v>43063</c:v>
                </c:pt>
                <c:pt idx="4877">
                  <c:v>43064</c:v>
                </c:pt>
                <c:pt idx="4878">
                  <c:v>43065</c:v>
                </c:pt>
                <c:pt idx="4879">
                  <c:v>43066</c:v>
                </c:pt>
                <c:pt idx="4880">
                  <c:v>43067</c:v>
                </c:pt>
                <c:pt idx="4881">
                  <c:v>43068</c:v>
                </c:pt>
                <c:pt idx="4882">
                  <c:v>43069</c:v>
                </c:pt>
                <c:pt idx="4883">
                  <c:v>43070</c:v>
                </c:pt>
                <c:pt idx="4884">
                  <c:v>43071</c:v>
                </c:pt>
                <c:pt idx="4885">
                  <c:v>43072</c:v>
                </c:pt>
                <c:pt idx="4886">
                  <c:v>43073</c:v>
                </c:pt>
                <c:pt idx="4887">
                  <c:v>43074</c:v>
                </c:pt>
                <c:pt idx="4888">
                  <c:v>43075</c:v>
                </c:pt>
                <c:pt idx="4889">
                  <c:v>43076</c:v>
                </c:pt>
                <c:pt idx="4890">
                  <c:v>43077</c:v>
                </c:pt>
                <c:pt idx="4891">
                  <c:v>43078</c:v>
                </c:pt>
                <c:pt idx="4892">
                  <c:v>43079</c:v>
                </c:pt>
                <c:pt idx="4893">
                  <c:v>43080</c:v>
                </c:pt>
                <c:pt idx="4894">
                  <c:v>43081</c:v>
                </c:pt>
                <c:pt idx="4895">
                  <c:v>43082</c:v>
                </c:pt>
                <c:pt idx="4896">
                  <c:v>43083</c:v>
                </c:pt>
                <c:pt idx="4897">
                  <c:v>43084</c:v>
                </c:pt>
                <c:pt idx="4898">
                  <c:v>43085</c:v>
                </c:pt>
                <c:pt idx="4899">
                  <c:v>43086</c:v>
                </c:pt>
                <c:pt idx="4900">
                  <c:v>43087</c:v>
                </c:pt>
                <c:pt idx="4901">
                  <c:v>43088</c:v>
                </c:pt>
                <c:pt idx="4902">
                  <c:v>43089</c:v>
                </c:pt>
                <c:pt idx="4903">
                  <c:v>43090</c:v>
                </c:pt>
                <c:pt idx="4904">
                  <c:v>43091</c:v>
                </c:pt>
                <c:pt idx="4905">
                  <c:v>43092</c:v>
                </c:pt>
                <c:pt idx="4906">
                  <c:v>43093</c:v>
                </c:pt>
                <c:pt idx="4907">
                  <c:v>43094</c:v>
                </c:pt>
                <c:pt idx="4908">
                  <c:v>43095</c:v>
                </c:pt>
                <c:pt idx="4909">
                  <c:v>43096</c:v>
                </c:pt>
                <c:pt idx="4910">
                  <c:v>43097</c:v>
                </c:pt>
                <c:pt idx="4911">
                  <c:v>43098</c:v>
                </c:pt>
                <c:pt idx="4912">
                  <c:v>43099</c:v>
                </c:pt>
                <c:pt idx="4913">
                  <c:v>43100</c:v>
                </c:pt>
                <c:pt idx="4914">
                  <c:v>43101</c:v>
                </c:pt>
                <c:pt idx="4915">
                  <c:v>43102</c:v>
                </c:pt>
                <c:pt idx="4916">
                  <c:v>43103</c:v>
                </c:pt>
                <c:pt idx="4917">
                  <c:v>43104</c:v>
                </c:pt>
                <c:pt idx="4918">
                  <c:v>43105</c:v>
                </c:pt>
                <c:pt idx="4919">
                  <c:v>43106</c:v>
                </c:pt>
                <c:pt idx="4920">
                  <c:v>43107</c:v>
                </c:pt>
                <c:pt idx="4921">
                  <c:v>43108</c:v>
                </c:pt>
                <c:pt idx="4922">
                  <c:v>43109</c:v>
                </c:pt>
                <c:pt idx="4923">
                  <c:v>43110</c:v>
                </c:pt>
                <c:pt idx="4924">
                  <c:v>43111</c:v>
                </c:pt>
                <c:pt idx="4925">
                  <c:v>43112</c:v>
                </c:pt>
                <c:pt idx="4926">
                  <c:v>43113</c:v>
                </c:pt>
                <c:pt idx="4927">
                  <c:v>43114</c:v>
                </c:pt>
                <c:pt idx="4928">
                  <c:v>43115</c:v>
                </c:pt>
                <c:pt idx="4929">
                  <c:v>43116</c:v>
                </c:pt>
                <c:pt idx="4930">
                  <c:v>43117</c:v>
                </c:pt>
                <c:pt idx="4931">
                  <c:v>43118</c:v>
                </c:pt>
                <c:pt idx="4932">
                  <c:v>43119</c:v>
                </c:pt>
                <c:pt idx="4933">
                  <c:v>43120</c:v>
                </c:pt>
                <c:pt idx="4934">
                  <c:v>43121</c:v>
                </c:pt>
                <c:pt idx="4935">
                  <c:v>43122</c:v>
                </c:pt>
                <c:pt idx="4936">
                  <c:v>43123</c:v>
                </c:pt>
                <c:pt idx="4937">
                  <c:v>43124</c:v>
                </c:pt>
                <c:pt idx="4938">
                  <c:v>43125</c:v>
                </c:pt>
                <c:pt idx="4939">
                  <c:v>43126</c:v>
                </c:pt>
                <c:pt idx="4940">
                  <c:v>43127</c:v>
                </c:pt>
                <c:pt idx="4941">
                  <c:v>43128</c:v>
                </c:pt>
                <c:pt idx="4942">
                  <c:v>43129</c:v>
                </c:pt>
                <c:pt idx="4943">
                  <c:v>43130</c:v>
                </c:pt>
                <c:pt idx="4944">
                  <c:v>43131</c:v>
                </c:pt>
                <c:pt idx="4945">
                  <c:v>43132</c:v>
                </c:pt>
                <c:pt idx="4946">
                  <c:v>43133</c:v>
                </c:pt>
                <c:pt idx="4947">
                  <c:v>43134</c:v>
                </c:pt>
                <c:pt idx="4948">
                  <c:v>43135</c:v>
                </c:pt>
                <c:pt idx="4949">
                  <c:v>43136</c:v>
                </c:pt>
                <c:pt idx="4950">
                  <c:v>43137</c:v>
                </c:pt>
                <c:pt idx="4951">
                  <c:v>43138</c:v>
                </c:pt>
                <c:pt idx="4952">
                  <c:v>43139</c:v>
                </c:pt>
                <c:pt idx="4953">
                  <c:v>43140</c:v>
                </c:pt>
                <c:pt idx="4954">
                  <c:v>43141</c:v>
                </c:pt>
                <c:pt idx="4955">
                  <c:v>43142</c:v>
                </c:pt>
                <c:pt idx="4956">
                  <c:v>43143</c:v>
                </c:pt>
                <c:pt idx="4957">
                  <c:v>43144</c:v>
                </c:pt>
                <c:pt idx="4958">
                  <c:v>43145</c:v>
                </c:pt>
                <c:pt idx="4959">
                  <c:v>43146</c:v>
                </c:pt>
                <c:pt idx="4960">
                  <c:v>43147</c:v>
                </c:pt>
                <c:pt idx="4961">
                  <c:v>43148</c:v>
                </c:pt>
                <c:pt idx="4962">
                  <c:v>43149</c:v>
                </c:pt>
                <c:pt idx="4963">
                  <c:v>43150</c:v>
                </c:pt>
                <c:pt idx="4964">
                  <c:v>43151</c:v>
                </c:pt>
                <c:pt idx="4965">
                  <c:v>43152</c:v>
                </c:pt>
                <c:pt idx="4966">
                  <c:v>43153</c:v>
                </c:pt>
                <c:pt idx="4967">
                  <c:v>43154</c:v>
                </c:pt>
                <c:pt idx="4968">
                  <c:v>43155</c:v>
                </c:pt>
                <c:pt idx="4969">
                  <c:v>43156</c:v>
                </c:pt>
                <c:pt idx="4970">
                  <c:v>43157</c:v>
                </c:pt>
                <c:pt idx="4971">
                  <c:v>43158</c:v>
                </c:pt>
                <c:pt idx="4972">
                  <c:v>43159</c:v>
                </c:pt>
                <c:pt idx="4973">
                  <c:v>43160</c:v>
                </c:pt>
                <c:pt idx="4974">
                  <c:v>43161</c:v>
                </c:pt>
                <c:pt idx="4975">
                  <c:v>43162</c:v>
                </c:pt>
                <c:pt idx="4976">
                  <c:v>43163</c:v>
                </c:pt>
                <c:pt idx="4977">
                  <c:v>43164</c:v>
                </c:pt>
                <c:pt idx="4978">
                  <c:v>43165</c:v>
                </c:pt>
                <c:pt idx="4979">
                  <c:v>43166</c:v>
                </c:pt>
                <c:pt idx="4980">
                  <c:v>43167</c:v>
                </c:pt>
                <c:pt idx="4981">
                  <c:v>43168</c:v>
                </c:pt>
                <c:pt idx="4982">
                  <c:v>43169</c:v>
                </c:pt>
                <c:pt idx="4983">
                  <c:v>43170</c:v>
                </c:pt>
                <c:pt idx="4984">
                  <c:v>43171</c:v>
                </c:pt>
                <c:pt idx="4985">
                  <c:v>43172</c:v>
                </c:pt>
                <c:pt idx="4986">
                  <c:v>43173</c:v>
                </c:pt>
                <c:pt idx="4987">
                  <c:v>43174</c:v>
                </c:pt>
                <c:pt idx="4988">
                  <c:v>43175</c:v>
                </c:pt>
                <c:pt idx="4989">
                  <c:v>43176</c:v>
                </c:pt>
                <c:pt idx="4990">
                  <c:v>43177</c:v>
                </c:pt>
                <c:pt idx="4991">
                  <c:v>43178</c:v>
                </c:pt>
                <c:pt idx="4992">
                  <c:v>43179</c:v>
                </c:pt>
                <c:pt idx="4993">
                  <c:v>43180</c:v>
                </c:pt>
                <c:pt idx="4994">
                  <c:v>43181</c:v>
                </c:pt>
                <c:pt idx="4995">
                  <c:v>43182</c:v>
                </c:pt>
                <c:pt idx="4996">
                  <c:v>43183</c:v>
                </c:pt>
                <c:pt idx="4997">
                  <c:v>43184</c:v>
                </c:pt>
                <c:pt idx="4998">
                  <c:v>43185</c:v>
                </c:pt>
                <c:pt idx="4999">
                  <c:v>43186</c:v>
                </c:pt>
                <c:pt idx="5000">
                  <c:v>43187</c:v>
                </c:pt>
                <c:pt idx="5001">
                  <c:v>43188</c:v>
                </c:pt>
                <c:pt idx="5002">
                  <c:v>43189</c:v>
                </c:pt>
                <c:pt idx="5003">
                  <c:v>43190</c:v>
                </c:pt>
                <c:pt idx="5004">
                  <c:v>43191</c:v>
                </c:pt>
                <c:pt idx="5005">
                  <c:v>43192</c:v>
                </c:pt>
                <c:pt idx="5006">
                  <c:v>43193</c:v>
                </c:pt>
                <c:pt idx="5007">
                  <c:v>43194</c:v>
                </c:pt>
                <c:pt idx="5008">
                  <c:v>43195</c:v>
                </c:pt>
                <c:pt idx="5009">
                  <c:v>43196</c:v>
                </c:pt>
                <c:pt idx="5010">
                  <c:v>43197</c:v>
                </c:pt>
                <c:pt idx="5011">
                  <c:v>43198</c:v>
                </c:pt>
                <c:pt idx="5012">
                  <c:v>43199</c:v>
                </c:pt>
                <c:pt idx="5013">
                  <c:v>43200</c:v>
                </c:pt>
                <c:pt idx="5014">
                  <c:v>43201</c:v>
                </c:pt>
                <c:pt idx="5015">
                  <c:v>43202</c:v>
                </c:pt>
                <c:pt idx="5016">
                  <c:v>43203</c:v>
                </c:pt>
                <c:pt idx="5017">
                  <c:v>43204</c:v>
                </c:pt>
                <c:pt idx="5018">
                  <c:v>43205</c:v>
                </c:pt>
                <c:pt idx="5019">
                  <c:v>43206</c:v>
                </c:pt>
                <c:pt idx="5020">
                  <c:v>43207</c:v>
                </c:pt>
                <c:pt idx="5021">
                  <c:v>43208</c:v>
                </c:pt>
                <c:pt idx="5022">
                  <c:v>43209</c:v>
                </c:pt>
                <c:pt idx="5023">
                  <c:v>43210</c:v>
                </c:pt>
                <c:pt idx="5024">
                  <c:v>43211</c:v>
                </c:pt>
                <c:pt idx="5025">
                  <c:v>43212</c:v>
                </c:pt>
                <c:pt idx="5026">
                  <c:v>43213</c:v>
                </c:pt>
                <c:pt idx="5027">
                  <c:v>43214</c:v>
                </c:pt>
                <c:pt idx="5028">
                  <c:v>43215</c:v>
                </c:pt>
                <c:pt idx="5029">
                  <c:v>43216</c:v>
                </c:pt>
                <c:pt idx="5030">
                  <c:v>43217</c:v>
                </c:pt>
                <c:pt idx="5031">
                  <c:v>43218</c:v>
                </c:pt>
                <c:pt idx="5032">
                  <c:v>43219</c:v>
                </c:pt>
                <c:pt idx="5033">
                  <c:v>43220</c:v>
                </c:pt>
                <c:pt idx="5034">
                  <c:v>43221</c:v>
                </c:pt>
                <c:pt idx="5035">
                  <c:v>43222</c:v>
                </c:pt>
                <c:pt idx="5036">
                  <c:v>43223</c:v>
                </c:pt>
                <c:pt idx="5037">
                  <c:v>43224</c:v>
                </c:pt>
                <c:pt idx="5038">
                  <c:v>43225</c:v>
                </c:pt>
                <c:pt idx="5039">
                  <c:v>43226</c:v>
                </c:pt>
                <c:pt idx="5040">
                  <c:v>43227</c:v>
                </c:pt>
                <c:pt idx="5041">
                  <c:v>43228</c:v>
                </c:pt>
                <c:pt idx="5042">
                  <c:v>43229</c:v>
                </c:pt>
                <c:pt idx="5043">
                  <c:v>43230</c:v>
                </c:pt>
                <c:pt idx="5044">
                  <c:v>43231</c:v>
                </c:pt>
                <c:pt idx="5045">
                  <c:v>43232</c:v>
                </c:pt>
                <c:pt idx="5046">
                  <c:v>43233</c:v>
                </c:pt>
                <c:pt idx="5047">
                  <c:v>43234</c:v>
                </c:pt>
                <c:pt idx="5048">
                  <c:v>43235</c:v>
                </c:pt>
                <c:pt idx="5049">
                  <c:v>43236</c:v>
                </c:pt>
                <c:pt idx="5050">
                  <c:v>43237</c:v>
                </c:pt>
                <c:pt idx="5051">
                  <c:v>43238</c:v>
                </c:pt>
                <c:pt idx="5052">
                  <c:v>43239</c:v>
                </c:pt>
                <c:pt idx="5053">
                  <c:v>43240</c:v>
                </c:pt>
                <c:pt idx="5054">
                  <c:v>43241</c:v>
                </c:pt>
                <c:pt idx="5055">
                  <c:v>43242</c:v>
                </c:pt>
                <c:pt idx="5056">
                  <c:v>43243</c:v>
                </c:pt>
                <c:pt idx="5057">
                  <c:v>43244</c:v>
                </c:pt>
                <c:pt idx="5058">
                  <c:v>43245</c:v>
                </c:pt>
                <c:pt idx="5059">
                  <c:v>43246</c:v>
                </c:pt>
                <c:pt idx="5060">
                  <c:v>43247</c:v>
                </c:pt>
                <c:pt idx="5061">
                  <c:v>43248</c:v>
                </c:pt>
                <c:pt idx="5062">
                  <c:v>43249</c:v>
                </c:pt>
                <c:pt idx="5063">
                  <c:v>43250</c:v>
                </c:pt>
                <c:pt idx="5064">
                  <c:v>43251</c:v>
                </c:pt>
                <c:pt idx="5065">
                  <c:v>43252</c:v>
                </c:pt>
                <c:pt idx="5066">
                  <c:v>43253</c:v>
                </c:pt>
                <c:pt idx="5067">
                  <c:v>43254</c:v>
                </c:pt>
                <c:pt idx="5068">
                  <c:v>43255</c:v>
                </c:pt>
                <c:pt idx="5069">
                  <c:v>43256</c:v>
                </c:pt>
                <c:pt idx="5070">
                  <c:v>43257</c:v>
                </c:pt>
                <c:pt idx="5071">
                  <c:v>43258</c:v>
                </c:pt>
                <c:pt idx="5072">
                  <c:v>43259</c:v>
                </c:pt>
                <c:pt idx="5073">
                  <c:v>43260</c:v>
                </c:pt>
                <c:pt idx="5074">
                  <c:v>43261</c:v>
                </c:pt>
                <c:pt idx="5075">
                  <c:v>43262</c:v>
                </c:pt>
                <c:pt idx="5076">
                  <c:v>43263</c:v>
                </c:pt>
                <c:pt idx="5077">
                  <c:v>43264</c:v>
                </c:pt>
                <c:pt idx="5078">
                  <c:v>43265</c:v>
                </c:pt>
                <c:pt idx="5079">
                  <c:v>43266</c:v>
                </c:pt>
                <c:pt idx="5080">
                  <c:v>43267</c:v>
                </c:pt>
                <c:pt idx="5081">
                  <c:v>43268</c:v>
                </c:pt>
                <c:pt idx="5082">
                  <c:v>43269</c:v>
                </c:pt>
                <c:pt idx="5083">
                  <c:v>43270</c:v>
                </c:pt>
                <c:pt idx="5084">
                  <c:v>43271</c:v>
                </c:pt>
                <c:pt idx="5085">
                  <c:v>43272</c:v>
                </c:pt>
                <c:pt idx="5086">
                  <c:v>43273</c:v>
                </c:pt>
                <c:pt idx="5087">
                  <c:v>43274</c:v>
                </c:pt>
                <c:pt idx="5088">
                  <c:v>43275</c:v>
                </c:pt>
                <c:pt idx="5089">
                  <c:v>43276</c:v>
                </c:pt>
                <c:pt idx="5090">
                  <c:v>43277</c:v>
                </c:pt>
                <c:pt idx="5091">
                  <c:v>43278</c:v>
                </c:pt>
                <c:pt idx="5092">
                  <c:v>43279</c:v>
                </c:pt>
                <c:pt idx="5093">
                  <c:v>43280</c:v>
                </c:pt>
                <c:pt idx="5094">
                  <c:v>43281</c:v>
                </c:pt>
                <c:pt idx="5095">
                  <c:v>43282</c:v>
                </c:pt>
                <c:pt idx="5096">
                  <c:v>43283</c:v>
                </c:pt>
                <c:pt idx="5097">
                  <c:v>43284</c:v>
                </c:pt>
                <c:pt idx="5098">
                  <c:v>43285</c:v>
                </c:pt>
                <c:pt idx="5099">
                  <c:v>43286</c:v>
                </c:pt>
                <c:pt idx="5100">
                  <c:v>43287</c:v>
                </c:pt>
                <c:pt idx="5101">
                  <c:v>43288</c:v>
                </c:pt>
                <c:pt idx="5102">
                  <c:v>43289</c:v>
                </c:pt>
                <c:pt idx="5103">
                  <c:v>43290</c:v>
                </c:pt>
                <c:pt idx="5104">
                  <c:v>43291</c:v>
                </c:pt>
                <c:pt idx="5105">
                  <c:v>43292</c:v>
                </c:pt>
                <c:pt idx="5106">
                  <c:v>43293</c:v>
                </c:pt>
                <c:pt idx="5107">
                  <c:v>43294</c:v>
                </c:pt>
                <c:pt idx="5108">
                  <c:v>43295</c:v>
                </c:pt>
                <c:pt idx="5109">
                  <c:v>43296</c:v>
                </c:pt>
                <c:pt idx="5110">
                  <c:v>43297</c:v>
                </c:pt>
                <c:pt idx="5111">
                  <c:v>43298</c:v>
                </c:pt>
                <c:pt idx="5112">
                  <c:v>43299</c:v>
                </c:pt>
                <c:pt idx="5113">
                  <c:v>43300</c:v>
                </c:pt>
                <c:pt idx="5114">
                  <c:v>43301</c:v>
                </c:pt>
                <c:pt idx="5115">
                  <c:v>43302</c:v>
                </c:pt>
                <c:pt idx="5116">
                  <c:v>43303</c:v>
                </c:pt>
                <c:pt idx="5117">
                  <c:v>43304</c:v>
                </c:pt>
                <c:pt idx="5118">
                  <c:v>43305</c:v>
                </c:pt>
                <c:pt idx="5119">
                  <c:v>43306</c:v>
                </c:pt>
                <c:pt idx="5120">
                  <c:v>43307</c:v>
                </c:pt>
                <c:pt idx="5121">
                  <c:v>43308</c:v>
                </c:pt>
                <c:pt idx="5122">
                  <c:v>43309</c:v>
                </c:pt>
                <c:pt idx="5123">
                  <c:v>43310</c:v>
                </c:pt>
                <c:pt idx="5124">
                  <c:v>43311</c:v>
                </c:pt>
                <c:pt idx="5125">
                  <c:v>43312</c:v>
                </c:pt>
                <c:pt idx="5126">
                  <c:v>43313</c:v>
                </c:pt>
                <c:pt idx="5127">
                  <c:v>43314</c:v>
                </c:pt>
                <c:pt idx="5128">
                  <c:v>43315</c:v>
                </c:pt>
                <c:pt idx="5129">
                  <c:v>43316</c:v>
                </c:pt>
                <c:pt idx="5130">
                  <c:v>43317</c:v>
                </c:pt>
                <c:pt idx="5131">
                  <c:v>43318</c:v>
                </c:pt>
                <c:pt idx="5132">
                  <c:v>43319</c:v>
                </c:pt>
                <c:pt idx="5133">
                  <c:v>43320</c:v>
                </c:pt>
                <c:pt idx="5134">
                  <c:v>43321</c:v>
                </c:pt>
                <c:pt idx="5135">
                  <c:v>43322</c:v>
                </c:pt>
                <c:pt idx="5136">
                  <c:v>43323</c:v>
                </c:pt>
                <c:pt idx="5137">
                  <c:v>43324</c:v>
                </c:pt>
                <c:pt idx="5138">
                  <c:v>43325</c:v>
                </c:pt>
                <c:pt idx="5139">
                  <c:v>43326</c:v>
                </c:pt>
                <c:pt idx="5140">
                  <c:v>43327</c:v>
                </c:pt>
                <c:pt idx="5141">
                  <c:v>43328</c:v>
                </c:pt>
                <c:pt idx="5142">
                  <c:v>43329</c:v>
                </c:pt>
                <c:pt idx="5143">
                  <c:v>43330</c:v>
                </c:pt>
                <c:pt idx="5144">
                  <c:v>43331</c:v>
                </c:pt>
                <c:pt idx="5145">
                  <c:v>43332</c:v>
                </c:pt>
                <c:pt idx="5146">
                  <c:v>43333</c:v>
                </c:pt>
                <c:pt idx="5147">
                  <c:v>43334</c:v>
                </c:pt>
                <c:pt idx="5148">
                  <c:v>43335</c:v>
                </c:pt>
                <c:pt idx="5149">
                  <c:v>43336</c:v>
                </c:pt>
                <c:pt idx="5150">
                  <c:v>43337</c:v>
                </c:pt>
                <c:pt idx="5151">
                  <c:v>43338</c:v>
                </c:pt>
                <c:pt idx="5152">
                  <c:v>43339</c:v>
                </c:pt>
                <c:pt idx="5153">
                  <c:v>43340</c:v>
                </c:pt>
                <c:pt idx="5154">
                  <c:v>43341</c:v>
                </c:pt>
                <c:pt idx="5155">
                  <c:v>43342</c:v>
                </c:pt>
                <c:pt idx="5156">
                  <c:v>43343</c:v>
                </c:pt>
                <c:pt idx="5157">
                  <c:v>43344</c:v>
                </c:pt>
                <c:pt idx="5158">
                  <c:v>43345</c:v>
                </c:pt>
                <c:pt idx="5159">
                  <c:v>43346</c:v>
                </c:pt>
                <c:pt idx="5160">
                  <c:v>43347</c:v>
                </c:pt>
                <c:pt idx="5161">
                  <c:v>43348</c:v>
                </c:pt>
                <c:pt idx="5162">
                  <c:v>43349</c:v>
                </c:pt>
                <c:pt idx="5163">
                  <c:v>43350</c:v>
                </c:pt>
                <c:pt idx="5164">
                  <c:v>43351</c:v>
                </c:pt>
                <c:pt idx="5165">
                  <c:v>43352</c:v>
                </c:pt>
                <c:pt idx="5166">
                  <c:v>43353</c:v>
                </c:pt>
                <c:pt idx="5167">
                  <c:v>43354</c:v>
                </c:pt>
                <c:pt idx="5168">
                  <c:v>43355</c:v>
                </c:pt>
                <c:pt idx="5169">
                  <c:v>43356</c:v>
                </c:pt>
                <c:pt idx="5170">
                  <c:v>43357</c:v>
                </c:pt>
                <c:pt idx="5171">
                  <c:v>43358</c:v>
                </c:pt>
                <c:pt idx="5172">
                  <c:v>43359</c:v>
                </c:pt>
                <c:pt idx="5173">
                  <c:v>43360</c:v>
                </c:pt>
                <c:pt idx="5174">
                  <c:v>43361</c:v>
                </c:pt>
                <c:pt idx="5175">
                  <c:v>43362</c:v>
                </c:pt>
                <c:pt idx="5176">
                  <c:v>43363</c:v>
                </c:pt>
                <c:pt idx="5177">
                  <c:v>43364</c:v>
                </c:pt>
                <c:pt idx="5178">
                  <c:v>43365</c:v>
                </c:pt>
                <c:pt idx="5179">
                  <c:v>43366</c:v>
                </c:pt>
                <c:pt idx="5180">
                  <c:v>43367</c:v>
                </c:pt>
                <c:pt idx="5181">
                  <c:v>43368</c:v>
                </c:pt>
                <c:pt idx="5182">
                  <c:v>43369</c:v>
                </c:pt>
                <c:pt idx="5183">
                  <c:v>43370</c:v>
                </c:pt>
                <c:pt idx="5184">
                  <c:v>43371</c:v>
                </c:pt>
                <c:pt idx="5185">
                  <c:v>43372</c:v>
                </c:pt>
                <c:pt idx="5186">
                  <c:v>43373</c:v>
                </c:pt>
                <c:pt idx="5187">
                  <c:v>43374</c:v>
                </c:pt>
                <c:pt idx="5188">
                  <c:v>43375</c:v>
                </c:pt>
                <c:pt idx="5189">
                  <c:v>43376</c:v>
                </c:pt>
                <c:pt idx="5190">
                  <c:v>43377</c:v>
                </c:pt>
                <c:pt idx="5191">
                  <c:v>43378</c:v>
                </c:pt>
                <c:pt idx="5192">
                  <c:v>43379</c:v>
                </c:pt>
                <c:pt idx="5193">
                  <c:v>43380</c:v>
                </c:pt>
                <c:pt idx="5194">
                  <c:v>43381</c:v>
                </c:pt>
                <c:pt idx="5195">
                  <c:v>43382</c:v>
                </c:pt>
                <c:pt idx="5196">
                  <c:v>43383</c:v>
                </c:pt>
                <c:pt idx="5197">
                  <c:v>43384</c:v>
                </c:pt>
                <c:pt idx="5198">
                  <c:v>43385</c:v>
                </c:pt>
                <c:pt idx="5199">
                  <c:v>43386</c:v>
                </c:pt>
                <c:pt idx="5200">
                  <c:v>43387</c:v>
                </c:pt>
                <c:pt idx="5201">
                  <c:v>43388</c:v>
                </c:pt>
                <c:pt idx="5202">
                  <c:v>43389</c:v>
                </c:pt>
                <c:pt idx="5203">
                  <c:v>43390</c:v>
                </c:pt>
                <c:pt idx="5204">
                  <c:v>43391</c:v>
                </c:pt>
                <c:pt idx="5205">
                  <c:v>43392</c:v>
                </c:pt>
                <c:pt idx="5206">
                  <c:v>43393</c:v>
                </c:pt>
                <c:pt idx="5207">
                  <c:v>43394</c:v>
                </c:pt>
                <c:pt idx="5208">
                  <c:v>43395</c:v>
                </c:pt>
                <c:pt idx="5209">
                  <c:v>43396</c:v>
                </c:pt>
                <c:pt idx="5210">
                  <c:v>43397</c:v>
                </c:pt>
                <c:pt idx="5211">
                  <c:v>43398</c:v>
                </c:pt>
                <c:pt idx="5212">
                  <c:v>43399</c:v>
                </c:pt>
                <c:pt idx="5213">
                  <c:v>43400</c:v>
                </c:pt>
                <c:pt idx="5214">
                  <c:v>43401</c:v>
                </c:pt>
                <c:pt idx="5215">
                  <c:v>43402</c:v>
                </c:pt>
                <c:pt idx="5216">
                  <c:v>43403</c:v>
                </c:pt>
                <c:pt idx="5217">
                  <c:v>43404</c:v>
                </c:pt>
                <c:pt idx="5218">
                  <c:v>43405</c:v>
                </c:pt>
                <c:pt idx="5219">
                  <c:v>43406</c:v>
                </c:pt>
                <c:pt idx="5220">
                  <c:v>43407</c:v>
                </c:pt>
                <c:pt idx="5221">
                  <c:v>43408</c:v>
                </c:pt>
                <c:pt idx="5222">
                  <c:v>43409</c:v>
                </c:pt>
                <c:pt idx="5223">
                  <c:v>43410</c:v>
                </c:pt>
                <c:pt idx="5224">
                  <c:v>43411</c:v>
                </c:pt>
                <c:pt idx="5225">
                  <c:v>43412</c:v>
                </c:pt>
                <c:pt idx="5226">
                  <c:v>43413</c:v>
                </c:pt>
                <c:pt idx="5227">
                  <c:v>43414</c:v>
                </c:pt>
                <c:pt idx="5228">
                  <c:v>43415</c:v>
                </c:pt>
                <c:pt idx="5229">
                  <c:v>43416</c:v>
                </c:pt>
                <c:pt idx="5230">
                  <c:v>43417</c:v>
                </c:pt>
                <c:pt idx="5231">
                  <c:v>43418</c:v>
                </c:pt>
                <c:pt idx="5232">
                  <c:v>43419</c:v>
                </c:pt>
                <c:pt idx="5233">
                  <c:v>43420</c:v>
                </c:pt>
                <c:pt idx="5234">
                  <c:v>43421</c:v>
                </c:pt>
                <c:pt idx="5235">
                  <c:v>43422</c:v>
                </c:pt>
                <c:pt idx="5236">
                  <c:v>43423</c:v>
                </c:pt>
                <c:pt idx="5237">
                  <c:v>43424</c:v>
                </c:pt>
                <c:pt idx="5238">
                  <c:v>43425</c:v>
                </c:pt>
                <c:pt idx="5239">
                  <c:v>43426</c:v>
                </c:pt>
                <c:pt idx="5240">
                  <c:v>43427</c:v>
                </c:pt>
                <c:pt idx="5241">
                  <c:v>43428</c:v>
                </c:pt>
                <c:pt idx="5242">
                  <c:v>43429</c:v>
                </c:pt>
                <c:pt idx="5243">
                  <c:v>43430</c:v>
                </c:pt>
                <c:pt idx="5244">
                  <c:v>43431</c:v>
                </c:pt>
                <c:pt idx="5245">
                  <c:v>43432</c:v>
                </c:pt>
                <c:pt idx="5246">
                  <c:v>43433</c:v>
                </c:pt>
                <c:pt idx="5247">
                  <c:v>43434</c:v>
                </c:pt>
                <c:pt idx="5248">
                  <c:v>43435</c:v>
                </c:pt>
                <c:pt idx="5249">
                  <c:v>43436</c:v>
                </c:pt>
                <c:pt idx="5250">
                  <c:v>43437</c:v>
                </c:pt>
                <c:pt idx="5251">
                  <c:v>43438</c:v>
                </c:pt>
                <c:pt idx="5252">
                  <c:v>43439</c:v>
                </c:pt>
                <c:pt idx="5253">
                  <c:v>43440</c:v>
                </c:pt>
                <c:pt idx="5254">
                  <c:v>43441</c:v>
                </c:pt>
                <c:pt idx="5255">
                  <c:v>43442</c:v>
                </c:pt>
                <c:pt idx="5256">
                  <c:v>43443</c:v>
                </c:pt>
                <c:pt idx="5257">
                  <c:v>43444</c:v>
                </c:pt>
                <c:pt idx="5258">
                  <c:v>43445</c:v>
                </c:pt>
                <c:pt idx="5259">
                  <c:v>43446</c:v>
                </c:pt>
                <c:pt idx="5260">
                  <c:v>43447</c:v>
                </c:pt>
                <c:pt idx="5261">
                  <c:v>43448</c:v>
                </c:pt>
                <c:pt idx="5262">
                  <c:v>43449</c:v>
                </c:pt>
                <c:pt idx="5263">
                  <c:v>43450</c:v>
                </c:pt>
                <c:pt idx="5264">
                  <c:v>43451</c:v>
                </c:pt>
                <c:pt idx="5265">
                  <c:v>43452</c:v>
                </c:pt>
                <c:pt idx="5266">
                  <c:v>43453</c:v>
                </c:pt>
                <c:pt idx="5267">
                  <c:v>43454</c:v>
                </c:pt>
                <c:pt idx="5268">
                  <c:v>43455</c:v>
                </c:pt>
                <c:pt idx="5269">
                  <c:v>43456</c:v>
                </c:pt>
                <c:pt idx="5270">
                  <c:v>43457</c:v>
                </c:pt>
                <c:pt idx="5271">
                  <c:v>43458</c:v>
                </c:pt>
                <c:pt idx="5272">
                  <c:v>43459</c:v>
                </c:pt>
                <c:pt idx="5273">
                  <c:v>43460</c:v>
                </c:pt>
                <c:pt idx="5274">
                  <c:v>43461</c:v>
                </c:pt>
                <c:pt idx="5275">
                  <c:v>43462</c:v>
                </c:pt>
                <c:pt idx="5276">
                  <c:v>43463</c:v>
                </c:pt>
                <c:pt idx="5277">
                  <c:v>43464</c:v>
                </c:pt>
                <c:pt idx="5278">
                  <c:v>43465</c:v>
                </c:pt>
                <c:pt idx="5279">
                  <c:v>43466</c:v>
                </c:pt>
                <c:pt idx="5280">
                  <c:v>43467</c:v>
                </c:pt>
                <c:pt idx="5281">
                  <c:v>43468</c:v>
                </c:pt>
                <c:pt idx="5282">
                  <c:v>43469</c:v>
                </c:pt>
                <c:pt idx="5283">
                  <c:v>43470</c:v>
                </c:pt>
                <c:pt idx="5284">
                  <c:v>43471</c:v>
                </c:pt>
                <c:pt idx="5285">
                  <c:v>43472</c:v>
                </c:pt>
                <c:pt idx="5286">
                  <c:v>43473</c:v>
                </c:pt>
                <c:pt idx="5287">
                  <c:v>43474</c:v>
                </c:pt>
                <c:pt idx="5288">
                  <c:v>43475</c:v>
                </c:pt>
                <c:pt idx="5289">
                  <c:v>43476</c:v>
                </c:pt>
                <c:pt idx="5290">
                  <c:v>43477</c:v>
                </c:pt>
                <c:pt idx="5291">
                  <c:v>43478</c:v>
                </c:pt>
                <c:pt idx="5292">
                  <c:v>43479</c:v>
                </c:pt>
                <c:pt idx="5293">
                  <c:v>43480</c:v>
                </c:pt>
                <c:pt idx="5294">
                  <c:v>43481</c:v>
                </c:pt>
                <c:pt idx="5295">
                  <c:v>43482</c:v>
                </c:pt>
                <c:pt idx="5296">
                  <c:v>43483</c:v>
                </c:pt>
                <c:pt idx="5297">
                  <c:v>43484</c:v>
                </c:pt>
                <c:pt idx="5298">
                  <c:v>43485</c:v>
                </c:pt>
                <c:pt idx="5299">
                  <c:v>43486</c:v>
                </c:pt>
                <c:pt idx="5300">
                  <c:v>43487</c:v>
                </c:pt>
                <c:pt idx="5301">
                  <c:v>43488</c:v>
                </c:pt>
                <c:pt idx="5302">
                  <c:v>43489</c:v>
                </c:pt>
                <c:pt idx="5303">
                  <c:v>43490</c:v>
                </c:pt>
                <c:pt idx="5304">
                  <c:v>43491</c:v>
                </c:pt>
                <c:pt idx="5305">
                  <c:v>43492</c:v>
                </c:pt>
                <c:pt idx="5306">
                  <c:v>43493</c:v>
                </c:pt>
                <c:pt idx="5307">
                  <c:v>43494</c:v>
                </c:pt>
                <c:pt idx="5308">
                  <c:v>43495</c:v>
                </c:pt>
                <c:pt idx="5309">
                  <c:v>43496</c:v>
                </c:pt>
                <c:pt idx="5310">
                  <c:v>43497</c:v>
                </c:pt>
                <c:pt idx="5311">
                  <c:v>43498</c:v>
                </c:pt>
                <c:pt idx="5312">
                  <c:v>43499</c:v>
                </c:pt>
                <c:pt idx="5313">
                  <c:v>43500</c:v>
                </c:pt>
                <c:pt idx="5314">
                  <c:v>43501</c:v>
                </c:pt>
                <c:pt idx="5315">
                  <c:v>43502</c:v>
                </c:pt>
                <c:pt idx="5316">
                  <c:v>43503</c:v>
                </c:pt>
                <c:pt idx="5317">
                  <c:v>43504</c:v>
                </c:pt>
                <c:pt idx="5318">
                  <c:v>43505</c:v>
                </c:pt>
                <c:pt idx="5319">
                  <c:v>43506</c:v>
                </c:pt>
                <c:pt idx="5320">
                  <c:v>43507</c:v>
                </c:pt>
                <c:pt idx="5321">
                  <c:v>43508</c:v>
                </c:pt>
                <c:pt idx="5322">
                  <c:v>43509</c:v>
                </c:pt>
                <c:pt idx="5323">
                  <c:v>43510</c:v>
                </c:pt>
                <c:pt idx="5324">
                  <c:v>43511</c:v>
                </c:pt>
                <c:pt idx="5325">
                  <c:v>43512</c:v>
                </c:pt>
                <c:pt idx="5326">
                  <c:v>43513</c:v>
                </c:pt>
                <c:pt idx="5327">
                  <c:v>43514</c:v>
                </c:pt>
                <c:pt idx="5328">
                  <c:v>43515</c:v>
                </c:pt>
                <c:pt idx="5329">
                  <c:v>43516</c:v>
                </c:pt>
                <c:pt idx="5330">
                  <c:v>43517</c:v>
                </c:pt>
                <c:pt idx="5331">
                  <c:v>43518</c:v>
                </c:pt>
                <c:pt idx="5332">
                  <c:v>43519</c:v>
                </c:pt>
                <c:pt idx="5333">
                  <c:v>43520</c:v>
                </c:pt>
                <c:pt idx="5334">
                  <c:v>43521</c:v>
                </c:pt>
                <c:pt idx="5335">
                  <c:v>43522</c:v>
                </c:pt>
                <c:pt idx="5336">
                  <c:v>43523</c:v>
                </c:pt>
                <c:pt idx="5337">
                  <c:v>43524</c:v>
                </c:pt>
                <c:pt idx="5338">
                  <c:v>43525</c:v>
                </c:pt>
                <c:pt idx="5339">
                  <c:v>43526</c:v>
                </c:pt>
                <c:pt idx="5340">
                  <c:v>43527</c:v>
                </c:pt>
                <c:pt idx="5341">
                  <c:v>43528</c:v>
                </c:pt>
                <c:pt idx="5342">
                  <c:v>43529</c:v>
                </c:pt>
                <c:pt idx="5343">
                  <c:v>43530</c:v>
                </c:pt>
                <c:pt idx="5344">
                  <c:v>43531</c:v>
                </c:pt>
                <c:pt idx="5345">
                  <c:v>43532</c:v>
                </c:pt>
                <c:pt idx="5346">
                  <c:v>43533</c:v>
                </c:pt>
                <c:pt idx="5347">
                  <c:v>43534</c:v>
                </c:pt>
                <c:pt idx="5348">
                  <c:v>43535</c:v>
                </c:pt>
                <c:pt idx="5349">
                  <c:v>43536</c:v>
                </c:pt>
                <c:pt idx="5350">
                  <c:v>43537</c:v>
                </c:pt>
                <c:pt idx="5351">
                  <c:v>43538</c:v>
                </c:pt>
                <c:pt idx="5352">
                  <c:v>43539</c:v>
                </c:pt>
                <c:pt idx="5353">
                  <c:v>43540</c:v>
                </c:pt>
                <c:pt idx="5354">
                  <c:v>43541</c:v>
                </c:pt>
                <c:pt idx="5355">
                  <c:v>43542</c:v>
                </c:pt>
                <c:pt idx="5356">
                  <c:v>43543</c:v>
                </c:pt>
                <c:pt idx="5357">
                  <c:v>43544</c:v>
                </c:pt>
                <c:pt idx="5358">
                  <c:v>43545</c:v>
                </c:pt>
                <c:pt idx="5359">
                  <c:v>43546</c:v>
                </c:pt>
                <c:pt idx="5360">
                  <c:v>43547</c:v>
                </c:pt>
                <c:pt idx="5361">
                  <c:v>43548</c:v>
                </c:pt>
                <c:pt idx="5362">
                  <c:v>43549</c:v>
                </c:pt>
                <c:pt idx="5363">
                  <c:v>43550</c:v>
                </c:pt>
                <c:pt idx="5364">
                  <c:v>43551</c:v>
                </c:pt>
                <c:pt idx="5365">
                  <c:v>43552</c:v>
                </c:pt>
                <c:pt idx="5366">
                  <c:v>43553</c:v>
                </c:pt>
                <c:pt idx="5367">
                  <c:v>43554</c:v>
                </c:pt>
                <c:pt idx="5368">
                  <c:v>43555</c:v>
                </c:pt>
                <c:pt idx="5369">
                  <c:v>43556</c:v>
                </c:pt>
                <c:pt idx="5370">
                  <c:v>43557</c:v>
                </c:pt>
                <c:pt idx="5371">
                  <c:v>43558</c:v>
                </c:pt>
                <c:pt idx="5372">
                  <c:v>43559</c:v>
                </c:pt>
                <c:pt idx="5373">
                  <c:v>43560</c:v>
                </c:pt>
                <c:pt idx="5374">
                  <c:v>43561</c:v>
                </c:pt>
                <c:pt idx="5375">
                  <c:v>43562</c:v>
                </c:pt>
                <c:pt idx="5376">
                  <c:v>43563</c:v>
                </c:pt>
                <c:pt idx="5377">
                  <c:v>43564</c:v>
                </c:pt>
                <c:pt idx="5378">
                  <c:v>43565</c:v>
                </c:pt>
                <c:pt idx="5379">
                  <c:v>43566</c:v>
                </c:pt>
                <c:pt idx="5380">
                  <c:v>43567</c:v>
                </c:pt>
                <c:pt idx="5381">
                  <c:v>43568</c:v>
                </c:pt>
                <c:pt idx="5382">
                  <c:v>43569</c:v>
                </c:pt>
                <c:pt idx="5383">
                  <c:v>43570</c:v>
                </c:pt>
                <c:pt idx="5384">
                  <c:v>43571</c:v>
                </c:pt>
                <c:pt idx="5385">
                  <c:v>43572</c:v>
                </c:pt>
                <c:pt idx="5386">
                  <c:v>43573</c:v>
                </c:pt>
                <c:pt idx="5387">
                  <c:v>43574</c:v>
                </c:pt>
                <c:pt idx="5388">
                  <c:v>43575</c:v>
                </c:pt>
                <c:pt idx="5389">
                  <c:v>43576</c:v>
                </c:pt>
                <c:pt idx="5390">
                  <c:v>43577</c:v>
                </c:pt>
                <c:pt idx="5391">
                  <c:v>43578</c:v>
                </c:pt>
                <c:pt idx="5392">
                  <c:v>43579</c:v>
                </c:pt>
                <c:pt idx="5393">
                  <c:v>43580</c:v>
                </c:pt>
                <c:pt idx="5394">
                  <c:v>43581</c:v>
                </c:pt>
                <c:pt idx="5395">
                  <c:v>43582</c:v>
                </c:pt>
                <c:pt idx="5396">
                  <c:v>43583</c:v>
                </c:pt>
                <c:pt idx="5397">
                  <c:v>43584</c:v>
                </c:pt>
                <c:pt idx="5398">
                  <c:v>43585</c:v>
                </c:pt>
                <c:pt idx="5399">
                  <c:v>43586</c:v>
                </c:pt>
                <c:pt idx="5400">
                  <c:v>43587</c:v>
                </c:pt>
                <c:pt idx="5401">
                  <c:v>43588</c:v>
                </c:pt>
                <c:pt idx="5402">
                  <c:v>43589</c:v>
                </c:pt>
                <c:pt idx="5403">
                  <c:v>43590</c:v>
                </c:pt>
                <c:pt idx="5404">
                  <c:v>43591</c:v>
                </c:pt>
                <c:pt idx="5405">
                  <c:v>43592</c:v>
                </c:pt>
                <c:pt idx="5406">
                  <c:v>43593</c:v>
                </c:pt>
                <c:pt idx="5407">
                  <c:v>43594</c:v>
                </c:pt>
                <c:pt idx="5408">
                  <c:v>43595</c:v>
                </c:pt>
                <c:pt idx="5409">
                  <c:v>43596</c:v>
                </c:pt>
                <c:pt idx="5410">
                  <c:v>43597</c:v>
                </c:pt>
                <c:pt idx="5411">
                  <c:v>43598</c:v>
                </c:pt>
                <c:pt idx="5412">
                  <c:v>43599</c:v>
                </c:pt>
                <c:pt idx="5413">
                  <c:v>43600</c:v>
                </c:pt>
                <c:pt idx="5414">
                  <c:v>43601</c:v>
                </c:pt>
                <c:pt idx="5415">
                  <c:v>43602</c:v>
                </c:pt>
                <c:pt idx="5416">
                  <c:v>43603</c:v>
                </c:pt>
                <c:pt idx="5417">
                  <c:v>43604</c:v>
                </c:pt>
                <c:pt idx="5418">
                  <c:v>43605</c:v>
                </c:pt>
                <c:pt idx="5419">
                  <c:v>43606</c:v>
                </c:pt>
                <c:pt idx="5420">
                  <c:v>43607</c:v>
                </c:pt>
                <c:pt idx="5421">
                  <c:v>43608</c:v>
                </c:pt>
                <c:pt idx="5422">
                  <c:v>43609</c:v>
                </c:pt>
                <c:pt idx="5423">
                  <c:v>43610</c:v>
                </c:pt>
                <c:pt idx="5424">
                  <c:v>43611</c:v>
                </c:pt>
                <c:pt idx="5425">
                  <c:v>43612</c:v>
                </c:pt>
                <c:pt idx="5426">
                  <c:v>43613</c:v>
                </c:pt>
                <c:pt idx="5427">
                  <c:v>43614</c:v>
                </c:pt>
                <c:pt idx="5428">
                  <c:v>43615</c:v>
                </c:pt>
                <c:pt idx="5429">
                  <c:v>43616</c:v>
                </c:pt>
                <c:pt idx="5430">
                  <c:v>43617</c:v>
                </c:pt>
                <c:pt idx="5431">
                  <c:v>43618</c:v>
                </c:pt>
                <c:pt idx="5432">
                  <c:v>43619</c:v>
                </c:pt>
                <c:pt idx="5433">
                  <c:v>43620</c:v>
                </c:pt>
                <c:pt idx="5434">
                  <c:v>43621</c:v>
                </c:pt>
                <c:pt idx="5435">
                  <c:v>43622</c:v>
                </c:pt>
                <c:pt idx="5436">
                  <c:v>43623</c:v>
                </c:pt>
                <c:pt idx="5437">
                  <c:v>43624</c:v>
                </c:pt>
                <c:pt idx="5438">
                  <c:v>43625</c:v>
                </c:pt>
                <c:pt idx="5439">
                  <c:v>43626</c:v>
                </c:pt>
                <c:pt idx="5440">
                  <c:v>43627</c:v>
                </c:pt>
                <c:pt idx="5441">
                  <c:v>43628</c:v>
                </c:pt>
                <c:pt idx="5442">
                  <c:v>43629</c:v>
                </c:pt>
                <c:pt idx="5443">
                  <c:v>43630</c:v>
                </c:pt>
                <c:pt idx="5444">
                  <c:v>43631</c:v>
                </c:pt>
                <c:pt idx="5445">
                  <c:v>43632</c:v>
                </c:pt>
                <c:pt idx="5446">
                  <c:v>43633</c:v>
                </c:pt>
                <c:pt idx="5447">
                  <c:v>43634</c:v>
                </c:pt>
                <c:pt idx="5448">
                  <c:v>43635</c:v>
                </c:pt>
                <c:pt idx="5449">
                  <c:v>43636</c:v>
                </c:pt>
                <c:pt idx="5450">
                  <c:v>43637</c:v>
                </c:pt>
                <c:pt idx="5451">
                  <c:v>43638</c:v>
                </c:pt>
                <c:pt idx="5452">
                  <c:v>43639</c:v>
                </c:pt>
                <c:pt idx="5453">
                  <c:v>43640</c:v>
                </c:pt>
                <c:pt idx="5454">
                  <c:v>43641</c:v>
                </c:pt>
                <c:pt idx="5455">
                  <c:v>43642</c:v>
                </c:pt>
                <c:pt idx="5456">
                  <c:v>43643</c:v>
                </c:pt>
                <c:pt idx="5457">
                  <c:v>43644</c:v>
                </c:pt>
                <c:pt idx="5458">
                  <c:v>43645</c:v>
                </c:pt>
                <c:pt idx="5459">
                  <c:v>43646</c:v>
                </c:pt>
                <c:pt idx="5460">
                  <c:v>43647</c:v>
                </c:pt>
                <c:pt idx="5461">
                  <c:v>43648</c:v>
                </c:pt>
                <c:pt idx="5462">
                  <c:v>43649</c:v>
                </c:pt>
                <c:pt idx="5463">
                  <c:v>43650</c:v>
                </c:pt>
                <c:pt idx="5464">
                  <c:v>43651</c:v>
                </c:pt>
                <c:pt idx="5465">
                  <c:v>43652</c:v>
                </c:pt>
                <c:pt idx="5466">
                  <c:v>43653</c:v>
                </c:pt>
                <c:pt idx="5467">
                  <c:v>43654</c:v>
                </c:pt>
                <c:pt idx="5468">
                  <c:v>43655</c:v>
                </c:pt>
                <c:pt idx="5469">
                  <c:v>43656</c:v>
                </c:pt>
                <c:pt idx="5470">
                  <c:v>43657</c:v>
                </c:pt>
                <c:pt idx="5471">
                  <c:v>43658</c:v>
                </c:pt>
                <c:pt idx="5472">
                  <c:v>43659</c:v>
                </c:pt>
                <c:pt idx="5473">
                  <c:v>43660</c:v>
                </c:pt>
                <c:pt idx="5474">
                  <c:v>43661</c:v>
                </c:pt>
                <c:pt idx="5475">
                  <c:v>43662</c:v>
                </c:pt>
                <c:pt idx="5476">
                  <c:v>43663</c:v>
                </c:pt>
                <c:pt idx="5477">
                  <c:v>43664</c:v>
                </c:pt>
                <c:pt idx="5478">
                  <c:v>43665</c:v>
                </c:pt>
                <c:pt idx="5479">
                  <c:v>43666</c:v>
                </c:pt>
                <c:pt idx="5480">
                  <c:v>43667</c:v>
                </c:pt>
                <c:pt idx="5481">
                  <c:v>43668</c:v>
                </c:pt>
                <c:pt idx="5482">
                  <c:v>43669</c:v>
                </c:pt>
                <c:pt idx="5483">
                  <c:v>43670</c:v>
                </c:pt>
                <c:pt idx="5484">
                  <c:v>43671</c:v>
                </c:pt>
                <c:pt idx="5485">
                  <c:v>43672</c:v>
                </c:pt>
                <c:pt idx="5486">
                  <c:v>43673</c:v>
                </c:pt>
                <c:pt idx="5487">
                  <c:v>43674</c:v>
                </c:pt>
                <c:pt idx="5488">
                  <c:v>43675</c:v>
                </c:pt>
                <c:pt idx="5489">
                  <c:v>43676</c:v>
                </c:pt>
                <c:pt idx="5490">
                  <c:v>43677</c:v>
                </c:pt>
                <c:pt idx="5491">
                  <c:v>43678</c:v>
                </c:pt>
                <c:pt idx="5492">
                  <c:v>43679</c:v>
                </c:pt>
                <c:pt idx="5493">
                  <c:v>43680</c:v>
                </c:pt>
                <c:pt idx="5494">
                  <c:v>43681</c:v>
                </c:pt>
                <c:pt idx="5495">
                  <c:v>43682</c:v>
                </c:pt>
                <c:pt idx="5496">
                  <c:v>43683</c:v>
                </c:pt>
                <c:pt idx="5497">
                  <c:v>43684</c:v>
                </c:pt>
                <c:pt idx="5498">
                  <c:v>43685</c:v>
                </c:pt>
                <c:pt idx="5499">
                  <c:v>43686</c:v>
                </c:pt>
                <c:pt idx="5500">
                  <c:v>43687</c:v>
                </c:pt>
                <c:pt idx="5501">
                  <c:v>43688</c:v>
                </c:pt>
                <c:pt idx="5502">
                  <c:v>43689</c:v>
                </c:pt>
                <c:pt idx="5503">
                  <c:v>43690</c:v>
                </c:pt>
                <c:pt idx="5504">
                  <c:v>43691</c:v>
                </c:pt>
                <c:pt idx="5505">
                  <c:v>43692</c:v>
                </c:pt>
                <c:pt idx="5506">
                  <c:v>43693</c:v>
                </c:pt>
                <c:pt idx="5507">
                  <c:v>43694</c:v>
                </c:pt>
                <c:pt idx="5508">
                  <c:v>43695</c:v>
                </c:pt>
                <c:pt idx="5509">
                  <c:v>43696</c:v>
                </c:pt>
                <c:pt idx="5510">
                  <c:v>43697</c:v>
                </c:pt>
                <c:pt idx="5511">
                  <c:v>43698</c:v>
                </c:pt>
                <c:pt idx="5512">
                  <c:v>43699</c:v>
                </c:pt>
                <c:pt idx="5513">
                  <c:v>43700</c:v>
                </c:pt>
                <c:pt idx="5514">
                  <c:v>43701</c:v>
                </c:pt>
                <c:pt idx="5515">
                  <c:v>43702</c:v>
                </c:pt>
                <c:pt idx="5516">
                  <c:v>43703</c:v>
                </c:pt>
                <c:pt idx="5517">
                  <c:v>43704</c:v>
                </c:pt>
                <c:pt idx="5518">
                  <c:v>43705</c:v>
                </c:pt>
                <c:pt idx="5519">
                  <c:v>43706</c:v>
                </c:pt>
                <c:pt idx="5520">
                  <c:v>43707</c:v>
                </c:pt>
                <c:pt idx="5521">
                  <c:v>43708</c:v>
                </c:pt>
                <c:pt idx="5522">
                  <c:v>43709</c:v>
                </c:pt>
                <c:pt idx="5523">
                  <c:v>43710</c:v>
                </c:pt>
                <c:pt idx="5524">
                  <c:v>43711</c:v>
                </c:pt>
                <c:pt idx="5525">
                  <c:v>43712</c:v>
                </c:pt>
                <c:pt idx="5526">
                  <c:v>43713</c:v>
                </c:pt>
                <c:pt idx="5527">
                  <c:v>43714</c:v>
                </c:pt>
                <c:pt idx="5528">
                  <c:v>43715</c:v>
                </c:pt>
                <c:pt idx="5529">
                  <c:v>43716</c:v>
                </c:pt>
                <c:pt idx="5530">
                  <c:v>43717</c:v>
                </c:pt>
                <c:pt idx="5531">
                  <c:v>43718</c:v>
                </c:pt>
                <c:pt idx="5532">
                  <c:v>43719</c:v>
                </c:pt>
                <c:pt idx="5533">
                  <c:v>43720</c:v>
                </c:pt>
                <c:pt idx="5534">
                  <c:v>43721</c:v>
                </c:pt>
                <c:pt idx="5535">
                  <c:v>43722</c:v>
                </c:pt>
                <c:pt idx="5536">
                  <c:v>43723</c:v>
                </c:pt>
                <c:pt idx="5537">
                  <c:v>43724</c:v>
                </c:pt>
                <c:pt idx="5538">
                  <c:v>43725</c:v>
                </c:pt>
                <c:pt idx="5539">
                  <c:v>43726</c:v>
                </c:pt>
                <c:pt idx="5540">
                  <c:v>43727</c:v>
                </c:pt>
                <c:pt idx="5541">
                  <c:v>43728</c:v>
                </c:pt>
                <c:pt idx="5542">
                  <c:v>43729</c:v>
                </c:pt>
                <c:pt idx="5543">
                  <c:v>43730</c:v>
                </c:pt>
                <c:pt idx="5544">
                  <c:v>43731</c:v>
                </c:pt>
                <c:pt idx="5545">
                  <c:v>43732</c:v>
                </c:pt>
                <c:pt idx="5546">
                  <c:v>43733</c:v>
                </c:pt>
                <c:pt idx="5547">
                  <c:v>43734</c:v>
                </c:pt>
                <c:pt idx="5548">
                  <c:v>43735</c:v>
                </c:pt>
                <c:pt idx="5549">
                  <c:v>43736</c:v>
                </c:pt>
                <c:pt idx="5550">
                  <c:v>43737</c:v>
                </c:pt>
                <c:pt idx="5551">
                  <c:v>43738</c:v>
                </c:pt>
                <c:pt idx="5552">
                  <c:v>43739</c:v>
                </c:pt>
                <c:pt idx="5553">
                  <c:v>43740</c:v>
                </c:pt>
                <c:pt idx="5554">
                  <c:v>43741</c:v>
                </c:pt>
                <c:pt idx="5555">
                  <c:v>43742</c:v>
                </c:pt>
                <c:pt idx="5556">
                  <c:v>43743</c:v>
                </c:pt>
                <c:pt idx="5557">
                  <c:v>43744</c:v>
                </c:pt>
                <c:pt idx="5558">
                  <c:v>43745</c:v>
                </c:pt>
                <c:pt idx="5559">
                  <c:v>43746</c:v>
                </c:pt>
                <c:pt idx="5560">
                  <c:v>43747</c:v>
                </c:pt>
                <c:pt idx="5561">
                  <c:v>43748</c:v>
                </c:pt>
                <c:pt idx="5562">
                  <c:v>43749</c:v>
                </c:pt>
                <c:pt idx="5563">
                  <c:v>43750</c:v>
                </c:pt>
                <c:pt idx="5564">
                  <c:v>43751</c:v>
                </c:pt>
                <c:pt idx="5565">
                  <c:v>43752</c:v>
                </c:pt>
                <c:pt idx="5566">
                  <c:v>43753</c:v>
                </c:pt>
                <c:pt idx="5567">
                  <c:v>43754</c:v>
                </c:pt>
                <c:pt idx="5568">
                  <c:v>43755</c:v>
                </c:pt>
                <c:pt idx="5569">
                  <c:v>43756</c:v>
                </c:pt>
                <c:pt idx="5570">
                  <c:v>43757</c:v>
                </c:pt>
                <c:pt idx="5571">
                  <c:v>43758</c:v>
                </c:pt>
                <c:pt idx="5572">
                  <c:v>43759</c:v>
                </c:pt>
                <c:pt idx="5573">
                  <c:v>43760</c:v>
                </c:pt>
                <c:pt idx="5574">
                  <c:v>43761</c:v>
                </c:pt>
                <c:pt idx="5575">
                  <c:v>43762</c:v>
                </c:pt>
                <c:pt idx="5576">
                  <c:v>43763</c:v>
                </c:pt>
                <c:pt idx="5577">
                  <c:v>43764</c:v>
                </c:pt>
                <c:pt idx="5578">
                  <c:v>43765</c:v>
                </c:pt>
                <c:pt idx="5579">
                  <c:v>43766</c:v>
                </c:pt>
                <c:pt idx="5580">
                  <c:v>43767</c:v>
                </c:pt>
                <c:pt idx="5581">
                  <c:v>43768</c:v>
                </c:pt>
                <c:pt idx="5582">
                  <c:v>43769</c:v>
                </c:pt>
                <c:pt idx="5583">
                  <c:v>43770</c:v>
                </c:pt>
                <c:pt idx="5584">
                  <c:v>43771</c:v>
                </c:pt>
                <c:pt idx="5585">
                  <c:v>43772</c:v>
                </c:pt>
                <c:pt idx="5586">
                  <c:v>43773</c:v>
                </c:pt>
                <c:pt idx="5587">
                  <c:v>43774</c:v>
                </c:pt>
                <c:pt idx="5588">
                  <c:v>43775</c:v>
                </c:pt>
                <c:pt idx="5589">
                  <c:v>43776</c:v>
                </c:pt>
                <c:pt idx="5590">
                  <c:v>43777</c:v>
                </c:pt>
                <c:pt idx="5591">
                  <c:v>43778</c:v>
                </c:pt>
                <c:pt idx="5592">
                  <c:v>43779</c:v>
                </c:pt>
                <c:pt idx="5593">
                  <c:v>43780</c:v>
                </c:pt>
                <c:pt idx="5594">
                  <c:v>43781</c:v>
                </c:pt>
                <c:pt idx="5595">
                  <c:v>43782</c:v>
                </c:pt>
                <c:pt idx="5596">
                  <c:v>43783</c:v>
                </c:pt>
                <c:pt idx="5597">
                  <c:v>43784</c:v>
                </c:pt>
                <c:pt idx="5598">
                  <c:v>43785</c:v>
                </c:pt>
                <c:pt idx="5599">
                  <c:v>43786</c:v>
                </c:pt>
                <c:pt idx="5600">
                  <c:v>43787</c:v>
                </c:pt>
                <c:pt idx="5601">
                  <c:v>43788</c:v>
                </c:pt>
                <c:pt idx="5602">
                  <c:v>43789</c:v>
                </c:pt>
                <c:pt idx="5603">
                  <c:v>43790</c:v>
                </c:pt>
                <c:pt idx="5604">
                  <c:v>43791</c:v>
                </c:pt>
                <c:pt idx="5605">
                  <c:v>43792</c:v>
                </c:pt>
                <c:pt idx="5606">
                  <c:v>43793</c:v>
                </c:pt>
                <c:pt idx="5607">
                  <c:v>43794</c:v>
                </c:pt>
                <c:pt idx="5608">
                  <c:v>43795</c:v>
                </c:pt>
                <c:pt idx="5609">
                  <c:v>43796</c:v>
                </c:pt>
                <c:pt idx="5610">
                  <c:v>43797</c:v>
                </c:pt>
                <c:pt idx="5611">
                  <c:v>43798</c:v>
                </c:pt>
                <c:pt idx="5612">
                  <c:v>43799</c:v>
                </c:pt>
                <c:pt idx="5613">
                  <c:v>43800</c:v>
                </c:pt>
                <c:pt idx="5614">
                  <c:v>43801</c:v>
                </c:pt>
                <c:pt idx="5615">
                  <c:v>43802</c:v>
                </c:pt>
                <c:pt idx="5616">
                  <c:v>43803</c:v>
                </c:pt>
                <c:pt idx="5617">
                  <c:v>43804</c:v>
                </c:pt>
                <c:pt idx="5618">
                  <c:v>43805</c:v>
                </c:pt>
                <c:pt idx="5619">
                  <c:v>43806</c:v>
                </c:pt>
                <c:pt idx="5620">
                  <c:v>43807</c:v>
                </c:pt>
                <c:pt idx="5621">
                  <c:v>43808</c:v>
                </c:pt>
                <c:pt idx="5622">
                  <c:v>43809</c:v>
                </c:pt>
                <c:pt idx="5623">
                  <c:v>43810</c:v>
                </c:pt>
                <c:pt idx="5624">
                  <c:v>43811</c:v>
                </c:pt>
                <c:pt idx="5625">
                  <c:v>43812</c:v>
                </c:pt>
                <c:pt idx="5626">
                  <c:v>43813</c:v>
                </c:pt>
                <c:pt idx="5627">
                  <c:v>43814</c:v>
                </c:pt>
                <c:pt idx="5628">
                  <c:v>43815</c:v>
                </c:pt>
                <c:pt idx="5629">
                  <c:v>43816</c:v>
                </c:pt>
                <c:pt idx="5630">
                  <c:v>43817</c:v>
                </c:pt>
                <c:pt idx="5631">
                  <c:v>43818</c:v>
                </c:pt>
                <c:pt idx="5632">
                  <c:v>43819</c:v>
                </c:pt>
                <c:pt idx="5633">
                  <c:v>43820</c:v>
                </c:pt>
                <c:pt idx="5634">
                  <c:v>43821</c:v>
                </c:pt>
                <c:pt idx="5635">
                  <c:v>43822</c:v>
                </c:pt>
                <c:pt idx="5636">
                  <c:v>43823</c:v>
                </c:pt>
                <c:pt idx="5637">
                  <c:v>43824</c:v>
                </c:pt>
                <c:pt idx="5638">
                  <c:v>43825</c:v>
                </c:pt>
                <c:pt idx="5639">
                  <c:v>43826</c:v>
                </c:pt>
                <c:pt idx="5640">
                  <c:v>43827</c:v>
                </c:pt>
                <c:pt idx="5641">
                  <c:v>43828</c:v>
                </c:pt>
                <c:pt idx="5642">
                  <c:v>43829</c:v>
                </c:pt>
                <c:pt idx="5643">
                  <c:v>43830</c:v>
                </c:pt>
                <c:pt idx="5644">
                  <c:v>43831</c:v>
                </c:pt>
                <c:pt idx="5645">
                  <c:v>43832</c:v>
                </c:pt>
                <c:pt idx="5646">
                  <c:v>43833</c:v>
                </c:pt>
                <c:pt idx="5647">
                  <c:v>43834</c:v>
                </c:pt>
                <c:pt idx="5648">
                  <c:v>43835</c:v>
                </c:pt>
                <c:pt idx="5649">
                  <c:v>43836</c:v>
                </c:pt>
                <c:pt idx="5650">
                  <c:v>43837</c:v>
                </c:pt>
                <c:pt idx="5651">
                  <c:v>43838</c:v>
                </c:pt>
                <c:pt idx="5652">
                  <c:v>43839</c:v>
                </c:pt>
                <c:pt idx="5653">
                  <c:v>43840</c:v>
                </c:pt>
                <c:pt idx="5654">
                  <c:v>43841</c:v>
                </c:pt>
                <c:pt idx="5655">
                  <c:v>43842</c:v>
                </c:pt>
                <c:pt idx="5656">
                  <c:v>43843</c:v>
                </c:pt>
                <c:pt idx="5657">
                  <c:v>43844</c:v>
                </c:pt>
                <c:pt idx="5658">
                  <c:v>43845</c:v>
                </c:pt>
                <c:pt idx="5659">
                  <c:v>43846</c:v>
                </c:pt>
                <c:pt idx="5660">
                  <c:v>43847</c:v>
                </c:pt>
                <c:pt idx="5661">
                  <c:v>43848</c:v>
                </c:pt>
                <c:pt idx="5662">
                  <c:v>43849</c:v>
                </c:pt>
                <c:pt idx="5663">
                  <c:v>43850</c:v>
                </c:pt>
                <c:pt idx="5664">
                  <c:v>43851</c:v>
                </c:pt>
                <c:pt idx="5665">
                  <c:v>43852</c:v>
                </c:pt>
                <c:pt idx="5666">
                  <c:v>43853</c:v>
                </c:pt>
                <c:pt idx="5667">
                  <c:v>43854</c:v>
                </c:pt>
                <c:pt idx="5668">
                  <c:v>43855</c:v>
                </c:pt>
                <c:pt idx="5669">
                  <c:v>43856</c:v>
                </c:pt>
                <c:pt idx="5670">
                  <c:v>43857</c:v>
                </c:pt>
                <c:pt idx="5671">
                  <c:v>43858</c:v>
                </c:pt>
                <c:pt idx="5672">
                  <c:v>43859</c:v>
                </c:pt>
                <c:pt idx="5673">
                  <c:v>43860</c:v>
                </c:pt>
                <c:pt idx="5674">
                  <c:v>43861</c:v>
                </c:pt>
                <c:pt idx="5675">
                  <c:v>43862</c:v>
                </c:pt>
                <c:pt idx="5676">
                  <c:v>43863</c:v>
                </c:pt>
                <c:pt idx="5677">
                  <c:v>43864</c:v>
                </c:pt>
                <c:pt idx="5678">
                  <c:v>43865</c:v>
                </c:pt>
                <c:pt idx="5679">
                  <c:v>43866</c:v>
                </c:pt>
                <c:pt idx="5680">
                  <c:v>43867</c:v>
                </c:pt>
                <c:pt idx="5681">
                  <c:v>43868</c:v>
                </c:pt>
                <c:pt idx="5682">
                  <c:v>43869</c:v>
                </c:pt>
                <c:pt idx="5683">
                  <c:v>43870</c:v>
                </c:pt>
                <c:pt idx="5684">
                  <c:v>43871</c:v>
                </c:pt>
                <c:pt idx="5685">
                  <c:v>43872</c:v>
                </c:pt>
                <c:pt idx="5686">
                  <c:v>43873</c:v>
                </c:pt>
                <c:pt idx="5687">
                  <c:v>43874</c:v>
                </c:pt>
                <c:pt idx="5688">
                  <c:v>43875</c:v>
                </c:pt>
                <c:pt idx="5689">
                  <c:v>43876</c:v>
                </c:pt>
                <c:pt idx="5690">
                  <c:v>43877</c:v>
                </c:pt>
                <c:pt idx="5691">
                  <c:v>43878</c:v>
                </c:pt>
                <c:pt idx="5692">
                  <c:v>43879</c:v>
                </c:pt>
                <c:pt idx="5693">
                  <c:v>43880</c:v>
                </c:pt>
                <c:pt idx="5694">
                  <c:v>43881</c:v>
                </c:pt>
                <c:pt idx="5695">
                  <c:v>43882</c:v>
                </c:pt>
                <c:pt idx="5696">
                  <c:v>43883</c:v>
                </c:pt>
                <c:pt idx="5697">
                  <c:v>43884</c:v>
                </c:pt>
                <c:pt idx="5698">
                  <c:v>43885</c:v>
                </c:pt>
                <c:pt idx="5699">
                  <c:v>43886</c:v>
                </c:pt>
                <c:pt idx="5700">
                  <c:v>43887</c:v>
                </c:pt>
                <c:pt idx="5701">
                  <c:v>43888</c:v>
                </c:pt>
                <c:pt idx="5702">
                  <c:v>43889</c:v>
                </c:pt>
                <c:pt idx="5703">
                  <c:v>43890</c:v>
                </c:pt>
                <c:pt idx="5704">
                  <c:v>43891</c:v>
                </c:pt>
                <c:pt idx="5705">
                  <c:v>43892</c:v>
                </c:pt>
                <c:pt idx="5706">
                  <c:v>43893</c:v>
                </c:pt>
                <c:pt idx="5707">
                  <c:v>43894</c:v>
                </c:pt>
                <c:pt idx="5708">
                  <c:v>43895</c:v>
                </c:pt>
                <c:pt idx="5709">
                  <c:v>43896</c:v>
                </c:pt>
                <c:pt idx="5710">
                  <c:v>43897</c:v>
                </c:pt>
                <c:pt idx="5711">
                  <c:v>43898</c:v>
                </c:pt>
                <c:pt idx="5712">
                  <c:v>43899</c:v>
                </c:pt>
                <c:pt idx="5713">
                  <c:v>43900</c:v>
                </c:pt>
                <c:pt idx="5714">
                  <c:v>43901</c:v>
                </c:pt>
                <c:pt idx="5715">
                  <c:v>43902</c:v>
                </c:pt>
                <c:pt idx="5716">
                  <c:v>43903</c:v>
                </c:pt>
                <c:pt idx="5717">
                  <c:v>43904</c:v>
                </c:pt>
                <c:pt idx="5718">
                  <c:v>43905</c:v>
                </c:pt>
                <c:pt idx="5719">
                  <c:v>43906</c:v>
                </c:pt>
                <c:pt idx="5720">
                  <c:v>43907</c:v>
                </c:pt>
                <c:pt idx="5721">
                  <c:v>43908</c:v>
                </c:pt>
                <c:pt idx="5722">
                  <c:v>43909</c:v>
                </c:pt>
                <c:pt idx="5723">
                  <c:v>43910</c:v>
                </c:pt>
                <c:pt idx="5724">
                  <c:v>43911</c:v>
                </c:pt>
                <c:pt idx="5725">
                  <c:v>43912</c:v>
                </c:pt>
                <c:pt idx="5726">
                  <c:v>43913</c:v>
                </c:pt>
                <c:pt idx="5727">
                  <c:v>43914</c:v>
                </c:pt>
                <c:pt idx="5728">
                  <c:v>43915</c:v>
                </c:pt>
                <c:pt idx="5729">
                  <c:v>43916</c:v>
                </c:pt>
                <c:pt idx="5730">
                  <c:v>43917</c:v>
                </c:pt>
                <c:pt idx="5731">
                  <c:v>43918</c:v>
                </c:pt>
                <c:pt idx="5732">
                  <c:v>43919</c:v>
                </c:pt>
                <c:pt idx="5733">
                  <c:v>43920</c:v>
                </c:pt>
                <c:pt idx="5734">
                  <c:v>43921</c:v>
                </c:pt>
                <c:pt idx="5735">
                  <c:v>43922</c:v>
                </c:pt>
                <c:pt idx="5736">
                  <c:v>43923</c:v>
                </c:pt>
                <c:pt idx="5737">
                  <c:v>43924</c:v>
                </c:pt>
                <c:pt idx="5738">
                  <c:v>43925</c:v>
                </c:pt>
                <c:pt idx="5739">
                  <c:v>43926</c:v>
                </c:pt>
                <c:pt idx="5740">
                  <c:v>43927</c:v>
                </c:pt>
                <c:pt idx="5741">
                  <c:v>43928</c:v>
                </c:pt>
                <c:pt idx="5742">
                  <c:v>43929</c:v>
                </c:pt>
                <c:pt idx="5743">
                  <c:v>43930</c:v>
                </c:pt>
                <c:pt idx="5744">
                  <c:v>43931</c:v>
                </c:pt>
                <c:pt idx="5745">
                  <c:v>43932</c:v>
                </c:pt>
                <c:pt idx="5746">
                  <c:v>43933</c:v>
                </c:pt>
                <c:pt idx="5747">
                  <c:v>43934</c:v>
                </c:pt>
                <c:pt idx="5748">
                  <c:v>43935</c:v>
                </c:pt>
                <c:pt idx="5749">
                  <c:v>43936</c:v>
                </c:pt>
                <c:pt idx="5750">
                  <c:v>43937</c:v>
                </c:pt>
                <c:pt idx="5751">
                  <c:v>43938</c:v>
                </c:pt>
                <c:pt idx="5752">
                  <c:v>43939</c:v>
                </c:pt>
                <c:pt idx="5753">
                  <c:v>43940</c:v>
                </c:pt>
                <c:pt idx="5754">
                  <c:v>43941</c:v>
                </c:pt>
                <c:pt idx="5755">
                  <c:v>43942</c:v>
                </c:pt>
                <c:pt idx="5756">
                  <c:v>43943</c:v>
                </c:pt>
                <c:pt idx="5757">
                  <c:v>43944</c:v>
                </c:pt>
                <c:pt idx="5758">
                  <c:v>43945</c:v>
                </c:pt>
                <c:pt idx="5759">
                  <c:v>43946</c:v>
                </c:pt>
                <c:pt idx="5760">
                  <c:v>43947</c:v>
                </c:pt>
                <c:pt idx="5761">
                  <c:v>43948</c:v>
                </c:pt>
                <c:pt idx="5762">
                  <c:v>43949</c:v>
                </c:pt>
                <c:pt idx="5763">
                  <c:v>43950</c:v>
                </c:pt>
                <c:pt idx="5764">
                  <c:v>43951</c:v>
                </c:pt>
                <c:pt idx="5765">
                  <c:v>43952</c:v>
                </c:pt>
                <c:pt idx="5766">
                  <c:v>43953</c:v>
                </c:pt>
                <c:pt idx="5767">
                  <c:v>43954</c:v>
                </c:pt>
                <c:pt idx="5768">
                  <c:v>43955</c:v>
                </c:pt>
                <c:pt idx="5769">
                  <c:v>43956</c:v>
                </c:pt>
                <c:pt idx="5770">
                  <c:v>43957</c:v>
                </c:pt>
                <c:pt idx="5771">
                  <c:v>43958</c:v>
                </c:pt>
                <c:pt idx="5772">
                  <c:v>43959</c:v>
                </c:pt>
                <c:pt idx="5773">
                  <c:v>43960</c:v>
                </c:pt>
                <c:pt idx="5774">
                  <c:v>43961</c:v>
                </c:pt>
                <c:pt idx="5775">
                  <c:v>43962</c:v>
                </c:pt>
                <c:pt idx="5776">
                  <c:v>43963</c:v>
                </c:pt>
                <c:pt idx="5777">
                  <c:v>43964</c:v>
                </c:pt>
                <c:pt idx="5778">
                  <c:v>43965</c:v>
                </c:pt>
                <c:pt idx="5779">
                  <c:v>43966</c:v>
                </c:pt>
                <c:pt idx="5780">
                  <c:v>43967</c:v>
                </c:pt>
                <c:pt idx="5781">
                  <c:v>43968</c:v>
                </c:pt>
                <c:pt idx="5782">
                  <c:v>43969</c:v>
                </c:pt>
                <c:pt idx="5783">
                  <c:v>43970</c:v>
                </c:pt>
                <c:pt idx="5784">
                  <c:v>43971</c:v>
                </c:pt>
                <c:pt idx="5785">
                  <c:v>43972</c:v>
                </c:pt>
                <c:pt idx="5786">
                  <c:v>43973</c:v>
                </c:pt>
                <c:pt idx="5787">
                  <c:v>43974</c:v>
                </c:pt>
                <c:pt idx="5788">
                  <c:v>43975</c:v>
                </c:pt>
                <c:pt idx="5789">
                  <c:v>43976</c:v>
                </c:pt>
                <c:pt idx="5790">
                  <c:v>43977</c:v>
                </c:pt>
                <c:pt idx="5791">
                  <c:v>43978</c:v>
                </c:pt>
                <c:pt idx="5792">
                  <c:v>43979</c:v>
                </c:pt>
                <c:pt idx="5793">
                  <c:v>43980</c:v>
                </c:pt>
                <c:pt idx="5794">
                  <c:v>43981</c:v>
                </c:pt>
                <c:pt idx="5795">
                  <c:v>43982</c:v>
                </c:pt>
                <c:pt idx="5796">
                  <c:v>43983</c:v>
                </c:pt>
                <c:pt idx="5797">
                  <c:v>43984</c:v>
                </c:pt>
                <c:pt idx="5798">
                  <c:v>43985</c:v>
                </c:pt>
                <c:pt idx="5799">
                  <c:v>43986</c:v>
                </c:pt>
                <c:pt idx="5800">
                  <c:v>43987</c:v>
                </c:pt>
                <c:pt idx="5801">
                  <c:v>43988</c:v>
                </c:pt>
                <c:pt idx="5802">
                  <c:v>43989</c:v>
                </c:pt>
                <c:pt idx="5803">
                  <c:v>43990</c:v>
                </c:pt>
                <c:pt idx="5804">
                  <c:v>43991</c:v>
                </c:pt>
                <c:pt idx="5805">
                  <c:v>43992</c:v>
                </c:pt>
                <c:pt idx="5806">
                  <c:v>43993</c:v>
                </c:pt>
                <c:pt idx="5807">
                  <c:v>43994</c:v>
                </c:pt>
                <c:pt idx="5808">
                  <c:v>43995</c:v>
                </c:pt>
                <c:pt idx="5809">
                  <c:v>43996</c:v>
                </c:pt>
                <c:pt idx="5810">
                  <c:v>43997</c:v>
                </c:pt>
                <c:pt idx="5811">
                  <c:v>43998</c:v>
                </c:pt>
                <c:pt idx="5812">
                  <c:v>43999</c:v>
                </c:pt>
                <c:pt idx="5813">
                  <c:v>44000</c:v>
                </c:pt>
                <c:pt idx="5814">
                  <c:v>44001</c:v>
                </c:pt>
                <c:pt idx="5815">
                  <c:v>44002</c:v>
                </c:pt>
                <c:pt idx="5816">
                  <c:v>44003</c:v>
                </c:pt>
                <c:pt idx="5817">
                  <c:v>44004</c:v>
                </c:pt>
                <c:pt idx="5818">
                  <c:v>44005</c:v>
                </c:pt>
                <c:pt idx="5819">
                  <c:v>44006</c:v>
                </c:pt>
                <c:pt idx="5820">
                  <c:v>44007</c:v>
                </c:pt>
                <c:pt idx="5821">
                  <c:v>44008</c:v>
                </c:pt>
                <c:pt idx="5822">
                  <c:v>44009</c:v>
                </c:pt>
                <c:pt idx="5823">
                  <c:v>44010</c:v>
                </c:pt>
                <c:pt idx="5824">
                  <c:v>44011</c:v>
                </c:pt>
                <c:pt idx="5825">
                  <c:v>44012</c:v>
                </c:pt>
                <c:pt idx="5826">
                  <c:v>44013</c:v>
                </c:pt>
                <c:pt idx="5827">
                  <c:v>44014</c:v>
                </c:pt>
                <c:pt idx="5828">
                  <c:v>44015</c:v>
                </c:pt>
                <c:pt idx="5829">
                  <c:v>44016</c:v>
                </c:pt>
                <c:pt idx="5830">
                  <c:v>44017</c:v>
                </c:pt>
                <c:pt idx="5831">
                  <c:v>44018</c:v>
                </c:pt>
                <c:pt idx="5832">
                  <c:v>44019</c:v>
                </c:pt>
                <c:pt idx="5833">
                  <c:v>44020</c:v>
                </c:pt>
                <c:pt idx="5834">
                  <c:v>44021</c:v>
                </c:pt>
                <c:pt idx="5835">
                  <c:v>44022</c:v>
                </c:pt>
                <c:pt idx="5836">
                  <c:v>44023</c:v>
                </c:pt>
                <c:pt idx="5837">
                  <c:v>44024</c:v>
                </c:pt>
                <c:pt idx="5838">
                  <c:v>44025</c:v>
                </c:pt>
                <c:pt idx="5839">
                  <c:v>44026</c:v>
                </c:pt>
                <c:pt idx="5840">
                  <c:v>44027</c:v>
                </c:pt>
                <c:pt idx="5841">
                  <c:v>44028</c:v>
                </c:pt>
                <c:pt idx="5842">
                  <c:v>44029</c:v>
                </c:pt>
                <c:pt idx="5843">
                  <c:v>44030</c:v>
                </c:pt>
                <c:pt idx="5844">
                  <c:v>44031</c:v>
                </c:pt>
                <c:pt idx="5845">
                  <c:v>44032</c:v>
                </c:pt>
                <c:pt idx="5846">
                  <c:v>44033</c:v>
                </c:pt>
                <c:pt idx="5847">
                  <c:v>44034</c:v>
                </c:pt>
                <c:pt idx="5848">
                  <c:v>44035</c:v>
                </c:pt>
                <c:pt idx="5849">
                  <c:v>44036</c:v>
                </c:pt>
                <c:pt idx="5850">
                  <c:v>44037</c:v>
                </c:pt>
                <c:pt idx="5851">
                  <c:v>44038</c:v>
                </c:pt>
                <c:pt idx="5852">
                  <c:v>44039</c:v>
                </c:pt>
                <c:pt idx="5853">
                  <c:v>44040</c:v>
                </c:pt>
                <c:pt idx="5854">
                  <c:v>44041</c:v>
                </c:pt>
                <c:pt idx="5855">
                  <c:v>44042</c:v>
                </c:pt>
                <c:pt idx="5856">
                  <c:v>44043</c:v>
                </c:pt>
                <c:pt idx="5857">
                  <c:v>44044</c:v>
                </c:pt>
                <c:pt idx="5858">
                  <c:v>44045</c:v>
                </c:pt>
                <c:pt idx="5859">
                  <c:v>44046</c:v>
                </c:pt>
                <c:pt idx="5860">
                  <c:v>44047</c:v>
                </c:pt>
                <c:pt idx="5861">
                  <c:v>44048</c:v>
                </c:pt>
                <c:pt idx="5862">
                  <c:v>44049</c:v>
                </c:pt>
                <c:pt idx="5863">
                  <c:v>44050</c:v>
                </c:pt>
                <c:pt idx="5864">
                  <c:v>44051</c:v>
                </c:pt>
                <c:pt idx="5865">
                  <c:v>44052</c:v>
                </c:pt>
                <c:pt idx="5866">
                  <c:v>44053</c:v>
                </c:pt>
                <c:pt idx="5867">
                  <c:v>44054</c:v>
                </c:pt>
                <c:pt idx="5868">
                  <c:v>44055</c:v>
                </c:pt>
                <c:pt idx="5869">
                  <c:v>44056</c:v>
                </c:pt>
                <c:pt idx="5870">
                  <c:v>44057</c:v>
                </c:pt>
                <c:pt idx="5871">
                  <c:v>44058</c:v>
                </c:pt>
                <c:pt idx="5872">
                  <c:v>44059</c:v>
                </c:pt>
                <c:pt idx="5873">
                  <c:v>44060</c:v>
                </c:pt>
                <c:pt idx="5874">
                  <c:v>44061</c:v>
                </c:pt>
                <c:pt idx="5875">
                  <c:v>44062</c:v>
                </c:pt>
                <c:pt idx="5876">
                  <c:v>44063</c:v>
                </c:pt>
                <c:pt idx="5877">
                  <c:v>44064</c:v>
                </c:pt>
                <c:pt idx="5878">
                  <c:v>44065</c:v>
                </c:pt>
                <c:pt idx="5879">
                  <c:v>44066</c:v>
                </c:pt>
                <c:pt idx="5880">
                  <c:v>44067</c:v>
                </c:pt>
                <c:pt idx="5881">
                  <c:v>44068</c:v>
                </c:pt>
                <c:pt idx="5882">
                  <c:v>44069</c:v>
                </c:pt>
                <c:pt idx="5883">
                  <c:v>44070</c:v>
                </c:pt>
                <c:pt idx="5884">
                  <c:v>44071</c:v>
                </c:pt>
                <c:pt idx="5885">
                  <c:v>44072</c:v>
                </c:pt>
                <c:pt idx="5886">
                  <c:v>44073</c:v>
                </c:pt>
                <c:pt idx="5887">
                  <c:v>44074</c:v>
                </c:pt>
                <c:pt idx="5888">
                  <c:v>44075</c:v>
                </c:pt>
                <c:pt idx="5889">
                  <c:v>44076</c:v>
                </c:pt>
                <c:pt idx="5890">
                  <c:v>44077</c:v>
                </c:pt>
                <c:pt idx="5891">
                  <c:v>44078</c:v>
                </c:pt>
                <c:pt idx="5892">
                  <c:v>44079</c:v>
                </c:pt>
                <c:pt idx="5893">
                  <c:v>44080</c:v>
                </c:pt>
                <c:pt idx="5894">
                  <c:v>44081</c:v>
                </c:pt>
                <c:pt idx="5895">
                  <c:v>44082</c:v>
                </c:pt>
                <c:pt idx="5896">
                  <c:v>44083</c:v>
                </c:pt>
                <c:pt idx="5897">
                  <c:v>44084</c:v>
                </c:pt>
                <c:pt idx="5898">
                  <c:v>44085</c:v>
                </c:pt>
                <c:pt idx="5899">
                  <c:v>44086</c:v>
                </c:pt>
                <c:pt idx="5900">
                  <c:v>44087</c:v>
                </c:pt>
                <c:pt idx="5901">
                  <c:v>44088</c:v>
                </c:pt>
                <c:pt idx="5902">
                  <c:v>44089</c:v>
                </c:pt>
                <c:pt idx="5903">
                  <c:v>44090</c:v>
                </c:pt>
                <c:pt idx="5904">
                  <c:v>44091</c:v>
                </c:pt>
                <c:pt idx="5905">
                  <c:v>44092</c:v>
                </c:pt>
                <c:pt idx="5906">
                  <c:v>44093</c:v>
                </c:pt>
                <c:pt idx="5907">
                  <c:v>44094</c:v>
                </c:pt>
                <c:pt idx="5908">
                  <c:v>44095</c:v>
                </c:pt>
                <c:pt idx="5909">
                  <c:v>44096</c:v>
                </c:pt>
                <c:pt idx="5910">
                  <c:v>44097</c:v>
                </c:pt>
                <c:pt idx="5911">
                  <c:v>44098</c:v>
                </c:pt>
                <c:pt idx="5912">
                  <c:v>44099</c:v>
                </c:pt>
                <c:pt idx="5913">
                  <c:v>44100</c:v>
                </c:pt>
                <c:pt idx="5914">
                  <c:v>44101</c:v>
                </c:pt>
                <c:pt idx="5915">
                  <c:v>44102</c:v>
                </c:pt>
                <c:pt idx="5916">
                  <c:v>44103</c:v>
                </c:pt>
                <c:pt idx="5917">
                  <c:v>44104</c:v>
                </c:pt>
                <c:pt idx="5918">
                  <c:v>44105</c:v>
                </c:pt>
                <c:pt idx="5919">
                  <c:v>44106</c:v>
                </c:pt>
                <c:pt idx="5920">
                  <c:v>44107</c:v>
                </c:pt>
                <c:pt idx="5921">
                  <c:v>44108</c:v>
                </c:pt>
                <c:pt idx="5922">
                  <c:v>44109</c:v>
                </c:pt>
                <c:pt idx="5923">
                  <c:v>44110</c:v>
                </c:pt>
                <c:pt idx="5924">
                  <c:v>44111</c:v>
                </c:pt>
                <c:pt idx="5925">
                  <c:v>44112</c:v>
                </c:pt>
                <c:pt idx="5926">
                  <c:v>44113</c:v>
                </c:pt>
                <c:pt idx="5927">
                  <c:v>44114</c:v>
                </c:pt>
                <c:pt idx="5928">
                  <c:v>44115</c:v>
                </c:pt>
                <c:pt idx="5929">
                  <c:v>44116</c:v>
                </c:pt>
                <c:pt idx="5930">
                  <c:v>44117</c:v>
                </c:pt>
                <c:pt idx="5931">
                  <c:v>44118</c:v>
                </c:pt>
                <c:pt idx="5932">
                  <c:v>44119</c:v>
                </c:pt>
                <c:pt idx="5933">
                  <c:v>44120</c:v>
                </c:pt>
                <c:pt idx="5934">
                  <c:v>44121</c:v>
                </c:pt>
                <c:pt idx="5935">
                  <c:v>44122</c:v>
                </c:pt>
                <c:pt idx="5936">
                  <c:v>44123</c:v>
                </c:pt>
                <c:pt idx="5937">
                  <c:v>44124</c:v>
                </c:pt>
                <c:pt idx="5938">
                  <c:v>44125</c:v>
                </c:pt>
                <c:pt idx="5939">
                  <c:v>44126</c:v>
                </c:pt>
                <c:pt idx="5940">
                  <c:v>44127</c:v>
                </c:pt>
                <c:pt idx="5941">
                  <c:v>44128</c:v>
                </c:pt>
                <c:pt idx="5942">
                  <c:v>44129</c:v>
                </c:pt>
                <c:pt idx="5943">
                  <c:v>44130</c:v>
                </c:pt>
                <c:pt idx="5944">
                  <c:v>44131</c:v>
                </c:pt>
                <c:pt idx="5945">
                  <c:v>44132</c:v>
                </c:pt>
                <c:pt idx="5946">
                  <c:v>44133</c:v>
                </c:pt>
                <c:pt idx="5947">
                  <c:v>44134</c:v>
                </c:pt>
                <c:pt idx="5948">
                  <c:v>44135</c:v>
                </c:pt>
                <c:pt idx="5949">
                  <c:v>44136</c:v>
                </c:pt>
                <c:pt idx="5950">
                  <c:v>44137</c:v>
                </c:pt>
                <c:pt idx="5951">
                  <c:v>44138</c:v>
                </c:pt>
                <c:pt idx="5952">
                  <c:v>44139</c:v>
                </c:pt>
                <c:pt idx="5953">
                  <c:v>44140</c:v>
                </c:pt>
                <c:pt idx="5954">
                  <c:v>44141</c:v>
                </c:pt>
                <c:pt idx="5955">
                  <c:v>44142</c:v>
                </c:pt>
                <c:pt idx="5956">
                  <c:v>44143</c:v>
                </c:pt>
                <c:pt idx="5957">
                  <c:v>44144</c:v>
                </c:pt>
                <c:pt idx="5958">
                  <c:v>44145</c:v>
                </c:pt>
                <c:pt idx="5959">
                  <c:v>44146</c:v>
                </c:pt>
                <c:pt idx="5960">
                  <c:v>44147</c:v>
                </c:pt>
                <c:pt idx="5961">
                  <c:v>44148</c:v>
                </c:pt>
                <c:pt idx="5962">
                  <c:v>44149</c:v>
                </c:pt>
                <c:pt idx="5963">
                  <c:v>44150</c:v>
                </c:pt>
                <c:pt idx="5964">
                  <c:v>44151</c:v>
                </c:pt>
                <c:pt idx="5965">
                  <c:v>44152</c:v>
                </c:pt>
                <c:pt idx="5966">
                  <c:v>44153</c:v>
                </c:pt>
                <c:pt idx="5967">
                  <c:v>44154</c:v>
                </c:pt>
                <c:pt idx="5968">
                  <c:v>44155</c:v>
                </c:pt>
                <c:pt idx="5969">
                  <c:v>44156</c:v>
                </c:pt>
                <c:pt idx="5970">
                  <c:v>44157</c:v>
                </c:pt>
                <c:pt idx="5971">
                  <c:v>44158</c:v>
                </c:pt>
                <c:pt idx="5972">
                  <c:v>44159</c:v>
                </c:pt>
                <c:pt idx="5973">
                  <c:v>44160</c:v>
                </c:pt>
                <c:pt idx="5974">
                  <c:v>44161</c:v>
                </c:pt>
                <c:pt idx="5975">
                  <c:v>44162</c:v>
                </c:pt>
                <c:pt idx="5976">
                  <c:v>44163</c:v>
                </c:pt>
                <c:pt idx="5977">
                  <c:v>44164</c:v>
                </c:pt>
                <c:pt idx="5978">
                  <c:v>44165</c:v>
                </c:pt>
                <c:pt idx="5979">
                  <c:v>44166</c:v>
                </c:pt>
                <c:pt idx="5980">
                  <c:v>44167</c:v>
                </c:pt>
                <c:pt idx="5981">
                  <c:v>44168</c:v>
                </c:pt>
                <c:pt idx="5982">
                  <c:v>44169</c:v>
                </c:pt>
                <c:pt idx="5983">
                  <c:v>44170</c:v>
                </c:pt>
                <c:pt idx="5984">
                  <c:v>44171</c:v>
                </c:pt>
                <c:pt idx="5985">
                  <c:v>44172</c:v>
                </c:pt>
                <c:pt idx="5986">
                  <c:v>44173</c:v>
                </c:pt>
                <c:pt idx="5987">
                  <c:v>44174</c:v>
                </c:pt>
                <c:pt idx="5988">
                  <c:v>44175</c:v>
                </c:pt>
                <c:pt idx="5989">
                  <c:v>44176</c:v>
                </c:pt>
                <c:pt idx="5990">
                  <c:v>44177</c:v>
                </c:pt>
                <c:pt idx="5991">
                  <c:v>44178</c:v>
                </c:pt>
                <c:pt idx="5992">
                  <c:v>44179</c:v>
                </c:pt>
                <c:pt idx="5993">
                  <c:v>44180</c:v>
                </c:pt>
                <c:pt idx="5994">
                  <c:v>44181</c:v>
                </c:pt>
                <c:pt idx="5995">
                  <c:v>44182</c:v>
                </c:pt>
                <c:pt idx="5996">
                  <c:v>44183</c:v>
                </c:pt>
                <c:pt idx="5997">
                  <c:v>44184</c:v>
                </c:pt>
                <c:pt idx="5998">
                  <c:v>44185</c:v>
                </c:pt>
                <c:pt idx="5999">
                  <c:v>44186</c:v>
                </c:pt>
                <c:pt idx="6000">
                  <c:v>44187</c:v>
                </c:pt>
                <c:pt idx="6001">
                  <c:v>44188</c:v>
                </c:pt>
                <c:pt idx="6002">
                  <c:v>44189</c:v>
                </c:pt>
                <c:pt idx="6003">
                  <c:v>44190</c:v>
                </c:pt>
                <c:pt idx="6004">
                  <c:v>44191</c:v>
                </c:pt>
                <c:pt idx="6005">
                  <c:v>44192</c:v>
                </c:pt>
                <c:pt idx="6006">
                  <c:v>44193</c:v>
                </c:pt>
                <c:pt idx="6007">
                  <c:v>44194</c:v>
                </c:pt>
                <c:pt idx="6008">
                  <c:v>44195</c:v>
                </c:pt>
                <c:pt idx="6009">
                  <c:v>44196</c:v>
                </c:pt>
                <c:pt idx="6010">
                  <c:v>44197</c:v>
                </c:pt>
                <c:pt idx="6011">
                  <c:v>44198</c:v>
                </c:pt>
                <c:pt idx="6012">
                  <c:v>44199</c:v>
                </c:pt>
                <c:pt idx="6013">
                  <c:v>44200</c:v>
                </c:pt>
                <c:pt idx="6014">
                  <c:v>44201</c:v>
                </c:pt>
                <c:pt idx="6015">
                  <c:v>44202</c:v>
                </c:pt>
                <c:pt idx="6016">
                  <c:v>44203</c:v>
                </c:pt>
                <c:pt idx="6017">
                  <c:v>44204</c:v>
                </c:pt>
                <c:pt idx="6018">
                  <c:v>44205</c:v>
                </c:pt>
                <c:pt idx="6019">
                  <c:v>44206</c:v>
                </c:pt>
                <c:pt idx="6020">
                  <c:v>44207</c:v>
                </c:pt>
                <c:pt idx="6021">
                  <c:v>44208</c:v>
                </c:pt>
                <c:pt idx="6022">
                  <c:v>44209</c:v>
                </c:pt>
                <c:pt idx="6023">
                  <c:v>44210</c:v>
                </c:pt>
                <c:pt idx="6024">
                  <c:v>44211</c:v>
                </c:pt>
                <c:pt idx="6025">
                  <c:v>44212</c:v>
                </c:pt>
                <c:pt idx="6026">
                  <c:v>44213</c:v>
                </c:pt>
                <c:pt idx="6027">
                  <c:v>44214</c:v>
                </c:pt>
                <c:pt idx="6028">
                  <c:v>44215</c:v>
                </c:pt>
                <c:pt idx="6029">
                  <c:v>44216</c:v>
                </c:pt>
                <c:pt idx="6030">
                  <c:v>44217</c:v>
                </c:pt>
                <c:pt idx="6031">
                  <c:v>44218</c:v>
                </c:pt>
                <c:pt idx="6032">
                  <c:v>44219</c:v>
                </c:pt>
                <c:pt idx="6033">
                  <c:v>44220</c:v>
                </c:pt>
                <c:pt idx="6034">
                  <c:v>44221</c:v>
                </c:pt>
                <c:pt idx="6035">
                  <c:v>44222</c:v>
                </c:pt>
                <c:pt idx="6036">
                  <c:v>44223</c:v>
                </c:pt>
                <c:pt idx="6037">
                  <c:v>44224</c:v>
                </c:pt>
                <c:pt idx="6038">
                  <c:v>44225</c:v>
                </c:pt>
                <c:pt idx="6039">
                  <c:v>44226</c:v>
                </c:pt>
                <c:pt idx="6040">
                  <c:v>44227</c:v>
                </c:pt>
                <c:pt idx="6041">
                  <c:v>44228</c:v>
                </c:pt>
                <c:pt idx="6042">
                  <c:v>44229</c:v>
                </c:pt>
                <c:pt idx="6043">
                  <c:v>44230</c:v>
                </c:pt>
                <c:pt idx="6044">
                  <c:v>44231</c:v>
                </c:pt>
                <c:pt idx="6045">
                  <c:v>44232</c:v>
                </c:pt>
                <c:pt idx="6046">
                  <c:v>44233</c:v>
                </c:pt>
                <c:pt idx="6047">
                  <c:v>44234</c:v>
                </c:pt>
                <c:pt idx="6048">
                  <c:v>44235</c:v>
                </c:pt>
                <c:pt idx="6049">
                  <c:v>44236</c:v>
                </c:pt>
                <c:pt idx="6050">
                  <c:v>44237</c:v>
                </c:pt>
                <c:pt idx="6051">
                  <c:v>44238</c:v>
                </c:pt>
                <c:pt idx="6052">
                  <c:v>44239</c:v>
                </c:pt>
                <c:pt idx="6053">
                  <c:v>44240</c:v>
                </c:pt>
                <c:pt idx="6054">
                  <c:v>44241</c:v>
                </c:pt>
                <c:pt idx="6055">
                  <c:v>44242</c:v>
                </c:pt>
                <c:pt idx="6056">
                  <c:v>44243</c:v>
                </c:pt>
                <c:pt idx="6057">
                  <c:v>44244</c:v>
                </c:pt>
                <c:pt idx="6058">
                  <c:v>44245</c:v>
                </c:pt>
                <c:pt idx="6059">
                  <c:v>44246</c:v>
                </c:pt>
                <c:pt idx="6060">
                  <c:v>44247</c:v>
                </c:pt>
                <c:pt idx="6061">
                  <c:v>44248</c:v>
                </c:pt>
                <c:pt idx="6062">
                  <c:v>44249</c:v>
                </c:pt>
                <c:pt idx="6063">
                  <c:v>44250</c:v>
                </c:pt>
                <c:pt idx="6064">
                  <c:v>44251</c:v>
                </c:pt>
                <c:pt idx="6065">
                  <c:v>44252</c:v>
                </c:pt>
                <c:pt idx="6066">
                  <c:v>44253</c:v>
                </c:pt>
                <c:pt idx="6067">
                  <c:v>44254</c:v>
                </c:pt>
                <c:pt idx="6068">
                  <c:v>44255</c:v>
                </c:pt>
                <c:pt idx="6069">
                  <c:v>44256</c:v>
                </c:pt>
                <c:pt idx="6070">
                  <c:v>44257</c:v>
                </c:pt>
                <c:pt idx="6071">
                  <c:v>44258</c:v>
                </c:pt>
                <c:pt idx="6072">
                  <c:v>44259</c:v>
                </c:pt>
                <c:pt idx="6073">
                  <c:v>44260</c:v>
                </c:pt>
                <c:pt idx="6074">
                  <c:v>44261</c:v>
                </c:pt>
                <c:pt idx="6075">
                  <c:v>44262</c:v>
                </c:pt>
                <c:pt idx="6076">
                  <c:v>44263</c:v>
                </c:pt>
                <c:pt idx="6077">
                  <c:v>44264</c:v>
                </c:pt>
                <c:pt idx="6078">
                  <c:v>44265</c:v>
                </c:pt>
                <c:pt idx="6079">
                  <c:v>44266</c:v>
                </c:pt>
                <c:pt idx="6080">
                  <c:v>44267</c:v>
                </c:pt>
                <c:pt idx="6081">
                  <c:v>44268</c:v>
                </c:pt>
                <c:pt idx="6082">
                  <c:v>44269</c:v>
                </c:pt>
                <c:pt idx="6083">
                  <c:v>44270</c:v>
                </c:pt>
                <c:pt idx="6084">
                  <c:v>44271</c:v>
                </c:pt>
                <c:pt idx="6085">
                  <c:v>44272</c:v>
                </c:pt>
                <c:pt idx="6086">
                  <c:v>44273</c:v>
                </c:pt>
                <c:pt idx="6087">
                  <c:v>44274</c:v>
                </c:pt>
                <c:pt idx="6088">
                  <c:v>44275</c:v>
                </c:pt>
                <c:pt idx="6089">
                  <c:v>44276</c:v>
                </c:pt>
                <c:pt idx="6090">
                  <c:v>44277</c:v>
                </c:pt>
                <c:pt idx="6091">
                  <c:v>44278</c:v>
                </c:pt>
                <c:pt idx="6092">
                  <c:v>44279</c:v>
                </c:pt>
                <c:pt idx="6093">
                  <c:v>44280</c:v>
                </c:pt>
                <c:pt idx="6094">
                  <c:v>44281</c:v>
                </c:pt>
                <c:pt idx="6095">
                  <c:v>44282</c:v>
                </c:pt>
                <c:pt idx="6096">
                  <c:v>44283</c:v>
                </c:pt>
                <c:pt idx="6097">
                  <c:v>44284</c:v>
                </c:pt>
                <c:pt idx="6098">
                  <c:v>44285</c:v>
                </c:pt>
                <c:pt idx="6099">
                  <c:v>44286</c:v>
                </c:pt>
                <c:pt idx="6100">
                  <c:v>44287</c:v>
                </c:pt>
                <c:pt idx="6101">
                  <c:v>44288</c:v>
                </c:pt>
                <c:pt idx="6102">
                  <c:v>44289</c:v>
                </c:pt>
                <c:pt idx="6103">
                  <c:v>44290</c:v>
                </c:pt>
                <c:pt idx="6104">
                  <c:v>44291</c:v>
                </c:pt>
                <c:pt idx="6105">
                  <c:v>44292</c:v>
                </c:pt>
                <c:pt idx="6106">
                  <c:v>44293</c:v>
                </c:pt>
                <c:pt idx="6107">
                  <c:v>44294</c:v>
                </c:pt>
                <c:pt idx="6108">
                  <c:v>44295</c:v>
                </c:pt>
                <c:pt idx="6109">
                  <c:v>44296</c:v>
                </c:pt>
                <c:pt idx="6110">
                  <c:v>44297</c:v>
                </c:pt>
                <c:pt idx="6111">
                  <c:v>44298</c:v>
                </c:pt>
                <c:pt idx="6112">
                  <c:v>44299</c:v>
                </c:pt>
                <c:pt idx="6113">
                  <c:v>44300</c:v>
                </c:pt>
                <c:pt idx="6114">
                  <c:v>44301</c:v>
                </c:pt>
                <c:pt idx="6115">
                  <c:v>44302</c:v>
                </c:pt>
                <c:pt idx="6116">
                  <c:v>44303</c:v>
                </c:pt>
                <c:pt idx="6117">
                  <c:v>44304</c:v>
                </c:pt>
                <c:pt idx="6118">
                  <c:v>44305</c:v>
                </c:pt>
                <c:pt idx="6119">
                  <c:v>44306</c:v>
                </c:pt>
                <c:pt idx="6120">
                  <c:v>44307</c:v>
                </c:pt>
                <c:pt idx="6121">
                  <c:v>44308</c:v>
                </c:pt>
                <c:pt idx="6122">
                  <c:v>44309</c:v>
                </c:pt>
                <c:pt idx="6123">
                  <c:v>44310</c:v>
                </c:pt>
                <c:pt idx="6124">
                  <c:v>44311</c:v>
                </c:pt>
                <c:pt idx="6125">
                  <c:v>44312</c:v>
                </c:pt>
                <c:pt idx="6126">
                  <c:v>44313</c:v>
                </c:pt>
                <c:pt idx="6127">
                  <c:v>44314</c:v>
                </c:pt>
                <c:pt idx="6128">
                  <c:v>44315</c:v>
                </c:pt>
                <c:pt idx="6129">
                  <c:v>44316</c:v>
                </c:pt>
                <c:pt idx="6130">
                  <c:v>44317</c:v>
                </c:pt>
                <c:pt idx="6131">
                  <c:v>44318</c:v>
                </c:pt>
                <c:pt idx="6132">
                  <c:v>44319</c:v>
                </c:pt>
                <c:pt idx="6133">
                  <c:v>44320</c:v>
                </c:pt>
                <c:pt idx="6134">
                  <c:v>44321</c:v>
                </c:pt>
                <c:pt idx="6135">
                  <c:v>44322</c:v>
                </c:pt>
                <c:pt idx="6136">
                  <c:v>44323</c:v>
                </c:pt>
                <c:pt idx="6137">
                  <c:v>44324</c:v>
                </c:pt>
                <c:pt idx="6138">
                  <c:v>44325</c:v>
                </c:pt>
                <c:pt idx="6139">
                  <c:v>44326</c:v>
                </c:pt>
                <c:pt idx="6140">
                  <c:v>44327</c:v>
                </c:pt>
                <c:pt idx="6141">
                  <c:v>44328</c:v>
                </c:pt>
                <c:pt idx="6142">
                  <c:v>44329</c:v>
                </c:pt>
                <c:pt idx="6143">
                  <c:v>44330</c:v>
                </c:pt>
                <c:pt idx="6144">
                  <c:v>44331</c:v>
                </c:pt>
                <c:pt idx="6145">
                  <c:v>44332</c:v>
                </c:pt>
                <c:pt idx="6146">
                  <c:v>44333</c:v>
                </c:pt>
                <c:pt idx="6147">
                  <c:v>44334</c:v>
                </c:pt>
                <c:pt idx="6148">
                  <c:v>44335</c:v>
                </c:pt>
                <c:pt idx="6149">
                  <c:v>44336</c:v>
                </c:pt>
                <c:pt idx="6150">
                  <c:v>44337</c:v>
                </c:pt>
                <c:pt idx="6151">
                  <c:v>44338</c:v>
                </c:pt>
                <c:pt idx="6152">
                  <c:v>44339</c:v>
                </c:pt>
                <c:pt idx="6153">
                  <c:v>44340</c:v>
                </c:pt>
                <c:pt idx="6154">
                  <c:v>44341</c:v>
                </c:pt>
                <c:pt idx="6155">
                  <c:v>44342</c:v>
                </c:pt>
                <c:pt idx="6156">
                  <c:v>44343</c:v>
                </c:pt>
                <c:pt idx="6157">
                  <c:v>44344</c:v>
                </c:pt>
                <c:pt idx="6158">
                  <c:v>44345</c:v>
                </c:pt>
                <c:pt idx="6159">
                  <c:v>44346</c:v>
                </c:pt>
                <c:pt idx="6160">
                  <c:v>44347</c:v>
                </c:pt>
                <c:pt idx="6161">
                  <c:v>44348</c:v>
                </c:pt>
                <c:pt idx="6162">
                  <c:v>44349</c:v>
                </c:pt>
                <c:pt idx="6163">
                  <c:v>44350</c:v>
                </c:pt>
                <c:pt idx="6164">
                  <c:v>44351</c:v>
                </c:pt>
                <c:pt idx="6165">
                  <c:v>44352</c:v>
                </c:pt>
                <c:pt idx="6166">
                  <c:v>44353</c:v>
                </c:pt>
                <c:pt idx="6167">
                  <c:v>44354</c:v>
                </c:pt>
                <c:pt idx="6168">
                  <c:v>44355</c:v>
                </c:pt>
                <c:pt idx="6169">
                  <c:v>44356</c:v>
                </c:pt>
                <c:pt idx="6170">
                  <c:v>44357</c:v>
                </c:pt>
                <c:pt idx="6171">
                  <c:v>44358</c:v>
                </c:pt>
                <c:pt idx="6172">
                  <c:v>44359</c:v>
                </c:pt>
                <c:pt idx="6173">
                  <c:v>44360</c:v>
                </c:pt>
                <c:pt idx="6174">
                  <c:v>44361</c:v>
                </c:pt>
                <c:pt idx="6175">
                  <c:v>44362</c:v>
                </c:pt>
                <c:pt idx="6176">
                  <c:v>44363</c:v>
                </c:pt>
                <c:pt idx="6177">
                  <c:v>44364</c:v>
                </c:pt>
                <c:pt idx="6178">
                  <c:v>44365</c:v>
                </c:pt>
                <c:pt idx="6179">
                  <c:v>44366</c:v>
                </c:pt>
                <c:pt idx="6180">
                  <c:v>44367</c:v>
                </c:pt>
                <c:pt idx="6181">
                  <c:v>44368</c:v>
                </c:pt>
                <c:pt idx="6182">
                  <c:v>44369</c:v>
                </c:pt>
                <c:pt idx="6183">
                  <c:v>44370</c:v>
                </c:pt>
                <c:pt idx="6184">
                  <c:v>44371</c:v>
                </c:pt>
                <c:pt idx="6185">
                  <c:v>44372</c:v>
                </c:pt>
                <c:pt idx="6186">
                  <c:v>44373</c:v>
                </c:pt>
                <c:pt idx="6187">
                  <c:v>44374</c:v>
                </c:pt>
                <c:pt idx="6188">
                  <c:v>44375</c:v>
                </c:pt>
                <c:pt idx="6189">
                  <c:v>44376</c:v>
                </c:pt>
                <c:pt idx="6190">
                  <c:v>44377</c:v>
                </c:pt>
                <c:pt idx="6191">
                  <c:v>44378</c:v>
                </c:pt>
                <c:pt idx="6192">
                  <c:v>44379</c:v>
                </c:pt>
                <c:pt idx="6193">
                  <c:v>44380</c:v>
                </c:pt>
                <c:pt idx="6194">
                  <c:v>44381</c:v>
                </c:pt>
                <c:pt idx="6195">
                  <c:v>44382</c:v>
                </c:pt>
                <c:pt idx="6196">
                  <c:v>44383</c:v>
                </c:pt>
                <c:pt idx="6197">
                  <c:v>44384</c:v>
                </c:pt>
                <c:pt idx="6198">
                  <c:v>44385</c:v>
                </c:pt>
                <c:pt idx="6199">
                  <c:v>44386</c:v>
                </c:pt>
                <c:pt idx="6200">
                  <c:v>44387</c:v>
                </c:pt>
                <c:pt idx="6201">
                  <c:v>44388</c:v>
                </c:pt>
                <c:pt idx="6202">
                  <c:v>44389</c:v>
                </c:pt>
                <c:pt idx="6203">
                  <c:v>44390</c:v>
                </c:pt>
                <c:pt idx="6204">
                  <c:v>44391</c:v>
                </c:pt>
                <c:pt idx="6205">
                  <c:v>44392</c:v>
                </c:pt>
                <c:pt idx="6206">
                  <c:v>44393</c:v>
                </c:pt>
                <c:pt idx="6207">
                  <c:v>44394</c:v>
                </c:pt>
                <c:pt idx="6208">
                  <c:v>44395</c:v>
                </c:pt>
                <c:pt idx="6209">
                  <c:v>44396</c:v>
                </c:pt>
                <c:pt idx="6210">
                  <c:v>44397</c:v>
                </c:pt>
                <c:pt idx="6211">
                  <c:v>44398</c:v>
                </c:pt>
                <c:pt idx="6212">
                  <c:v>44399</c:v>
                </c:pt>
                <c:pt idx="6213">
                  <c:v>44400</c:v>
                </c:pt>
                <c:pt idx="6214">
                  <c:v>44401</c:v>
                </c:pt>
                <c:pt idx="6215">
                  <c:v>44402</c:v>
                </c:pt>
                <c:pt idx="6216">
                  <c:v>44403</c:v>
                </c:pt>
                <c:pt idx="6217">
                  <c:v>44404</c:v>
                </c:pt>
                <c:pt idx="6218">
                  <c:v>44405</c:v>
                </c:pt>
                <c:pt idx="6219">
                  <c:v>44406</c:v>
                </c:pt>
                <c:pt idx="6220">
                  <c:v>44407</c:v>
                </c:pt>
                <c:pt idx="6221">
                  <c:v>44408</c:v>
                </c:pt>
                <c:pt idx="6222">
                  <c:v>44409</c:v>
                </c:pt>
                <c:pt idx="6223">
                  <c:v>44410</c:v>
                </c:pt>
                <c:pt idx="6224">
                  <c:v>44411</c:v>
                </c:pt>
                <c:pt idx="6225">
                  <c:v>44412</c:v>
                </c:pt>
                <c:pt idx="6226">
                  <c:v>44413</c:v>
                </c:pt>
                <c:pt idx="6227">
                  <c:v>44414</c:v>
                </c:pt>
                <c:pt idx="6228">
                  <c:v>44415</c:v>
                </c:pt>
                <c:pt idx="6229">
                  <c:v>44416</c:v>
                </c:pt>
                <c:pt idx="6230">
                  <c:v>44417</c:v>
                </c:pt>
                <c:pt idx="6231">
                  <c:v>44418</c:v>
                </c:pt>
                <c:pt idx="6232">
                  <c:v>44419</c:v>
                </c:pt>
                <c:pt idx="6233">
                  <c:v>44420</c:v>
                </c:pt>
                <c:pt idx="6234">
                  <c:v>44421</c:v>
                </c:pt>
                <c:pt idx="6235">
                  <c:v>44422</c:v>
                </c:pt>
                <c:pt idx="6236">
                  <c:v>44423</c:v>
                </c:pt>
                <c:pt idx="6237">
                  <c:v>44424</c:v>
                </c:pt>
                <c:pt idx="6238">
                  <c:v>44425</c:v>
                </c:pt>
                <c:pt idx="6239">
                  <c:v>44426</c:v>
                </c:pt>
                <c:pt idx="6240">
                  <c:v>44427</c:v>
                </c:pt>
                <c:pt idx="6241">
                  <c:v>44428</c:v>
                </c:pt>
                <c:pt idx="6242">
                  <c:v>44429</c:v>
                </c:pt>
                <c:pt idx="6243">
                  <c:v>44430</c:v>
                </c:pt>
                <c:pt idx="6244">
                  <c:v>44431</c:v>
                </c:pt>
                <c:pt idx="6245">
                  <c:v>44432</c:v>
                </c:pt>
                <c:pt idx="6246">
                  <c:v>44433</c:v>
                </c:pt>
                <c:pt idx="6247">
                  <c:v>44434</c:v>
                </c:pt>
                <c:pt idx="6248">
                  <c:v>44435</c:v>
                </c:pt>
                <c:pt idx="6249">
                  <c:v>44436</c:v>
                </c:pt>
                <c:pt idx="6250">
                  <c:v>44437</c:v>
                </c:pt>
                <c:pt idx="6251">
                  <c:v>44438</c:v>
                </c:pt>
                <c:pt idx="6252">
                  <c:v>44439</c:v>
                </c:pt>
                <c:pt idx="6253">
                  <c:v>44440</c:v>
                </c:pt>
                <c:pt idx="6254">
                  <c:v>44441</c:v>
                </c:pt>
                <c:pt idx="6255">
                  <c:v>44442</c:v>
                </c:pt>
                <c:pt idx="6256">
                  <c:v>44443</c:v>
                </c:pt>
                <c:pt idx="6257">
                  <c:v>44444</c:v>
                </c:pt>
                <c:pt idx="6258">
                  <c:v>44445</c:v>
                </c:pt>
                <c:pt idx="6259">
                  <c:v>44446</c:v>
                </c:pt>
                <c:pt idx="6260">
                  <c:v>44447</c:v>
                </c:pt>
                <c:pt idx="6261">
                  <c:v>44448</c:v>
                </c:pt>
                <c:pt idx="6262">
                  <c:v>44449</c:v>
                </c:pt>
                <c:pt idx="6263">
                  <c:v>44450</c:v>
                </c:pt>
                <c:pt idx="6264">
                  <c:v>44451</c:v>
                </c:pt>
                <c:pt idx="6265">
                  <c:v>44452</c:v>
                </c:pt>
                <c:pt idx="6266">
                  <c:v>44453</c:v>
                </c:pt>
                <c:pt idx="6267">
                  <c:v>44454</c:v>
                </c:pt>
                <c:pt idx="6268">
                  <c:v>44455</c:v>
                </c:pt>
                <c:pt idx="6269">
                  <c:v>44456</c:v>
                </c:pt>
                <c:pt idx="6270">
                  <c:v>44457</c:v>
                </c:pt>
                <c:pt idx="6271">
                  <c:v>44458</c:v>
                </c:pt>
                <c:pt idx="6272">
                  <c:v>44459</c:v>
                </c:pt>
                <c:pt idx="6273">
                  <c:v>44460</c:v>
                </c:pt>
                <c:pt idx="6274">
                  <c:v>44461</c:v>
                </c:pt>
                <c:pt idx="6275">
                  <c:v>44462</c:v>
                </c:pt>
                <c:pt idx="6276">
                  <c:v>44463</c:v>
                </c:pt>
                <c:pt idx="6277">
                  <c:v>44464</c:v>
                </c:pt>
                <c:pt idx="6278">
                  <c:v>44465</c:v>
                </c:pt>
                <c:pt idx="6279">
                  <c:v>44466</c:v>
                </c:pt>
                <c:pt idx="6280">
                  <c:v>44467</c:v>
                </c:pt>
                <c:pt idx="6281">
                  <c:v>44468</c:v>
                </c:pt>
                <c:pt idx="6282">
                  <c:v>44469</c:v>
                </c:pt>
                <c:pt idx="6283">
                  <c:v>44470</c:v>
                </c:pt>
                <c:pt idx="6284">
                  <c:v>44471</c:v>
                </c:pt>
                <c:pt idx="6285">
                  <c:v>44472</c:v>
                </c:pt>
                <c:pt idx="6286">
                  <c:v>44473</c:v>
                </c:pt>
                <c:pt idx="6287">
                  <c:v>44474</c:v>
                </c:pt>
                <c:pt idx="6288">
                  <c:v>44475</c:v>
                </c:pt>
                <c:pt idx="6289">
                  <c:v>44476</c:v>
                </c:pt>
                <c:pt idx="6290">
                  <c:v>44477</c:v>
                </c:pt>
                <c:pt idx="6291">
                  <c:v>44478</c:v>
                </c:pt>
                <c:pt idx="6292">
                  <c:v>44479</c:v>
                </c:pt>
                <c:pt idx="6293">
                  <c:v>44480</c:v>
                </c:pt>
                <c:pt idx="6294">
                  <c:v>44481</c:v>
                </c:pt>
                <c:pt idx="6295">
                  <c:v>44482</c:v>
                </c:pt>
                <c:pt idx="6296">
                  <c:v>44483</c:v>
                </c:pt>
                <c:pt idx="6297">
                  <c:v>44484</c:v>
                </c:pt>
                <c:pt idx="6298">
                  <c:v>44485</c:v>
                </c:pt>
                <c:pt idx="6299">
                  <c:v>44486</c:v>
                </c:pt>
                <c:pt idx="6300">
                  <c:v>44487</c:v>
                </c:pt>
                <c:pt idx="6301">
                  <c:v>44488</c:v>
                </c:pt>
                <c:pt idx="6302">
                  <c:v>44489</c:v>
                </c:pt>
                <c:pt idx="6303">
                  <c:v>44490</c:v>
                </c:pt>
                <c:pt idx="6304">
                  <c:v>44491</c:v>
                </c:pt>
                <c:pt idx="6305">
                  <c:v>44492</c:v>
                </c:pt>
                <c:pt idx="6306">
                  <c:v>44493</c:v>
                </c:pt>
                <c:pt idx="6307">
                  <c:v>44494</c:v>
                </c:pt>
                <c:pt idx="6308">
                  <c:v>44495</c:v>
                </c:pt>
                <c:pt idx="6309">
                  <c:v>44496</c:v>
                </c:pt>
                <c:pt idx="6310">
                  <c:v>44497</c:v>
                </c:pt>
                <c:pt idx="6311">
                  <c:v>44498</c:v>
                </c:pt>
                <c:pt idx="6312">
                  <c:v>44499</c:v>
                </c:pt>
                <c:pt idx="6313">
                  <c:v>44500</c:v>
                </c:pt>
                <c:pt idx="6314">
                  <c:v>44501</c:v>
                </c:pt>
                <c:pt idx="6315">
                  <c:v>44502</c:v>
                </c:pt>
                <c:pt idx="6316">
                  <c:v>44503</c:v>
                </c:pt>
                <c:pt idx="6317">
                  <c:v>44504</c:v>
                </c:pt>
                <c:pt idx="6318">
                  <c:v>44505</c:v>
                </c:pt>
                <c:pt idx="6319">
                  <c:v>44506</c:v>
                </c:pt>
                <c:pt idx="6320">
                  <c:v>44507</c:v>
                </c:pt>
                <c:pt idx="6321">
                  <c:v>44508</c:v>
                </c:pt>
                <c:pt idx="6322">
                  <c:v>44509</c:v>
                </c:pt>
                <c:pt idx="6323">
                  <c:v>44510</c:v>
                </c:pt>
                <c:pt idx="6324">
                  <c:v>44511</c:v>
                </c:pt>
                <c:pt idx="6325">
                  <c:v>44512</c:v>
                </c:pt>
                <c:pt idx="6326">
                  <c:v>44513</c:v>
                </c:pt>
                <c:pt idx="6327">
                  <c:v>44514</c:v>
                </c:pt>
                <c:pt idx="6328">
                  <c:v>44515</c:v>
                </c:pt>
                <c:pt idx="6329">
                  <c:v>44516</c:v>
                </c:pt>
                <c:pt idx="6330">
                  <c:v>44517</c:v>
                </c:pt>
                <c:pt idx="6331">
                  <c:v>44518</c:v>
                </c:pt>
                <c:pt idx="6332">
                  <c:v>44519</c:v>
                </c:pt>
                <c:pt idx="6333">
                  <c:v>44520</c:v>
                </c:pt>
                <c:pt idx="6334">
                  <c:v>44521</c:v>
                </c:pt>
                <c:pt idx="6335">
                  <c:v>44522</c:v>
                </c:pt>
                <c:pt idx="6336">
                  <c:v>44523</c:v>
                </c:pt>
                <c:pt idx="6337">
                  <c:v>44524</c:v>
                </c:pt>
                <c:pt idx="6338">
                  <c:v>44525</c:v>
                </c:pt>
                <c:pt idx="6339">
                  <c:v>44526</c:v>
                </c:pt>
                <c:pt idx="6340">
                  <c:v>44527</c:v>
                </c:pt>
                <c:pt idx="6341">
                  <c:v>44528</c:v>
                </c:pt>
                <c:pt idx="6342">
                  <c:v>44529</c:v>
                </c:pt>
                <c:pt idx="6343">
                  <c:v>44530</c:v>
                </c:pt>
                <c:pt idx="6344">
                  <c:v>44531</c:v>
                </c:pt>
                <c:pt idx="6345">
                  <c:v>44532</c:v>
                </c:pt>
                <c:pt idx="6346">
                  <c:v>44533</c:v>
                </c:pt>
                <c:pt idx="6347">
                  <c:v>44534</c:v>
                </c:pt>
                <c:pt idx="6348">
                  <c:v>44535</c:v>
                </c:pt>
                <c:pt idx="6349">
                  <c:v>44536</c:v>
                </c:pt>
                <c:pt idx="6350">
                  <c:v>44537</c:v>
                </c:pt>
                <c:pt idx="6351">
                  <c:v>44538</c:v>
                </c:pt>
                <c:pt idx="6352">
                  <c:v>44539</c:v>
                </c:pt>
                <c:pt idx="6353">
                  <c:v>44540</c:v>
                </c:pt>
                <c:pt idx="6354">
                  <c:v>44541</c:v>
                </c:pt>
                <c:pt idx="6355">
                  <c:v>44542</c:v>
                </c:pt>
                <c:pt idx="6356">
                  <c:v>44543</c:v>
                </c:pt>
                <c:pt idx="6357">
                  <c:v>44544</c:v>
                </c:pt>
                <c:pt idx="6358">
                  <c:v>44545</c:v>
                </c:pt>
                <c:pt idx="6359">
                  <c:v>44546</c:v>
                </c:pt>
                <c:pt idx="6360">
                  <c:v>44547</c:v>
                </c:pt>
                <c:pt idx="6361">
                  <c:v>44548</c:v>
                </c:pt>
                <c:pt idx="6362">
                  <c:v>44549</c:v>
                </c:pt>
                <c:pt idx="6363">
                  <c:v>44550</c:v>
                </c:pt>
                <c:pt idx="6364">
                  <c:v>44551</c:v>
                </c:pt>
                <c:pt idx="6365">
                  <c:v>44552</c:v>
                </c:pt>
                <c:pt idx="6366">
                  <c:v>44553</c:v>
                </c:pt>
                <c:pt idx="6367">
                  <c:v>44554</c:v>
                </c:pt>
                <c:pt idx="6368">
                  <c:v>44555</c:v>
                </c:pt>
                <c:pt idx="6369">
                  <c:v>44556</c:v>
                </c:pt>
                <c:pt idx="6370">
                  <c:v>44557</c:v>
                </c:pt>
                <c:pt idx="6371">
                  <c:v>44558</c:v>
                </c:pt>
                <c:pt idx="6372">
                  <c:v>44559</c:v>
                </c:pt>
                <c:pt idx="6373">
                  <c:v>44560</c:v>
                </c:pt>
                <c:pt idx="6374">
                  <c:v>44561</c:v>
                </c:pt>
                <c:pt idx="6375">
                  <c:v>44562</c:v>
                </c:pt>
                <c:pt idx="6376">
                  <c:v>44563</c:v>
                </c:pt>
                <c:pt idx="6377">
                  <c:v>44564</c:v>
                </c:pt>
                <c:pt idx="6378">
                  <c:v>44565</c:v>
                </c:pt>
                <c:pt idx="6379">
                  <c:v>44566</c:v>
                </c:pt>
                <c:pt idx="6380">
                  <c:v>44567</c:v>
                </c:pt>
                <c:pt idx="6381">
                  <c:v>44568</c:v>
                </c:pt>
                <c:pt idx="6382">
                  <c:v>44569</c:v>
                </c:pt>
                <c:pt idx="6383">
                  <c:v>44570</c:v>
                </c:pt>
                <c:pt idx="6384">
                  <c:v>44571</c:v>
                </c:pt>
                <c:pt idx="6385">
                  <c:v>44572</c:v>
                </c:pt>
                <c:pt idx="6386">
                  <c:v>44573</c:v>
                </c:pt>
                <c:pt idx="6387">
                  <c:v>44574</c:v>
                </c:pt>
                <c:pt idx="6388">
                  <c:v>44575</c:v>
                </c:pt>
                <c:pt idx="6389">
                  <c:v>44576</c:v>
                </c:pt>
                <c:pt idx="6390">
                  <c:v>44577</c:v>
                </c:pt>
                <c:pt idx="6391">
                  <c:v>44578</c:v>
                </c:pt>
                <c:pt idx="6392">
                  <c:v>44579</c:v>
                </c:pt>
                <c:pt idx="6393">
                  <c:v>44580</c:v>
                </c:pt>
                <c:pt idx="6394">
                  <c:v>44581</c:v>
                </c:pt>
                <c:pt idx="6395">
                  <c:v>44582</c:v>
                </c:pt>
                <c:pt idx="6396">
                  <c:v>44583</c:v>
                </c:pt>
                <c:pt idx="6397">
                  <c:v>44584</c:v>
                </c:pt>
                <c:pt idx="6398">
                  <c:v>44585</c:v>
                </c:pt>
                <c:pt idx="6399">
                  <c:v>44586</c:v>
                </c:pt>
                <c:pt idx="6400">
                  <c:v>44587</c:v>
                </c:pt>
                <c:pt idx="6401">
                  <c:v>44588</c:v>
                </c:pt>
                <c:pt idx="6402">
                  <c:v>44589</c:v>
                </c:pt>
                <c:pt idx="6403">
                  <c:v>44590</c:v>
                </c:pt>
                <c:pt idx="6404">
                  <c:v>44591</c:v>
                </c:pt>
                <c:pt idx="6405">
                  <c:v>44592</c:v>
                </c:pt>
                <c:pt idx="6406">
                  <c:v>44593</c:v>
                </c:pt>
                <c:pt idx="6407">
                  <c:v>44594</c:v>
                </c:pt>
                <c:pt idx="6408">
                  <c:v>44595</c:v>
                </c:pt>
                <c:pt idx="6409">
                  <c:v>44596</c:v>
                </c:pt>
                <c:pt idx="6410">
                  <c:v>44597</c:v>
                </c:pt>
                <c:pt idx="6411">
                  <c:v>44598</c:v>
                </c:pt>
                <c:pt idx="6412">
                  <c:v>44599</c:v>
                </c:pt>
                <c:pt idx="6413">
                  <c:v>44600</c:v>
                </c:pt>
                <c:pt idx="6414">
                  <c:v>44601</c:v>
                </c:pt>
                <c:pt idx="6415">
                  <c:v>44602</c:v>
                </c:pt>
                <c:pt idx="6416">
                  <c:v>44603</c:v>
                </c:pt>
                <c:pt idx="6417">
                  <c:v>44604</c:v>
                </c:pt>
                <c:pt idx="6418">
                  <c:v>44605</c:v>
                </c:pt>
                <c:pt idx="6419">
                  <c:v>44606</c:v>
                </c:pt>
                <c:pt idx="6420">
                  <c:v>44607</c:v>
                </c:pt>
                <c:pt idx="6421">
                  <c:v>44608</c:v>
                </c:pt>
                <c:pt idx="6422">
                  <c:v>44609</c:v>
                </c:pt>
                <c:pt idx="6423">
                  <c:v>44610</c:v>
                </c:pt>
                <c:pt idx="6424">
                  <c:v>44611</c:v>
                </c:pt>
                <c:pt idx="6425">
                  <c:v>44612</c:v>
                </c:pt>
                <c:pt idx="6426">
                  <c:v>44613</c:v>
                </c:pt>
                <c:pt idx="6427">
                  <c:v>44614</c:v>
                </c:pt>
                <c:pt idx="6428">
                  <c:v>44615</c:v>
                </c:pt>
                <c:pt idx="6429">
                  <c:v>44616</c:v>
                </c:pt>
                <c:pt idx="6430">
                  <c:v>44617</c:v>
                </c:pt>
                <c:pt idx="6431">
                  <c:v>44618</c:v>
                </c:pt>
                <c:pt idx="6432">
                  <c:v>44619</c:v>
                </c:pt>
                <c:pt idx="6433">
                  <c:v>44620</c:v>
                </c:pt>
                <c:pt idx="6434">
                  <c:v>44621</c:v>
                </c:pt>
                <c:pt idx="6435">
                  <c:v>44622</c:v>
                </c:pt>
                <c:pt idx="6436">
                  <c:v>44623</c:v>
                </c:pt>
                <c:pt idx="6437">
                  <c:v>44624</c:v>
                </c:pt>
                <c:pt idx="6438">
                  <c:v>44625</c:v>
                </c:pt>
                <c:pt idx="6439">
                  <c:v>44626</c:v>
                </c:pt>
                <c:pt idx="6440">
                  <c:v>44627</c:v>
                </c:pt>
                <c:pt idx="6441">
                  <c:v>44628</c:v>
                </c:pt>
                <c:pt idx="6442">
                  <c:v>44629</c:v>
                </c:pt>
                <c:pt idx="6443">
                  <c:v>44630</c:v>
                </c:pt>
                <c:pt idx="6444">
                  <c:v>44631</c:v>
                </c:pt>
                <c:pt idx="6445">
                  <c:v>44632</c:v>
                </c:pt>
                <c:pt idx="6446">
                  <c:v>44633</c:v>
                </c:pt>
                <c:pt idx="6447">
                  <c:v>44634</c:v>
                </c:pt>
                <c:pt idx="6448">
                  <c:v>44635</c:v>
                </c:pt>
                <c:pt idx="6449">
                  <c:v>44636</c:v>
                </c:pt>
                <c:pt idx="6450">
                  <c:v>44637</c:v>
                </c:pt>
                <c:pt idx="6451">
                  <c:v>44638</c:v>
                </c:pt>
                <c:pt idx="6452">
                  <c:v>44639</c:v>
                </c:pt>
                <c:pt idx="6453">
                  <c:v>44640</c:v>
                </c:pt>
                <c:pt idx="6454">
                  <c:v>44641</c:v>
                </c:pt>
                <c:pt idx="6455">
                  <c:v>44642</c:v>
                </c:pt>
                <c:pt idx="6456">
                  <c:v>44643</c:v>
                </c:pt>
                <c:pt idx="6457">
                  <c:v>44644</c:v>
                </c:pt>
                <c:pt idx="6458">
                  <c:v>44645</c:v>
                </c:pt>
                <c:pt idx="6459">
                  <c:v>44646</c:v>
                </c:pt>
                <c:pt idx="6460">
                  <c:v>44647</c:v>
                </c:pt>
                <c:pt idx="6461">
                  <c:v>44648</c:v>
                </c:pt>
                <c:pt idx="6462">
                  <c:v>44649</c:v>
                </c:pt>
                <c:pt idx="6463">
                  <c:v>44650</c:v>
                </c:pt>
                <c:pt idx="6464">
                  <c:v>44651</c:v>
                </c:pt>
                <c:pt idx="6465">
                  <c:v>44652</c:v>
                </c:pt>
                <c:pt idx="6466">
                  <c:v>44653</c:v>
                </c:pt>
                <c:pt idx="6467">
                  <c:v>44654</c:v>
                </c:pt>
                <c:pt idx="6468">
                  <c:v>44655</c:v>
                </c:pt>
                <c:pt idx="6469">
                  <c:v>44656</c:v>
                </c:pt>
                <c:pt idx="6470">
                  <c:v>44657</c:v>
                </c:pt>
                <c:pt idx="6471">
                  <c:v>44658</c:v>
                </c:pt>
                <c:pt idx="6472">
                  <c:v>44659</c:v>
                </c:pt>
                <c:pt idx="6473">
                  <c:v>44660</c:v>
                </c:pt>
                <c:pt idx="6474">
                  <c:v>44661</c:v>
                </c:pt>
              </c:numCache>
            </c:numRef>
          </c:xVal>
          <c:yVal>
            <c:numRef>
              <c:f>'AvgMeanElements Raw Data'!$Q$4:$Q$8000</c:f>
              <c:numCache>
                <c:formatCode>General</c:formatCode>
                <c:ptCount val="7997"/>
                <c:pt idx="0">
                  <c:v>17.115524100999998</c:v>
                </c:pt>
                <c:pt idx="1">
                  <c:v>49.682244034</c:v>
                </c:pt>
                <c:pt idx="2">
                  <c:v>-75.154792979999996</c:v>
                </c:pt>
                <c:pt idx="3">
                  <c:v>-42.559710574999997</c:v>
                </c:pt>
                <c:pt idx="4">
                  <c:v>3.6591270800000002</c:v>
                </c:pt>
                <c:pt idx="5">
                  <c:v>48.584870481000003</c:v>
                </c:pt>
                <c:pt idx="6">
                  <c:v>79.146022599000005</c:v>
                </c:pt>
                <c:pt idx="7">
                  <c:v>-65.227430135000006</c:v>
                </c:pt>
                <c:pt idx="8">
                  <c:v>-60.373728798999998</c:v>
                </c:pt>
                <c:pt idx="9">
                  <c:v>-67.178798712000003</c:v>
                </c:pt>
                <c:pt idx="10">
                  <c:v>-77.526540929999996</c:v>
                </c:pt>
                <c:pt idx="11">
                  <c:v>66.546249680000003</c:v>
                </c:pt>
                <c:pt idx="12">
                  <c:v>29.138084016000001</c:v>
                </c:pt>
                <c:pt idx="13">
                  <c:v>1.3030854780000001</c:v>
                </c:pt>
                <c:pt idx="14">
                  <c:v>-36.099688512</c:v>
                </c:pt>
                <c:pt idx="15">
                  <c:v>-81.030907077999998</c:v>
                </c:pt>
                <c:pt idx="16">
                  <c:v>23.679161341</c:v>
                </c:pt>
                <c:pt idx="17">
                  <c:v>-50.522667415999997</c:v>
                </c:pt>
                <c:pt idx="18">
                  <c:v>39.512776713999997</c:v>
                </c:pt>
                <c:pt idx="19">
                  <c:v>-64.087722928000005</c:v>
                </c:pt>
                <c:pt idx="20">
                  <c:v>9.1603644620000004</c:v>
                </c:pt>
                <c:pt idx="21">
                  <c:v>64.133783170000001</c:v>
                </c:pt>
                <c:pt idx="22">
                  <c:v>-78.765485369999993</c:v>
                </c:pt>
                <c:pt idx="23">
                  <c:v>-47.626060827000003</c:v>
                </c:pt>
                <c:pt idx="24">
                  <c:v>-30.825590338000001</c:v>
                </c:pt>
                <c:pt idx="25">
                  <c:v>-30.449487459</c:v>
                </c:pt>
                <c:pt idx="26">
                  <c:v>-30.041501846999999</c:v>
                </c:pt>
                <c:pt idx="27">
                  <c:v>-29.638553872999999</c:v>
                </c:pt>
                <c:pt idx="28">
                  <c:v>-29.207264537</c:v>
                </c:pt>
                <c:pt idx="29">
                  <c:v>-28.782662845000001</c:v>
                </c:pt>
                <c:pt idx="30">
                  <c:v>-28.549597571</c:v>
                </c:pt>
                <c:pt idx="31">
                  <c:v>-28.081555308999999</c:v>
                </c:pt>
                <c:pt idx="32">
                  <c:v>-27.403924649</c:v>
                </c:pt>
                <c:pt idx="33">
                  <c:v>-26.903790332</c:v>
                </c:pt>
                <c:pt idx="34">
                  <c:v>-26.396382977999998</c:v>
                </c:pt>
                <c:pt idx="35">
                  <c:v>-25.862793563</c:v>
                </c:pt>
                <c:pt idx="36">
                  <c:v>-25.308453014000001</c:v>
                </c:pt>
                <c:pt idx="37">
                  <c:v>-24.736148457999999</c:v>
                </c:pt>
                <c:pt idx="38">
                  <c:v>-24.122978679999999</c:v>
                </c:pt>
                <c:pt idx="39">
                  <c:v>-23.497353661999998</c:v>
                </c:pt>
                <c:pt idx="40">
                  <c:v>-22.855932172999999</c:v>
                </c:pt>
                <c:pt idx="41">
                  <c:v>-22.204859133999999</c:v>
                </c:pt>
                <c:pt idx="42">
                  <c:v>-21.545974976</c:v>
                </c:pt>
                <c:pt idx="43">
                  <c:v>-20.88131946</c:v>
                </c:pt>
                <c:pt idx="44">
                  <c:v>-20.217259899999998</c:v>
                </c:pt>
                <c:pt idx="45">
                  <c:v>-19.541872903000002</c:v>
                </c:pt>
                <c:pt idx="46">
                  <c:v>-18.838795927</c:v>
                </c:pt>
                <c:pt idx="47">
                  <c:v>-18.117936881999999</c:v>
                </c:pt>
                <c:pt idx="48">
                  <c:v>-17.581831782999998</c:v>
                </c:pt>
                <c:pt idx="49">
                  <c:v>-16.631057272</c:v>
                </c:pt>
                <c:pt idx="50">
                  <c:v>-15.863834122</c:v>
                </c:pt>
                <c:pt idx="51">
                  <c:v>-15.093276744000001</c:v>
                </c:pt>
                <c:pt idx="52">
                  <c:v>-14.290848945</c:v>
                </c:pt>
                <c:pt idx="53">
                  <c:v>-13.467368209</c:v>
                </c:pt>
                <c:pt idx="54">
                  <c:v>-12.623870027000001</c:v>
                </c:pt>
                <c:pt idx="55">
                  <c:v>-12.646069224</c:v>
                </c:pt>
                <c:pt idx="56">
                  <c:v>-13.401379943</c:v>
                </c:pt>
                <c:pt idx="57">
                  <c:v>-14.243358865999999</c:v>
                </c:pt>
                <c:pt idx="58">
                  <c:v>-14.973563564000001</c:v>
                </c:pt>
                <c:pt idx="59">
                  <c:v>-15.783344077000001</c:v>
                </c:pt>
                <c:pt idx="60">
                  <c:v>-16.472731332999999</c:v>
                </c:pt>
                <c:pt idx="61">
                  <c:v>-17.234034334</c:v>
                </c:pt>
                <c:pt idx="62">
                  <c:v>-17.969944780999999</c:v>
                </c:pt>
                <c:pt idx="63">
                  <c:v>-18.581899077999999</c:v>
                </c:pt>
                <c:pt idx="64">
                  <c:v>-19.258562855000001</c:v>
                </c:pt>
                <c:pt idx="65">
                  <c:v>-19.824414338</c:v>
                </c:pt>
                <c:pt idx="66">
                  <c:v>-20.451650060999999</c:v>
                </c:pt>
                <c:pt idx="67">
                  <c:v>-20.972634751000001</c:v>
                </c:pt>
                <c:pt idx="68">
                  <c:v>-21.556011066</c:v>
                </c:pt>
                <c:pt idx="69">
                  <c:v>-21.977229368</c:v>
                </c:pt>
                <c:pt idx="70">
                  <c:v>-22.136656781999999</c:v>
                </c:pt>
                <c:pt idx="71">
                  <c:v>-22.346289647999999</c:v>
                </c:pt>
                <c:pt idx="72">
                  <c:v>-22.492860044</c:v>
                </c:pt>
                <c:pt idx="73">
                  <c:v>-22.685562364999999</c:v>
                </c:pt>
                <c:pt idx="74">
                  <c:v>-22.816745162</c:v>
                </c:pt>
                <c:pt idx="75">
                  <c:v>-22.988785977999999</c:v>
                </c:pt>
                <c:pt idx="76">
                  <c:v>-22.922527913</c:v>
                </c:pt>
                <c:pt idx="77">
                  <c:v>-22.792614688</c:v>
                </c:pt>
                <c:pt idx="78">
                  <c:v>-22.640912669999999</c:v>
                </c:pt>
                <c:pt idx="79">
                  <c:v>-22.427090857</c:v>
                </c:pt>
                <c:pt idx="80">
                  <c:v>-22.213028338000001</c:v>
                </c:pt>
                <c:pt idx="81">
                  <c:v>-21.951585594000001</c:v>
                </c:pt>
                <c:pt idx="82">
                  <c:v>-21.694782185000001</c:v>
                </c:pt>
                <c:pt idx="83">
                  <c:v>-21.396528182000001</c:v>
                </c:pt>
                <c:pt idx="84">
                  <c:v>-21.100668874</c:v>
                </c:pt>
                <c:pt idx="85">
                  <c:v>-20.791196379999999</c:v>
                </c:pt>
                <c:pt idx="86">
                  <c:v>-20.427943883000001</c:v>
                </c:pt>
                <c:pt idx="87">
                  <c:v>-20.070943888999999</c:v>
                </c:pt>
                <c:pt idx="88">
                  <c:v>-19.681190263000001</c:v>
                </c:pt>
                <c:pt idx="89">
                  <c:v>-19.288732765999999</c:v>
                </c:pt>
                <c:pt idx="90">
                  <c:v>-18.857403264999999</c:v>
                </c:pt>
                <c:pt idx="91">
                  <c:v>-18.417575279000001</c:v>
                </c:pt>
                <c:pt idx="92">
                  <c:v>-17.942993742999999</c:v>
                </c:pt>
                <c:pt idx="93">
                  <c:v>-17.461007033000001</c:v>
                </c:pt>
                <c:pt idx="94">
                  <c:v>-16.949866455999999</c:v>
                </c:pt>
                <c:pt idx="95">
                  <c:v>-16.231638646</c:v>
                </c:pt>
                <c:pt idx="96">
                  <c:v>-15.903043188</c:v>
                </c:pt>
                <c:pt idx="97">
                  <c:v>-15.52803041</c:v>
                </c:pt>
                <c:pt idx="98">
                  <c:v>-15.146379247</c:v>
                </c:pt>
                <c:pt idx="99">
                  <c:v>-14.940250432999999</c:v>
                </c:pt>
                <c:pt idx="100">
                  <c:v>-14.301389758999999</c:v>
                </c:pt>
                <c:pt idx="101">
                  <c:v>-13.835021958</c:v>
                </c:pt>
                <c:pt idx="102">
                  <c:v>-13.310955959999999</c:v>
                </c:pt>
                <c:pt idx="103">
                  <c:v>-12.768641151000001</c:v>
                </c:pt>
                <c:pt idx="104">
                  <c:v>-12.187026677</c:v>
                </c:pt>
                <c:pt idx="105">
                  <c:v>-11.572002768999999</c:v>
                </c:pt>
                <c:pt idx="106">
                  <c:v>-10.911013525</c:v>
                </c:pt>
                <c:pt idx="107">
                  <c:v>-10.201556797</c:v>
                </c:pt>
                <c:pt idx="108">
                  <c:v>-9.4552799200000006</c:v>
                </c:pt>
                <c:pt idx="109">
                  <c:v>-9.2394055920000007</c:v>
                </c:pt>
                <c:pt idx="110">
                  <c:v>-10.134280878</c:v>
                </c:pt>
                <c:pt idx="111">
                  <c:v>-10.895884686</c:v>
                </c:pt>
                <c:pt idx="112">
                  <c:v>-11.722192268000001</c:v>
                </c:pt>
                <c:pt idx="113">
                  <c:v>-12.435742017999999</c:v>
                </c:pt>
                <c:pt idx="114">
                  <c:v>-13.216465569</c:v>
                </c:pt>
                <c:pt idx="115">
                  <c:v>-13.796552632999999</c:v>
                </c:pt>
                <c:pt idx="116">
                  <c:v>-14.392809698000001</c:v>
                </c:pt>
                <c:pt idx="117">
                  <c:v>-14.887083089000001</c:v>
                </c:pt>
                <c:pt idx="118">
                  <c:v>-15.250820297000001</c:v>
                </c:pt>
                <c:pt idx="119">
                  <c:v>-15.671785604</c:v>
                </c:pt>
                <c:pt idx="120">
                  <c:v>-15.990075157</c:v>
                </c:pt>
                <c:pt idx="121">
                  <c:v>-16.344776127999999</c:v>
                </c:pt>
                <c:pt idx="122">
                  <c:v>-16.602851844</c:v>
                </c:pt>
                <c:pt idx="123">
                  <c:v>-16.896266314999998</c:v>
                </c:pt>
                <c:pt idx="124">
                  <c:v>-17.082156116</c:v>
                </c:pt>
                <c:pt idx="125">
                  <c:v>-17.318606253999999</c:v>
                </c:pt>
                <c:pt idx="126">
                  <c:v>-17.529880018</c:v>
                </c:pt>
                <c:pt idx="127">
                  <c:v>-17.652917751</c:v>
                </c:pt>
                <c:pt idx="128">
                  <c:v>-17.805958366999999</c:v>
                </c:pt>
                <c:pt idx="129">
                  <c:v>-17.888482965000001</c:v>
                </c:pt>
                <c:pt idx="130">
                  <c:v>-18.000353321999999</c:v>
                </c:pt>
                <c:pt idx="131">
                  <c:v>-18.041722597</c:v>
                </c:pt>
                <c:pt idx="132">
                  <c:v>-18.090685983</c:v>
                </c:pt>
                <c:pt idx="133">
                  <c:v>-18.102633819000001</c:v>
                </c:pt>
                <c:pt idx="134">
                  <c:v>-18.021664582</c:v>
                </c:pt>
                <c:pt idx="135">
                  <c:v>-17.936217746000001</c:v>
                </c:pt>
                <c:pt idx="136">
                  <c:v>-17.773556381999999</c:v>
                </c:pt>
                <c:pt idx="137">
                  <c:v>-17.602599096999999</c:v>
                </c:pt>
                <c:pt idx="138">
                  <c:v>-17.367529525999998</c:v>
                </c:pt>
                <c:pt idx="139">
                  <c:v>-17.131801000999999</c:v>
                </c:pt>
                <c:pt idx="140">
                  <c:v>-16.847869970000001</c:v>
                </c:pt>
                <c:pt idx="141">
                  <c:v>-16.574957986000001</c:v>
                </c:pt>
                <c:pt idx="142">
                  <c:v>-16.280634001999999</c:v>
                </c:pt>
                <c:pt idx="143">
                  <c:v>-15.941437688000001</c:v>
                </c:pt>
                <c:pt idx="144">
                  <c:v>-15.598551410000001</c:v>
                </c:pt>
                <c:pt idx="145">
                  <c:v>-15.608860773</c:v>
                </c:pt>
                <c:pt idx="146">
                  <c:v>-16.302934012000001</c:v>
                </c:pt>
                <c:pt idx="147">
                  <c:v>-16.895841245</c:v>
                </c:pt>
                <c:pt idx="148">
                  <c:v>-17.552807863000002</c:v>
                </c:pt>
                <c:pt idx="149">
                  <c:v>-18.177645297000002</c:v>
                </c:pt>
                <c:pt idx="150">
                  <c:v>-18.672735268</c:v>
                </c:pt>
                <c:pt idx="151">
                  <c:v>-19.219112783</c:v>
                </c:pt>
                <c:pt idx="152">
                  <c:v>-19.662815145</c:v>
                </c:pt>
                <c:pt idx="153">
                  <c:v>-20.165062855999999</c:v>
                </c:pt>
                <c:pt idx="154">
                  <c:v>-20.577179139999998</c:v>
                </c:pt>
                <c:pt idx="155">
                  <c:v>-21.048583322999999</c:v>
                </c:pt>
                <c:pt idx="156">
                  <c:v>-21.436316660999999</c:v>
                </c:pt>
                <c:pt idx="157">
                  <c:v>-21.896295507000001</c:v>
                </c:pt>
                <c:pt idx="158">
                  <c:v>-22.342940810999998</c:v>
                </c:pt>
                <c:pt idx="159">
                  <c:v>-22.697925178999999</c:v>
                </c:pt>
                <c:pt idx="160">
                  <c:v>-23.101108962000001</c:v>
                </c:pt>
                <c:pt idx="161">
                  <c:v>-23.415000630000002</c:v>
                </c:pt>
                <c:pt idx="162">
                  <c:v>-23.776907966</c:v>
                </c:pt>
                <c:pt idx="163">
                  <c:v>-24.047815983</c:v>
                </c:pt>
                <c:pt idx="164">
                  <c:v>-24.351084197999999</c:v>
                </c:pt>
                <c:pt idx="165">
                  <c:v>-24.632888271999999</c:v>
                </c:pt>
                <c:pt idx="166">
                  <c:v>-24.809776483</c:v>
                </c:pt>
                <c:pt idx="167">
                  <c:v>-25.021306789</c:v>
                </c:pt>
                <c:pt idx="168">
                  <c:v>-25.150657686999999</c:v>
                </c:pt>
                <c:pt idx="169">
                  <c:v>-25.321037184000001</c:v>
                </c:pt>
                <c:pt idx="170">
                  <c:v>-25.417528011000002</c:v>
                </c:pt>
                <c:pt idx="171">
                  <c:v>-25.547104589</c:v>
                </c:pt>
                <c:pt idx="172">
                  <c:v>-25.615141784999999</c:v>
                </c:pt>
                <c:pt idx="173">
                  <c:v>-25.726017408000001</c:v>
                </c:pt>
                <c:pt idx="174">
                  <c:v>-25.825651036</c:v>
                </c:pt>
                <c:pt idx="175">
                  <c:v>-25.859199037</c:v>
                </c:pt>
                <c:pt idx="176">
                  <c:v>-25.913795830000002</c:v>
                </c:pt>
                <c:pt idx="177">
                  <c:v>-25.898931069</c:v>
                </c:pt>
                <c:pt idx="178">
                  <c:v>-25.903308771999999</c:v>
                </c:pt>
                <c:pt idx="179">
                  <c:v>-25.843021354000001</c:v>
                </c:pt>
                <c:pt idx="180">
                  <c:v>-25.793610051000002</c:v>
                </c:pt>
                <c:pt idx="181">
                  <c:v>-25.718379005999999</c:v>
                </c:pt>
                <c:pt idx="182">
                  <c:v>-25.57957566</c:v>
                </c:pt>
                <c:pt idx="183">
                  <c:v>-25.467532317</c:v>
                </c:pt>
                <c:pt idx="184">
                  <c:v>-25.301583051000001</c:v>
                </c:pt>
                <c:pt idx="185">
                  <c:v>-25.148926879000001</c:v>
                </c:pt>
                <c:pt idx="186">
                  <c:v>-24.924822635000002</c:v>
                </c:pt>
                <c:pt idx="187">
                  <c:v>-24.69431831</c:v>
                </c:pt>
                <c:pt idx="188">
                  <c:v>-24.407362654</c:v>
                </c:pt>
                <c:pt idx="189">
                  <c:v>-24.124058039000001</c:v>
                </c:pt>
                <c:pt idx="190">
                  <c:v>-23.777823102999999</c:v>
                </c:pt>
                <c:pt idx="191">
                  <c:v>-23.374061401999999</c:v>
                </c:pt>
                <c:pt idx="192">
                  <c:v>-22.963816409</c:v>
                </c:pt>
                <c:pt idx="193">
                  <c:v>-22.512677234000002</c:v>
                </c:pt>
                <c:pt idx="194">
                  <c:v>-22.055830077</c:v>
                </c:pt>
                <c:pt idx="195">
                  <c:v>-21.572991872999999</c:v>
                </c:pt>
                <c:pt idx="196">
                  <c:v>-21.083090912999999</c:v>
                </c:pt>
                <c:pt idx="197">
                  <c:v>-20.584817860000001</c:v>
                </c:pt>
                <c:pt idx="198">
                  <c:v>-20.053209627000001</c:v>
                </c:pt>
                <c:pt idx="199">
                  <c:v>-19.525410824000001</c:v>
                </c:pt>
                <c:pt idx="200">
                  <c:v>-18.983581534999999</c:v>
                </c:pt>
                <c:pt idx="201">
                  <c:v>-18.447515860999999</c:v>
                </c:pt>
                <c:pt idx="202">
                  <c:v>-17.904583981999998</c:v>
                </c:pt>
                <c:pt idx="203">
                  <c:v>-17.363290347</c:v>
                </c:pt>
                <c:pt idx="204">
                  <c:v>-16.804904592</c:v>
                </c:pt>
                <c:pt idx="205">
                  <c:v>-16.235572106999999</c:v>
                </c:pt>
                <c:pt idx="206">
                  <c:v>-15.638630222</c:v>
                </c:pt>
                <c:pt idx="207">
                  <c:v>-15.576573893000001</c:v>
                </c:pt>
                <c:pt idx="208">
                  <c:v>-16.353286925999999</c:v>
                </c:pt>
                <c:pt idx="209">
                  <c:v>-17.002670273</c:v>
                </c:pt>
                <c:pt idx="210">
                  <c:v>-17.726409485000001</c:v>
                </c:pt>
                <c:pt idx="211">
                  <c:v>-18.342848932999999</c:v>
                </c:pt>
                <c:pt idx="212">
                  <c:v>-19.036828752000002</c:v>
                </c:pt>
                <c:pt idx="213">
                  <c:v>-19.723964200000001</c:v>
                </c:pt>
                <c:pt idx="214">
                  <c:v>-20.296059646</c:v>
                </c:pt>
                <c:pt idx="215">
                  <c:v>-20.944698807000002</c:v>
                </c:pt>
                <c:pt idx="216">
                  <c:v>-21.480510679000002</c:v>
                </c:pt>
                <c:pt idx="217">
                  <c:v>-22.071432204000001</c:v>
                </c:pt>
                <c:pt idx="218">
                  <c:v>-22.552445766000002</c:v>
                </c:pt>
                <c:pt idx="219">
                  <c:v>-23.086088323999999</c:v>
                </c:pt>
                <c:pt idx="220">
                  <c:v>-23.521351502000002</c:v>
                </c:pt>
                <c:pt idx="221">
                  <c:v>-24.008740736</c:v>
                </c:pt>
                <c:pt idx="222">
                  <c:v>-24.477112851000001</c:v>
                </c:pt>
                <c:pt idx="223">
                  <c:v>-24.842661748000001</c:v>
                </c:pt>
                <c:pt idx="224">
                  <c:v>-25.269280470999998</c:v>
                </c:pt>
                <c:pt idx="225">
                  <c:v>-25.606565439000001</c:v>
                </c:pt>
                <c:pt idx="226">
                  <c:v>-26.008360023000002</c:v>
                </c:pt>
                <c:pt idx="227">
                  <c:v>-26.337787079000002</c:v>
                </c:pt>
                <c:pt idx="228">
                  <c:v>-26.730893448</c:v>
                </c:pt>
                <c:pt idx="229">
                  <c:v>-27.131697755000001</c:v>
                </c:pt>
                <c:pt idx="230">
                  <c:v>-27.449311678000001</c:v>
                </c:pt>
                <c:pt idx="231">
                  <c:v>-27.834957362000001</c:v>
                </c:pt>
                <c:pt idx="232">
                  <c:v>-28.136528711</c:v>
                </c:pt>
                <c:pt idx="233">
                  <c:v>-28.485949765000001</c:v>
                </c:pt>
                <c:pt idx="234">
                  <c:v>-28.749301814999999</c:v>
                </c:pt>
                <c:pt idx="235">
                  <c:v>-29.040247122</c:v>
                </c:pt>
                <c:pt idx="236">
                  <c:v>-29.242606224999999</c:v>
                </c:pt>
                <c:pt idx="237">
                  <c:v>-29.473142865</c:v>
                </c:pt>
                <c:pt idx="238">
                  <c:v>-29.677971497000001</c:v>
                </c:pt>
                <c:pt idx="239">
                  <c:v>-29.801829399999999</c:v>
                </c:pt>
                <c:pt idx="240">
                  <c:v>-29.973941104000001</c:v>
                </c:pt>
                <c:pt idx="241">
                  <c:v>-30.073295218999998</c:v>
                </c:pt>
                <c:pt idx="242">
                  <c:v>-30.211859027999999</c:v>
                </c:pt>
                <c:pt idx="243">
                  <c:v>-30.286900267</c:v>
                </c:pt>
                <c:pt idx="244">
                  <c:v>-30.388914253999999</c:v>
                </c:pt>
                <c:pt idx="245">
                  <c:v>-30.476938871000002</c:v>
                </c:pt>
                <c:pt idx="246">
                  <c:v>-30.480969129999998</c:v>
                </c:pt>
                <c:pt idx="247">
                  <c:v>-30.514143935</c:v>
                </c:pt>
                <c:pt idx="248">
                  <c:v>-30.477395639000001</c:v>
                </c:pt>
                <c:pt idx="249">
                  <c:v>-30.465752383000002</c:v>
                </c:pt>
                <c:pt idx="250">
                  <c:v>-30.389417327</c:v>
                </c:pt>
                <c:pt idx="251">
                  <c:v>-30.326659502999998</c:v>
                </c:pt>
                <c:pt idx="252">
                  <c:v>-30.206104181000001</c:v>
                </c:pt>
                <c:pt idx="253">
                  <c:v>-30.098209543999999</c:v>
                </c:pt>
                <c:pt idx="254">
                  <c:v>-29.782384064999999</c:v>
                </c:pt>
                <c:pt idx="255">
                  <c:v>-29.633023973</c:v>
                </c:pt>
                <c:pt idx="256">
                  <c:v>-29.447831804</c:v>
                </c:pt>
                <c:pt idx="257">
                  <c:v>-29.296627808</c:v>
                </c:pt>
                <c:pt idx="258">
                  <c:v>-29.105679152</c:v>
                </c:pt>
                <c:pt idx="259">
                  <c:v>-28.934443547000001</c:v>
                </c:pt>
                <c:pt idx="260">
                  <c:v>-28.759967742000001</c:v>
                </c:pt>
                <c:pt idx="261">
                  <c:v>-28.516672388</c:v>
                </c:pt>
                <c:pt idx="262">
                  <c:v>-28.266820745</c:v>
                </c:pt>
                <c:pt idx="263">
                  <c:v>-27.957093781000001</c:v>
                </c:pt>
                <c:pt idx="264">
                  <c:v>-27.642501666000001</c:v>
                </c:pt>
                <c:pt idx="265">
                  <c:v>-27.284646152000001</c:v>
                </c:pt>
                <c:pt idx="266">
                  <c:v>-26.936595414999999</c:v>
                </c:pt>
                <c:pt idx="267">
                  <c:v>-26.555346196999999</c:v>
                </c:pt>
                <c:pt idx="268">
                  <c:v>-26.184112933000002</c:v>
                </c:pt>
                <c:pt idx="269">
                  <c:v>-25.797367731000001</c:v>
                </c:pt>
                <c:pt idx="270">
                  <c:v>-25.366872583999999</c:v>
                </c:pt>
                <c:pt idx="271">
                  <c:v>-24.937532304000001</c:v>
                </c:pt>
                <c:pt idx="272">
                  <c:v>-24.478552790999998</c:v>
                </c:pt>
                <c:pt idx="273">
                  <c:v>-24.023031278000001</c:v>
                </c:pt>
                <c:pt idx="274">
                  <c:v>-23.539348828000001</c:v>
                </c:pt>
                <c:pt idx="275">
                  <c:v>-23.04596939</c:v>
                </c:pt>
                <c:pt idx="276">
                  <c:v>-22.536331197999999</c:v>
                </c:pt>
                <c:pt idx="277">
                  <c:v>-21.979141429999999</c:v>
                </c:pt>
                <c:pt idx="278">
                  <c:v>-21.412950372000001</c:v>
                </c:pt>
                <c:pt idx="279">
                  <c:v>-20.816003712000001</c:v>
                </c:pt>
                <c:pt idx="280">
                  <c:v>-20.205583637</c:v>
                </c:pt>
                <c:pt idx="281">
                  <c:v>-19.582596380999998</c:v>
                </c:pt>
                <c:pt idx="282">
                  <c:v>-18.946269849</c:v>
                </c:pt>
                <c:pt idx="283">
                  <c:v>-18.306971744999998</c:v>
                </c:pt>
                <c:pt idx="284">
                  <c:v>-17.66909373</c:v>
                </c:pt>
                <c:pt idx="285">
                  <c:v>-17.026822524</c:v>
                </c:pt>
                <c:pt idx="286">
                  <c:v>-16.371600920999999</c:v>
                </c:pt>
                <c:pt idx="287">
                  <c:v>-15.706197649</c:v>
                </c:pt>
                <c:pt idx="288">
                  <c:v>-15.02088732</c:v>
                </c:pt>
                <c:pt idx="289">
                  <c:v>-14.303490004</c:v>
                </c:pt>
                <c:pt idx="290">
                  <c:v>-13.568632101</c:v>
                </c:pt>
                <c:pt idx="291">
                  <c:v>-13.333052095999999</c:v>
                </c:pt>
                <c:pt idx="292">
                  <c:v>-13.965269762</c:v>
                </c:pt>
                <c:pt idx="293">
                  <c:v>-14.480897928999999</c:v>
                </c:pt>
                <c:pt idx="294">
                  <c:v>-15.061270439999999</c:v>
                </c:pt>
                <c:pt idx="295">
                  <c:v>-15.528721468000001</c:v>
                </c:pt>
                <c:pt idx="296">
                  <c:v>-16.048629567999999</c:v>
                </c:pt>
                <c:pt idx="297">
                  <c:v>-16.474978740000001</c:v>
                </c:pt>
                <c:pt idx="298">
                  <c:v>-16.969240095</c:v>
                </c:pt>
                <c:pt idx="299">
                  <c:v>-17.373682376000001</c:v>
                </c:pt>
                <c:pt idx="300">
                  <c:v>-17.833948457000002</c:v>
                </c:pt>
                <c:pt idx="301">
                  <c:v>-18.275980834999999</c:v>
                </c:pt>
                <c:pt idx="302">
                  <c:v>-18.596240641000001</c:v>
                </c:pt>
                <c:pt idx="303">
                  <c:v>-18.936963622</c:v>
                </c:pt>
                <c:pt idx="304">
                  <c:v>-19.18524008</c:v>
                </c:pt>
                <c:pt idx="305">
                  <c:v>-19.475382295999999</c:v>
                </c:pt>
                <c:pt idx="306">
                  <c:v>-19.680887807000001</c:v>
                </c:pt>
                <c:pt idx="307">
                  <c:v>-19.926158503</c:v>
                </c:pt>
                <c:pt idx="308">
                  <c:v>-20.147028439</c:v>
                </c:pt>
                <c:pt idx="309">
                  <c:v>-20.281361083</c:v>
                </c:pt>
                <c:pt idx="310">
                  <c:v>-20.462798365000001</c:v>
                </c:pt>
                <c:pt idx="311">
                  <c:v>-20.579264622</c:v>
                </c:pt>
                <c:pt idx="312">
                  <c:v>-20.751559007000001</c:v>
                </c:pt>
                <c:pt idx="313">
                  <c:v>-20.873253000999998</c:v>
                </c:pt>
                <c:pt idx="314">
                  <c:v>-21.049330511000001</c:v>
                </c:pt>
                <c:pt idx="315">
                  <c:v>-21.158936925999999</c:v>
                </c:pt>
                <c:pt idx="316">
                  <c:v>-21.311350754999999</c:v>
                </c:pt>
                <c:pt idx="317">
                  <c:v>-21.430983184999999</c:v>
                </c:pt>
                <c:pt idx="318">
                  <c:v>-21.458169038000001</c:v>
                </c:pt>
                <c:pt idx="319">
                  <c:v>-21.511183105000001</c:v>
                </c:pt>
                <c:pt idx="320">
                  <c:v>-21.495700401000001</c:v>
                </c:pt>
                <c:pt idx="321">
                  <c:v>-21.511458688000001</c:v>
                </c:pt>
                <c:pt idx="322">
                  <c:v>-21.468659231</c:v>
                </c:pt>
                <c:pt idx="323">
                  <c:v>-21.454117254</c:v>
                </c:pt>
                <c:pt idx="324">
                  <c:v>-21.42922892</c:v>
                </c:pt>
                <c:pt idx="325">
                  <c:v>-21.339101339999999</c:v>
                </c:pt>
                <c:pt idx="326">
                  <c:v>-21.284143419999999</c:v>
                </c:pt>
                <c:pt idx="327">
                  <c:v>-21.185300015999999</c:v>
                </c:pt>
                <c:pt idx="328">
                  <c:v>-21.120179006000001</c:v>
                </c:pt>
                <c:pt idx="329">
                  <c:v>-21.007904502999999</c:v>
                </c:pt>
                <c:pt idx="330">
                  <c:v>-20.922858394999999</c:v>
                </c:pt>
                <c:pt idx="331">
                  <c:v>-20.774226233</c:v>
                </c:pt>
                <c:pt idx="332">
                  <c:v>-20.641913291000002</c:v>
                </c:pt>
                <c:pt idx="333">
                  <c:v>-20.493084681999999</c:v>
                </c:pt>
                <c:pt idx="334">
                  <c:v>-20.281167662000001</c:v>
                </c:pt>
                <c:pt idx="335">
                  <c:v>-20.079890732999999</c:v>
                </c:pt>
                <c:pt idx="336">
                  <c:v>-19.833558611000001</c:v>
                </c:pt>
                <c:pt idx="337">
                  <c:v>-19.602445767999999</c:v>
                </c:pt>
                <c:pt idx="338">
                  <c:v>-19.341807292999999</c:v>
                </c:pt>
                <c:pt idx="339">
                  <c:v>-19.100616785</c:v>
                </c:pt>
                <c:pt idx="340">
                  <c:v>-18.866784979999998</c:v>
                </c:pt>
                <c:pt idx="341">
                  <c:v>-18.592836430999998</c:v>
                </c:pt>
                <c:pt idx="342">
                  <c:v>-18.337783529999999</c:v>
                </c:pt>
                <c:pt idx="343">
                  <c:v>-18.057314073000001</c:v>
                </c:pt>
                <c:pt idx="344">
                  <c:v>-17.793464269000001</c:v>
                </c:pt>
                <c:pt idx="345">
                  <c:v>-17.488399437000002</c:v>
                </c:pt>
                <c:pt idx="346">
                  <c:v>-17.196240009</c:v>
                </c:pt>
                <c:pt idx="347">
                  <c:v>-16.867632797999999</c:v>
                </c:pt>
                <c:pt idx="348">
                  <c:v>-16.542555692000001</c:v>
                </c:pt>
                <c:pt idx="349">
                  <c:v>-16.202315309999999</c:v>
                </c:pt>
                <c:pt idx="350">
                  <c:v>-15.815093938</c:v>
                </c:pt>
                <c:pt idx="351">
                  <c:v>-15.437899445999999</c:v>
                </c:pt>
                <c:pt idx="352">
                  <c:v>-15.029971127</c:v>
                </c:pt>
                <c:pt idx="353">
                  <c:v>-14.631301281000001</c:v>
                </c:pt>
                <c:pt idx="354">
                  <c:v>-14.210189063</c:v>
                </c:pt>
                <c:pt idx="355">
                  <c:v>-13.795991082</c:v>
                </c:pt>
                <c:pt idx="356">
                  <c:v>-13.376382626</c:v>
                </c:pt>
                <c:pt idx="357">
                  <c:v>-12.922242135999999</c:v>
                </c:pt>
                <c:pt idx="358">
                  <c:v>-12.458484821000001</c:v>
                </c:pt>
                <c:pt idx="359">
                  <c:v>-11.954475125</c:v>
                </c:pt>
                <c:pt idx="360">
                  <c:v>-11.445518978000001</c:v>
                </c:pt>
                <c:pt idx="361">
                  <c:v>-10.912424046</c:v>
                </c:pt>
                <c:pt idx="362">
                  <c:v>-10.366329156999999</c:v>
                </c:pt>
                <c:pt idx="363">
                  <c:v>-10.274563575</c:v>
                </c:pt>
                <c:pt idx="364">
                  <c:v>-10.886954083999999</c:v>
                </c:pt>
                <c:pt idx="365">
                  <c:v>-11.476288574</c:v>
                </c:pt>
                <c:pt idx="366">
                  <c:v>-11.968705330000001</c:v>
                </c:pt>
                <c:pt idx="367">
                  <c:v>-12.536011107</c:v>
                </c:pt>
                <c:pt idx="368">
                  <c:v>-13.021243124</c:v>
                </c:pt>
                <c:pt idx="369">
                  <c:v>-13.588646219999999</c:v>
                </c:pt>
                <c:pt idx="370">
                  <c:v>-14.082201121000001</c:v>
                </c:pt>
                <c:pt idx="371">
                  <c:v>-14.654517301</c:v>
                </c:pt>
                <c:pt idx="372">
                  <c:v>-15.219358951</c:v>
                </c:pt>
                <c:pt idx="373">
                  <c:v>-15.684235352</c:v>
                </c:pt>
                <c:pt idx="374">
                  <c:v>-16.224767521</c:v>
                </c:pt>
                <c:pt idx="375">
                  <c:v>-16.665928995000002</c:v>
                </c:pt>
                <c:pt idx="376">
                  <c:v>-17.176936243</c:v>
                </c:pt>
                <c:pt idx="377">
                  <c:v>-17.592857502000001</c:v>
                </c:pt>
                <c:pt idx="378">
                  <c:v>-18.069224752</c:v>
                </c:pt>
                <c:pt idx="379">
                  <c:v>-18.459373660000001</c:v>
                </c:pt>
                <c:pt idx="380">
                  <c:v>-18.916598230000002</c:v>
                </c:pt>
                <c:pt idx="381">
                  <c:v>-19.361507995</c:v>
                </c:pt>
                <c:pt idx="382">
                  <c:v>-19.710494094000001</c:v>
                </c:pt>
                <c:pt idx="383">
                  <c:v>-20.126395575</c:v>
                </c:pt>
                <c:pt idx="384">
                  <c:v>-20.460639701000002</c:v>
                </c:pt>
                <c:pt idx="385">
                  <c:v>-20.855816650000001</c:v>
                </c:pt>
                <c:pt idx="386">
                  <c:v>-21.175175662000001</c:v>
                </c:pt>
                <c:pt idx="387">
                  <c:v>-21.547165635999999</c:v>
                </c:pt>
                <c:pt idx="388">
                  <c:v>-21.917257667000001</c:v>
                </c:pt>
                <c:pt idx="389">
                  <c:v>-22.191123973</c:v>
                </c:pt>
                <c:pt idx="390">
                  <c:v>-22.523437957999999</c:v>
                </c:pt>
                <c:pt idx="391">
                  <c:v>-22.779131623000001</c:v>
                </c:pt>
                <c:pt idx="392">
                  <c:v>-23.085798123</c:v>
                </c:pt>
                <c:pt idx="393">
                  <c:v>-23.31357624</c:v>
                </c:pt>
                <c:pt idx="394">
                  <c:v>-23.594828197999998</c:v>
                </c:pt>
                <c:pt idx="395">
                  <c:v>-23.809569494000002</c:v>
                </c:pt>
                <c:pt idx="396">
                  <c:v>-24.082624203999998</c:v>
                </c:pt>
                <c:pt idx="397">
                  <c:v>-24.353954508000001</c:v>
                </c:pt>
                <c:pt idx="398">
                  <c:v>-24.553322584</c:v>
                </c:pt>
                <c:pt idx="399">
                  <c:v>-24.819786028999999</c:v>
                </c:pt>
                <c:pt idx="400">
                  <c:v>-25.015877369999998</c:v>
                </c:pt>
                <c:pt idx="401">
                  <c:v>-25.264261520000002</c:v>
                </c:pt>
                <c:pt idx="402">
                  <c:v>-25.440714205999999</c:v>
                </c:pt>
                <c:pt idx="403">
                  <c:v>-25.645375496</c:v>
                </c:pt>
                <c:pt idx="404">
                  <c:v>-25.808293015</c:v>
                </c:pt>
                <c:pt idx="405">
                  <c:v>-25.889175803000001</c:v>
                </c:pt>
                <c:pt idx="406">
                  <c:v>-26.012072767999999</c:v>
                </c:pt>
                <c:pt idx="407">
                  <c:v>-26.069803785000001</c:v>
                </c:pt>
                <c:pt idx="408">
                  <c:v>-26.166606072</c:v>
                </c:pt>
                <c:pt idx="409">
                  <c:v>-26.201217225000001</c:v>
                </c:pt>
                <c:pt idx="410">
                  <c:v>-26.278320762</c:v>
                </c:pt>
                <c:pt idx="411">
                  <c:v>-26.286239642000002</c:v>
                </c:pt>
                <c:pt idx="412">
                  <c:v>-26.337654407999999</c:v>
                </c:pt>
                <c:pt idx="413">
                  <c:v>-26.374669819000001</c:v>
                </c:pt>
                <c:pt idx="414">
                  <c:v>-26.344147065000001</c:v>
                </c:pt>
                <c:pt idx="415">
                  <c:v>-26.353491087999998</c:v>
                </c:pt>
                <c:pt idx="416">
                  <c:v>-26.307844912</c:v>
                </c:pt>
                <c:pt idx="417">
                  <c:v>-26.298761680999998</c:v>
                </c:pt>
                <c:pt idx="418">
                  <c:v>-26.229924294</c:v>
                </c:pt>
                <c:pt idx="419">
                  <c:v>-26.192883556999998</c:v>
                </c:pt>
                <c:pt idx="420">
                  <c:v>-26.136999759999998</c:v>
                </c:pt>
                <c:pt idx="421">
                  <c:v>-26.002825377000001</c:v>
                </c:pt>
                <c:pt idx="422">
                  <c:v>-25.881255475</c:v>
                </c:pt>
                <c:pt idx="423">
                  <c:v>-25.689725222</c:v>
                </c:pt>
                <c:pt idx="424">
                  <c:v>-25.518188373000001</c:v>
                </c:pt>
                <c:pt idx="425">
                  <c:v>-25.306238433000001</c:v>
                </c:pt>
                <c:pt idx="426">
                  <c:v>-25.109286662999999</c:v>
                </c:pt>
                <c:pt idx="427">
                  <c:v>-24.871666835999999</c:v>
                </c:pt>
                <c:pt idx="428">
                  <c:v>-24.649741650999999</c:v>
                </c:pt>
                <c:pt idx="429">
                  <c:v>-24.411418708999999</c:v>
                </c:pt>
                <c:pt idx="430">
                  <c:v>-24.118216964999998</c:v>
                </c:pt>
                <c:pt idx="431">
                  <c:v>-23.831016171000002</c:v>
                </c:pt>
                <c:pt idx="432">
                  <c:v>-23.501088881000001</c:v>
                </c:pt>
                <c:pt idx="433">
                  <c:v>-23.171794606999999</c:v>
                </c:pt>
                <c:pt idx="434">
                  <c:v>-22.811023908999999</c:v>
                </c:pt>
                <c:pt idx="435">
                  <c:v>-22.45280704</c:v>
                </c:pt>
                <c:pt idx="436">
                  <c:v>-22.084949865999999</c:v>
                </c:pt>
                <c:pt idx="437">
                  <c:v>-21.672689298000002</c:v>
                </c:pt>
                <c:pt idx="438">
                  <c:v>-21.270432235000001</c:v>
                </c:pt>
                <c:pt idx="439">
                  <c:v>-20.845209544999999</c:v>
                </c:pt>
                <c:pt idx="440">
                  <c:v>-20.426224967</c:v>
                </c:pt>
                <c:pt idx="441">
                  <c:v>-19.9866253</c:v>
                </c:pt>
                <c:pt idx="442">
                  <c:v>-19.553441423999999</c:v>
                </c:pt>
                <c:pt idx="443">
                  <c:v>-19.097592589000001</c:v>
                </c:pt>
                <c:pt idx="444">
                  <c:v>-18.643712157</c:v>
                </c:pt>
                <c:pt idx="445">
                  <c:v>-18.637001803</c:v>
                </c:pt>
                <c:pt idx="446">
                  <c:v>-19.214238143999999</c:v>
                </c:pt>
                <c:pt idx="447">
                  <c:v>-19.853716725000002</c:v>
                </c:pt>
                <c:pt idx="448">
                  <c:v>-20.392784525</c:v>
                </c:pt>
                <c:pt idx="449">
                  <c:v>-20.986296886000002</c:v>
                </c:pt>
                <c:pt idx="450">
                  <c:v>-21.484995573999999</c:v>
                </c:pt>
                <c:pt idx="451">
                  <c:v>-22.045133326999999</c:v>
                </c:pt>
                <c:pt idx="452">
                  <c:v>-22.598073486000001</c:v>
                </c:pt>
                <c:pt idx="453">
                  <c:v>-23.050414368999999</c:v>
                </c:pt>
                <c:pt idx="454">
                  <c:v>-23.579422709999999</c:v>
                </c:pt>
                <c:pt idx="455">
                  <c:v>-24.024591843</c:v>
                </c:pt>
                <c:pt idx="456">
                  <c:v>-24.537435503000001</c:v>
                </c:pt>
                <c:pt idx="457">
                  <c:v>-24.967296343000001</c:v>
                </c:pt>
                <c:pt idx="458">
                  <c:v>-25.449799942999999</c:v>
                </c:pt>
                <c:pt idx="459">
                  <c:v>-25.844412375000001</c:v>
                </c:pt>
                <c:pt idx="460">
                  <c:v>-26.289631189000001</c:v>
                </c:pt>
                <c:pt idx="461">
                  <c:v>-26.716028390999998</c:v>
                </c:pt>
                <c:pt idx="462">
                  <c:v>-27.040887256000001</c:v>
                </c:pt>
                <c:pt idx="463">
                  <c:v>-27.424173451000001</c:v>
                </c:pt>
                <c:pt idx="464">
                  <c:v>-27.727354286000001</c:v>
                </c:pt>
                <c:pt idx="465">
                  <c:v>-28.086397206000001</c:v>
                </c:pt>
                <c:pt idx="466">
                  <c:v>-28.369595495999999</c:v>
                </c:pt>
                <c:pt idx="467">
                  <c:v>-28.707382174999999</c:v>
                </c:pt>
                <c:pt idx="468">
                  <c:v>-29.041562097</c:v>
                </c:pt>
                <c:pt idx="469">
                  <c:v>-29.296794502000001</c:v>
                </c:pt>
                <c:pt idx="470">
                  <c:v>-29.610907717</c:v>
                </c:pt>
                <c:pt idx="471">
                  <c:v>-29.848433955000001</c:v>
                </c:pt>
                <c:pt idx="472">
                  <c:v>-30.135398746</c:v>
                </c:pt>
                <c:pt idx="473">
                  <c:v>-30.351393358999999</c:v>
                </c:pt>
                <c:pt idx="474">
                  <c:v>-30.603854071000001</c:v>
                </c:pt>
                <c:pt idx="475">
                  <c:v>-30.776569337000002</c:v>
                </c:pt>
                <c:pt idx="476">
                  <c:v>-30.983486600999999</c:v>
                </c:pt>
                <c:pt idx="477">
                  <c:v>-31.162556550000001</c:v>
                </c:pt>
                <c:pt idx="478">
                  <c:v>-31.261548726000001</c:v>
                </c:pt>
                <c:pt idx="479">
                  <c:v>-31.395795544999999</c:v>
                </c:pt>
                <c:pt idx="480">
                  <c:v>-31.464838847999999</c:v>
                </c:pt>
                <c:pt idx="481">
                  <c:v>-31.582576185000001</c:v>
                </c:pt>
                <c:pt idx="482">
                  <c:v>-31.648238406000001</c:v>
                </c:pt>
                <c:pt idx="483">
                  <c:v>-31.751984761999999</c:v>
                </c:pt>
                <c:pt idx="484">
                  <c:v>-31.855399082000002</c:v>
                </c:pt>
                <c:pt idx="485">
                  <c:v>-31.881691939</c:v>
                </c:pt>
                <c:pt idx="486">
                  <c:v>-31.945519136000001</c:v>
                </c:pt>
                <c:pt idx="487">
                  <c:v>-31.944918296000001</c:v>
                </c:pt>
                <c:pt idx="488">
                  <c:v>-31.965573883000001</c:v>
                </c:pt>
                <c:pt idx="489">
                  <c:v>-31.928775075000001</c:v>
                </c:pt>
                <c:pt idx="490">
                  <c:v>-31.910446988</c:v>
                </c:pt>
                <c:pt idx="491">
                  <c:v>-31.836530919000001</c:v>
                </c:pt>
                <c:pt idx="492">
                  <c:v>-31.779350221000001</c:v>
                </c:pt>
                <c:pt idx="493">
                  <c:v>-31.709609033</c:v>
                </c:pt>
                <c:pt idx="494">
                  <c:v>-31.581622410000001</c:v>
                </c:pt>
                <c:pt idx="495">
                  <c:v>-31.478641689</c:v>
                </c:pt>
                <c:pt idx="496">
                  <c:v>-31.327218271</c:v>
                </c:pt>
                <c:pt idx="497">
                  <c:v>-31.204339617999999</c:v>
                </c:pt>
                <c:pt idx="498">
                  <c:v>-31.041313502000001</c:v>
                </c:pt>
                <c:pt idx="499">
                  <c:v>-30.909694869999999</c:v>
                </c:pt>
                <c:pt idx="500">
                  <c:v>-30.766694771000001</c:v>
                </c:pt>
                <c:pt idx="501">
                  <c:v>-30.565252037</c:v>
                </c:pt>
                <c:pt idx="502">
                  <c:v>-30.376519160000001</c:v>
                </c:pt>
                <c:pt idx="503">
                  <c:v>-30.134390483000001</c:v>
                </c:pt>
                <c:pt idx="504">
                  <c:v>-29.897027323</c:v>
                </c:pt>
                <c:pt idx="505">
                  <c:v>-29.608286654</c:v>
                </c:pt>
                <c:pt idx="506">
                  <c:v>-29.316654379999999</c:v>
                </c:pt>
                <c:pt idx="507">
                  <c:v>-28.989439121</c:v>
                </c:pt>
                <c:pt idx="508">
                  <c:v>-28.673836017999999</c:v>
                </c:pt>
                <c:pt idx="509">
                  <c:v>-28.353489757999998</c:v>
                </c:pt>
                <c:pt idx="510">
                  <c:v>-28.001305479999999</c:v>
                </c:pt>
                <c:pt idx="511">
                  <c:v>-27.66653161</c:v>
                </c:pt>
                <c:pt idx="512">
                  <c:v>-27.3033021</c:v>
                </c:pt>
                <c:pt idx="513">
                  <c:v>-26.944053318999998</c:v>
                </c:pt>
                <c:pt idx="514">
                  <c:v>-26.557206753999999</c:v>
                </c:pt>
                <c:pt idx="515">
                  <c:v>-26.166655160000001</c:v>
                </c:pt>
                <c:pt idx="516">
                  <c:v>-25.767676940000001</c:v>
                </c:pt>
                <c:pt idx="517">
                  <c:v>-25.319029705999998</c:v>
                </c:pt>
                <c:pt idx="518">
                  <c:v>-24.870779334000002</c:v>
                </c:pt>
                <c:pt idx="519">
                  <c:v>-24.390159783000001</c:v>
                </c:pt>
                <c:pt idx="520">
                  <c:v>-23.905564332000001</c:v>
                </c:pt>
                <c:pt idx="521">
                  <c:v>-23.400632471000002</c:v>
                </c:pt>
                <c:pt idx="522">
                  <c:v>-22.892328510999999</c:v>
                </c:pt>
                <c:pt idx="523">
                  <c:v>-22.369625805999998</c:v>
                </c:pt>
                <c:pt idx="524">
                  <c:v>-21.847324005000001</c:v>
                </c:pt>
                <c:pt idx="525">
                  <c:v>-21.322844246999999</c:v>
                </c:pt>
                <c:pt idx="526">
                  <c:v>-21.322844246999999</c:v>
                </c:pt>
                <c:pt idx="527">
                  <c:v>-20.773132956000001</c:v>
                </c:pt>
                <c:pt idx="528">
                  <c:v>-19.666526189999999</c:v>
                </c:pt>
                <c:pt idx="529">
                  <c:v>-19.095675293999999</c:v>
                </c:pt>
                <c:pt idx="530">
                  <c:v>-18.500748380000001</c:v>
                </c:pt>
                <c:pt idx="531">
                  <c:v>-17.882369578999999</c:v>
                </c:pt>
                <c:pt idx="532">
                  <c:v>-17.241691229000001</c:v>
                </c:pt>
                <c:pt idx="533">
                  <c:v>-16.562957152999999</c:v>
                </c:pt>
                <c:pt idx="534">
                  <c:v>-15.861089607</c:v>
                </c:pt>
                <c:pt idx="535">
                  <c:v>-15.147425653999999</c:v>
                </c:pt>
                <c:pt idx="536">
                  <c:v>-14.417572298</c:v>
                </c:pt>
                <c:pt idx="537">
                  <c:v>-13.690981012</c:v>
                </c:pt>
                <c:pt idx="538">
                  <c:v>-12.955114962</c:v>
                </c:pt>
                <c:pt idx="539">
                  <c:v>-12.225004904</c:v>
                </c:pt>
                <c:pt idx="540">
                  <c:v>-11.487000918</c:v>
                </c:pt>
                <c:pt idx="541">
                  <c:v>-10.742811319999999</c:v>
                </c:pt>
                <c:pt idx="542">
                  <c:v>-9.9945497099999994</c:v>
                </c:pt>
                <c:pt idx="543">
                  <c:v>-9.6901446389999997</c:v>
                </c:pt>
                <c:pt idx="544">
                  <c:v>-10.221278313999999</c:v>
                </c:pt>
                <c:pt idx="545">
                  <c:v>-10.818193065000001</c:v>
                </c:pt>
                <c:pt idx="546">
                  <c:v>-11.321033914999999</c:v>
                </c:pt>
                <c:pt idx="547">
                  <c:v>-11.890479912</c:v>
                </c:pt>
                <c:pt idx="548">
                  <c:v>-12.448910440000001</c:v>
                </c:pt>
                <c:pt idx="549">
                  <c:v>-12.902582109000001</c:v>
                </c:pt>
                <c:pt idx="550">
                  <c:v>-13.429487493</c:v>
                </c:pt>
                <c:pt idx="551">
                  <c:v>-13.868515542000001</c:v>
                </c:pt>
                <c:pt idx="552">
                  <c:v>-14.381375898</c:v>
                </c:pt>
                <c:pt idx="553">
                  <c:v>-14.817373955000001</c:v>
                </c:pt>
                <c:pt idx="554">
                  <c:v>-15.330312862</c:v>
                </c:pt>
                <c:pt idx="555">
                  <c:v>-15.760429269999999</c:v>
                </c:pt>
                <c:pt idx="556">
                  <c:v>-16.265028267999998</c:v>
                </c:pt>
                <c:pt idx="557">
                  <c:v>-16.761703023999999</c:v>
                </c:pt>
                <c:pt idx="558">
                  <c:v>-17.163200360000001</c:v>
                </c:pt>
                <c:pt idx="559">
                  <c:v>-17.626286619999998</c:v>
                </c:pt>
                <c:pt idx="560">
                  <c:v>-17.996416203999999</c:v>
                </c:pt>
                <c:pt idx="561">
                  <c:v>-18.415695630999998</c:v>
                </c:pt>
                <c:pt idx="562">
                  <c:v>-18.749135871</c:v>
                </c:pt>
                <c:pt idx="563">
                  <c:v>-19.136671067999998</c:v>
                </c:pt>
                <c:pt idx="564">
                  <c:v>-19.518559174</c:v>
                </c:pt>
                <c:pt idx="565">
                  <c:v>-19.814359395</c:v>
                </c:pt>
                <c:pt idx="566">
                  <c:v>-20.185628773000001</c:v>
                </c:pt>
                <c:pt idx="567">
                  <c:v>-20.484551544999999</c:v>
                </c:pt>
                <c:pt idx="568">
                  <c:v>-20.855877523</c:v>
                </c:pt>
                <c:pt idx="569">
                  <c:v>-21.155406631999998</c:v>
                </c:pt>
                <c:pt idx="570">
                  <c:v>-21.518022146</c:v>
                </c:pt>
                <c:pt idx="571">
                  <c:v>-21.803995351000001</c:v>
                </c:pt>
                <c:pt idx="572">
                  <c:v>-22.146501804</c:v>
                </c:pt>
                <c:pt idx="573">
                  <c:v>-22.469053575</c:v>
                </c:pt>
                <c:pt idx="574">
                  <c:v>-22.707186633999999</c:v>
                </c:pt>
                <c:pt idx="575">
                  <c:v>-22.993567238000001</c:v>
                </c:pt>
                <c:pt idx="576">
                  <c:v>-23.205554778</c:v>
                </c:pt>
                <c:pt idx="577">
                  <c:v>-23.466489302999999</c:v>
                </c:pt>
                <c:pt idx="578">
                  <c:v>-23.661685042999999</c:v>
                </c:pt>
                <c:pt idx="579">
                  <c:v>-23.902030121999999</c:v>
                </c:pt>
                <c:pt idx="580">
                  <c:v>-24.144579842999999</c:v>
                </c:pt>
                <c:pt idx="581">
                  <c:v>-24.311747423</c:v>
                </c:pt>
                <c:pt idx="582">
                  <c:v>-24.542609615</c:v>
                </c:pt>
                <c:pt idx="583">
                  <c:v>-24.712310079000002</c:v>
                </c:pt>
                <c:pt idx="584">
                  <c:v>-24.932212117999999</c:v>
                </c:pt>
                <c:pt idx="585">
                  <c:v>-25.097355629999999</c:v>
                </c:pt>
                <c:pt idx="586">
                  <c:v>-25.305106497000001</c:v>
                </c:pt>
                <c:pt idx="587">
                  <c:v>-25.447608760000001</c:v>
                </c:pt>
                <c:pt idx="588">
                  <c:v>-25.62999808</c:v>
                </c:pt>
                <c:pt idx="589">
                  <c:v>-25.789335390000002</c:v>
                </c:pt>
                <c:pt idx="590">
                  <c:v>-25.869805302</c:v>
                </c:pt>
                <c:pt idx="591">
                  <c:v>-25.985872406999999</c:v>
                </c:pt>
                <c:pt idx="592">
                  <c:v>-26.038456597</c:v>
                </c:pt>
                <c:pt idx="593">
                  <c:v>-26.136900690000001</c:v>
                </c:pt>
                <c:pt idx="594">
                  <c:v>-26.183392071</c:v>
                </c:pt>
                <c:pt idx="595">
                  <c:v>-26.280831259999999</c:v>
                </c:pt>
                <c:pt idx="596">
                  <c:v>-26.383862015999998</c:v>
                </c:pt>
                <c:pt idx="597">
                  <c:v>-26.425450879</c:v>
                </c:pt>
                <c:pt idx="598">
                  <c:v>-26.515892645000001</c:v>
                </c:pt>
                <c:pt idx="599">
                  <c:v>-26.542598029000001</c:v>
                </c:pt>
                <c:pt idx="600">
                  <c:v>-26.607764472</c:v>
                </c:pt>
                <c:pt idx="601">
                  <c:v>-26.618163348</c:v>
                </c:pt>
                <c:pt idx="602">
                  <c:v>-26.657347703999999</c:v>
                </c:pt>
                <c:pt idx="603">
                  <c:v>-26.636865098000001</c:v>
                </c:pt>
                <c:pt idx="604">
                  <c:v>-26.64435713</c:v>
                </c:pt>
                <c:pt idx="605">
                  <c:v>-26.636867124999998</c:v>
                </c:pt>
                <c:pt idx="606">
                  <c:v>-26.565798139000002</c:v>
                </c:pt>
                <c:pt idx="607">
                  <c:v>-26.530833742999999</c:v>
                </c:pt>
                <c:pt idx="608">
                  <c:v>-26.447167361000002</c:v>
                </c:pt>
                <c:pt idx="609">
                  <c:v>-26.403150647</c:v>
                </c:pt>
                <c:pt idx="610">
                  <c:v>-26.317731315</c:v>
                </c:pt>
                <c:pt idx="611">
                  <c:v>-26.265319131999998</c:v>
                </c:pt>
                <c:pt idx="612">
                  <c:v>-26.213904339999999</c:v>
                </c:pt>
                <c:pt idx="613">
                  <c:v>-26.110940783</c:v>
                </c:pt>
                <c:pt idx="614">
                  <c:v>-26.040726529000001</c:v>
                </c:pt>
                <c:pt idx="615">
                  <c:v>-26.183239126</c:v>
                </c:pt>
                <c:pt idx="616">
                  <c:v>-26.730471851000001</c:v>
                </c:pt>
                <c:pt idx="617">
                  <c:v>-27.182001061000001</c:v>
                </c:pt>
                <c:pt idx="618">
                  <c:v>-27.685787841</c:v>
                </c:pt>
                <c:pt idx="619">
                  <c:v>-28.094326900999999</c:v>
                </c:pt>
                <c:pt idx="620">
                  <c:v>-28.566958507999999</c:v>
                </c:pt>
                <c:pt idx="621">
                  <c:v>-29.025301186</c:v>
                </c:pt>
                <c:pt idx="622">
                  <c:v>-29.399660723</c:v>
                </c:pt>
                <c:pt idx="623">
                  <c:v>-29.847129370000001</c:v>
                </c:pt>
                <c:pt idx="624">
                  <c:v>-30.219338273999998</c:v>
                </c:pt>
                <c:pt idx="625">
                  <c:v>-30.666783091999999</c:v>
                </c:pt>
                <c:pt idx="626">
                  <c:v>-31.035372337999998</c:v>
                </c:pt>
                <c:pt idx="627">
                  <c:v>-31.463426556999998</c:v>
                </c:pt>
                <c:pt idx="628">
                  <c:v>-31.878919590999999</c:v>
                </c:pt>
                <c:pt idx="629">
                  <c:v>-32.193822183999998</c:v>
                </c:pt>
                <c:pt idx="630">
                  <c:v>-32.560761423999999</c:v>
                </c:pt>
                <c:pt idx="631">
                  <c:v>-32.838282702000001</c:v>
                </c:pt>
                <c:pt idx="632">
                  <c:v>-33.155668104</c:v>
                </c:pt>
                <c:pt idx="633">
                  <c:v>-33.387510147</c:v>
                </c:pt>
                <c:pt idx="634">
                  <c:v>-33.668172507000001</c:v>
                </c:pt>
                <c:pt idx="635">
                  <c:v>-33.867088668000001</c:v>
                </c:pt>
                <c:pt idx="636">
                  <c:v>-34.115178509000003</c:v>
                </c:pt>
                <c:pt idx="637">
                  <c:v>-34.338295754999997</c:v>
                </c:pt>
                <c:pt idx="638">
                  <c:v>-34.486887598999999</c:v>
                </c:pt>
                <c:pt idx="639">
                  <c:v>-34.692326289</c:v>
                </c:pt>
                <c:pt idx="640">
                  <c:v>-34.841530550000002</c:v>
                </c:pt>
                <c:pt idx="641">
                  <c:v>-35.041038120000003</c:v>
                </c:pt>
                <c:pt idx="642">
                  <c:v>-35.179846066000003</c:v>
                </c:pt>
                <c:pt idx="643">
                  <c:v>-35.367250833</c:v>
                </c:pt>
                <c:pt idx="644">
                  <c:v>-35.540081604999997</c:v>
                </c:pt>
                <c:pt idx="645">
                  <c:v>-35.619398451000002</c:v>
                </c:pt>
                <c:pt idx="646">
                  <c:v>-35.735872467999997</c:v>
                </c:pt>
                <c:pt idx="647">
                  <c:v>-35.775159588999998</c:v>
                </c:pt>
                <c:pt idx="648">
                  <c:v>-35.844366514999997</c:v>
                </c:pt>
                <c:pt idx="649">
                  <c:v>-35.856196877999999</c:v>
                </c:pt>
                <c:pt idx="650">
                  <c:v>-35.902191031999998</c:v>
                </c:pt>
                <c:pt idx="651">
                  <c:v>-35.897297657999999</c:v>
                </c:pt>
                <c:pt idx="652">
                  <c:v>-35.935048223999999</c:v>
                </c:pt>
                <c:pt idx="653">
                  <c:v>-35.963867096999998</c:v>
                </c:pt>
                <c:pt idx="654">
                  <c:v>-35.938513923000002</c:v>
                </c:pt>
                <c:pt idx="655">
                  <c:v>-35.950398604</c:v>
                </c:pt>
                <c:pt idx="656">
                  <c:v>-35.904485088000001</c:v>
                </c:pt>
                <c:pt idx="657">
                  <c:v>-35.881129884000003</c:v>
                </c:pt>
                <c:pt idx="658">
                  <c:v>-35.802411730000003</c:v>
                </c:pt>
                <c:pt idx="659">
                  <c:v>-35.737626560000002</c:v>
                </c:pt>
                <c:pt idx="660">
                  <c:v>-35.654063426</c:v>
                </c:pt>
                <c:pt idx="661">
                  <c:v>-35.501867685000001</c:v>
                </c:pt>
                <c:pt idx="662">
                  <c:v>-35.375397382999999</c:v>
                </c:pt>
                <c:pt idx="663">
                  <c:v>-35.195191676</c:v>
                </c:pt>
                <c:pt idx="664">
                  <c:v>-35.034911547999997</c:v>
                </c:pt>
                <c:pt idx="665">
                  <c:v>-34.835339765999997</c:v>
                </c:pt>
                <c:pt idx="666">
                  <c:v>-34.660922476000003</c:v>
                </c:pt>
                <c:pt idx="667">
                  <c:v>-34.457792453000003</c:v>
                </c:pt>
                <c:pt idx="668">
                  <c:v>-34.288569719000002</c:v>
                </c:pt>
                <c:pt idx="669">
                  <c:v>-34.115538768999997</c:v>
                </c:pt>
                <c:pt idx="670">
                  <c:v>-33.901987622</c:v>
                </c:pt>
                <c:pt idx="671">
                  <c:v>-33.712479555999998</c:v>
                </c:pt>
                <c:pt idx="672">
                  <c:v>-33.477615356999998</c:v>
                </c:pt>
                <c:pt idx="673">
                  <c:v>-33.254914399999997</c:v>
                </c:pt>
                <c:pt idx="674">
                  <c:v>-32.987963084999997</c:v>
                </c:pt>
                <c:pt idx="675">
                  <c:v>-32.732112823000001</c:v>
                </c:pt>
                <c:pt idx="676">
                  <c:v>-32.457461295000002</c:v>
                </c:pt>
                <c:pt idx="677">
                  <c:v>-32.138558791000001</c:v>
                </c:pt>
                <c:pt idx="678">
                  <c:v>-31.836187757000001</c:v>
                </c:pt>
                <c:pt idx="679">
                  <c:v>-31.509167355999999</c:v>
                </c:pt>
                <c:pt idx="680">
                  <c:v>-31.201988019000002</c:v>
                </c:pt>
                <c:pt idx="681">
                  <c:v>-30.872832156000001</c:v>
                </c:pt>
                <c:pt idx="682">
                  <c:v>-30.561354951999999</c:v>
                </c:pt>
                <c:pt idx="683">
                  <c:v>-30.222217832999998</c:v>
                </c:pt>
                <c:pt idx="684">
                  <c:v>-29.899286883999999</c:v>
                </c:pt>
                <c:pt idx="685">
                  <c:v>-29.561470419999999</c:v>
                </c:pt>
                <c:pt idx="686">
                  <c:v>-29.188205217</c:v>
                </c:pt>
                <c:pt idx="687">
                  <c:v>-28.818817788</c:v>
                </c:pt>
                <c:pt idx="688">
                  <c:v>-28.421194067999998</c:v>
                </c:pt>
                <c:pt idx="689">
                  <c:v>-28.027324084</c:v>
                </c:pt>
                <c:pt idx="690">
                  <c:v>-27.599081257000002</c:v>
                </c:pt>
                <c:pt idx="691">
                  <c:v>-27.175237499000001</c:v>
                </c:pt>
                <c:pt idx="692">
                  <c:v>-26.741453434</c:v>
                </c:pt>
                <c:pt idx="693">
                  <c:v>-26.275032761999999</c:v>
                </c:pt>
                <c:pt idx="694">
                  <c:v>-25.820320015</c:v>
                </c:pt>
                <c:pt idx="695">
                  <c:v>-25.348980903000001</c:v>
                </c:pt>
                <c:pt idx="696">
                  <c:v>-24.893301074</c:v>
                </c:pt>
                <c:pt idx="697">
                  <c:v>-24.432758986</c:v>
                </c:pt>
                <c:pt idx="698">
                  <c:v>-23.974129947000002</c:v>
                </c:pt>
                <c:pt idx="699">
                  <c:v>-23.499862126</c:v>
                </c:pt>
                <c:pt idx="700">
                  <c:v>-23.025440509999999</c:v>
                </c:pt>
                <c:pt idx="701">
                  <c:v>-22.532168389999999</c:v>
                </c:pt>
                <c:pt idx="702">
                  <c:v>-22.012686828</c:v>
                </c:pt>
                <c:pt idx="703">
                  <c:v>-21.489002212999999</c:v>
                </c:pt>
                <c:pt idx="704">
                  <c:v>-20.943323416999998</c:v>
                </c:pt>
                <c:pt idx="705">
                  <c:v>-20.40098978</c:v>
                </c:pt>
                <c:pt idx="706">
                  <c:v>-19.849231704000001</c:v>
                </c:pt>
                <c:pt idx="707">
                  <c:v>-19.301220072</c:v>
                </c:pt>
                <c:pt idx="708">
                  <c:v>-18.762178471999999</c:v>
                </c:pt>
                <c:pt idx="709">
                  <c:v>-18.203624820000002</c:v>
                </c:pt>
                <c:pt idx="710">
                  <c:v>-17.654402947000001</c:v>
                </c:pt>
                <c:pt idx="711">
                  <c:v>-17.523495530999998</c:v>
                </c:pt>
                <c:pt idx="712">
                  <c:v>-18.033935278000001</c:v>
                </c:pt>
                <c:pt idx="713">
                  <c:v>-18.460926252</c:v>
                </c:pt>
                <c:pt idx="714">
                  <c:v>-18.952831459999999</c:v>
                </c:pt>
                <c:pt idx="715">
                  <c:v>-19.360887566999999</c:v>
                </c:pt>
                <c:pt idx="716">
                  <c:v>-19.835892959999999</c:v>
                </c:pt>
                <c:pt idx="717">
                  <c:v>-20.29499633</c:v>
                </c:pt>
                <c:pt idx="718">
                  <c:v>-20.662094087</c:v>
                </c:pt>
                <c:pt idx="719">
                  <c:v>-21.084866212000001</c:v>
                </c:pt>
                <c:pt idx="720">
                  <c:v>-21.429480077000001</c:v>
                </c:pt>
                <c:pt idx="721">
                  <c:v>-21.838942192000001</c:v>
                </c:pt>
                <c:pt idx="722">
                  <c:v>-22.178048399000001</c:v>
                </c:pt>
                <c:pt idx="723">
                  <c:v>-22.581954604</c:v>
                </c:pt>
                <c:pt idx="724">
                  <c:v>-22.997314024000001</c:v>
                </c:pt>
                <c:pt idx="725">
                  <c:v>-23.330794403999999</c:v>
                </c:pt>
                <c:pt idx="726">
                  <c:v>-23.733618463999999</c:v>
                </c:pt>
                <c:pt idx="727">
                  <c:v>-24.062281213999999</c:v>
                </c:pt>
                <c:pt idx="728">
                  <c:v>-24.453907678</c:v>
                </c:pt>
                <c:pt idx="729">
                  <c:v>-24.769082624999999</c:v>
                </c:pt>
                <c:pt idx="730">
                  <c:v>-25.137695149999999</c:v>
                </c:pt>
                <c:pt idx="731">
                  <c:v>-25.429426001</c:v>
                </c:pt>
                <c:pt idx="732">
                  <c:v>-25.77946962</c:v>
                </c:pt>
                <c:pt idx="733">
                  <c:v>-26.122321929999998</c:v>
                </c:pt>
                <c:pt idx="734">
                  <c:v>-26.390371839</c:v>
                </c:pt>
                <c:pt idx="735">
                  <c:v>-26.722972224999999</c:v>
                </c:pt>
                <c:pt idx="736">
                  <c:v>-26.991038739</c:v>
                </c:pt>
                <c:pt idx="737">
                  <c:v>-27.326729127</c:v>
                </c:pt>
                <c:pt idx="738">
                  <c:v>-27.594465561</c:v>
                </c:pt>
                <c:pt idx="739">
                  <c:v>-27.927527682000001</c:v>
                </c:pt>
                <c:pt idx="740">
                  <c:v>-28.260392164999999</c:v>
                </c:pt>
                <c:pt idx="741">
                  <c:v>-28.510461811999999</c:v>
                </c:pt>
                <c:pt idx="742">
                  <c:v>-28.822274861</c:v>
                </c:pt>
                <c:pt idx="743">
                  <c:v>-29.058528243000001</c:v>
                </c:pt>
                <c:pt idx="744">
                  <c:v>-29.353100445999999</c:v>
                </c:pt>
                <c:pt idx="745">
                  <c:v>-29.573579753000001</c:v>
                </c:pt>
                <c:pt idx="746">
                  <c:v>-29.844691767</c:v>
                </c:pt>
                <c:pt idx="747">
                  <c:v>-30.043510452</c:v>
                </c:pt>
                <c:pt idx="748">
                  <c:v>-30.293195356999998</c:v>
                </c:pt>
                <c:pt idx="749">
                  <c:v>-30.533152699999999</c:v>
                </c:pt>
                <c:pt idx="750">
                  <c:v>-30.705926061</c:v>
                </c:pt>
                <c:pt idx="751">
                  <c:v>-30.935771687999999</c:v>
                </c:pt>
                <c:pt idx="752">
                  <c:v>-31.10134266</c:v>
                </c:pt>
                <c:pt idx="753">
                  <c:v>-31.331799365999998</c:v>
                </c:pt>
                <c:pt idx="754">
                  <c:v>-31.505730877000001</c:v>
                </c:pt>
                <c:pt idx="755">
                  <c:v>-31.734344535000002</c:v>
                </c:pt>
                <c:pt idx="756">
                  <c:v>-31.960754526999999</c:v>
                </c:pt>
                <c:pt idx="757">
                  <c:v>-32.106584482000002</c:v>
                </c:pt>
                <c:pt idx="758">
                  <c:v>-32.300405226999999</c:v>
                </c:pt>
                <c:pt idx="759">
                  <c:v>-32.427038338999999</c:v>
                </c:pt>
                <c:pt idx="760">
                  <c:v>-32.600301598999998</c:v>
                </c:pt>
                <c:pt idx="761">
                  <c:v>-32.708630866999997</c:v>
                </c:pt>
                <c:pt idx="762">
                  <c:v>-32.869180970999999</c:v>
                </c:pt>
                <c:pt idx="763">
                  <c:v>-32.969682872999996</c:v>
                </c:pt>
                <c:pt idx="764">
                  <c:v>-33.117567235000003</c:v>
                </c:pt>
                <c:pt idx="765">
                  <c:v>-33.253848812999998</c:v>
                </c:pt>
                <c:pt idx="766">
                  <c:v>-33.328363142999997</c:v>
                </c:pt>
                <c:pt idx="767">
                  <c:v>-33.448274783000002</c:v>
                </c:pt>
                <c:pt idx="768">
                  <c:v>-33.769814285000002</c:v>
                </c:pt>
                <c:pt idx="769">
                  <c:v>-33.882215776999999</c:v>
                </c:pt>
                <c:pt idx="770">
                  <c:v>-33.949945935999999</c:v>
                </c:pt>
                <c:pt idx="771">
                  <c:v>-34.055527136999999</c:v>
                </c:pt>
                <c:pt idx="772">
                  <c:v>-34.157256439999998</c:v>
                </c:pt>
                <c:pt idx="773">
                  <c:v>-34.183187216999997</c:v>
                </c:pt>
                <c:pt idx="774">
                  <c:v>-34.249999215000003</c:v>
                </c:pt>
                <c:pt idx="775">
                  <c:v>-34.469142218000002</c:v>
                </c:pt>
                <c:pt idx="776">
                  <c:v>-34.563894922999999</c:v>
                </c:pt>
                <c:pt idx="777">
                  <c:v>-34.600591123999997</c:v>
                </c:pt>
                <c:pt idx="778">
                  <c:v>-34.675581086000001</c:v>
                </c:pt>
                <c:pt idx="779">
                  <c:v>-34.695186139</c:v>
                </c:pt>
                <c:pt idx="780">
                  <c:v>-34.756618881999998</c:v>
                </c:pt>
                <c:pt idx="781">
                  <c:v>-34.815945155000001</c:v>
                </c:pt>
                <c:pt idx="782">
                  <c:v>-34.820629083</c:v>
                </c:pt>
                <c:pt idx="783">
                  <c:v>-34.868663073999997</c:v>
                </c:pt>
                <c:pt idx="784">
                  <c:v>-34.860933326000001</c:v>
                </c:pt>
                <c:pt idx="785">
                  <c:v>-34.888973137999997</c:v>
                </c:pt>
                <c:pt idx="786">
                  <c:v>-34.859674574000003</c:v>
                </c:pt>
                <c:pt idx="787">
                  <c:v>-34.859214291000001</c:v>
                </c:pt>
                <c:pt idx="788">
                  <c:v>-34.849103581999998</c:v>
                </c:pt>
                <c:pt idx="789">
                  <c:v>-34.849103581999998</c:v>
                </c:pt>
                <c:pt idx="790">
                  <c:v>-34.862132264000003</c:v>
                </c:pt>
                <c:pt idx="791">
                  <c:v>-34.869902394999997</c:v>
                </c:pt>
                <c:pt idx="792">
                  <c:v>-34.825218292999999</c:v>
                </c:pt>
                <c:pt idx="793">
                  <c:v>-34.766578443999997</c:v>
                </c:pt>
                <c:pt idx="794">
                  <c:v>-34.749362834000003</c:v>
                </c:pt>
                <c:pt idx="795">
                  <c:v>-34.684695374</c:v>
                </c:pt>
                <c:pt idx="796">
                  <c:v>-34.703458533999999</c:v>
                </c:pt>
                <c:pt idx="797">
                  <c:v>-34.765834910000002</c:v>
                </c:pt>
                <c:pt idx="798">
                  <c:v>-34.769169808000001</c:v>
                </c:pt>
                <c:pt idx="799">
                  <c:v>-34.81270533</c:v>
                </c:pt>
                <c:pt idx="800">
                  <c:v>-34.794723750000003</c:v>
                </c:pt>
                <c:pt idx="801">
                  <c:v>-34.814077259999998</c:v>
                </c:pt>
                <c:pt idx="802">
                  <c:v>-34.781895431000002</c:v>
                </c:pt>
                <c:pt idx="803">
                  <c:v>-34.785432465</c:v>
                </c:pt>
                <c:pt idx="804">
                  <c:v>-34.775452968000003</c:v>
                </c:pt>
                <c:pt idx="805">
                  <c:v>-34.693328106000003</c:v>
                </c:pt>
                <c:pt idx="806">
                  <c:v>-34.641714792000002</c:v>
                </c:pt>
                <c:pt idx="807">
                  <c:v>-34.534420103999999</c:v>
                </c:pt>
                <c:pt idx="808">
                  <c:v>-34.459858693999998</c:v>
                </c:pt>
                <c:pt idx="809">
                  <c:v>-34.346904797000001</c:v>
                </c:pt>
                <c:pt idx="810">
                  <c:v>-34.268770172000004</c:v>
                </c:pt>
                <c:pt idx="811">
                  <c:v>-34.149228358000002</c:v>
                </c:pt>
                <c:pt idx="812">
                  <c:v>-34.062006345999997</c:v>
                </c:pt>
                <c:pt idx="813">
                  <c:v>-33.959771441000001</c:v>
                </c:pt>
                <c:pt idx="814">
                  <c:v>-33.800993058000003</c:v>
                </c:pt>
                <c:pt idx="815">
                  <c:v>-33.65776812</c:v>
                </c:pt>
                <c:pt idx="816">
                  <c:v>-33.467302308000001</c:v>
                </c:pt>
                <c:pt idx="817">
                  <c:v>-33.294139725000001</c:v>
                </c:pt>
                <c:pt idx="818">
                  <c:v>-33.080719655000003</c:v>
                </c:pt>
                <c:pt idx="819">
                  <c:v>-32.881672104000003</c:v>
                </c:pt>
                <c:pt idx="820">
                  <c:v>-32.682018634999999</c:v>
                </c:pt>
                <c:pt idx="821">
                  <c:v>-32.430933705999998</c:v>
                </c:pt>
                <c:pt idx="822">
                  <c:v>-32.206498072999999</c:v>
                </c:pt>
                <c:pt idx="823">
                  <c:v>-31.95000452</c:v>
                </c:pt>
                <c:pt idx="824">
                  <c:v>-31.716414878999998</c:v>
                </c:pt>
                <c:pt idx="825">
                  <c:v>-31.453510896000001</c:v>
                </c:pt>
                <c:pt idx="826">
                  <c:v>-31.204608267000001</c:v>
                </c:pt>
                <c:pt idx="827">
                  <c:v>-30.920108728999999</c:v>
                </c:pt>
                <c:pt idx="828">
                  <c:v>-30.647777963999999</c:v>
                </c:pt>
                <c:pt idx="829">
                  <c:v>-30.360074311999998</c:v>
                </c:pt>
                <c:pt idx="830">
                  <c:v>-30.030602477999999</c:v>
                </c:pt>
                <c:pt idx="831">
                  <c:v>-29.705702034000002</c:v>
                </c:pt>
                <c:pt idx="832">
                  <c:v>-29.343161878</c:v>
                </c:pt>
                <c:pt idx="833">
                  <c:v>-28.987534874000001</c:v>
                </c:pt>
                <c:pt idx="834">
                  <c:v>-28.601109735000001</c:v>
                </c:pt>
                <c:pt idx="835">
                  <c:v>-28.214663850000001</c:v>
                </c:pt>
                <c:pt idx="836">
                  <c:v>-27.830353308999999</c:v>
                </c:pt>
                <c:pt idx="837">
                  <c:v>-27.410289419000001</c:v>
                </c:pt>
                <c:pt idx="838">
                  <c:v>-27.002455514000001</c:v>
                </c:pt>
                <c:pt idx="839">
                  <c:v>-26.576843278999998</c:v>
                </c:pt>
                <c:pt idx="840">
                  <c:v>-26.157984420999998</c:v>
                </c:pt>
                <c:pt idx="841">
                  <c:v>-25.713388800000001</c:v>
                </c:pt>
                <c:pt idx="842">
                  <c:v>-25.262156481000002</c:v>
                </c:pt>
                <c:pt idx="843">
                  <c:v>-24.780144801999999</c:v>
                </c:pt>
                <c:pt idx="844">
                  <c:v>-24.28976128</c:v>
                </c:pt>
                <c:pt idx="845">
                  <c:v>-23.777320886999998</c:v>
                </c:pt>
                <c:pt idx="846">
                  <c:v>-23.225437022000001</c:v>
                </c:pt>
                <c:pt idx="847">
                  <c:v>-22.661978035000001</c:v>
                </c:pt>
                <c:pt idx="848">
                  <c:v>-22.078689647000001</c:v>
                </c:pt>
                <c:pt idx="849">
                  <c:v>-21.492386328999999</c:v>
                </c:pt>
                <c:pt idx="850">
                  <c:v>-20.898888589999999</c:v>
                </c:pt>
                <c:pt idx="851">
                  <c:v>-20.298726303999999</c:v>
                </c:pt>
                <c:pt idx="852">
                  <c:v>-19.695447314999999</c:v>
                </c:pt>
                <c:pt idx="853">
                  <c:v>-19.071624752999998</c:v>
                </c:pt>
                <c:pt idx="854">
                  <c:v>-18.437200661999999</c:v>
                </c:pt>
                <c:pt idx="855">
                  <c:v>-17.792276078</c:v>
                </c:pt>
                <c:pt idx="856">
                  <c:v>-17.134282577</c:v>
                </c:pt>
                <c:pt idx="857">
                  <c:v>-16.463759164999999</c:v>
                </c:pt>
                <c:pt idx="858">
                  <c:v>-15.772076047000001</c:v>
                </c:pt>
                <c:pt idx="859">
                  <c:v>-15.065882474</c:v>
                </c:pt>
                <c:pt idx="860">
                  <c:v>-14.341000644999999</c:v>
                </c:pt>
                <c:pt idx="861">
                  <c:v>-13.585684434999999</c:v>
                </c:pt>
                <c:pt idx="862">
                  <c:v>-12.820994481</c:v>
                </c:pt>
                <c:pt idx="863">
                  <c:v>-12.035717265000001</c:v>
                </c:pt>
                <c:pt idx="864">
                  <c:v>-11.253721199999999</c:v>
                </c:pt>
                <c:pt idx="865">
                  <c:v>-10.877527393999999</c:v>
                </c:pt>
                <c:pt idx="866">
                  <c:v>-11.084255453000001</c:v>
                </c:pt>
                <c:pt idx="867">
                  <c:v>-11.34199562</c:v>
                </c:pt>
                <c:pt idx="868">
                  <c:v>-11.601412015999999</c:v>
                </c:pt>
                <c:pt idx="869">
                  <c:v>-11.780116251999999</c:v>
                </c:pt>
                <c:pt idx="870">
                  <c:v>-11.999946581</c:v>
                </c:pt>
                <c:pt idx="871">
                  <c:v>-12.146230707999999</c:v>
                </c:pt>
                <c:pt idx="872">
                  <c:v>-12.324691985999999</c:v>
                </c:pt>
                <c:pt idx="873">
                  <c:v>-12.42485696</c:v>
                </c:pt>
                <c:pt idx="874">
                  <c:v>-12.555389564</c:v>
                </c:pt>
                <c:pt idx="875">
                  <c:v>-12.613090987</c:v>
                </c:pt>
                <c:pt idx="876">
                  <c:v>-12.711837558999999</c:v>
                </c:pt>
                <c:pt idx="877">
                  <c:v>-12.798642814999999</c:v>
                </c:pt>
                <c:pt idx="878">
                  <c:v>-12.819971494000001</c:v>
                </c:pt>
                <c:pt idx="879">
                  <c:v>-12.884804367999999</c:v>
                </c:pt>
                <c:pt idx="880">
                  <c:v>-12.898004874</c:v>
                </c:pt>
                <c:pt idx="881">
                  <c:v>-12.935515849</c:v>
                </c:pt>
                <c:pt idx="882">
                  <c:v>-12.914109178</c:v>
                </c:pt>
                <c:pt idx="883">
                  <c:v>-12.932216892</c:v>
                </c:pt>
                <c:pt idx="884">
                  <c:v>-12.943985635000001</c:v>
                </c:pt>
                <c:pt idx="885">
                  <c:v>-12.887862800000001</c:v>
                </c:pt>
                <c:pt idx="886">
                  <c:v>-12.860581886</c:v>
                </c:pt>
                <c:pt idx="887">
                  <c:v>-12.768915123999999</c:v>
                </c:pt>
                <c:pt idx="888">
                  <c:v>-12.70032812</c:v>
                </c:pt>
                <c:pt idx="889">
                  <c:v>-12.580442284</c:v>
                </c:pt>
                <c:pt idx="890">
                  <c:v>-12.482663105</c:v>
                </c:pt>
                <c:pt idx="891">
                  <c:v>-12.338691918</c:v>
                </c:pt>
                <c:pt idx="892">
                  <c:v>-12.233132102000001</c:v>
                </c:pt>
                <c:pt idx="893">
                  <c:v>-12.122616254</c:v>
                </c:pt>
                <c:pt idx="894">
                  <c:v>-11.97417763</c:v>
                </c:pt>
                <c:pt idx="895">
                  <c:v>-11.861806813999999</c:v>
                </c:pt>
                <c:pt idx="896">
                  <c:v>-11.71785738</c:v>
                </c:pt>
                <c:pt idx="897">
                  <c:v>-11.606444808999999</c:v>
                </c:pt>
                <c:pt idx="898">
                  <c:v>-11.447359685</c:v>
                </c:pt>
                <c:pt idx="899">
                  <c:v>-11.303856219</c:v>
                </c:pt>
                <c:pt idx="900">
                  <c:v>-11.144240779</c:v>
                </c:pt>
                <c:pt idx="901">
                  <c:v>-10.920255557999999</c:v>
                </c:pt>
                <c:pt idx="902">
                  <c:v>-10.706408850000001</c:v>
                </c:pt>
                <c:pt idx="903">
                  <c:v>-10.450505234</c:v>
                </c:pt>
                <c:pt idx="904">
                  <c:v>-10.213709640999999</c:v>
                </c:pt>
                <c:pt idx="905">
                  <c:v>-9.9471806550000004</c:v>
                </c:pt>
                <c:pt idx="906">
                  <c:v>-9.7002431649999998</c:v>
                </c:pt>
                <c:pt idx="907">
                  <c:v>-9.7456911020000003</c:v>
                </c:pt>
                <c:pt idx="908">
                  <c:v>-10.447304906999999</c:v>
                </c:pt>
                <c:pt idx="909">
                  <c:v>-11.146742978000001</c:v>
                </c:pt>
                <c:pt idx="910">
                  <c:v>-11.748233811</c:v>
                </c:pt>
                <c:pt idx="911">
                  <c:v>-12.438335027999999</c:v>
                </c:pt>
                <c:pt idx="912">
                  <c:v>-13.029625006</c:v>
                </c:pt>
                <c:pt idx="913">
                  <c:v>-13.700536222</c:v>
                </c:pt>
                <c:pt idx="914">
                  <c:v>-14.273231129999999</c:v>
                </c:pt>
                <c:pt idx="915">
                  <c:v>-14.910454308</c:v>
                </c:pt>
                <c:pt idx="916">
                  <c:v>-15.533915994999999</c:v>
                </c:pt>
                <c:pt idx="917">
                  <c:v>-16.046617405999999</c:v>
                </c:pt>
                <c:pt idx="918">
                  <c:v>-16.628941366999999</c:v>
                </c:pt>
                <c:pt idx="919">
                  <c:v>-17.119816506999999</c:v>
                </c:pt>
                <c:pt idx="920">
                  <c:v>-17.687196688</c:v>
                </c:pt>
                <c:pt idx="921">
                  <c:v>-18.183771835000002</c:v>
                </c:pt>
                <c:pt idx="922">
                  <c:v>-18.763167118999998</c:v>
                </c:pt>
                <c:pt idx="923">
                  <c:v>-19.265159224000001</c:v>
                </c:pt>
                <c:pt idx="924">
                  <c:v>-19.849217760999998</c:v>
                </c:pt>
                <c:pt idx="925">
                  <c:v>-20.427838786999999</c:v>
                </c:pt>
                <c:pt idx="926">
                  <c:v>-20.907805020000001</c:v>
                </c:pt>
                <c:pt idx="927">
                  <c:v>-21.447957631000001</c:v>
                </c:pt>
                <c:pt idx="928">
                  <c:v>-21.899490732</c:v>
                </c:pt>
                <c:pt idx="929">
                  <c:v>-22.40904553</c:v>
                </c:pt>
                <c:pt idx="930">
                  <c:v>-22.825336274000001</c:v>
                </c:pt>
                <c:pt idx="931">
                  <c:v>-23.305668047000001</c:v>
                </c:pt>
                <c:pt idx="932">
                  <c:v>-23.773688576000001</c:v>
                </c:pt>
                <c:pt idx="933">
                  <c:v>-24.154432496999998</c:v>
                </c:pt>
                <c:pt idx="934">
                  <c:v>-24.603000956999999</c:v>
                </c:pt>
                <c:pt idx="935">
                  <c:v>-24.972820912</c:v>
                </c:pt>
                <c:pt idx="936">
                  <c:v>-25.416068743</c:v>
                </c:pt>
                <c:pt idx="937">
                  <c:v>-25.786552392000001</c:v>
                </c:pt>
                <c:pt idx="938">
                  <c:v>-26.229343303</c:v>
                </c:pt>
                <c:pt idx="939">
                  <c:v>-26.595461963999998</c:v>
                </c:pt>
                <c:pt idx="940">
                  <c:v>-27.040592587999999</c:v>
                </c:pt>
                <c:pt idx="941">
                  <c:v>-27.466900005999999</c:v>
                </c:pt>
                <c:pt idx="942">
                  <c:v>-27.809275722999999</c:v>
                </c:pt>
                <c:pt idx="943">
                  <c:v>-28.205817922000001</c:v>
                </c:pt>
                <c:pt idx="944">
                  <c:v>-28.514606559000001</c:v>
                </c:pt>
                <c:pt idx="945">
                  <c:v>-28.873473924999999</c:v>
                </c:pt>
                <c:pt idx="946">
                  <c:v>-29.153396318999999</c:v>
                </c:pt>
                <c:pt idx="947">
                  <c:v>-29.489095129999999</c:v>
                </c:pt>
                <c:pt idx="948">
                  <c:v>-29.821802777999999</c:v>
                </c:pt>
                <c:pt idx="949">
                  <c:v>-29.821802777999999</c:v>
                </c:pt>
                <c:pt idx="950">
                  <c:v>-30.082609721000001</c:v>
                </c:pt>
                <c:pt idx="951">
                  <c:v>-30.407387413999999</c:v>
                </c:pt>
                <c:pt idx="952">
                  <c:v>-30.675642190000001</c:v>
                </c:pt>
                <c:pt idx="953">
                  <c:v>-31.274566874000001</c:v>
                </c:pt>
                <c:pt idx="954">
                  <c:v>-31.593601190000001</c:v>
                </c:pt>
                <c:pt idx="955">
                  <c:v>-31.835345791000002</c:v>
                </c:pt>
                <c:pt idx="956">
                  <c:v>-32.125915911</c:v>
                </c:pt>
                <c:pt idx="957">
                  <c:v>-32.391167551999999</c:v>
                </c:pt>
                <c:pt idx="958">
                  <c:v>-32.584326021999999</c:v>
                </c:pt>
                <c:pt idx="959">
                  <c:v>-32.813389246</c:v>
                </c:pt>
                <c:pt idx="960">
                  <c:v>-32.976380077000002</c:v>
                </c:pt>
                <c:pt idx="961">
                  <c:v>-33.186004236000002</c:v>
                </c:pt>
                <c:pt idx="962">
                  <c:v>-33.333658084</c:v>
                </c:pt>
                <c:pt idx="963">
                  <c:v>-33.528797003999998</c:v>
                </c:pt>
                <c:pt idx="964">
                  <c:v>-33.725702441000003</c:v>
                </c:pt>
                <c:pt idx="965">
                  <c:v>-33.855157339000002</c:v>
                </c:pt>
                <c:pt idx="966">
                  <c:v>-34.038550244</c:v>
                </c:pt>
                <c:pt idx="967">
                  <c:v>-34.169598035</c:v>
                </c:pt>
                <c:pt idx="968">
                  <c:v>-34.350419135000003</c:v>
                </c:pt>
                <c:pt idx="969">
                  <c:v>-34.472462508</c:v>
                </c:pt>
                <c:pt idx="970">
                  <c:v>-34.637013263</c:v>
                </c:pt>
                <c:pt idx="971">
                  <c:v>-34.733044698</c:v>
                </c:pt>
                <c:pt idx="972">
                  <c:v>-34.869686487000003</c:v>
                </c:pt>
                <c:pt idx="973">
                  <c:v>-34.978950476000001</c:v>
                </c:pt>
                <c:pt idx="974">
                  <c:v>-35.094976969000001</c:v>
                </c:pt>
                <c:pt idx="975">
                  <c:v>-35.115197971000001</c:v>
                </c:pt>
                <c:pt idx="976">
                  <c:v>-35.130976468999997</c:v>
                </c:pt>
                <c:pt idx="977">
                  <c:v>-35.135370318</c:v>
                </c:pt>
                <c:pt idx="978">
                  <c:v>-35.182151945000001</c:v>
                </c:pt>
                <c:pt idx="979">
                  <c:v>-35.182151945000001</c:v>
                </c:pt>
                <c:pt idx="980">
                  <c:v>-35.232319269000001</c:v>
                </c:pt>
                <c:pt idx="981">
                  <c:v>-35.196563578999999</c:v>
                </c:pt>
                <c:pt idx="982">
                  <c:v>-35.136492304999997</c:v>
                </c:pt>
                <c:pt idx="983">
                  <c:v>-35.094981523999998</c:v>
                </c:pt>
                <c:pt idx="984">
                  <c:v>-35.094981523999998</c:v>
                </c:pt>
                <c:pt idx="985">
                  <c:v>-35.094981523999998</c:v>
                </c:pt>
                <c:pt idx="986">
                  <c:v>-35.094981523999998</c:v>
                </c:pt>
                <c:pt idx="987">
                  <c:v>-34.998126491999997</c:v>
                </c:pt>
                <c:pt idx="988">
                  <c:v>-34.837684553999999</c:v>
                </c:pt>
                <c:pt idx="989">
                  <c:v>-34.693540959000003</c:v>
                </c:pt>
                <c:pt idx="990">
                  <c:v>-34.576937645000001</c:v>
                </c:pt>
                <c:pt idx="991">
                  <c:v>-34.420777596000001</c:v>
                </c:pt>
                <c:pt idx="992">
                  <c:v>-34.298000625</c:v>
                </c:pt>
                <c:pt idx="993">
                  <c:v>-34.298000625</c:v>
                </c:pt>
                <c:pt idx="994">
                  <c:v>-34.143836794999999</c:v>
                </c:pt>
                <c:pt idx="995">
                  <c:v>-34.025431828000002</c:v>
                </c:pt>
                <c:pt idx="996">
                  <c:v>-33.905796844000001</c:v>
                </c:pt>
                <c:pt idx="997">
                  <c:v>-33.739416718999998</c:v>
                </c:pt>
                <c:pt idx="998">
                  <c:v>-33.599868477999998</c:v>
                </c:pt>
                <c:pt idx="999">
                  <c:v>-33.409910314999998</c:v>
                </c:pt>
                <c:pt idx="1000">
                  <c:v>-33.238082212999998</c:v>
                </c:pt>
                <c:pt idx="1001">
                  <c:v>-33.022108342000003</c:v>
                </c:pt>
                <c:pt idx="1002">
                  <c:v>-32.555197030999999</c:v>
                </c:pt>
                <c:pt idx="1003">
                  <c:v>-32.555197030999999</c:v>
                </c:pt>
                <c:pt idx="1004">
                  <c:v>-32.328323193000003</c:v>
                </c:pt>
                <c:pt idx="1005">
                  <c:v>-32.292362216000001</c:v>
                </c:pt>
                <c:pt idx="1006">
                  <c:v>-31.967804121</c:v>
                </c:pt>
                <c:pt idx="1007">
                  <c:v>-31.672953812999999</c:v>
                </c:pt>
                <c:pt idx="1008">
                  <c:v>-31.358023587999998</c:v>
                </c:pt>
                <c:pt idx="1009">
                  <c:v>-31.063624666999999</c:v>
                </c:pt>
                <c:pt idx="1010">
                  <c:v>-30.743433584000002</c:v>
                </c:pt>
                <c:pt idx="1011">
                  <c:v>-30.432624881999999</c:v>
                </c:pt>
                <c:pt idx="1012">
                  <c:v>-30.113873939000001</c:v>
                </c:pt>
                <c:pt idx="1013">
                  <c:v>-29.747709383</c:v>
                </c:pt>
                <c:pt idx="1014">
                  <c:v>-29.389848088000001</c:v>
                </c:pt>
                <c:pt idx="1015">
                  <c:v>-28.991050333</c:v>
                </c:pt>
                <c:pt idx="1016">
                  <c:v>-28.596616233999999</c:v>
                </c:pt>
                <c:pt idx="1017">
                  <c:v>-28.170937488</c:v>
                </c:pt>
                <c:pt idx="1018">
                  <c:v>-27.744727557000001</c:v>
                </c:pt>
                <c:pt idx="1019">
                  <c:v>-27.772975513999999</c:v>
                </c:pt>
                <c:pt idx="1020">
                  <c:v>-27.758838005000001</c:v>
                </c:pt>
                <c:pt idx="1021">
                  <c:v>-27.740318018</c:v>
                </c:pt>
                <c:pt idx="1022">
                  <c:v>-27.673935191999998</c:v>
                </c:pt>
                <c:pt idx="1023">
                  <c:v>-27.65184056</c:v>
                </c:pt>
                <c:pt idx="1024">
                  <c:v>-27.586394873</c:v>
                </c:pt>
                <c:pt idx="1025">
                  <c:v>-27.556668486</c:v>
                </c:pt>
                <c:pt idx="1026">
                  <c:v>-27.482683088999998</c:v>
                </c:pt>
                <c:pt idx="1027">
                  <c:v>-27.828250866000001</c:v>
                </c:pt>
                <c:pt idx="1028">
                  <c:v>-27.805246859</c:v>
                </c:pt>
                <c:pt idx="1029">
                  <c:v>-27.713799479999999</c:v>
                </c:pt>
                <c:pt idx="1030">
                  <c:v>-27.649742877000001</c:v>
                </c:pt>
                <c:pt idx="1031">
                  <c:v>-27.530613759000001</c:v>
                </c:pt>
                <c:pt idx="1032">
                  <c:v>-27.440182070999999</c:v>
                </c:pt>
                <c:pt idx="1033">
                  <c:v>-27.311006086999999</c:v>
                </c:pt>
                <c:pt idx="1034">
                  <c:v>-27.215197389</c:v>
                </c:pt>
                <c:pt idx="1035">
                  <c:v>-27.084886826000002</c:v>
                </c:pt>
                <c:pt idx="1036">
                  <c:v>-26.996449434999999</c:v>
                </c:pt>
                <c:pt idx="1037">
                  <c:v>-26.903200011999999</c:v>
                </c:pt>
                <c:pt idx="1038">
                  <c:v>-26.763823643999999</c:v>
                </c:pt>
                <c:pt idx="1039">
                  <c:v>-26.651867333999999</c:v>
                </c:pt>
                <c:pt idx="1040">
                  <c:v>-26.494728688999999</c:v>
                </c:pt>
                <c:pt idx="1041">
                  <c:v>-26.353118986999998</c:v>
                </c:pt>
                <c:pt idx="1042">
                  <c:v>-26.169643276999999</c:v>
                </c:pt>
                <c:pt idx="1043">
                  <c:v>-25.999112760999999</c:v>
                </c:pt>
                <c:pt idx="1044">
                  <c:v>-25.818495409000001</c:v>
                </c:pt>
                <c:pt idx="1045">
                  <c:v>-25.581580155000001</c:v>
                </c:pt>
                <c:pt idx="1046">
                  <c:v>-25.372783536</c:v>
                </c:pt>
                <c:pt idx="1047">
                  <c:v>-25.124322093</c:v>
                </c:pt>
                <c:pt idx="1048">
                  <c:v>-24.902712265000002</c:v>
                </c:pt>
                <c:pt idx="1049">
                  <c:v>-24.652969192</c:v>
                </c:pt>
                <c:pt idx="1050">
                  <c:v>-24.428955218999999</c:v>
                </c:pt>
                <c:pt idx="1051">
                  <c:v>-24.177111493999998</c:v>
                </c:pt>
                <c:pt idx="1052">
                  <c:v>-23.951342887999999</c:v>
                </c:pt>
                <c:pt idx="1053">
                  <c:v>-23.724631711000001</c:v>
                </c:pt>
                <c:pt idx="1054">
                  <c:v>-23.457346912999999</c:v>
                </c:pt>
                <c:pt idx="1055">
                  <c:v>-23.206732330000001</c:v>
                </c:pt>
                <c:pt idx="1056">
                  <c:v>-22.917893746000001</c:v>
                </c:pt>
                <c:pt idx="1057">
                  <c:v>-22.639206797</c:v>
                </c:pt>
                <c:pt idx="1058">
                  <c:v>-22.323557118</c:v>
                </c:pt>
                <c:pt idx="1059">
                  <c:v>-22.011025076999999</c:v>
                </c:pt>
                <c:pt idx="1060">
                  <c:v>-21.692528616000001</c:v>
                </c:pt>
                <c:pt idx="1061">
                  <c:v>-21.338571033000001</c:v>
                </c:pt>
                <c:pt idx="1062">
                  <c:v>-21.007179433000001</c:v>
                </c:pt>
                <c:pt idx="1063">
                  <c:v>-20.655359931</c:v>
                </c:pt>
                <c:pt idx="1064">
                  <c:v>-20.325804949999998</c:v>
                </c:pt>
                <c:pt idx="1065">
                  <c:v>-19.982114533000001</c:v>
                </c:pt>
                <c:pt idx="1066">
                  <c:v>-19.652742598</c:v>
                </c:pt>
                <c:pt idx="1067">
                  <c:v>-19.3062775</c:v>
                </c:pt>
                <c:pt idx="1068">
                  <c:v>-18.968660372999999</c:v>
                </c:pt>
                <c:pt idx="1069">
                  <c:v>-18.625849422000002</c:v>
                </c:pt>
                <c:pt idx="1070">
                  <c:v>-18.246008496999998</c:v>
                </c:pt>
                <c:pt idx="1071">
                  <c:v>-17.880319353000001</c:v>
                </c:pt>
                <c:pt idx="1072">
                  <c:v>-17.484754162000002</c:v>
                </c:pt>
                <c:pt idx="1073">
                  <c:v>-17.097988194999999</c:v>
                </c:pt>
                <c:pt idx="1074">
                  <c:v>-16.693262482000002</c:v>
                </c:pt>
                <c:pt idx="1075">
                  <c:v>-16.633719796000001</c:v>
                </c:pt>
                <c:pt idx="1076">
                  <c:v>-17.108818846999998</c:v>
                </c:pt>
                <c:pt idx="1077">
                  <c:v>-17.494065033999998</c:v>
                </c:pt>
                <c:pt idx="1078">
                  <c:v>-17.956493291000001</c:v>
                </c:pt>
                <c:pt idx="1079">
                  <c:v>-18.345057376</c:v>
                </c:pt>
                <c:pt idx="1080">
                  <c:v>-18.810868334999999</c:v>
                </c:pt>
                <c:pt idx="1081">
                  <c:v>-19.203382111</c:v>
                </c:pt>
                <c:pt idx="1082">
                  <c:v>-19.668289793</c:v>
                </c:pt>
                <c:pt idx="1083">
                  <c:v>-20.04984889</c:v>
                </c:pt>
                <c:pt idx="1084">
                  <c:v>-20.498434763999999</c:v>
                </c:pt>
                <c:pt idx="1085">
                  <c:v>-20.932561225000001</c:v>
                </c:pt>
                <c:pt idx="1086">
                  <c:v>-21.275185963999999</c:v>
                </c:pt>
                <c:pt idx="1087">
                  <c:v>-21.680919510999999</c:v>
                </c:pt>
                <c:pt idx="1088">
                  <c:v>-22.010181913</c:v>
                </c:pt>
                <c:pt idx="1089">
                  <c:v>-22.402022130999999</c:v>
                </c:pt>
                <c:pt idx="1090">
                  <c:v>-22.729214991999999</c:v>
                </c:pt>
                <c:pt idx="1091">
                  <c:v>-23.121715816999998</c:v>
                </c:pt>
                <c:pt idx="1092">
                  <c:v>-23.527695992000002</c:v>
                </c:pt>
                <c:pt idx="1093">
                  <c:v>-23.852881954000001</c:v>
                </c:pt>
                <c:pt idx="1094">
                  <c:v>-24.243796435</c:v>
                </c:pt>
                <c:pt idx="1095">
                  <c:v>-24.562862232000001</c:v>
                </c:pt>
                <c:pt idx="1096">
                  <c:v>-24.948080059999999</c:v>
                </c:pt>
                <c:pt idx="1097">
                  <c:v>-25.260366915999999</c:v>
                </c:pt>
                <c:pt idx="1098">
                  <c:v>-25.631072306</c:v>
                </c:pt>
                <c:pt idx="1099">
                  <c:v>-25.931485279</c:v>
                </c:pt>
                <c:pt idx="1100">
                  <c:v>-26.290299314999999</c:v>
                </c:pt>
                <c:pt idx="1101">
                  <c:v>-26.638665335999999</c:v>
                </c:pt>
                <c:pt idx="1102">
                  <c:v>-26.908760921999999</c:v>
                </c:pt>
                <c:pt idx="1103">
                  <c:v>-27.241290951</c:v>
                </c:pt>
                <c:pt idx="1104">
                  <c:v>-27.505652663999999</c:v>
                </c:pt>
                <c:pt idx="1105">
                  <c:v>-27.830864188</c:v>
                </c:pt>
                <c:pt idx="1106">
                  <c:v>-28.094192822</c:v>
                </c:pt>
                <c:pt idx="1107">
                  <c:v>-28.423220077</c:v>
                </c:pt>
                <c:pt idx="1108">
                  <c:v>-28.753887067000001</c:v>
                </c:pt>
                <c:pt idx="1109">
                  <c:v>-29.012865412</c:v>
                </c:pt>
                <c:pt idx="1110">
                  <c:v>-29.330469942000001</c:v>
                </c:pt>
                <c:pt idx="1111">
                  <c:v>-29.581429602</c:v>
                </c:pt>
                <c:pt idx="1112">
                  <c:v>-29.884261884000001</c:v>
                </c:pt>
                <c:pt idx="1113">
                  <c:v>-30.119271912999999</c:v>
                </c:pt>
                <c:pt idx="1114">
                  <c:v>-30.405048010000002</c:v>
                </c:pt>
                <c:pt idx="1115">
                  <c:v>-30.620193521000001</c:v>
                </c:pt>
                <c:pt idx="1116">
                  <c:v>-30.887146048999998</c:v>
                </c:pt>
                <c:pt idx="1117">
                  <c:v>-31.149735066000002</c:v>
                </c:pt>
                <c:pt idx="1118">
                  <c:v>-31.344894975999999</c:v>
                </c:pt>
                <c:pt idx="1119">
                  <c:v>-31.600408565999999</c:v>
                </c:pt>
                <c:pt idx="1120">
                  <c:v>-31.793558218000001</c:v>
                </c:pt>
                <c:pt idx="1121">
                  <c:v>-32.052510658999999</c:v>
                </c:pt>
                <c:pt idx="1122">
                  <c:v>-32.251544221000003</c:v>
                </c:pt>
                <c:pt idx="1123">
                  <c:v>-32.506744105000003</c:v>
                </c:pt>
                <c:pt idx="1124">
                  <c:v>-32.765497375000002</c:v>
                </c:pt>
                <c:pt idx="1125">
                  <c:v>-32.945978283000002</c:v>
                </c:pt>
                <c:pt idx="1126">
                  <c:v>-33.179952077000003</c:v>
                </c:pt>
                <c:pt idx="1127">
                  <c:v>-33.350053830999997</c:v>
                </c:pt>
                <c:pt idx="1128">
                  <c:v>-33.568466698999998</c:v>
                </c:pt>
                <c:pt idx="1129">
                  <c:v>-33.722158677000003</c:v>
                </c:pt>
                <c:pt idx="1130">
                  <c:v>-33.928065977000003</c:v>
                </c:pt>
                <c:pt idx="1131">
                  <c:v>-34.069036820999997</c:v>
                </c:pt>
                <c:pt idx="1132">
                  <c:v>-34.261219570999998</c:v>
                </c:pt>
                <c:pt idx="1133">
                  <c:v>-34.446693754000002</c:v>
                </c:pt>
                <c:pt idx="1134">
                  <c:v>-34.569902593000002</c:v>
                </c:pt>
                <c:pt idx="1135">
                  <c:v>-34.745365931999999</c:v>
                </c:pt>
                <c:pt idx="1136">
                  <c:v>-34.864635147000001</c:v>
                </c:pt>
                <c:pt idx="1137">
                  <c:v>-35.039110196000003</c:v>
                </c:pt>
                <c:pt idx="1138">
                  <c:v>-35.166113815999999</c:v>
                </c:pt>
                <c:pt idx="1139">
                  <c:v>-35.333612682000002</c:v>
                </c:pt>
                <c:pt idx="1140">
                  <c:v>-35.500567867999997</c:v>
                </c:pt>
                <c:pt idx="1141">
                  <c:v>-35.586747305000003</c:v>
                </c:pt>
                <c:pt idx="1142">
                  <c:v>-35.721005060000003</c:v>
                </c:pt>
                <c:pt idx="1143">
                  <c:v>-35.789040014999998</c:v>
                </c:pt>
                <c:pt idx="1144">
                  <c:v>-35.894745288000003</c:v>
                </c:pt>
                <c:pt idx="1145">
                  <c:v>-35.948881270999998</c:v>
                </c:pt>
                <c:pt idx="1146">
                  <c:v>-36.046535857000002</c:v>
                </c:pt>
                <c:pt idx="1147">
                  <c:v>-36.090906744999998</c:v>
                </c:pt>
                <c:pt idx="1148">
                  <c:v>-36.188772557999997</c:v>
                </c:pt>
                <c:pt idx="1149">
                  <c:v>-36.282062283999998</c:v>
                </c:pt>
                <c:pt idx="1150">
                  <c:v>-36.318012250999999</c:v>
                </c:pt>
                <c:pt idx="1151">
                  <c:v>-36.402345033000003</c:v>
                </c:pt>
                <c:pt idx="1152">
                  <c:v>-36.438059330000002</c:v>
                </c:pt>
                <c:pt idx="1153">
                  <c:v>-36.516452518999998</c:v>
                </c:pt>
                <c:pt idx="1154">
                  <c:v>-36.538475142000003</c:v>
                </c:pt>
                <c:pt idx="1155">
                  <c:v>-36.600384826999999</c:v>
                </c:pt>
                <c:pt idx="1156">
                  <c:v>-36.659426603</c:v>
                </c:pt>
                <c:pt idx="1157">
                  <c:v>-36.649851040000001</c:v>
                </c:pt>
                <c:pt idx="1158">
                  <c:v>-36.677695481999997</c:v>
                </c:pt>
                <c:pt idx="1159">
                  <c:v>-36.649068223</c:v>
                </c:pt>
                <c:pt idx="1160">
                  <c:v>-36.660344289000001</c:v>
                </c:pt>
                <c:pt idx="1161">
                  <c:v>-36.619075674999998</c:v>
                </c:pt>
                <c:pt idx="1162">
                  <c:v>-36.614678587</c:v>
                </c:pt>
                <c:pt idx="1163">
                  <c:v>-36.562489816000003</c:v>
                </c:pt>
                <c:pt idx="1164">
                  <c:v>-36.553170280000003</c:v>
                </c:pt>
                <c:pt idx="1165">
                  <c:v>-36.542338477999998</c:v>
                </c:pt>
                <c:pt idx="1166">
                  <c:v>-36.479208546000002</c:v>
                </c:pt>
                <c:pt idx="1167">
                  <c:v>-36.456616758000003</c:v>
                </c:pt>
                <c:pt idx="1168">
                  <c:v>-36.382985398000002</c:v>
                </c:pt>
                <c:pt idx="1169">
                  <c:v>-36.336523090999997</c:v>
                </c:pt>
                <c:pt idx="1170">
                  <c:v>-36.238681956000001</c:v>
                </c:pt>
                <c:pt idx="1171">
                  <c:v>-36.161889164000002</c:v>
                </c:pt>
                <c:pt idx="1172">
                  <c:v>-36.074153084000002</c:v>
                </c:pt>
                <c:pt idx="1173">
                  <c:v>-35.929504449</c:v>
                </c:pt>
                <c:pt idx="1174">
                  <c:v>-35.817159897000003</c:v>
                </c:pt>
                <c:pt idx="1175">
                  <c:v>-35.660711474999999</c:v>
                </c:pt>
                <c:pt idx="1176">
                  <c:v>-35.539292150999998</c:v>
                </c:pt>
                <c:pt idx="1177">
                  <c:v>-35.382757302000002</c:v>
                </c:pt>
                <c:pt idx="1178">
                  <c:v>-35.254985642999998</c:v>
                </c:pt>
                <c:pt idx="1179">
                  <c:v>-35.092932589999997</c:v>
                </c:pt>
                <c:pt idx="1180">
                  <c:v>-34.961228675000001</c:v>
                </c:pt>
                <c:pt idx="1181">
                  <c:v>-34.823706891</c:v>
                </c:pt>
                <c:pt idx="1182">
                  <c:v>-34.634149442999998</c:v>
                </c:pt>
                <c:pt idx="1183">
                  <c:v>-34.46779634</c:v>
                </c:pt>
                <c:pt idx="1184">
                  <c:v>-34.257295693000003</c:v>
                </c:pt>
                <c:pt idx="1185">
                  <c:v>-34.070489137000003</c:v>
                </c:pt>
                <c:pt idx="1186">
                  <c:v>-33.841116909999997</c:v>
                </c:pt>
                <c:pt idx="1187">
                  <c:v>-33.628213015999997</c:v>
                </c:pt>
                <c:pt idx="1188">
                  <c:v>-33.408007621000003</c:v>
                </c:pt>
                <c:pt idx="1189">
                  <c:v>-33.136417174999998</c:v>
                </c:pt>
                <c:pt idx="1190">
                  <c:v>-32.882277252000002</c:v>
                </c:pt>
                <c:pt idx="1191">
                  <c:v>-32.595615121999998</c:v>
                </c:pt>
                <c:pt idx="1192">
                  <c:v>-32.334021364000002</c:v>
                </c:pt>
                <c:pt idx="1193">
                  <c:v>-32.046735665</c:v>
                </c:pt>
                <c:pt idx="1194">
                  <c:v>-31.784140852</c:v>
                </c:pt>
                <c:pt idx="1195">
                  <c:v>-31.490218858999999</c:v>
                </c:pt>
                <c:pt idx="1196">
                  <c:v>-31.214401229</c:v>
                </c:pt>
                <c:pt idx="1197">
                  <c:v>-30.921733951</c:v>
                </c:pt>
                <c:pt idx="1198">
                  <c:v>-30.580809265999999</c:v>
                </c:pt>
                <c:pt idx="1199">
                  <c:v>-30.243342440999999</c:v>
                </c:pt>
                <c:pt idx="1200">
                  <c:v>-29.870552927999999</c:v>
                </c:pt>
                <c:pt idx="1201">
                  <c:v>-29.505295012000001</c:v>
                </c:pt>
                <c:pt idx="1202">
                  <c:v>-29.117586177</c:v>
                </c:pt>
                <c:pt idx="1203">
                  <c:v>-28.737143062000001</c:v>
                </c:pt>
                <c:pt idx="1204">
                  <c:v>-28.361956565</c:v>
                </c:pt>
                <c:pt idx="1205">
                  <c:v>-27.953459848000001</c:v>
                </c:pt>
                <c:pt idx="1206">
                  <c:v>-27.564900462000001</c:v>
                </c:pt>
                <c:pt idx="1207">
                  <c:v>-27.153241588</c:v>
                </c:pt>
                <c:pt idx="1208">
                  <c:v>-26.755914339</c:v>
                </c:pt>
                <c:pt idx="1209">
                  <c:v>-26.338222357999999</c:v>
                </c:pt>
                <c:pt idx="1210">
                  <c:v>-25.925116062000001</c:v>
                </c:pt>
                <c:pt idx="1211">
                  <c:v>-25.487254484000001</c:v>
                </c:pt>
                <c:pt idx="1212">
                  <c:v>-25.055714568999999</c:v>
                </c:pt>
                <c:pt idx="1213">
                  <c:v>-24.601735863999998</c:v>
                </c:pt>
                <c:pt idx="1214">
                  <c:v>-24.118968943999999</c:v>
                </c:pt>
                <c:pt idx="1215">
                  <c:v>-23.634291268999998</c:v>
                </c:pt>
                <c:pt idx="1216">
                  <c:v>-23.123589482</c:v>
                </c:pt>
                <c:pt idx="1217">
                  <c:v>-22.616601835000001</c:v>
                </c:pt>
                <c:pt idx="1218">
                  <c:v>-22.09224309</c:v>
                </c:pt>
                <c:pt idx="1219">
                  <c:v>-21.565962717000001</c:v>
                </c:pt>
                <c:pt idx="1220">
                  <c:v>-21.047700340999999</c:v>
                </c:pt>
                <c:pt idx="1221">
                  <c:v>-20.509896130000001</c:v>
                </c:pt>
                <c:pt idx="1222">
                  <c:v>-19.978000053999999</c:v>
                </c:pt>
                <c:pt idx="1223">
                  <c:v>-19.435627465</c:v>
                </c:pt>
                <c:pt idx="1224">
                  <c:v>-18.889718233</c:v>
                </c:pt>
                <c:pt idx="1225">
                  <c:v>-18.330093962999999</c:v>
                </c:pt>
                <c:pt idx="1226">
                  <c:v>-17.753456523000001</c:v>
                </c:pt>
                <c:pt idx="1227">
                  <c:v>-17.156737773</c:v>
                </c:pt>
                <c:pt idx="1228">
                  <c:v>-16.547493878000001</c:v>
                </c:pt>
                <c:pt idx="1229">
                  <c:v>-15.922799572000001</c:v>
                </c:pt>
                <c:pt idx="1230">
                  <c:v>-15.276730299</c:v>
                </c:pt>
                <c:pt idx="1231">
                  <c:v>-14.629012393</c:v>
                </c:pt>
                <c:pt idx="1232">
                  <c:v>-13.979388149</c:v>
                </c:pt>
                <c:pt idx="1233">
                  <c:v>-13.328477147999999</c:v>
                </c:pt>
                <c:pt idx="1234">
                  <c:v>-12.684034698</c:v>
                </c:pt>
                <c:pt idx="1235">
                  <c:v>-12.036854207999999</c:v>
                </c:pt>
                <c:pt idx="1236">
                  <c:v>-11.390805801999999</c:v>
                </c:pt>
                <c:pt idx="1237">
                  <c:v>-10.727059127</c:v>
                </c:pt>
                <c:pt idx="1238">
                  <c:v>-10.060180021000001</c:v>
                </c:pt>
                <c:pt idx="1239">
                  <c:v>-9.3819964159999998</c:v>
                </c:pt>
                <c:pt idx="1240">
                  <c:v>-8.6908418590000007</c:v>
                </c:pt>
                <c:pt idx="1241">
                  <c:v>-7.9894852299999997</c:v>
                </c:pt>
                <c:pt idx="1242">
                  <c:v>-7.2676365560000002</c:v>
                </c:pt>
                <c:pt idx="1243">
                  <c:v>-6.5327564069999999</c:v>
                </c:pt>
                <c:pt idx="1244">
                  <c:v>-5.7794326680000001</c:v>
                </c:pt>
                <c:pt idx="1245">
                  <c:v>-5.0100837709999997</c:v>
                </c:pt>
                <c:pt idx="1246">
                  <c:v>-4.2338825599999996</c:v>
                </c:pt>
                <c:pt idx="1247">
                  <c:v>-3.449460051</c:v>
                </c:pt>
                <c:pt idx="1248">
                  <c:v>-2.6686552950000002</c:v>
                </c:pt>
                <c:pt idx="1249">
                  <c:v>-1.8789593339999999</c:v>
                </c:pt>
                <c:pt idx="1250">
                  <c:v>-1.105958091</c:v>
                </c:pt>
                <c:pt idx="1251">
                  <c:v>-0.32198250899999997</c:v>
                </c:pt>
                <c:pt idx="1252">
                  <c:v>0.46927698299999998</c:v>
                </c:pt>
                <c:pt idx="1253">
                  <c:v>1.268035172</c:v>
                </c:pt>
                <c:pt idx="1254">
                  <c:v>2.0934675290000002</c:v>
                </c:pt>
                <c:pt idx="1255">
                  <c:v>2.9219209799999999</c:v>
                </c:pt>
                <c:pt idx="1256">
                  <c:v>3.7828507610000002</c:v>
                </c:pt>
                <c:pt idx="1257">
                  <c:v>4.640146047</c:v>
                </c:pt>
                <c:pt idx="1258">
                  <c:v>5.5261989390000004</c:v>
                </c:pt>
                <c:pt idx="1259">
                  <c:v>6.3989754620000001</c:v>
                </c:pt>
                <c:pt idx="1260">
                  <c:v>7.288165727</c:v>
                </c:pt>
                <c:pt idx="1261">
                  <c:v>8.1807358430000008</c:v>
                </c:pt>
                <c:pt idx="1262">
                  <c:v>9.060330832</c:v>
                </c:pt>
                <c:pt idx="1263">
                  <c:v>9.9534493889999993</c:v>
                </c:pt>
                <c:pt idx="1264">
                  <c:v>10.834885297</c:v>
                </c:pt>
                <c:pt idx="1265">
                  <c:v>11.730323949000001</c:v>
                </c:pt>
                <c:pt idx="1266">
                  <c:v>12.611780642999999</c:v>
                </c:pt>
                <c:pt idx="1267">
                  <c:v>13.521988987</c:v>
                </c:pt>
                <c:pt idx="1268">
                  <c:v>14.444520627999999</c:v>
                </c:pt>
                <c:pt idx="1269">
                  <c:v>15.372623757</c:v>
                </c:pt>
                <c:pt idx="1270">
                  <c:v>16.336640814999999</c:v>
                </c:pt>
                <c:pt idx="1271">
                  <c:v>17.292853556000001</c:v>
                </c:pt>
                <c:pt idx="1272">
                  <c:v>18.287890982</c:v>
                </c:pt>
                <c:pt idx="1273">
                  <c:v>19.266258391000001</c:v>
                </c:pt>
                <c:pt idx="1274">
                  <c:v>20.274850880999999</c:v>
                </c:pt>
                <c:pt idx="1275">
                  <c:v>21.267489269999999</c:v>
                </c:pt>
                <c:pt idx="1276">
                  <c:v>22.281287615</c:v>
                </c:pt>
                <c:pt idx="1277">
                  <c:v>23.295270760000001</c:v>
                </c:pt>
                <c:pt idx="1278">
                  <c:v>24.286792747</c:v>
                </c:pt>
                <c:pt idx="1279">
                  <c:v>25.299504751000001</c:v>
                </c:pt>
                <c:pt idx="1280">
                  <c:v>26.290842220999998</c:v>
                </c:pt>
                <c:pt idx="1281">
                  <c:v>27.313342647999999</c:v>
                </c:pt>
                <c:pt idx="1282">
                  <c:v>28.319373089999999</c:v>
                </c:pt>
                <c:pt idx="1283">
                  <c:v>29.368893352000001</c:v>
                </c:pt>
                <c:pt idx="1284">
                  <c:v>30.433223738999999</c:v>
                </c:pt>
                <c:pt idx="1285">
                  <c:v>31.494467362999998</c:v>
                </c:pt>
                <c:pt idx="1286">
                  <c:v>32.592259947000002</c:v>
                </c:pt>
                <c:pt idx="1287">
                  <c:v>33.671813950999997</c:v>
                </c:pt>
                <c:pt idx="1288">
                  <c:v>34.784949591</c:v>
                </c:pt>
                <c:pt idx="1289">
                  <c:v>35.861418896000004</c:v>
                </c:pt>
                <c:pt idx="1290">
                  <c:v>36.969535626000003</c:v>
                </c:pt>
                <c:pt idx="1291">
                  <c:v>38.046814578999999</c:v>
                </c:pt>
                <c:pt idx="1292">
                  <c:v>39.151482655000002</c:v>
                </c:pt>
                <c:pt idx="1293">
                  <c:v>40.257789621000001</c:v>
                </c:pt>
                <c:pt idx="1294">
                  <c:v>41.343140216000002</c:v>
                </c:pt>
                <c:pt idx="1295">
                  <c:v>42.468630798</c:v>
                </c:pt>
                <c:pt idx="1296">
                  <c:v>43.565786373000002</c:v>
                </c:pt>
                <c:pt idx="1297">
                  <c:v>44.711094287000002</c:v>
                </c:pt>
                <c:pt idx="1298">
                  <c:v>45.834364936</c:v>
                </c:pt>
                <c:pt idx="1299">
                  <c:v>47.008708044000002</c:v>
                </c:pt>
                <c:pt idx="1300">
                  <c:v>48.193824427000003</c:v>
                </c:pt>
                <c:pt idx="1301">
                  <c:v>49.365398431000003</c:v>
                </c:pt>
                <c:pt idx="1302">
                  <c:v>50.575699579000002</c:v>
                </c:pt>
                <c:pt idx="1303">
                  <c:v>51.756229224999998</c:v>
                </c:pt>
                <c:pt idx="1304">
                  <c:v>52.974809223999998</c:v>
                </c:pt>
                <c:pt idx="1305">
                  <c:v>54.148663583999998</c:v>
                </c:pt>
                <c:pt idx="1306">
                  <c:v>55.357936176000003</c:v>
                </c:pt>
                <c:pt idx="1307">
                  <c:v>56.530832607999997</c:v>
                </c:pt>
                <c:pt idx="1308">
                  <c:v>57.740492734</c:v>
                </c:pt>
                <c:pt idx="1309">
                  <c:v>58.958983861999997</c:v>
                </c:pt>
                <c:pt idx="1310">
                  <c:v>60.151508227000001</c:v>
                </c:pt>
                <c:pt idx="1311">
                  <c:v>61.400208405999997</c:v>
                </c:pt>
                <c:pt idx="1312">
                  <c:v>62.619350142999998</c:v>
                </c:pt>
                <c:pt idx="1313">
                  <c:v>63.89755117</c:v>
                </c:pt>
                <c:pt idx="1314">
                  <c:v>65.148939616000007</c:v>
                </c:pt>
                <c:pt idx="1315">
                  <c:v>66.455710527999997</c:v>
                </c:pt>
                <c:pt idx="1316">
                  <c:v>67.761742858999995</c:v>
                </c:pt>
                <c:pt idx="1317">
                  <c:v>69.035998711000005</c:v>
                </c:pt>
                <c:pt idx="1318">
                  <c:v>70.356880325000006</c:v>
                </c:pt>
                <c:pt idx="1319">
                  <c:v>71.628443282000006</c:v>
                </c:pt>
                <c:pt idx="1320">
                  <c:v>72.946620444999994</c:v>
                </c:pt>
                <c:pt idx="1321">
                  <c:v>74.213491289999993</c:v>
                </c:pt>
                <c:pt idx="1322">
                  <c:v>75.532585109999999</c:v>
                </c:pt>
                <c:pt idx="1323">
                  <c:v>76.814035825000005</c:v>
                </c:pt>
                <c:pt idx="1324">
                  <c:v>78.147315708999997</c:v>
                </c:pt>
                <c:pt idx="1325">
                  <c:v>79.499887346999998</c:v>
                </c:pt>
                <c:pt idx="1326">
                  <c:v>80.817768704000002</c:v>
                </c:pt>
                <c:pt idx="1327">
                  <c:v>82.198627290999994</c:v>
                </c:pt>
                <c:pt idx="1328">
                  <c:v>83.542757597000005</c:v>
                </c:pt>
                <c:pt idx="1329">
                  <c:v>84.955373726000005</c:v>
                </c:pt>
                <c:pt idx="1330">
                  <c:v>-85.670531651999994</c:v>
                </c:pt>
                <c:pt idx="1331">
                  <c:v>-84.241766424000005</c:v>
                </c:pt>
                <c:pt idx="1332">
                  <c:v>-82.807093288999994</c:v>
                </c:pt>
                <c:pt idx="1333">
                  <c:v>-81.420162458999997</c:v>
                </c:pt>
                <c:pt idx="1334">
                  <c:v>-79.982539978000005</c:v>
                </c:pt>
                <c:pt idx="1335">
                  <c:v>-78.600024523000002</c:v>
                </c:pt>
                <c:pt idx="1336">
                  <c:v>-77.162818380000004</c:v>
                </c:pt>
                <c:pt idx="1337">
                  <c:v>-75.776496115</c:v>
                </c:pt>
                <c:pt idx="1338">
                  <c:v>-74.321396559999997</c:v>
                </c:pt>
                <c:pt idx="1339">
                  <c:v>-72.904727616000002</c:v>
                </c:pt>
                <c:pt idx="1340">
                  <c:v>-71.425776167999999</c:v>
                </c:pt>
                <c:pt idx="1341">
                  <c:v>-69.92239447</c:v>
                </c:pt>
                <c:pt idx="1342">
                  <c:v>-68.455037641999994</c:v>
                </c:pt>
                <c:pt idx="1343">
                  <c:v>-66.919094446000003</c:v>
                </c:pt>
                <c:pt idx="1344">
                  <c:v>-65.437117651999998</c:v>
                </c:pt>
                <c:pt idx="1345">
                  <c:v>-63.888165286000003</c:v>
                </c:pt>
                <c:pt idx="1346">
                  <c:v>-62.395876272999999</c:v>
                </c:pt>
                <c:pt idx="1347">
                  <c:v>-60.839018072999998</c:v>
                </c:pt>
                <c:pt idx="1348">
                  <c:v>-59.281467847999998</c:v>
                </c:pt>
                <c:pt idx="1349">
                  <c:v>-57.775099595</c:v>
                </c:pt>
                <c:pt idx="1350">
                  <c:v>-56.200159563</c:v>
                </c:pt>
                <c:pt idx="1351">
                  <c:v>-54.675427448999997</c:v>
                </c:pt>
                <c:pt idx="1352">
                  <c:v>-53.075857618999997</c:v>
                </c:pt>
                <c:pt idx="1353">
                  <c:v>-51.535882514999997</c:v>
                </c:pt>
                <c:pt idx="1354">
                  <c:v>-49.914009409000002</c:v>
                </c:pt>
                <c:pt idx="1355">
                  <c:v>-48.277935665999998</c:v>
                </c:pt>
                <c:pt idx="1356">
                  <c:v>-46.679572028000003</c:v>
                </c:pt>
                <c:pt idx="1357">
                  <c:v>-44.998242691000002</c:v>
                </c:pt>
                <c:pt idx="1358">
                  <c:v>-43.368822448000003</c:v>
                </c:pt>
                <c:pt idx="1359">
                  <c:v>-41.654327928000001</c:v>
                </c:pt>
                <c:pt idx="1360">
                  <c:v>-40.010884656999998</c:v>
                </c:pt>
                <c:pt idx="1361">
                  <c:v>-38.297950448999998</c:v>
                </c:pt>
                <c:pt idx="1362">
                  <c:v>-36.658002883999998</c:v>
                </c:pt>
                <c:pt idx="1363">
                  <c:v>-34.952376260000001</c:v>
                </c:pt>
                <c:pt idx="1364">
                  <c:v>-33.239659189000001</c:v>
                </c:pt>
                <c:pt idx="1365">
                  <c:v>-31.589747274</c:v>
                </c:pt>
                <c:pt idx="1366">
                  <c:v>-29.860094403000002</c:v>
                </c:pt>
                <c:pt idx="1367">
                  <c:v>-28.188750871</c:v>
                </c:pt>
                <c:pt idx="1368">
                  <c:v>-26.431807110000001</c:v>
                </c:pt>
                <c:pt idx="1369">
                  <c:v>-24.738154527999999</c:v>
                </c:pt>
                <c:pt idx="1370">
                  <c:v>-22.948655723000002</c:v>
                </c:pt>
                <c:pt idx="1371">
                  <c:v>-21.149603297999999</c:v>
                </c:pt>
                <c:pt idx="1372">
                  <c:v>-19.407546309000001</c:v>
                </c:pt>
                <c:pt idx="1373">
                  <c:v>-17.577966201999999</c:v>
                </c:pt>
                <c:pt idx="1374">
                  <c:v>-15.824557899</c:v>
                </c:pt>
                <c:pt idx="1375">
                  <c:v>-13.987259477</c:v>
                </c:pt>
                <c:pt idx="1376">
                  <c:v>-12.233938487</c:v>
                </c:pt>
                <c:pt idx="1377">
                  <c:v>-10.391886191999999</c:v>
                </c:pt>
                <c:pt idx="1378">
                  <c:v>-8.6270896809999993</c:v>
                </c:pt>
                <c:pt idx="1379">
                  <c:v>-6.7830851030000003</c:v>
                </c:pt>
                <c:pt idx="1380">
                  <c:v>-4.9249497939999998</c:v>
                </c:pt>
                <c:pt idx="1381">
                  <c:v>-3.1394080780000002</c:v>
                </c:pt>
                <c:pt idx="1382">
                  <c:v>-1.258273191</c:v>
                </c:pt>
                <c:pt idx="1383">
                  <c:v>0.54957431599999995</c:v>
                </c:pt>
                <c:pt idx="1384">
                  <c:v>2.463981752</c:v>
                </c:pt>
                <c:pt idx="1385">
                  <c:v>4.3048464739999996</c:v>
                </c:pt>
                <c:pt idx="1386">
                  <c:v>6.2520322640000003</c:v>
                </c:pt>
                <c:pt idx="1387">
                  <c:v>8.20191947</c:v>
                </c:pt>
                <c:pt idx="1388">
                  <c:v>10.081364104</c:v>
                </c:pt>
                <c:pt idx="1389">
                  <c:v>12.04905619</c:v>
                </c:pt>
                <c:pt idx="1390">
                  <c:v>13.922120270000001</c:v>
                </c:pt>
                <c:pt idx="1391">
                  <c:v>15.145255615</c:v>
                </c:pt>
                <c:pt idx="1392">
                  <c:v>15.31150257</c:v>
                </c:pt>
                <c:pt idx="1393">
                  <c:v>15.448683165</c:v>
                </c:pt>
                <c:pt idx="1394">
                  <c:v>15.625008851</c:v>
                </c:pt>
                <c:pt idx="1395">
                  <c:v>15.775054688000001</c:v>
                </c:pt>
                <c:pt idx="1396">
                  <c:v>15.946265125</c:v>
                </c:pt>
                <c:pt idx="1397">
                  <c:v>16.159444186000002</c:v>
                </c:pt>
                <c:pt idx="1398">
                  <c:v>16.356740311999999</c:v>
                </c:pt>
                <c:pt idx="1399">
                  <c:v>16.593537900000001</c:v>
                </c:pt>
                <c:pt idx="1400">
                  <c:v>16.809999463</c:v>
                </c:pt>
                <c:pt idx="1401">
                  <c:v>17.058179025000001</c:v>
                </c:pt>
                <c:pt idx="1402">
                  <c:v>17.288641577</c:v>
                </c:pt>
                <c:pt idx="1403">
                  <c:v>17.517029129000001</c:v>
                </c:pt>
                <c:pt idx="1404">
                  <c:v>17.788165351</c:v>
                </c:pt>
                <c:pt idx="1405">
                  <c:v>18.027982798</c:v>
                </c:pt>
                <c:pt idx="1406">
                  <c:v>18.296985821</c:v>
                </c:pt>
                <c:pt idx="1407">
                  <c:v>18.543721052999999</c:v>
                </c:pt>
                <c:pt idx="1408">
                  <c:v>18.813544613000001</c:v>
                </c:pt>
                <c:pt idx="1409">
                  <c:v>19.065296325999999</c:v>
                </c:pt>
                <c:pt idx="1410">
                  <c:v>19.349632200999999</c:v>
                </c:pt>
                <c:pt idx="1411">
                  <c:v>19.619048962000001</c:v>
                </c:pt>
                <c:pt idx="1412">
                  <c:v>19.908191461000001</c:v>
                </c:pt>
                <c:pt idx="1413">
                  <c:v>20.240380981000001</c:v>
                </c:pt>
                <c:pt idx="1414">
                  <c:v>20.561170576999999</c:v>
                </c:pt>
                <c:pt idx="1415">
                  <c:v>20.916639725</c:v>
                </c:pt>
                <c:pt idx="1416">
                  <c:v>21.252389106999999</c:v>
                </c:pt>
                <c:pt idx="1417">
                  <c:v>21.606300757</c:v>
                </c:pt>
                <c:pt idx="1418">
                  <c:v>21.934688483999999</c:v>
                </c:pt>
                <c:pt idx="1419">
                  <c:v>22.251477676</c:v>
                </c:pt>
                <c:pt idx="1420">
                  <c:v>22.599940224000001</c:v>
                </c:pt>
                <c:pt idx="1421">
                  <c:v>23.276895246999999</c:v>
                </c:pt>
                <c:pt idx="1422">
                  <c:v>23.617827698999999</c:v>
                </c:pt>
                <c:pt idx="1423">
                  <c:v>23.983172752000002</c:v>
                </c:pt>
                <c:pt idx="1424">
                  <c:v>23.983172752000002</c:v>
                </c:pt>
                <c:pt idx="1425">
                  <c:v>24.339976107999998</c:v>
                </c:pt>
                <c:pt idx="1426">
                  <c:v>24.724485820000002</c:v>
                </c:pt>
                <c:pt idx="1427">
                  <c:v>25.094002499999998</c:v>
                </c:pt>
                <c:pt idx="1428">
                  <c:v>25.476945270000002</c:v>
                </c:pt>
                <c:pt idx="1429">
                  <c:v>25.887495308999998</c:v>
                </c:pt>
                <c:pt idx="1430">
                  <c:v>26.283269580999999</c:v>
                </c:pt>
                <c:pt idx="1431">
                  <c:v>26.438679330999999</c:v>
                </c:pt>
                <c:pt idx="1432">
                  <c:v>26.153912105</c:v>
                </c:pt>
                <c:pt idx="1433">
                  <c:v>25.927380628000002</c:v>
                </c:pt>
                <c:pt idx="1434">
                  <c:v>25.639885702000001</c:v>
                </c:pt>
                <c:pt idx="1435">
                  <c:v>25.342755181000001</c:v>
                </c:pt>
                <c:pt idx="1436">
                  <c:v>25.127281345</c:v>
                </c:pt>
                <c:pt idx="1437">
                  <c:v>24.846126227999999</c:v>
                </c:pt>
                <c:pt idx="1438">
                  <c:v>24.637338762999999</c:v>
                </c:pt>
                <c:pt idx="1439">
                  <c:v>24.367794427</c:v>
                </c:pt>
                <c:pt idx="1440">
                  <c:v>24.086781149</c:v>
                </c:pt>
                <c:pt idx="1441">
                  <c:v>23.629905608000001</c:v>
                </c:pt>
                <c:pt idx="1442">
                  <c:v>23.25969229</c:v>
                </c:pt>
                <c:pt idx="1443">
                  <c:v>22.822958419999999</c:v>
                </c:pt>
                <c:pt idx="1444">
                  <c:v>22.39714502</c:v>
                </c:pt>
                <c:pt idx="1445">
                  <c:v>22.047265400000001</c:v>
                </c:pt>
                <c:pt idx="1446">
                  <c:v>21.619947639999999</c:v>
                </c:pt>
                <c:pt idx="1447">
                  <c:v>21.254618820000001</c:v>
                </c:pt>
                <c:pt idx="1448">
                  <c:v>20.81043837</c:v>
                </c:pt>
                <c:pt idx="1449">
                  <c:v>20.437811011000001</c:v>
                </c:pt>
                <c:pt idx="1450">
                  <c:v>20.437811010000001</c:v>
                </c:pt>
                <c:pt idx="1451">
                  <c:v>19.992963360000001</c:v>
                </c:pt>
                <c:pt idx="1452">
                  <c:v>19.548649572999999</c:v>
                </c:pt>
                <c:pt idx="1453">
                  <c:v>18.777144648</c:v>
                </c:pt>
                <c:pt idx="1454">
                  <c:v>18.437565799000001</c:v>
                </c:pt>
                <c:pt idx="1455">
                  <c:v>18.031437223000001</c:v>
                </c:pt>
                <c:pt idx="1456">
                  <c:v>17.698728407000001</c:v>
                </c:pt>
                <c:pt idx="1457">
                  <c:v>17.303295396999999</c:v>
                </c:pt>
                <c:pt idx="1458">
                  <c:v>16.98198567</c:v>
                </c:pt>
                <c:pt idx="1459">
                  <c:v>16.589738822000001</c:v>
                </c:pt>
                <c:pt idx="1460">
                  <c:v>16.203623182000001</c:v>
                </c:pt>
                <c:pt idx="1461">
                  <c:v>15.894469421</c:v>
                </c:pt>
                <c:pt idx="1462">
                  <c:v>15.509779026</c:v>
                </c:pt>
                <c:pt idx="1463">
                  <c:v>15.194560177</c:v>
                </c:pt>
                <c:pt idx="1464">
                  <c:v>14.492665454000001</c:v>
                </c:pt>
                <c:pt idx="1465">
                  <c:v>14.112318630000001</c:v>
                </c:pt>
                <c:pt idx="1466">
                  <c:v>13.737551416000001</c:v>
                </c:pt>
                <c:pt idx="1467">
                  <c:v>13.446868737999999</c:v>
                </c:pt>
                <c:pt idx="1468">
                  <c:v>13.101834897</c:v>
                </c:pt>
                <c:pt idx="1469">
                  <c:v>12.829558485</c:v>
                </c:pt>
                <c:pt idx="1470">
                  <c:v>12.829558485</c:v>
                </c:pt>
                <c:pt idx="1471">
                  <c:v>12.50421643</c:v>
                </c:pt>
                <c:pt idx="1472">
                  <c:v>12.244535785</c:v>
                </c:pt>
                <c:pt idx="1473">
                  <c:v>11.920974737</c:v>
                </c:pt>
                <c:pt idx="1474">
                  <c:v>11.660842539000001</c:v>
                </c:pt>
                <c:pt idx="1475">
                  <c:v>11.331398518</c:v>
                </c:pt>
                <c:pt idx="1476">
                  <c:v>10.999584026999999</c:v>
                </c:pt>
                <c:pt idx="1477">
                  <c:v>10.739582148</c:v>
                </c:pt>
                <c:pt idx="1478">
                  <c:v>10.40968067</c:v>
                </c:pt>
                <c:pt idx="1479">
                  <c:v>10.155800856999999</c:v>
                </c:pt>
                <c:pt idx="1480">
                  <c:v>9.8316671109999998</c:v>
                </c:pt>
                <c:pt idx="1481">
                  <c:v>9.5764456179999993</c:v>
                </c:pt>
                <c:pt idx="1482">
                  <c:v>9.2708815849999997</c:v>
                </c:pt>
                <c:pt idx="1483">
                  <c:v>8.9671361679999997</c:v>
                </c:pt>
                <c:pt idx="1484">
                  <c:v>8.7462379370000001</c:v>
                </c:pt>
                <c:pt idx="1485">
                  <c:v>8.4649698600000001</c:v>
                </c:pt>
                <c:pt idx="1486">
                  <c:v>8.2508307779999992</c:v>
                </c:pt>
                <c:pt idx="1487">
                  <c:v>7.9782727390000003</c:v>
                </c:pt>
                <c:pt idx="1488">
                  <c:v>7.7707981110000004</c:v>
                </c:pt>
                <c:pt idx="1489">
                  <c:v>7.5019063079999997</c:v>
                </c:pt>
                <c:pt idx="1490">
                  <c:v>7.2947324050000004</c:v>
                </c:pt>
                <c:pt idx="1491">
                  <c:v>7.0229643399999997</c:v>
                </c:pt>
                <c:pt idx="1492">
                  <c:v>6.761422756</c:v>
                </c:pt>
                <c:pt idx="1493">
                  <c:v>6.560014808</c:v>
                </c:pt>
                <c:pt idx="1494">
                  <c:v>6.3053999410000001</c:v>
                </c:pt>
                <c:pt idx="1495">
                  <c:v>6.1168624229999997</c:v>
                </c:pt>
                <c:pt idx="1496">
                  <c:v>5.8784570880000002</c:v>
                </c:pt>
                <c:pt idx="1497">
                  <c:v>5.7051724860000004</c:v>
                </c:pt>
                <c:pt idx="1498">
                  <c:v>5.4835897329999996</c:v>
                </c:pt>
                <c:pt idx="1499">
                  <c:v>5.2729595519999997</c:v>
                </c:pt>
                <c:pt idx="1500">
                  <c:v>5.1341407139999999</c:v>
                </c:pt>
                <c:pt idx="1501">
                  <c:v>4.9408890520000002</c:v>
                </c:pt>
                <c:pt idx="1502">
                  <c:v>4.8060510350000003</c:v>
                </c:pt>
                <c:pt idx="1503">
                  <c:v>4.6108364819999998</c:v>
                </c:pt>
                <c:pt idx="1504">
                  <c:v>4.4693602769999998</c:v>
                </c:pt>
                <c:pt idx="1505">
                  <c:v>4.268475563</c:v>
                </c:pt>
                <c:pt idx="1506">
                  <c:v>4.1261845660000001</c:v>
                </c:pt>
                <c:pt idx="1507">
                  <c:v>3.9256821359999998</c:v>
                </c:pt>
                <c:pt idx="1508">
                  <c:v>3.735765389</c:v>
                </c:pt>
                <c:pt idx="1509">
                  <c:v>3.612265249</c:v>
                </c:pt>
                <c:pt idx="1510">
                  <c:v>3.4425686099999999</c:v>
                </c:pt>
                <c:pt idx="1511">
                  <c:v>3.3367119189999999</c:v>
                </c:pt>
                <c:pt idx="1512">
                  <c:v>3.184177268</c:v>
                </c:pt>
                <c:pt idx="1513">
                  <c:v>3.091964967</c:v>
                </c:pt>
                <c:pt idx="1514">
                  <c:v>2.9531712969999999</c:v>
                </c:pt>
                <c:pt idx="1515">
                  <c:v>2.8174323879999998</c:v>
                </c:pt>
                <c:pt idx="1516">
                  <c:v>2.7480673009999999</c:v>
                </c:pt>
                <c:pt idx="1517">
                  <c:v>2.6285466450000001</c:v>
                </c:pt>
                <c:pt idx="1518">
                  <c:v>2.5659405789999998</c:v>
                </c:pt>
                <c:pt idx="1519">
                  <c:v>2.448439209</c:v>
                </c:pt>
                <c:pt idx="1520">
                  <c:v>2.3810852429999998</c:v>
                </c:pt>
                <c:pt idx="1521">
                  <c:v>2.2684833470000001</c:v>
                </c:pt>
                <c:pt idx="1522">
                  <c:v>2.2102226479999998</c:v>
                </c:pt>
                <c:pt idx="1523">
                  <c:v>2.1028204829999999</c:v>
                </c:pt>
                <c:pt idx="1524">
                  <c:v>2.0120283830000001</c:v>
                </c:pt>
                <c:pt idx="1525">
                  <c:v>1.987195214</c:v>
                </c:pt>
                <c:pt idx="1526">
                  <c:v>1.926806646</c:v>
                </c:pt>
                <c:pt idx="1527">
                  <c:v>1.923499933</c:v>
                </c:pt>
                <c:pt idx="1528">
                  <c:v>1.886406332</c:v>
                </c:pt>
                <c:pt idx="1529">
                  <c:v>1.8921722190000001</c:v>
                </c:pt>
                <c:pt idx="1530">
                  <c:v>1.862952465</c:v>
                </c:pt>
                <c:pt idx="1531">
                  <c:v>1.8267647709999999</c:v>
                </c:pt>
                <c:pt idx="1532">
                  <c:v>1.8475947319999999</c:v>
                </c:pt>
                <c:pt idx="1533">
                  <c:v>1.819810487</c:v>
                </c:pt>
                <c:pt idx="1534">
                  <c:v>1.8373535519999999</c:v>
                </c:pt>
                <c:pt idx="1535">
                  <c:v>1.818726045</c:v>
                </c:pt>
                <c:pt idx="1536">
                  <c:v>1.846775364</c:v>
                </c:pt>
                <c:pt idx="1537">
                  <c:v>1.8389338180000001</c:v>
                </c:pt>
                <c:pt idx="1538">
                  <c:v>1.8837844459999999</c:v>
                </c:pt>
                <c:pt idx="1539">
                  <c:v>1.894822673</c:v>
                </c:pt>
                <c:pt idx="1540">
                  <c:v>1.9230794200000001</c:v>
                </c:pt>
                <c:pt idx="1541">
                  <c:v>2.0034895349999999</c:v>
                </c:pt>
                <c:pt idx="1542">
                  <c:v>2.059970388</c:v>
                </c:pt>
                <c:pt idx="1543">
                  <c:v>2.1567627599999999</c:v>
                </c:pt>
                <c:pt idx="1544">
                  <c:v>2.2246528859999999</c:v>
                </c:pt>
                <c:pt idx="1545">
                  <c:v>2.3326772340000002</c:v>
                </c:pt>
                <c:pt idx="1546">
                  <c:v>2.4050126839999999</c:v>
                </c:pt>
                <c:pt idx="1547">
                  <c:v>2.4779544119999999</c:v>
                </c:pt>
                <c:pt idx="1548">
                  <c:v>2.602639307</c:v>
                </c:pt>
                <c:pt idx="1549">
                  <c:v>2.6921010000000001</c:v>
                </c:pt>
                <c:pt idx="1550">
                  <c:v>2.8229629190000001</c:v>
                </c:pt>
                <c:pt idx="1551">
                  <c:v>2.925395655</c:v>
                </c:pt>
                <c:pt idx="1552">
                  <c:v>3.0815291039999999</c:v>
                </c:pt>
                <c:pt idx="1553">
                  <c:v>3.2101940249999998</c:v>
                </c:pt>
                <c:pt idx="1554">
                  <c:v>3.3925953760000001</c:v>
                </c:pt>
                <c:pt idx="1555">
                  <c:v>3.5540978839999999</c:v>
                </c:pt>
                <c:pt idx="1556">
                  <c:v>3.7378470250000002</c:v>
                </c:pt>
                <c:pt idx="1557">
                  <c:v>3.9633420250000002</c:v>
                </c:pt>
                <c:pt idx="1558">
                  <c:v>4.1593085820000004</c:v>
                </c:pt>
                <c:pt idx="1559">
                  <c:v>4.3882876780000002</c:v>
                </c:pt>
                <c:pt idx="1560">
                  <c:v>4.5873717899999997</c:v>
                </c:pt>
                <c:pt idx="1561">
                  <c:v>4.8155224360000002</c:v>
                </c:pt>
                <c:pt idx="1562">
                  <c:v>5.0171040040000001</c:v>
                </c:pt>
                <c:pt idx="1563">
                  <c:v>5.217442353</c:v>
                </c:pt>
                <c:pt idx="1564">
                  <c:v>5.465419969</c:v>
                </c:pt>
                <c:pt idx="1565">
                  <c:v>5.6920206899999997</c:v>
                </c:pt>
                <c:pt idx="1566">
                  <c:v>5.9558999379999999</c:v>
                </c:pt>
                <c:pt idx="1567">
                  <c:v>6.2129330429999996</c:v>
                </c:pt>
                <c:pt idx="1568">
                  <c:v>6.5005548339999999</c:v>
                </c:pt>
                <c:pt idx="1569">
                  <c:v>6.7859781899999998</c:v>
                </c:pt>
                <c:pt idx="1570">
                  <c:v>7.1017022790000004</c:v>
                </c:pt>
                <c:pt idx="1571">
                  <c:v>7.3996415869999996</c:v>
                </c:pt>
                <c:pt idx="1572">
                  <c:v>7.7164635480000001</c:v>
                </c:pt>
                <c:pt idx="1573">
                  <c:v>8.0580460760000001</c:v>
                </c:pt>
                <c:pt idx="1574">
                  <c:v>8.3861818449999994</c:v>
                </c:pt>
                <c:pt idx="1575">
                  <c:v>8.7363626780000008</c:v>
                </c:pt>
                <c:pt idx="1576">
                  <c:v>9.0710256400000002</c:v>
                </c:pt>
                <c:pt idx="1577">
                  <c:v>9.4228003529999995</c:v>
                </c:pt>
                <c:pt idx="1578">
                  <c:v>9.7607409670000003</c:v>
                </c:pt>
                <c:pt idx="1579">
                  <c:v>10.098196850000001</c:v>
                </c:pt>
                <c:pt idx="1580">
                  <c:v>10.481269962000001</c:v>
                </c:pt>
                <c:pt idx="1581">
                  <c:v>10.857313835999999</c:v>
                </c:pt>
                <c:pt idx="1582">
                  <c:v>11.271697425999999</c:v>
                </c:pt>
                <c:pt idx="1583">
                  <c:v>11.685756026</c:v>
                </c:pt>
                <c:pt idx="1584">
                  <c:v>12.127429401000001</c:v>
                </c:pt>
                <c:pt idx="1585">
                  <c:v>12.566657072</c:v>
                </c:pt>
                <c:pt idx="1586">
                  <c:v>13.024868411</c:v>
                </c:pt>
                <c:pt idx="1587">
                  <c:v>13.468448052999999</c:v>
                </c:pt>
                <c:pt idx="1588">
                  <c:v>13.913036379999999</c:v>
                </c:pt>
                <c:pt idx="1589">
                  <c:v>14.374392346</c:v>
                </c:pt>
                <c:pt idx="1590">
                  <c:v>14.825450482000001</c:v>
                </c:pt>
                <c:pt idx="1591">
                  <c:v>15.286995567</c:v>
                </c:pt>
                <c:pt idx="1592">
                  <c:v>15.742220682999999</c:v>
                </c:pt>
                <c:pt idx="1593">
                  <c:v>16.221563793000001</c:v>
                </c:pt>
                <c:pt idx="1594">
                  <c:v>16.701765043000002</c:v>
                </c:pt>
                <c:pt idx="1595">
                  <c:v>17.190312962</c:v>
                </c:pt>
                <c:pt idx="1596">
                  <c:v>18.779109004999999</c:v>
                </c:pt>
                <c:pt idx="1597">
                  <c:v>18.779109004999999</c:v>
                </c:pt>
                <c:pt idx="1598">
                  <c:v>18.779109004999999</c:v>
                </c:pt>
                <c:pt idx="1599">
                  <c:v>19.324500683</c:v>
                </c:pt>
                <c:pt idx="1600">
                  <c:v>19.884270573999999</c:v>
                </c:pt>
                <c:pt idx="1601">
                  <c:v>20.445662896999998</c:v>
                </c:pt>
                <c:pt idx="1602">
                  <c:v>21.018272159999999</c:v>
                </c:pt>
                <c:pt idx="1603">
                  <c:v>21.581739858999999</c:v>
                </c:pt>
                <c:pt idx="1604">
                  <c:v>22.148857399000001</c:v>
                </c:pt>
                <c:pt idx="1605">
                  <c:v>22.725891015999999</c:v>
                </c:pt>
                <c:pt idx="1606">
                  <c:v>23.297141154999998</c:v>
                </c:pt>
                <c:pt idx="1607">
                  <c:v>23.530419353999999</c:v>
                </c:pt>
                <c:pt idx="1608">
                  <c:v>23.074684283</c:v>
                </c:pt>
                <c:pt idx="1609">
                  <c:v>22.702997150000002</c:v>
                </c:pt>
                <c:pt idx="1610">
                  <c:v>22.276289277</c:v>
                </c:pt>
                <c:pt idx="1611">
                  <c:v>21.945022217999998</c:v>
                </c:pt>
                <c:pt idx="1612">
                  <c:v>21.545601328</c:v>
                </c:pt>
                <c:pt idx="1613">
                  <c:v>21.167250301999999</c:v>
                </c:pt>
                <c:pt idx="1614">
                  <c:v>20.869323309999999</c:v>
                </c:pt>
                <c:pt idx="1615">
                  <c:v>20.496066451000001</c:v>
                </c:pt>
                <c:pt idx="1616">
                  <c:v>20.194074912000001</c:v>
                </c:pt>
                <c:pt idx="1617">
                  <c:v>19.816782921000001</c:v>
                </c:pt>
                <c:pt idx="1618">
                  <c:v>19.509889562000001</c:v>
                </c:pt>
                <c:pt idx="1619">
                  <c:v>19.129347767999999</c:v>
                </c:pt>
                <c:pt idx="1620">
                  <c:v>18.761420704999999</c:v>
                </c:pt>
                <c:pt idx="1621">
                  <c:v>18.470848604</c:v>
                </c:pt>
                <c:pt idx="1622">
                  <c:v>18.123453329</c:v>
                </c:pt>
                <c:pt idx="1623">
                  <c:v>17.850197203</c:v>
                </c:pt>
                <c:pt idx="1624">
                  <c:v>17.524101460000001</c:v>
                </c:pt>
                <c:pt idx="1625">
                  <c:v>17.274623160000001</c:v>
                </c:pt>
                <c:pt idx="1626">
                  <c:v>16.972901405999998</c:v>
                </c:pt>
                <c:pt idx="1627">
                  <c:v>16.752653603999999</c:v>
                </c:pt>
                <c:pt idx="1628">
                  <c:v>16.461327935</c:v>
                </c:pt>
                <c:pt idx="1629">
                  <c:v>16.194401463999998</c:v>
                </c:pt>
                <c:pt idx="1630">
                  <c:v>15.988615003</c:v>
                </c:pt>
                <c:pt idx="1631">
                  <c:v>15.719853733000001</c:v>
                </c:pt>
                <c:pt idx="1632">
                  <c:v>15.508889368</c:v>
                </c:pt>
                <c:pt idx="1633">
                  <c:v>15.233064475999999</c:v>
                </c:pt>
                <c:pt idx="1634">
                  <c:v>15.020210721</c:v>
                </c:pt>
                <c:pt idx="1635">
                  <c:v>14.740364714</c:v>
                </c:pt>
                <c:pt idx="1636">
                  <c:v>14.471942146</c:v>
                </c:pt>
                <c:pt idx="1637">
                  <c:v>14.277562626</c:v>
                </c:pt>
                <c:pt idx="1638">
                  <c:v>14.740364714</c:v>
                </c:pt>
                <c:pt idx="1639">
                  <c:v>13.673882001999999</c:v>
                </c:pt>
                <c:pt idx="1640">
                  <c:v>14.740364714</c:v>
                </c:pt>
                <c:pt idx="1641">
                  <c:v>13.537480863000001</c:v>
                </c:pt>
                <c:pt idx="1642">
                  <c:v>13.34678742</c:v>
                </c:pt>
                <c:pt idx="1643">
                  <c:v>13.221549810999999</c:v>
                </c:pt>
                <c:pt idx="1644">
                  <c:v>13.030613515000001</c:v>
                </c:pt>
                <c:pt idx="1645">
                  <c:v>12.851354854</c:v>
                </c:pt>
                <c:pt idx="1646">
                  <c:v>12.723912553</c:v>
                </c:pt>
                <c:pt idx="1647">
                  <c:v>12.539736470999999</c:v>
                </c:pt>
                <c:pt idx="1648">
                  <c:v>12.409269023</c:v>
                </c:pt>
                <c:pt idx="1649">
                  <c:v>12.225862972</c:v>
                </c:pt>
                <c:pt idx="1650">
                  <c:v>12.114198701999999</c:v>
                </c:pt>
                <c:pt idx="1651">
                  <c:v>11.948632423999999</c:v>
                </c:pt>
                <c:pt idx="1652">
                  <c:v>11.799161858</c:v>
                </c:pt>
                <c:pt idx="1653">
                  <c:v>11.719529507000001</c:v>
                </c:pt>
                <c:pt idx="1654">
                  <c:v>11.596274477</c:v>
                </c:pt>
                <c:pt idx="1655">
                  <c:v>11.535093463999999</c:v>
                </c:pt>
                <c:pt idx="1656">
                  <c:v>11.432371374000001</c:v>
                </c:pt>
                <c:pt idx="1657">
                  <c:v>11.388541440999999</c:v>
                </c:pt>
                <c:pt idx="1658">
                  <c:v>11.294472923000001</c:v>
                </c:pt>
                <c:pt idx="1659">
                  <c:v>11.256271354000001</c:v>
                </c:pt>
                <c:pt idx="1660">
                  <c:v>11.152489288</c:v>
                </c:pt>
                <c:pt idx="1661">
                  <c:v>11.056805707000001</c:v>
                </c:pt>
                <c:pt idx="1662">
                  <c:v>11.006244496000001</c:v>
                </c:pt>
                <c:pt idx="1663">
                  <c:v>10.904703843</c:v>
                </c:pt>
                <c:pt idx="1664">
                  <c:v>10.853438102</c:v>
                </c:pt>
                <c:pt idx="1665">
                  <c:v>10.764667432</c:v>
                </c:pt>
                <c:pt idx="1666">
                  <c:v>10.74017761</c:v>
                </c:pt>
                <c:pt idx="1667">
                  <c:v>10.676806880999999</c:v>
                </c:pt>
                <c:pt idx="1668">
                  <c:v>10.638232505</c:v>
                </c:pt>
                <c:pt idx="1669">
                  <c:v>10.659056007</c:v>
                </c:pt>
                <c:pt idx="1670">
                  <c:v>10.644128874</c:v>
                </c:pt>
                <c:pt idx="1671">
                  <c:v>10.675635418000001</c:v>
                </c:pt>
                <c:pt idx="1672">
                  <c:v>10.664085279</c:v>
                </c:pt>
                <c:pt idx="1673">
                  <c:v>10.691338098999999</c:v>
                </c:pt>
                <c:pt idx="1674">
                  <c:v>10.673286302999999</c:v>
                </c:pt>
                <c:pt idx="1675">
                  <c:v>10.706982053000001</c:v>
                </c:pt>
                <c:pt idx="1676">
                  <c:v>10.684702593000001</c:v>
                </c:pt>
                <c:pt idx="1677">
                  <c:v>10.674725579</c:v>
                </c:pt>
                <c:pt idx="1678">
                  <c:v>10.715553391</c:v>
                </c:pt>
                <c:pt idx="1679">
                  <c:v>10.721867384999999</c:v>
                </c:pt>
                <c:pt idx="1680">
                  <c:v>10.796876415</c:v>
                </c:pt>
                <c:pt idx="1681">
                  <c:v>10.875388525</c:v>
                </c:pt>
                <c:pt idx="1682">
                  <c:v>10.931027778000001</c:v>
                </c:pt>
                <c:pt idx="1683">
                  <c:v>10.996275277000001</c:v>
                </c:pt>
                <c:pt idx="1684">
                  <c:v>11.112539176</c:v>
                </c:pt>
                <c:pt idx="1685">
                  <c:v>11.195349342</c:v>
                </c:pt>
                <c:pt idx="1686">
                  <c:v>11.195349342</c:v>
                </c:pt>
                <c:pt idx="1687">
                  <c:v>11.314530522</c:v>
                </c:pt>
                <c:pt idx="1688">
                  <c:v>11.393666923</c:v>
                </c:pt>
                <c:pt idx="1689">
                  <c:v>11.505416801999999</c:v>
                </c:pt>
                <c:pt idx="1690">
                  <c:v>11.576059402</c:v>
                </c:pt>
                <c:pt idx="1691">
                  <c:v>11.688860304</c:v>
                </c:pt>
                <c:pt idx="1692">
                  <c:v>11.758547201000001</c:v>
                </c:pt>
                <c:pt idx="1693">
                  <c:v>11.844831347</c:v>
                </c:pt>
                <c:pt idx="1694">
                  <c:v>11.978585627999999</c:v>
                </c:pt>
                <c:pt idx="1695">
                  <c:v>12.095190913</c:v>
                </c:pt>
                <c:pt idx="1696">
                  <c:v>12.256072564</c:v>
                </c:pt>
                <c:pt idx="1697">
                  <c:v>12.396071219</c:v>
                </c:pt>
                <c:pt idx="1698">
                  <c:v>12.712380373</c:v>
                </c:pt>
                <c:pt idx="1699">
                  <c:v>12.815714782000001</c:v>
                </c:pt>
                <c:pt idx="1700">
                  <c:v>12.934629467000001</c:v>
                </c:pt>
                <c:pt idx="1701">
                  <c:v>13.086880461</c:v>
                </c:pt>
                <c:pt idx="1702">
                  <c:v>13.209738155</c:v>
                </c:pt>
                <c:pt idx="1703">
                  <c:v>13.360344406999999</c:v>
                </c:pt>
                <c:pt idx="1704">
                  <c:v>13.516732663999999</c:v>
                </c:pt>
                <c:pt idx="1705">
                  <c:v>13.573952044</c:v>
                </c:pt>
                <c:pt idx="1706">
                  <c:v>13.700354084000001</c:v>
                </c:pt>
                <c:pt idx="1707">
                  <c:v>13.896808492</c:v>
                </c:pt>
                <c:pt idx="1708">
                  <c:v>14.060156697</c:v>
                </c:pt>
                <c:pt idx="1709">
                  <c:v>14.244439972</c:v>
                </c:pt>
                <c:pt idx="1710">
                  <c:v>14.475810491000001</c:v>
                </c:pt>
                <c:pt idx="1711">
                  <c:v>14.687015386000001</c:v>
                </c:pt>
                <c:pt idx="1712">
                  <c:v>14.942582131</c:v>
                </c:pt>
                <c:pt idx="1713">
                  <c:v>15.183504244</c:v>
                </c:pt>
                <c:pt idx="1714">
                  <c:v>15.457370628</c:v>
                </c:pt>
                <c:pt idx="1715">
                  <c:v>15.703941630999999</c:v>
                </c:pt>
                <c:pt idx="1716">
                  <c:v>15.956243657</c:v>
                </c:pt>
                <c:pt idx="1717">
                  <c:v>16.232350063999998</c:v>
                </c:pt>
                <c:pt idx="1718">
                  <c:v>16.478175793999998</c:v>
                </c:pt>
                <c:pt idx="1719">
                  <c:v>16.662169723000002</c:v>
                </c:pt>
                <c:pt idx="1720">
                  <c:v>16.813274424999999</c:v>
                </c:pt>
                <c:pt idx="1721">
                  <c:v>17.002060651000001</c:v>
                </c:pt>
                <c:pt idx="1722">
                  <c:v>17.168762156</c:v>
                </c:pt>
                <c:pt idx="1723">
                  <c:v>17.389192365</c:v>
                </c:pt>
                <c:pt idx="1724">
                  <c:v>17.583964814000002</c:v>
                </c:pt>
                <c:pt idx="1725">
                  <c:v>17.631321648</c:v>
                </c:pt>
                <c:pt idx="1726">
                  <c:v>17.733489872</c:v>
                </c:pt>
                <c:pt idx="1727">
                  <c:v>17.640964552</c:v>
                </c:pt>
                <c:pt idx="1728">
                  <c:v>17.662048816999999</c:v>
                </c:pt>
                <c:pt idx="1729">
                  <c:v>17.640573464999999</c:v>
                </c:pt>
                <c:pt idx="1730">
                  <c:v>17.664979779999999</c:v>
                </c:pt>
                <c:pt idx="1731">
                  <c:v>17.635259705999999</c:v>
                </c:pt>
                <c:pt idx="1732">
                  <c:v>17.611041792000002</c:v>
                </c:pt>
                <c:pt idx="1733">
                  <c:v>17.646854195</c:v>
                </c:pt>
                <c:pt idx="1734">
                  <c:v>17.628295387000001</c:v>
                </c:pt>
                <c:pt idx="1735">
                  <c:v>17.666277611999998</c:v>
                </c:pt>
                <c:pt idx="1736">
                  <c:v>17.719082352000001</c:v>
                </c:pt>
                <c:pt idx="1737">
                  <c:v>17.735956220999999</c:v>
                </c:pt>
                <c:pt idx="1738">
                  <c:v>17.825512708000002</c:v>
                </c:pt>
                <c:pt idx="1739">
                  <c:v>17.674480966000001</c:v>
                </c:pt>
                <c:pt idx="1740">
                  <c:v>17.863703472000001</c:v>
                </c:pt>
                <c:pt idx="1741">
                  <c:v>18.090596114</c:v>
                </c:pt>
                <c:pt idx="1742">
                  <c:v>18.090596114</c:v>
                </c:pt>
                <c:pt idx="1743">
                  <c:v>18.289187074000001</c:v>
                </c:pt>
                <c:pt idx="1744">
                  <c:v>18.515172309</c:v>
                </c:pt>
                <c:pt idx="1745">
                  <c:v>18.711634345</c:v>
                </c:pt>
                <c:pt idx="1746">
                  <c:v>18.661457442</c:v>
                </c:pt>
                <c:pt idx="1747">
                  <c:v>18.854687608999999</c:v>
                </c:pt>
                <c:pt idx="1748">
                  <c:v>18.688754852999999</c:v>
                </c:pt>
                <c:pt idx="1749">
                  <c:v>18.763933140999999</c:v>
                </c:pt>
                <c:pt idx="1750">
                  <c:v>18.808071627</c:v>
                </c:pt>
                <c:pt idx="1751">
                  <c:v>18.905686156000002</c:v>
                </c:pt>
                <c:pt idx="1752">
                  <c:v>18.972760219000001</c:v>
                </c:pt>
                <c:pt idx="1753">
                  <c:v>19.091160239000001</c:v>
                </c:pt>
                <c:pt idx="1754">
                  <c:v>19.177485552</c:v>
                </c:pt>
                <c:pt idx="1755">
                  <c:v>19.322674106000001</c:v>
                </c:pt>
                <c:pt idx="1756">
                  <c:v>19.422555423999999</c:v>
                </c:pt>
                <c:pt idx="1757">
                  <c:v>19.540754035999999</c:v>
                </c:pt>
                <c:pt idx="1758">
                  <c:v>19.693694485999998</c:v>
                </c:pt>
                <c:pt idx="1759">
                  <c:v>19.809263307999998</c:v>
                </c:pt>
                <c:pt idx="1760">
                  <c:v>19.958544127</c:v>
                </c:pt>
                <c:pt idx="1761">
                  <c:v>20.067132350000001</c:v>
                </c:pt>
                <c:pt idx="1762">
                  <c:v>20.226014107000001</c:v>
                </c:pt>
                <c:pt idx="1763">
                  <c:v>20.346459541000002</c:v>
                </c:pt>
                <c:pt idx="1764">
                  <c:v>20.656292243999999</c:v>
                </c:pt>
                <c:pt idx="1765">
                  <c:v>20.809885230999999</c:v>
                </c:pt>
                <c:pt idx="1766">
                  <c:v>21.012199874</c:v>
                </c:pt>
                <c:pt idx="1767">
                  <c:v>21.194230611999998</c:v>
                </c:pt>
                <c:pt idx="1768">
                  <c:v>21.41771043</c:v>
                </c:pt>
                <c:pt idx="1769">
                  <c:v>21.6139823</c:v>
                </c:pt>
                <c:pt idx="1770">
                  <c:v>21.859531072999999</c:v>
                </c:pt>
                <c:pt idx="1771">
                  <c:v>22.065557430999998</c:v>
                </c:pt>
                <c:pt idx="1772">
                  <c:v>22.275977793999999</c:v>
                </c:pt>
                <c:pt idx="1773">
                  <c:v>22.511299699999999</c:v>
                </c:pt>
                <c:pt idx="1774">
                  <c:v>22.543223407999999</c:v>
                </c:pt>
                <c:pt idx="1775">
                  <c:v>22.378631246000001</c:v>
                </c:pt>
                <c:pt idx="1776">
                  <c:v>22.150095231000002</c:v>
                </c:pt>
                <c:pt idx="1777">
                  <c:v>21.997774908</c:v>
                </c:pt>
                <c:pt idx="1778">
                  <c:v>21.788958152999999</c:v>
                </c:pt>
                <c:pt idx="1779">
                  <c:v>21.601269430999999</c:v>
                </c:pt>
                <c:pt idx="1780">
                  <c:v>21.480147773999999</c:v>
                </c:pt>
                <c:pt idx="1781">
                  <c:v>21.311311128</c:v>
                </c:pt>
                <c:pt idx="1782">
                  <c:v>21.205814108999999</c:v>
                </c:pt>
                <c:pt idx="1783">
                  <c:v>21.046349727999999</c:v>
                </c:pt>
                <c:pt idx="1784">
                  <c:v>20.947329111999998</c:v>
                </c:pt>
                <c:pt idx="1785">
                  <c:v>20.787947095</c:v>
                </c:pt>
                <c:pt idx="1786">
                  <c:v>20.699303075</c:v>
                </c:pt>
                <c:pt idx="1787">
                  <c:v>20.540906830000001</c:v>
                </c:pt>
                <c:pt idx="1788">
                  <c:v>20.388288636999999</c:v>
                </c:pt>
                <c:pt idx="1789">
                  <c:v>20.296501141</c:v>
                </c:pt>
                <c:pt idx="1790">
                  <c:v>20.145324989999999</c:v>
                </c:pt>
                <c:pt idx="1791">
                  <c:v>20.052546298999999</c:v>
                </c:pt>
                <c:pt idx="1792">
                  <c:v>19.911647115000001</c:v>
                </c:pt>
                <c:pt idx="1793">
                  <c:v>19.829524078999999</c:v>
                </c:pt>
                <c:pt idx="1794">
                  <c:v>19.703237605000002</c:v>
                </c:pt>
                <c:pt idx="1795">
                  <c:v>19.595572434000001</c:v>
                </c:pt>
                <c:pt idx="1796">
                  <c:v>19.544201737000002</c:v>
                </c:pt>
                <c:pt idx="1797">
                  <c:v>19.457946701000001</c:v>
                </c:pt>
                <c:pt idx="1798">
                  <c:v>19.425594938</c:v>
                </c:pt>
                <c:pt idx="1799">
                  <c:v>19.338914773999999</c:v>
                </c:pt>
                <c:pt idx="1800">
                  <c:v>19.296210393999999</c:v>
                </c:pt>
                <c:pt idx="1801">
                  <c:v>19.193775703</c:v>
                </c:pt>
                <c:pt idx="1802">
                  <c:v>19.152353729000001</c:v>
                </c:pt>
                <c:pt idx="1803">
                  <c:v>19.038321818</c:v>
                </c:pt>
                <c:pt idx="1804">
                  <c:v>18.940398719000001</c:v>
                </c:pt>
                <c:pt idx="1805">
                  <c:v>18.898974106000001</c:v>
                </c:pt>
                <c:pt idx="1806">
                  <c:v>18.811785023999999</c:v>
                </c:pt>
                <c:pt idx="1807">
                  <c:v>18.789422741999999</c:v>
                </c:pt>
                <c:pt idx="1808">
                  <c:v>18.720619456000001</c:v>
                </c:pt>
                <c:pt idx="1809">
                  <c:v>18.706572133000002</c:v>
                </c:pt>
                <c:pt idx="1810">
                  <c:v>18.643243534</c:v>
                </c:pt>
                <c:pt idx="1811">
                  <c:v>18.593809631999999</c:v>
                </c:pt>
                <c:pt idx="1812">
                  <c:v>18.554661197000001</c:v>
                </c:pt>
                <c:pt idx="1813">
                  <c:v>18.549101244999999</c:v>
                </c:pt>
                <c:pt idx="1814">
                  <c:v>18.499890602000001</c:v>
                </c:pt>
                <c:pt idx="1815">
                  <c:v>18.499980471000001</c:v>
                </c:pt>
                <c:pt idx="1816">
                  <c:v>18.443501025</c:v>
                </c:pt>
                <c:pt idx="1817">
                  <c:v>18.451041991</c:v>
                </c:pt>
                <c:pt idx="1818">
                  <c:v>18.451041991</c:v>
                </c:pt>
                <c:pt idx="1819">
                  <c:v>18.402073504000001</c:v>
                </c:pt>
                <c:pt idx="1820">
                  <c:v>18.364921458000001</c:v>
                </c:pt>
                <c:pt idx="1821">
                  <c:v>18.380439754000001</c:v>
                </c:pt>
                <c:pt idx="1822">
                  <c:v>18.357153615000001</c:v>
                </c:pt>
                <c:pt idx="1823">
                  <c:v>18.386282417</c:v>
                </c:pt>
                <c:pt idx="1824">
                  <c:v>18.381215572999999</c:v>
                </c:pt>
                <c:pt idx="1825">
                  <c:v>18.424068942000002</c:v>
                </c:pt>
                <c:pt idx="1826">
                  <c:v>18.441577098</c:v>
                </c:pt>
                <c:pt idx="1827">
                  <c:v>18.499992191</c:v>
                </c:pt>
                <c:pt idx="1828">
                  <c:v>18.509852111000001</c:v>
                </c:pt>
                <c:pt idx="1829">
                  <c:v>18.554987466</c:v>
                </c:pt>
                <c:pt idx="1830">
                  <c:v>18.554611676</c:v>
                </c:pt>
                <c:pt idx="1831">
                  <c:v>18.599233596000001</c:v>
                </c:pt>
                <c:pt idx="1832">
                  <c:v>18.599233596000001</c:v>
                </c:pt>
                <c:pt idx="1833">
                  <c:v>18.603345914999998</c:v>
                </c:pt>
                <c:pt idx="1834">
                  <c:v>18.669937134000001</c:v>
                </c:pt>
                <c:pt idx="1835">
                  <c:v>18.686190463999999</c:v>
                </c:pt>
                <c:pt idx="1836">
                  <c:v>18.719427062000001</c:v>
                </c:pt>
                <c:pt idx="1837">
                  <c:v>18.801637635999999</c:v>
                </c:pt>
                <c:pt idx="1838">
                  <c:v>18.841754820999999</c:v>
                </c:pt>
                <c:pt idx="1839">
                  <c:v>18.930588488000001</c:v>
                </c:pt>
                <c:pt idx="1840">
                  <c:v>18.978741163999999</c:v>
                </c:pt>
                <c:pt idx="1841">
                  <c:v>19.074478556999999</c:v>
                </c:pt>
                <c:pt idx="1842">
                  <c:v>19.124185101999998</c:v>
                </c:pt>
                <c:pt idx="1843">
                  <c:v>19.177855635</c:v>
                </c:pt>
                <c:pt idx="1844">
                  <c:v>19.273382119000001</c:v>
                </c:pt>
                <c:pt idx="1845">
                  <c:v>19.334151095999999</c:v>
                </c:pt>
                <c:pt idx="1846">
                  <c:v>19.431884148999998</c:v>
                </c:pt>
                <c:pt idx="1847">
                  <c:v>19.492438868000001</c:v>
                </c:pt>
                <c:pt idx="1848">
                  <c:v>19.593326007000002</c:v>
                </c:pt>
                <c:pt idx="1849">
                  <c:v>19.662091424</c:v>
                </c:pt>
                <c:pt idx="1850">
                  <c:v>19.783366309000002</c:v>
                </c:pt>
                <c:pt idx="1851">
                  <c:v>19.864316359</c:v>
                </c:pt>
                <c:pt idx="1852">
                  <c:v>19.966257188</c:v>
                </c:pt>
                <c:pt idx="1853">
                  <c:v>20.112469788999999</c:v>
                </c:pt>
                <c:pt idx="1854">
                  <c:v>20.385841548999998</c:v>
                </c:pt>
                <c:pt idx="1855">
                  <c:v>20.508746008999999</c:v>
                </c:pt>
                <c:pt idx="1856">
                  <c:v>20.665106517000002</c:v>
                </c:pt>
                <c:pt idx="1857">
                  <c:v>20.778817586999999</c:v>
                </c:pt>
                <c:pt idx="1858">
                  <c:v>20.894034942000001</c:v>
                </c:pt>
                <c:pt idx="1859">
                  <c:v>21.048683917000002</c:v>
                </c:pt>
                <c:pt idx="1860">
                  <c:v>21.048683917000002</c:v>
                </c:pt>
                <c:pt idx="1861">
                  <c:v>21.170450194000001</c:v>
                </c:pt>
                <c:pt idx="1862">
                  <c:v>21.331870104</c:v>
                </c:pt>
                <c:pt idx="1863">
                  <c:v>21.469081101</c:v>
                </c:pt>
                <c:pt idx="1864">
                  <c:v>21.644161043</c:v>
                </c:pt>
                <c:pt idx="1865">
                  <c:v>21.790866441999999</c:v>
                </c:pt>
                <c:pt idx="1866">
                  <c:v>21.989634207999998</c:v>
                </c:pt>
                <c:pt idx="1867">
                  <c:v>22.146969609999999</c:v>
                </c:pt>
                <c:pt idx="1868">
                  <c:v>22.318382927999998</c:v>
                </c:pt>
                <c:pt idx="1869">
                  <c:v>22.53064247</c:v>
                </c:pt>
                <c:pt idx="1870">
                  <c:v>22.707092722999999</c:v>
                </c:pt>
                <c:pt idx="1871">
                  <c:v>22.913788887999999</c:v>
                </c:pt>
                <c:pt idx="1872">
                  <c:v>22.921272289000001</c:v>
                </c:pt>
                <c:pt idx="1873">
                  <c:v>22.729843375000002</c:v>
                </c:pt>
                <c:pt idx="1874">
                  <c:v>22.479032824000001</c:v>
                </c:pt>
                <c:pt idx="1875">
                  <c:v>22.233775933</c:v>
                </c:pt>
                <c:pt idx="1876">
                  <c:v>22.055577118999999</c:v>
                </c:pt>
                <c:pt idx="1877">
                  <c:v>21.825162344999999</c:v>
                </c:pt>
                <c:pt idx="1878">
                  <c:v>21.657840887999999</c:v>
                </c:pt>
                <c:pt idx="1879">
                  <c:v>21.440711236999999</c:v>
                </c:pt>
                <c:pt idx="1880">
                  <c:v>21.296174070999999</c:v>
                </c:pt>
                <c:pt idx="1881">
                  <c:v>21.098498210999999</c:v>
                </c:pt>
                <c:pt idx="1882">
                  <c:v>20.974293393</c:v>
                </c:pt>
                <c:pt idx="1883">
                  <c:v>20.791831153</c:v>
                </c:pt>
                <c:pt idx="1884">
                  <c:v>20.625687119999998</c:v>
                </c:pt>
                <c:pt idx="1885">
                  <c:v>20.511163778</c:v>
                </c:pt>
                <c:pt idx="1886">
                  <c:v>20.346190514</c:v>
                </c:pt>
                <c:pt idx="1887">
                  <c:v>20.222354354</c:v>
                </c:pt>
                <c:pt idx="1888">
                  <c:v>20.053078341999999</c:v>
                </c:pt>
                <c:pt idx="1889">
                  <c:v>19.939906267000001</c:v>
                </c:pt>
                <c:pt idx="1890">
                  <c:v>19.773513653999998</c:v>
                </c:pt>
                <c:pt idx="1891">
                  <c:v>19.623575161000002</c:v>
                </c:pt>
                <c:pt idx="1892">
                  <c:v>19.541920111</c:v>
                </c:pt>
                <c:pt idx="1893">
                  <c:v>19.414857056999999</c:v>
                </c:pt>
                <c:pt idx="1894">
                  <c:v>19.352950126</c:v>
                </c:pt>
                <c:pt idx="1895">
                  <c:v>19.245290708999999</c:v>
                </c:pt>
                <c:pt idx="1896">
                  <c:v>19.192155519</c:v>
                </c:pt>
                <c:pt idx="1897">
                  <c:v>19.094187158</c:v>
                </c:pt>
                <c:pt idx="1898">
                  <c:v>19.061062078999999</c:v>
                </c:pt>
                <c:pt idx="1899">
                  <c:v>18.975041067999999</c:v>
                </c:pt>
                <c:pt idx="1900">
                  <c:v>18.898173635999999</c:v>
                </c:pt>
                <c:pt idx="1901">
                  <c:v>18.872635732999999</c:v>
                </c:pt>
                <c:pt idx="1902">
                  <c:v>18.802720053000002</c:v>
                </c:pt>
                <c:pt idx="1903">
                  <c:v>18.782209064</c:v>
                </c:pt>
                <c:pt idx="1904">
                  <c:v>18.718885337</c:v>
                </c:pt>
                <c:pt idx="1905">
                  <c:v>18.713158821</c:v>
                </c:pt>
                <c:pt idx="1906">
                  <c:v>18.667567687999998</c:v>
                </c:pt>
                <c:pt idx="1907">
                  <c:v>18.636768131</c:v>
                </c:pt>
                <c:pt idx="1908">
                  <c:v>18.670079367</c:v>
                </c:pt>
                <c:pt idx="1909">
                  <c:v>18.672974837999998</c:v>
                </c:pt>
                <c:pt idx="1910">
                  <c:v>18.727591225000001</c:v>
                </c:pt>
                <c:pt idx="1911">
                  <c:v>18.749196505</c:v>
                </c:pt>
                <c:pt idx="1912">
                  <c:v>18.814566771999999</c:v>
                </c:pt>
                <c:pt idx="1913">
                  <c:v>18.842930965000001</c:v>
                </c:pt>
                <c:pt idx="1914">
                  <c:v>18.869322410999999</c:v>
                </c:pt>
                <c:pt idx="1915">
                  <c:v>18.947389484999999</c:v>
                </c:pt>
                <c:pt idx="1916">
                  <c:v>18.982385921999999</c:v>
                </c:pt>
                <c:pt idx="1917">
                  <c:v>19.061924168000001</c:v>
                </c:pt>
                <c:pt idx="1918">
                  <c:v>19.107643788000001</c:v>
                </c:pt>
                <c:pt idx="1919">
                  <c:v>19.200263573000001</c:v>
                </c:pt>
                <c:pt idx="1920">
                  <c:v>19.267664371999999</c:v>
                </c:pt>
                <c:pt idx="1921">
                  <c:v>19.390296544000002</c:v>
                </c:pt>
                <c:pt idx="1922">
                  <c:v>19.481086523999998</c:v>
                </c:pt>
                <c:pt idx="1923">
                  <c:v>19.591584402999999</c:v>
                </c:pt>
                <c:pt idx="1924">
                  <c:v>19.892306156</c:v>
                </c:pt>
                <c:pt idx="1925">
                  <c:v>20.071069944000001</c:v>
                </c:pt>
                <c:pt idx="1926">
                  <c:v>20.22335721</c:v>
                </c:pt>
                <c:pt idx="1927">
                  <c:v>20.22335721</c:v>
                </c:pt>
                <c:pt idx="1928">
                  <c:v>20.409549967</c:v>
                </c:pt>
                <c:pt idx="1929">
                  <c:v>20.567775653000002</c:v>
                </c:pt>
                <c:pt idx="1930">
                  <c:v>20.725417284999999</c:v>
                </c:pt>
                <c:pt idx="1931">
                  <c:v>20.933004400000002</c:v>
                </c:pt>
                <c:pt idx="1932">
                  <c:v>21.116983307999998</c:v>
                </c:pt>
                <c:pt idx="1933">
                  <c:v>21.337065605999999</c:v>
                </c:pt>
                <c:pt idx="1934">
                  <c:v>21.534077583999998</c:v>
                </c:pt>
                <c:pt idx="1935">
                  <c:v>21.777371962</c:v>
                </c:pt>
                <c:pt idx="1936">
                  <c:v>21.804539348999999</c:v>
                </c:pt>
                <c:pt idx="1937">
                  <c:v>21.607418017000001</c:v>
                </c:pt>
                <c:pt idx="1938">
                  <c:v>21.360811470000002</c:v>
                </c:pt>
                <c:pt idx="1939">
                  <c:v>21.131809217000001</c:v>
                </c:pt>
                <c:pt idx="1940">
                  <c:v>20.968135787000001</c:v>
                </c:pt>
                <c:pt idx="1941">
                  <c:v>20.749793224000001</c:v>
                </c:pt>
                <c:pt idx="1942">
                  <c:v>20.589702644999999</c:v>
                </c:pt>
                <c:pt idx="1943">
                  <c:v>20.367144486000001</c:v>
                </c:pt>
                <c:pt idx="1944">
                  <c:v>20.203302572999998</c:v>
                </c:pt>
                <c:pt idx="1945">
                  <c:v>19.984182709999999</c:v>
                </c:pt>
                <c:pt idx="1946">
                  <c:v>19.777218322</c:v>
                </c:pt>
                <c:pt idx="1947">
                  <c:v>19.643661140999999</c:v>
                </c:pt>
                <c:pt idx="1948">
                  <c:v>19.472686048</c:v>
                </c:pt>
                <c:pt idx="1949">
                  <c:v>19.367965458</c:v>
                </c:pt>
                <c:pt idx="1950">
                  <c:v>19.221658668</c:v>
                </c:pt>
                <c:pt idx="1951">
                  <c:v>19.143567259000001</c:v>
                </c:pt>
                <c:pt idx="1952">
                  <c:v>19.031016158</c:v>
                </c:pt>
                <c:pt idx="1953">
                  <c:v>18.981030077</c:v>
                </c:pt>
                <c:pt idx="1954">
                  <c:v>18.879792524999999</c:v>
                </c:pt>
                <c:pt idx="1955">
                  <c:v>18.796909144000001</c:v>
                </c:pt>
                <c:pt idx="1956">
                  <c:v>18.768380238999999</c:v>
                </c:pt>
                <c:pt idx="1957">
                  <c:v>18.694254528999998</c:v>
                </c:pt>
                <c:pt idx="1958">
                  <c:v>18.666904079999998</c:v>
                </c:pt>
                <c:pt idx="1959">
                  <c:v>18.595221939000002</c:v>
                </c:pt>
                <c:pt idx="1960">
                  <c:v>18.573063512000001</c:v>
                </c:pt>
                <c:pt idx="1961">
                  <c:v>18.509437378000001</c:v>
                </c:pt>
                <c:pt idx="1962">
                  <c:v>18.454475878</c:v>
                </c:pt>
                <c:pt idx="1963">
                  <c:v>18.468069799999999</c:v>
                </c:pt>
                <c:pt idx="1964">
                  <c:v>18.445747397000002</c:v>
                </c:pt>
                <c:pt idx="1965">
                  <c:v>18.488980895000001</c:v>
                </c:pt>
                <c:pt idx="1966">
                  <c:v>18.498219746</c:v>
                </c:pt>
                <c:pt idx="1967">
                  <c:v>18.560364881000002</c:v>
                </c:pt>
                <c:pt idx="1968">
                  <c:v>18.583783858</c:v>
                </c:pt>
                <c:pt idx="1969">
                  <c:v>18.651823389</c:v>
                </c:pt>
                <c:pt idx="1970">
                  <c:v>18.672854651000002</c:v>
                </c:pt>
                <c:pt idx="1971">
                  <c:v>18.693266168000001</c:v>
                </c:pt>
                <c:pt idx="1972">
                  <c:v>18.759064147</c:v>
                </c:pt>
                <c:pt idx="1973">
                  <c:v>18.785043441999999</c:v>
                </c:pt>
                <c:pt idx="1974">
                  <c:v>18.853689419999998</c:v>
                </c:pt>
                <c:pt idx="1975">
                  <c:v>18.891323213</c:v>
                </c:pt>
                <c:pt idx="1976">
                  <c:v>18.979316169000001</c:v>
                </c:pt>
                <c:pt idx="1977">
                  <c:v>19.040250963999998</c:v>
                </c:pt>
                <c:pt idx="1978">
                  <c:v>19.115306485000001</c:v>
                </c:pt>
                <c:pt idx="1979">
                  <c:v>19.251788951999998</c:v>
                </c:pt>
                <c:pt idx="1980">
                  <c:v>19.364261781</c:v>
                </c:pt>
                <c:pt idx="1981">
                  <c:v>19.517991253999998</c:v>
                </c:pt>
                <c:pt idx="1982">
                  <c:v>19.648821094999999</c:v>
                </c:pt>
                <c:pt idx="1983">
                  <c:v>19.810614266000002</c:v>
                </c:pt>
                <c:pt idx="1984">
                  <c:v>19.948768229999999</c:v>
                </c:pt>
                <c:pt idx="1985">
                  <c:v>20.122438873</c:v>
                </c:pt>
                <c:pt idx="1986">
                  <c:v>20.255041770999998</c:v>
                </c:pt>
                <c:pt idx="1987">
                  <c:v>20.394089901000001</c:v>
                </c:pt>
                <c:pt idx="1988">
                  <c:v>20.569043659999998</c:v>
                </c:pt>
                <c:pt idx="1989">
                  <c:v>20.710538891999999</c:v>
                </c:pt>
                <c:pt idx="1990">
                  <c:v>20.893744756</c:v>
                </c:pt>
                <c:pt idx="1991">
                  <c:v>21.054499880000002</c:v>
                </c:pt>
                <c:pt idx="1992">
                  <c:v>21.255082023</c:v>
                </c:pt>
                <c:pt idx="1993">
                  <c:v>21.445188776999998</c:v>
                </c:pt>
                <c:pt idx="1994">
                  <c:v>21.648567287999999</c:v>
                </c:pt>
                <c:pt idx="1995">
                  <c:v>21.899141828000001</c:v>
                </c:pt>
                <c:pt idx="1996">
                  <c:v>22.122399203000001</c:v>
                </c:pt>
                <c:pt idx="1997">
                  <c:v>22.381394883999999</c:v>
                </c:pt>
                <c:pt idx="1998">
                  <c:v>22.608993304999998</c:v>
                </c:pt>
                <c:pt idx="1999">
                  <c:v>22.856961034000001</c:v>
                </c:pt>
                <c:pt idx="2000">
                  <c:v>23.074165913000002</c:v>
                </c:pt>
                <c:pt idx="2001">
                  <c:v>23.32498773</c:v>
                </c:pt>
                <c:pt idx="2002">
                  <c:v>23.544634248000001</c:v>
                </c:pt>
                <c:pt idx="2003">
                  <c:v>23.780993855999998</c:v>
                </c:pt>
                <c:pt idx="2004">
                  <c:v>24.051264680999999</c:v>
                </c:pt>
                <c:pt idx="2005">
                  <c:v>24.313985676000001</c:v>
                </c:pt>
                <c:pt idx="2006">
                  <c:v>24.414955347999999</c:v>
                </c:pt>
                <c:pt idx="2007">
                  <c:v>24.084302765</c:v>
                </c:pt>
                <c:pt idx="2008">
                  <c:v>23.830536681000002</c:v>
                </c:pt>
                <c:pt idx="2009">
                  <c:v>23.523512986</c:v>
                </c:pt>
                <c:pt idx="2010">
                  <c:v>23.220961929000001</c:v>
                </c:pt>
                <c:pt idx="2011">
                  <c:v>22.995739295</c:v>
                </c:pt>
                <c:pt idx="2012">
                  <c:v>22.715494076999999</c:v>
                </c:pt>
                <c:pt idx="2013">
                  <c:v>22.493955505999999</c:v>
                </c:pt>
                <c:pt idx="2014">
                  <c:v>22.211207367</c:v>
                </c:pt>
                <c:pt idx="2015">
                  <c:v>21.986185429999999</c:v>
                </c:pt>
                <c:pt idx="2016">
                  <c:v>21.700856573999999</c:v>
                </c:pt>
                <c:pt idx="2017">
                  <c:v>21.476066101000001</c:v>
                </c:pt>
                <c:pt idx="2018">
                  <c:v>21.191283751</c:v>
                </c:pt>
                <c:pt idx="2019">
                  <c:v>20.921826204999999</c:v>
                </c:pt>
                <c:pt idx="2020">
                  <c:v>20.731411457</c:v>
                </c:pt>
                <c:pt idx="2021">
                  <c:v>20.496052436999999</c:v>
                </c:pt>
                <c:pt idx="2022">
                  <c:v>20.331212483000002</c:v>
                </c:pt>
                <c:pt idx="2023">
                  <c:v>20.125761797999999</c:v>
                </c:pt>
                <c:pt idx="2024">
                  <c:v>19.982396698999999</c:v>
                </c:pt>
                <c:pt idx="2025">
                  <c:v>19.783515309999999</c:v>
                </c:pt>
                <c:pt idx="2026">
                  <c:v>19.591828619000001</c:v>
                </c:pt>
                <c:pt idx="2027">
                  <c:v>19.457234103000001</c:v>
                </c:pt>
                <c:pt idx="2028">
                  <c:v>19.263006321999999</c:v>
                </c:pt>
                <c:pt idx="2029">
                  <c:v>19.125060503</c:v>
                </c:pt>
                <c:pt idx="2030">
                  <c:v>18.936634798</c:v>
                </c:pt>
                <c:pt idx="2031">
                  <c:v>18.804329053</c:v>
                </c:pt>
                <c:pt idx="2032">
                  <c:v>18.629974079</c:v>
                </c:pt>
                <c:pt idx="2033">
                  <c:v>18.524758978000001</c:v>
                </c:pt>
                <c:pt idx="2034">
                  <c:v>18.380099729000001</c:v>
                </c:pt>
                <c:pt idx="2035">
                  <c:v>18.253782825999998</c:v>
                </c:pt>
                <c:pt idx="2036">
                  <c:v>18.203799407999998</c:v>
                </c:pt>
                <c:pt idx="2037">
                  <c:v>18.123947950000002</c:v>
                </c:pt>
                <c:pt idx="2038">
                  <c:v>18.099007619000002</c:v>
                </c:pt>
                <c:pt idx="2039">
                  <c:v>18.050988135000001</c:v>
                </c:pt>
                <c:pt idx="2040">
                  <c:v>18.059326268</c:v>
                </c:pt>
                <c:pt idx="2041">
                  <c:v>18.025320711999999</c:v>
                </c:pt>
                <c:pt idx="2042">
                  <c:v>17.993748962000002</c:v>
                </c:pt>
                <c:pt idx="2043">
                  <c:v>18.026946153000001</c:v>
                </c:pt>
                <c:pt idx="2044">
                  <c:v>18.012393202999998</c:v>
                </c:pt>
                <c:pt idx="2045">
                  <c:v>18.046531638000001</c:v>
                </c:pt>
                <c:pt idx="2046">
                  <c:v>18.038707372000001</c:v>
                </c:pt>
                <c:pt idx="2047">
                  <c:v>18.083266424000001</c:v>
                </c:pt>
                <c:pt idx="2048">
                  <c:v>18.100773261000001</c:v>
                </c:pt>
                <c:pt idx="2049">
                  <c:v>18.182353059</c:v>
                </c:pt>
                <c:pt idx="2050">
                  <c:v>18.240348925999999</c:v>
                </c:pt>
                <c:pt idx="2051">
                  <c:v>18.317792043000001</c:v>
                </c:pt>
                <c:pt idx="2052">
                  <c:v>18.449003456</c:v>
                </c:pt>
                <c:pt idx="2053">
                  <c:v>18.555131385999999</c:v>
                </c:pt>
                <c:pt idx="2054">
                  <c:v>18.695534272</c:v>
                </c:pt>
                <c:pt idx="2055">
                  <c:v>18.809596084999999</c:v>
                </c:pt>
                <c:pt idx="2056">
                  <c:v>18.951111127000001</c:v>
                </c:pt>
                <c:pt idx="2057">
                  <c:v>19.060779517</c:v>
                </c:pt>
                <c:pt idx="2058">
                  <c:v>19.174775735000001</c:v>
                </c:pt>
                <c:pt idx="2059">
                  <c:v>19.333766180000001</c:v>
                </c:pt>
                <c:pt idx="2060">
                  <c:v>19.473770392999999</c:v>
                </c:pt>
                <c:pt idx="2061">
                  <c:v>19.659730840000002</c:v>
                </c:pt>
                <c:pt idx="2062">
                  <c:v>19.910516906000002</c:v>
                </c:pt>
                <c:pt idx="2063">
                  <c:v>19.983718540000002</c:v>
                </c:pt>
                <c:pt idx="2064">
                  <c:v>20.037059550999999</c:v>
                </c:pt>
                <c:pt idx="2065">
                  <c:v>20.149974006000001</c:v>
                </c:pt>
                <c:pt idx="2066">
                  <c:v>20.235793083000001</c:v>
                </c:pt>
                <c:pt idx="2067">
                  <c:v>20.342871646999999</c:v>
                </c:pt>
                <c:pt idx="2068">
                  <c:v>20.561319248</c:v>
                </c:pt>
                <c:pt idx="2069">
                  <c:v>20.603148497999999</c:v>
                </c:pt>
                <c:pt idx="2070">
                  <c:v>20.687743076</c:v>
                </c:pt>
                <c:pt idx="2071">
                  <c:v>20.833011518999999</c:v>
                </c:pt>
                <c:pt idx="2072">
                  <c:v>20.887173187999998</c:v>
                </c:pt>
                <c:pt idx="2073">
                  <c:v>20.946197917999999</c:v>
                </c:pt>
                <c:pt idx="2074">
                  <c:v>21.062840842</c:v>
                </c:pt>
                <c:pt idx="2075">
                  <c:v>21.062840842</c:v>
                </c:pt>
                <c:pt idx="2076">
                  <c:v>21.146292602999999</c:v>
                </c:pt>
                <c:pt idx="2077">
                  <c:v>21.196247859</c:v>
                </c:pt>
                <c:pt idx="2078">
                  <c:v>21.234415454000001</c:v>
                </c:pt>
                <c:pt idx="2079">
                  <c:v>21.323164909999999</c:v>
                </c:pt>
                <c:pt idx="2080">
                  <c:v>21.395164385000001</c:v>
                </c:pt>
                <c:pt idx="2081">
                  <c:v>21.516836943000001</c:v>
                </c:pt>
                <c:pt idx="2082">
                  <c:v>21.603776442000001</c:v>
                </c:pt>
                <c:pt idx="2083">
                  <c:v>21.700156105000001</c:v>
                </c:pt>
                <c:pt idx="2084">
                  <c:v>21.839228579</c:v>
                </c:pt>
                <c:pt idx="2085">
                  <c:v>21.944931991000001</c:v>
                </c:pt>
                <c:pt idx="2086">
                  <c:v>22.093987027000001</c:v>
                </c:pt>
                <c:pt idx="2087">
                  <c:v>22.217534578999999</c:v>
                </c:pt>
                <c:pt idx="2088">
                  <c:v>22.394461735</c:v>
                </c:pt>
                <c:pt idx="2089">
                  <c:v>22.558466866</c:v>
                </c:pt>
                <c:pt idx="2090">
                  <c:v>22.738245029000002</c:v>
                </c:pt>
                <c:pt idx="2091">
                  <c:v>22.972031596000001</c:v>
                </c:pt>
                <c:pt idx="2092">
                  <c:v>23.190354465999999</c:v>
                </c:pt>
                <c:pt idx="2093">
                  <c:v>23.452709987999999</c:v>
                </c:pt>
                <c:pt idx="2094">
                  <c:v>23.711503585999999</c:v>
                </c:pt>
                <c:pt idx="2095">
                  <c:v>24.007729028</c:v>
                </c:pt>
                <c:pt idx="2096">
                  <c:v>24.035565700999999</c:v>
                </c:pt>
                <c:pt idx="2097">
                  <c:v>23.747455381000002</c:v>
                </c:pt>
                <c:pt idx="2098">
                  <c:v>23.392819085999999</c:v>
                </c:pt>
                <c:pt idx="2099">
                  <c:v>23.042406533000001</c:v>
                </c:pt>
                <c:pt idx="2100">
                  <c:v>22.765169448000002</c:v>
                </c:pt>
                <c:pt idx="2101">
                  <c:v>22.425640022</c:v>
                </c:pt>
                <c:pt idx="2102">
                  <c:v>22.151948407999999</c:v>
                </c:pt>
                <c:pt idx="2103">
                  <c:v>21.81920203</c:v>
                </c:pt>
                <c:pt idx="2104">
                  <c:v>21.566684381000002</c:v>
                </c:pt>
                <c:pt idx="2105">
                  <c:v>21.265163057999999</c:v>
                </c:pt>
                <c:pt idx="2106">
                  <c:v>20.980744222999999</c:v>
                </c:pt>
                <c:pt idx="2107">
                  <c:v>20.793057862000001</c:v>
                </c:pt>
                <c:pt idx="2108">
                  <c:v>20.553868502</c:v>
                </c:pt>
                <c:pt idx="2109">
                  <c:v>20.383546467999999</c:v>
                </c:pt>
                <c:pt idx="2110">
                  <c:v>20.166238280999998</c:v>
                </c:pt>
                <c:pt idx="2111">
                  <c:v>20.003548751</c:v>
                </c:pt>
                <c:pt idx="2112">
                  <c:v>19.793430593</c:v>
                </c:pt>
                <c:pt idx="2113">
                  <c:v>19.639154719</c:v>
                </c:pt>
                <c:pt idx="2114">
                  <c:v>19.425040640999999</c:v>
                </c:pt>
                <c:pt idx="2115">
                  <c:v>19.236341909</c:v>
                </c:pt>
                <c:pt idx="2116">
                  <c:v>19.115103729000001</c:v>
                </c:pt>
                <c:pt idx="2117">
                  <c:v>18.952389269000001</c:v>
                </c:pt>
                <c:pt idx="2118">
                  <c:v>18.851676557000001</c:v>
                </c:pt>
                <c:pt idx="2119">
                  <c:v>18.717082199</c:v>
                </c:pt>
                <c:pt idx="2120">
                  <c:v>18.648796945000001</c:v>
                </c:pt>
                <c:pt idx="2121">
                  <c:v>18.542439835</c:v>
                </c:pt>
                <c:pt idx="2122">
                  <c:v>18.450233989000001</c:v>
                </c:pt>
                <c:pt idx="2123">
                  <c:v>18.431859357</c:v>
                </c:pt>
                <c:pt idx="2124">
                  <c:v>18.374155139999999</c:v>
                </c:pt>
                <c:pt idx="2125">
                  <c:v>18.367005313</c:v>
                </c:pt>
                <c:pt idx="2126">
                  <c:v>18.320185275</c:v>
                </c:pt>
                <c:pt idx="2127">
                  <c:v>18.311522792000002</c:v>
                </c:pt>
                <c:pt idx="2128">
                  <c:v>18.252493562000002</c:v>
                </c:pt>
                <c:pt idx="2129">
                  <c:v>18.242482984999999</c:v>
                </c:pt>
                <c:pt idx="2130">
                  <c:v>18.187588657999999</c:v>
                </c:pt>
                <c:pt idx="2131">
                  <c:v>18.137305649999998</c:v>
                </c:pt>
                <c:pt idx="2132">
                  <c:v>18.153468197999999</c:v>
                </c:pt>
                <c:pt idx="2133">
                  <c:v>18.135832672999999</c:v>
                </c:pt>
                <c:pt idx="2134">
                  <c:v>18.176129810999999</c:v>
                </c:pt>
                <c:pt idx="2135">
                  <c:v>18.184881090000001</c:v>
                </c:pt>
                <c:pt idx="2136">
                  <c:v>18.246775604</c:v>
                </c:pt>
                <c:pt idx="2137">
                  <c:v>18.271281123000001</c:v>
                </c:pt>
                <c:pt idx="2138">
                  <c:v>18.301332603999999</c:v>
                </c:pt>
                <c:pt idx="2139">
                  <c:v>18.384148185000001</c:v>
                </c:pt>
                <c:pt idx="2140">
                  <c:v>18.428569182</c:v>
                </c:pt>
                <c:pt idx="2141">
                  <c:v>18.511768694000001</c:v>
                </c:pt>
                <c:pt idx="2142">
                  <c:v>18.655135915999999</c:v>
                </c:pt>
                <c:pt idx="2143">
                  <c:v>18.718450433000001</c:v>
                </c:pt>
                <c:pt idx="2144">
                  <c:v>18.718450433000001</c:v>
                </c:pt>
                <c:pt idx="2145">
                  <c:v>18.82474719</c:v>
                </c:pt>
                <c:pt idx="2146">
                  <c:v>18.901303844000001</c:v>
                </c:pt>
                <c:pt idx="2147">
                  <c:v>18.991292503</c:v>
                </c:pt>
                <c:pt idx="2148">
                  <c:v>19.132567831999999</c:v>
                </c:pt>
                <c:pt idx="2149">
                  <c:v>19.248578312999999</c:v>
                </c:pt>
                <c:pt idx="2150">
                  <c:v>19.406242678000002</c:v>
                </c:pt>
                <c:pt idx="2151">
                  <c:v>19.543763119000001</c:v>
                </c:pt>
                <c:pt idx="2152">
                  <c:v>19.722591034000001</c:v>
                </c:pt>
                <c:pt idx="2153">
                  <c:v>19.873394270999999</c:v>
                </c:pt>
                <c:pt idx="2154">
                  <c:v>20.024837088999998</c:v>
                </c:pt>
                <c:pt idx="2155">
                  <c:v>20.212694293999999</c:v>
                </c:pt>
                <c:pt idx="2156">
                  <c:v>20.365470006999999</c:v>
                </c:pt>
                <c:pt idx="2157">
                  <c:v>20.548790671999999</c:v>
                </c:pt>
                <c:pt idx="2158">
                  <c:v>20.702666224000001</c:v>
                </c:pt>
                <c:pt idx="2159">
                  <c:v>20.888428793999999</c:v>
                </c:pt>
                <c:pt idx="2160">
                  <c:v>21.051546084999998</c:v>
                </c:pt>
                <c:pt idx="2161">
                  <c:v>21.257942148000001</c:v>
                </c:pt>
                <c:pt idx="2162">
                  <c:v>21.435797219000001</c:v>
                </c:pt>
                <c:pt idx="2163">
                  <c:v>21.634240249000001</c:v>
                </c:pt>
                <c:pt idx="2164">
                  <c:v>21.878012314999999</c:v>
                </c:pt>
                <c:pt idx="2165">
                  <c:v>22.090546032999999</c:v>
                </c:pt>
                <c:pt idx="2166">
                  <c:v>22.342324054999999</c:v>
                </c:pt>
                <c:pt idx="2167">
                  <c:v>22.561455630000001</c:v>
                </c:pt>
                <c:pt idx="2168">
                  <c:v>22.809466918999998</c:v>
                </c:pt>
                <c:pt idx="2169">
                  <c:v>23.023427097999999</c:v>
                </c:pt>
                <c:pt idx="2170">
                  <c:v>23.242699359</c:v>
                </c:pt>
                <c:pt idx="2171">
                  <c:v>23.504462794999998</c:v>
                </c:pt>
                <c:pt idx="2172">
                  <c:v>23.732896968999999</c:v>
                </c:pt>
                <c:pt idx="2173">
                  <c:v>24.000497133</c:v>
                </c:pt>
                <c:pt idx="2174">
                  <c:v>24.045427596</c:v>
                </c:pt>
                <c:pt idx="2175">
                  <c:v>23.859897122</c:v>
                </c:pt>
                <c:pt idx="2176">
                  <c:v>23.618872559</c:v>
                </c:pt>
                <c:pt idx="2177">
                  <c:v>23.448871782000001</c:v>
                </c:pt>
                <c:pt idx="2178">
                  <c:v>23.233526492999999</c:v>
                </c:pt>
                <c:pt idx="2179">
                  <c:v>23.022558075999999</c:v>
                </c:pt>
                <c:pt idx="2180">
                  <c:v>22.883484152000001</c:v>
                </c:pt>
                <c:pt idx="2181">
                  <c:v>22.693917544000001</c:v>
                </c:pt>
                <c:pt idx="2182">
                  <c:v>22.564367496999999</c:v>
                </c:pt>
                <c:pt idx="2183">
                  <c:v>22.373839848999999</c:v>
                </c:pt>
                <c:pt idx="2184">
                  <c:v>22.246034760000001</c:v>
                </c:pt>
                <c:pt idx="2185">
                  <c:v>22.048414479000002</c:v>
                </c:pt>
                <c:pt idx="2186">
                  <c:v>21.852606105</c:v>
                </c:pt>
                <c:pt idx="2187">
                  <c:v>21.718050545000001</c:v>
                </c:pt>
                <c:pt idx="2188">
                  <c:v>21.541090851</c:v>
                </c:pt>
                <c:pt idx="2189">
                  <c:v>21.432369696999999</c:v>
                </c:pt>
                <c:pt idx="2190">
                  <c:v>21.277651411000001</c:v>
                </c:pt>
                <c:pt idx="2191">
                  <c:v>21.189820724</c:v>
                </c:pt>
                <c:pt idx="2192">
                  <c:v>21.054577084000002</c:v>
                </c:pt>
                <c:pt idx="2193">
                  <c:v>20.978520370999998</c:v>
                </c:pt>
                <c:pt idx="2194">
                  <c:v>20.859650933000001</c:v>
                </c:pt>
                <c:pt idx="2195">
                  <c:v>20.755893690000001</c:v>
                </c:pt>
                <c:pt idx="2196">
                  <c:v>20.715388338</c:v>
                </c:pt>
                <c:pt idx="2197">
                  <c:v>20.617452326999999</c:v>
                </c:pt>
                <c:pt idx="2198">
                  <c:v>20.584962801</c:v>
                </c:pt>
                <c:pt idx="2199">
                  <c:v>20.502656315999999</c:v>
                </c:pt>
                <c:pt idx="2200">
                  <c:v>20.475745487000001</c:v>
                </c:pt>
                <c:pt idx="2201">
                  <c:v>20.407156757999999</c:v>
                </c:pt>
                <c:pt idx="2202">
                  <c:v>20.346443054000002</c:v>
                </c:pt>
                <c:pt idx="2203">
                  <c:v>20.348358859000001</c:v>
                </c:pt>
                <c:pt idx="2204">
                  <c:v>20.317475159000001</c:v>
                </c:pt>
                <c:pt idx="2205">
                  <c:v>20.348107096</c:v>
                </c:pt>
                <c:pt idx="2206">
                  <c:v>20.341129638999998</c:v>
                </c:pt>
                <c:pt idx="2207">
                  <c:v>20.396593552999999</c:v>
                </c:pt>
                <c:pt idx="2208">
                  <c:v>20.418581033999999</c:v>
                </c:pt>
                <c:pt idx="2209">
                  <c:v>20.510988799</c:v>
                </c:pt>
                <c:pt idx="2210">
                  <c:v>20.565055258000001</c:v>
                </c:pt>
                <c:pt idx="2211">
                  <c:v>20.633011197999998</c:v>
                </c:pt>
                <c:pt idx="2212">
                  <c:v>20.754326957</c:v>
                </c:pt>
                <c:pt idx="2213">
                  <c:v>20.835370124000001</c:v>
                </c:pt>
                <c:pt idx="2214">
                  <c:v>20.957399293999998</c:v>
                </c:pt>
                <c:pt idx="2215">
                  <c:v>21.05028862</c:v>
                </c:pt>
                <c:pt idx="2216">
                  <c:v>21.186258674000001</c:v>
                </c:pt>
                <c:pt idx="2217">
                  <c:v>21.307422187</c:v>
                </c:pt>
                <c:pt idx="2218">
                  <c:v>21.438162500000001</c:v>
                </c:pt>
                <c:pt idx="2219">
                  <c:v>21.627777105</c:v>
                </c:pt>
                <c:pt idx="2220">
                  <c:v>21.796633030999999</c:v>
                </c:pt>
                <c:pt idx="2221">
                  <c:v>22.017567587999999</c:v>
                </c:pt>
                <c:pt idx="2222">
                  <c:v>22.211723067000001</c:v>
                </c:pt>
                <c:pt idx="2223">
                  <c:v>22.442314287999999</c:v>
                </c:pt>
                <c:pt idx="2224">
                  <c:v>22.656321724000001</c:v>
                </c:pt>
                <c:pt idx="2225">
                  <c:v>22.899185768999999</c:v>
                </c:pt>
                <c:pt idx="2226">
                  <c:v>23.118837465999999</c:v>
                </c:pt>
                <c:pt idx="2227">
                  <c:v>23.351414046999999</c:v>
                </c:pt>
                <c:pt idx="2228">
                  <c:v>23.623616052999999</c:v>
                </c:pt>
                <c:pt idx="2229">
                  <c:v>23.874478599</c:v>
                </c:pt>
                <c:pt idx="2230">
                  <c:v>23.930937327999999</c:v>
                </c:pt>
                <c:pt idx="2231">
                  <c:v>23.561956028000001</c:v>
                </c:pt>
                <c:pt idx="2232">
                  <c:v>23.271591636</c:v>
                </c:pt>
                <c:pt idx="2233">
                  <c:v>22.934452678</c:v>
                </c:pt>
                <c:pt idx="2234">
                  <c:v>22.60316615</c:v>
                </c:pt>
                <c:pt idx="2235">
                  <c:v>22.357262608999999</c:v>
                </c:pt>
                <c:pt idx="2236">
                  <c:v>22.062904693</c:v>
                </c:pt>
                <c:pt idx="2237">
                  <c:v>21.843202623</c:v>
                </c:pt>
                <c:pt idx="2238">
                  <c:v>21.574049417000001</c:v>
                </c:pt>
                <c:pt idx="2239">
                  <c:v>21.371567833</c:v>
                </c:pt>
                <c:pt idx="2240">
                  <c:v>21.120847609999998</c:v>
                </c:pt>
                <c:pt idx="2241">
                  <c:v>20.934972824999999</c:v>
                </c:pt>
                <c:pt idx="2242">
                  <c:v>20.692420781999999</c:v>
                </c:pt>
                <c:pt idx="2243">
                  <c:v>20.461799735</c:v>
                </c:pt>
                <c:pt idx="2244">
                  <c:v>20.294384596</c:v>
                </c:pt>
                <c:pt idx="2245">
                  <c:v>20.086291545000002</c:v>
                </c:pt>
                <c:pt idx="2246">
                  <c:v>19.776639210999999</c:v>
                </c:pt>
                <c:pt idx="2247">
                  <c:v>19.776639210999999</c:v>
                </c:pt>
                <c:pt idx="2248">
                  <c:v>19.669479855999999</c:v>
                </c:pt>
                <c:pt idx="2249">
                  <c:v>19.523851802999999</c:v>
                </c:pt>
                <c:pt idx="2250">
                  <c:v>19.387583340999999</c:v>
                </c:pt>
                <c:pt idx="2251">
                  <c:v>19.335691522000001</c:v>
                </c:pt>
                <c:pt idx="2252">
                  <c:v>19.228656501</c:v>
                </c:pt>
                <c:pt idx="2253">
                  <c:v>19.194954330000002</c:v>
                </c:pt>
                <c:pt idx="2254">
                  <c:v>19.107594114000001</c:v>
                </c:pt>
                <c:pt idx="2255">
                  <c:v>19.087276128999999</c:v>
                </c:pt>
                <c:pt idx="2256">
                  <c:v>19.020920061000002</c:v>
                </c:pt>
                <c:pt idx="2257">
                  <c:v>19.025785987999999</c:v>
                </c:pt>
                <c:pt idx="2258">
                  <c:v>18.984929942000001</c:v>
                </c:pt>
                <c:pt idx="2259">
                  <c:v>18.961595518999999</c:v>
                </c:pt>
                <c:pt idx="2260">
                  <c:v>19.010474349999999</c:v>
                </c:pt>
                <c:pt idx="2261">
                  <c:v>19.039465455999999</c:v>
                </c:pt>
                <c:pt idx="2262">
                  <c:v>19.120776323000001</c:v>
                </c:pt>
                <c:pt idx="2263">
                  <c:v>19.180830369999999</c:v>
                </c:pt>
                <c:pt idx="2264">
                  <c:v>19.298066291000001</c:v>
                </c:pt>
                <c:pt idx="2265">
                  <c:v>19.394772651</c:v>
                </c:pt>
                <c:pt idx="2266">
                  <c:v>19.506407561</c:v>
                </c:pt>
                <c:pt idx="2267">
                  <c:v>19.677086042999999</c:v>
                </c:pt>
                <c:pt idx="2268">
                  <c:v>19.819430212</c:v>
                </c:pt>
                <c:pt idx="2269">
                  <c:v>20.003014124</c:v>
                </c:pt>
                <c:pt idx="2270">
                  <c:v>20.160114116999999</c:v>
                </c:pt>
                <c:pt idx="2271">
                  <c:v>20.353053053</c:v>
                </c:pt>
                <c:pt idx="2272">
                  <c:v>20.523764539999998</c:v>
                </c:pt>
                <c:pt idx="2273">
                  <c:v>20.743064863000001</c:v>
                </c:pt>
                <c:pt idx="2274">
                  <c:v>20.942452530000001</c:v>
                </c:pt>
                <c:pt idx="2275">
                  <c:v>21.166183461999999</c:v>
                </c:pt>
                <c:pt idx="2276">
                  <c:v>21.443204433999998</c:v>
                </c:pt>
                <c:pt idx="2277">
                  <c:v>21.718147931000001</c:v>
                </c:pt>
                <c:pt idx="2278">
                  <c:v>21.786949069999999</c:v>
                </c:pt>
                <c:pt idx="2279">
                  <c:v>21.460883601999999</c:v>
                </c:pt>
                <c:pt idx="2280">
                  <c:v>21.210504847999999</c:v>
                </c:pt>
                <c:pt idx="2281">
                  <c:v>20.907925606999999</c:v>
                </c:pt>
                <c:pt idx="2282">
                  <c:v>20.616748338000001</c:v>
                </c:pt>
                <c:pt idx="2283">
                  <c:v>20.410737682000001</c:v>
                </c:pt>
                <c:pt idx="2284">
                  <c:v>20.155066228999999</c:v>
                </c:pt>
                <c:pt idx="2285">
                  <c:v>19.974746348</c:v>
                </c:pt>
                <c:pt idx="2286">
                  <c:v>19.747972037</c:v>
                </c:pt>
                <c:pt idx="2287">
                  <c:v>19.593928676000001</c:v>
                </c:pt>
                <c:pt idx="2288">
                  <c:v>19.403548219000001</c:v>
                </c:pt>
                <c:pt idx="2289">
                  <c:v>19.293536598999999</c:v>
                </c:pt>
                <c:pt idx="2290">
                  <c:v>19.148135177</c:v>
                </c:pt>
                <c:pt idx="2291">
                  <c:v>19.030292334999999</c:v>
                </c:pt>
                <c:pt idx="2292">
                  <c:v>18.987772095</c:v>
                </c:pt>
                <c:pt idx="2293">
                  <c:v>18.914197409</c:v>
                </c:pt>
                <c:pt idx="2294">
                  <c:v>18.904324462000002</c:v>
                </c:pt>
                <c:pt idx="2295">
                  <c:v>18.874005889999999</c:v>
                </c:pt>
                <c:pt idx="2296">
                  <c:v>18.846221760999999</c:v>
                </c:pt>
                <c:pt idx="2297">
                  <c:v>18.821080908999999</c:v>
                </c:pt>
                <c:pt idx="2298">
                  <c:v>18.857770069000001</c:v>
                </c:pt>
                <c:pt idx="2299">
                  <c:v>18.857770069000001</c:v>
                </c:pt>
                <c:pt idx="2300">
                  <c:v>18.857269956</c:v>
                </c:pt>
                <c:pt idx="2301">
                  <c:v>18.915227481999999</c:v>
                </c:pt>
                <c:pt idx="2302">
                  <c:v>18.947868812999999</c:v>
                </c:pt>
                <c:pt idx="2303">
                  <c:v>19.040473272</c:v>
                </c:pt>
                <c:pt idx="2304">
                  <c:v>19.117185377999999</c:v>
                </c:pt>
                <c:pt idx="2305">
                  <c:v>19.255921362999999</c:v>
                </c:pt>
                <c:pt idx="2306">
                  <c:v>19.375022190999999</c:v>
                </c:pt>
                <c:pt idx="2307">
                  <c:v>19.521043544000001</c:v>
                </c:pt>
                <c:pt idx="2308">
                  <c:v>19.725425588</c:v>
                </c:pt>
                <c:pt idx="2309">
                  <c:v>19.913773311</c:v>
                </c:pt>
                <c:pt idx="2310">
                  <c:v>20.144646873999999</c:v>
                </c:pt>
                <c:pt idx="2311">
                  <c:v>20.359490404999999</c:v>
                </c:pt>
                <c:pt idx="2312">
                  <c:v>20.614296106000001</c:v>
                </c:pt>
                <c:pt idx="2313">
                  <c:v>20.852125892</c:v>
                </c:pt>
                <c:pt idx="2314">
                  <c:v>20.816093593000002</c:v>
                </c:pt>
                <c:pt idx="2315">
                  <c:v>20.435985278</c:v>
                </c:pt>
                <c:pt idx="2316">
                  <c:v>19.997893095999999</c:v>
                </c:pt>
                <c:pt idx="2317">
                  <c:v>19.650907728</c:v>
                </c:pt>
                <c:pt idx="2318">
                  <c:v>19.185247200999999</c:v>
                </c:pt>
                <c:pt idx="2319">
                  <c:v>18.701670016000001</c:v>
                </c:pt>
                <c:pt idx="2320">
                  <c:v>18.159814280999999</c:v>
                </c:pt>
                <c:pt idx="2321">
                  <c:v>17.719535587999999</c:v>
                </c:pt>
                <c:pt idx="2322">
                  <c:v>17.215433953000002</c:v>
                </c:pt>
                <c:pt idx="2323">
                  <c:v>16.728176705999999</c:v>
                </c:pt>
                <c:pt idx="2324">
                  <c:v>16.330291375000002</c:v>
                </c:pt>
                <c:pt idx="2325">
                  <c:v>15.865242506</c:v>
                </c:pt>
                <c:pt idx="2326">
                  <c:v>15.478908537000001</c:v>
                </c:pt>
                <c:pt idx="2327">
                  <c:v>15.020890395</c:v>
                </c:pt>
                <c:pt idx="2328">
                  <c:v>14.644090887999999</c:v>
                </c:pt>
                <c:pt idx="2329">
                  <c:v>14.203993897</c:v>
                </c:pt>
                <c:pt idx="2330">
                  <c:v>13.77609408</c:v>
                </c:pt>
                <c:pt idx="2331">
                  <c:v>13.448945868999999</c:v>
                </c:pt>
                <c:pt idx="2332">
                  <c:v>13.072023581</c:v>
                </c:pt>
                <c:pt idx="2333">
                  <c:v>12.78670797</c:v>
                </c:pt>
                <c:pt idx="2334">
                  <c:v>12.454128495000001</c:v>
                </c:pt>
                <c:pt idx="2335">
                  <c:v>12.202435316000001</c:v>
                </c:pt>
                <c:pt idx="2336">
                  <c:v>11.901673411000001</c:v>
                </c:pt>
                <c:pt idx="2337">
                  <c:v>11.675722169</c:v>
                </c:pt>
                <c:pt idx="2338">
                  <c:v>11.393057476999999</c:v>
                </c:pt>
                <c:pt idx="2339">
                  <c:v>11.125240469</c:v>
                </c:pt>
                <c:pt idx="2340">
                  <c:v>10.931225633</c:v>
                </c:pt>
                <c:pt idx="2341">
                  <c:v>10.687020312</c:v>
                </c:pt>
                <c:pt idx="2342">
                  <c:v>10.511893857</c:v>
                </c:pt>
                <c:pt idx="2343">
                  <c:v>10.288788255</c:v>
                </c:pt>
                <c:pt idx="2344">
                  <c:v>10.132231523</c:v>
                </c:pt>
                <c:pt idx="2345">
                  <c:v>9.9353141639999993</c:v>
                </c:pt>
                <c:pt idx="2346">
                  <c:v>9.7543088959999995</c:v>
                </c:pt>
                <c:pt idx="2347">
                  <c:v>9.6583078750000002</c:v>
                </c:pt>
                <c:pt idx="2348">
                  <c:v>9.5285864500000006</c:v>
                </c:pt>
                <c:pt idx="2349">
                  <c:v>9.4707979790000003</c:v>
                </c:pt>
                <c:pt idx="2350">
                  <c:v>9.3765197479999998</c:v>
                </c:pt>
                <c:pt idx="2351">
                  <c:v>9.3406925730000001</c:v>
                </c:pt>
                <c:pt idx="2352">
                  <c:v>9.265715879</c:v>
                </c:pt>
                <c:pt idx="2353">
                  <c:v>9.2441532740000003</c:v>
                </c:pt>
                <c:pt idx="2354">
                  <c:v>9.1719019609999997</c:v>
                </c:pt>
                <c:pt idx="2355">
                  <c:v>9.1095578810000006</c:v>
                </c:pt>
                <c:pt idx="2356">
                  <c:v>9.1067125519999994</c:v>
                </c:pt>
                <c:pt idx="2357">
                  <c:v>9.0654049039999993</c:v>
                </c:pt>
                <c:pt idx="2358">
                  <c:v>9.083189526</c:v>
                </c:pt>
                <c:pt idx="2359">
                  <c:v>9.0739887929999998</c:v>
                </c:pt>
                <c:pt idx="2360">
                  <c:v>9.1256796149999992</c:v>
                </c:pt>
                <c:pt idx="2361">
                  <c:v>9.1576461469999995</c:v>
                </c:pt>
                <c:pt idx="2362">
                  <c:v>9.2074711669999996</c:v>
                </c:pt>
                <c:pt idx="2363">
                  <c:v>9.3246522160000005</c:v>
                </c:pt>
                <c:pt idx="2364">
                  <c:v>9.4207141110000006</c:v>
                </c:pt>
                <c:pt idx="2365">
                  <c:v>9.5679474150000008</c:v>
                </c:pt>
                <c:pt idx="2366">
                  <c:v>9.6885134270000002</c:v>
                </c:pt>
                <c:pt idx="2367">
                  <c:v>9.8504016980000006</c:v>
                </c:pt>
                <c:pt idx="2368">
                  <c:v>9.9850017730000005</c:v>
                </c:pt>
                <c:pt idx="2369">
                  <c:v>10.16012748</c:v>
                </c:pt>
                <c:pt idx="2370">
                  <c:v>10.301862166999999</c:v>
                </c:pt>
                <c:pt idx="2371">
                  <c:v>10.454840464</c:v>
                </c:pt>
                <c:pt idx="2372">
                  <c:v>10.652559437000001</c:v>
                </c:pt>
                <c:pt idx="2373">
                  <c:v>10.828366086000001</c:v>
                </c:pt>
                <c:pt idx="2374">
                  <c:v>11.047989511999999</c:v>
                </c:pt>
                <c:pt idx="2375">
                  <c:v>11.254816149</c:v>
                </c:pt>
                <c:pt idx="2376">
                  <c:v>11.507068832</c:v>
                </c:pt>
                <c:pt idx="2377">
                  <c:v>11.751184964</c:v>
                </c:pt>
                <c:pt idx="2378">
                  <c:v>12.009604467000001</c:v>
                </c:pt>
                <c:pt idx="2379">
                  <c:v>12.315374467</c:v>
                </c:pt>
                <c:pt idx="2380">
                  <c:v>12.604029572</c:v>
                </c:pt>
                <c:pt idx="2381">
                  <c:v>12.920323842</c:v>
                </c:pt>
                <c:pt idx="2382">
                  <c:v>13.212837574</c:v>
                </c:pt>
                <c:pt idx="2383">
                  <c:v>13.527560750999999</c:v>
                </c:pt>
                <c:pt idx="2384">
                  <c:v>13.82380101</c:v>
                </c:pt>
                <c:pt idx="2385">
                  <c:v>14.149859704000001</c:v>
                </c:pt>
                <c:pt idx="2386">
                  <c:v>14.458806398</c:v>
                </c:pt>
                <c:pt idx="2387">
                  <c:v>14.783106482999999</c:v>
                </c:pt>
                <c:pt idx="2388">
                  <c:v>15.152275553999999</c:v>
                </c:pt>
                <c:pt idx="2389">
                  <c:v>15.518058440000001</c:v>
                </c:pt>
                <c:pt idx="2390">
                  <c:v>15.92119493</c:v>
                </c:pt>
                <c:pt idx="2391">
                  <c:v>16.322630443000001</c:v>
                </c:pt>
                <c:pt idx="2392">
                  <c:v>16.753192057</c:v>
                </c:pt>
                <c:pt idx="2393">
                  <c:v>17.186661992000001</c:v>
                </c:pt>
                <c:pt idx="2394">
                  <c:v>17.632507583999999</c:v>
                </c:pt>
                <c:pt idx="2395">
                  <c:v>18.110563638999999</c:v>
                </c:pt>
                <c:pt idx="2396">
                  <c:v>18.5797211</c:v>
                </c:pt>
                <c:pt idx="2397">
                  <c:v>19.066014194000001</c:v>
                </c:pt>
                <c:pt idx="2398">
                  <c:v>19.229231981000002</c:v>
                </c:pt>
                <c:pt idx="2399">
                  <c:v>18.974431593999999</c:v>
                </c:pt>
                <c:pt idx="2400">
                  <c:v>18.66738127</c:v>
                </c:pt>
                <c:pt idx="2401">
                  <c:v>18.438009124000001</c:v>
                </c:pt>
                <c:pt idx="2402">
                  <c:v>18.159956341000001</c:v>
                </c:pt>
                <c:pt idx="2403">
                  <c:v>17.911571999</c:v>
                </c:pt>
                <c:pt idx="2404">
                  <c:v>17.753484846999999</c:v>
                </c:pt>
                <c:pt idx="2405">
                  <c:v>17.56113766</c:v>
                </c:pt>
                <c:pt idx="2406">
                  <c:v>17.451156043000001</c:v>
                </c:pt>
                <c:pt idx="2407">
                  <c:v>17.315236702</c:v>
                </c:pt>
                <c:pt idx="2408">
                  <c:v>17.246650394</c:v>
                </c:pt>
                <c:pt idx="2409">
                  <c:v>17.140781161</c:v>
                </c:pt>
                <c:pt idx="2410">
                  <c:v>17.039691442999999</c:v>
                </c:pt>
                <c:pt idx="2411">
                  <c:v>17.003641769000001</c:v>
                </c:pt>
                <c:pt idx="2412">
                  <c:v>16.921237212000001</c:v>
                </c:pt>
                <c:pt idx="2413">
                  <c:v>16.896510788000001</c:v>
                </c:pt>
                <c:pt idx="2414">
                  <c:v>16.832963636999999</c:v>
                </c:pt>
                <c:pt idx="2415">
                  <c:v>16.82903567</c:v>
                </c:pt>
                <c:pt idx="2416">
                  <c:v>16.797009930000002</c:v>
                </c:pt>
                <c:pt idx="2417">
                  <c:v>16.831993678</c:v>
                </c:pt>
                <c:pt idx="2418">
                  <c:v>16.800590880000001</c:v>
                </c:pt>
                <c:pt idx="2419">
                  <c:v>16.697870735999999</c:v>
                </c:pt>
                <c:pt idx="2420">
                  <c:v>16.674922183</c:v>
                </c:pt>
                <c:pt idx="2421">
                  <c:v>16.628570479</c:v>
                </c:pt>
                <c:pt idx="2422">
                  <c:v>16.648029019999999</c:v>
                </c:pt>
                <c:pt idx="2423">
                  <c:v>16.647767272999999</c:v>
                </c:pt>
                <c:pt idx="2424">
                  <c:v>16.717005512</c:v>
                </c:pt>
                <c:pt idx="2425">
                  <c:v>16.768493071000002</c:v>
                </c:pt>
                <c:pt idx="2426">
                  <c:v>16.850381844000001</c:v>
                </c:pt>
                <c:pt idx="2427">
                  <c:v>17.013903442</c:v>
                </c:pt>
                <c:pt idx="2428">
                  <c:v>17.176026373999999</c:v>
                </c:pt>
                <c:pt idx="2429">
                  <c:v>17.393813128000001</c:v>
                </c:pt>
                <c:pt idx="2430">
                  <c:v>17.603958193</c:v>
                </c:pt>
                <c:pt idx="2431">
                  <c:v>17.864551689999999</c:v>
                </c:pt>
                <c:pt idx="2432">
                  <c:v>18.123562285999999</c:v>
                </c:pt>
                <c:pt idx="2433">
                  <c:v>18.438147413999999</c:v>
                </c:pt>
                <c:pt idx="2434">
                  <c:v>18.753213471999999</c:v>
                </c:pt>
                <c:pt idx="2435">
                  <c:v>19.478519250000002</c:v>
                </c:pt>
                <c:pt idx="2436">
                  <c:v>19.854932191</c:v>
                </c:pt>
                <c:pt idx="2437">
                  <c:v>20.258217369</c:v>
                </c:pt>
                <c:pt idx="2438">
                  <c:v>20.656101646</c:v>
                </c:pt>
                <c:pt idx="2439">
                  <c:v>20.950182754</c:v>
                </c:pt>
                <c:pt idx="2440">
                  <c:v>20.950182754</c:v>
                </c:pt>
                <c:pt idx="2441">
                  <c:v>20.922578165000001</c:v>
                </c:pt>
                <c:pt idx="2442">
                  <c:v>20.915421765000001</c:v>
                </c:pt>
                <c:pt idx="2443">
                  <c:v>20.983201354999999</c:v>
                </c:pt>
                <c:pt idx="2444">
                  <c:v>21.037191236999998</c:v>
                </c:pt>
                <c:pt idx="2445">
                  <c:v>21.164464515999999</c:v>
                </c:pt>
                <c:pt idx="2446">
                  <c:v>21.252619473999999</c:v>
                </c:pt>
                <c:pt idx="2447">
                  <c:v>21.414714801999999</c:v>
                </c:pt>
                <c:pt idx="2448">
                  <c:v>21.596466449000001</c:v>
                </c:pt>
                <c:pt idx="2449">
                  <c:v>21.862351842999999</c:v>
                </c:pt>
                <c:pt idx="2450">
                  <c:v>22.152843933</c:v>
                </c:pt>
                <c:pt idx="2451">
                  <c:v>22.497484182000001</c:v>
                </c:pt>
                <c:pt idx="2452">
                  <c:v>22.903350695</c:v>
                </c:pt>
                <c:pt idx="2453">
                  <c:v>23.332507458999999</c:v>
                </c:pt>
                <c:pt idx="2454">
                  <c:v>23.644241923999999</c:v>
                </c:pt>
                <c:pt idx="2455">
                  <c:v>23.899339395999998</c:v>
                </c:pt>
                <c:pt idx="2456">
                  <c:v>24.211621834999999</c:v>
                </c:pt>
                <c:pt idx="2457">
                  <c:v>24.531506684</c:v>
                </c:pt>
                <c:pt idx="2458">
                  <c:v>24.880012396000001</c:v>
                </c:pt>
                <c:pt idx="2459">
                  <c:v>25.295478608</c:v>
                </c:pt>
                <c:pt idx="2460">
                  <c:v>25.301870408999999</c:v>
                </c:pt>
                <c:pt idx="2461">
                  <c:v>24.764648183999999</c:v>
                </c:pt>
                <c:pt idx="2462">
                  <c:v>24.180090299</c:v>
                </c:pt>
                <c:pt idx="2463">
                  <c:v>23.708907883999998</c:v>
                </c:pt>
                <c:pt idx="2464">
                  <c:v>23.189772700999999</c:v>
                </c:pt>
                <c:pt idx="2465">
                  <c:v>22.774160496</c:v>
                </c:pt>
                <c:pt idx="2466">
                  <c:v>22.298055263999998</c:v>
                </c:pt>
                <c:pt idx="2467">
                  <c:v>21.850361405000001</c:v>
                </c:pt>
                <c:pt idx="2468">
                  <c:v>21.497318188000001</c:v>
                </c:pt>
                <c:pt idx="2469">
                  <c:v>21.090862304000002</c:v>
                </c:pt>
                <c:pt idx="2470">
                  <c:v>20.776993826000002</c:v>
                </c:pt>
                <c:pt idx="2471">
                  <c:v>20.420872081999999</c:v>
                </c:pt>
                <c:pt idx="2472">
                  <c:v>20.158087890000001</c:v>
                </c:pt>
                <c:pt idx="2473">
                  <c:v>19.861545929999998</c:v>
                </c:pt>
                <c:pt idx="2474">
                  <c:v>19.594372177</c:v>
                </c:pt>
                <c:pt idx="2475">
                  <c:v>19.427588224000001</c:v>
                </c:pt>
                <c:pt idx="2476">
                  <c:v>19.233212086000002</c:v>
                </c:pt>
                <c:pt idx="2477">
                  <c:v>19.137461341000002</c:v>
                </c:pt>
                <c:pt idx="2478">
                  <c:v>19.032789809000001</c:v>
                </c:pt>
                <c:pt idx="2479">
                  <c:v>19.012459420999999</c:v>
                </c:pt>
                <c:pt idx="2480">
                  <c:v>18.982959026</c:v>
                </c:pt>
                <c:pt idx="2481">
                  <c:v>19.026911176999999</c:v>
                </c:pt>
                <c:pt idx="2482">
                  <c:v>19.046397850999998</c:v>
                </c:pt>
                <c:pt idx="2483">
                  <c:v>19.090592001000001</c:v>
                </c:pt>
                <c:pt idx="2484">
                  <c:v>19.195741933000001</c:v>
                </c:pt>
                <c:pt idx="2485">
                  <c:v>19.280939648</c:v>
                </c:pt>
                <c:pt idx="2486">
                  <c:v>19.422952000999999</c:v>
                </c:pt>
                <c:pt idx="2487">
                  <c:v>19.553906702999999</c:v>
                </c:pt>
                <c:pt idx="2488">
                  <c:v>19.747480705000001</c:v>
                </c:pt>
                <c:pt idx="2489">
                  <c:v>19.938373451</c:v>
                </c:pt>
                <c:pt idx="2490">
                  <c:v>20.155854356999999</c:v>
                </c:pt>
                <c:pt idx="2491">
                  <c:v>20.43857315</c:v>
                </c:pt>
                <c:pt idx="2492">
                  <c:v>20.715861266000001</c:v>
                </c:pt>
                <c:pt idx="2493">
                  <c:v>21.037902866</c:v>
                </c:pt>
                <c:pt idx="2494">
                  <c:v>21.35207612</c:v>
                </c:pt>
                <c:pt idx="2495">
                  <c:v>21.695061754000001</c:v>
                </c:pt>
                <c:pt idx="2496">
                  <c:v>21.725388406</c:v>
                </c:pt>
                <c:pt idx="2497">
                  <c:v>21.350182464</c:v>
                </c:pt>
                <c:pt idx="2498">
                  <c:v>20.481890680999999</c:v>
                </c:pt>
                <c:pt idx="2499">
                  <c:v>20.146680582999998</c:v>
                </c:pt>
                <c:pt idx="2500">
                  <c:v>19.757439246000001</c:v>
                </c:pt>
                <c:pt idx="2501">
                  <c:v>19.454115357999999</c:v>
                </c:pt>
                <c:pt idx="2502">
                  <c:v>19.100466043000001</c:v>
                </c:pt>
                <c:pt idx="2503">
                  <c:v>19.100466043000001</c:v>
                </c:pt>
                <c:pt idx="2504">
                  <c:v>18.830060165999999</c:v>
                </c:pt>
                <c:pt idx="2505">
                  <c:v>18.521312575</c:v>
                </c:pt>
                <c:pt idx="2506">
                  <c:v>18.241912899999999</c:v>
                </c:pt>
                <c:pt idx="2507">
                  <c:v>18.058086259</c:v>
                </c:pt>
                <c:pt idx="2508">
                  <c:v>17.831736933999998</c:v>
                </c:pt>
                <c:pt idx="2509">
                  <c:v>17.681065515</c:v>
                </c:pt>
                <c:pt idx="2510">
                  <c:v>17.494680340999999</c:v>
                </c:pt>
                <c:pt idx="2511">
                  <c:v>17.372969641000001</c:v>
                </c:pt>
                <c:pt idx="2512">
                  <c:v>17.208524296</c:v>
                </c:pt>
                <c:pt idx="2513">
                  <c:v>17.119817882</c:v>
                </c:pt>
                <c:pt idx="2514">
                  <c:v>16.998524711999998</c:v>
                </c:pt>
                <c:pt idx="2515">
                  <c:v>16.902093816000001</c:v>
                </c:pt>
                <c:pt idx="2516">
                  <c:v>16.884114432000001</c:v>
                </c:pt>
                <c:pt idx="2517">
                  <c:v>16.841390348000001</c:v>
                </c:pt>
                <c:pt idx="2518">
                  <c:v>16.868462258000001</c:v>
                </c:pt>
                <c:pt idx="2519">
                  <c:v>16.873777999000001</c:v>
                </c:pt>
                <c:pt idx="2520">
                  <c:v>16.938685284000002</c:v>
                </c:pt>
                <c:pt idx="2521">
                  <c:v>16.976609655000001</c:v>
                </c:pt>
                <c:pt idx="2522">
                  <c:v>17.023200916</c:v>
                </c:pt>
                <c:pt idx="2523">
                  <c:v>17.126322438999999</c:v>
                </c:pt>
                <c:pt idx="2524">
                  <c:v>17.193876912</c:v>
                </c:pt>
                <c:pt idx="2525">
                  <c:v>17.308180895</c:v>
                </c:pt>
                <c:pt idx="2526">
                  <c:v>17.394765437</c:v>
                </c:pt>
                <c:pt idx="2527">
                  <c:v>17.527337342999999</c:v>
                </c:pt>
                <c:pt idx="2528">
                  <c:v>17.637436365999999</c:v>
                </c:pt>
                <c:pt idx="2529">
                  <c:v>17.801092044000001</c:v>
                </c:pt>
                <c:pt idx="2530">
                  <c:v>17.949728237999999</c:v>
                </c:pt>
                <c:pt idx="2531">
                  <c:v>18.117959488</c:v>
                </c:pt>
                <c:pt idx="2532">
                  <c:v>18.34295444</c:v>
                </c:pt>
                <c:pt idx="2533">
                  <c:v>18.34295444</c:v>
                </c:pt>
                <c:pt idx="2534">
                  <c:v>18.556559744000001</c:v>
                </c:pt>
                <c:pt idx="2535">
                  <c:v>18.816014873</c:v>
                </c:pt>
                <c:pt idx="2536">
                  <c:v>19.345632575</c:v>
                </c:pt>
                <c:pt idx="2537">
                  <c:v>19.612168888999999</c:v>
                </c:pt>
                <c:pt idx="2538">
                  <c:v>19.883935451999999</c:v>
                </c:pt>
                <c:pt idx="2539">
                  <c:v>20.197453263</c:v>
                </c:pt>
                <c:pt idx="2540">
                  <c:v>20.493460832</c:v>
                </c:pt>
                <c:pt idx="2541">
                  <c:v>20.820531199000001</c:v>
                </c:pt>
                <c:pt idx="2542">
                  <c:v>21.131622244999999</c:v>
                </c:pt>
                <c:pt idx="2543">
                  <c:v>21.476450449000001</c:v>
                </c:pt>
                <c:pt idx="2544">
                  <c:v>21.814795207</c:v>
                </c:pt>
                <c:pt idx="2545">
                  <c:v>22.19102702</c:v>
                </c:pt>
                <c:pt idx="2546">
                  <c:v>22.561661471000001</c:v>
                </c:pt>
                <c:pt idx="2547">
                  <c:v>22.955342094999999</c:v>
                </c:pt>
                <c:pt idx="2548">
                  <c:v>23.385354732</c:v>
                </c:pt>
                <c:pt idx="2549">
                  <c:v>23.813442179999999</c:v>
                </c:pt>
                <c:pt idx="2550">
                  <c:v>24.26702976</c:v>
                </c:pt>
                <c:pt idx="2551">
                  <c:v>24.711168601000001</c:v>
                </c:pt>
                <c:pt idx="2552">
                  <c:v>24.890150760000001</c:v>
                </c:pt>
                <c:pt idx="2553">
                  <c:v>24.475390390000001</c:v>
                </c:pt>
                <c:pt idx="2554">
                  <c:v>24.067099603999999</c:v>
                </c:pt>
                <c:pt idx="2555">
                  <c:v>23.745993044999999</c:v>
                </c:pt>
                <c:pt idx="2556">
                  <c:v>23.366769871999999</c:v>
                </c:pt>
                <c:pt idx="2557">
                  <c:v>23.072883193999999</c:v>
                </c:pt>
                <c:pt idx="2558">
                  <c:v>22.730358257999999</c:v>
                </c:pt>
                <c:pt idx="2559">
                  <c:v>22.469962858999999</c:v>
                </c:pt>
                <c:pt idx="2560">
                  <c:v>22.164042526999999</c:v>
                </c:pt>
                <c:pt idx="2561">
                  <c:v>21.938019620999999</c:v>
                </c:pt>
                <c:pt idx="2562">
                  <c:v>21.661240714000002</c:v>
                </c:pt>
                <c:pt idx="2563">
                  <c:v>21.405258957000001</c:v>
                </c:pt>
                <c:pt idx="2564">
                  <c:v>21.227325797999999</c:v>
                </c:pt>
                <c:pt idx="2565">
                  <c:v>21.001113589999999</c:v>
                </c:pt>
                <c:pt idx="2566">
                  <c:v>20.840442616000001</c:v>
                </c:pt>
                <c:pt idx="2567">
                  <c:v>20.629063019</c:v>
                </c:pt>
                <c:pt idx="2568">
                  <c:v>20.479811439999999</c:v>
                </c:pt>
                <c:pt idx="2569">
                  <c:v>20.285580742</c:v>
                </c:pt>
                <c:pt idx="2570">
                  <c:v>20.099029278</c:v>
                </c:pt>
                <c:pt idx="2571">
                  <c:v>19.989615855</c:v>
                </c:pt>
                <c:pt idx="2572">
                  <c:v>19.839066855999999</c:v>
                </c:pt>
                <c:pt idx="2573">
                  <c:v>19.757936919999999</c:v>
                </c:pt>
                <c:pt idx="2574">
                  <c:v>19.642963063</c:v>
                </c:pt>
                <c:pt idx="2575">
                  <c:v>19.604808949999999</c:v>
                </c:pt>
                <c:pt idx="2576">
                  <c:v>19.541028882999999</c:v>
                </c:pt>
                <c:pt idx="2577">
                  <c:v>19.404585313999998</c:v>
                </c:pt>
                <c:pt idx="2578">
                  <c:v>19.505543272000001</c:v>
                </c:pt>
                <c:pt idx="2579">
                  <c:v>19.483995651000001</c:v>
                </c:pt>
                <c:pt idx="2580">
                  <c:v>19.384152422</c:v>
                </c:pt>
                <c:pt idx="2581">
                  <c:v>19.384932589999998</c:v>
                </c:pt>
                <c:pt idx="2582">
                  <c:v>19.571822655999998</c:v>
                </c:pt>
                <c:pt idx="2583">
                  <c:v>19.587012546</c:v>
                </c:pt>
                <c:pt idx="2584">
                  <c:v>19.517168386000002</c:v>
                </c:pt>
                <c:pt idx="2585">
                  <c:v>19.693648012000001</c:v>
                </c:pt>
                <c:pt idx="2586">
                  <c:v>19.745829416999999</c:v>
                </c:pt>
                <c:pt idx="2587">
                  <c:v>19.863546160999999</c:v>
                </c:pt>
                <c:pt idx="2588">
                  <c:v>19.955933180999999</c:v>
                </c:pt>
                <c:pt idx="2589">
                  <c:v>20.101632324000001</c:v>
                </c:pt>
                <c:pt idx="2590">
                  <c:v>20.089144033</c:v>
                </c:pt>
                <c:pt idx="2591">
                  <c:v>20.263102029999999</c:v>
                </c:pt>
                <c:pt idx="2592">
                  <c:v>20.422822868000001</c:v>
                </c:pt>
                <c:pt idx="2593">
                  <c:v>20.772109423</c:v>
                </c:pt>
                <c:pt idx="2594">
                  <c:v>20.966082915000001</c:v>
                </c:pt>
                <c:pt idx="2595">
                  <c:v>21.182523599</c:v>
                </c:pt>
                <c:pt idx="2596">
                  <c:v>21.446801233999999</c:v>
                </c:pt>
                <c:pt idx="2597">
                  <c:v>21.696286441000002</c:v>
                </c:pt>
                <c:pt idx="2598">
                  <c:v>21.986649223000001</c:v>
                </c:pt>
                <c:pt idx="2599">
                  <c:v>22.267346638999999</c:v>
                </c:pt>
                <c:pt idx="2600">
                  <c:v>22.587759043999998</c:v>
                </c:pt>
                <c:pt idx="2601">
                  <c:v>22.605723739999998</c:v>
                </c:pt>
                <c:pt idx="2602">
                  <c:v>22.185915262000002</c:v>
                </c:pt>
                <c:pt idx="2603">
                  <c:v>21.873625797999999</c:v>
                </c:pt>
                <c:pt idx="2604">
                  <c:v>21.520309776000001</c:v>
                </c:pt>
                <c:pt idx="2605">
                  <c:v>21.257802114</c:v>
                </c:pt>
                <c:pt idx="2606">
                  <c:v>20.952214049999998</c:v>
                </c:pt>
                <c:pt idx="2607">
                  <c:v>20.72651681</c:v>
                </c:pt>
                <c:pt idx="2608">
                  <c:v>20.455089585</c:v>
                </c:pt>
                <c:pt idx="2609">
                  <c:v>20.259935216999999</c:v>
                </c:pt>
                <c:pt idx="2610">
                  <c:v>20.033579198000002</c:v>
                </c:pt>
                <c:pt idx="2611">
                  <c:v>19.840115099999998</c:v>
                </c:pt>
                <c:pt idx="2612">
                  <c:v>19.733490799999998</c:v>
                </c:pt>
                <c:pt idx="2613">
                  <c:v>19.608702074</c:v>
                </c:pt>
                <c:pt idx="2614">
                  <c:v>19.564788765999999</c:v>
                </c:pt>
                <c:pt idx="2615">
                  <c:v>19.504076286</c:v>
                </c:pt>
                <c:pt idx="2616">
                  <c:v>19.522381139</c:v>
                </c:pt>
                <c:pt idx="2617">
                  <c:v>19.544470279999999</c:v>
                </c:pt>
                <c:pt idx="2618">
                  <c:v>19.625869583</c:v>
                </c:pt>
                <c:pt idx="2619">
                  <c:v>19.656844710000001</c:v>
                </c:pt>
                <c:pt idx="2620">
                  <c:v>19.985231137</c:v>
                </c:pt>
                <c:pt idx="2621">
                  <c:v>20.243887735000001</c:v>
                </c:pt>
                <c:pt idx="2622">
                  <c:v>20.515894040999999</c:v>
                </c:pt>
                <c:pt idx="2623">
                  <c:v>20.847543700999999</c:v>
                </c:pt>
                <c:pt idx="2624">
                  <c:v>21.189445312</c:v>
                </c:pt>
                <c:pt idx="2625">
                  <c:v>21.586423101000001</c:v>
                </c:pt>
                <c:pt idx="2626">
                  <c:v>22.005277667000001</c:v>
                </c:pt>
                <c:pt idx="2627">
                  <c:v>22.503726523000001</c:v>
                </c:pt>
                <c:pt idx="2628">
                  <c:v>22.394199893</c:v>
                </c:pt>
                <c:pt idx="2629">
                  <c:v>21.531029511</c:v>
                </c:pt>
                <c:pt idx="2630">
                  <c:v>20.672350898000001</c:v>
                </c:pt>
                <c:pt idx="2631">
                  <c:v>19.756471186999999</c:v>
                </c:pt>
                <c:pt idx="2632">
                  <c:v>18.843416275999999</c:v>
                </c:pt>
                <c:pt idx="2633">
                  <c:v>18.029101223000001</c:v>
                </c:pt>
                <c:pt idx="2634">
                  <c:v>17.259629908000001</c:v>
                </c:pt>
                <c:pt idx="2635">
                  <c:v>16.644117504</c:v>
                </c:pt>
                <c:pt idx="2636">
                  <c:v>16.143097395000002</c:v>
                </c:pt>
                <c:pt idx="2637">
                  <c:v>15.621529609</c:v>
                </c:pt>
                <c:pt idx="2638">
                  <c:v>15.056002121000001</c:v>
                </c:pt>
                <c:pt idx="2639">
                  <c:v>14.616740789</c:v>
                </c:pt>
                <c:pt idx="2640">
                  <c:v>14.149172476</c:v>
                </c:pt>
                <c:pt idx="2641">
                  <c:v>13.799393695999999</c:v>
                </c:pt>
                <c:pt idx="2642">
                  <c:v>13.424705407999999</c:v>
                </c:pt>
                <c:pt idx="2643">
                  <c:v>13.111397196</c:v>
                </c:pt>
                <c:pt idx="2644">
                  <c:v>12.764185275000001</c:v>
                </c:pt>
                <c:pt idx="2645">
                  <c:v>12.732026872</c:v>
                </c:pt>
                <c:pt idx="2646">
                  <c:v>12.663514660000001</c:v>
                </c:pt>
                <c:pt idx="2647">
                  <c:v>12.613562478</c:v>
                </c:pt>
                <c:pt idx="2648">
                  <c:v>12.513738124</c:v>
                </c:pt>
                <c:pt idx="2649">
                  <c:v>12.757171281</c:v>
                </c:pt>
                <c:pt idx="2650">
                  <c:v>12.910634219</c:v>
                </c:pt>
                <c:pt idx="2651">
                  <c:v>13.174730350999999</c:v>
                </c:pt>
                <c:pt idx="2652">
                  <c:v>13.480231864</c:v>
                </c:pt>
                <c:pt idx="2653">
                  <c:v>13.876906740000001</c:v>
                </c:pt>
                <c:pt idx="2654">
                  <c:v>14.326755377</c:v>
                </c:pt>
                <c:pt idx="2655">
                  <c:v>14.740891389</c:v>
                </c:pt>
                <c:pt idx="2656">
                  <c:v>15.558058915</c:v>
                </c:pt>
                <c:pt idx="2657">
                  <c:v>16.270648425000001</c:v>
                </c:pt>
                <c:pt idx="2658">
                  <c:v>17.040777519999999</c:v>
                </c:pt>
                <c:pt idx="2659">
                  <c:v>17.873580020999999</c:v>
                </c:pt>
                <c:pt idx="2660">
                  <c:v>18.753628611</c:v>
                </c:pt>
                <c:pt idx="2661">
                  <c:v>19.714425970000001</c:v>
                </c:pt>
                <c:pt idx="2662">
                  <c:v>20.728868477999999</c:v>
                </c:pt>
                <c:pt idx="2663">
                  <c:v>21.857295993000001</c:v>
                </c:pt>
                <c:pt idx="2664">
                  <c:v>22.331329787000001</c:v>
                </c:pt>
                <c:pt idx="2665">
                  <c:v>21.326827865999999</c:v>
                </c:pt>
                <c:pt idx="2666">
                  <c:v>20.734000129999998</c:v>
                </c:pt>
                <c:pt idx="2667">
                  <c:v>20.148415869000001</c:v>
                </c:pt>
                <c:pt idx="2668">
                  <c:v>19.549890688000001</c:v>
                </c:pt>
                <c:pt idx="2669">
                  <c:v>19.122757912000001</c:v>
                </c:pt>
                <c:pt idx="2670">
                  <c:v>18.717497660999999</c:v>
                </c:pt>
                <c:pt idx="2671">
                  <c:v>18.469823697999999</c:v>
                </c:pt>
                <c:pt idx="2672">
                  <c:v>18.270032587999999</c:v>
                </c:pt>
                <c:pt idx="2673">
                  <c:v>18.235504972000001</c:v>
                </c:pt>
                <c:pt idx="2674">
                  <c:v>18.261582482000001</c:v>
                </c:pt>
                <c:pt idx="2675">
                  <c:v>18.405370808000001</c:v>
                </c:pt>
                <c:pt idx="2676">
                  <c:v>18.304268406999999</c:v>
                </c:pt>
                <c:pt idx="2677">
                  <c:v>17.485292955999999</c:v>
                </c:pt>
                <c:pt idx="2678">
                  <c:v>17.186870370000001</c:v>
                </c:pt>
                <c:pt idx="2679">
                  <c:v>16.550798089000001</c:v>
                </c:pt>
                <c:pt idx="2680">
                  <c:v>16.407902521</c:v>
                </c:pt>
                <c:pt idx="2681">
                  <c:v>16.094342468000001</c:v>
                </c:pt>
                <c:pt idx="2682">
                  <c:v>15.85568956</c:v>
                </c:pt>
                <c:pt idx="2683">
                  <c:v>15.763412733999999</c:v>
                </c:pt>
                <c:pt idx="2684">
                  <c:v>15.700014291</c:v>
                </c:pt>
                <c:pt idx="2685">
                  <c:v>15.581532314</c:v>
                </c:pt>
                <c:pt idx="2686">
                  <c:v>15.673286178</c:v>
                </c:pt>
                <c:pt idx="2687">
                  <c:v>16.04751448</c:v>
                </c:pt>
                <c:pt idx="2688">
                  <c:v>16.284810512</c:v>
                </c:pt>
                <c:pt idx="2689">
                  <c:v>16.618221208000001</c:v>
                </c:pt>
                <c:pt idx="2690">
                  <c:v>17.006329780000002</c:v>
                </c:pt>
                <c:pt idx="2691">
                  <c:v>17.309593289999999</c:v>
                </c:pt>
                <c:pt idx="2692">
                  <c:v>18.068497196999999</c:v>
                </c:pt>
                <c:pt idx="2693">
                  <c:v>18.708784166000001</c:v>
                </c:pt>
                <c:pt idx="2694">
                  <c:v>19.424681672999998</c:v>
                </c:pt>
                <c:pt idx="2695">
                  <c:v>20.233462235000001</c:v>
                </c:pt>
                <c:pt idx="2696">
                  <c:v>21.105791478</c:v>
                </c:pt>
                <c:pt idx="2697">
                  <c:v>22.067992942</c:v>
                </c:pt>
                <c:pt idx="2698">
                  <c:v>22.515359889999999</c:v>
                </c:pt>
                <c:pt idx="2699">
                  <c:v>22.180387284999998</c:v>
                </c:pt>
                <c:pt idx="2700">
                  <c:v>21.854415834000001</c:v>
                </c:pt>
                <c:pt idx="2701">
                  <c:v>21.676098798000002</c:v>
                </c:pt>
                <c:pt idx="2702">
                  <c:v>21.525575602</c:v>
                </c:pt>
                <c:pt idx="2703">
                  <c:v>21.500083966999998</c:v>
                </c:pt>
                <c:pt idx="2704">
                  <c:v>21.494810273999999</c:v>
                </c:pt>
                <c:pt idx="2705">
                  <c:v>21.590082670000001</c:v>
                </c:pt>
                <c:pt idx="2706">
                  <c:v>21.390528410000002</c:v>
                </c:pt>
                <c:pt idx="2707">
                  <c:v>20.743272673</c:v>
                </c:pt>
                <c:pt idx="2708">
                  <c:v>20.221287379</c:v>
                </c:pt>
                <c:pt idx="2709">
                  <c:v>19.650620746000001</c:v>
                </c:pt>
                <c:pt idx="2710">
                  <c:v>19.196590381</c:v>
                </c:pt>
                <c:pt idx="2711">
                  <c:v>18.707295739999999</c:v>
                </c:pt>
                <c:pt idx="2712">
                  <c:v>18.339441876999999</c:v>
                </c:pt>
                <c:pt idx="2713">
                  <c:v>17.958180757000001</c:v>
                </c:pt>
                <c:pt idx="2714">
                  <c:v>17.437524373999999</c:v>
                </c:pt>
                <c:pt idx="2715">
                  <c:v>17.230176652000001</c:v>
                </c:pt>
                <c:pt idx="2716">
                  <c:v>17.205256267999999</c:v>
                </c:pt>
                <c:pt idx="2717">
                  <c:v>17.097145101999999</c:v>
                </c:pt>
                <c:pt idx="2718">
                  <c:v>16.985701164999998</c:v>
                </c:pt>
                <c:pt idx="2719">
                  <c:v>16.770347195999999</c:v>
                </c:pt>
                <c:pt idx="2720">
                  <c:v>16.945478261000002</c:v>
                </c:pt>
                <c:pt idx="2721">
                  <c:v>17.019292885999999</c:v>
                </c:pt>
                <c:pt idx="2722">
                  <c:v>17.094237410000002</c:v>
                </c:pt>
                <c:pt idx="2723">
                  <c:v>17.017340990000001</c:v>
                </c:pt>
                <c:pt idx="2724">
                  <c:v>17.404625486</c:v>
                </c:pt>
                <c:pt idx="2725">
                  <c:v>17.603479398000001</c:v>
                </c:pt>
                <c:pt idx="2726">
                  <c:v>17.868539322</c:v>
                </c:pt>
                <c:pt idx="2727">
                  <c:v>18.146977971999998</c:v>
                </c:pt>
                <c:pt idx="2728">
                  <c:v>18.487985993999999</c:v>
                </c:pt>
                <c:pt idx="2729">
                  <c:v>18.660154941999998</c:v>
                </c:pt>
                <c:pt idx="2730">
                  <c:v>19.272173403</c:v>
                </c:pt>
                <c:pt idx="2731">
                  <c:v>19.7551804</c:v>
                </c:pt>
                <c:pt idx="2732">
                  <c:v>20.267314993999999</c:v>
                </c:pt>
                <c:pt idx="2733">
                  <c:v>20.826296430999999</c:v>
                </c:pt>
                <c:pt idx="2734">
                  <c:v>21.408275071999999</c:v>
                </c:pt>
                <c:pt idx="2735">
                  <c:v>22.017266139</c:v>
                </c:pt>
                <c:pt idx="2736">
                  <c:v>22.646613299999999</c:v>
                </c:pt>
                <c:pt idx="2737">
                  <c:v>23.299434115</c:v>
                </c:pt>
                <c:pt idx="2738">
                  <c:v>23.772656972</c:v>
                </c:pt>
                <c:pt idx="2739">
                  <c:v>24.684381279</c:v>
                </c:pt>
                <c:pt idx="2740">
                  <c:v>24.828135713999998</c:v>
                </c:pt>
                <c:pt idx="2741">
                  <c:v>24.065469981</c:v>
                </c:pt>
                <c:pt idx="2742">
                  <c:v>23.432970991000001</c:v>
                </c:pt>
                <c:pt idx="2743">
                  <c:v>22.753581054000001</c:v>
                </c:pt>
                <c:pt idx="2744">
                  <c:v>22.212312566000001</c:v>
                </c:pt>
                <c:pt idx="2745">
                  <c:v>21.658835121999999</c:v>
                </c:pt>
                <c:pt idx="2746">
                  <c:v>21.153832456</c:v>
                </c:pt>
                <c:pt idx="2747">
                  <c:v>20.785550034</c:v>
                </c:pt>
                <c:pt idx="2748">
                  <c:v>20.383982096</c:v>
                </c:pt>
                <c:pt idx="2749">
                  <c:v>20.087463732</c:v>
                </c:pt>
                <c:pt idx="2750">
                  <c:v>19.542224435000001</c:v>
                </c:pt>
                <c:pt idx="2751">
                  <c:v>19.500482014999999</c:v>
                </c:pt>
                <c:pt idx="2752">
                  <c:v>18.999839996999999</c:v>
                </c:pt>
                <c:pt idx="2753">
                  <c:v>19.005124405</c:v>
                </c:pt>
                <c:pt idx="2754">
                  <c:v>18.551958125999999</c:v>
                </c:pt>
                <c:pt idx="2755">
                  <c:v>18.550926990000001</c:v>
                </c:pt>
                <c:pt idx="2756">
                  <c:v>18.430608253999999</c:v>
                </c:pt>
                <c:pt idx="2757">
                  <c:v>18.289870979</c:v>
                </c:pt>
                <c:pt idx="2758">
                  <c:v>18.233511764999999</c:v>
                </c:pt>
                <c:pt idx="2759">
                  <c:v>18.159880319999999</c:v>
                </c:pt>
                <c:pt idx="2760">
                  <c:v>18.165964139</c:v>
                </c:pt>
                <c:pt idx="2761">
                  <c:v>18.163562599999999</c:v>
                </c:pt>
                <c:pt idx="2762">
                  <c:v>18.186631224999999</c:v>
                </c:pt>
                <c:pt idx="2763">
                  <c:v>18.285431284000001</c:v>
                </c:pt>
                <c:pt idx="2764">
                  <c:v>18.363087855</c:v>
                </c:pt>
                <c:pt idx="2765">
                  <c:v>18.494583122000002</c:v>
                </c:pt>
                <c:pt idx="2766">
                  <c:v>18.605992744000002</c:v>
                </c:pt>
                <c:pt idx="2767">
                  <c:v>18.772095094000001</c:v>
                </c:pt>
                <c:pt idx="2768">
                  <c:v>18.938228260999999</c:v>
                </c:pt>
                <c:pt idx="2769">
                  <c:v>19.175985275999999</c:v>
                </c:pt>
                <c:pt idx="2770">
                  <c:v>19.409059932000002</c:v>
                </c:pt>
                <c:pt idx="2771">
                  <c:v>19.678514365000002</c:v>
                </c:pt>
                <c:pt idx="2772">
                  <c:v>20.015734551000001</c:v>
                </c:pt>
                <c:pt idx="2773">
                  <c:v>20.372292246000001</c:v>
                </c:pt>
                <c:pt idx="2774">
                  <c:v>20.786355893</c:v>
                </c:pt>
                <c:pt idx="2775">
                  <c:v>21.216873743000001</c:v>
                </c:pt>
                <c:pt idx="2776">
                  <c:v>21.685678075999999</c:v>
                </c:pt>
                <c:pt idx="2777">
                  <c:v>22.166038102000002</c:v>
                </c:pt>
                <c:pt idx="2778">
                  <c:v>22.670515428000002</c:v>
                </c:pt>
                <c:pt idx="2779">
                  <c:v>23.219767723</c:v>
                </c:pt>
                <c:pt idx="2780">
                  <c:v>23.783403193000002</c:v>
                </c:pt>
                <c:pt idx="2781">
                  <c:v>24.387536284999999</c:v>
                </c:pt>
                <c:pt idx="2782">
                  <c:v>24.545902444999999</c:v>
                </c:pt>
                <c:pt idx="2783">
                  <c:v>24.083138333000001</c:v>
                </c:pt>
                <c:pt idx="2784">
                  <c:v>23.581296572999999</c:v>
                </c:pt>
                <c:pt idx="2785">
                  <c:v>22.972885001000002</c:v>
                </c:pt>
                <c:pt idx="2786">
                  <c:v>22.765900500000001</c:v>
                </c:pt>
                <c:pt idx="2787">
                  <c:v>22.390248800999998</c:v>
                </c:pt>
                <c:pt idx="2788">
                  <c:v>22.132284221999999</c:v>
                </c:pt>
                <c:pt idx="2789">
                  <c:v>21.646229170000002</c:v>
                </c:pt>
                <c:pt idx="2790">
                  <c:v>21.497116064</c:v>
                </c:pt>
                <c:pt idx="2791">
                  <c:v>21.358476942999999</c:v>
                </c:pt>
                <c:pt idx="2792">
                  <c:v>21.551053211999999</c:v>
                </c:pt>
                <c:pt idx="2793">
                  <c:v>21.505018658000001</c:v>
                </c:pt>
                <c:pt idx="2794">
                  <c:v>21.489259681</c:v>
                </c:pt>
                <c:pt idx="2795">
                  <c:v>21.561681620000002</c:v>
                </c:pt>
                <c:pt idx="2796">
                  <c:v>21.627281138000001</c:v>
                </c:pt>
                <c:pt idx="2797">
                  <c:v>21.545787356000002</c:v>
                </c:pt>
                <c:pt idx="2798">
                  <c:v>21.938194195000001</c:v>
                </c:pt>
                <c:pt idx="2799">
                  <c:v>22.177813415999999</c:v>
                </c:pt>
                <c:pt idx="2800">
                  <c:v>22.430639687999999</c:v>
                </c:pt>
                <c:pt idx="2801">
                  <c:v>22.517131918</c:v>
                </c:pt>
                <c:pt idx="2802">
                  <c:v>23.073146407999999</c:v>
                </c:pt>
                <c:pt idx="2803">
                  <c:v>23.205975777999999</c:v>
                </c:pt>
                <c:pt idx="2804">
                  <c:v>23.399150531</c:v>
                </c:pt>
                <c:pt idx="2805">
                  <c:v>22.66025346</c:v>
                </c:pt>
                <c:pt idx="2806">
                  <c:v>21.810117229999999</c:v>
                </c:pt>
                <c:pt idx="2807">
                  <c:v>21.364663722</c:v>
                </c:pt>
                <c:pt idx="2808">
                  <c:v>20.561991522</c:v>
                </c:pt>
                <c:pt idx="2809">
                  <c:v>20.169788635</c:v>
                </c:pt>
                <c:pt idx="2810">
                  <c:v>19.587484807999999</c:v>
                </c:pt>
                <c:pt idx="2811">
                  <c:v>19.128948913999999</c:v>
                </c:pt>
                <c:pt idx="2812">
                  <c:v>18.386470443</c:v>
                </c:pt>
                <c:pt idx="2813">
                  <c:v>17.990467897999999</c:v>
                </c:pt>
                <c:pt idx="2814">
                  <c:v>17.798293107999999</c:v>
                </c:pt>
                <c:pt idx="2815">
                  <c:v>17.485498228000001</c:v>
                </c:pt>
                <c:pt idx="2816">
                  <c:v>16.917117646000001</c:v>
                </c:pt>
                <c:pt idx="2817">
                  <c:v>16.938209508</c:v>
                </c:pt>
                <c:pt idx="2818">
                  <c:v>16.707368646999999</c:v>
                </c:pt>
                <c:pt idx="2819">
                  <c:v>16.526440401999999</c:v>
                </c:pt>
                <c:pt idx="2820">
                  <c:v>16.195692608000002</c:v>
                </c:pt>
                <c:pt idx="2821">
                  <c:v>16.320574674</c:v>
                </c:pt>
                <c:pt idx="2822">
                  <c:v>16.26971447</c:v>
                </c:pt>
                <c:pt idx="2823">
                  <c:v>16.187224882999999</c:v>
                </c:pt>
                <c:pt idx="2824">
                  <c:v>16.170429073000001</c:v>
                </c:pt>
                <c:pt idx="2825">
                  <c:v>16.132793531000001</c:v>
                </c:pt>
                <c:pt idx="2826">
                  <c:v>16.136769057999999</c:v>
                </c:pt>
                <c:pt idx="2827">
                  <c:v>15.985725351999999</c:v>
                </c:pt>
                <c:pt idx="2828">
                  <c:v>16.072465437999998</c:v>
                </c:pt>
                <c:pt idx="2829">
                  <c:v>16.477848512000001</c:v>
                </c:pt>
                <c:pt idx="2830">
                  <c:v>16.392387565</c:v>
                </c:pt>
                <c:pt idx="2831">
                  <c:v>16.876131597000001</c:v>
                </c:pt>
                <c:pt idx="2832">
                  <c:v>16.876520424999999</c:v>
                </c:pt>
                <c:pt idx="2833">
                  <c:v>16.892969527000002</c:v>
                </c:pt>
                <c:pt idx="2834">
                  <c:v>17.421037961</c:v>
                </c:pt>
                <c:pt idx="2835">
                  <c:v>17.755293128000002</c:v>
                </c:pt>
                <c:pt idx="2836">
                  <c:v>17.909821374</c:v>
                </c:pt>
                <c:pt idx="2837">
                  <c:v>18.613680844000001</c:v>
                </c:pt>
                <c:pt idx="2838">
                  <c:v>18.758888346999999</c:v>
                </c:pt>
                <c:pt idx="2839">
                  <c:v>18.736600484</c:v>
                </c:pt>
                <c:pt idx="2840">
                  <c:v>19.283032214999999</c:v>
                </c:pt>
                <c:pt idx="2841">
                  <c:v>19.592672567000001</c:v>
                </c:pt>
                <c:pt idx="2842">
                  <c:v>19.940706466999998</c:v>
                </c:pt>
                <c:pt idx="2843">
                  <c:v>20.352638432999999</c:v>
                </c:pt>
                <c:pt idx="2844">
                  <c:v>20.784820970999998</c:v>
                </c:pt>
                <c:pt idx="2845">
                  <c:v>21.014453020000001</c:v>
                </c:pt>
                <c:pt idx="2846">
                  <c:v>21.279182525</c:v>
                </c:pt>
                <c:pt idx="2847">
                  <c:v>21.396749543999999</c:v>
                </c:pt>
                <c:pt idx="2848">
                  <c:v>21.505712637999999</c:v>
                </c:pt>
                <c:pt idx="2849">
                  <c:v>21.675549534000002</c:v>
                </c:pt>
                <c:pt idx="2850">
                  <c:v>21.829801077999999</c:v>
                </c:pt>
                <c:pt idx="2851">
                  <c:v>22.008198769</c:v>
                </c:pt>
                <c:pt idx="2852">
                  <c:v>21.743795899999999</c:v>
                </c:pt>
                <c:pt idx="2853">
                  <c:v>21.594657102999999</c:v>
                </c:pt>
                <c:pt idx="2854">
                  <c:v>21.273418866</c:v>
                </c:pt>
                <c:pt idx="2855">
                  <c:v>21.457117054000001</c:v>
                </c:pt>
                <c:pt idx="2856">
                  <c:v>21.467070530000001</c:v>
                </c:pt>
                <c:pt idx="2857">
                  <c:v>21.471848039000001</c:v>
                </c:pt>
                <c:pt idx="2858">
                  <c:v>21.517984493</c:v>
                </c:pt>
                <c:pt idx="2859">
                  <c:v>21.520727577999999</c:v>
                </c:pt>
                <c:pt idx="2860">
                  <c:v>21.329706573999999</c:v>
                </c:pt>
                <c:pt idx="2861">
                  <c:v>20.975231262000001</c:v>
                </c:pt>
                <c:pt idx="2862">
                  <c:v>20.869097962000001</c:v>
                </c:pt>
                <c:pt idx="2863">
                  <c:v>21.109021671000001</c:v>
                </c:pt>
                <c:pt idx="2864">
                  <c:v>21.072331379000001</c:v>
                </c:pt>
                <c:pt idx="2865">
                  <c:v>21.116724393999998</c:v>
                </c:pt>
                <c:pt idx="2866">
                  <c:v>21.160103537000001</c:v>
                </c:pt>
                <c:pt idx="2867">
                  <c:v>21.242601988000001</c:v>
                </c:pt>
                <c:pt idx="2868">
                  <c:v>21.394397862000002</c:v>
                </c:pt>
                <c:pt idx="2869">
                  <c:v>21.540236392000001</c:v>
                </c:pt>
                <c:pt idx="2870">
                  <c:v>21.744041822</c:v>
                </c:pt>
                <c:pt idx="2871">
                  <c:v>21.943200009000002</c:v>
                </c:pt>
                <c:pt idx="2872">
                  <c:v>22.199510846999999</c:v>
                </c:pt>
                <c:pt idx="2873">
                  <c:v>22.463474541</c:v>
                </c:pt>
                <c:pt idx="2874">
                  <c:v>22.761406134000001</c:v>
                </c:pt>
                <c:pt idx="2875">
                  <c:v>23.128976526999999</c:v>
                </c:pt>
                <c:pt idx="2876">
                  <c:v>23.503303249999998</c:v>
                </c:pt>
                <c:pt idx="2877">
                  <c:v>23.929255173000001</c:v>
                </c:pt>
                <c:pt idx="2878">
                  <c:v>24.377947575</c:v>
                </c:pt>
                <c:pt idx="2879">
                  <c:v>24.870026967000001</c:v>
                </c:pt>
                <c:pt idx="2880">
                  <c:v>25.385972362</c:v>
                </c:pt>
                <c:pt idx="2881">
                  <c:v>25.523247918999999</c:v>
                </c:pt>
                <c:pt idx="2882">
                  <c:v>24.832745425999999</c:v>
                </c:pt>
                <c:pt idx="2883">
                  <c:v>23.912251314999999</c:v>
                </c:pt>
                <c:pt idx="2884">
                  <c:v>23.655565787</c:v>
                </c:pt>
                <c:pt idx="2885">
                  <c:v>23.083404259999998</c:v>
                </c:pt>
                <c:pt idx="2886">
                  <c:v>22.640084187999999</c:v>
                </c:pt>
                <c:pt idx="2887">
                  <c:v>22.159632747</c:v>
                </c:pt>
                <c:pt idx="2888">
                  <c:v>21.784249396</c:v>
                </c:pt>
                <c:pt idx="2889">
                  <c:v>21.094235969</c:v>
                </c:pt>
                <c:pt idx="2890">
                  <c:v>20.974188810000001</c:v>
                </c:pt>
                <c:pt idx="2891">
                  <c:v>20.433098116</c:v>
                </c:pt>
                <c:pt idx="2892">
                  <c:v>20.409308458000002</c:v>
                </c:pt>
                <c:pt idx="2893">
                  <c:v>20.198839186000001</c:v>
                </c:pt>
                <c:pt idx="2894">
                  <c:v>19.941455819000002</c:v>
                </c:pt>
                <c:pt idx="2895">
                  <c:v>19.755373143</c:v>
                </c:pt>
                <c:pt idx="2896">
                  <c:v>19.522996041999999</c:v>
                </c:pt>
                <c:pt idx="2897">
                  <c:v>19.362818481000001</c:v>
                </c:pt>
                <c:pt idx="2898">
                  <c:v>19.154230591000001</c:v>
                </c:pt>
                <c:pt idx="2899">
                  <c:v>18.967084814</c:v>
                </c:pt>
                <c:pt idx="2900">
                  <c:v>18.860897444999999</c:v>
                </c:pt>
                <c:pt idx="2901">
                  <c:v>18.721812517</c:v>
                </c:pt>
                <c:pt idx="2902">
                  <c:v>18.656196569999999</c:v>
                </c:pt>
                <c:pt idx="2903">
                  <c:v>18.56075324</c:v>
                </c:pt>
                <c:pt idx="2904">
                  <c:v>18.732429108000002</c:v>
                </c:pt>
                <c:pt idx="2905">
                  <c:v>18.489189825</c:v>
                </c:pt>
                <c:pt idx="2906">
                  <c:v>18.461832781999998</c:v>
                </c:pt>
                <c:pt idx="2907">
                  <c:v>18.508327726000001</c:v>
                </c:pt>
                <c:pt idx="2908">
                  <c:v>18.528515305999999</c:v>
                </c:pt>
                <c:pt idx="2909">
                  <c:v>18.611172496999998</c:v>
                </c:pt>
                <c:pt idx="2910">
                  <c:v>18.871487836</c:v>
                </c:pt>
                <c:pt idx="2911">
                  <c:v>18.811755099999999</c:v>
                </c:pt>
                <c:pt idx="2912">
                  <c:v>18.936024451000002</c:v>
                </c:pt>
                <c:pt idx="2913">
                  <c:v>19.134965097999999</c:v>
                </c:pt>
                <c:pt idx="2914">
                  <c:v>19.349619990000001</c:v>
                </c:pt>
                <c:pt idx="2915">
                  <c:v>19.606250242000002</c:v>
                </c:pt>
                <c:pt idx="2916">
                  <c:v>19.924385013999999</c:v>
                </c:pt>
                <c:pt idx="2917">
                  <c:v>20.243310764</c:v>
                </c:pt>
                <c:pt idx="2918">
                  <c:v>20.794277364999999</c:v>
                </c:pt>
                <c:pt idx="2919">
                  <c:v>20.977491655000001</c:v>
                </c:pt>
                <c:pt idx="2920">
                  <c:v>21.419687151000002</c:v>
                </c:pt>
                <c:pt idx="2921">
                  <c:v>21.873504699000001</c:v>
                </c:pt>
                <c:pt idx="2922">
                  <c:v>22.341552169</c:v>
                </c:pt>
                <c:pt idx="2923">
                  <c:v>22.853409422999999</c:v>
                </c:pt>
                <c:pt idx="2924">
                  <c:v>22.949371630000002</c:v>
                </c:pt>
                <c:pt idx="2925">
                  <c:v>22.902901749000002</c:v>
                </c:pt>
                <c:pt idx="2926">
                  <c:v>23.025512438</c:v>
                </c:pt>
                <c:pt idx="2927">
                  <c:v>23.194672647000001</c:v>
                </c:pt>
                <c:pt idx="2928">
                  <c:v>23.544037121999999</c:v>
                </c:pt>
                <c:pt idx="2929">
                  <c:v>23.560644297</c:v>
                </c:pt>
                <c:pt idx="2930">
                  <c:v>23.484977830999998</c:v>
                </c:pt>
                <c:pt idx="2931">
                  <c:v>23.010571480999999</c:v>
                </c:pt>
                <c:pt idx="2932">
                  <c:v>22.637727089999998</c:v>
                </c:pt>
                <c:pt idx="2933">
                  <c:v>22.219615792999999</c:v>
                </c:pt>
                <c:pt idx="2934">
                  <c:v>21.897112452999998</c:v>
                </c:pt>
                <c:pt idx="2935">
                  <c:v>21.532025863000001</c:v>
                </c:pt>
                <c:pt idx="2936">
                  <c:v>21.253628909</c:v>
                </c:pt>
                <c:pt idx="2937">
                  <c:v>20.934072402000002</c:v>
                </c:pt>
                <c:pt idx="2938">
                  <c:v>20.646081779999999</c:v>
                </c:pt>
                <c:pt idx="2939">
                  <c:v>20.460643285</c:v>
                </c:pt>
                <c:pt idx="2940">
                  <c:v>20.246100939000002</c:v>
                </c:pt>
                <c:pt idx="2941">
                  <c:v>20.125196589000002</c:v>
                </c:pt>
                <c:pt idx="2942">
                  <c:v>19.98905263</c:v>
                </c:pt>
                <c:pt idx="2943">
                  <c:v>19.940283643000001</c:v>
                </c:pt>
                <c:pt idx="2944">
                  <c:v>19.879811909000001</c:v>
                </c:pt>
                <c:pt idx="2945">
                  <c:v>19.897921450999998</c:v>
                </c:pt>
                <c:pt idx="2946">
                  <c:v>20.081350791999999</c:v>
                </c:pt>
                <c:pt idx="2947">
                  <c:v>19.919379645999999</c:v>
                </c:pt>
                <c:pt idx="2948">
                  <c:v>20.017867598999999</c:v>
                </c:pt>
                <c:pt idx="2949">
                  <c:v>20.287981165000001</c:v>
                </c:pt>
                <c:pt idx="2950">
                  <c:v>20.233334253999999</c:v>
                </c:pt>
                <c:pt idx="2951">
                  <c:v>20.536372624999998</c:v>
                </c:pt>
                <c:pt idx="2952">
                  <c:v>20.508799404000001</c:v>
                </c:pt>
                <c:pt idx="2953">
                  <c:v>20.650534661999998</c:v>
                </c:pt>
                <c:pt idx="2954">
                  <c:v>20.808855491999999</c:v>
                </c:pt>
                <c:pt idx="2955">
                  <c:v>21.030239081000001</c:v>
                </c:pt>
                <c:pt idx="2956">
                  <c:v>21.429174531000001</c:v>
                </c:pt>
                <c:pt idx="2957">
                  <c:v>21.690672025000001</c:v>
                </c:pt>
                <c:pt idx="2958">
                  <c:v>21.763316857</c:v>
                </c:pt>
                <c:pt idx="2959">
                  <c:v>22.073442751999998</c:v>
                </c:pt>
                <c:pt idx="2960">
                  <c:v>22.934553130000001</c:v>
                </c:pt>
                <c:pt idx="2961">
                  <c:v>22.934553130000001</c:v>
                </c:pt>
                <c:pt idx="2962">
                  <c:v>23.297470857</c:v>
                </c:pt>
                <c:pt idx="2963">
                  <c:v>23.501081691</c:v>
                </c:pt>
                <c:pt idx="2964">
                  <c:v>24.120471546000001</c:v>
                </c:pt>
                <c:pt idx="2965">
                  <c:v>24.375291378</c:v>
                </c:pt>
                <c:pt idx="2966">
                  <c:v>24.856490686000001</c:v>
                </c:pt>
                <c:pt idx="2967">
                  <c:v>25.362960518000001</c:v>
                </c:pt>
                <c:pt idx="2968">
                  <c:v>25.927681035999999</c:v>
                </c:pt>
                <c:pt idx="2969">
                  <c:v>26.558529574000001</c:v>
                </c:pt>
                <c:pt idx="2970">
                  <c:v>27.260496870000001</c:v>
                </c:pt>
                <c:pt idx="2971">
                  <c:v>28.029533281999999</c:v>
                </c:pt>
                <c:pt idx="2972">
                  <c:v>28.317939652</c:v>
                </c:pt>
                <c:pt idx="2973">
                  <c:v>27.720414626</c:v>
                </c:pt>
                <c:pt idx="2974">
                  <c:v>26.898147723000001</c:v>
                </c:pt>
                <c:pt idx="2975">
                  <c:v>26.380672525000001</c:v>
                </c:pt>
                <c:pt idx="2976">
                  <c:v>25.996302976999999</c:v>
                </c:pt>
                <c:pt idx="2977">
                  <c:v>25.350864735999998</c:v>
                </c:pt>
                <c:pt idx="2978">
                  <c:v>24.828635961</c:v>
                </c:pt>
                <c:pt idx="2979">
                  <c:v>24.334599306000001</c:v>
                </c:pt>
                <c:pt idx="2980">
                  <c:v>23.940270715</c:v>
                </c:pt>
                <c:pt idx="2981">
                  <c:v>23.671707004000002</c:v>
                </c:pt>
                <c:pt idx="2982">
                  <c:v>23.132283624999999</c:v>
                </c:pt>
                <c:pt idx="2983">
                  <c:v>22.725268427</c:v>
                </c:pt>
                <c:pt idx="2984">
                  <c:v>22.593305878999999</c:v>
                </c:pt>
                <c:pt idx="2985">
                  <c:v>22.070060199</c:v>
                </c:pt>
                <c:pt idx="2986">
                  <c:v>21.951485431999998</c:v>
                </c:pt>
                <c:pt idx="2987">
                  <c:v>21.766037346000001</c:v>
                </c:pt>
                <c:pt idx="2988">
                  <c:v>21.381120600999999</c:v>
                </c:pt>
                <c:pt idx="2989">
                  <c:v>21.269972503000002</c:v>
                </c:pt>
                <c:pt idx="2990">
                  <c:v>21.140376328999999</c:v>
                </c:pt>
                <c:pt idx="2991">
                  <c:v>21.104666129999998</c:v>
                </c:pt>
                <c:pt idx="2992">
                  <c:v>21.075091090000001</c:v>
                </c:pt>
                <c:pt idx="2993">
                  <c:v>21.151182644999999</c:v>
                </c:pt>
                <c:pt idx="2994">
                  <c:v>21.239352202999999</c:v>
                </c:pt>
                <c:pt idx="2995">
                  <c:v>21.566485902</c:v>
                </c:pt>
                <c:pt idx="2996">
                  <c:v>21.639867471999999</c:v>
                </c:pt>
                <c:pt idx="2997">
                  <c:v>21.954725805999999</c:v>
                </c:pt>
                <c:pt idx="2998">
                  <c:v>22.354578599</c:v>
                </c:pt>
                <c:pt idx="2999">
                  <c:v>22.954218658999999</c:v>
                </c:pt>
                <c:pt idx="3000">
                  <c:v>23.075942767000001</c:v>
                </c:pt>
                <c:pt idx="3001">
                  <c:v>23.343360142000002</c:v>
                </c:pt>
                <c:pt idx="3002">
                  <c:v>23.301884124000001</c:v>
                </c:pt>
                <c:pt idx="3003">
                  <c:v>23.509786097999999</c:v>
                </c:pt>
                <c:pt idx="3004">
                  <c:v>23.722403463999999</c:v>
                </c:pt>
                <c:pt idx="3005">
                  <c:v>24.010385540000001</c:v>
                </c:pt>
                <c:pt idx="3006">
                  <c:v>24.058451057999999</c:v>
                </c:pt>
                <c:pt idx="3007">
                  <c:v>23.240024389999999</c:v>
                </c:pt>
                <c:pt idx="3008">
                  <c:v>22.698221559</c:v>
                </c:pt>
                <c:pt idx="3009">
                  <c:v>21.953059688</c:v>
                </c:pt>
                <c:pt idx="3010">
                  <c:v>21.342370747</c:v>
                </c:pt>
                <c:pt idx="3011">
                  <c:v>20.790450382</c:v>
                </c:pt>
                <c:pt idx="3012">
                  <c:v>20.371735846</c:v>
                </c:pt>
                <c:pt idx="3013">
                  <c:v>19.940202237000001</c:v>
                </c:pt>
                <c:pt idx="3014">
                  <c:v>19.646278159000001</c:v>
                </c:pt>
                <c:pt idx="3015">
                  <c:v>19.356017497</c:v>
                </c:pt>
                <c:pt idx="3016">
                  <c:v>19.191389519000001</c:v>
                </c:pt>
                <c:pt idx="3017">
                  <c:v>19.204784828000001</c:v>
                </c:pt>
                <c:pt idx="3018">
                  <c:v>18.958412370000001</c:v>
                </c:pt>
                <c:pt idx="3019">
                  <c:v>19.000163391000001</c:v>
                </c:pt>
                <c:pt idx="3020">
                  <c:v>19.066701736999999</c:v>
                </c:pt>
                <c:pt idx="3021">
                  <c:v>19.229111204999999</c:v>
                </c:pt>
                <c:pt idx="3022">
                  <c:v>19.409542434999999</c:v>
                </c:pt>
                <c:pt idx="3023">
                  <c:v>19.670844114000001</c:v>
                </c:pt>
                <c:pt idx="3024">
                  <c:v>19.953899454999998</c:v>
                </c:pt>
                <c:pt idx="3025">
                  <c:v>20.304556804000001</c:v>
                </c:pt>
                <c:pt idx="3026">
                  <c:v>20.669188519999999</c:v>
                </c:pt>
                <c:pt idx="3027">
                  <c:v>21.078140596000001</c:v>
                </c:pt>
                <c:pt idx="3028">
                  <c:v>21.551134780000002</c:v>
                </c:pt>
                <c:pt idx="3029">
                  <c:v>22.064642755000001</c:v>
                </c:pt>
                <c:pt idx="3030">
                  <c:v>22.776207407000001</c:v>
                </c:pt>
                <c:pt idx="3031">
                  <c:v>23.191517471000001</c:v>
                </c:pt>
                <c:pt idx="3032">
                  <c:v>24.428126575</c:v>
                </c:pt>
                <c:pt idx="3033">
                  <c:v>24.428126575</c:v>
                </c:pt>
                <c:pt idx="3034">
                  <c:v>24.908582027000001</c:v>
                </c:pt>
                <c:pt idx="3035">
                  <c:v>25.229223207</c:v>
                </c:pt>
                <c:pt idx="3036">
                  <c:v>25.549251012999999</c:v>
                </c:pt>
                <c:pt idx="3037">
                  <c:v>25.915531347000002</c:v>
                </c:pt>
                <c:pt idx="3038">
                  <c:v>26.292183961999999</c:v>
                </c:pt>
                <c:pt idx="3039">
                  <c:v>26.720517418</c:v>
                </c:pt>
                <c:pt idx="3040">
                  <c:v>27.194610813000001</c:v>
                </c:pt>
                <c:pt idx="3041">
                  <c:v>27.242027820000001</c:v>
                </c:pt>
                <c:pt idx="3042">
                  <c:v>26.274753434000001</c:v>
                </c:pt>
                <c:pt idx="3043">
                  <c:v>25.533145351999998</c:v>
                </c:pt>
                <c:pt idx="3044">
                  <c:v>24.662933873</c:v>
                </c:pt>
                <c:pt idx="3045">
                  <c:v>24.066159506000002</c:v>
                </c:pt>
                <c:pt idx="3046">
                  <c:v>23.324471620000001</c:v>
                </c:pt>
                <c:pt idx="3047">
                  <c:v>22.712565094999999</c:v>
                </c:pt>
                <c:pt idx="3048">
                  <c:v>22.255382396000002</c:v>
                </c:pt>
                <c:pt idx="3049">
                  <c:v>21.773342685999999</c:v>
                </c:pt>
                <c:pt idx="3050">
                  <c:v>21.334693519999998</c:v>
                </c:pt>
                <c:pt idx="3051">
                  <c:v>21.031264360000002</c:v>
                </c:pt>
                <c:pt idx="3052">
                  <c:v>20.710831297999999</c:v>
                </c:pt>
                <c:pt idx="3053">
                  <c:v>20.495059838</c:v>
                </c:pt>
                <c:pt idx="3054">
                  <c:v>20.262348487000001</c:v>
                </c:pt>
                <c:pt idx="3055">
                  <c:v>20.116691358000001</c:v>
                </c:pt>
                <c:pt idx="3056">
                  <c:v>19.948846231000001</c:v>
                </c:pt>
                <c:pt idx="3057">
                  <c:v>19.867100443999998</c:v>
                </c:pt>
                <c:pt idx="3058">
                  <c:v>19.757872496000001</c:v>
                </c:pt>
                <c:pt idx="3059">
                  <c:v>19.683266421999999</c:v>
                </c:pt>
                <c:pt idx="3060">
                  <c:v>19.688574388999999</c:v>
                </c:pt>
                <c:pt idx="3061">
                  <c:v>19.672272404000001</c:v>
                </c:pt>
                <c:pt idx="3062">
                  <c:v>19.718315961999998</c:v>
                </c:pt>
                <c:pt idx="3063">
                  <c:v>19.736216761000001</c:v>
                </c:pt>
                <c:pt idx="3064">
                  <c:v>19.807506490000002</c:v>
                </c:pt>
                <c:pt idx="3065">
                  <c:v>19.852001821000002</c:v>
                </c:pt>
                <c:pt idx="3066">
                  <c:v>20.047709815000001</c:v>
                </c:pt>
                <c:pt idx="3067">
                  <c:v>20.041058016000001</c:v>
                </c:pt>
                <c:pt idx="3068">
                  <c:v>20.295279310000002</c:v>
                </c:pt>
                <c:pt idx="3069">
                  <c:v>20.342327039000001</c:v>
                </c:pt>
                <c:pt idx="3070">
                  <c:v>20.529719207999999</c:v>
                </c:pt>
                <c:pt idx="3071">
                  <c:v>20.785291781000002</c:v>
                </c:pt>
                <c:pt idx="3072">
                  <c:v>21.058852496</c:v>
                </c:pt>
                <c:pt idx="3073">
                  <c:v>21.401462590000001</c:v>
                </c:pt>
                <c:pt idx="3074">
                  <c:v>21.894408546000001</c:v>
                </c:pt>
                <c:pt idx="3075">
                  <c:v>22.165448242</c:v>
                </c:pt>
                <c:pt idx="3076">
                  <c:v>22.617376985</c:v>
                </c:pt>
                <c:pt idx="3077">
                  <c:v>22.926542154</c:v>
                </c:pt>
                <c:pt idx="3078">
                  <c:v>22.596383672000002</c:v>
                </c:pt>
                <c:pt idx="3079">
                  <c:v>22.198477114999999</c:v>
                </c:pt>
                <c:pt idx="3080">
                  <c:v>22.005374789000001</c:v>
                </c:pt>
                <c:pt idx="3081">
                  <c:v>21.839115797000002</c:v>
                </c:pt>
                <c:pt idx="3082">
                  <c:v>21.765903668</c:v>
                </c:pt>
                <c:pt idx="3083">
                  <c:v>21.765903668</c:v>
                </c:pt>
                <c:pt idx="3084">
                  <c:v>21.671092222999999</c:v>
                </c:pt>
                <c:pt idx="3085">
                  <c:v>21.655145747999999</c:v>
                </c:pt>
                <c:pt idx="3086">
                  <c:v>21.622418462999999</c:v>
                </c:pt>
                <c:pt idx="3087">
                  <c:v>21.662493474000001</c:v>
                </c:pt>
                <c:pt idx="3088">
                  <c:v>21.820063821000002</c:v>
                </c:pt>
                <c:pt idx="3089">
                  <c:v>21.916362365000001</c:v>
                </c:pt>
                <c:pt idx="3090">
                  <c:v>21.866863606999999</c:v>
                </c:pt>
                <c:pt idx="3091">
                  <c:v>22.104008114999999</c:v>
                </c:pt>
                <c:pt idx="3092">
                  <c:v>22.277301153</c:v>
                </c:pt>
                <c:pt idx="3093">
                  <c:v>22.315926744999999</c:v>
                </c:pt>
                <c:pt idx="3094">
                  <c:v>22.541464557000001</c:v>
                </c:pt>
                <c:pt idx="3095">
                  <c:v>22.770007437</c:v>
                </c:pt>
                <c:pt idx="3096">
                  <c:v>23.061251183</c:v>
                </c:pt>
                <c:pt idx="3097">
                  <c:v>23.372223007999999</c:v>
                </c:pt>
                <c:pt idx="3098">
                  <c:v>23.732181872000002</c:v>
                </c:pt>
                <c:pt idx="3099">
                  <c:v>24.169821279000001</c:v>
                </c:pt>
                <c:pt idx="3100">
                  <c:v>25.753841331</c:v>
                </c:pt>
                <c:pt idx="3101">
                  <c:v>26.377496152999999</c:v>
                </c:pt>
                <c:pt idx="3102">
                  <c:v>26.577496152999998</c:v>
                </c:pt>
                <c:pt idx="3103">
                  <c:v>26.477496153000001</c:v>
                </c:pt>
                <c:pt idx="3104">
                  <c:v>26.330336768999999</c:v>
                </c:pt>
                <c:pt idx="3105">
                  <c:v>25.373868730000002</c:v>
                </c:pt>
                <c:pt idx="3106">
                  <c:v>24.339332896999998</c:v>
                </c:pt>
                <c:pt idx="3107">
                  <c:v>23.338278999</c:v>
                </c:pt>
                <c:pt idx="3108">
                  <c:v>22.473661344</c:v>
                </c:pt>
                <c:pt idx="3109">
                  <c:v>21.521087998999999</c:v>
                </c:pt>
                <c:pt idx="3110">
                  <c:v>20.700805089999999</c:v>
                </c:pt>
                <c:pt idx="3111">
                  <c:v>19.796318606</c:v>
                </c:pt>
                <c:pt idx="3112">
                  <c:v>19.01630231</c:v>
                </c:pt>
                <c:pt idx="3113">
                  <c:v>18.160724407</c:v>
                </c:pt>
                <c:pt idx="3114">
                  <c:v>17.33978823</c:v>
                </c:pt>
                <c:pt idx="3115">
                  <c:v>16.663106652</c:v>
                </c:pt>
                <c:pt idx="3116">
                  <c:v>15.918134514</c:v>
                </c:pt>
                <c:pt idx="3117">
                  <c:v>15.289823977999999</c:v>
                </c:pt>
                <c:pt idx="3118">
                  <c:v>14.587749280000001</c:v>
                </c:pt>
                <c:pt idx="3119">
                  <c:v>13.986800154999999</c:v>
                </c:pt>
                <c:pt idx="3120">
                  <c:v>13.311234796999999</c:v>
                </c:pt>
                <c:pt idx="3121">
                  <c:v>12.741085105</c:v>
                </c:pt>
                <c:pt idx="3122">
                  <c:v>12.098399423</c:v>
                </c:pt>
                <c:pt idx="3123">
                  <c:v>11.480719519999999</c:v>
                </c:pt>
                <c:pt idx="3124">
                  <c:v>10.972292446999999</c:v>
                </c:pt>
                <c:pt idx="3125">
                  <c:v>10.404466057</c:v>
                </c:pt>
                <c:pt idx="3126">
                  <c:v>9.945342428</c:v>
                </c:pt>
                <c:pt idx="3127">
                  <c:v>9.4414611260000001</c:v>
                </c:pt>
                <c:pt idx="3128">
                  <c:v>9.0460048250000007</c:v>
                </c:pt>
                <c:pt idx="3129">
                  <c:v>8.6076769760000005</c:v>
                </c:pt>
                <c:pt idx="3130">
                  <c:v>8.1961889790000004</c:v>
                </c:pt>
                <c:pt idx="3131">
                  <c:v>7.8888408859999997</c:v>
                </c:pt>
                <c:pt idx="3132">
                  <c:v>7.5265662600000001</c:v>
                </c:pt>
                <c:pt idx="3133">
                  <c:v>7.2602379939999997</c:v>
                </c:pt>
                <c:pt idx="3134">
                  <c:v>6.9471849360000002</c:v>
                </c:pt>
                <c:pt idx="3135">
                  <c:v>6.7125782440000004</c:v>
                </c:pt>
                <c:pt idx="3136">
                  <c:v>6.4383498210000001</c:v>
                </c:pt>
                <c:pt idx="3137">
                  <c:v>6.2487247459999997</c:v>
                </c:pt>
                <c:pt idx="3138">
                  <c:v>6.0184516270000001</c:v>
                </c:pt>
                <c:pt idx="3139">
                  <c:v>5.8169247799999999</c:v>
                </c:pt>
                <c:pt idx="3140">
                  <c:v>5.7044856810000004</c:v>
                </c:pt>
                <c:pt idx="3141">
                  <c:v>5.5673072890000004</c:v>
                </c:pt>
                <c:pt idx="3142">
                  <c:v>5.5099660200000002</c:v>
                </c:pt>
                <c:pt idx="3143">
                  <c:v>5.4288503019999999</c:v>
                </c:pt>
                <c:pt idx="3144">
                  <c:v>5.418327863</c:v>
                </c:pt>
                <c:pt idx="3145">
                  <c:v>5.3846827360000002</c:v>
                </c:pt>
                <c:pt idx="3146">
                  <c:v>5.3695940149999997</c:v>
                </c:pt>
                <c:pt idx="3147">
                  <c:v>5.4255444410000004</c:v>
                </c:pt>
                <c:pt idx="3148">
                  <c:v>5.4609146739999996</c:v>
                </c:pt>
                <c:pt idx="3149">
                  <c:v>5.5648020499999999</c:v>
                </c:pt>
                <c:pt idx="3150">
                  <c:v>5.7931936909999999</c:v>
                </c:pt>
                <c:pt idx="3151">
                  <c:v>5.9269626640000004</c:v>
                </c:pt>
                <c:pt idx="3152">
                  <c:v>5.9269626640000004</c:v>
                </c:pt>
                <c:pt idx="3153">
                  <c:v>6.1268592829999999</c:v>
                </c:pt>
                <c:pt idx="3154">
                  <c:v>6.3256946770000004</c:v>
                </c:pt>
                <c:pt idx="3155">
                  <c:v>6.5701332299999997</c:v>
                </c:pt>
                <c:pt idx="3156">
                  <c:v>6.8866738429999996</c:v>
                </c:pt>
                <c:pt idx="3157">
                  <c:v>7.2223888629999999</c:v>
                </c:pt>
                <c:pt idx="3158">
                  <c:v>7.617516212</c:v>
                </c:pt>
                <c:pt idx="3159">
                  <c:v>8.0332417389999993</c:v>
                </c:pt>
                <c:pt idx="3160">
                  <c:v>8.4963275389999993</c:v>
                </c:pt>
                <c:pt idx="3161">
                  <c:v>8.9803904590000005</c:v>
                </c:pt>
                <c:pt idx="3162">
                  <c:v>9.5009672869999999</c:v>
                </c:pt>
                <c:pt idx="3163">
                  <c:v>10.077207208000001</c:v>
                </c:pt>
                <c:pt idx="3164">
                  <c:v>10.697792443000001</c:v>
                </c:pt>
                <c:pt idx="3165">
                  <c:v>11.380667775999999</c:v>
                </c:pt>
                <c:pt idx="3166">
                  <c:v>12.095953084</c:v>
                </c:pt>
                <c:pt idx="3167">
                  <c:v>12.832043555</c:v>
                </c:pt>
                <c:pt idx="3168">
                  <c:v>13.613142202000001</c:v>
                </c:pt>
                <c:pt idx="3169">
                  <c:v>14.418419514</c:v>
                </c:pt>
                <c:pt idx="3170">
                  <c:v>16.145021912000001</c:v>
                </c:pt>
                <c:pt idx="3171">
                  <c:v>17.045649394000002</c:v>
                </c:pt>
                <c:pt idx="3172">
                  <c:v>18.068576671999999</c:v>
                </c:pt>
                <c:pt idx="3173">
                  <c:v>18.068576671999999</c:v>
                </c:pt>
                <c:pt idx="3174">
                  <c:v>19.017681402000001</c:v>
                </c:pt>
                <c:pt idx="3175">
                  <c:v>20.015757838999999</c:v>
                </c:pt>
                <c:pt idx="3176">
                  <c:v>21.014769472000001</c:v>
                </c:pt>
                <c:pt idx="3177">
                  <c:v>22.070946486</c:v>
                </c:pt>
                <c:pt idx="3178">
                  <c:v>23.147898538</c:v>
                </c:pt>
                <c:pt idx="3179">
                  <c:v>24.230263035</c:v>
                </c:pt>
                <c:pt idx="3180">
                  <c:v>25.367437502000001</c:v>
                </c:pt>
                <c:pt idx="3181">
                  <c:v>25.589818772000001</c:v>
                </c:pt>
                <c:pt idx="3182">
                  <c:v>24.695428113999998</c:v>
                </c:pt>
                <c:pt idx="3183">
                  <c:v>23.948161903999999</c:v>
                </c:pt>
                <c:pt idx="3184">
                  <c:v>23.158204048999998</c:v>
                </c:pt>
                <c:pt idx="3185">
                  <c:v>22.589792684999999</c:v>
                </c:pt>
                <c:pt idx="3186">
                  <c:v>21.849460265000001</c:v>
                </c:pt>
                <c:pt idx="3187">
                  <c:v>21.239577597</c:v>
                </c:pt>
                <c:pt idx="3188">
                  <c:v>20.583862444000001</c:v>
                </c:pt>
                <c:pt idx="3189">
                  <c:v>19.963247932000002</c:v>
                </c:pt>
                <c:pt idx="3190">
                  <c:v>19.472193976</c:v>
                </c:pt>
                <c:pt idx="3191">
                  <c:v>18.940983459000002</c:v>
                </c:pt>
                <c:pt idx="3192">
                  <c:v>18.528179865999999</c:v>
                </c:pt>
                <c:pt idx="3193">
                  <c:v>18.079495915999999</c:v>
                </c:pt>
                <c:pt idx="3194">
                  <c:v>17.658132151</c:v>
                </c:pt>
                <c:pt idx="3195">
                  <c:v>17.346102792</c:v>
                </c:pt>
                <c:pt idx="3196">
                  <c:v>16.881997860999999</c:v>
                </c:pt>
                <c:pt idx="3197">
                  <c:v>16.831407857999999</c:v>
                </c:pt>
                <c:pt idx="3198">
                  <c:v>16.756300145000001</c:v>
                </c:pt>
                <c:pt idx="3199">
                  <c:v>16.755054357999999</c:v>
                </c:pt>
                <c:pt idx="3200">
                  <c:v>16.737504246</c:v>
                </c:pt>
                <c:pt idx="3201">
                  <c:v>16.794199313</c:v>
                </c:pt>
                <c:pt idx="3202">
                  <c:v>16.842645097999998</c:v>
                </c:pt>
                <c:pt idx="3203">
                  <c:v>16.937303575000001</c:v>
                </c:pt>
                <c:pt idx="3204">
                  <c:v>17.104208175</c:v>
                </c:pt>
                <c:pt idx="3205">
                  <c:v>17.265711937999999</c:v>
                </c:pt>
                <c:pt idx="3206">
                  <c:v>17.481014547000001</c:v>
                </c:pt>
                <c:pt idx="3207">
                  <c:v>17.699719522999999</c:v>
                </c:pt>
                <c:pt idx="3208">
                  <c:v>18.032684738</c:v>
                </c:pt>
                <c:pt idx="3209">
                  <c:v>18.300642420999999</c:v>
                </c:pt>
                <c:pt idx="3210">
                  <c:v>18.338942979999999</c:v>
                </c:pt>
                <c:pt idx="3211">
                  <c:v>18.664622872999999</c:v>
                </c:pt>
                <c:pt idx="3212">
                  <c:v>19.020389432000002</c:v>
                </c:pt>
                <c:pt idx="3213">
                  <c:v>19.499387480999999</c:v>
                </c:pt>
                <c:pt idx="3214">
                  <c:v>19.922846813</c:v>
                </c:pt>
                <c:pt idx="3215">
                  <c:v>20.459509049000001</c:v>
                </c:pt>
                <c:pt idx="3216">
                  <c:v>20.442672147</c:v>
                </c:pt>
                <c:pt idx="3217">
                  <c:v>20.441599397000001</c:v>
                </c:pt>
                <c:pt idx="3218">
                  <c:v>20.427232592999999</c:v>
                </c:pt>
                <c:pt idx="3219">
                  <c:v>20.452172086000001</c:v>
                </c:pt>
                <c:pt idx="3220">
                  <c:v>20.554766572999998</c:v>
                </c:pt>
                <c:pt idx="3221">
                  <c:v>20.652596293999999</c:v>
                </c:pt>
                <c:pt idx="3222">
                  <c:v>20.824014888000001</c:v>
                </c:pt>
                <c:pt idx="3223">
                  <c:v>21.008853321</c:v>
                </c:pt>
                <c:pt idx="3224">
                  <c:v>21.311501255</c:v>
                </c:pt>
                <c:pt idx="3225">
                  <c:v>21.600285762999999</c:v>
                </c:pt>
                <c:pt idx="3226">
                  <c:v>21.956759272999999</c:v>
                </c:pt>
                <c:pt idx="3227">
                  <c:v>22.408964109999999</c:v>
                </c:pt>
                <c:pt idx="3228">
                  <c:v>22.865424757</c:v>
                </c:pt>
                <c:pt idx="3229">
                  <c:v>23.430872998000002</c:v>
                </c:pt>
                <c:pt idx="3230">
                  <c:v>23.611379912</c:v>
                </c:pt>
                <c:pt idx="3231">
                  <c:v>23.105517596999999</c:v>
                </c:pt>
                <c:pt idx="3232">
                  <c:v>22.518789195</c:v>
                </c:pt>
                <c:pt idx="3233">
                  <c:v>22.060843473999999</c:v>
                </c:pt>
                <c:pt idx="3234">
                  <c:v>21.562788335</c:v>
                </c:pt>
                <c:pt idx="3235">
                  <c:v>21.103164503999999</c:v>
                </c:pt>
                <c:pt idx="3236">
                  <c:v>20.752538690000002</c:v>
                </c:pt>
                <c:pt idx="3237">
                  <c:v>20.355380611000001</c:v>
                </c:pt>
                <c:pt idx="3238">
                  <c:v>20.050932338999999</c:v>
                </c:pt>
                <c:pt idx="3239">
                  <c:v>19.705638812</c:v>
                </c:pt>
                <c:pt idx="3240">
                  <c:v>19.472645027999999</c:v>
                </c:pt>
                <c:pt idx="3241">
                  <c:v>19.230593539000001</c:v>
                </c:pt>
                <c:pt idx="3242">
                  <c:v>19.024686529</c:v>
                </c:pt>
                <c:pt idx="3243">
                  <c:v>18.916519048000001</c:v>
                </c:pt>
                <c:pt idx="3244">
                  <c:v>18.747802604</c:v>
                </c:pt>
                <c:pt idx="3245">
                  <c:v>18.725460545000001</c:v>
                </c:pt>
                <c:pt idx="3246">
                  <c:v>18.62800725</c:v>
                </c:pt>
                <c:pt idx="3247">
                  <c:v>18.672326019</c:v>
                </c:pt>
                <c:pt idx="3248">
                  <c:v>18.658157488000001</c:v>
                </c:pt>
                <c:pt idx="3249">
                  <c:v>18.675413756000001</c:v>
                </c:pt>
                <c:pt idx="3250">
                  <c:v>18.729121758000002</c:v>
                </c:pt>
                <c:pt idx="3251">
                  <c:v>18.773210062</c:v>
                </c:pt>
                <c:pt idx="3252">
                  <c:v>18.877559457</c:v>
                </c:pt>
                <c:pt idx="3253">
                  <c:v>18.960770461999999</c:v>
                </c:pt>
                <c:pt idx="3254">
                  <c:v>19.103461341999999</c:v>
                </c:pt>
                <c:pt idx="3255">
                  <c:v>19.235154159</c:v>
                </c:pt>
                <c:pt idx="3256">
                  <c:v>19.424956204000001</c:v>
                </c:pt>
                <c:pt idx="3257">
                  <c:v>19.614816617999999</c:v>
                </c:pt>
                <c:pt idx="3258">
                  <c:v>19.835967645</c:v>
                </c:pt>
                <c:pt idx="3259">
                  <c:v>20.127283393999999</c:v>
                </c:pt>
                <c:pt idx="3260">
                  <c:v>20.426862591999999</c:v>
                </c:pt>
                <c:pt idx="3261">
                  <c:v>20.751739648000001</c:v>
                </c:pt>
                <c:pt idx="3262">
                  <c:v>21.520421626000001</c:v>
                </c:pt>
                <c:pt idx="3263">
                  <c:v>21.520421626000001</c:v>
                </c:pt>
                <c:pt idx="3264">
                  <c:v>21.936257412</c:v>
                </c:pt>
                <c:pt idx="3265">
                  <c:v>22.120644639999998</c:v>
                </c:pt>
                <c:pt idx="3266">
                  <c:v>21.692931773000002</c:v>
                </c:pt>
                <c:pt idx="3267">
                  <c:v>21.29670569</c:v>
                </c:pt>
                <c:pt idx="3268">
                  <c:v>21.013436900999999</c:v>
                </c:pt>
                <c:pt idx="3269">
                  <c:v>20.695995472</c:v>
                </c:pt>
                <c:pt idx="3270">
                  <c:v>20.464205247999999</c:v>
                </c:pt>
                <c:pt idx="3271">
                  <c:v>20.191083629000001</c:v>
                </c:pt>
                <c:pt idx="3272">
                  <c:v>19.996638730000001</c:v>
                </c:pt>
                <c:pt idx="3273">
                  <c:v>19.762363454999999</c:v>
                </c:pt>
                <c:pt idx="3274">
                  <c:v>19.549956575</c:v>
                </c:pt>
                <c:pt idx="3275">
                  <c:v>19.437909672</c:v>
                </c:pt>
                <c:pt idx="3276">
                  <c:v>19.304031741999999</c:v>
                </c:pt>
                <c:pt idx="3277">
                  <c:v>19.242858560999998</c:v>
                </c:pt>
                <c:pt idx="3278">
                  <c:v>19.147940780999999</c:v>
                </c:pt>
                <c:pt idx="3279">
                  <c:v>19.099887042999999</c:v>
                </c:pt>
                <c:pt idx="3280">
                  <c:v>19.095966377</c:v>
                </c:pt>
                <c:pt idx="3281">
                  <c:v>19.141610375999999</c:v>
                </c:pt>
                <c:pt idx="3282">
                  <c:v>19.170199629999999</c:v>
                </c:pt>
                <c:pt idx="3283">
                  <c:v>19.242623646999998</c:v>
                </c:pt>
                <c:pt idx="3284">
                  <c:v>19.401807458</c:v>
                </c:pt>
                <c:pt idx="3285">
                  <c:v>19.558149719999999</c:v>
                </c:pt>
                <c:pt idx="3286">
                  <c:v>19.773649588000001</c:v>
                </c:pt>
                <c:pt idx="3287">
                  <c:v>19.985895747000001</c:v>
                </c:pt>
                <c:pt idx="3288">
                  <c:v>20.257054928999999</c:v>
                </c:pt>
                <c:pt idx="3289">
                  <c:v>20.531016419</c:v>
                </c:pt>
                <c:pt idx="3290">
                  <c:v>20.822928205</c:v>
                </c:pt>
                <c:pt idx="3291">
                  <c:v>21.164813815999999</c:v>
                </c:pt>
                <c:pt idx="3292">
                  <c:v>21.50093523</c:v>
                </c:pt>
                <c:pt idx="3293">
                  <c:v>21.876174511999999</c:v>
                </c:pt>
                <c:pt idx="3294">
                  <c:v>22.250282164000001</c:v>
                </c:pt>
                <c:pt idx="3295">
                  <c:v>22.667203687000001</c:v>
                </c:pt>
                <c:pt idx="3296">
                  <c:v>23.096513058999999</c:v>
                </c:pt>
                <c:pt idx="3297">
                  <c:v>23.567586521999999</c:v>
                </c:pt>
                <c:pt idx="3298">
                  <c:v>24.047150469999998</c:v>
                </c:pt>
                <c:pt idx="3299">
                  <c:v>24.555946121000002</c:v>
                </c:pt>
                <c:pt idx="3300">
                  <c:v>25.097322799000001</c:v>
                </c:pt>
                <c:pt idx="3301">
                  <c:v>25.217377059</c:v>
                </c:pt>
                <c:pt idx="3302">
                  <c:v>24.777662943999999</c:v>
                </c:pt>
                <c:pt idx="3303">
                  <c:v>24.279504953</c:v>
                </c:pt>
                <c:pt idx="3304">
                  <c:v>23.877341607999998</c:v>
                </c:pt>
                <c:pt idx="3305">
                  <c:v>23.432399743000001</c:v>
                </c:pt>
                <c:pt idx="3306">
                  <c:v>22.987967012999999</c:v>
                </c:pt>
                <c:pt idx="3307">
                  <c:v>22.690938514999999</c:v>
                </c:pt>
                <c:pt idx="3308">
                  <c:v>22.318509326000001</c:v>
                </c:pt>
                <c:pt idx="3309">
                  <c:v>22.034725477999999</c:v>
                </c:pt>
                <c:pt idx="3310">
                  <c:v>21.706788898999999</c:v>
                </c:pt>
                <c:pt idx="3311">
                  <c:v>21.464010944000002</c:v>
                </c:pt>
                <c:pt idx="3312">
                  <c:v>21.183285960999999</c:v>
                </c:pt>
                <c:pt idx="3313">
                  <c:v>20.989797977999999</c:v>
                </c:pt>
                <c:pt idx="3314">
                  <c:v>20.764365117000001</c:v>
                </c:pt>
                <c:pt idx="3315">
                  <c:v>20.578941915000001</c:v>
                </c:pt>
                <c:pt idx="3316">
                  <c:v>20.490521393000002</c:v>
                </c:pt>
                <c:pt idx="3317">
                  <c:v>20.381611912</c:v>
                </c:pt>
                <c:pt idx="3318">
                  <c:v>20.347158399000001</c:v>
                </c:pt>
                <c:pt idx="3319">
                  <c:v>20.288147072000001</c:v>
                </c:pt>
                <c:pt idx="3320">
                  <c:v>20.296817506</c:v>
                </c:pt>
                <c:pt idx="3321">
                  <c:v>20.291084041000001</c:v>
                </c:pt>
                <c:pt idx="3322">
                  <c:v>20.325923659000001</c:v>
                </c:pt>
                <c:pt idx="3323">
                  <c:v>20.453763624</c:v>
                </c:pt>
                <c:pt idx="3324">
                  <c:v>21.016584948999999</c:v>
                </c:pt>
                <c:pt idx="3325">
                  <c:v>21.292754949999999</c:v>
                </c:pt>
                <c:pt idx="3326">
                  <c:v>21.563481885000002</c:v>
                </c:pt>
                <c:pt idx="3327">
                  <c:v>21.922678769000001</c:v>
                </c:pt>
                <c:pt idx="3328">
                  <c:v>21.922678769000001</c:v>
                </c:pt>
                <c:pt idx="3329">
                  <c:v>22.261379980000001</c:v>
                </c:pt>
                <c:pt idx="3330">
                  <c:v>22.261379980000001</c:v>
                </c:pt>
                <c:pt idx="3331">
                  <c:v>22.634290694000001</c:v>
                </c:pt>
                <c:pt idx="3332">
                  <c:v>23.060250353000001</c:v>
                </c:pt>
                <c:pt idx="3333">
                  <c:v>23.116331002999999</c:v>
                </c:pt>
                <c:pt idx="3334">
                  <c:v>22.763681092999999</c:v>
                </c:pt>
                <c:pt idx="3335">
                  <c:v>22.343435867</c:v>
                </c:pt>
                <c:pt idx="3336">
                  <c:v>22.012696376000001</c:v>
                </c:pt>
                <c:pt idx="3337">
                  <c:v>21.635337324999998</c:v>
                </c:pt>
                <c:pt idx="3338">
                  <c:v>21.029975196999999</c:v>
                </c:pt>
                <c:pt idx="3339">
                  <c:v>20.739040943999999</c:v>
                </c:pt>
                <c:pt idx="3340">
                  <c:v>20.536885094999999</c:v>
                </c:pt>
                <c:pt idx="3341">
                  <c:v>20.301903305</c:v>
                </c:pt>
                <c:pt idx="3342">
                  <c:v>20.301903305</c:v>
                </c:pt>
                <c:pt idx="3343">
                  <c:v>20.148962246</c:v>
                </c:pt>
                <c:pt idx="3344">
                  <c:v>19.966543000000001</c:v>
                </c:pt>
                <c:pt idx="3345">
                  <c:v>19.863493217999999</c:v>
                </c:pt>
                <c:pt idx="3346">
                  <c:v>19.719978465000001</c:v>
                </c:pt>
                <c:pt idx="3347">
                  <c:v>19.597736224999998</c:v>
                </c:pt>
                <c:pt idx="3348">
                  <c:v>19.549503821999998</c:v>
                </c:pt>
                <c:pt idx="3349">
                  <c:v>19.472579503999999</c:v>
                </c:pt>
                <c:pt idx="3350">
                  <c:v>19.467835226999998</c:v>
                </c:pt>
                <c:pt idx="3351">
                  <c:v>19.445813266999998</c:v>
                </c:pt>
                <c:pt idx="3352">
                  <c:v>19.495425948000001</c:v>
                </c:pt>
                <c:pt idx="3353">
                  <c:v>19.536741808999999</c:v>
                </c:pt>
                <c:pt idx="3354">
                  <c:v>19.610362587000001</c:v>
                </c:pt>
                <c:pt idx="3355">
                  <c:v>19.769860586</c:v>
                </c:pt>
                <c:pt idx="3356">
                  <c:v>19.933297376999999</c:v>
                </c:pt>
                <c:pt idx="3357">
                  <c:v>20.161090063</c:v>
                </c:pt>
                <c:pt idx="3358">
                  <c:v>20.387290777</c:v>
                </c:pt>
                <c:pt idx="3359">
                  <c:v>20.665968121999999</c:v>
                </c:pt>
                <c:pt idx="3360">
                  <c:v>20.944063713999999</c:v>
                </c:pt>
                <c:pt idx="3361">
                  <c:v>21.271964998000001</c:v>
                </c:pt>
                <c:pt idx="3362">
                  <c:v>21.600813915</c:v>
                </c:pt>
                <c:pt idx="3363">
                  <c:v>21.986294338</c:v>
                </c:pt>
                <c:pt idx="3364">
                  <c:v>22.435917724999999</c:v>
                </c:pt>
                <c:pt idx="3365">
                  <c:v>22.898274508</c:v>
                </c:pt>
                <c:pt idx="3366">
                  <c:v>23.396608218000001</c:v>
                </c:pt>
                <c:pt idx="3367">
                  <c:v>23.910822211999999</c:v>
                </c:pt>
                <c:pt idx="3368">
                  <c:v>24.467235889000001</c:v>
                </c:pt>
                <c:pt idx="3369">
                  <c:v>25.058889445999998</c:v>
                </c:pt>
                <c:pt idx="3370">
                  <c:v>25.141112812999999</c:v>
                </c:pt>
                <c:pt idx="3371">
                  <c:v>24.529785894</c:v>
                </c:pt>
                <c:pt idx="3372">
                  <c:v>23.871916581000001</c:v>
                </c:pt>
                <c:pt idx="3373">
                  <c:v>23.343478489999999</c:v>
                </c:pt>
                <c:pt idx="3374">
                  <c:v>22.772545560000001</c:v>
                </c:pt>
                <c:pt idx="3375">
                  <c:v>22.317772249000001</c:v>
                </c:pt>
                <c:pt idx="3376">
                  <c:v>21.850170567999999</c:v>
                </c:pt>
                <c:pt idx="3377">
                  <c:v>21.505067301</c:v>
                </c:pt>
                <c:pt idx="3378">
                  <c:v>21.137127187000001</c:v>
                </c:pt>
                <c:pt idx="3379">
                  <c:v>20.830906256999999</c:v>
                </c:pt>
                <c:pt idx="3380">
                  <c:v>20.644561938999999</c:v>
                </c:pt>
                <c:pt idx="3381">
                  <c:v>20.452571482</c:v>
                </c:pt>
                <c:pt idx="3382">
                  <c:v>20.368839288</c:v>
                </c:pt>
                <c:pt idx="3383">
                  <c:v>20.289805633</c:v>
                </c:pt>
                <c:pt idx="3384">
                  <c:v>20.312762763999999</c:v>
                </c:pt>
                <c:pt idx="3385">
                  <c:v>20.34905762</c:v>
                </c:pt>
                <c:pt idx="3386">
                  <c:v>20.441602214</c:v>
                </c:pt>
                <c:pt idx="3387">
                  <c:v>20.633161600000001</c:v>
                </c:pt>
                <c:pt idx="3388">
                  <c:v>20.844688177999998</c:v>
                </c:pt>
                <c:pt idx="3389">
                  <c:v>21.135018148</c:v>
                </c:pt>
                <c:pt idx="3390">
                  <c:v>21.451657308000001</c:v>
                </c:pt>
                <c:pt idx="3391">
                  <c:v>21.852817860999998</c:v>
                </c:pt>
                <c:pt idx="3392">
                  <c:v>21.863600545000001</c:v>
                </c:pt>
                <c:pt idx="3393">
                  <c:v>21.165425304999999</c:v>
                </c:pt>
                <c:pt idx="3394">
                  <c:v>20.418502197999999</c:v>
                </c:pt>
                <c:pt idx="3395">
                  <c:v>19.741431171999999</c:v>
                </c:pt>
                <c:pt idx="3396">
                  <c:v>19.220695695</c:v>
                </c:pt>
                <c:pt idx="3397">
                  <c:v>18.689185943999998</c:v>
                </c:pt>
                <c:pt idx="3398">
                  <c:v>18.301083817999999</c:v>
                </c:pt>
                <c:pt idx="3399">
                  <c:v>17.914462728</c:v>
                </c:pt>
                <c:pt idx="3400">
                  <c:v>17.663430495</c:v>
                </c:pt>
                <c:pt idx="3401">
                  <c:v>17.426290002999998</c:v>
                </c:pt>
                <c:pt idx="3402">
                  <c:v>17.269980222000001</c:v>
                </c:pt>
                <c:pt idx="3403">
                  <c:v>17.25500121</c:v>
                </c:pt>
                <c:pt idx="3404">
                  <c:v>17.243452660999999</c:v>
                </c:pt>
                <c:pt idx="3405">
                  <c:v>17.368726376000001</c:v>
                </c:pt>
                <c:pt idx="3406">
                  <c:v>17.499685828</c:v>
                </c:pt>
                <c:pt idx="3407">
                  <c:v>17.417070288000001</c:v>
                </c:pt>
                <c:pt idx="3408">
                  <c:v>16.776112591</c:v>
                </c:pt>
                <c:pt idx="3409">
                  <c:v>16.328091177000001</c:v>
                </c:pt>
                <c:pt idx="3410">
                  <c:v>15.896469801</c:v>
                </c:pt>
                <c:pt idx="3411">
                  <c:v>15.559199567</c:v>
                </c:pt>
                <c:pt idx="3412">
                  <c:v>15.373917221999999</c:v>
                </c:pt>
                <c:pt idx="3413">
                  <c:v>15.205201107000001</c:v>
                </c:pt>
                <c:pt idx="3414">
                  <c:v>15.150889353</c:v>
                </c:pt>
                <c:pt idx="3415">
                  <c:v>15.089035020000001</c:v>
                </c:pt>
                <c:pt idx="3416">
                  <c:v>15.177674746999999</c:v>
                </c:pt>
                <c:pt idx="3417">
                  <c:v>15.251872452000001</c:v>
                </c:pt>
                <c:pt idx="3418">
                  <c:v>15.358920094</c:v>
                </c:pt>
                <c:pt idx="3419">
                  <c:v>15.542851335</c:v>
                </c:pt>
                <c:pt idx="3420">
                  <c:v>15.723993140999999</c:v>
                </c:pt>
                <c:pt idx="3421">
                  <c:v>15.973206654</c:v>
                </c:pt>
                <c:pt idx="3422">
                  <c:v>16.240107646999999</c:v>
                </c:pt>
                <c:pt idx="3423">
                  <c:v>16.584330423000001</c:v>
                </c:pt>
                <c:pt idx="3424">
                  <c:v>16.961359474000002</c:v>
                </c:pt>
                <c:pt idx="3425">
                  <c:v>17.410571726000001</c:v>
                </c:pt>
                <c:pt idx="3426">
                  <c:v>17.911231793999999</c:v>
                </c:pt>
                <c:pt idx="3427">
                  <c:v>18.211616343999999</c:v>
                </c:pt>
                <c:pt idx="3428">
                  <c:v>18.159753666</c:v>
                </c:pt>
                <c:pt idx="3429">
                  <c:v>18.12248662</c:v>
                </c:pt>
                <c:pt idx="3430">
                  <c:v>18.174750649</c:v>
                </c:pt>
                <c:pt idx="3431">
                  <c:v>18.330864238</c:v>
                </c:pt>
                <c:pt idx="3432">
                  <c:v>18.553494426</c:v>
                </c:pt>
                <c:pt idx="3433">
                  <c:v>18.820684835000002</c:v>
                </c:pt>
                <c:pt idx="3434">
                  <c:v>19.163786429000002</c:v>
                </c:pt>
                <c:pt idx="3435">
                  <c:v>19.611567485999998</c:v>
                </c:pt>
                <c:pt idx="3436">
                  <c:v>20.138821409999998</c:v>
                </c:pt>
                <c:pt idx="3437">
                  <c:v>20.778772719999999</c:v>
                </c:pt>
                <c:pt idx="3438">
                  <c:v>21.469641608</c:v>
                </c:pt>
                <c:pt idx="3439">
                  <c:v>22.267403481999999</c:v>
                </c:pt>
                <c:pt idx="3440">
                  <c:v>23.154255023000001</c:v>
                </c:pt>
                <c:pt idx="3441">
                  <c:v>23.584054183999999</c:v>
                </c:pt>
                <c:pt idx="3442">
                  <c:v>22.800849695</c:v>
                </c:pt>
                <c:pt idx="3443">
                  <c:v>22.091670656000002</c:v>
                </c:pt>
                <c:pt idx="3444">
                  <c:v>21.529497856999999</c:v>
                </c:pt>
                <c:pt idx="3445">
                  <c:v>20.926356037000001</c:v>
                </c:pt>
                <c:pt idx="3446">
                  <c:v>20.44399293</c:v>
                </c:pt>
                <c:pt idx="3447">
                  <c:v>19.923362961999999</c:v>
                </c:pt>
                <c:pt idx="3448">
                  <c:v>19.524256220000002</c:v>
                </c:pt>
                <c:pt idx="3449">
                  <c:v>19.085421703000002</c:v>
                </c:pt>
                <c:pt idx="3450">
                  <c:v>18.681847472000001</c:v>
                </c:pt>
                <c:pt idx="3451">
                  <c:v>18.396137054</c:v>
                </c:pt>
                <c:pt idx="3452">
                  <c:v>18.088702337000001</c:v>
                </c:pt>
                <c:pt idx="3453">
                  <c:v>17.895247411</c:v>
                </c:pt>
                <c:pt idx="3454">
                  <c:v>17.70551901</c:v>
                </c:pt>
                <c:pt idx="3455">
                  <c:v>17.646425834999999</c:v>
                </c:pt>
                <c:pt idx="3456">
                  <c:v>17.609877210000001</c:v>
                </c:pt>
                <c:pt idx="3457">
                  <c:v>17.768666905</c:v>
                </c:pt>
                <c:pt idx="3458">
                  <c:v>17.915632316</c:v>
                </c:pt>
                <c:pt idx="3459">
                  <c:v>18.150463159000001</c:v>
                </c:pt>
                <c:pt idx="3460">
                  <c:v>18.412751963000002</c:v>
                </c:pt>
                <c:pt idx="3461">
                  <c:v>18.700514943000002</c:v>
                </c:pt>
                <c:pt idx="3462">
                  <c:v>18.700514943000002</c:v>
                </c:pt>
                <c:pt idx="3463">
                  <c:v>19.122719774</c:v>
                </c:pt>
                <c:pt idx="3464">
                  <c:v>19.561622165999999</c:v>
                </c:pt>
                <c:pt idx="3465">
                  <c:v>20.041618756999998</c:v>
                </c:pt>
                <c:pt idx="3466">
                  <c:v>20.583920547000002</c:v>
                </c:pt>
                <c:pt idx="3467">
                  <c:v>21.199186778000001</c:v>
                </c:pt>
                <c:pt idx="3468">
                  <c:v>21.867002616000001</c:v>
                </c:pt>
                <c:pt idx="3469">
                  <c:v>22.077126904</c:v>
                </c:pt>
                <c:pt idx="3470">
                  <c:v>21.441438423000001</c:v>
                </c:pt>
                <c:pt idx="3471">
                  <c:v>20.528014566</c:v>
                </c:pt>
                <c:pt idx="3472">
                  <c:v>20.137514378999999</c:v>
                </c:pt>
                <c:pt idx="3473">
                  <c:v>19.656539337000002</c:v>
                </c:pt>
                <c:pt idx="3474">
                  <c:v>19.342354016000002</c:v>
                </c:pt>
                <c:pt idx="3475">
                  <c:v>19.09025213</c:v>
                </c:pt>
                <c:pt idx="3476">
                  <c:v>19.09025213</c:v>
                </c:pt>
                <c:pt idx="3477">
                  <c:v>18.756373173</c:v>
                </c:pt>
                <c:pt idx="3478">
                  <c:v>18.576308422</c:v>
                </c:pt>
                <c:pt idx="3479">
                  <c:v>18.438655383</c:v>
                </c:pt>
                <c:pt idx="3480">
                  <c:v>18.341794746000001</c:v>
                </c:pt>
                <c:pt idx="3481">
                  <c:v>18.248454110000001</c:v>
                </c:pt>
                <c:pt idx="3482">
                  <c:v>18.227678849</c:v>
                </c:pt>
                <c:pt idx="3483">
                  <c:v>18.323439411999999</c:v>
                </c:pt>
                <c:pt idx="3484">
                  <c:v>18.437426475999999</c:v>
                </c:pt>
                <c:pt idx="3485">
                  <c:v>18.86948014</c:v>
                </c:pt>
                <c:pt idx="3486">
                  <c:v>19.180286398</c:v>
                </c:pt>
                <c:pt idx="3487">
                  <c:v>19.526379573</c:v>
                </c:pt>
                <c:pt idx="3488">
                  <c:v>19.946616256999999</c:v>
                </c:pt>
                <c:pt idx="3489">
                  <c:v>19.931479865</c:v>
                </c:pt>
                <c:pt idx="3490">
                  <c:v>19.276840363000002</c:v>
                </c:pt>
                <c:pt idx="3491">
                  <c:v>19.276840363000002</c:v>
                </c:pt>
                <c:pt idx="3492">
                  <c:v>18.796643587999998</c:v>
                </c:pt>
                <c:pt idx="3493">
                  <c:v>18.334298880999999</c:v>
                </c:pt>
                <c:pt idx="3494">
                  <c:v>18.034291452000001</c:v>
                </c:pt>
                <c:pt idx="3495">
                  <c:v>17.749506827000001</c:v>
                </c:pt>
                <c:pt idx="3496">
                  <c:v>17.597035029000001</c:v>
                </c:pt>
                <c:pt idx="3497">
                  <c:v>17.396784553</c:v>
                </c:pt>
                <c:pt idx="3498">
                  <c:v>17.389329995000001</c:v>
                </c:pt>
                <c:pt idx="3499">
                  <c:v>17.4948771</c:v>
                </c:pt>
                <c:pt idx="3500">
                  <c:v>17.666449008000001</c:v>
                </c:pt>
                <c:pt idx="3501">
                  <c:v>17.855472748</c:v>
                </c:pt>
                <c:pt idx="3502">
                  <c:v>17.855472748</c:v>
                </c:pt>
                <c:pt idx="3503">
                  <c:v>18.151221364000001</c:v>
                </c:pt>
                <c:pt idx="3504">
                  <c:v>18.515878512</c:v>
                </c:pt>
                <c:pt idx="3505">
                  <c:v>18.978471531</c:v>
                </c:pt>
                <c:pt idx="3506">
                  <c:v>19.500092745</c:v>
                </c:pt>
                <c:pt idx="3507">
                  <c:v>20.108518239999999</c:v>
                </c:pt>
                <c:pt idx="3508">
                  <c:v>20.818424264000001</c:v>
                </c:pt>
                <c:pt idx="3509">
                  <c:v>21.546152694</c:v>
                </c:pt>
                <c:pt idx="3510">
                  <c:v>21.908554052</c:v>
                </c:pt>
                <c:pt idx="3511">
                  <c:v>21.132747577</c:v>
                </c:pt>
                <c:pt idx="3512">
                  <c:v>20.630867632000001</c:v>
                </c:pt>
                <c:pt idx="3513">
                  <c:v>20.188542121000001</c:v>
                </c:pt>
                <c:pt idx="3514">
                  <c:v>19.866930727</c:v>
                </c:pt>
                <c:pt idx="3515">
                  <c:v>19.721485584</c:v>
                </c:pt>
                <c:pt idx="3516">
                  <c:v>19.627105265000001</c:v>
                </c:pt>
                <c:pt idx="3517">
                  <c:v>19.683824351999998</c:v>
                </c:pt>
                <c:pt idx="3518">
                  <c:v>19.719430804000002</c:v>
                </c:pt>
                <c:pt idx="3519">
                  <c:v>19.956527303000001</c:v>
                </c:pt>
                <c:pt idx="3520">
                  <c:v>20.252052631000002</c:v>
                </c:pt>
                <c:pt idx="3521">
                  <c:v>20.654599695999998</c:v>
                </c:pt>
                <c:pt idx="3522">
                  <c:v>21.123772403</c:v>
                </c:pt>
                <c:pt idx="3523">
                  <c:v>21.693875013</c:v>
                </c:pt>
                <c:pt idx="3524">
                  <c:v>22.203734401999998</c:v>
                </c:pt>
                <c:pt idx="3525">
                  <c:v>22.122123083000002</c:v>
                </c:pt>
                <c:pt idx="3526">
                  <c:v>22.178270277999999</c:v>
                </c:pt>
                <c:pt idx="3527">
                  <c:v>22.483948233</c:v>
                </c:pt>
                <c:pt idx="3528">
                  <c:v>22.728621302000001</c:v>
                </c:pt>
                <c:pt idx="3529">
                  <c:v>23.140128111999999</c:v>
                </c:pt>
                <c:pt idx="3530">
                  <c:v>23.140128111999999</c:v>
                </c:pt>
                <c:pt idx="3531">
                  <c:v>23.339845601</c:v>
                </c:pt>
                <c:pt idx="3532">
                  <c:v>23.173846319999999</c:v>
                </c:pt>
                <c:pt idx="3533">
                  <c:v>23.156828698000002</c:v>
                </c:pt>
                <c:pt idx="3534">
                  <c:v>23.194271981</c:v>
                </c:pt>
                <c:pt idx="3535">
                  <c:v>23.620892691000002</c:v>
                </c:pt>
                <c:pt idx="3536">
                  <c:v>23.620892691000002</c:v>
                </c:pt>
                <c:pt idx="3537">
                  <c:v>23.996057876999998</c:v>
                </c:pt>
                <c:pt idx="3538">
                  <c:v>24.473718906999999</c:v>
                </c:pt>
                <c:pt idx="3539">
                  <c:v>24.661144191000002</c:v>
                </c:pt>
                <c:pt idx="3540">
                  <c:v>24.475959477</c:v>
                </c:pt>
                <c:pt idx="3541">
                  <c:v>24.159740717999998</c:v>
                </c:pt>
                <c:pt idx="3542">
                  <c:v>24.094976466999999</c:v>
                </c:pt>
                <c:pt idx="3543">
                  <c:v>24.08397617</c:v>
                </c:pt>
                <c:pt idx="3544">
                  <c:v>24.216837914999999</c:v>
                </c:pt>
                <c:pt idx="3545">
                  <c:v>24.407139375</c:v>
                </c:pt>
                <c:pt idx="3546">
                  <c:v>24.193935007</c:v>
                </c:pt>
                <c:pt idx="3547">
                  <c:v>23.570993207000001</c:v>
                </c:pt>
                <c:pt idx="3548">
                  <c:v>22.940983363000001</c:v>
                </c:pt>
                <c:pt idx="3549">
                  <c:v>22.940983363000001</c:v>
                </c:pt>
                <c:pt idx="3550">
                  <c:v>22.488994506000001</c:v>
                </c:pt>
                <c:pt idx="3551">
                  <c:v>22.045347129</c:v>
                </c:pt>
                <c:pt idx="3552">
                  <c:v>21.756751244</c:v>
                </c:pt>
                <c:pt idx="3553">
                  <c:v>21.480422577999999</c:v>
                </c:pt>
                <c:pt idx="3554">
                  <c:v>21.209559147</c:v>
                </c:pt>
                <c:pt idx="3555">
                  <c:v>21.439698544999999</c:v>
                </c:pt>
                <c:pt idx="3556">
                  <c:v>21.439698544999999</c:v>
                </c:pt>
                <c:pt idx="3557">
                  <c:v>21.513511289</c:v>
                </c:pt>
                <c:pt idx="3558">
                  <c:v>21.788062049000001</c:v>
                </c:pt>
                <c:pt idx="3559">
                  <c:v>22.103612655999999</c:v>
                </c:pt>
                <c:pt idx="3560">
                  <c:v>22.110329334999999</c:v>
                </c:pt>
                <c:pt idx="3561">
                  <c:v>21.377557924000001</c:v>
                </c:pt>
                <c:pt idx="3562">
                  <c:v>20.746284348</c:v>
                </c:pt>
                <c:pt idx="3563">
                  <c:v>19.673952559</c:v>
                </c:pt>
                <c:pt idx="3564">
                  <c:v>19.455204822999999</c:v>
                </c:pt>
                <c:pt idx="3565">
                  <c:v>19.369522415999999</c:v>
                </c:pt>
                <c:pt idx="3566">
                  <c:v>19.422872340000001</c:v>
                </c:pt>
                <c:pt idx="3567">
                  <c:v>19.422872340000001</c:v>
                </c:pt>
                <c:pt idx="3568">
                  <c:v>19.369294269000001</c:v>
                </c:pt>
                <c:pt idx="3569">
                  <c:v>19.369294269000001</c:v>
                </c:pt>
                <c:pt idx="3570">
                  <c:v>19.553108786999999</c:v>
                </c:pt>
                <c:pt idx="3571">
                  <c:v>19.677205705999999</c:v>
                </c:pt>
                <c:pt idx="3572">
                  <c:v>19.887270262000001</c:v>
                </c:pt>
                <c:pt idx="3573">
                  <c:v>20.108048366999999</c:v>
                </c:pt>
                <c:pt idx="3574">
                  <c:v>20.40420658</c:v>
                </c:pt>
                <c:pt idx="3575">
                  <c:v>20.707857474000001</c:v>
                </c:pt>
                <c:pt idx="3576">
                  <c:v>20.943305576</c:v>
                </c:pt>
                <c:pt idx="3577">
                  <c:v>21.434265675999999</c:v>
                </c:pt>
                <c:pt idx="3578">
                  <c:v>21.857185509000001</c:v>
                </c:pt>
                <c:pt idx="3579">
                  <c:v>22.229654393000001</c:v>
                </c:pt>
                <c:pt idx="3580">
                  <c:v>22.277663073999999</c:v>
                </c:pt>
                <c:pt idx="3581">
                  <c:v>21.886681269</c:v>
                </c:pt>
                <c:pt idx="3582">
                  <c:v>21.360945928</c:v>
                </c:pt>
                <c:pt idx="3583">
                  <c:v>20.845814653000001</c:v>
                </c:pt>
                <c:pt idx="3584">
                  <c:v>20.562746687000001</c:v>
                </c:pt>
                <c:pt idx="3585">
                  <c:v>20.291044695</c:v>
                </c:pt>
                <c:pt idx="3586">
                  <c:v>20.006374255000001</c:v>
                </c:pt>
                <c:pt idx="3587">
                  <c:v>19.781036124</c:v>
                </c:pt>
                <c:pt idx="3588">
                  <c:v>19.540058171999998</c:v>
                </c:pt>
                <c:pt idx="3589">
                  <c:v>18.913340237</c:v>
                </c:pt>
                <c:pt idx="3590">
                  <c:v>18.530125728000002</c:v>
                </c:pt>
                <c:pt idx="3591">
                  <c:v>18.115673493999999</c:v>
                </c:pt>
                <c:pt idx="3592">
                  <c:v>17.935744894999999</c:v>
                </c:pt>
                <c:pt idx="3593">
                  <c:v>17.603652393000001</c:v>
                </c:pt>
                <c:pt idx="3594">
                  <c:v>17.309493068999998</c:v>
                </c:pt>
                <c:pt idx="3595">
                  <c:v>17.128050707</c:v>
                </c:pt>
                <c:pt idx="3596">
                  <c:v>16.932802736999999</c:v>
                </c:pt>
                <c:pt idx="3597">
                  <c:v>16.709949487999999</c:v>
                </c:pt>
                <c:pt idx="3598">
                  <c:v>16.729124681999998</c:v>
                </c:pt>
                <c:pt idx="3599">
                  <c:v>16.696211834</c:v>
                </c:pt>
                <c:pt idx="3600">
                  <c:v>16.508754181</c:v>
                </c:pt>
                <c:pt idx="3601">
                  <c:v>16.521742325999998</c:v>
                </c:pt>
                <c:pt idx="3602">
                  <c:v>16.507046013</c:v>
                </c:pt>
                <c:pt idx="3603">
                  <c:v>16.518610757000001</c:v>
                </c:pt>
                <c:pt idx="3604">
                  <c:v>16.598117979000001</c:v>
                </c:pt>
                <c:pt idx="3605">
                  <c:v>16.787018866</c:v>
                </c:pt>
                <c:pt idx="3606">
                  <c:v>16.768728164999999</c:v>
                </c:pt>
                <c:pt idx="3607">
                  <c:v>16.996723196000001</c:v>
                </c:pt>
                <c:pt idx="3608">
                  <c:v>17.150961391999999</c:v>
                </c:pt>
                <c:pt idx="3609">
                  <c:v>17.295580054999999</c:v>
                </c:pt>
                <c:pt idx="3610">
                  <c:v>17.467465399999998</c:v>
                </c:pt>
                <c:pt idx="3611">
                  <c:v>17.578351049999998</c:v>
                </c:pt>
                <c:pt idx="3612">
                  <c:v>17.971689320999999</c:v>
                </c:pt>
                <c:pt idx="3613">
                  <c:v>18.303082964000001</c:v>
                </c:pt>
                <c:pt idx="3614">
                  <c:v>18.650828107999999</c:v>
                </c:pt>
                <c:pt idx="3615">
                  <c:v>19.053236439999999</c:v>
                </c:pt>
                <c:pt idx="3616">
                  <c:v>19.474965717</c:v>
                </c:pt>
                <c:pt idx="3617">
                  <c:v>19.809085967000001</c:v>
                </c:pt>
                <c:pt idx="3618">
                  <c:v>20.429547394</c:v>
                </c:pt>
                <c:pt idx="3619">
                  <c:v>20.948503956</c:v>
                </c:pt>
                <c:pt idx="3620">
                  <c:v>21.505580311999999</c:v>
                </c:pt>
                <c:pt idx="3621">
                  <c:v>22.082386211999999</c:v>
                </c:pt>
                <c:pt idx="3622">
                  <c:v>22.688983102000002</c:v>
                </c:pt>
                <c:pt idx="3623">
                  <c:v>22.863453832000001</c:v>
                </c:pt>
                <c:pt idx="3624">
                  <c:v>22.453338170999999</c:v>
                </c:pt>
                <c:pt idx="3625">
                  <c:v>21.993449141999999</c:v>
                </c:pt>
                <c:pt idx="3626">
                  <c:v>21.552772431000001</c:v>
                </c:pt>
                <c:pt idx="3627">
                  <c:v>21.069842932</c:v>
                </c:pt>
                <c:pt idx="3628">
                  <c:v>20.667993262</c:v>
                </c:pt>
                <c:pt idx="3629">
                  <c:v>20.489601769</c:v>
                </c:pt>
                <c:pt idx="3630">
                  <c:v>20.113704696999999</c:v>
                </c:pt>
                <c:pt idx="3631">
                  <c:v>19.81599808</c:v>
                </c:pt>
                <c:pt idx="3632">
                  <c:v>19.465160724</c:v>
                </c:pt>
                <c:pt idx="3633">
                  <c:v>19.199912516000001</c:v>
                </c:pt>
                <c:pt idx="3634">
                  <c:v>18.890121633</c:v>
                </c:pt>
                <c:pt idx="3635">
                  <c:v>18.472016342</c:v>
                </c:pt>
                <c:pt idx="3636">
                  <c:v>18.290054079000001</c:v>
                </c:pt>
                <c:pt idx="3637">
                  <c:v>18.086743143</c:v>
                </c:pt>
                <c:pt idx="3638">
                  <c:v>18.123261995</c:v>
                </c:pt>
                <c:pt idx="3639">
                  <c:v>17.869732249999998</c:v>
                </c:pt>
                <c:pt idx="3640">
                  <c:v>17.994947266</c:v>
                </c:pt>
                <c:pt idx="3641">
                  <c:v>17.845765758999999</c:v>
                </c:pt>
                <c:pt idx="3642">
                  <c:v>18.039747801000001</c:v>
                </c:pt>
                <c:pt idx="3643">
                  <c:v>18.055585651000001</c:v>
                </c:pt>
                <c:pt idx="3644">
                  <c:v>18.373702525999999</c:v>
                </c:pt>
                <c:pt idx="3645">
                  <c:v>18.625706097999998</c:v>
                </c:pt>
                <c:pt idx="3646">
                  <c:v>18.743749260000001</c:v>
                </c:pt>
                <c:pt idx="3647">
                  <c:v>19.058025540999999</c:v>
                </c:pt>
                <c:pt idx="3648">
                  <c:v>19.37454473</c:v>
                </c:pt>
                <c:pt idx="3649">
                  <c:v>19.737262527999999</c:v>
                </c:pt>
                <c:pt idx="3650">
                  <c:v>20.097181814999999</c:v>
                </c:pt>
                <c:pt idx="3651">
                  <c:v>20.624272357999999</c:v>
                </c:pt>
                <c:pt idx="3652">
                  <c:v>21.045555396000001</c:v>
                </c:pt>
                <c:pt idx="3653">
                  <c:v>21.318799953999999</c:v>
                </c:pt>
                <c:pt idx="3654">
                  <c:v>21.763596948</c:v>
                </c:pt>
                <c:pt idx="3655">
                  <c:v>22.349857496999999</c:v>
                </c:pt>
                <c:pt idx="3656">
                  <c:v>22.813558565000001</c:v>
                </c:pt>
                <c:pt idx="3657">
                  <c:v>23.130026843</c:v>
                </c:pt>
                <c:pt idx="3658">
                  <c:v>23.324377311999999</c:v>
                </c:pt>
                <c:pt idx="3659">
                  <c:v>22.846545231</c:v>
                </c:pt>
                <c:pt idx="3660">
                  <c:v>22.153052784</c:v>
                </c:pt>
                <c:pt idx="3661">
                  <c:v>21.700611053999999</c:v>
                </c:pt>
                <c:pt idx="3662">
                  <c:v>21.33158598</c:v>
                </c:pt>
                <c:pt idx="3663">
                  <c:v>20.766576191999999</c:v>
                </c:pt>
                <c:pt idx="3664">
                  <c:v>20.442048960000001</c:v>
                </c:pt>
                <c:pt idx="3665">
                  <c:v>20.074974365999999</c:v>
                </c:pt>
                <c:pt idx="3666">
                  <c:v>19.669755794</c:v>
                </c:pt>
                <c:pt idx="3667">
                  <c:v>19.175845756000001</c:v>
                </c:pt>
                <c:pt idx="3668">
                  <c:v>18.947756352999999</c:v>
                </c:pt>
                <c:pt idx="3669">
                  <c:v>18.70600524</c:v>
                </c:pt>
                <c:pt idx="3670">
                  <c:v>18.571086257000001</c:v>
                </c:pt>
                <c:pt idx="3671">
                  <c:v>18.571921075999999</c:v>
                </c:pt>
                <c:pt idx="3672">
                  <c:v>18.510191502000001</c:v>
                </c:pt>
                <c:pt idx="3673">
                  <c:v>18.281829793</c:v>
                </c:pt>
                <c:pt idx="3674">
                  <c:v>18.220936422000001</c:v>
                </c:pt>
                <c:pt idx="3675">
                  <c:v>18.382396436000001</c:v>
                </c:pt>
                <c:pt idx="3676">
                  <c:v>18.218373314000001</c:v>
                </c:pt>
                <c:pt idx="3677">
                  <c:v>18.264209478000001</c:v>
                </c:pt>
                <c:pt idx="3678">
                  <c:v>18.286730191</c:v>
                </c:pt>
                <c:pt idx="3679">
                  <c:v>18.366314817999999</c:v>
                </c:pt>
                <c:pt idx="3680">
                  <c:v>18.424613663999999</c:v>
                </c:pt>
                <c:pt idx="3681">
                  <c:v>18.540433115999999</c:v>
                </c:pt>
                <c:pt idx="3682">
                  <c:v>18.633687700999999</c:v>
                </c:pt>
                <c:pt idx="3683">
                  <c:v>18.900607159</c:v>
                </c:pt>
                <c:pt idx="3684">
                  <c:v>19.077574474999999</c:v>
                </c:pt>
                <c:pt idx="3685">
                  <c:v>19.094215826999999</c:v>
                </c:pt>
                <c:pt idx="3686">
                  <c:v>19.467850615</c:v>
                </c:pt>
                <c:pt idx="3687">
                  <c:v>19.536697806999999</c:v>
                </c:pt>
                <c:pt idx="3688">
                  <c:v>19.804376944000001</c:v>
                </c:pt>
                <c:pt idx="3689">
                  <c:v>20.362782170999999</c:v>
                </c:pt>
                <c:pt idx="3690">
                  <c:v>20.867177195</c:v>
                </c:pt>
                <c:pt idx="3691">
                  <c:v>20.867177195</c:v>
                </c:pt>
                <c:pt idx="3692">
                  <c:v>21.086755791000002</c:v>
                </c:pt>
                <c:pt idx="3693">
                  <c:v>21.530319732999999</c:v>
                </c:pt>
                <c:pt idx="3694">
                  <c:v>21.747479455000001</c:v>
                </c:pt>
                <c:pt idx="3695">
                  <c:v>21.15720438</c:v>
                </c:pt>
                <c:pt idx="3696">
                  <c:v>20.682031569999999</c:v>
                </c:pt>
                <c:pt idx="3697">
                  <c:v>20.474596643999998</c:v>
                </c:pt>
                <c:pt idx="3698">
                  <c:v>19.923798552000001</c:v>
                </c:pt>
                <c:pt idx="3699">
                  <c:v>19.722753686000001</c:v>
                </c:pt>
                <c:pt idx="3700">
                  <c:v>19.322788571</c:v>
                </c:pt>
                <c:pt idx="3701">
                  <c:v>19.199080120000001</c:v>
                </c:pt>
                <c:pt idx="3702">
                  <c:v>18.863420389000002</c:v>
                </c:pt>
                <c:pt idx="3703">
                  <c:v>18.663644125000001</c:v>
                </c:pt>
                <c:pt idx="3704">
                  <c:v>18.553483012000001</c:v>
                </c:pt>
                <c:pt idx="3705">
                  <c:v>18.432697742999999</c:v>
                </c:pt>
                <c:pt idx="3706">
                  <c:v>18.358983425000002</c:v>
                </c:pt>
                <c:pt idx="3707">
                  <c:v>18.398410934000001</c:v>
                </c:pt>
                <c:pt idx="3708">
                  <c:v>18.622002376000001</c:v>
                </c:pt>
                <c:pt idx="3709">
                  <c:v>18.658679401000001</c:v>
                </c:pt>
                <c:pt idx="3710">
                  <c:v>18.880845355000002</c:v>
                </c:pt>
                <c:pt idx="3711">
                  <c:v>19.331373812999999</c:v>
                </c:pt>
                <c:pt idx="3712">
                  <c:v>19.647363388999999</c:v>
                </c:pt>
                <c:pt idx="3713">
                  <c:v>19.875467490999998</c:v>
                </c:pt>
                <c:pt idx="3714">
                  <c:v>20.445124036999999</c:v>
                </c:pt>
                <c:pt idx="3715">
                  <c:v>20.917756691000001</c:v>
                </c:pt>
                <c:pt idx="3716">
                  <c:v>21.297256673</c:v>
                </c:pt>
                <c:pt idx="3717">
                  <c:v>21.866308784000001</c:v>
                </c:pt>
                <c:pt idx="3718">
                  <c:v>22.476145981999998</c:v>
                </c:pt>
                <c:pt idx="3719">
                  <c:v>23.293409279999999</c:v>
                </c:pt>
                <c:pt idx="3720">
                  <c:v>23.464136055000001</c:v>
                </c:pt>
                <c:pt idx="3721">
                  <c:v>22.615521026</c:v>
                </c:pt>
                <c:pt idx="3722">
                  <c:v>21.668367101000001</c:v>
                </c:pt>
                <c:pt idx="3723">
                  <c:v>21.060257607</c:v>
                </c:pt>
                <c:pt idx="3724">
                  <c:v>20.436682559000001</c:v>
                </c:pt>
                <c:pt idx="3725">
                  <c:v>20.137687762999999</c:v>
                </c:pt>
                <c:pt idx="3726">
                  <c:v>19.524192642999999</c:v>
                </c:pt>
                <c:pt idx="3727">
                  <c:v>19.398493340000002</c:v>
                </c:pt>
                <c:pt idx="3728">
                  <c:v>19.133296893000001</c:v>
                </c:pt>
                <c:pt idx="3729">
                  <c:v>18.846072424999999</c:v>
                </c:pt>
                <c:pt idx="3730">
                  <c:v>18.747921125000001</c:v>
                </c:pt>
                <c:pt idx="3731">
                  <c:v>18.741654363999999</c:v>
                </c:pt>
                <c:pt idx="3732">
                  <c:v>19.018321775</c:v>
                </c:pt>
                <c:pt idx="3733">
                  <c:v>18.989496906999999</c:v>
                </c:pt>
                <c:pt idx="3734">
                  <c:v>19.227572737999999</c:v>
                </c:pt>
                <c:pt idx="3735">
                  <c:v>19.695234417000002</c:v>
                </c:pt>
                <c:pt idx="3736">
                  <c:v>19.779135569000001</c:v>
                </c:pt>
                <c:pt idx="3737">
                  <c:v>19.285711062000001</c:v>
                </c:pt>
                <c:pt idx="3738">
                  <c:v>18.685530188000001</c:v>
                </c:pt>
                <c:pt idx="3739">
                  <c:v>18.386929532</c:v>
                </c:pt>
                <c:pt idx="3740">
                  <c:v>18.073859588000001</c:v>
                </c:pt>
                <c:pt idx="3741">
                  <c:v>18.065855347999999</c:v>
                </c:pt>
                <c:pt idx="3742">
                  <c:v>17.711996399</c:v>
                </c:pt>
                <c:pt idx="3743">
                  <c:v>17.633220239</c:v>
                </c:pt>
                <c:pt idx="3744">
                  <c:v>17.562544933000002</c:v>
                </c:pt>
                <c:pt idx="3745">
                  <c:v>18.036513927000001</c:v>
                </c:pt>
                <c:pt idx="3746">
                  <c:v>18.156624715</c:v>
                </c:pt>
                <c:pt idx="3747">
                  <c:v>18.156624715</c:v>
                </c:pt>
                <c:pt idx="3748">
                  <c:v>18.156624715</c:v>
                </c:pt>
                <c:pt idx="3749">
                  <c:v>18.69256004</c:v>
                </c:pt>
                <c:pt idx="3750">
                  <c:v>19.160549208999999</c:v>
                </c:pt>
                <c:pt idx="3751">
                  <c:v>19.723441392000002</c:v>
                </c:pt>
                <c:pt idx="3752">
                  <c:v>20.215233801</c:v>
                </c:pt>
                <c:pt idx="3753">
                  <c:v>21.000482425000001</c:v>
                </c:pt>
                <c:pt idx="3754">
                  <c:v>22.091014768000001</c:v>
                </c:pt>
                <c:pt idx="3755">
                  <c:v>22.923098247999999</c:v>
                </c:pt>
                <c:pt idx="3756">
                  <c:v>23.120074431999999</c:v>
                </c:pt>
                <c:pt idx="3757">
                  <c:v>22.304258074</c:v>
                </c:pt>
                <c:pt idx="3758">
                  <c:v>21.265160921</c:v>
                </c:pt>
                <c:pt idx="3759">
                  <c:v>20.398232971999999</c:v>
                </c:pt>
                <c:pt idx="3760">
                  <c:v>19.478730935000002</c:v>
                </c:pt>
                <c:pt idx="3761">
                  <c:v>18.726112038</c:v>
                </c:pt>
                <c:pt idx="3762">
                  <c:v>17.960425827000002</c:v>
                </c:pt>
                <c:pt idx="3763">
                  <c:v>17.284483902000002</c:v>
                </c:pt>
                <c:pt idx="3764">
                  <c:v>16.779358815999998</c:v>
                </c:pt>
                <c:pt idx="3765">
                  <c:v>16.280694873000002</c:v>
                </c:pt>
                <c:pt idx="3766">
                  <c:v>15.936515361</c:v>
                </c:pt>
                <c:pt idx="3767">
                  <c:v>15.619337566</c:v>
                </c:pt>
                <c:pt idx="3768">
                  <c:v>15.462479432</c:v>
                </c:pt>
                <c:pt idx="3769">
                  <c:v>15.334108011</c:v>
                </c:pt>
                <c:pt idx="3770">
                  <c:v>15.284978848</c:v>
                </c:pt>
                <c:pt idx="3771">
                  <c:v>15.369448921</c:v>
                </c:pt>
                <c:pt idx="3772">
                  <c:v>15.323050558</c:v>
                </c:pt>
                <c:pt idx="3773">
                  <c:v>16.427990550000001</c:v>
                </c:pt>
                <c:pt idx="3774">
                  <c:v>15.96237513</c:v>
                </c:pt>
                <c:pt idx="3775">
                  <c:v>17.166490499999998</c:v>
                </c:pt>
                <c:pt idx="3776">
                  <c:v>17.62243544</c:v>
                </c:pt>
                <c:pt idx="3777">
                  <c:v>18.368434789999998</c:v>
                </c:pt>
                <c:pt idx="3778">
                  <c:v>18.368434789999998</c:v>
                </c:pt>
                <c:pt idx="3779">
                  <c:v>19.412575570000001</c:v>
                </c:pt>
                <c:pt idx="3780">
                  <c:v>20.346722264</c:v>
                </c:pt>
                <c:pt idx="3781">
                  <c:v>21.400146023000001</c:v>
                </c:pt>
                <c:pt idx="3782">
                  <c:v>21.882217676</c:v>
                </c:pt>
                <c:pt idx="3783">
                  <c:v>21.234979407000001</c:v>
                </c:pt>
                <c:pt idx="3784">
                  <c:v>20.568329559999999</c:v>
                </c:pt>
                <c:pt idx="3785">
                  <c:v>20.311011828000002</c:v>
                </c:pt>
                <c:pt idx="3786">
                  <c:v>19.958437719999999</c:v>
                </c:pt>
                <c:pt idx="3787">
                  <c:v>19.426194436999999</c:v>
                </c:pt>
                <c:pt idx="3788">
                  <c:v>19.426194436999999</c:v>
                </c:pt>
                <c:pt idx="3789">
                  <c:v>19.42337813</c:v>
                </c:pt>
                <c:pt idx="3790">
                  <c:v>19.469264327000001</c:v>
                </c:pt>
                <c:pt idx="3791">
                  <c:v>19.63390124</c:v>
                </c:pt>
                <c:pt idx="3792">
                  <c:v>19.852824145</c:v>
                </c:pt>
                <c:pt idx="3793">
                  <c:v>20.178318768</c:v>
                </c:pt>
                <c:pt idx="3794">
                  <c:v>20.570987159000001</c:v>
                </c:pt>
                <c:pt idx="3795">
                  <c:v>21.056313022000001</c:v>
                </c:pt>
                <c:pt idx="3796">
                  <c:v>21.627458294</c:v>
                </c:pt>
                <c:pt idx="3797">
                  <c:v>22.267332991</c:v>
                </c:pt>
                <c:pt idx="3798">
                  <c:v>22.375524964</c:v>
                </c:pt>
                <c:pt idx="3799">
                  <c:v>21.346839899999999</c:v>
                </c:pt>
                <c:pt idx="3800">
                  <c:v>20.512024320999998</c:v>
                </c:pt>
                <c:pt idx="3801">
                  <c:v>19.662561090000001</c:v>
                </c:pt>
                <c:pt idx="3802">
                  <c:v>18.917771153</c:v>
                </c:pt>
                <c:pt idx="3803">
                  <c:v>18.375959787999999</c:v>
                </c:pt>
                <c:pt idx="3804">
                  <c:v>17.849248360000001</c:v>
                </c:pt>
                <c:pt idx="3805">
                  <c:v>17.497188781999998</c:v>
                </c:pt>
                <c:pt idx="3806">
                  <c:v>17.18006926</c:v>
                </c:pt>
                <c:pt idx="3807">
                  <c:v>17.035912184000001</c:v>
                </c:pt>
                <c:pt idx="3808">
                  <c:v>16.960705761</c:v>
                </c:pt>
                <c:pt idx="3809">
                  <c:v>17.079954458</c:v>
                </c:pt>
                <c:pt idx="3810">
                  <c:v>17.279896716</c:v>
                </c:pt>
                <c:pt idx="3811">
                  <c:v>17.604055104</c:v>
                </c:pt>
                <c:pt idx="3812">
                  <c:v>18.043904874999999</c:v>
                </c:pt>
                <c:pt idx="3813">
                  <c:v>18.554566009999998</c:v>
                </c:pt>
                <c:pt idx="3814">
                  <c:v>19.142533174</c:v>
                </c:pt>
                <c:pt idx="3815">
                  <c:v>19.779316523999999</c:v>
                </c:pt>
                <c:pt idx="3816">
                  <c:v>20.471112854000001</c:v>
                </c:pt>
                <c:pt idx="3817">
                  <c:v>21.233257086999998</c:v>
                </c:pt>
                <c:pt idx="3818">
                  <c:v>22.044030386999999</c:v>
                </c:pt>
                <c:pt idx="3819">
                  <c:v>22.894679164999999</c:v>
                </c:pt>
                <c:pt idx="3820">
                  <c:v>23.80043895</c:v>
                </c:pt>
                <c:pt idx="3821">
                  <c:v>24.743534331999999</c:v>
                </c:pt>
                <c:pt idx="3822">
                  <c:v>25.765686557999999</c:v>
                </c:pt>
                <c:pt idx="3823">
                  <c:v>26.835066873999999</c:v>
                </c:pt>
                <c:pt idx="3824">
                  <c:v>27.329628656000001</c:v>
                </c:pt>
                <c:pt idx="3825">
                  <c:v>26.636226711999999</c:v>
                </c:pt>
                <c:pt idx="3826">
                  <c:v>25.924647275000002</c:v>
                </c:pt>
                <c:pt idx="3827">
                  <c:v>25.285909543999999</c:v>
                </c:pt>
                <c:pt idx="3828">
                  <c:v>24.794280483000001</c:v>
                </c:pt>
                <c:pt idx="3829">
                  <c:v>23.543009422000001</c:v>
                </c:pt>
                <c:pt idx="3830">
                  <c:v>23.292821708999998</c:v>
                </c:pt>
                <c:pt idx="3831">
                  <c:v>23.038570219</c:v>
                </c:pt>
                <c:pt idx="3832">
                  <c:v>22.838794456999999</c:v>
                </c:pt>
                <c:pt idx="3833">
                  <c:v>22.838794456999999</c:v>
                </c:pt>
                <c:pt idx="3834">
                  <c:v>22.838794456999999</c:v>
                </c:pt>
                <c:pt idx="3835">
                  <c:v>22.752774521999999</c:v>
                </c:pt>
                <c:pt idx="3836">
                  <c:v>22.660771812</c:v>
                </c:pt>
                <c:pt idx="3837">
                  <c:v>22.663514632999998</c:v>
                </c:pt>
                <c:pt idx="3838">
                  <c:v>22.667907372999998</c:v>
                </c:pt>
                <c:pt idx="3839">
                  <c:v>22.758517807</c:v>
                </c:pt>
                <c:pt idx="3840">
                  <c:v>22.864879670000001</c:v>
                </c:pt>
                <c:pt idx="3841">
                  <c:v>23.046617758</c:v>
                </c:pt>
                <c:pt idx="3842">
                  <c:v>23.222787413999999</c:v>
                </c:pt>
                <c:pt idx="3843">
                  <c:v>23.433434608999999</c:v>
                </c:pt>
                <c:pt idx="3844">
                  <c:v>23.710005169999999</c:v>
                </c:pt>
                <c:pt idx="3845">
                  <c:v>23.999819554999998</c:v>
                </c:pt>
                <c:pt idx="3846">
                  <c:v>23.999746492</c:v>
                </c:pt>
                <c:pt idx="3847">
                  <c:v>23.310597726000001</c:v>
                </c:pt>
                <c:pt idx="3848">
                  <c:v>22.767925832</c:v>
                </c:pt>
                <c:pt idx="3849">
                  <c:v>22.211597090000001</c:v>
                </c:pt>
                <c:pt idx="3850">
                  <c:v>21.735484025000002</c:v>
                </c:pt>
                <c:pt idx="3851">
                  <c:v>21.436619692000001</c:v>
                </c:pt>
                <c:pt idx="3852">
                  <c:v>21.161982767000001</c:v>
                </c:pt>
                <c:pt idx="3853">
                  <c:v>21.030691096999998</c:v>
                </c:pt>
                <c:pt idx="3854">
                  <c:v>20.92562667</c:v>
                </c:pt>
                <c:pt idx="3855">
                  <c:v>20.949215992999999</c:v>
                </c:pt>
                <c:pt idx="3856">
                  <c:v>21.010483530999998</c:v>
                </c:pt>
                <c:pt idx="3857">
                  <c:v>21.43117943</c:v>
                </c:pt>
                <c:pt idx="3858">
                  <c:v>21.667937697999999</c:v>
                </c:pt>
                <c:pt idx="3859">
                  <c:v>21.986899178000002</c:v>
                </c:pt>
                <c:pt idx="3860">
                  <c:v>22.159745543</c:v>
                </c:pt>
                <c:pt idx="3861">
                  <c:v>22.840159845999999</c:v>
                </c:pt>
                <c:pt idx="3862">
                  <c:v>23.109978709</c:v>
                </c:pt>
                <c:pt idx="3863">
                  <c:v>23.653200306999999</c:v>
                </c:pt>
                <c:pt idx="3864">
                  <c:v>24.250237804000001</c:v>
                </c:pt>
                <c:pt idx="3865">
                  <c:v>24.901109442999999</c:v>
                </c:pt>
                <c:pt idx="3866">
                  <c:v>25.623406939999999</c:v>
                </c:pt>
                <c:pt idx="3867">
                  <c:v>26.427603307999998</c:v>
                </c:pt>
                <c:pt idx="3868">
                  <c:v>27.302386082999998</c:v>
                </c:pt>
                <c:pt idx="3869">
                  <c:v>27.610548389000002</c:v>
                </c:pt>
                <c:pt idx="3870">
                  <c:v>26.833417263000001</c:v>
                </c:pt>
                <c:pt idx="3871">
                  <c:v>26.191312229000001</c:v>
                </c:pt>
                <c:pt idx="3872">
                  <c:v>25.504180676000001</c:v>
                </c:pt>
                <c:pt idx="3873">
                  <c:v>24.967890320999999</c:v>
                </c:pt>
                <c:pt idx="3874">
                  <c:v>24.390888301</c:v>
                </c:pt>
                <c:pt idx="3875">
                  <c:v>23.862220028999999</c:v>
                </c:pt>
                <c:pt idx="3876">
                  <c:v>23.453146904</c:v>
                </c:pt>
                <c:pt idx="3877">
                  <c:v>23.014499048000001</c:v>
                </c:pt>
                <c:pt idx="3878">
                  <c:v>22.440393798999999</c:v>
                </c:pt>
                <c:pt idx="3879">
                  <c:v>22.292488981999998</c:v>
                </c:pt>
                <c:pt idx="3880">
                  <c:v>22.152943339</c:v>
                </c:pt>
                <c:pt idx="3881">
                  <c:v>22.071726608999999</c:v>
                </c:pt>
                <c:pt idx="3882">
                  <c:v>22.071726608999999</c:v>
                </c:pt>
                <c:pt idx="3883">
                  <c:v>22.109473558000001</c:v>
                </c:pt>
                <c:pt idx="3884">
                  <c:v>22.174422138000001</c:v>
                </c:pt>
                <c:pt idx="3885">
                  <c:v>22.343578626999999</c:v>
                </c:pt>
                <c:pt idx="3886">
                  <c:v>22.532056042000001</c:v>
                </c:pt>
                <c:pt idx="3887">
                  <c:v>22.788358638999998</c:v>
                </c:pt>
                <c:pt idx="3888">
                  <c:v>23.056803919</c:v>
                </c:pt>
                <c:pt idx="3889">
                  <c:v>23.396830735999998</c:v>
                </c:pt>
                <c:pt idx="3890">
                  <c:v>23.753680083999999</c:v>
                </c:pt>
                <c:pt idx="3891">
                  <c:v>24.159631065999999</c:v>
                </c:pt>
                <c:pt idx="3892">
                  <c:v>24.882697200999999</c:v>
                </c:pt>
                <c:pt idx="3893">
                  <c:v>25.133157527000002</c:v>
                </c:pt>
                <c:pt idx="3894">
                  <c:v>25.722801132000001</c:v>
                </c:pt>
                <c:pt idx="3895">
                  <c:v>26.459449264</c:v>
                </c:pt>
                <c:pt idx="3896">
                  <c:v>27.102809987000001</c:v>
                </c:pt>
                <c:pt idx="3897">
                  <c:v>27.584353369999999</c:v>
                </c:pt>
                <c:pt idx="3898">
                  <c:v>27.591870566000001</c:v>
                </c:pt>
                <c:pt idx="3899">
                  <c:v>27.935232574</c:v>
                </c:pt>
                <c:pt idx="3900">
                  <c:v>28.564804313</c:v>
                </c:pt>
                <c:pt idx="3901">
                  <c:v>28.737294656</c:v>
                </c:pt>
                <c:pt idx="3902">
                  <c:v>29.472514713999999</c:v>
                </c:pt>
                <c:pt idx="3903">
                  <c:v>29.587452991999999</c:v>
                </c:pt>
                <c:pt idx="3904">
                  <c:v>29.705492518</c:v>
                </c:pt>
                <c:pt idx="3905">
                  <c:v>29.926860401999999</c:v>
                </c:pt>
                <c:pt idx="3906">
                  <c:v>30.203698452000001</c:v>
                </c:pt>
                <c:pt idx="3907">
                  <c:v>30.840316493</c:v>
                </c:pt>
                <c:pt idx="3908">
                  <c:v>31.033997336999999</c:v>
                </c:pt>
                <c:pt idx="3909">
                  <c:v>31.559327020000001</c:v>
                </c:pt>
                <c:pt idx="3910">
                  <c:v>31.902648791000001</c:v>
                </c:pt>
                <c:pt idx="3911">
                  <c:v>31.950055972000001</c:v>
                </c:pt>
                <c:pt idx="3912">
                  <c:v>32.105795923000002</c:v>
                </c:pt>
                <c:pt idx="3913">
                  <c:v>32.562767575999999</c:v>
                </c:pt>
                <c:pt idx="3914">
                  <c:v>32.805116769000001</c:v>
                </c:pt>
                <c:pt idx="3915">
                  <c:v>33.124623569000001</c:v>
                </c:pt>
                <c:pt idx="3916">
                  <c:v>33.454818019999998</c:v>
                </c:pt>
                <c:pt idx="3917">
                  <c:v>33.418534723999997</c:v>
                </c:pt>
                <c:pt idx="3918">
                  <c:v>32.301881168000001</c:v>
                </c:pt>
                <c:pt idx="3919">
                  <c:v>31.895909024000002</c:v>
                </c:pt>
                <c:pt idx="3920">
                  <c:v>31.176015808999999</c:v>
                </c:pt>
                <c:pt idx="3921">
                  <c:v>30.595183706</c:v>
                </c:pt>
                <c:pt idx="3922">
                  <c:v>29.978297037000001</c:v>
                </c:pt>
                <c:pt idx="3923">
                  <c:v>29.447775445000001</c:v>
                </c:pt>
                <c:pt idx="3924">
                  <c:v>28.408558486</c:v>
                </c:pt>
                <c:pt idx="3925">
                  <c:v>27.594973021000001</c:v>
                </c:pt>
                <c:pt idx="3926">
                  <c:v>26.682444004000001</c:v>
                </c:pt>
                <c:pt idx="3927">
                  <c:v>25.738777101</c:v>
                </c:pt>
                <c:pt idx="3928">
                  <c:v>24.675369554</c:v>
                </c:pt>
                <c:pt idx="3929">
                  <c:v>24.161676780000001</c:v>
                </c:pt>
                <c:pt idx="3930">
                  <c:v>23.467362257000001</c:v>
                </c:pt>
                <c:pt idx="3931">
                  <c:v>22.597389557</c:v>
                </c:pt>
                <c:pt idx="3932">
                  <c:v>21.613333157</c:v>
                </c:pt>
                <c:pt idx="3933">
                  <c:v>20.793429210999999</c:v>
                </c:pt>
                <c:pt idx="3934">
                  <c:v>19.919312986000001</c:v>
                </c:pt>
                <c:pt idx="3935">
                  <c:v>19.189735604999999</c:v>
                </c:pt>
                <c:pt idx="3936">
                  <c:v>18.419260745999999</c:v>
                </c:pt>
                <c:pt idx="3937">
                  <c:v>17.790573029000001</c:v>
                </c:pt>
                <c:pt idx="3938">
                  <c:v>17.112125953</c:v>
                </c:pt>
                <c:pt idx="3939">
                  <c:v>16.480557237999999</c:v>
                </c:pt>
                <c:pt idx="3940">
                  <c:v>15.972648061999999</c:v>
                </c:pt>
                <c:pt idx="3941">
                  <c:v>15.417193606</c:v>
                </c:pt>
                <c:pt idx="3942">
                  <c:v>14.972348507</c:v>
                </c:pt>
                <c:pt idx="3943">
                  <c:v>14.479996889000001</c:v>
                </c:pt>
                <c:pt idx="3944">
                  <c:v>14.100962607</c:v>
                </c:pt>
                <c:pt idx="3945">
                  <c:v>13.700206443000001</c:v>
                </c:pt>
                <c:pt idx="3946">
                  <c:v>13.337417489</c:v>
                </c:pt>
                <c:pt idx="3947">
                  <c:v>13.091893729000001</c:v>
                </c:pt>
                <c:pt idx="3948">
                  <c:v>12.833615494</c:v>
                </c:pt>
                <c:pt idx="3949">
                  <c:v>12.709116031000001</c:v>
                </c:pt>
                <c:pt idx="3950">
                  <c:v>12.614027029000001</c:v>
                </c:pt>
                <c:pt idx="3951">
                  <c:v>12.660645239000001</c:v>
                </c:pt>
                <c:pt idx="3952">
                  <c:v>12.756565246999999</c:v>
                </c:pt>
                <c:pt idx="3953">
                  <c:v>12.957824817000001</c:v>
                </c:pt>
                <c:pt idx="3954">
                  <c:v>13.186493785</c:v>
                </c:pt>
                <c:pt idx="3955">
                  <c:v>13.475347946999999</c:v>
                </c:pt>
                <c:pt idx="3956">
                  <c:v>13.840244373000001</c:v>
                </c:pt>
                <c:pt idx="3957">
                  <c:v>14.241160864999999</c:v>
                </c:pt>
                <c:pt idx="3958">
                  <c:v>14.698084691</c:v>
                </c:pt>
                <c:pt idx="3959">
                  <c:v>15.173593718999999</c:v>
                </c:pt>
                <c:pt idx="3960">
                  <c:v>15.383156331</c:v>
                </c:pt>
                <c:pt idx="3961">
                  <c:v>16.208720437</c:v>
                </c:pt>
                <c:pt idx="3962">
                  <c:v>16.756212207000001</c:v>
                </c:pt>
                <c:pt idx="3963">
                  <c:v>17.343047371000001</c:v>
                </c:pt>
                <c:pt idx="3964">
                  <c:v>17.950177735</c:v>
                </c:pt>
                <c:pt idx="3965">
                  <c:v>18.312866865</c:v>
                </c:pt>
                <c:pt idx="3966">
                  <c:v>18.171205487000002</c:v>
                </c:pt>
                <c:pt idx="3967">
                  <c:v>18.103631733</c:v>
                </c:pt>
                <c:pt idx="3968">
                  <c:v>18.01025611</c:v>
                </c:pt>
                <c:pt idx="3969">
                  <c:v>17.990796764999999</c:v>
                </c:pt>
                <c:pt idx="3970">
                  <c:v>17.943293313000002</c:v>
                </c:pt>
                <c:pt idx="3971">
                  <c:v>17.921701375000001</c:v>
                </c:pt>
                <c:pt idx="3972">
                  <c:v>17.966806910999999</c:v>
                </c:pt>
                <c:pt idx="3973">
                  <c:v>17.985575179000001</c:v>
                </c:pt>
                <c:pt idx="3974">
                  <c:v>18.062579087</c:v>
                </c:pt>
                <c:pt idx="3975">
                  <c:v>18.120535459999999</c:v>
                </c:pt>
                <c:pt idx="3976">
                  <c:v>18.244550024999999</c:v>
                </c:pt>
                <c:pt idx="3977">
                  <c:v>18.380734125</c:v>
                </c:pt>
                <c:pt idx="3978">
                  <c:v>18.573017735000001</c:v>
                </c:pt>
                <c:pt idx="3979">
                  <c:v>18.855928906999999</c:v>
                </c:pt>
                <c:pt idx="3980">
                  <c:v>19.163214616000001</c:v>
                </c:pt>
                <c:pt idx="3981">
                  <c:v>19.540655539999999</c:v>
                </c:pt>
                <c:pt idx="3982">
                  <c:v>19.944262901999998</c:v>
                </c:pt>
                <c:pt idx="3983">
                  <c:v>20.407589220999999</c:v>
                </c:pt>
                <c:pt idx="3984">
                  <c:v>20.902281362</c:v>
                </c:pt>
                <c:pt idx="3985">
                  <c:v>21.445979849</c:v>
                </c:pt>
                <c:pt idx="3986">
                  <c:v>22.014599694000001</c:v>
                </c:pt>
                <c:pt idx="3987">
                  <c:v>22.616284575000002</c:v>
                </c:pt>
                <c:pt idx="3988">
                  <c:v>22.818119474</c:v>
                </c:pt>
                <c:pt idx="3989">
                  <c:v>22.386882185000001</c:v>
                </c:pt>
                <c:pt idx="3990">
                  <c:v>22.046210540000001</c:v>
                </c:pt>
                <c:pt idx="3991">
                  <c:v>21.659405725999999</c:v>
                </c:pt>
                <c:pt idx="3992">
                  <c:v>21.396991929999999</c:v>
                </c:pt>
                <c:pt idx="3993">
                  <c:v>21.109163348999999</c:v>
                </c:pt>
                <c:pt idx="3994">
                  <c:v>20.848539623000001</c:v>
                </c:pt>
                <c:pt idx="3995">
                  <c:v>20.685692933999999</c:v>
                </c:pt>
                <c:pt idx="3996">
                  <c:v>20.482702063000001</c:v>
                </c:pt>
                <c:pt idx="3997">
                  <c:v>20.358530911999999</c:v>
                </c:pt>
                <c:pt idx="3998">
                  <c:v>20.197728111</c:v>
                </c:pt>
                <c:pt idx="3999">
                  <c:v>20.107201231000001</c:v>
                </c:pt>
                <c:pt idx="4000">
                  <c:v>19.977008731000002</c:v>
                </c:pt>
                <c:pt idx="4001">
                  <c:v>19.912422385999999</c:v>
                </c:pt>
                <c:pt idx="4002">
                  <c:v>19.805423571999999</c:v>
                </c:pt>
                <c:pt idx="4003">
                  <c:v>19.718428063000001</c:v>
                </c:pt>
                <c:pt idx="4004">
                  <c:v>19.7182636</c:v>
                </c:pt>
                <c:pt idx="4005">
                  <c:v>19.705431293</c:v>
                </c:pt>
                <c:pt idx="4006">
                  <c:v>19.768912106999998</c:v>
                </c:pt>
                <c:pt idx="4007">
                  <c:v>19.82383913</c:v>
                </c:pt>
                <c:pt idx="4008">
                  <c:v>19.949992684000001</c:v>
                </c:pt>
                <c:pt idx="4009">
                  <c:v>20.071975539</c:v>
                </c:pt>
                <c:pt idx="4010">
                  <c:v>20.237057874000001</c:v>
                </c:pt>
                <c:pt idx="4011">
                  <c:v>20.481259157</c:v>
                </c:pt>
                <c:pt idx="4012">
                  <c:v>20.733132339000001</c:v>
                </c:pt>
                <c:pt idx="4013">
                  <c:v>21.044250226999999</c:v>
                </c:pt>
                <c:pt idx="4014">
                  <c:v>21.349845818999999</c:v>
                </c:pt>
                <c:pt idx="4015">
                  <c:v>21.69396446</c:v>
                </c:pt>
                <c:pt idx="4016">
                  <c:v>22.033402887000001</c:v>
                </c:pt>
                <c:pt idx="4017">
                  <c:v>22.40816122</c:v>
                </c:pt>
                <c:pt idx="4018">
                  <c:v>22.774566993000001</c:v>
                </c:pt>
                <c:pt idx="4019">
                  <c:v>23.160634894000001</c:v>
                </c:pt>
                <c:pt idx="4020">
                  <c:v>23.583989846000001</c:v>
                </c:pt>
                <c:pt idx="4021">
                  <c:v>24.009184854000001</c:v>
                </c:pt>
                <c:pt idx="4022">
                  <c:v>24.151706233999999</c:v>
                </c:pt>
                <c:pt idx="4023">
                  <c:v>23.677234899999998</c:v>
                </c:pt>
                <c:pt idx="4024">
                  <c:v>23.293617837999999</c:v>
                </c:pt>
                <c:pt idx="4025">
                  <c:v>22.854726508999999</c:v>
                </c:pt>
                <c:pt idx="4026">
                  <c:v>22.433498197999999</c:v>
                </c:pt>
                <c:pt idx="4027">
                  <c:v>22.110726148000001</c:v>
                </c:pt>
                <c:pt idx="4028">
                  <c:v>21.731487090000002</c:v>
                </c:pt>
                <c:pt idx="4029">
                  <c:v>21.434537331000001</c:v>
                </c:pt>
                <c:pt idx="4030">
                  <c:v>21.084471357000002</c:v>
                </c:pt>
                <c:pt idx="4031">
                  <c:v>20.815247396</c:v>
                </c:pt>
                <c:pt idx="4032">
                  <c:v>20.499905098999999</c:v>
                </c:pt>
                <c:pt idx="4033">
                  <c:v>20.269916859999999</c:v>
                </c:pt>
                <c:pt idx="4034">
                  <c:v>19.995907452000001</c:v>
                </c:pt>
                <c:pt idx="4035">
                  <c:v>19.750807486999999</c:v>
                </c:pt>
                <c:pt idx="4036">
                  <c:v>19.594946794999998</c:v>
                </c:pt>
                <c:pt idx="4037">
                  <c:v>19.411648785000001</c:v>
                </c:pt>
                <c:pt idx="4038">
                  <c:v>19.312017082000001</c:v>
                </c:pt>
                <c:pt idx="4039">
                  <c:v>19.184708477000001</c:v>
                </c:pt>
                <c:pt idx="4040">
                  <c:v>19.124838063999999</c:v>
                </c:pt>
                <c:pt idx="4041">
                  <c:v>19.034263826</c:v>
                </c:pt>
                <c:pt idx="4042">
                  <c:v>18.957841433999999</c:v>
                </c:pt>
                <c:pt idx="4043">
                  <c:v>18.957023800999998</c:v>
                </c:pt>
                <c:pt idx="4044">
                  <c:v>18.920501742999999</c:v>
                </c:pt>
                <c:pt idx="4045">
                  <c:v>18.947569974</c:v>
                </c:pt>
                <c:pt idx="4046">
                  <c:v>19.024965754</c:v>
                </c:pt>
                <c:pt idx="4047">
                  <c:v>19.070794438</c:v>
                </c:pt>
                <c:pt idx="4048">
                  <c:v>19.174998358</c:v>
                </c:pt>
                <c:pt idx="4049">
                  <c:v>19.256726905000001</c:v>
                </c:pt>
                <c:pt idx="4050">
                  <c:v>19.363496978000001</c:v>
                </c:pt>
                <c:pt idx="4051">
                  <c:v>19.363496978000001</c:v>
                </c:pt>
                <c:pt idx="4052">
                  <c:v>19.528701795</c:v>
                </c:pt>
                <c:pt idx="4053">
                  <c:v>19.682890711999999</c:v>
                </c:pt>
                <c:pt idx="4054">
                  <c:v>19.890292409000001</c:v>
                </c:pt>
                <c:pt idx="4055">
                  <c:v>20.086731491999998</c:v>
                </c:pt>
                <c:pt idx="4056">
                  <c:v>20.326834897000001</c:v>
                </c:pt>
                <c:pt idx="4057">
                  <c:v>20.569871484</c:v>
                </c:pt>
                <c:pt idx="4058">
                  <c:v>20.842110197</c:v>
                </c:pt>
                <c:pt idx="4059">
                  <c:v>21.613762718</c:v>
                </c:pt>
                <c:pt idx="4060">
                  <c:v>21.966594813</c:v>
                </c:pt>
                <c:pt idx="4061">
                  <c:v>22.186473623000001</c:v>
                </c:pt>
                <c:pt idx="4062">
                  <c:v>22.307913687999999</c:v>
                </c:pt>
                <c:pt idx="4063">
                  <c:v>22.037388061000001</c:v>
                </c:pt>
                <c:pt idx="4064">
                  <c:v>21.852465551000002</c:v>
                </c:pt>
                <c:pt idx="4065">
                  <c:v>21.852465551000002</c:v>
                </c:pt>
                <c:pt idx="4066">
                  <c:v>21.627934215</c:v>
                </c:pt>
                <c:pt idx="4067">
                  <c:v>21.309451003</c:v>
                </c:pt>
                <c:pt idx="4068">
                  <c:v>20.535534446</c:v>
                </c:pt>
                <c:pt idx="4069">
                  <c:v>21.162698778999999</c:v>
                </c:pt>
                <c:pt idx="4070">
                  <c:v>21.090471520000001</c:v>
                </c:pt>
                <c:pt idx="4071">
                  <c:v>20.987732622999999</c:v>
                </c:pt>
                <c:pt idx="4072">
                  <c:v>20.948954699000002</c:v>
                </c:pt>
                <c:pt idx="4073">
                  <c:v>20.880103986999998</c:v>
                </c:pt>
                <c:pt idx="4074">
                  <c:v>20.824394179999999</c:v>
                </c:pt>
                <c:pt idx="4075">
                  <c:v>20.841610197000001</c:v>
                </c:pt>
                <c:pt idx="4076">
                  <c:v>20.830593467</c:v>
                </c:pt>
                <c:pt idx="4077">
                  <c:v>20.883501273</c:v>
                </c:pt>
                <c:pt idx="4078">
                  <c:v>20.913244000999999</c:v>
                </c:pt>
                <c:pt idx="4079">
                  <c:v>21.002427963999999</c:v>
                </c:pt>
                <c:pt idx="4080">
                  <c:v>21.076557853000001</c:v>
                </c:pt>
                <c:pt idx="4081">
                  <c:v>21.219318177000002</c:v>
                </c:pt>
                <c:pt idx="4082">
                  <c:v>21.348445850000001</c:v>
                </c:pt>
                <c:pt idx="4083">
                  <c:v>21.621187846000002</c:v>
                </c:pt>
                <c:pt idx="4084">
                  <c:v>21.725486587999999</c:v>
                </c:pt>
                <c:pt idx="4085">
                  <c:v>21.934571322</c:v>
                </c:pt>
                <c:pt idx="4086">
                  <c:v>22.191775320000001</c:v>
                </c:pt>
                <c:pt idx="4087">
                  <c:v>22.549958594</c:v>
                </c:pt>
                <c:pt idx="4088">
                  <c:v>22.730539530000001</c:v>
                </c:pt>
                <c:pt idx="4089">
                  <c:v>23.018170633</c:v>
                </c:pt>
                <c:pt idx="4090">
                  <c:v>23.330271364000001</c:v>
                </c:pt>
                <c:pt idx="4091">
                  <c:v>23.705373474000002</c:v>
                </c:pt>
                <c:pt idx="4092">
                  <c:v>23.690128620999999</c:v>
                </c:pt>
                <c:pt idx="4093">
                  <c:v>23.204616697999999</c:v>
                </c:pt>
                <c:pt idx="4094">
                  <c:v>22.673456512000001</c:v>
                </c:pt>
                <c:pt idx="4095">
                  <c:v>22.349913837999999</c:v>
                </c:pt>
                <c:pt idx="4096">
                  <c:v>21.766330164999999</c:v>
                </c:pt>
                <c:pt idx="4097">
                  <c:v>21.380785788000001</c:v>
                </c:pt>
                <c:pt idx="4098">
                  <c:v>20.938910605</c:v>
                </c:pt>
                <c:pt idx="4099">
                  <c:v>20.534003396999999</c:v>
                </c:pt>
                <c:pt idx="4100">
                  <c:v>20.218032494999999</c:v>
                </c:pt>
                <c:pt idx="4101">
                  <c:v>19.849704810999999</c:v>
                </c:pt>
                <c:pt idx="4102">
                  <c:v>19.561732809999999</c:v>
                </c:pt>
                <c:pt idx="4103">
                  <c:v>19.223314105</c:v>
                </c:pt>
                <c:pt idx="4104">
                  <c:v>18.970468721</c:v>
                </c:pt>
                <c:pt idx="4105">
                  <c:v>18.679499048</c:v>
                </c:pt>
                <c:pt idx="4106">
                  <c:v>18.41802259</c:v>
                </c:pt>
                <c:pt idx="4107">
                  <c:v>18.258634187999998</c:v>
                </c:pt>
                <c:pt idx="4108">
                  <c:v>18.074194323</c:v>
                </c:pt>
                <c:pt idx="4109">
                  <c:v>17.990063659</c:v>
                </c:pt>
                <c:pt idx="4110">
                  <c:v>17.898576870999999</c:v>
                </c:pt>
                <c:pt idx="4111">
                  <c:v>17.986159809</c:v>
                </c:pt>
                <c:pt idx="4112">
                  <c:v>17.887116450000001</c:v>
                </c:pt>
                <c:pt idx="4113">
                  <c:v>17.969131751999999</c:v>
                </c:pt>
                <c:pt idx="4114">
                  <c:v>18.048365035</c:v>
                </c:pt>
                <c:pt idx="4115">
                  <c:v>18.17111813</c:v>
                </c:pt>
                <c:pt idx="4116">
                  <c:v>18.367450589000001</c:v>
                </c:pt>
                <c:pt idx="4117">
                  <c:v>18.565194407</c:v>
                </c:pt>
                <c:pt idx="4118">
                  <c:v>18.818525291</c:v>
                </c:pt>
                <c:pt idx="4119">
                  <c:v>19.076866553999999</c:v>
                </c:pt>
                <c:pt idx="4120">
                  <c:v>19.392989918000001</c:v>
                </c:pt>
                <c:pt idx="4121">
                  <c:v>19.724068247000002</c:v>
                </c:pt>
                <c:pt idx="4122">
                  <c:v>20.092099270999999</c:v>
                </c:pt>
                <c:pt idx="4123">
                  <c:v>20.967303180999998</c:v>
                </c:pt>
                <c:pt idx="4124">
                  <c:v>20.967303180999998</c:v>
                </c:pt>
                <c:pt idx="4125">
                  <c:v>21.456023513000002</c:v>
                </c:pt>
                <c:pt idx="4126">
                  <c:v>21.971618386999999</c:v>
                </c:pt>
                <c:pt idx="4127">
                  <c:v>22.521324496999998</c:v>
                </c:pt>
                <c:pt idx="4128">
                  <c:v>23.089847975000001</c:v>
                </c:pt>
                <c:pt idx="4129">
                  <c:v>23.704639619000002</c:v>
                </c:pt>
                <c:pt idx="4130">
                  <c:v>24.354945321999999</c:v>
                </c:pt>
                <c:pt idx="4131">
                  <c:v>25.043585650000001</c:v>
                </c:pt>
                <c:pt idx="4132">
                  <c:v>25.230189132</c:v>
                </c:pt>
                <c:pt idx="4133">
                  <c:v>24.642183365000001</c:v>
                </c:pt>
                <c:pt idx="4134">
                  <c:v>24.169845674000001</c:v>
                </c:pt>
                <c:pt idx="4135">
                  <c:v>23.652458612</c:v>
                </c:pt>
                <c:pt idx="4136">
                  <c:v>23.254676538999998</c:v>
                </c:pt>
                <c:pt idx="4137">
                  <c:v>22.826342257</c:v>
                </c:pt>
                <c:pt idx="4138">
                  <c:v>22.447256662000001</c:v>
                </c:pt>
                <c:pt idx="4139">
                  <c:v>22.193005817</c:v>
                </c:pt>
                <c:pt idx="4140">
                  <c:v>21.913460332</c:v>
                </c:pt>
                <c:pt idx="4141">
                  <c:v>21.736839859</c:v>
                </c:pt>
                <c:pt idx="4142">
                  <c:v>21.534882641999999</c:v>
                </c:pt>
                <c:pt idx="4143">
                  <c:v>21.416164864999999</c:v>
                </c:pt>
                <c:pt idx="4144">
                  <c:v>21.272057695000001</c:v>
                </c:pt>
                <c:pt idx="4145">
                  <c:v>21.211848760999999</c:v>
                </c:pt>
                <c:pt idx="4146">
                  <c:v>21.125912897999999</c:v>
                </c:pt>
                <c:pt idx="4147">
                  <c:v>21.076174343999998</c:v>
                </c:pt>
                <c:pt idx="4148">
                  <c:v>21.172501054000001</c:v>
                </c:pt>
                <c:pt idx="4149">
                  <c:v>21.195179245999999</c:v>
                </c:pt>
                <c:pt idx="4150">
                  <c:v>21.229486254000001</c:v>
                </c:pt>
                <c:pt idx="4151">
                  <c:v>21.322732451</c:v>
                </c:pt>
                <c:pt idx="4152">
                  <c:v>21.481060808999999</c:v>
                </c:pt>
                <c:pt idx="4153">
                  <c:v>21.631109205000001</c:v>
                </c:pt>
                <c:pt idx="4154">
                  <c:v>21.805159948</c:v>
                </c:pt>
                <c:pt idx="4155">
                  <c:v>22.040060096000001</c:v>
                </c:pt>
                <c:pt idx="4156">
                  <c:v>22.260204736999999</c:v>
                </c:pt>
                <c:pt idx="4157">
                  <c:v>22.527649528000001</c:v>
                </c:pt>
                <c:pt idx="4158">
                  <c:v>22.791599674</c:v>
                </c:pt>
                <c:pt idx="4159">
                  <c:v>23.105860189000001</c:v>
                </c:pt>
                <c:pt idx="4160">
                  <c:v>23.422500020000001</c:v>
                </c:pt>
                <c:pt idx="4161">
                  <c:v>23.457470721</c:v>
                </c:pt>
                <c:pt idx="4162">
                  <c:v>23.065555706000001</c:v>
                </c:pt>
                <c:pt idx="4163">
                  <c:v>22.661913165000001</c:v>
                </c:pt>
                <c:pt idx="4164">
                  <c:v>22.317383735</c:v>
                </c:pt>
                <c:pt idx="4165">
                  <c:v>21.771469732</c:v>
                </c:pt>
                <c:pt idx="4166">
                  <c:v>21.583789794000001</c:v>
                </c:pt>
                <c:pt idx="4167">
                  <c:v>21.583789794000001</c:v>
                </c:pt>
                <c:pt idx="4168">
                  <c:v>21.387758850000001</c:v>
                </c:pt>
                <c:pt idx="4169">
                  <c:v>21.213153286000001</c:v>
                </c:pt>
                <c:pt idx="4170">
                  <c:v>21.063339066000001</c:v>
                </c:pt>
                <c:pt idx="4171">
                  <c:v>20.997916156999999</c:v>
                </c:pt>
                <c:pt idx="4172">
                  <c:v>20.963188119000002</c:v>
                </c:pt>
                <c:pt idx="4173">
                  <c:v>20.993377597999999</c:v>
                </c:pt>
                <c:pt idx="4174">
                  <c:v>20.97322964</c:v>
                </c:pt>
                <c:pt idx="4175">
                  <c:v>21.069164825000001</c:v>
                </c:pt>
                <c:pt idx="4176">
                  <c:v>21.164126039999999</c:v>
                </c:pt>
                <c:pt idx="4177">
                  <c:v>21.332674730000001</c:v>
                </c:pt>
                <c:pt idx="4178">
                  <c:v>21.496629039999998</c:v>
                </c:pt>
                <c:pt idx="4179">
                  <c:v>21.697794514000002</c:v>
                </c:pt>
                <c:pt idx="4180">
                  <c:v>21.959368644000001</c:v>
                </c:pt>
                <c:pt idx="4181">
                  <c:v>22.211675372999999</c:v>
                </c:pt>
                <c:pt idx="4182">
                  <c:v>22.512399202000001</c:v>
                </c:pt>
                <c:pt idx="4183">
                  <c:v>22.805812829000001</c:v>
                </c:pt>
                <c:pt idx="4184">
                  <c:v>23.152663939</c:v>
                </c:pt>
                <c:pt idx="4185">
                  <c:v>23.499527551</c:v>
                </c:pt>
                <c:pt idx="4186">
                  <c:v>23.861098209000001</c:v>
                </c:pt>
                <c:pt idx="4187">
                  <c:v>24.266061422</c:v>
                </c:pt>
                <c:pt idx="4188">
                  <c:v>24.665275812000001</c:v>
                </c:pt>
                <c:pt idx="4189">
                  <c:v>24.791040977000002</c:v>
                </c:pt>
                <c:pt idx="4190">
                  <c:v>24.297302541000001</c:v>
                </c:pt>
                <c:pt idx="4191">
                  <c:v>23.903238102</c:v>
                </c:pt>
                <c:pt idx="4192">
                  <c:v>23.464596777000001</c:v>
                </c:pt>
                <c:pt idx="4193">
                  <c:v>23.129585692999999</c:v>
                </c:pt>
                <c:pt idx="4194">
                  <c:v>22.752839455</c:v>
                </c:pt>
                <c:pt idx="4195">
                  <c:v>22.41711278</c:v>
                </c:pt>
                <c:pt idx="4196">
                  <c:v>22.179556673</c:v>
                </c:pt>
                <c:pt idx="4197">
                  <c:v>21.899522924999999</c:v>
                </c:pt>
                <c:pt idx="4198">
                  <c:v>21.696511556000001</c:v>
                </c:pt>
                <c:pt idx="4199">
                  <c:v>21.446366949000002</c:v>
                </c:pt>
                <c:pt idx="4200">
                  <c:v>21.267203309999999</c:v>
                </c:pt>
                <c:pt idx="4201">
                  <c:v>21.01459505</c:v>
                </c:pt>
                <c:pt idx="4202">
                  <c:v>20.384753029999999</c:v>
                </c:pt>
                <c:pt idx="4203">
                  <c:v>19.876539789999999</c:v>
                </c:pt>
                <c:pt idx="4204">
                  <c:v>19.325374409999998</c:v>
                </c:pt>
                <c:pt idx="4205">
                  <c:v>18.888103279999999</c:v>
                </c:pt>
                <c:pt idx="4206">
                  <c:v>18.399922270000001</c:v>
                </c:pt>
                <c:pt idx="4207">
                  <c:v>18.010459690000001</c:v>
                </c:pt>
                <c:pt idx="4208">
                  <c:v>17.573279200000002</c:v>
                </c:pt>
                <c:pt idx="4209">
                  <c:v>17.229107259999999</c:v>
                </c:pt>
                <c:pt idx="4210">
                  <c:v>16.842895989999999</c:v>
                </c:pt>
                <c:pt idx="4211">
                  <c:v>16.44946449</c:v>
                </c:pt>
                <c:pt idx="4212">
                  <c:v>16.159721019999999</c:v>
                </c:pt>
                <c:pt idx="4213">
                  <c:v>15.814157789999999</c:v>
                </c:pt>
                <c:pt idx="4214">
                  <c:v>15.547664141</c:v>
                </c:pt>
                <c:pt idx="4215">
                  <c:v>15.23404442</c:v>
                </c:pt>
                <c:pt idx="4216">
                  <c:v>15.009351097</c:v>
                </c:pt>
                <c:pt idx="4217">
                  <c:v>14.719857544</c:v>
                </c:pt>
                <c:pt idx="4218">
                  <c:v>14.463500108</c:v>
                </c:pt>
                <c:pt idx="4219">
                  <c:v>14.306942490000001</c:v>
                </c:pt>
                <c:pt idx="4220">
                  <c:v>14.123455534</c:v>
                </c:pt>
                <c:pt idx="4221">
                  <c:v>14.032052197000001</c:v>
                </c:pt>
                <c:pt idx="4222">
                  <c:v>13.930171920999999</c:v>
                </c:pt>
                <c:pt idx="4223">
                  <c:v>13.913723903999999</c:v>
                </c:pt>
                <c:pt idx="4224">
                  <c:v>13.885568215999999</c:v>
                </c:pt>
                <c:pt idx="4225">
                  <c:v>13.932377045999999</c:v>
                </c:pt>
                <c:pt idx="4226">
                  <c:v>13.967354623</c:v>
                </c:pt>
                <c:pt idx="4227">
                  <c:v>14.039655031000001</c:v>
                </c:pt>
                <c:pt idx="4228">
                  <c:v>14.178055690000001</c:v>
                </c:pt>
                <c:pt idx="4229">
                  <c:v>14.303477013</c:v>
                </c:pt>
                <c:pt idx="4230">
                  <c:v>14.495795268</c:v>
                </c:pt>
                <c:pt idx="4231">
                  <c:v>14.699205216999999</c:v>
                </c:pt>
                <c:pt idx="4232">
                  <c:v>14.966192633</c:v>
                </c:pt>
                <c:pt idx="4233">
                  <c:v>15.238365413</c:v>
                </c:pt>
                <c:pt idx="4234">
                  <c:v>15.537238086</c:v>
                </c:pt>
                <c:pt idx="4235">
                  <c:v>15.537238086</c:v>
                </c:pt>
                <c:pt idx="4236">
                  <c:v>16.257241984</c:v>
                </c:pt>
                <c:pt idx="4237">
                  <c:v>16.656475901</c:v>
                </c:pt>
                <c:pt idx="4238">
                  <c:v>17.061535600999999</c:v>
                </c:pt>
                <c:pt idx="4239">
                  <c:v>17.499977220000002</c:v>
                </c:pt>
                <c:pt idx="4240">
                  <c:v>17.940694273999998</c:v>
                </c:pt>
                <c:pt idx="4241">
                  <c:v>18.411152122000001</c:v>
                </c:pt>
                <c:pt idx="4242">
                  <c:v>18.877156656</c:v>
                </c:pt>
                <c:pt idx="4243">
                  <c:v>19.359124717</c:v>
                </c:pt>
                <c:pt idx="4244">
                  <c:v>19.868523921000001</c:v>
                </c:pt>
                <c:pt idx="4245">
                  <c:v>20.205745208</c:v>
                </c:pt>
                <c:pt idx="4246">
                  <c:v>20.369652250000001</c:v>
                </c:pt>
                <c:pt idx="4247">
                  <c:v>20.510585748</c:v>
                </c:pt>
                <c:pt idx="4248">
                  <c:v>20.709404508999999</c:v>
                </c:pt>
                <c:pt idx="4249">
                  <c:v>21.151633255</c:v>
                </c:pt>
                <c:pt idx="4250">
                  <c:v>21.499639814999998</c:v>
                </c:pt>
                <c:pt idx="4251">
                  <c:v>21.499639814999998</c:v>
                </c:pt>
                <c:pt idx="4252">
                  <c:v>21.836868734999999</c:v>
                </c:pt>
                <c:pt idx="4253">
                  <c:v>22.183224324000001</c:v>
                </c:pt>
                <c:pt idx="4254">
                  <c:v>22.071060744</c:v>
                </c:pt>
                <c:pt idx="4255">
                  <c:v>22.031381040999999</c:v>
                </c:pt>
                <c:pt idx="4256">
                  <c:v>21.958573100999999</c:v>
                </c:pt>
                <c:pt idx="4257">
                  <c:v>21.948611658000001</c:v>
                </c:pt>
                <c:pt idx="4258">
                  <c:v>21.885104063</c:v>
                </c:pt>
                <c:pt idx="4259">
                  <c:v>21.695554052999999</c:v>
                </c:pt>
                <c:pt idx="4260">
                  <c:v>21.593517403</c:v>
                </c:pt>
                <c:pt idx="4261">
                  <c:v>21.463727466999998</c:v>
                </c:pt>
                <c:pt idx="4262">
                  <c:v>21.410613858000001</c:v>
                </c:pt>
                <c:pt idx="4263">
                  <c:v>21.334447609000001</c:v>
                </c:pt>
                <c:pt idx="4264">
                  <c:v>21.330097321</c:v>
                </c:pt>
                <c:pt idx="4265">
                  <c:v>21.302408694</c:v>
                </c:pt>
                <c:pt idx="4266">
                  <c:v>21.222258401000001</c:v>
                </c:pt>
                <c:pt idx="4267">
                  <c:v>21.053444453000001</c:v>
                </c:pt>
                <c:pt idx="4268">
                  <c:v>20.838985475000001</c:v>
                </c:pt>
                <c:pt idx="4269">
                  <c:v>20.695118229999999</c:v>
                </c:pt>
                <c:pt idx="4270">
                  <c:v>20.504639152999999</c:v>
                </c:pt>
                <c:pt idx="4271">
                  <c:v>20.382698560000001</c:v>
                </c:pt>
                <c:pt idx="4272">
                  <c:v>20.218896917999999</c:v>
                </c:pt>
                <c:pt idx="4273">
                  <c:v>20.124595802000002</c:v>
                </c:pt>
                <c:pt idx="4274">
                  <c:v>19.986860661000001</c:v>
                </c:pt>
                <c:pt idx="4275">
                  <c:v>19.827324775000001</c:v>
                </c:pt>
                <c:pt idx="4276">
                  <c:v>19.817928350999999</c:v>
                </c:pt>
                <c:pt idx="4277">
                  <c:v>19.744788250999999</c:v>
                </c:pt>
                <c:pt idx="4278">
                  <c:v>19.742518236999999</c:v>
                </c:pt>
                <c:pt idx="4279">
                  <c:v>19.676061819000001</c:v>
                </c:pt>
                <c:pt idx="4280">
                  <c:v>19.762155208999999</c:v>
                </c:pt>
                <c:pt idx="4281">
                  <c:v>19.717654301</c:v>
                </c:pt>
                <c:pt idx="4282">
                  <c:v>19.818254968000002</c:v>
                </c:pt>
                <c:pt idx="4283">
                  <c:v>19.930134102</c:v>
                </c:pt>
                <c:pt idx="4284">
                  <c:v>20.060342082999998</c:v>
                </c:pt>
                <c:pt idx="4285">
                  <c:v>20.234846280999999</c:v>
                </c:pt>
                <c:pt idx="4286">
                  <c:v>20.386835996999999</c:v>
                </c:pt>
                <c:pt idx="4287">
                  <c:v>20.589758063000001</c:v>
                </c:pt>
                <c:pt idx="4288">
                  <c:v>20.833792025000001</c:v>
                </c:pt>
                <c:pt idx="4289">
                  <c:v>21.082082590999999</c:v>
                </c:pt>
                <c:pt idx="4290">
                  <c:v>21.319242384999999</c:v>
                </c:pt>
                <c:pt idx="4291">
                  <c:v>21.536909114</c:v>
                </c:pt>
                <c:pt idx="4292">
                  <c:v>21.859574286000001</c:v>
                </c:pt>
                <c:pt idx="4293">
                  <c:v>22.177400926000001</c:v>
                </c:pt>
                <c:pt idx="4294">
                  <c:v>22.534575783000001</c:v>
                </c:pt>
                <c:pt idx="4295">
                  <c:v>22.623013055000001</c:v>
                </c:pt>
                <c:pt idx="4296">
                  <c:v>22.798220775000001</c:v>
                </c:pt>
                <c:pt idx="4297">
                  <c:v>22.952238009999999</c:v>
                </c:pt>
                <c:pt idx="4298">
                  <c:v>23.115475706000002</c:v>
                </c:pt>
                <c:pt idx="4299">
                  <c:v>23.390836522000001</c:v>
                </c:pt>
                <c:pt idx="4300">
                  <c:v>23.581743485000001</c:v>
                </c:pt>
                <c:pt idx="4301">
                  <c:v>23.815323734</c:v>
                </c:pt>
                <c:pt idx="4302">
                  <c:v>24.030294017999999</c:v>
                </c:pt>
                <c:pt idx="4303">
                  <c:v>24.284138519999999</c:v>
                </c:pt>
                <c:pt idx="4304">
                  <c:v>24.526961992</c:v>
                </c:pt>
                <c:pt idx="4305">
                  <c:v>24.821087943999999</c:v>
                </c:pt>
                <c:pt idx="4306">
                  <c:v>25.053331363000002</c:v>
                </c:pt>
                <c:pt idx="4307">
                  <c:v>25.450893404999999</c:v>
                </c:pt>
                <c:pt idx="4308">
                  <c:v>25.61199414</c:v>
                </c:pt>
                <c:pt idx="4309">
                  <c:v>25.368237168</c:v>
                </c:pt>
                <c:pt idx="4310">
                  <c:v>25.331971497000001</c:v>
                </c:pt>
                <c:pt idx="4311">
                  <c:v>25.190176515000001</c:v>
                </c:pt>
                <c:pt idx="4312">
                  <c:v>25.04638997</c:v>
                </c:pt>
                <c:pt idx="4313">
                  <c:v>24.941958595999999</c:v>
                </c:pt>
                <c:pt idx="4314">
                  <c:v>24.849193434</c:v>
                </c:pt>
                <c:pt idx="4315">
                  <c:v>24.900013826999999</c:v>
                </c:pt>
                <c:pt idx="4316">
                  <c:v>24.768953412999998</c:v>
                </c:pt>
                <c:pt idx="4317">
                  <c:v>24.845864778999999</c:v>
                </c:pt>
                <c:pt idx="4318">
                  <c:v>24.822396757</c:v>
                </c:pt>
                <c:pt idx="4319">
                  <c:v>24.86375997</c:v>
                </c:pt>
                <c:pt idx="4320">
                  <c:v>24.887901695</c:v>
                </c:pt>
                <c:pt idx="4321">
                  <c:v>24.978266067</c:v>
                </c:pt>
                <c:pt idx="4322">
                  <c:v>25.046769736000002</c:v>
                </c:pt>
                <c:pt idx="4323">
                  <c:v>25.139640224000001</c:v>
                </c:pt>
                <c:pt idx="4324">
                  <c:v>25.290722606999999</c:v>
                </c:pt>
                <c:pt idx="4325">
                  <c:v>25.420285375999999</c:v>
                </c:pt>
                <c:pt idx="4326">
                  <c:v>25.597284281</c:v>
                </c:pt>
                <c:pt idx="4327">
                  <c:v>25.748509141</c:v>
                </c:pt>
                <c:pt idx="4328">
                  <c:v>25.942609393000001</c:v>
                </c:pt>
                <c:pt idx="4329">
                  <c:v>26.112341815000001</c:v>
                </c:pt>
                <c:pt idx="4330">
                  <c:v>26.110220910999999</c:v>
                </c:pt>
                <c:pt idx="4331">
                  <c:v>25.842247022999999</c:v>
                </c:pt>
                <c:pt idx="4332">
                  <c:v>25.609257957000001</c:v>
                </c:pt>
                <c:pt idx="4333">
                  <c:v>25.537378790000002</c:v>
                </c:pt>
                <c:pt idx="4334">
                  <c:v>25.343134076999998</c:v>
                </c:pt>
                <c:pt idx="4335">
                  <c:v>25.22400674</c:v>
                </c:pt>
                <c:pt idx="4336">
                  <c:v>25.074408382000001</c:v>
                </c:pt>
                <c:pt idx="4337">
                  <c:v>24.996307113</c:v>
                </c:pt>
                <c:pt idx="4338">
                  <c:v>24.875230235</c:v>
                </c:pt>
                <c:pt idx="4339">
                  <c:v>24.769064268000001</c:v>
                </c:pt>
                <c:pt idx="4340">
                  <c:v>24.724510278</c:v>
                </c:pt>
                <c:pt idx="4341">
                  <c:v>24.640627510000002</c:v>
                </c:pt>
                <c:pt idx="4342">
                  <c:v>24.611920514000001</c:v>
                </c:pt>
                <c:pt idx="4343">
                  <c:v>24.542405144</c:v>
                </c:pt>
                <c:pt idx="4344">
                  <c:v>24.526486729999998</c:v>
                </c:pt>
                <c:pt idx="4345">
                  <c:v>24.380890913000002</c:v>
                </c:pt>
                <c:pt idx="4346">
                  <c:v>24.380890913000002</c:v>
                </c:pt>
                <c:pt idx="4347">
                  <c:v>24.368786733</c:v>
                </c:pt>
                <c:pt idx="4348">
                  <c:v>24.462736839000002</c:v>
                </c:pt>
                <c:pt idx="4349">
                  <c:v>24.521797121999999</c:v>
                </c:pt>
                <c:pt idx="4350">
                  <c:v>24.555125173</c:v>
                </c:pt>
                <c:pt idx="4351">
                  <c:v>24.643408358999999</c:v>
                </c:pt>
                <c:pt idx="4352">
                  <c:v>24.705908705999999</c:v>
                </c:pt>
                <c:pt idx="4353">
                  <c:v>24.821684721</c:v>
                </c:pt>
                <c:pt idx="4354">
                  <c:v>24.905680934999999</c:v>
                </c:pt>
                <c:pt idx="4355">
                  <c:v>25.002508208999998</c:v>
                </c:pt>
                <c:pt idx="4356">
                  <c:v>25.051117838</c:v>
                </c:pt>
                <c:pt idx="4357">
                  <c:v>25.254619576</c:v>
                </c:pt>
                <c:pt idx="4358">
                  <c:v>25.291554650999998</c:v>
                </c:pt>
                <c:pt idx="4359">
                  <c:v>25.129806831</c:v>
                </c:pt>
                <c:pt idx="4360">
                  <c:v>24.932248610999999</c:v>
                </c:pt>
                <c:pt idx="4361">
                  <c:v>24.787854380999999</c:v>
                </c:pt>
                <c:pt idx="4362">
                  <c:v>24.655199581000002</c:v>
                </c:pt>
                <c:pt idx="4363">
                  <c:v>24.599445279000001</c:v>
                </c:pt>
                <c:pt idx="4364">
                  <c:v>24.503950272000001</c:v>
                </c:pt>
                <c:pt idx="4365">
                  <c:v>24.471633874999998</c:v>
                </c:pt>
                <c:pt idx="4366">
                  <c:v>24.398969901000001</c:v>
                </c:pt>
                <c:pt idx="4367">
                  <c:v>24.379312265999999</c:v>
                </c:pt>
                <c:pt idx="4368">
                  <c:v>24.316530956000001</c:v>
                </c:pt>
                <c:pt idx="4369">
                  <c:v>24.305019822999999</c:v>
                </c:pt>
                <c:pt idx="4370">
                  <c:v>24.244961197999999</c:v>
                </c:pt>
                <c:pt idx="4371">
                  <c:v>24.292715648000001</c:v>
                </c:pt>
                <c:pt idx="4372">
                  <c:v>24.195732838000001</c:v>
                </c:pt>
                <c:pt idx="4373">
                  <c:v>24.163210115999998</c:v>
                </c:pt>
                <c:pt idx="4374">
                  <c:v>24.188420435000001</c:v>
                </c:pt>
                <c:pt idx="4375">
                  <c:v>24.283289046</c:v>
                </c:pt>
                <c:pt idx="4376">
                  <c:v>24.332091868999999</c:v>
                </c:pt>
                <c:pt idx="4377">
                  <c:v>24.353604706999999</c:v>
                </c:pt>
                <c:pt idx="4378">
                  <c:v>24.389139526000001</c:v>
                </c:pt>
                <c:pt idx="4379">
                  <c:v>24.389107335999999</c:v>
                </c:pt>
                <c:pt idx="4380">
                  <c:v>24.465812492000001</c:v>
                </c:pt>
                <c:pt idx="4381">
                  <c:v>24.697712710000001</c:v>
                </c:pt>
                <c:pt idx="4382">
                  <c:v>24.800960664000002</c:v>
                </c:pt>
                <c:pt idx="4383">
                  <c:v>24.947821549</c:v>
                </c:pt>
                <c:pt idx="4384">
                  <c:v>25.065978166000001</c:v>
                </c:pt>
                <c:pt idx="4385">
                  <c:v>25.231848460999998</c:v>
                </c:pt>
                <c:pt idx="4386">
                  <c:v>25.361403666000001</c:v>
                </c:pt>
                <c:pt idx="4387">
                  <c:v>25.504724324000001</c:v>
                </c:pt>
                <c:pt idx="4388">
                  <c:v>25.695055034999999</c:v>
                </c:pt>
                <c:pt idx="4389">
                  <c:v>25.757560112</c:v>
                </c:pt>
                <c:pt idx="4390">
                  <c:v>25.966400720999999</c:v>
                </c:pt>
                <c:pt idx="4391">
                  <c:v>26.156931148000002</c:v>
                </c:pt>
                <c:pt idx="4392">
                  <c:v>26.388847397999999</c:v>
                </c:pt>
                <c:pt idx="4393">
                  <c:v>26.460004156</c:v>
                </c:pt>
                <c:pt idx="4394">
                  <c:v>26.258599491999998</c:v>
                </c:pt>
                <c:pt idx="4395">
                  <c:v>26.130948576000002</c:v>
                </c:pt>
                <c:pt idx="4396">
                  <c:v>26.130948576000002</c:v>
                </c:pt>
                <c:pt idx="4397">
                  <c:v>26.054350473</c:v>
                </c:pt>
                <c:pt idx="4398">
                  <c:v>25.932649176999998</c:v>
                </c:pt>
                <c:pt idx="4399">
                  <c:v>25.755312156999999</c:v>
                </c:pt>
                <c:pt idx="4400">
                  <c:v>25.473423067999999</c:v>
                </c:pt>
                <c:pt idx="4401">
                  <c:v>25.37517115</c:v>
                </c:pt>
                <c:pt idx="4402">
                  <c:v>25.228530799000001</c:v>
                </c:pt>
                <c:pt idx="4403">
                  <c:v>25.098347915000002</c:v>
                </c:pt>
                <c:pt idx="4404">
                  <c:v>25.035950529000001</c:v>
                </c:pt>
                <c:pt idx="4405">
                  <c:v>24.935554152000002</c:v>
                </c:pt>
                <c:pt idx="4406">
                  <c:v>24.898261074000001</c:v>
                </c:pt>
                <c:pt idx="4407">
                  <c:v>24.826562058</c:v>
                </c:pt>
                <c:pt idx="4408">
                  <c:v>24.815156339000001</c:v>
                </c:pt>
                <c:pt idx="4409">
                  <c:v>24.769751014000001</c:v>
                </c:pt>
                <c:pt idx="4410">
                  <c:v>24.734262178000002</c:v>
                </c:pt>
                <c:pt idx="4411">
                  <c:v>24.764268228999999</c:v>
                </c:pt>
                <c:pt idx="4412">
                  <c:v>24.647024496</c:v>
                </c:pt>
                <c:pt idx="4413">
                  <c:v>24.800226220999999</c:v>
                </c:pt>
                <c:pt idx="4414">
                  <c:v>24.807433720999999</c:v>
                </c:pt>
                <c:pt idx="4415">
                  <c:v>24.861151264</c:v>
                </c:pt>
                <c:pt idx="4416">
                  <c:v>24.770299416</c:v>
                </c:pt>
                <c:pt idx="4417">
                  <c:v>24.953449410000001</c:v>
                </c:pt>
                <c:pt idx="4418">
                  <c:v>24.993804002000001</c:v>
                </c:pt>
                <c:pt idx="4419">
                  <c:v>25.052545039000002</c:v>
                </c:pt>
                <c:pt idx="4420">
                  <c:v>25.171059322000001</c:v>
                </c:pt>
                <c:pt idx="4421">
                  <c:v>25.264505344</c:v>
                </c:pt>
                <c:pt idx="4422">
                  <c:v>25.292762842999998</c:v>
                </c:pt>
                <c:pt idx="4423">
                  <c:v>25.520002884</c:v>
                </c:pt>
                <c:pt idx="4424">
                  <c:v>25.675211943000001</c:v>
                </c:pt>
                <c:pt idx="4425">
                  <c:v>25.687794916000001</c:v>
                </c:pt>
                <c:pt idx="4426">
                  <c:v>25.816101317000001</c:v>
                </c:pt>
                <c:pt idx="4427">
                  <c:v>25.854889825000001</c:v>
                </c:pt>
                <c:pt idx="4428">
                  <c:v>25.767242404000001</c:v>
                </c:pt>
                <c:pt idx="4429">
                  <c:v>25.639369113000001</c:v>
                </c:pt>
                <c:pt idx="4430">
                  <c:v>25.472541332999999</c:v>
                </c:pt>
                <c:pt idx="4431">
                  <c:v>25.375865529999999</c:v>
                </c:pt>
                <c:pt idx="4432">
                  <c:v>25.244918599999998</c:v>
                </c:pt>
                <c:pt idx="4433">
                  <c:v>25.182422432999999</c:v>
                </c:pt>
                <c:pt idx="4434">
                  <c:v>25.080639814000001</c:v>
                </c:pt>
                <c:pt idx="4435">
                  <c:v>24.882695585</c:v>
                </c:pt>
                <c:pt idx="4436">
                  <c:v>24.872092717000001</c:v>
                </c:pt>
                <c:pt idx="4437">
                  <c:v>24.945860561</c:v>
                </c:pt>
                <c:pt idx="4438">
                  <c:v>24.841944135999999</c:v>
                </c:pt>
                <c:pt idx="4439">
                  <c:v>24.823907711</c:v>
                </c:pt>
                <c:pt idx="4440">
                  <c:v>24.980529275999999</c:v>
                </c:pt>
                <c:pt idx="4441">
                  <c:v>24.864967901</c:v>
                </c:pt>
                <c:pt idx="4442">
                  <c:v>24.880169034000001</c:v>
                </c:pt>
                <c:pt idx="4443">
                  <c:v>24.959176330999998</c:v>
                </c:pt>
                <c:pt idx="4444">
                  <c:v>25.006562034000002</c:v>
                </c:pt>
                <c:pt idx="4445">
                  <c:v>25.230816917999999</c:v>
                </c:pt>
                <c:pt idx="4446">
                  <c:v>25.310746707</c:v>
                </c:pt>
                <c:pt idx="4447">
                  <c:v>25.447601362</c:v>
                </c:pt>
                <c:pt idx="4448">
                  <c:v>25.570624779999999</c:v>
                </c:pt>
                <c:pt idx="4449">
                  <c:v>25.747698581000002</c:v>
                </c:pt>
                <c:pt idx="4450">
                  <c:v>25.722704898</c:v>
                </c:pt>
                <c:pt idx="4451">
                  <c:v>25.448617852000002</c:v>
                </c:pt>
                <c:pt idx="4452">
                  <c:v>25.253669693999999</c:v>
                </c:pt>
                <c:pt idx="4453">
                  <c:v>25.012356184000001</c:v>
                </c:pt>
                <c:pt idx="4454">
                  <c:v>24.843327774999999</c:v>
                </c:pt>
                <c:pt idx="4455">
                  <c:v>24.631113029000002</c:v>
                </c:pt>
                <c:pt idx="4456">
                  <c:v>24.49193022</c:v>
                </c:pt>
                <c:pt idx="4457">
                  <c:v>24.184123415999998</c:v>
                </c:pt>
                <c:pt idx="4458">
                  <c:v>24.148609921999999</c:v>
                </c:pt>
                <c:pt idx="4459">
                  <c:v>23.932791734999999</c:v>
                </c:pt>
                <c:pt idx="4460">
                  <c:v>23.941689315000001</c:v>
                </c:pt>
                <c:pt idx="4461">
                  <c:v>23.892007161999999</c:v>
                </c:pt>
                <c:pt idx="4462">
                  <c:v>23.81220626</c:v>
                </c:pt>
                <c:pt idx="4463">
                  <c:v>23.797633740999999</c:v>
                </c:pt>
                <c:pt idx="4464">
                  <c:v>23.755186844000001</c:v>
                </c:pt>
                <c:pt idx="4465">
                  <c:v>23.779723728</c:v>
                </c:pt>
                <c:pt idx="4466">
                  <c:v>23.775612527</c:v>
                </c:pt>
                <c:pt idx="4467">
                  <c:v>23.796764671999998</c:v>
                </c:pt>
                <c:pt idx="4468">
                  <c:v>23.883887898000001</c:v>
                </c:pt>
                <c:pt idx="4469">
                  <c:v>23.946661401</c:v>
                </c:pt>
                <c:pt idx="4470">
                  <c:v>23.893988943</c:v>
                </c:pt>
                <c:pt idx="4471">
                  <c:v>23.444624483999998</c:v>
                </c:pt>
                <c:pt idx="4472">
                  <c:v>23.215372835</c:v>
                </c:pt>
                <c:pt idx="4473">
                  <c:v>22.941348407</c:v>
                </c:pt>
                <c:pt idx="4474">
                  <c:v>22.686984384999999</c:v>
                </c:pt>
                <c:pt idx="4475">
                  <c:v>22.522980378</c:v>
                </c:pt>
                <c:pt idx="4476">
                  <c:v>22.462929504000002</c:v>
                </c:pt>
                <c:pt idx="4477">
                  <c:v>22.337876863000002</c:v>
                </c:pt>
                <c:pt idx="4478">
                  <c:v>22.172439962999999</c:v>
                </c:pt>
                <c:pt idx="4479">
                  <c:v>22.072238329000001</c:v>
                </c:pt>
                <c:pt idx="4480">
                  <c:v>21.785876301999998</c:v>
                </c:pt>
                <c:pt idx="4481">
                  <c:v>21.854437023999999</c:v>
                </c:pt>
                <c:pt idx="4482">
                  <c:v>21.738006173999999</c:v>
                </c:pt>
                <c:pt idx="4483">
                  <c:v>21.644821350000001</c:v>
                </c:pt>
                <c:pt idx="4484">
                  <c:v>21.620885344000001</c:v>
                </c:pt>
                <c:pt idx="4485">
                  <c:v>21.563060923999998</c:v>
                </c:pt>
                <c:pt idx="4486">
                  <c:v>21.568079173000001</c:v>
                </c:pt>
                <c:pt idx="4487">
                  <c:v>21.394315037999998</c:v>
                </c:pt>
                <c:pt idx="4488">
                  <c:v>21.430624187999999</c:v>
                </c:pt>
                <c:pt idx="4489">
                  <c:v>21.441826833</c:v>
                </c:pt>
                <c:pt idx="4490">
                  <c:v>21.471825776999999</c:v>
                </c:pt>
                <c:pt idx="4491">
                  <c:v>21.572811085000001</c:v>
                </c:pt>
                <c:pt idx="4492">
                  <c:v>21.653141014999999</c:v>
                </c:pt>
                <c:pt idx="4493">
                  <c:v>21.790047927</c:v>
                </c:pt>
                <c:pt idx="4494">
                  <c:v>21.904585186999999</c:v>
                </c:pt>
                <c:pt idx="4495">
                  <c:v>22.065625643000001</c:v>
                </c:pt>
                <c:pt idx="4496">
                  <c:v>22.205830376000002</c:v>
                </c:pt>
                <c:pt idx="4497">
                  <c:v>22.548743973000001</c:v>
                </c:pt>
                <c:pt idx="4498">
                  <c:v>22.710507113999999</c:v>
                </c:pt>
                <c:pt idx="4499">
                  <c:v>22.891618887</c:v>
                </c:pt>
                <c:pt idx="4500">
                  <c:v>23.120012079999999</c:v>
                </c:pt>
                <c:pt idx="4501">
                  <c:v>23.331490485</c:v>
                </c:pt>
                <c:pt idx="4502">
                  <c:v>23.585582849000001</c:v>
                </c:pt>
                <c:pt idx="4503">
                  <c:v>23.467134253000001</c:v>
                </c:pt>
                <c:pt idx="4504">
                  <c:v>23.452581085999999</c:v>
                </c:pt>
                <c:pt idx="4505">
                  <c:v>23.237329163999998</c:v>
                </c:pt>
                <c:pt idx="4506">
                  <c:v>23.040042252999999</c:v>
                </c:pt>
                <c:pt idx="4507">
                  <c:v>22.924631436999999</c:v>
                </c:pt>
                <c:pt idx="4508">
                  <c:v>22.763620064000001</c:v>
                </c:pt>
                <c:pt idx="4509">
                  <c:v>22.502418477999999</c:v>
                </c:pt>
                <c:pt idx="4510">
                  <c:v>22.361375552999998</c:v>
                </c:pt>
                <c:pt idx="4511">
                  <c:v>22.447259124999999</c:v>
                </c:pt>
                <c:pt idx="4512">
                  <c:v>22.326050239000001</c:v>
                </c:pt>
                <c:pt idx="4513">
                  <c:v>22.271214658000002</c:v>
                </c:pt>
                <c:pt idx="4514">
                  <c:v>22.178154416999998</c:v>
                </c:pt>
                <c:pt idx="4515">
                  <c:v>22.105071278</c:v>
                </c:pt>
                <c:pt idx="4516">
                  <c:v>22.101168993999998</c:v>
                </c:pt>
                <c:pt idx="4517">
                  <c:v>22.064870795000001</c:v>
                </c:pt>
                <c:pt idx="4518">
                  <c:v>22.088552788000001</c:v>
                </c:pt>
                <c:pt idx="4519">
                  <c:v>22.090611074000002</c:v>
                </c:pt>
                <c:pt idx="4520">
                  <c:v>22.149693116000002</c:v>
                </c:pt>
                <c:pt idx="4521">
                  <c:v>22.184866468999999</c:v>
                </c:pt>
                <c:pt idx="4522">
                  <c:v>22.233883057</c:v>
                </c:pt>
                <c:pt idx="4523">
                  <c:v>22.347534448000001</c:v>
                </c:pt>
                <c:pt idx="4524">
                  <c:v>22.43317502</c:v>
                </c:pt>
                <c:pt idx="4525">
                  <c:v>22.567689401999999</c:v>
                </c:pt>
                <c:pt idx="4526">
                  <c:v>22.673422755000001</c:v>
                </c:pt>
                <c:pt idx="4527">
                  <c:v>22.823001845</c:v>
                </c:pt>
                <c:pt idx="4528">
                  <c:v>22.946836215000001</c:v>
                </c:pt>
                <c:pt idx="4529">
                  <c:v>23.116248347999999</c:v>
                </c:pt>
                <c:pt idx="4530">
                  <c:v>23.259537471000002</c:v>
                </c:pt>
                <c:pt idx="4531">
                  <c:v>23.241308597</c:v>
                </c:pt>
                <c:pt idx="4532">
                  <c:v>23.455957484999999</c:v>
                </c:pt>
                <c:pt idx="4533">
                  <c:v>23.503951100999998</c:v>
                </c:pt>
                <c:pt idx="4534">
                  <c:v>23.390697094</c:v>
                </c:pt>
                <c:pt idx="4535">
                  <c:v>23.236570008000001</c:v>
                </c:pt>
                <c:pt idx="4536">
                  <c:v>23.145267424</c:v>
                </c:pt>
                <c:pt idx="4537">
                  <c:v>23.010320110999999</c:v>
                </c:pt>
                <c:pt idx="4538">
                  <c:v>22.880038163999998</c:v>
                </c:pt>
                <c:pt idx="4539">
                  <c:v>23.00383128</c:v>
                </c:pt>
                <c:pt idx="4540">
                  <c:v>22.713028057999999</c:v>
                </c:pt>
                <c:pt idx="4541">
                  <c:v>22.855001283</c:v>
                </c:pt>
                <c:pt idx="4542">
                  <c:v>22.771700839000001</c:v>
                </c:pt>
                <c:pt idx="4543">
                  <c:v>22.558073852</c:v>
                </c:pt>
                <c:pt idx="4544">
                  <c:v>22.685911607000001</c:v>
                </c:pt>
                <c:pt idx="4545">
                  <c:v>22.690482289999998</c:v>
                </c:pt>
                <c:pt idx="4546">
                  <c:v>22.658542468</c:v>
                </c:pt>
                <c:pt idx="4547">
                  <c:v>22.647859474000001</c:v>
                </c:pt>
                <c:pt idx="4548">
                  <c:v>22.701586269</c:v>
                </c:pt>
                <c:pt idx="4549">
                  <c:v>23.002276942999998</c:v>
                </c:pt>
                <c:pt idx="4550">
                  <c:v>22.809720103</c:v>
                </c:pt>
                <c:pt idx="4551">
                  <c:v>22.865324639000001</c:v>
                </c:pt>
                <c:pt idx="4552">
                  <c:v>23.242173185999999</c:v>
                </c:pt>
                <c:pt idx="4553">
                  <c:v>23.314698003</c:v>
                </c:pt>
                <c:pt idx="4554">
                  <c:v>23.392107188000001</c:v>
                </c:pt>
                <c:pt idx="4555">
                  <c:v>23.522161998000001</c:v>
                </c:pt>
                <c:pt idx="4556">
                  <c:v>23.617666595999999</c:v>
                </c:pt>
                <c:pt idx="4557">
                  <c:v>23.486732756999999</c:v>
                </c:pt>
                <c:pt idx="4558">
                  <c:v>23.866137040000002</c:v>
                </c:pt>
                <c:pt idx="4559">
                  <c:v>24.022291117000002</c:v>
                </c:pt>
                <c:pt idx="4560">
                  <c:v>24.159139205999999</c:v>
                </c:pt>
                <c:pt idx="4561">
                  <c:v>24.347923627</c:v>
                </c:pt>
                <c:pt idx="4562">
                  <c:v>24.249834654000001</c:v>
                </c:pt>
                <c:pt idx="4563">
                  <c:v>24.440235852000001</c:v>
                </c:pt>
                <c:pt idx="4564">
                  <c:v>24.676602371000001</c:v>
                </c:pt>
                <c:pt idx="4565">
                  <c:v>24.892039727</c:v>
                </c:pt>
                <c:pt idx="4566">
                  <c:v>25.140938991999999</c:v>
                </c:pt>
                <c:pt idx="4567">
                  <c:v>25.365072572999999</c:v>
                </c:pt>
                <c:pt idx="4568">
                  <c:v>25.619984419000001</c:v>
                </c:pt>
                <c:pt idx="4569">
                  <c:v>25.904780358</c:v>
                </c:pt>
                <c:pt idx="4570">
                  <c:v>25.337258817999999</c:v>
                </c:pt>
                <c:pt idx="4571">
                  <c:v>25.376323640999999</c:v>
                </c:pt>
                <c:pt idx="4572">
                  <c:v>24.837150086000001</c:v>
                </c:pt>
                <c:pt idx="4573">
                  <c:v>24.634340607999999</c:v>
                </c:pt>
                <c:pt idx="4574">
                  <c:v>24.383112015999998</c:v>
                </c:pt>
                <c:pt idx="4575">
                  <c:v>24.204463083</c:v>
                </c:pt>
                <c:pt idx="4576">
                  <c:v>23.987109369999999</c:v>
                </c:pt>
                <c:pt idx="4577">
                  <c:v>23.846726014000001</c:v>
                </c:pt>
                <c:pt idx="4578">
                  <c:v>23.662532030000001</c:v>
                </c:pt>
                <c:pt idx="4579">
                  <c:v>23.753741040000001</c:v>
                </c:pt>
                <c:pt idx="4580">
                  <c:v>23.656377142</c:v>
                </c:pt>
                <c:pt idx="4581">
                  <c:v>23.258401753000001</c:v>
                </c:pt>
                <c:pt idx="4582">
                  <c:v>23.434134731</c:v>
                </c:pt>
                <c:pt idx="4583">
                  <c:v>23.304109087</c:v>
                </c:pt>
                <c:pt idx="4584">
                  <c:v>23.227815139</c:v>
                </c:pt>
                <c:pt idx="4585">
                  <c:v>23.103723144</c:v>
                </c:pt>
                <c:pt idx="4586">
                  <c:v>22.984551274000001</c:v>
                </c:pt>
                <c:pt idx="4587">
                  <c:v>22.937167086999999</c:v>
                </c:pt>
                <c:pt idx="4588">
                  <c:v>22.851808852000001</c:v>
                </c:pt>
                <c:pt idx="4589">
                  <c:v>22.832020635999999</c:v>
                </c:pt>
                <c:pt idx="4590">
                  <c:v>22.780291172999998</c:v>
                </c:pt>
                <c:pt idx="4591">
                  <c:v>22.788751688000001</c:v>
                </c:pt>
                <c:pt idx="4592">
                  <c:v>22.766916634000001</c:v>
                </c:pt>
                <c:pt idx="4593">
                  <c:v>22.801301893000002</c:v>
                </c:pt>
                <c:pt idx="4594">
                  <c:v>22.795992044999998</c:v>
                </c:pt>
                <c:pt idx="4595">
                  <c:v>22.801740642999999</c:v>
                </c:pt>
                <c:pt idx="4596">
                  <c:v>22.859162416</c:v>
                </c:pt>
                <c:pt idx="4597">
                  <c:v>22.879176824000002</c:v>
                </c:pt>
                <c:pt idx="4598">
                  <c:v>22.948917961999999</c:v>
                </c:pt>
                <c:pt idx="4599">
                  <c:v>22.983202367000001</c:v>
                </c:pt>
                <c:pt idx="4600">
                  <c:v>23.064306298999998</c:v>
                </c:pt>
                <c:pt idx="4601">
                  <c:v>23.116649272</c:v>
                </c:pt>
                <c:pt idx="4602">
                  <c:v>23.180461331</c:v>
                </c:pt>
                <c:pt idx="4603">
                  <c:v>23.309528948000001</c:v>
                </c:pt>
                <c:pt idx="4604">
                  <c:v>23.420147953000001</c:v>
                </c:pt>
                <c:pt idx="4605">
                  <c:v>23.586348244</c:v>
                </c:pt>
                <c:pt idx="4606">
                  <c:v>23.735694686999999</c:v>
                </c:pt>
                <c:pt idx="4607">
                  <c:v>23.931360985000001</c:v>
                </c:pt>
                <c:pt idx="4608">
                  <c:v>24.109321379000001</c:v>
                </c:pt>
                <c:pt idx="4609">
                  <c:v>24.094585744</c:v>
                </c:pt>
                <c:pt idx="4610">
                  <c:v>24.382742560000001</c:v>
                </c:pt>
                <c:pt idx="4611">
                  <c:v>24.353892635000001</c:v>
                </c:pt>
                <c:pt idx="4612">
                  <c:v>24.381390853999999</c:v>
                </c:pt>
                <c:pt idx="4613">
                  <c:v>24.607296009999999</c:v>
                </c:pt>
                <c:pt idx="4614">
                  <c:v>24.646778055999999</c:v>
                </c:pt>
                <c:pt idx="4615">
                  <c:v>24.656322380999999</c:v>
                </c:pt>
                <c:pt idx="4616">
                  <c:v>24.720141505000001</c:v>
                </c:pt>
                <c:pt idx="4617">
                  <c:v>24.811867183</c:v>
                </c:pt>
                <c:pt idx="4618">
                  <c:v>24.666013584000002</c:v>
                </c:pt>
                <c:pt idx="4619">
                  <c:v>24.599402992000002</c:v>
                </c:pt>
                <c:pt idx="4620">
                  <c:v>24.496515812999998</c:v>
                </c:pt>
                <c:pt idx="4621">
                  <c:v>24.457873724999999</c:v>
                </c:pt>
                <c:pt idx="4622">
                  <c:v>24.379032616</c:v>
                </c:pt>
                <c:pt idx="4623">
                  <c:v>24.354334745999999</c:v>
                </c:pt>
                <c:pt idx="4624">
                  <c:v>24.289099746000002</c:v>
                </c:pt>
                <c:pt idx="4625">
                  <c:v>24.277560261000001</c:v>
                </c:pt>
                <c:pt idx="4626">
                  <c:v>24.218279689999999</c:v>
                </c:pt>
                <c:pt idx="4627">
                  <c:v>24.16782955</c:v>
                </c:pt>
                <c:pt idx="4628">
                  <c:v>24.174647090000001</c:v>
                </c:pt>
                <c:pt idx="4629">
                  <c:v>24.14188802</c:v>
                </c:pt>
                <c:pt idx="4630">
                  <c:v>24.1671789</c:v>
                </c:pt>
                <c:pt idx="4631">
                  <c:v>24.129562700000001</c:v>
                </c:pt>
                <c:pt idx="4632">
                  <c:v>24.04691382</c:v>
                </c:pt>
                <c:pt idx="4633">
                  <c:v>23.930375399999999</c:v>
                </c:pt>
                <c:pt idx="4634">
                  <c:v>23.706247809000001</c:v>
                </c:pt>
                <c:pt idx="4635">
                  <c:v>23.490468763999999</c:v>
                </c:pt>
                <c:pt idx="4636">
                  <c:v>23.233143742999999</c:v>
                </c:pt>
                <c:pt idx="4637">
                  <c:v>23.052611997</c:v>
                </c:pt>
                <c:pt idx="4638">
                  <c:v>22.815710221</c:v>
                </c:pt>
                <c:pt idx="4639">
                  <c:v>22.714017127000002</c:v>
                </c:pt>
                <c:pt idx="4640">
                  <c:v>22.566382823000001</c:v>
                </c:pt>
                <c:pt idx="4641">
                  <c:v>22.479981196000001</c:v>
                </c:pt>
                <c:pt idx="4642">
                  <c:v>22.344768127999998</c:v>
                </c:pt>
                <c:pt idx="4643">
                  <c:v>22.228155115</c:v>
                </c:pt>
                <c:pt idx="4644">
                  <c:v>22.183369669000001</c:v>
                </c:pt>
                <c:pt idx="4645">
                  <c:v>22.105957169</c:v>
                </c:pt>
                <c:pt idx="4646">
                  <c:v>22.093600779999999</c:v>
                </c:pt>
                <c:pt idx="4647">
                  <c:v>22.051565198999999</c:v>
                </c:pt>
                <c:pt idx="4648">
                  <c:v>22.071538914000001</c:v>
                </c:pt>
                <c:pt idx="4649">
                  <c:v>22.064073895</c:v>
                </c:pt>
                <c:pt idx="4650">
                  <c:v>22.068673977</c:v>
                </c:pt>
                <c:pt idx="4651">
                  <c:v>22.137662423999998</c:v>
                </c:pt>
                <c:pt idx="4652">
                  <c:v>22.169978313000001</c:v>
                </c:pt>
                <c:pt idx="4653">
                  <c:v>22.251325299000001</c:v>
                </c:pt>
                <c:pt idx="4654">
                  <c:v>22.299277456999999</c:v>
                </c:pt>
                <c:pt idx="4655">
                  <c:v>22.299277456999999</c:v>
                </c:pt>
                <c:pt idx="4656">
                  <c:v>22.391110564000002</c:v>
                </c:pt>
                <c:pt idx="4657">
                  <c:v>22.449719291000001</c:v>
                </c:pt>
                <c:pt idx="4658">
                  <c:v>22.556773575000001</c:v>
                </c:pt>
                <c:pt idx="4659">
                  <c:v>22.632662737</c:v>
                </c:pt>
                <c:pt idx="4660">
                  <c:v>22.732052744000001</c:v>
                </c:pt>
                <c:pt idx="4661">
                  <c:v>23.038650845999999</c:v>
                </c:pt>
                <c:pt idx="4662">
                  <c:v>23.247068756000001</c:v>
                </c:pt>
                <c:pt idx="4663">
                  <c:v>23.449758672000002</c:v>
                </c:pt>
                <c:pt idx="4664">
                  <c:v>23.700943972000001</c:v>
                </c:pt>
                <c:pt idx="4665">
                  <c:v>23.741179216999999</c:v>
                </c:pt>
                <c:pt idx="4666">
                  <c:v>24.189219616999999</c:v>
                </c:pt>
                <c:pt idx="4667">
                  <c:v>24.481236934999998</c:v>
                </c:pt>
                <c:pt idx="4668">
                  <c:v>24.751026680999999</c:v>
                </c:pt>
                <c:pt idx="4669">
                  <c:v>25.052504935000002</c:v>
                </c:pt>
                <c:pt idx="4670">
                  <c:v>25.333865342999999</c:v>
                </c:pt>
                <c:pt idx="4671">
                  <c:v>25.645801202000001</c:v>
                </c:pt>
                <c:pt idx="4672">
                  <c:v>25.709738350999999</c:v>
                </c:pt>
                <c:pt idx="4673">
                  <c:v>25.494054756000001</c:v>
                </c:pt>
                <c:pt idx="4674">
                  <c:v>25.228553067</c:v>
                </c:pt>
                <c:pt idx="4675">
                  <c:v>24.984082625999999</c:v>
                </c:pt>
                <c:pt idx="4676">
                  <c:v>24.818203466</c:v>
                </c:pt>
                <c:pt idx="4677">
                  <c:v>24.606143921000001</c:v>
                </c:pt>
                <c:pt idx="4678">
                  <c:v>24.462468745999999</c:v>
                </c:pt>
                <c:pt idx="4679">
                  <c:v>24.271545488000001</c:v>
                </c:pt>
                <c:pt idx="4680">
                  <c:v>24.142381012000001</c:v>
                </c:pt>
                <c:pt idx="4681">
                  <c:v>23.964136205999999</c:v>
                </c:pt>
                <c:pt idx="4682">
                  <c:v>23.788323811000001</c:v>
                </c:pt>
                <c:pt idx="4683">
                  <c:v>23.680818722000001</c:v>
                </c:pt>
                <c:pt idx="4684">
                  <c:v>23.520938185999999</c:v>
                </c:pt>
                <c:pt idx="4685">
                  <c:v>23.421465119</c:v>
                </c:pt>
                <c:pt idx="4686">
                  <c:v>23.274657239</c:v>
                </c:pt>
                <c:pt idx="4687">
                  <c:v>23.188486321999999</c:v>
                </c:pt>
                <c:pt idx="4688">
                  <c:v>23.062467374000001</c:v>
                </c:pt>
                <c:pt idx="4689">
                  <c:v>23.005803074999999</c:v>
                </c:pt>
                <c:pt idx="4690">
                  <c:v>22.914617796000002</c:v>
                </c:pt>
                <c:pt idx="4691">
                  <c:v>22.848083782</c:v>
                </c:pt>
                <c:pt idx="4692">
                  <c:v>22.851282354999999</c:v>
                </c:pt>
                <c:pt idx="4693">
                  <c:v>22.821425224999999</c:v>
                </c:pt>
                <c:pt idx="4694">
                  <c:v>22.843407572</c:v>
                </c:pt>
                <c:pt idx="4695">
                  <c:v>22.823229629</c:v>
                </c:pt>
                <c:pt idx="4696">
                  <c:v>22.847207495999999</c:v>
                </c:pt>
                <c:pt idx="4697">
                  <c:v>22.835239203</c:v>
                </c:pt>
                <c:pt idx="4698">
                  <c:v>22.832031661999999</c:v>
                </c:pt>
                <c:pt idx="4699">
                  <c:v>22.891490038000001</c:v>
                </c:pt>
                <c:pt idx="4700">
                  <c:v>22.915934660000001</c:v>
                </c:pt>
                <c:pt idx="4701">
                  <c:v>22.993586532999998</c:v>
                </c:pt>
                <c:pt idx="4702">
                  <c:v>23.041951662999999</c:v>
                </c:pt>
                <c:pt idx="4703">
                  <c:v>23.140660870000001</c:v>
                </c:pt>
                <c:pt idx="4704">
                  <c:v>23.214447670999999</c:v>
                </c:pt>
                <c:pt idx="4705">
                  <c:v>23.340088905999998</c:v>
                </c:pt>
                <c:pt idx="4706">
                  <c:v>23.437017447999999</c:v>
                </c:pt>
                <c:pt idx="4707">
                  <c:v>23.547350888</c:v>
                </c:pt>
                <c:pt idx="4708">
                  <c:v>23.707251925000001</c:v>
                </c:pt>
                <c:pt idx="4709">
                  <c:v>23.836022920000001</c:v>
                </c:pt>
                <c:pt idx="4710">
                  <c:v>24.003400246999998</c:v>
                </c:pt>
                <c:pt idx="4711">
                  <c:v>24.139733190000001</c:v>
                </c:pt>
                <c:pt idx="4712">
                  <c:v>24.313502792000001</c:v>
                </c:pt>
                <c:pt idx="4713">
                  <c:v>24.457373663999999</c:v>
                </c:pt>
                <c:pt idx="4714">
                  <c:v>24.604456505999998</c:v>
                </c:pt>
                <c:pt idx="4715">
                  <c:v>24.80186724</c:v>
                </c:pt>
                <c:pt idx="4716">
                  <c:v>24.973041099</c:v>
                </c:pt>
                <c:pt idx="4717">
                  <c:v>25.189131060000001</c:v>
                </c:pt>
                <c:pt idx="4718">
                  <c:v>25.388864449</c:v>
                </c:pt>
                <c:pt idx="4719">
                  <c:v>25.631924312999999</c:v>
                </c:pt>
                <c:pt idx="4720">
                  <c:v>25.860959576999999</c:v>
                </c:pt>
                <c:pt idx="4721">
                  <c:v>25.993134503</c:v>
                </c:pt>
                <c:pt idx="4722">
                  <c:v>25.895693616999999</c:v>
                </c:pt>
                <c:pt idx="4723">
                  <c:v>25.806739115999999</c:v>
                </c:pt>
                <c:pt idx="4724">
                  <c:v>25.772721181000001</c:v>
                </c:pt>
                <c:pt idx="4725">
                  <c:v>25.688402107000002</c:v>
                </c:pt>
                <c:pt idx="4726">
                  <c:v>25.654954290999999</c:v>
                </c:pt>
                <c:pt idx="4727">
                  <c:v>25.576077418000001</c:v>
                </c:pt>
                <c:pt idx="4728">
                  <c:v>25.549473705</c:v>
                </c:pt>
                <c:pt idx="4729">
                  <c:v>25.481898459</c:v>
                </c:pt>
                <c:pt idx="4730">
                  <c:v>25.422035503</c:v>
                </c:pt>
                <c:pt idx="4731">
                  <c:v>25.428885437000002</c:v>
                </c:pt>
                <c:pt idx="4732">
                  <c:v>25.3996697</c:v>
                </c:pt>
                <c:pt idx="4733">
                  <c:v>25.427278203</c:v>
                </c:pt>
                <c:pt idx="4734">
                  <c:v>25.418374091</c:v>
                </c:pt>
                <c:pt idx="4735">
                  <c:v>25.458702856999999</c:v>
                </c:pt>
                <c:pt idx="4736">
                  <c:v>25.462994891000001</c:v>
                </c:pt>
                <c:pt idx="4737">
                  <c:v>25.518044754999998</c:v>
                </c:pt>
                <c:pt idx="4738">
                  <c:v>25.531176349999999</c:v>
                </c:pt>
                <c:pt idx="4739">
                  <c:v>25.531176349999999</c:v>
                </c:pt>
                <c:pt idx="4740">
                  <c:v>25.552938824000002</c:v>
                </c:pt>
                <c:pt idx="4741">
                  <c:v>25.626288796000001</c:v>
                </c:pt>
                <c:pt idx="4742">
                  <c:v>25.741383579000001</c:v>
                </c:pt>
                <c:pt idx="4743">
                  <c:v>25.784386662999999</c:v>
                </c:pt>
                <c:pt idx="4744">
                  <c:v>25.873141529000002</c:v>
                </c:pt>
                <c:pt idx="4745">
                  <c:v>25.930889489999998</c:v>
                </c:pt>
                <c:pt idx="4746">
                  <c:v>26.000028800999999</c:v>
                </c:pt>
                <c:pt idx="4747">
                  <c:v>26.137865145999999</c:v>
                </c:pt>
                <c:pt idx="4748">
                  <c:v>26.254703806999999</c:v>
                </c:pt>
                <c:pt idx="4749">
                  <c:v>26.419525534000002</c:v>
                </c:pt>
                <c:pt idx="4750">
                  <c:v>26.5569357</c:v>
                </c:pt>
                <c:pt idx="4751">
                  <c:v>26.632870137000001</c:v>
                </c:pt>
                <c:pt idx="4752">
                  <c:v>26.533442599000001</c:v>
                </c:pt>
                <c:pt idx="4753">
                  <c:v>26.486679203000001</c:v>
                </c:pt>
                <c:pt idx="4754">
                  <c:v>26.387031703000002</c:v>
                </c:pt>
                <c:pt idx="4755">
                  <c:v>26.295119811999999</c:v>
                </c:pt>
                <c:pt idx="4756">
                  <c:v>26.263237888999999</c:v>
                </c:pt>
                <c:pt idx="4757">
                  <c:v>26.187823049999999</c:v>
                </c:pt>
                <c:pt idx="4758">
                  <c:v>26.167716550000002</c:v>
                </c:pt>
                <c:pt idx="4759">
                  <c:v>26.108877919000001</c:v>
                </c:pt>
                <c:pt idx="4760">
                  <c:v>26.103631293999999</c:v>
                </c:pt>
                <c:pt idx="4761">
                  <c:v>26.060512219</c:v>
                </c:pt>
                <c:pt idx="4762">
                  <c:v>26.025054704999999</c:v>
                </c:pt>
                <c:pt idx="4763">
                  <c:v>26.054425389999999</c:v>
                </c:pt>
                <c:pt idx="4764">
                  <c:v>26.043882867000001</c:v>
                </c:pt>
                <c:pt idx="4765">
                  <c:v>26.088051580999998</c:v>
                </c:pt>
                <c:pt idx="4766">
                  <c:v>26.095379892</c:v>
                </c:pt>
                <c:pt idx="4767">
                  <c:v>26.149401228999999</c:v>
                </c:pt>
                <c:pt idx="4768">
                  <c:v>26.166398576999999</c:v>
                </c:pt>
                <c:pt idx="4769">
                  <c:v>26.231031408</c:v>
                </c:pt>
                <c:pt idx="4770">
                  <c:v>26.253829425999999</c:v>
                </c:pt>
                <c:pt idx="4771">
                  <c:v>26.286702369</c:v>
                </c:pt>
                <c:pt idx="4772">
                  <c:v>26.371684857000002</c:v>
                </c:pt>
                <c:pt idx="4773">
                  <c:v>26.424479471000001</c:v>
                </c:pt>
                <c:pt idx="4774">
                  <c:v>26.527066702999999</c:v>
                </c:pt>
                <c:pt idx="4775">
                  <c:v>26.602193969000002</c:v>
                </c:pt>
                <c:pt idx="4776">
                  <c:v>26.725090347999998</c:v>
                </c:pt>
                <c:pt idx="4777">
                  <c:v>26.734684446999999</c:v>
                </c:pt>
                <c:pt idx="4778">
                  <c:v>26.619295426000001</c:v>
                </c:pt>
                <c:pt idx="4779">
                  <c:v>26.574206585999999</c:v>
                </c:pt>
                <c:pt idx="4780">
                  <c:v>26.484512770999999</c:v>
                </c:pt>
                <c:pt idx="4781">
                  <c:v>26.450633889999999</c:v>
                </c:pt>
                <c:pt idx="4782">
                  <c:v>26.369769217999998</c:v>
                </c:pt>
                <c:pt idx="4783">
                  <c:v>26.339190845000001</c:v>
                </c:pt>
                <c:pt idx="4784">
                  <c:v>26.269195219</c:v>
                </c:pt>
                <c:pt idx="4785">
                  <c:v>26.259248463999999</c:v>
                </c:pt>
                <c:pt idx="4786">
                  <c:v>26.208926327</c:v>
                </c:pt>
                <c:pt idx="4787">
                  <c:v>26.174784244000001</c:v>
                </c:pt>
                <c:pt idx="4788">
                  <c:v>26.200645168000001</c:v>
                </c:pt>
                <c:pt idx="4789">
                  <c:v>26.193760245</c:v>
                </c:pt>
                <c:pt idx="4790">
                  <c:v>26.240451504999999</c:v>
                </c:pt>
                <c:pt idx="4791">
                  <c:v>26.253796390000002</c:v>
                </c:pt>
                <c:pt idx="4792">
                  <c:v>26.318969262</c:v>
                </c:pt>
                <c:pt idx="4793">
                  <c:v>26.356158251</c:v>
                </c:pt>
                <c:pt idx="4794">
                  <c:v>26.403716636999999</c:v>
                </c:pt>
                <c:pt idx="4795">
                  <c:v>26.512031918999998</c:v>
                </c:pt>
                <c:pt idx="4796">
                  <c:v>26.589962861</c:v>
                </c:pt>
                <c:pt idx="4797">
                  <c:v>26.718211486000001</c:v>
                </c:pt>
                <c:pt idx="4798">
                  <c:v>26.818006586999999</c:v>
                </c:pt>
                <c:pt idx="4799">
                  <c:v>26.965115245</c:v>
                </c:pt>
                <c:pt idx="4800">
                  <c:v>27.104899369000002</c:v>
                </c:pt>
                <c:pt idx="4801">
                  <c:v>27.306811352</c:v>
                </c:pt>
                <c:pt idx="4802">
                  <c:v>27.488155155000001</c:v>
                </c:pt>
                <c:pt idx="4803">
                  <c:v>27.691511775999999</c:v>
                </c:pt>
                <c:pt idx="4804">
                  <c:v>27.944375508</c:v>
                </c:pt>
                <c:pt idx="4805">
                  <c:v>27.923703373999999</c:v>
                </c:pt>
                <c:pt idx="4806">
                  <c:v>27.594030743000001</c:v>
                </c:pt>
                <c:pt idx="4807">
                  <c:v>27.207946175</c:v>
                </c:pt>
                <c:pt idx="4808">
                  <c:v>26.898184118</c:v>
                </c:pt>
                <c:pt idx="4809">
                  <c:v>26.527539593</c:v>
                </c:pt>
                <c:pt idx="4810">
                  <c:v>26.160614671000001</c:v>
                </c:pt>
                <c:pt idx="4811">
                  <c:v>25.877031548000001</c:v>
                </c:pt>
                <c:pt idx="4812">
                  <c:v>25.531701866999999</c:v>
                </c:pt>
                <c:pt idx="4813">
                  <c:v>25.263497422</c:v>
                </c:pt>
                <c:pt idx="4814">
                  <c:v>24.938172367</c:v>
                </c:pt>
                <c:pt idx="4815">
                  <c:v>24.687383390000001</c:v>
                </c:pt>
                <c:pt idx="4816">
                  <c:v>24.386278688000001</c:v>
                </c:pt>
                <c:pt idx="4817">
                  <c:v>24.164570914999999</c:v>
                </c:pt>
                <c:pt idx="4818">
                  <c:v>23.891414480000002</c:v>
                </c:pt>
                <c:pt idx="4819">
                  <c:v>23.639781760000002</c:v>
                </c:pt>
                <c:pt idx="4820">
                  <c:v>23.476875325999998</c:v>
                </c:pt>
                <c:pt idx="4821">
                  <c:v>23.275404025</c:v>
                </c:pt>
                <c:pt idx="4822">
                  <c:v>23.144021572</c:v>
                </c:pt>
                <c:pt idx="4823">
                  <c:v>22.971974423999999</c:v>
                </c:pt>
                <c:pt idx="4824">
                  <c:v>22.863937677999999</c:v>
                </c:pt>
                <c:pt idx="4825">
                  <c:v>22.713083141999999</c:v>
                </c:pt>
                <c:pt idx="4826">
                  <c:v>22.571170533</c:v>
                </c:pt>
                <c:pt idx="4827">
                  <c:v>22.502431899000001</c:v>
                </c:pt>
                <c:pt idx="4828">
                  <c:v>22.393168590999998</c:v>
                </c:pt>
                <c:pt idx="4829">
                  <c:v>22.349965194999999</c:v>
                </c:pt>
                <c:pt idx="4830">
                  <c:v>22.272397565999999</c:v>
                </c:pt>
                <c:pt idx="4831">
                  <c:v>22.257119670000002</c:v>
                </c:pt>
                <c:pt idx="4832">
                  <c:v>22.211011723999999</c:v>
                </c:pt>
                <c:pt idx="4833">
                  <c:v>22.228292286999999</c:v>
                </c:pt>
                <c:pt idx="4834">
                  <c:v>22.213296335999999</c:v>
                </c:pt>
                <c:pt idx="4835">
                  <c:v>22.217488128999999</c:v>
                </c:pt>
                <c:pt idx="4836">
                  <c:v>22.280951551000001</c:v>
                </c:pt>
                <c:pt idx="4837">
                  <c:v>22.311367741000002</c:v>
                </c:pt>
                <c:pt idx="4838">
                  <c:v>22.387828857999999</c:v>
                </c:pt>
                <c:pt idx="4839">
                  <c:v>22.433007787000001</c:v>
                </c:pt>
                <c:pt idx="4840">
                  <c:v>22.525978599999998</c:v>
                </c:pt>
                <c:pt idx="4841">
                  <c:v>22.589592076999999</c:v>
                </c:pt>
                <c:pt idx="4842">
                  <c:v>22.664576902</c:v>
                </c:pt>
                <c:pt idx="4843">
                  <c:v>22.801672734</c:v>
                </c:pt>
                <c:pt idx="4844">
                  <c:v>22.917408460000001</c:v>
                </c:pt>
                <c:pt idx="4845">
                  <c:v>23.085126952</c:v>
                </c:pt>
                <c:pt idx="4846">
                  <c:v>23.234219091</c:v>
                </c:pt>
                <c:pt idx="4847">
                  <c:v>23.245500125</c:v>
                </c:pt>
                <c:pt idx="4848">
                  <c:v>22.962926359000001</c:v>
                </c:pt>
                <c:pt idx="4849">
                  <c:v>22.761131615</c:v>
                </c:pt>
                <c:pt idx="4850">
                  <c:v>22.508630739000001</c:v>
                </c:pt>
                <c:pt idx="4851">
                  <c:v>22.273693062</c:v>
                </c:pt>
                <c:pt idx="4852">
                  <c:v>22.111490284999999</c:v>
                </c:pt>
                <c:pt idx="4853">
                  <c:v>21.900578134</c:v>
                </c:pt>
                <c:pt idx="4854">
                  <c:v>21.752993930999999</c:v>
                </c:pt>
                <c:pt idx="4855">
                  <c:v>21.557310931</c:v>
                </c:pt>
                <c:pt idx="4856">
                  <c:v>21.427270257</c:v>
                </c:pt>
                <c:pt idx="4857">
                  <c:v>21.255849382000001</c:v>
                </c:pt>
                <c:pt idx="4858">
                  <c:v>21.098420393000001</c:v>
                </c:pt>
                <c:pt idx="4859">
                  <c:v>21.021382335999999</c:v>
                </c:pt>
                <c:pt idx="4860">
                  <c:v>20.910874199999999</c:v>
                </c:pt>
                <c:pt idx="4861">
                  <c:v>20.875717663</c:v>
                </c:pt>
                <c:pt idx="4862">
                  <c:v>20.810547471</c:v>
                </c:pt>
                <c:pt idx="4863">
                  <c:v>20.804160541000002</c:v>
                </c:pt>
                <c:pt idx="4864">
                  <c:v>20.761545095999999</c:v>
                </c:pt>
                <c:pt idx="4865">
                  <c:v>20.772787286</c:v>
                </c:pt>
                <c:pt idx="4866">
                  <c:v>20.740378797000002</c:v>
                </c:pt>
                <c:pt idx="4867">
                  <c:v>20.719252855000001</c:v>
                </c:pt>
                <c:pt idx="4868">
                  <c:v>20.757547855999999</c:v>
                </c:pt>
                <c:pt idx="4869">
                  <c:v>20.763792826</c:v>
                </c:pt>
                <c:pt idx="4870">
                  <c:v>20.824623834</c:v>
                </c:pt>
                <c:pt idx="4871">
                  <c:v>20.857502078</c:v>
                </c:pt>
                <c:pt idx="4872">
                  <c:v>20.945290617000001</c:v>
                </c:pt>
                <c:pt idx="4873">
                  <c:v>21.009848927</c:v>
                </c:pt>
                <c:pt idx="4874">
                  <c:v>21.091881426</c:v>
                </c:pt>
                <c:pt idx="4875">
                  <c:v>21.240814959000001</c:v>
                </c:pt>
                <c:pt idx="4876">
                  <c:v>21.369031165999999</c:v>
                </c:pt>
                <c:pt idx="4877">
                  <c:v>21.548095398000001</c:v>
                </c:pt>
                <c:pt idx="4878">
                  <c:v>21.708350908</c:v>
                </c:pt>
                <c:pt idx="4879">
                  <c:v>21.910175300999999</c:v>
                </c:pt>
                <c:pt idx="4880">
                  <c:v>22.090472159000001</c:v>
                </c:pt>
                <c:pt idx="4881">
                  <c:v>22.311745121000001</c:v>
                </c:pt>
                <c:pt idx="4882">
                  <c:v>22.505388002</c:v>
                </c:pt>
                <c:pt idx="4883">
                  <c:v>22.543061327</c:v>
                </c:pt>
                <c:pt idx="4884">
                  <c:v>22.394080429999999</c:v>
                </c:pt>
                <c:pt idx="4885">
                  <c:v>22.196957732000001</c:v>
                </c:pt>
                <c:pt idx="4886">
                  <c:v>22.068015446</c:v>
                </c:pt>
                <c:pt idx="4887">
                  <c:v>21.900278531000001</c:v>
                </c:pt>
                <c:pt idx="4888">
                  <c:v>21.804516012000001</c:v>
                </c:pt>
                <c:pt idx="4889">
                  <c:v>21.675745349</c:v>
                </c:pt>
                <c:pt idx="4890">
                  <c:v>21.561660587999999</c:v>
                </c:pt>
                <c:pt idx="4891">
                  <c:v>21.520160064999999</c:v>
                </c:pt>
                <c:pt idx="4892">
                  <c:v>21.436177311000002</c:v>
                </c:pt>
                <c:pt idx="4893">
                  <c:v>21.405670722</c:v>
                </c:pt>
                <c:pt idx="4894">
                  <c:v>21.330204648999999</c:v>
                </c:pt>
                <c:pt idx="4895">
                  <c:v>21.210959955</c:v>
                </c:pt>
                <c:pt idx="4896">
                  <c:v>20.881853056000001</c:v>
                </c:pt>
                <c:pt idx="4897">
                  <c:v>20.626640694999999</c:v>
                </c:pt>
                <c:pt idx="4898">
                  <c:v>20.311810223999998</c:v>
                </c:pt>
                <c:pt idx="4899">
                  <c:v>20.014683787999999</c:v>
                </c:pt>
                <c:pt idx="4900">
                  <c:v>19.798503939</c:v>
                </c:pt>
                <c:pt idx="4901">
                  <c:v>19.536699670000001</c:v>
                </c:pt>
                <c:pt idx="4902">
                  <c:v>19.350593217</c:v>
                </c:pt>
                <c:pt idx="4903">
                  <c:v>19.120346605000002</c:v>
                </c:pt>
                <c:pt idx="4904">
                  <c:v>18.960960744000001</c:v>
                </c:pt>
                <c:pt idx="4905">
                  <c:v>18.756987425999998</c:v>
                </c:pt>
                <c:pt idx="4906">
                  <c:v>18.562501490999999</c:v>
                </c:pt>
                <c:pt idx="4907">
                  <c:v>18.444563934000001</c:v>
                </c:pt>
                <c:pt idx="4908">
                  <c:v>18.280551511999999</c:v>
                </c:pt>
                <c:pt idx="4909">
                  <c:v>18.177085968</c:v>
                </c:pt>
                <c:pt idx="4910">
                  <c:v>18.024113591999999</c:v>
                </c:pt>
                <c:pt idx="4911">
                  <c:v>17.925849264</c:v>
                </c:pt>
                <c:pt idx="4912">
                  <c:v>17.778187089999999</c:v>
                </c:pt>
                <c:pt idx="4913">
                  <c:v>17.691116042000001</c:v>
                </c:pt>
                <c:pt idx="4914">
                  <c:v>17.558489384000001</c:v>
                </c:pt>
                <c:pt idx="4915">
                  <c:v>17.446030681</c:v>
                </c:pt>
                <c:pt idx="4916">
                  <c:v>17.405766781000001</c:v>
                </c:pt>
                <c:pt idx="4917">
                  <c:v>17.334914632</c:v>
                </c:pt>
                <c:pt idx="4918">
                  <c:v>17.326040473999999</c:v>
                </c:pt>
                <c:pt idx="4919">
                  <c:v>17.280670361999999</c:v>
                </c:pt>
                <c:pt idx="4920">
                  <c:v>17.287419432</c:v>
                </c:pt>
                <c:pt idx="4921">
                  <c:v>17.253744472000001</c:v>
                </c:pt>
                <c:pt idx="4922">
                  <c:v>17.218969452</c:v>
                </c:pt>
                <c:pt idx="4923">
                  <c:v>17.242600053</c:v>
                </c:pt>
                <c:pt idx="4924">
                  <c:v>17.223623540999998</c:v>
                </c:pt>
                <c:pt idx="4925">
                  <c:v>17.250807545000001</c:v>
                </c:pt>
                <c:pt idx="4926">
                  <c:v>17.232723035999999</c:v>
                </c:pt>
                <c:pt idx="4927">
                  <c:v>17.265566696</c:v>
                </c:pt>
                <c:pt idx="4928">
                  <c:v>17.266412691999999</c:v>
                </c:pt>
                <c:pt idx="4929">
                  <c:v>17.324192182000001</c:v>
                </c:pt>
                <c:pt idx="4930">
                  <c:v>17.349420323</c:v>
                </c:pt>
                <c:pt idx="4931">
                  <c:v>17.393282473999999</c:v>
                </c:pt>
                <c:pt idx="4932">
                  <c:v>17.495223016000001</c:v>
                </c:pt>
                <c:pt idx="4933">
                  <c:v>17.569537181000001</c:v>
                </c:pt>
                <c:pt idx="4934">
                  <c:v>17.692300567</c:v>
                </c:pt>
                <c:pt idx="4935">
                  <c:v>17.785644797</c:v>
                </c:pt>
                <c:pt idx="4936">
                  <c:v>17.920169255000001</c:v>
                </c:pt>
                <c:pt idx="4937">
                  <c:v>18.022474514999999</c:v>
                </c:pt>
                <c:pt idx="4938">
                  <c:v>18.124109263000001</c:v>
                </c:pt>
                <c:pt idx="4939">
                  <c:v>18.273786555000001</c:v>
                </c:pt>
                <c:pt idx="4940">
                  <c:v>18.388205028000002</c:v>
                </c:pt>
                <c:pt idx="4941">
                  <c:v>18.543026513000001</c:v>
                </c:pt>
                <c:pt idx="4942">
                  <c:v>18.669247031000001</c:v>
                </c:pt>
                <c:pt idx="4943">
                  <c:v>18.839201034999999</c:v>
                </c:pt>
                <c:pt idx="4944">
                  <c:v>18.990735915999998</c:v>
                </c:pt>
                <c:pt idx="4945">
                  <c:v>19.192189071000001</c:v>
                </c:pt>
                <c:pt idx="4946">
                  <c:v>19.374324623</c:v>
                </c:pt>
                <c:pt idx="4947">
                  <c:v>19.574765108000001</c:v>
                </c:pt>
                <c:pt idx="4948">
                  <c:v>19.818272303000001</c:v>
                </c:pt>
                <c:pt idx="4949">
                  <c:v>20.036650439999999</c:v>
                </c:pt>
                <c:pt idx="4950">
                  <c:v>20.197851222000001</c:v>
                </c:pt>
                <c:pt idx="4951">
                  <c:v>20.507505614999999</c:v>
                </c:pt>
                <c:pt idx="4952">
                  <c:v>20.757002326999999</c:v>
                </c:pt>
                <c:pt idx="4953">
                  <c:v>20.980069604000001</c:v>
                </c:pt>
                <c:pt idx="4954">
                  <c:v>21.204615407999999</c:v>
                </c:pt>
                <c:pt idx="4955">
                  <c:v>21.473738572999999</c:v>
                </c:pt>
                <c:pt idx="4956">
                  <c:v>21.723575378</c:v>
                </c:pt>
                <c:pt idx="4957">
                  <c:v>22.011646815999999</c:v>
                </c:pt>
                <c:pt idx="4958">
                  <c:v>22.285443140999998</c:v>
                </c:pt>
                <c:pt idx="4959">
                  <c:v>22.514123605999998</c:v>
                </c:pt>
                <c:pt idx="4960">
                  <c:v>22.572567282000001</c:v>
                </c:pt>
                <c:pt idx="4961">
                  <c:v>22.684216535000001</c:v>
                </c:pt>
                <c:pt idx="4962">
                  <c:v>22.767445615</c:v>
                </c:pt>
                <c:pt idx="4963">
                  <c:v>22.865905833999999</c:v>
                </c:pt>
                <c:pt idx="4964">
                  <c:v>23.013828551</c:v>
                </c:pt>
                <c:pt idx="4965">
                  <c:v>23.128241031999998</c:v>
                </c:pt>
                <c:pt idx="4966">
                  <c:v>23.279472282</c:v>
                </c:pt>
                <c:pt idx="4967">
                  <c:v>23.395035176</c:v>
                </c:pt>
                <c:pt idx="4968">
                  <c:v>23.545074858</c:v>
                </c:pt>
                <c:pt idx="4969">
                  <c:v>23.662519058000001</c:v>
                </c:pt>
                <c:pt idx="4970">
                  <c:v>23.783710707000001</c:v>
                </c:pt>
                <c:pt idx="4971">
                  <c:v>23.960173123000001</c:v>
                </c:pt>
                <c:pt idx="4972">
                  <c:v>24.115511792</c:v>
                </c:pt>
                <c:pt idx="4973">
                  <c:v>24.483954570000002</c:v>
                </c:pt>
                <c:pt idx="4974">
                  <c:v>24.586461230000001</c:v>
                </c:pt>
                <c:pt idx="4975">
                  <c:v>24.737506192000001</c:v>
                </c:pt>
                <c:pt idx="4976">
                  <c:v>24.865253120999999</c:v>
                </c:pt>
                <c:pt idx="4977">
                  <c:v>25.037059573000001</c:v>
                </c:pt>
                <c:pt idx="4978">
                  <c:v>25.175482926000001</c:v>
                </c:pt>
                <c:pt idx="4979">
                  <c:v>25.320566203999999</c:v>
                </c:pt>
                <c:pt idx="4980">
                  <c:v>25.597004986000002</c:v>
                </c:pt>
                <c:pt idx="4981">
                  <c:v>25.622051030000002</c:v>
                </c:pt>
                <c:pt idx="4982">
                  <c:v>25.690981234999999</c:v>
                </c:pt>
                <c:pt idx="4983">
                  <c:v>25.723101779</c:v>
                </c:pt>
                <c:pt idx="4984">
                  <c:v>25.804102744000001</c:v>
                </c:pt>
                <c:pt idx="4985">
                  <c:v>25.853805984000001</c:v>
                </c:pt>
                <c:pt idx="4986">
                  <c:v>25.913720816000001</c:v>
                </c:pt>
                <c:pt idx="4987">
                  <c:v>26.086679567000001</c:v>
                </c:pt>
                <c:pt idx="4988">
                  <c:v>26.076479013</c:v>
                </c:pt>
                <c:pt idx="4989">
                  <c:v>26.128340566999999</c:v>
                </c:pt>
                <c:pt idx="4990">
                  <c:v>26.128340566999999</c:v>
                </c:pt>
                <c:pt idx="4991">
                  <c:v>26.152107439000002</c:v>
                </c:pt>
                <c:pt idx="4992">
                  <c:v>26.228331557000001</c:v>
                </c:pt>
                <c:pt idx="4993">
                  <c:v>26.275276011999999</c:v>
                </c:pt>
                <c:pt idx="4994">
                  <c:v>26.370418944000001</c:v>
                </c:pt>
                <c:pt idx="4995">
                  <c:v>26.425939370999998</c:v>
                </c:pt>
                <c:pt idx="4996">
                  <c:v>26.592692971000002</c:v>
                </c:pt>
                <c:pt idx="4997">
                  <c:v>26.661858861999999</c:v>
                </c:pt>
                <c:pt idx="4998">
                  <c:v>26.775145272</c:v>
                </c:pt>
                <c:pt idx="4999">
                  <c:v>26.861611745000001</c:v>
                </c:pt>
                <c:pt idx="5000">
                  <c:v>26.997512131000001</c:v>
                </c:pt>
                <c:pt idx="5001">
                  <c:v>26.974232763</c:v>
                </c:pt>
                <c:pt idx="5002">
                  <c:v>26.758653147</c:v>
                </c:pt>
                <c:pt idx="5003">
                  <c:v>26.625222991000001</c:v>
                </c:pt>
                <c:pt idx="5004">
                  <c:v>26.447737605</c:v>
                </c:pt>
                <c:pt idx="5005">
                  <c:v>26.336784064</c:v>
                </c:pt>
                <c:pt idx="5006">
                  <c:v>26.176761620000001</c:v>
                </c:pt>
                <c:pt idx="5007">
                  <c:v>26.072754608</c:v>
                </c:pt>
                <c:pt idx="5008">
                  <c:v>25.919596712000001</c:v>
                </c:pt>
                <c:pt idx="5009">
                  <c:v>25.823655258999999</c:v>
                </c:pt>
                <c:pt idx="5010">
                  <c:v>25.674263079999999</c:v>
                </c:pt>
                <c:pt idx="5011">
                  <c:v>25.53393209</c:v>
                </c:pt>
                <c:pt idx="5012">
                  <c:v>25.456508659000001</c:v>
                </c:pt>
                <c:pt idx="5013">
                  <c:v>25.335409083999998</c:v>
                </c:pt>
                <c:pt idx="5014">
                  <c:v>25.275557458000002</c:v>
                </c:pt>
                <c:pt idx="5015">
                  <c:v>25.18024028</c:v>
                </c:pt>
                <c:pt idx="5016">
                  <c:v>25.149419962</c:v>
                </c:pt>
                <c:pt idx="5017">
                  <c:v>25.086962171</c:v>
                </c:pt>
                <c:pt idx="5018">
                  <c:v>25.039359132000001</c:v>
                </c:pt>
                <c:pt idx="5019">
                  <c:v>25.06220506</c:v>
                </c:pt>
                <c:pt idx="5020">
                  <c:v>25.048847429999999</c:v>
                </c:pt>
                <c:pt idx="5021">
                  <c:v>25.087413842</c:v>
                </c:pt>
                <c:pt idx="5022">
                  <c:v>24.944334173000001</c:v>
                </c:pt>
                <c:pt idx="5023">
                  <c:v>24.977127839000001</c:v>
                </c:pt>
                <c:pt idx="5024">
                  <c:v>24.970383053999999</c:v>
                </c:pt>
                <c:pt idx="5025">
                  <c:v>25.01627624</c:v>
                </c:pt>
                <c:pt idx="5026">
                  <c:v>25.021493563</c:v>
                </c:pt>
                <c:pt idx="5027">
                  <c:v>25.040550938999999</c:v>
                </c:pt>
                <c:pt idx="5028">
                  <c:v>25.119842236</c:v>
                </c:pt>
                <c:pt idx="5029">
                  <c:v>25.172721728999999</c:v>
                </c:pt>
                <c:pt idx="5030">
                  <c:v>25.279588220000001</c:v>
                </c:pt>
                <c:pt idx="5031">
                  <c:v>25.364407433</c:v>
                </c:pt>
                <c:pt idx="5032">
                  <c:v>25.497653276000001</c:v>
                </c:pt>
                <c:pt idx="5033">
                  <c:v>25.606023611000001</c:v>
                </c:pt>
                <c:pt idx="5034">
                  <c:v>25.720619849999999</c:v>
                </c:pt>
                <c:pt idx="5035">
                  <c:v>25.885996227</c:v>
                </c:pt>
                <c:pt idx="5036">
                  <c:v>26.018450441999999</c:v>
                </c:pt>
                <c:pt idx="5037">
                  <c:v>26.091648961000001</c:v>
                </c:pt>
                <c:pt idx="5038">
                  <c:v>25.940184807000001</c:v>
                </c:pt>
                <c:pt idx="5039">
                  <c:v>25.841469388</c:v>
                </c:pt>
                <c:pt idx="5040">
                  <c:v>25.697278663999999</c:v>
                </c:pt>
                <c:pt idx="5041">
                  <c:v>25.616885786000001</c:v>
                </c:pt>
                <c:pt idx="5042">
                  <c:v>25.489634133999999</c:v>
                </c:pt>
                <c:pt idx="5043">
                  <c:v>25.381008775000002</c:v>
                </c:pt>
                <c:pt idx="5044">
                  <c:v>25.342045633000001</c:v>
                </c:pt>
                <c:pt idx="5045">
                  <c:v>25.270119819000001</c:v>
                </c:pt>
                <c:pt idx="5046">
                  <c:v>25.261874059</c:v>
                </c:pt>
                <c:pt idx="5047">
                  <c:v>25.222768499000001</c:v>
                </c:pt>
                <c:pt idx="5048">
                  <c:v>25.240308471999999</c:v>
                </c:pt>
                <c:pt idx="5049">
                  <c:v>25.222037509</c:v>
                </c:pt>
                <c:pt idx="5050">
                  <c:v>25.204417395</c:v>
                </c:pt>
                <c:pt idx="5051">
                  <c:v>25.243145669</c:v>
                </c:pt>
                <c:pt idx="5052">
                  <c:v>25.236960624999998</c:v>
                </c:pt>
                <c:pt idx="5053">
                  <c:v>25.277408242</c:v>
                </c:pt>
                <c:pt idx="5054">
                  <c:v>25.276002650999999</c:v>
                </c:pt>
                <c:pt idx="5055">
                  <c:v>25.322305897</c:v>
                </c:pt>
                <c:pt idx="5056">
                  <c:v>25.336683666999999</c:v>
                </c:pt>
                <c:pt idx="5057">
                  <c:v>25.407717483999999</c:v>
                </c:pt>
                <c:pt idx="5058">
                  <c:v>25.447402579999999</c:v>
                </c:pt>
                <c:pt idx="5059">
                  <c:v>25.505222053000001</c:v>
                </c:pt>
                <c:pt idx="5060">
                  <c:v>25.618731765</c:v>
                </c:pt>
                <c:pt idx="5061">
                  <c:v>25.705444738000001</c:v>
                </c:pt>
                <c:pt idx="5062">
                  <c:v>25.835763613000001</c:v>
                </c:pt>
                <c:pt idx="5063">
                  <c:v>25.934674829999999</c:v>
                </c:pt>
                <c:pt idx="5064">
                  <c:v>26.072831975</c:v>
                </c:pt>
                <c:pt idx="5065">
                  <c:v>26.075884597000002</c:v>
                </c:pt>
                <c:pt idx="5066">
                  <c:v>25.926834315000001</c:v>
                </c:pt>
                <c:pt idx="5067">
                  <c:v>25.847014137999999</c:v>
                </c:pt>
                <c:pt idx="5068">
                  <c:v>25.717872684</c:v>
                </c:pt>
                <c:pt idx="5069">
                  <c:v>25.647632514000001</c:v>
                </c:pt>
                <c:pt idx="5070">
                  <c:v>25.531117742999999</c:v>
                </c:pt>
                <c:pt idx="5071">
                  <c:v>25.471873070000001</c:v>
                </c:pt>
                <c:pt idx="5072">
                  <c:v>25.374739807000001</c:v>
                </c:pt>
                <c:pt idx="5073">
                  <c:v>25.341370626</c:v>
                </c:pt>
                <c:pt idx="5074">
                  <c:v>25.270193144</c:v>
                </c:pt>
                <c:pt idx="5075">
                  <c:v>25.217857366</c:v>
                </c:pt>
                <c:pt idx="5076">
                  <c:v>25.227264773000002</c:v>
                </c:pt>
                <c:pt idx="5077">
                  <c:v>25.197867762000001</c:v>
                </c:pt>
                <c:pt idx="5078">
                  <c:v>25.216331466</c:v>
                </c:pt>
                <c:pt idx="5079">
                  <c:v>25.187316127999999</c:v>
                </c:pt>
                <c:pt idx="5080">
                  <c:v>25.200228816999999</c:v>
                </c:pt>
                <c:pt idx="5081">
                  <c:v>25.166804280000001</c:v>
                </c:pt>
                <c:pt idx="5082">
                  <c:v>25.131195232</c:v>
                </c:pt>
                <c:pt idx="5083">
                  <c:v>25.157984567</c:v>
                </c:pt>
                <c:pt idx="5084">
                  <c:v>25.147552687000001</c:v>
                </c:pt>
                <c:pt idx="5085">
                  <c:v>25.193235317999999</c:v>
                </c:pt>
                <c:pt idx="5086">
                  <c:v>25.206011672999999</c:v>
                </c:pt>
                <c:pt idx="5087">
                  <c:v>25.270222327999999</c:v>
                </c:pt>
                <c:pt idx="5088">
                  <c:v>25.304723382999999</c:v>
                </c:pt>
                <c:pt idx="5089">
                  <c:v>25.304723382999999</c:v>
                </c:pt>
                <c:pt idx="5090">
                  <c:v>25.392980334000001</c:v>
                </c:pt>
                <c:pt idx="5091">
                  <c:v>25.511775817</c:v>
                </c:pt>
                <c:pt idx="5092">
                  <c:v>25.628415295</c:v>
                </c:pt>
                <c:pt idx="5093">
                  <c:v>25.629597505</c:v>
                </c:pt>
                <c:pt idx="5094">
                  <c:v>25.561797662</c:v>
                </c:pt>
                <c:pt idx="5095">
                  <c:v>25.444266547000002</c:v>
                </c:pt>
                <c:pt idx="5096">
                  <c:v>25.377035540000001</c:v>
                </c:pt>
                <c:pt idx="5097">
                  <c:v>25.261809052</c:v>
                </c:pt>
                <c:pt idx="5098">
                  <c:v>25.146821186</c:v>
                </c:pt>
                <c:pt idx="5099">
                  <c:v>25.098516949</c:v>
                </c:pt>
                <c:pt idx="5100">
                  <c:v>25.006052829000001</c:v>
                </c:pt>
                <c:pt idx="5101">
                  <c:v>24.974443974</c:v>
                </c:pt>
                <c:pt idx="5102">
                  <c:v>24.904959339000001</c:v>
                </c:pt>
                <c:pt idx="5103">
                  <c:v>24.892682379</c:v>
                </c:pt>
                <c:pt idx="5104">
                  <c:v>24.845102434000001</c:v>
                </c:pt>
                <c:pt idx="5105">
                  <c:v>24.854349028000001</c:v>
                </c:pt>
                <c:pt idx="5106">
                  <c:v>24.819115841999999</c:v>
                </c:pt>
                <c:pt idx="5107">
                  <c:v>24.789120115999999</c:v>
                </c:pt>
                <c:pt idx="5108">
                  <c:v>24.807262553000001</c:v>
                </c:pt>
                <c:pt idx="5109">
                  <c:v>24.777293930999999</c:v>
                </c:pt>
                <c:pt idx="5110">
                  <c:v>24.793633322000002</c:v>
                </c:pt>
                <c:pt idx="5111">
                  <c:v>24.765613306999999</c:v>
                </c:pt>
                <c:pt idx="5112">
                  <c:v>24.789349790999999</c:v>
                </c:pt>
                <c:pt idx="5113">
                  <c:v>24.777945171999999</c:v>
                </c:pt>
                <c:pt idx="5114">
                  <c:v>24.774303630999999</c:v>
                </c:pt>
                <c:pt idx="5115">
                  <c:v>24.833392105000001</c:v>
                </c:pt>
                <c:pt idx="5116">
                  <c:v>24.857870900000002</c:v>
                </c:pt>
                <c:pt idx="5117">
                  <c:v>24.933086535000001</c:v>
                </c:pt>
                <c:pt idx="5118">
                  <c:v>24.972464063</c:v>
                </c:pt>
                <c:pt idx="5119">
                  <c:v>25.056060313</c:v>
                </c:pt>
                <c:pt idx="5120">
                  <c:v>25.104146866000001</c:v>
                </c:pt>
                <c:pt idx="5121">
                  <c:v>25.197872314000001</c:v>
                </c:pt>
                <c:pt idx="5122">
                  <c:v>25.249682386</c:v>
                </c:pt>
                <c:pt idx="5123">
                  <c:v>25.308621088999999</c:v>
                </c:pt>
                <c:pt idx="5124">
                  <c:v>25.413109241000001</c:v>
                </c:pt>
                <c:pt idx="5125">
                  <c:v>25.480085757000001</c:v>
                </c:pt>
                <c:pt idx="5126">
                  <c:v>25.589274193000001</c:v>
                </c:pt>
                <c:pt idx="5127">
                  <c:v>25.413458543000001</c:v>
                </c:pt>
                <c:pt idx="5128">
                  <c:v>25.438808405</c:v>
                </c:pt>
                <c:pt idx="5129">
                  <c:v>25.427931191999999</c:v>
                </c:pt>
                <c:pt idx="5130">
                  <c:v>25.426109124</c:v>
                </c:pt>
                <c:pt idx="5131">
                  <c:v>25.487707418999999</c:v>
                </c:pt>
                <c:pt idx="5132">
                  <c:v>25.516199404000002</c:v>
                </c:pt>
                <c:pt idx="5133">
                  <c:v>25.595441858000001</c:v>
                </c:pt>
                <c:pt idx="5134">
                  <c:v>25.640004424000001</c:v>
                </c:pt>
                <c:pt idx="5135">
                  <c:v>25.725598728000001</c:v>
                </c:pt>
                <c:pt idx="5136">
                  <c:v>25.771077792</c:v>
                </c:pt>
                <c:pt idx="5137">
                  <c:v>25.857378245</c:v>
                </c:pt>
                <c:pt idx="5138">
                  <c:v>25.899930437999998</c:v>
                </c:pt>
                <c:pt idx="5139">
                  <c:v>25.949509494000001</c:v>
                </c:pt>
                <c:pt idx="5140">
                  <c:v>26.048629510000001</c:v>
                </c:pt>
                <c:pt idx="5141">
                  <c:v>26.114218389000001</c:v>
                </c:pt>
                <c:pt idx="5142">
                  <c:v>26.227691092000001</c:v>
                </c:pt>
                <c:pt idx="5143">
                  <c:v>26.312617304</c:v>
                </c:pt>
                <c:pt idx="5144">
                  <c:v>26.442505176000001</c:v>
                </c:pt>
                <c:pt idx="5145">
                  <c:v>26.543838935</c:v>
                </c:pt>
                <c:pt idx="5146">
                  <c:v>26.650831082</c:v>
                </c:pt>
                <c:pt idx="5147">
                  <c:v>26.809412483999999</c:v>
                </c:pt>
                <c:pt idx="5148">
                  <c:v>26.824393523000001</c:v>
                </c:pt>
                <c:pt idx="5149">
                  <c:v>26.722505461000001</c:v>
                </c:pt>
                <c:pt idx="5150">
                  <c:v>26.569696321999999</c:v>
                </c:pt>
                <c:pt idx="5151">
                  <c:v>26.471682734000002</c:v>
                </c:pt>
                <c:pt idx="5152">
                  <c:v>26.329425475000001</c:v>
                </c:pt>
                <c:pt idx="5153">
                  <c:v>26.252344808</c:v>
                </c:pt>
                <c:pt idx="5154">
                  <c:v>26.125527594000001</c:v>
                </c:pt>
                <c:pt idx="5155">
                  <c:v>26.00981805</c:v>
                </c:pt>
                <c:pt idx="5156">
                  <c:v>25.956711207000001</c:v>
                </c:pt>
                <c:pt idx="5157">
                  <c:v>25.860907944000001</c:v>
                </c:pt>
                <c:pt idx="5158">
                  <c:v>25.823251763999998</c:v>
                </c:pt>
                <c:pt idx="5159">
                  <c:v>25.747393359</c:v>
                </c:pt>
                <c:pt idx="5160">
                  <c:v>25.727915175</c:v>
                </c:pt>
                <c:pt idx="5161">
                  <c:v>25.67175757</c:v>
                </c:pt>
                <c:pt idx="5162">
                  <c:v>25.621695822</c:v>
                </c:pt>
                <c:pt idx="5163">
                  <c:v>25.633007473999999</c:v>
                </c:pt>
                <c:pt idx="5164">
                  <c:v>25.598432836000001</c:v>
                </c:pt>
                <c:pt idx="5165">
                  <c:v>25.611596044999999</c:v>
                </c:pt>
                <c:pt idx="5166">
                  <c:v>25.577544602</c:v>
                </c:pt>
                <c:pt idx="5167">
                  <c:v>25.589037373</c:v>
                </c:pt>
                <c:pt idx="5168">
                  <c:v>25.562804111999998</c:v>
                </c:pt>
                <c:pt idx="5169">
                  <c:v>25.592821325999999</c:v>
                </c:pt>
                <c:pt idx="5170">
                  <c:v>25.585177990999998</c:v>
                </c:pt>
                <c:pt idx="5171">
                  <c:v>25.593429617999998</c:v>
                </c:pt>
                <c:pt idx="5172">
                  <c:v>25.658702078000001</c:v>
                </c:pt>
                <c:pt idx="5173">
                  <c:v>25.690283977</c:v>
                </c:pt>
                <c:pt idx="5174">
                  <c:v>25.770230747999999</c:v>
                </c:pt>
                <c:pt idx="5175">
                  <c:v>25.816380841000001</c:v>
                </c:pt>
                <c:pt idx="5176">
                  <c:v>25.836590219000001</c:v>
                </c:pt>
                <c:pt idx="5177">
                  <c:v>25.713109313</c:v>
                </c:pt>
                <c:pt idx="5178">
                  <c:v>25.593321477</c:v>
                </c:pt>
                <c:pt idx="5179">
                  <c:v>25.53810914</c:v>
                </c:pt>
                <c:pt idx="5180">
                  <c:v>25.436547008000002</c:v>
                </c:pt>
                <c:pt idx="5181">
                  <c:v>25.392475658999999</c:v>
                </c:pt>
                <c:pt idx="5182">
                  <c:v>25.303495442999999</c:v>
                </c:pt>
                <c:pt idx="5183">
                  <c:v>25.268497164999999</c:v>
                </c:pt>
                <c:pt idx="5184">
                  <c:v>25.193601675</c:v>
                </c:pt>
                <c:pt idx="5185">
                  <c:v>25.177771666000002</c:v>
                </c:pt>
                <c:pt idx="5186">
                  <c:v>25.122254801</c:v>
                </c:pt>
                <c:pt idx="5187">
                  <c:v>25.085171949999999</c:v>
                </c:pt>
                <c:pt idx="5188">
                  <c:v>25.110147118</c:v>
                </c:pt>
                <c:pt idx="5189">
                  <c:v>25.101897508</c:v>
                </c:pt>
                <c:pt idx="5190">
                  <c:v>25.145589492999999</c:v>
                </c:pt>
                <c:pt idx="5191">
                  <c:v>25.152655205999999</c:v>
                </c:pt>
                <c:pt idx="5192">
                  <c:v>25.203843412000001</c:v>
                </c:pt>
                <c:pt idx="5193">
                  <c:v>25.215733246999999</c:v>
                </c:pt>
                <c:pt idx="5194">
                  <c:v>25.227427262999999</c:v>
                </c:pt>
                <c:pt idx="5195">
                  <c:v>25.296806474</c:v>
                </c:pt>
                <c:pt idx="5196">
                  <c:v>25.330905905000002</c:v>
                </c:pt>
                <c:pt idx="5197">
                  <c:v>25.417917072000002</c:v>
                </c:pt>
                <c:pt idx="5198">
                  <c:v>25.475005024000001</c:v>
                </c:pt>
                <c:pt idx="5199">
                  <c:v>25.582161684999999</c:v>
                </c:pt>
                <c:pt idx="5200">
                  <c:v>25.664803580000001</c:v>
                </c:pt>
                <c:pt idx="5201">
                  <c:v>25.799597840000001</c:v>
                </c:pt>
                <c:pt idx="5202">
                  <c:v>25.90559987</c:v>
                </c:pt>
                <c:pt idx="5203">
                  <c:v>26.026506229999999</c:v>
                </c:pt>
                <c:pt idx="5204">
                  <c:v>26.196820750000001</c:v>
                </c:pt>
                <c:pt idx="5205">
                  <c:v>26.339256410000001</c:v>
                </c:pt>
                <c:pt idx="5206">
                  <c:v>26.520321020000001</c:v>
                </c:pt>
                <c:pt idx="5207">
                  <c:v>26.671997919999999</c:v>
                </c:pt>
                <c:pt idx="5208">
                  <c:v>26.860913799999999</c:v>
                </c:pt>
                <c:pt idx="5209">
                  <c:v>27.022132408000001</c:v>
                </c:pt>
                <c:pt idx="5210">
                  <c:v>27.037863757</c:v>
                </c:pt>
                <c:pt idx="5211">
                  <c:v>26.955183347999998</c:v>
                </c:pt>
                <c:pt idx="5212">
                  <c:v>26.827885689999999</c:v>
                </c:pt>
                <c:pt idx="5213">
                  <c:v>26.764261079000001</c:v>
                </c:pt>
                <c:pt idx="5214">
                  <c:v>26.662461779000001</c:v>
                </c:pt>
                <c:pt idx="5215">
                  <c:v>26.622011253</c:v>
                </c:pt>
                <c:pt idx="5216">
                  <c:v>26.547884905</c:v>
                </c:pt>
                <c:pt idx="5217">
                  <c:v>26.536407618999998</c:v>
                </c:pt>
                <c:pt idx="5218">
                  <c:v>26.484044151999999</c:v>
                </c:pt>
                <c:pt idx="5219">
                  <c:v>26.445031393000001</c:v>
                </c:pt>
                <c:pt idx="5220">
                  <c:v>26.461729013999999</c:v>
                </c:pt>
                <c:pt idx="5221">
                  <c:v>26.434751416000001</c:v>
                </c:pt>
                <c:pt idx="5222">
                  <c:v>26.455444591999999</c:v>
                </c:pt>
                <c:pt idx="5223">
                  <c:v>26.434615775000001</c:v>
                </c:pt>
                <c:pt idx="5224">
                  <c:v>26.463458849999999</c:v>
                </c:pt>
                <c:pt idx="5225">
                  <c:v>26.458389201999999</c:v>
                </c:pt>
                <c:pt idx="5226">
                  <c:v>26.381308232999999</c:v>
                </c:pt>
                <c:pt idx="5227">
                  <c:v>26.255586719</c:v>
                </c:pt>
                <c:pt idx="5228">
                  <c:v>26.083020395999998</c:v>
                </c:pt>
                <c:pt idx="5229">
                  <c:v>25.988841947000001</c:v>
                </c:pt>
                <c:pt idx="5230">
                  <c:v>25.849447389000002</c:v>
                </c:pt>
                <c:pt idx="5231">
                  <c:v>25.771637213000002</c:v>
                </c:pt>
                <c:pt idx="5232">
                  <c:v>25.652083094999998</c:v>
                </c:pt>
                <c:pt idx="5233">
                  <c:v>25.594252149999999</c:v>
                </c:pt>
                <c:pt idx="5234">
                  <c:v>25.488565524999999</c:v>
                </c:pt>
                <c:pt idx="5235">
                  <c:v>25.392795885999998</c:v>
                </c:pt>
                <c:pt idx="5236">
                  <c:v>25.355362441</c:v>
                </c:pt>
                <c:pt idx="5237">
                  <c:v>25.274017977</c:v>
                </c:pt>
                <c:pt idx="5238">
                  <c:v>25.244279296999999</c:v>
                </c:pt>
                <c:pt idx="5239">
                  <c:v>25.173837320000001</c:v>
                </c:pt>
                <c:pt idx="5240">
                  <c:v>25.157565465000001</c:v>
                </c:pt>
                <c:pt idx="5241">
                  <c:v>25.105305956999999</c:v>
                </c:pt>
                <c:pt idx="5242">
                  <c:v>25.06435038</c:v>
                </c:pt>
                <c:pt idx="5243">
                  <c:v>25.095584151000001</c:v>
                </c:pt>
                <c:pt idx="5244">
                  <c:v>25.097358222</c:v>
                </c:pt>
                <c:pt idx="5245">
                  <c:v>25.156343961000001</c:v>
                </c:pt>
                <c:pt idx="5246">
                  <c:v>25.18383013</c:v>
                </c:pt>
                <c:pt idx="5247">
                  <c:v>25.257502428999999</c:v>
                </c:pt>
                <c:pt idx="5248">
                  <c:v>25.294511113999999</c:v>
                </c:pt>
                <c:pt idx="5249">
                  <c:v>25.374824861</c:v>
                </c:pt>
                <c:pt idx="5250">
                  <c:v>25.414113786000001</c:v>
                </c:pt>
                <c:pt idx="5251">
                  <c:v>25.460574938000001</c:v>
                </c:pt>
                <c:pt idx="5252">
                  <c:v>25.555868764</c:v>
                </c:pt>
                <c:pt idx="5253">
                  <c:v>25.618269939000001</c:v>
                </c:pt>
                <c:pt idx="5254">
                  <c:v>25.728544757000002</c:v>
                </c:pt>
                <c:pt idx="5255">
                  <c:v>25.811426608000001</c:v>
                </c:pt>
                <c:pt idx="5256">
                  <c:v>25.944445174999998</c:v>
                </c:pt>
                <c:pt idx="5257">
                  <c:v>26.056879016</c:v>
                </c:pt>
                <c:pt idx="5258">
                  <c:v>26.180527036000001</c:v>
                </c:pt>
                <c:pt idx="5259">
                  <c:v>26.362609342999999</c:v>
                </c:pt>
                <c:pt idx="5260">
                  <c:v>26.379110002000001</c:v>
                </c:pt>
                <c:pt idx="5261">
                  <c:v>26.25946862</c:v>
                </c:pt>
                <c:pt idx="5262">
                  <c:v>26.089760598000002</c:v>
                </c:pt>
                <c:pt idx="5263">
                  <c:v>25.976851198999999</c:v>
                </c:pt>
                <c:pt idx="5264">
                  <c:v>25.813553911</c:v>
                </c:pt>
                <c:pt idx="5265">
                  <c:v>25.708170017</c:v>
                </c:pt>
                <c:pt idx="5266">
                  <c:v>25.547392452</c:v>
                </c:pt>
                <c:pt idx="5267">
                  <c:v>25.395060311000002</c:v>
                </c:pt>
                <c:pt idx="5268">
                  <c:v>25.306460985000001</c:v>
                </c:pt>
                <c:pt idx="5269">
                  <c:v>25.172280248</c:v>
                </c:pt>
                <c:pt idx="5270">
                  <c:v>25.101197762999998</c:v>
                </c:pt>
                <c:pt idx="5271">
                  <c:v>24.994078518999999</c:v>
                </c:pt>
                <c:pt idx="5272">
                  <c:v>24.950470189000001</c:v>
                </c:pt>
                <c:pt idx="5273">
                  <c:v>24.871935811</c:v>
                </c:pt>
                <c:pt idx="5274">
                  <c:v>24.803019214999999</c:v>
                </c:pt>
                <c:pt idx="5275">
                  <c:v>24.798298576000001</c:v>
                </c:pt>
                <c:pt idx="5276">
                  <c:v>24.749277368000001</c:v>
                </c:pt>
                <c:pt idx="5277">
                  <c:v>24.748954278999999</c:v>
                </c:pt>
                <c:pt idx="5278">
                  <c:v>24.701706991999998</c:v>
                </c:pt>
                <c:pt idx="5279">
                  <c:v>24.699174314</c:v>
                </c:pt>
                <c:pt idx="5280">
                  <c:v>24.652427936999999</c:v>
                </c:pt>
                <c:pt idx="5281">
                  <c:v>24.659446576000001</c:v>
                </c:pt>
                <c:pt idx="5282">
                  <c:v>24.624845125</c:v>
                </c:pt>
                <c:pt idx="5283">
                  <c:v>24.604665929999999</c:v>
                </c:pt>
                <c:pt idx="5284">
                  <c:v>24.645112813000001</c:v>
                </c:pt>
                <c:pt idx="5285">
                  <c:v>24.657060373</c:v>
                </c:pt>
                <c:pt idx="5286">
                  <c:v>24.722428223000001</c:v>
                </c:pt>
                <c:pt idx="5287">
                  <c:v>24.757771826999999</c:v>
                </c:pt>
                <c:pt idx="5288">
                  <c:v>24.841589517999999</c:v>
                </c:pt>
                <c:pt idx="5289">
                  <c:v>24.893858603999998</c:v>
                </c:pt>
                <c:pt idx="5290">
                  <c:v>24.94807891</c:v>
                </c:pt>
                <c:pt idx="5291">
                  <c:v>25.056306238000001</c:v>
                </c:pt>
                <c:pt idx="5292">
                  <c:v>25.125011701999998</c:v>
                </c:pt>
                <c:pt idx="5293">
                  <c:v>25.233668182999999</c:v>
                </c:pt>
                <c:pt idx="5294">
                  <c:v>25.301229436</c:v>
                </c:pt>
                <c:pt idx="5295">
                  <c:v>25.404594004</c:v>
                </c:pt>
                <c:pt idx="5296">
                  <c:v>25.413863913</c:v>
                </c:pt>
                <c:pt idx="5297">
                  <c:v>25.391900695</c:v>
                </c:pt>
                <c:pt idx="5298">
                  <c:v>25.326620713000001</c:v>
                </c:pt>
                <c:pt idx="5299">
                  <c:v>25.279620664999999</c:v>
                </c:pt>
                <c:pt idx="5300">
                  <c:v>25.298996941999999</c:v>
                </c:pt>
                <c:pt idx="5301">
                  <c:v>25.287480169999998</c:v>
                </c:pt>
                <c:pt idx="5302">
                  <c:v>25.330127193999999</c:v>
                </c:pt>
                <c:pt idx="5303">
                  <c:v>25.336597853000001</c:v>
                </c:pt>
                <c:pt idx="5304">
                  <c:v>25.388283127000001</c:v>
                </c:pt>
                <c:pt idx="5305">
                  <c:v>25.398856252000002</c:v>
                </c:pt>
                <c:pt idx="5306">
                  <c:v>25.406307929</c:v>
                </c:pt>
                <c:pt idx="5307">
                  <c:v>25.465146824000001</c:v>
                </c:pt>
                <c:pt idx="5308">
                  <c:v>25.479214284000001</c:v>
                </c:pt>
                <c:pt idx="5309">
                  <c:v>25.540504872</c:v>
                </c:pt>
                <c:pt idx="5310">
                  <c:v>25.564522325999999</c:v>
                </c:pt>
                <c:pt idx="5311">
                  <c:v>25.638086750999999</c:v>
                </c:pt>
                <c:pt idx="5312">
                  <c:v>25.683092759000001</c:v>
                </c:pt>
                <c:pt idx="5313">
                  <c:v>25.782639262</c:v>
                </c:pt>
                <c:pt idx="5314">
                  <c:v>25.853435583</c:v>
                </c:pt>
                <c:pt idx="5315">
                  <c:v>25.942634674000001</c:v>
                </c:pt>
                <c:pt idx="5316">
                  <c:v>26.082344107000001</c:v>
                </c:pt>
                <c:pt idx="5317">
                  <c:v>26.092379475000001</c:v>
                </c:pt>
                <c:pt idx="5318">
                  <c:v>26.010736187999999</c:v>
                </c:pt>
                <c:pt idx="5319">
                  <c:v>25.880540873000001</c:v>
                </c:pt>
                <c:pt idx="5320">
                  <c:v>25.803134617000001</c:v>
                </c:pt>
                <c:pt idx="5321">
                  <c:v>25.674630520000001</c:v>
                </c:pt>
                <c:pt idx="5322">
                  <c:v>25.543395163</c:v>
                </c:pt>
                <c:pt idx="5323">
                  <c:v>25.473311955</c:v>
                </c:pt>
                <c:pt idx="5324">
                  <c:v>25.351573980000001</c:v>
                </c:pt>
                <c:pt idx="5325">
                  <c:v>25.285081615999999</c:v>
                </c:pt>
                <c:pt idx="5326">
                  <c:v>25.174825491</c:v>
                </c:pt>
                <c:pt idx="5327">
                  <c:v>25.125303488</c:v>
                </c:pt>
                <c:pt idx="5328">
                  <c:v>25.041749358000001</c:v>
                </c:pt>
                <c:pt idx="5329">
                  <c:v>25.024111158</c:v>
                </c:pt>
                <c:pt idx="5330">
                  <c:v>24.968157158</c:v>
                </c:pt>
                <c:pt idx="5331">
                  <c:v>24.928834040000002</c:v>
                </c:pt>
                <c:pt idx="5332">
                  <c:v>24.945637627</c:v>
                </c:pt>
                <c:pt idx="5333">
                  <c:v>24.916814848000001</c:v>
                </c:pt>
                <c:pt idx="5334">
                  <c:v>24.931719295000001</c:v>
                </c:pt>
                <c:pt idx="5335">
                  <c:v>24.898772985000001</c:v>
                </c:pt>
                <c:pt idx="5336">
                  <c:v>24.909767071000001</c:v>
                </c:pt>
                <c:pt idx="5337">
                  <c:v>24.876664551000001</c:v>
                </c:pt>
                <c:pt idx="5338">
                  <c:v>24.847356334000001</c:v>
                </c:pt>
                <c:pt idx="5339">
                  <c:v>24.882332559999998</c:v>
                </c:pt>
                <c:pt idx="5340">
                  <c:v>24.881952327</c:v>
                </c:pt>
                <c:pt idx="5341">
                  <c:v>24.937022618</c:v>
                </c:pt>
                <c:pt idx="5342">
                  <c:v>24.962131319000001</c:v>
                </c:pt>
                <c:pt idx="5343">
                  <c:v>25.038939730999999</c:v>
                </c:pt>
                <c:pt idx="5344">
                  <c:v>24.976039775</c:v>
                </c:pt>
                <c:pt idx="5345">
                  <c:v>24.797359645</c:v>
                </c:pt>
                <c:pt idx="5346">
                  <c:v>24.564036972</c:v>
                </c:pt>
                <c:pt idx="5347">
                  <c:v>24.341661014</c:v>
                </c:pt>
                <c:pt idx="5348">
                  <c:v>24.185284585000002</c:v>
                </c:pt>
                <c:pt idx="5349">
                  <c:v>23.971105481999999</c:v>
                </c:pt>
                <c:pt idx="5350">
                  <c:v>23.813304114000001</c:v>
                </c:pt>
                <c:pt idx="5351">
                  <c:v>23.565201783999999</c:v>
                </c:pt>
                <c:pt idx="5352">
                  <c:v>23.334756491</c:v>
                </c:pt>
                <c:pt idx="5353">
                  <c:v>23.045952342</c:v>
                </c:pt>
                <c:pt idx="5354">
                  <c:v>22.762740977</c:v>
                </c:pt>
                <c:pt idx="5355">
                  <c:v>22.562306710000001</c:v>
                </c:pt>
                <c:pt idx="5356">
                  <c:v>22.315527540000001</c:v>
                </c:pt>
                <c:pt idx="5357">
                  <c:v>22.104894730000002</c:v>
                </c:pt>
                <c:pt idx="5358">
                  <c:v>21.735037120000001</c:v>
                </c:pt>
                <c:pt idx="5359">
                  <c:v>21.442958730000001</c:v>
                </c:pt>
                <c:pt idx="5360">
                  <c:v>21.092648329999999</c:v>
                </c:pt>
                <c:pt idx="5361">
                  <c:v>20.814394341</c:v>
                </c:pt>
                <c:pt idx="5362">
                  <c:v>20.465942772999998</c:v>
                </c:pt>
                <c:pt idx="5363">
                  <c:v>20.121482436000001</c:v>
                </c:pt>
                <c:pt idx="5364">
                  <c:v>19.847716198000001</c:v>
                </c:pt>
                <c:pt idx="5365">
                  <c:v>19.507582015000001</c:v>
                </c:pt>
                <c:pt idx="5366">
                  <c:v>19.236778941000001</c:v>
                </c:pt>
                <c:pt idx="5367">
                  <c:v>18.905625404999999</c:v>
                </c:pt>
                <c:pt idx="5368">
                  <c:v>18.645138026000001</c:v>
                </c:pt>
                <c:pt idx="5369">
                  <c:v>18.330856251</c:v>
                </c:pt>
                <c:pt idx="5370">
                  <c:v>18.026627634</c:v>
                </c:pt>
                <c:pt idx="5371">
                  <c:v>17.809237198000002</c:v>
                </c:pt>
                <c:pt idx="5372">
                  <c:v>17.717190593000002</c:v>
                </c:pt>
                <c:pt idx="5373">
                  <c:v>17.941902104</c:v>
                </c:pt>
                <c:pt idx="5374">
                  <c:v>18.147713543999998</c:v>
                </c:pt>
                <c:pt idx="5375">
                  <c:v>18.389481727</c:v>
                </c:pt>
                <c:pt idx="5376">
                  <c:v>18.608671802</c:v>
                </c:pt>
                <c:pt idx="5377">
                  <c:v>18.861377066999999</c:v>
                </c:pt>
                <c:pt idx="5378">
                  <c:v>19.083147954000001</c:v>
                </c:pt>
                <c:pt idx="5379">
                  <c:v>19.511588009</c:v>
                </c:pt>
                <c:pt idx="5380">
                  <c:v>20.242995403999998</c:v>
                </c:pt>
                <c:pt idx="5381">
                  <c:v>20.982559727000002</c:v>
                </c:pt>
                <c:pt idx="5382">
                  <c:v>21.721740758999999</c:v>
                </c:pt>
                <c:pt idx="5383">
                  <c:v>22.478275678999999</c:v>
                </c:pt>
                <c:pt idx="5384">
                  <c:v>23.239850671999999</c:v>
                </c:pt>
                <c:pt idx="5385">
                  <c:v>24.025405679999999</c:v>
                </c:pt>
                <c:pt idx="5386">
                  <c:v>24.438551851</c:v>
                </c:pt>
                <c:pt idx="5387">
                  <c:v>24.461361590999999</c:v>
                </c:pt>
                <c:pt idx="5388">
                  <c:v>24.448212683000001</c:v>
                </c:pt>
                <c:pt idx="5389">
                  <c:v>24.486079368999999</c:v>
                </c:pt>
                <c:pt idx="5390">
                  <c:v>24.481409864</c:v>
                </c:pt>
                <c:pt idx="5391">
                  <c:v>24.519420123</c:v>
                </c:pt>
                <c:pt idx="5392">
                  <c:v>24.514091831000002</c:v>
                </c:pt>
                <c:pt idx="5393">
                  <c:v>24.555774831000001</c:v>
                </c:pt>
                <c:pt idx="5394">
                  <c:v>24.551592770999999</c:v>
                </c:pt>
                <c:pt idx="5395">
                  <c:v>24.557664216999999</c:v>
                </c:pt>
                <c:pt idx="5396">
                  <c:v>24.616676749</c:v>
                </c:pt>
                <c:pt idx="5397">
                  <c:v>24.642130779999999</c:v>
                </c:pt>
                <c:pt idx="5398">
                  <c:v>24.718675320999999</c:v>
                </c:pt>
                <c:pt idx="5399">
                  <c:v>24.767212862000001</c:v>
                </c:pt>
                <c:pt idx="5400">
                  <c:v>24.866090538000002</c:v>
                </c:pt>
                <c:pt idx="5401">
                  <c:v>24.939139033</c:v>
                </c:pt>
                <c:pt idx="5402">
                  <c:v>25.023047821999999</c:v>
                </c:pt>
                <c:pt idx="5403">
                  <c:v>25.164627944999999</c:v>
                </c:pt>
                <c:pt idx="5404">
                  <c:v>25.274466095000001</c:v>
                </c:pt>
                <c:pt idx="5405">
                  <c:v>25.425209306999999</c:v>
                </c:pt>
                <c:pt idx="5406">
                  <c:v>25.538518839999998</c:v>
                </c:pt>
                <c:pt idx="5407">
                  <c:v>25.621040624999999</c:v>
                </c:pt>
                <c:pt idx="5408">
                  <c:v>25.566561424</c:v>
                </c:pt>
                <c:pt idx="5409">
                  <c:v>25.562449072</c:v>
                </c:pt>
                <c:pt idx="5410">
                  <c:v>25.512955284</c:v>
                </c:pt>
                <c:pt idx="5411">
                  <c:v>25.481559361999999</c:v>
                </c:pt>
                <c:pt idx="5412">
                  <c:v>25.513132668000001</c:v>
                </c:pt>
                <c:pt idx="5413">
                  <c:v>25.518177241</c:v>
                </c:pt>
                <c:pt idx="5414">
                  <c:v>25.581819272000001</c:v>
                </c:pt>
                <c:pt idx="5415">
                  <c:v>25.618190311999999</c:v>
                </c:pt>
                <c:pt idx="5416">
                  <c:v>25.703651322999999</c:v>
                </c:pt>
                <c:pt idx="5417">
                  <c:v>25.757403988</c:v>
                </c:pt>
                <c:pt idx="5418">
                  <c:v>25.812592089999999</c:v>
                </c:pt>
                <c:pt idx="5419">
                  <c:v>25.917665878000001</c:v>
                </c:pt>
                <c:pt idx="5420">
                  <c:v>25.980943765999999</c:v>
                </c:pt>
                <c:pt idx="5421">
                  <c:v>26.083939594</c:v>
                </c:pt>
                <c:pt idx="5422">
                  <c:v>26.149192367000001</c:v>
                </c:pt>
                <c:pt idx="5423">
                  <c:v>26.2557297</c:v>
                </c:pt>
                <c:pt idx="5424">
                  <c:v>26.330113324999999</c:v>
                </c:pt>
                <c:pt idx="5425">
                  <c:v>26.451570601</c:v>
                </c:pt>
                <c:pt idx="5426">
                  <c:v>26.541000266000001</c:v>
                </c:pt>
                <c:pt idx="5427">
                  <c:v>26.649449493999999</c:v>
                </c:pt>
                <c:pt idx="5428">
                  <c:v>26.811681216</c:v>
                </c:pt>
                <c:pt idx="5429">
                  <c:v>26.853604238999999</c:v>
                </c:pt>
                <c:pt idx="5430">
                  <c:v>26.807303526999998</c:v>
                </c:pt>
                <c:pt idx="5431">
                  <c:v>26.722937313999999</c:v>
                </c:pt>
                <c:pt idx="5432">
                  <c:v>26.693948918</c:v>
                </c:pt>
                <c:pt idx="5433">
                  <c:v>26.621615408</c:v>
                </c:pt>
                <c:pt idx="5434">
                  <c:v>26.548804856</c:v>
                </c:pt>
                <c:pt idx="5435">
                  <c:v>26.534307387999998</c:v>
                </c:pt>
                <c:pt idx="5436">
                  <c:v>26.470461264000001</c:v>
                </c:pt>
                <c:pt idx="5437">
                  <c:v>26.456809892999999</c:v>
                </c:pt>
                <c:pt idx="5438">
                  <c:v>26.398320045999998</c:v>
                </c:pt>
                <c:pt idx="5439">
                  <c:v>26.393638960000001</c:v>
                </c:pt>
                <c:pt idx="5440">
                  <c:v>26.355638899999999</c:v>
                </c:pt>
                <c:pt idx="5441">
                  <c:v>26.378448582000001</c:v>
                </c:pt>
                <c:pt idx="5442">
                  <c:v>26.366395612000002</c:v>
                </c:pt>
                <c:pt idx="5443">
                  <c:v>26.372217419999998</c:v>
                </c:pt>
                <c:pt idx="5444">
                  <c:v>26.436155528</c:v>
                </c:pt>
                <c:pt idx="5445">
                  <c:v>26.464878235</c:v>
                </c:pt>
                <c:pt idx="5446">
                  <c:v>26.538451166000002</c:v>
                </c:pt>
                <c:pt idx="5447">
                  <c:v>26.572047562000002</c:v>
                </c:pt>
                <c:pt idx="5448">
                  <c:v>26.646108688000002</c:v>
                </c:pt>
                <c:pt idx="5449">
                  <c:v>26.679914498999999</c:v>
                </c:pt>
                <c:pt idx="5450">
                  <c:v>26.713065146999998</c:v>
                </c:pt>
                <c:pt idx="5451">
                  <c:v>26.799754203999999</c:v>
                </c:pt>
                <c:pt idx="5452">
                  <c:v>26.847939954000001</c:v>
                </c:pt>
                <c:pt idx="5453">
                  <c:v>26.942696943000001</c:v>
                </c:pt>
                <c:pt idx="5454">
                  <c:v>27.004867539999999</c:v>
                </c:pt>
                <c:pt idx="5455">
                  <c:v>27.111977979999999</c:v>
                </c:pt>
                <c:pt idx="5456">
                  <c:v>27.116963294000001</c:v>
                </c:pt>
                <c:pt idx="5457">
                  <c:v>27.155224122</c:v>
                </c:pt>
                <c:pt idx="5458">
                  <c:v>26.989546891</c:v>
                </c:pt>
                <c:pt idx="5459">
                  <c:v>26.921772871000002</c:v>
                </c:pt>
                <c:pt idx="5460">
                  <c:v>26.914350837000001</c:v>
                </c:pt>
                <c:pt idx="5461">
                  <c:v>26.863064936000001</c:v>
                </c:pt>
                <c:pt idx="5462">
                  <c:v>26.860085483999999</c:v>
                </c:pt>
                <c:pt idx="5463">
                  <c:v>26.809117089000001</c:v>
                </c:pt>
                <c:pt idx="5464">
                  <c:v>26.881075936999999</c:v>
                </c:pt>
                <c:pt idx="5465">
                  <c:v>26.745336319</c:v>
                </c:pt>
                <c:pt idx="5466">
                  <c:v>26.690837096999999</c:v>
                </c:pt>
                <c:pt idx="5467">
                  <c:v>26.699885801000001</c:v>
                </c:pt>
                <c:pt idx="5468">
                  <c:v>26.670213466</c:v>
                </c:pt>
                <c:pt idx="5469">
                  <c:v>26.697474207999999</c:v>
                </c:pt>
                <c:pt idx="5470">
                  <c:v>26.693335561000001</c:v>
                </c:pt>
                <c:pt idx="5471">
                  <c:v>26.743202637</c:v>
                </c:pt>
                <c:pt idx="5472">
                  <c:v>26.761199255000001</c:v>
                </c:pt>
                <c:pt idx="5473">
                  <c:v>26.828783157</c:v>
                </c:pt>
                <c:pt idx="5474">
                  <c:v>26.855616723000001</c:v>
                </c:pt>
                <c:pt idx="5475">
                  <c:v>26.889505798999998</c:v>
                </c:pt>
                <c:pt idx="5476">
                  <c:v>26.972206164999999</c:v>
                </c:pt>
                <c:pt idx="5477">
                  <c:v>27.013692963</c:v>
                </c:pt>
                <c:pt idx="5478">
                  <c:v>27.107947221</c:v>
                </c:pt>
                <c:pt idx="5479">
                  <c:v>26.909390284000001</c:v>
                </c:pt>
                <c:pt idx="5480">
                  <c:v>26.839890065999999</c:v>
                </c:pt>
                <c:pt idx="5481">
                  <c:v>26.724521194000001</c:v>
                </c:pt>
                <c:pt idx="5482">
                  <c:v>26.614330634000002</c:v>
                </c:pt>
                <c:pt idx="5483">
                  <c:v>26.571645572000001</c:v>
                </c:pt>
                <c:pt idx="5484">
                  <c:v>26.486455577000001</c:v>
                </c:pt>
                <c:pt idx="5485">
                  <c:v>26.461794058999999</c:v>
                </c:pt>
                <c:pt idx="5486">
                  <c:v>26.398365153</c:v>
                </c:pt>
                <c:pt idx="5487">
                  <c:v>26.391454121999999</c:v>
                </c:pt>
                <c:pt idx="5488">
                  <c:v>26.347488796</c:v>
                </c:pt>
                <c:pt idx="5489">
                  <c:v>26.357019378</c:v>
                </c:pt>
                <c:pt idx="5490">
                  <c:v>26.319640628999998</c:v>
                </c:pt>
                <c:pt idx="5491">
                  <c:v>26.287862358999998</c:v>
                </c:pt>
                <c:pt idx="5492">
                  <c:v>26.304962868</c:v>
                </c:pt>
                <c:pt idx="5493">
                  <c:v>26.274775116000001</c:v>
                </c:pt>
                <c:pt idx="5494">
                  <c:v>26.290643378999999</c:v>
                </c:pt>
                <c:pt idx="5495">
                  <c:v>26.265327405000001</c:v>
                </c:pt>
                <c:pt idx="5496">
                  <c:v>26.292102133</c:v>
                </c:pt>
                <c:pt idx="5497">
                  <c:v>26.286755554999999</c:v>
                </c:pt>
                <c:pt idx="5498">
                  <c:v>26.292398871</c:v>
                </c:pt>
                <c:pt idx="5499">
                  <c:v>26.360542315</c:v>
                </c:pt>
                <c:pt idx="5500">
                  <c:v>26.393476536000001</c:v>
                </c:pt>
                <c:pt idx="5501">
                  <c:v>26.474158335999999</c:v>
                </c:pt>
                <c:pt idx="5502">
                  <c:v>26.518684883999999</c:v>
                </c:pt>
                <c:pt idx="5503">
                  <c:v>26.605562365000001</c:v>
                </c:pt>
                <c:pt idx="5504">
                  <c:v>26.655488386999998</c:v>
                </c:pt>
                <c:pt idx="5505">
                  <c:v>26.749780271999999</c:v>
                </c:pt>
                <c:pt idx="5506">
                  <c:v>26.728551657000001</c:v>
                </c:pt>
                <c:pt idx="5507">
                  <c:v>26.602407272000001</c:v>
                </c:pt>
                <c:pt idx="5508">
                  <c:v>26.536958197000001</c:v>
                </c:pt>
                <c:pt idx="5509">
                  <c:v>26.424192538</c:v>
                </c:pt>
                <c:pt idx="5510">
                  <c:v>26.367052559000001</c:v>
                </c:pt>
                <c:pt idx="5511">
                  <c:v>26.265432582999999</c:v>
                </c:pt>
                <c:pt idx="5512">
                  <c:v>26.220098945</c:v>
                </c:pt>
                <c:pt idx="5513">
                  <c:v>26.135321430000001</c:v>
                </c:pt>
                <c:pt idx="5514">
                  <c:v>26.058891690999999</c:v>
                </c:pt>
                <c:pt idx="5515">
                  <c:v>26.05052418</c:v>
                </c:pt>
                <c:pt idx="5516">
                  <c:v>26.004073388999998</c:v>
                </c:pt>
                <c:pt idx="5517">
                  <c:v>26.013639702999999</c:v>
                </c:pt>
                <c:pt idx="5518">
                  <c:v>25.982033513000001</c:v>
                </c:pt>
                <c:pt idx="5519">
                  <c:v>25.996202003000001</c:v>
                </c:pt>
                <c:pt idx="5520">
                  <c:v>25.966279212</c:v>
                </c:pt>
                <c:pt idx="5521">
                  <c:v>25.982971478</c:v>
                </c:pt>
                <c:pt idx="5522">
                  <c:v>25.952692171999999</c:v>
                </c:pt>
                <c:pt idx="5523">
                  <c:v>25.93631886</c:v>
                </c:pt>
                <c:pt idx="5524">
                  <c:v>25.977848254000001</c:v>
                </c:pt>
                <c:pt idx="5525">
                  <c:v>25.987726657</c:v>
                </c:pt>
                <c:pt idx="5526">
                  <c:v>26.050496469999999</c:v>
                </c:pt>
                <c:pt idx="5527">
                  <c:v>26.082303148000001</c:v>
                </c:pt>
                <c:pt idx="5528">
                  <c:v>26.163660736000001</c:v>
                </c:pt>
                <c:pt idx="5529">
                  <c:v>26.212393304999999</c:v>
                </c:pt>
                <c:pt idx="5530">
                  <c:v>26.264985114000002</c:v>
                </c:pt>
                <c:pt idx="5531">
                  <c:v>26.373467625</c:v>
                </c:pt>
                <c:pt idx="5532">
                  <c:v>26.446899812000002</c:v>
                </c:pt>
                <c:pt idx="5533">
                  <c:v>26.563167456999999</c:v>
                </c:pt>
                <c:pt idx="5534">
                  <c:v>26.523576212999998</c:v>
                </c:pt>
                <c:pt idx="5535">
                  <c:v>26.362697097000002</c:v>
                </c:pt>
                <c:pt idx="5536">
                  <c:v>26.149246819999998</c:v>
                </c:pt>
                <c:pt idx="5537">
                  <c:v>26.000893181999999</c:v>
                </c:pt>
                <c:pt idx="5538">
                  <c:v>25.797769324000001</c:v>
                </c:pt>
                <c:pt idx="5539">
                  <c:v>25.608639762999999</c:v>
                </c:pt>
                <c:pt idx="5540">
                  <c:v>25.490412034999999</c:v>
                </c:pt>
                <c:pt idx="5541">
                  <c:v>25.326190566000001</c:v>
                </c:pt>
                <c:pt idx="5542">
                  <c:v>25.226817304000001</c:v>
                </c:pt>
                <c:pt idx="5543">
                  <c:v>25.086353873</c:v>
                </c:pt>
                <c:pt idx="5544">
                  <c:v>25.008483386999998</c:v>
                </c:pt>
                <c:pt idx="5545">
                  <c:v>24.889348331000001</c:v>
                </c:pt>
                <c:pt idx="5546">
                  <c:v>24.776890777999999</c:v>
                </c:pt>
                <c:pt idx="5547">
                  <c:v>24.730359847999999</c:v>
                </c:pt>
                <c:pt idx="5548">
                  <c:v>24.635209482</c:v>
                </c:pt>
                <c:pt idx="5549">
                  <c:v>24.592187639999999</c:v>
                </c:pt>
                <c:pt idx="5550">
                  <c:v>24.501480229999999</c:v>
                </c:pt>
                <c:pt idx="5551">
                  <c:v>24.464429236000001</c:v>
                </c:pt>
                <c:pt idx="5552">
                  <c:v>24.388946342000001</c:v>
                </c:pt>
                <c:pt idx="5553">
                  <c:v>24.37647239</c:v>
                </c:pt>
                <c:pt idx="5554">
                  <c:v>24.326041846999999</c:v>
                </c:pt>
                <c:pt idx="5555">
                  <c:v>24.488741281999999</c:v>
                </c:pt>
                <c:pt idx="5556">
                  <c:v>24.971193030999999</c:v>
                </c:pt>
                <c:pt idx="5557">
                  <c:v>25.450947409000001</c:v>
                </c:pt>
                <c:pt idx="5558">
                  <c:v>25.94971498</c:v>
                </c:pt>
                <c:pt idx="5559">
                  <c:v>26.444276258999999</c:v>
                </c:pt>
                <c:pt idx="5560">
                  <c:v>26.950414229</c:v>
                </c:pt>
                <c:pt idx="5561">
                  <c:v>27.172088160000001</c:v>
                </c:pt>
                <c:pt idx="5562">
                  <c:v>26.976788856999999</c:v>
                </c:pt>
                <c:pt idx="5563">
                  <c:v>26.853453491</c:v>
                </c:pt>
                <c:pt idx="5564">
                  <c:v>26.680184377</c:v>
                </c:pt>
                <c:pt idx="5565">
                  <c:v>26.569664641999999</c:v>
                </c:pt>
                <c:pt idx="5566">
                  <c:v>26.410232147999999</c:v>
                </c:pt>
                <c:pt idx="5567">
                  <c:v>26.312858356</c:v>
                </c:pt>
                <c:pt idx="5568">
                  <c:v>26.175323465000002</c:v>
                </c:pt>
                <c:pt idx="5569">
                  <c:v>26.104539169999999</c:v>
                </c:pt>
                <c:pt idx="5570">
                  <c:v>25.991467451999998</c:v>
                </c:pt>
                <c:pt idx="5571">
                  <c:v>25.899272987</c:v>
                </c:pt>
                <c:pt idx="5572">
                  <c:v>25.873080477999999</c:v>
                </c:pt>
                <c:pt idx="5573">
                  <c:v>25.812328781000001</c:v>
                </c:pt>
                <c:pt idx="5574">
                  <c:v>25.807834802999999</c:v>
                </c:pt>
                <c:pt idx="5575">
                  <c:v>25.728336084999999</c:v>
                </c:pt>
                <c:pt idx="5576">
                  <c:v>25.568753314999999</c:v>
                </c:pt>
                <c:pt idx="5577">
                  <c:v>25.355267519000002</c:v>
                </c:pt>
                <c:pt idx="5578">
                  <c:v>25.144530317000001</c:v>
                </c:pt>
                <c:pt idx="5579">
                  <c:v>25.008797047000002</c:v>
                </c:pt>
                <c:pt idx="5580">
                  <c:v>24.585208175999998</c:v>
                </c:pt>
                <c:pt idx="5581">
                  <c:v>24.247324023000001</c:v>
                </c:pt>
                <c:pt idx="5582">
                  <c:v>23.853751747</c:v>
                </c:pt>
                <c:pt idx="5583">
                  <c:v>23.545868699</c:v>
                </c:pt>
                <c:pt idx="5584">
                  <c:v>23.185440859</c:v>
                </c:pt>
                <c:pt idx="5585">
                  <c:v>22.903148449</c:v>
                </c:pt>
                <c:pt idx="5586">
                  <c:v>22.903148449</c:v>
                </c:pt>
                <c:pt idx="5587">
                  <c:v>22.563243991</c:v>
                </c:pt>
                <c:pt idx="5588">
                  <c:v>22.237866189999998</c:v>
                </c:pt>
                <c:pt idx="5589">
                  <c:v>21.98721943</c:v>
                </c:pt>
                <c:pt idx="5590">
                  <c:v>21.679623868</c:v>
                </c:pt>
                <c:pt idx="5591">
                  <c:v>21.144196909000001</c:v>
                </c:pt>
                <c:pt idx="5592">
                  <c:v>20.913193177</c:v>
                </c:pt>
                <c:pt idx="5593">
                  <c:v>20.627302233000002</c:v>
                </c:pt>
                <c:pt idx="5594">
                  <c:v>20.347981913999998</c:v>
                </c:pt>
                <c:pt idx="5595">
                  <c:v>20.151452311</c:v>
                </c:pt>
                <c:pt idx="5596">
                  <c:v>19.905614407000002</c:v>
                </c:pt>
                <c:pt idx="5597">
                  <c:v>19.733566991</c:v>
                </c:pt>
                <c:pt idx="5598">
                  <c:v>19.516833891000001</c:v>
                </c:pt>
                <c:pt idx="5599">
                  <c:v>19.372107922000001</c:v>
                </c:pt>
                <c:pt idx="5600">
                  <c:v>19.186438149000001</c:v>
                </c:pt>
                <c:pt idx="5601">
                  <c:v>19.070529046000001</c:v>
                </c:pt>
                <c:pt idx="5602">
                  <c:v>18.906879536999998</c:v>
                </c:pt>
                <c:pt idx="5603">
                  <c:v>18.756978800999999</c:v>
                </c:pt>
                <c:pt idx="5604">
                  <c:v>18.667543052999999</c:v>
                </c:pt>
                <c:pt idx="5605">
                  <c:v>18.528850430999999</c:v>
                </c:pt>
                <c:pt idx="5606">
                  <c:v>18.445761359999999</c:v>
                </c:pt>
                <c:pt idx="5607">
                  <c:v>18.31469512</c:v>
                </c:pt>
                <c:pt idx="5608">
                  <c:v>18.242758816999999</c:v>
                </c:pt>
                <c:pt idx="5609">
                  <c:v>18.131970828</c:v>
                </c:pt>
                <c:pt idx="5610">
                  <c:v>18.034226125</c:v>
                </c:pt>
                <c:pt idx="5611">
                  <c:v>18.011693422</c:v>
                </c:pt>
                <c:pt idx="5612">
                  <c:v>17.955155172000001</c:v>
                </c:pt>
                <c:pt idx="5613">
                  <c:v>17.960052756</c:v>
                </c:pt>
                <c:pt idx="5614">
                  <c:v>17.930896712999999</c:v>
                </c:pt>
                <c:pt idx="5615">
                  <c:v>17.955896945999999</c:v>
                </c:pt>
                <c:pt idx="5616">
                  <c:v>17.942777773</c:v>
                </c:pt>
                <c:pt idx="5617">
                  <c:v>17.981961182999999</c:v>
                </c:pt>
                <c:pt idx="5618">
                  <c:v>17.977294526000001</c:v>
                </c:pt>
                <c:pt idx="5619">
                  <c:v>17.981384380000001</c:v>
                </c:pt>
                <c:pt idx="5620">
                  <c:v>18.037112015999998</c:v>
                </c:pt>
                <c:pt idx="5621">
                  <c:v>18.053342307000001</c:v>
                </c:pt>
                <c:pt idx="5622">
                  <c:v>18.116015526999998</c:v>
                </c:pt>
                <c:pt idx="5623">
                  <c:v>18.145190877000001</c:v>
                </c:pt>
                <c:pt idx="5624">
                  <c:v>18.225483546</c:v>
                </c:pt>
                <c:pt idx="5625">
                  <c:v>18.277712595000001</c:v>
                </c:pt>
                <c:pt idx="5626">
                  <c:v>18.343858891</c:v>
                </c:pt>
                <c:pt idx="5627">
                  <c:v>18.473820151999998</c:v>
                </c:pt>
                <c:pt idx="5628">
                  <c:v>18.581260567000001</c:v>
                </c:pt>
                <c:pt idx="5629">
                  <c:v>18.738900065999999</c:v>
                </c:pt>
                <c:pt idx="5630">
                  <c:v>18.868969786000001</c:v>
                </c:pt>
                <c:pt idx="5631">
                  <c:v>19.038152898</c:v>
                </c:pt>
                <c:pt idx="5632">
                  <c:v>19.176227244</c:v>
                </c:pt>
                <c:pt idx="5633">
                  <c:v>19.352464757</c:v>
                </c:pt>
                <c:pt idx="5634">
                  <c:v>19.491839907999999</c:v>
                </c:pt>
                <c:pt idx="5635">
                  <c:v>19.636469447</c:v>
                </c:pt>
                <c:pt idx="5636">
                  <c:v>19.824584383000001</c:v>
                </c:pt>
                <c:pt idx="5637">
                  <c:v>19.988637236999999</c:v>
                </c:pt>
                <c:pt idx="5638">
                  <c:v>20.195391945000001</c:v>
                </c:pt>
                <c:pt idx="5639">
                  <c:v>20.384925804000002</c:v>
                </c:pt>
                <c:pt idx="5640">
                  <c:v>20.617744164000001</c:v>
                </c:pt>
                <c:pt idx="5641">
                  <c:v>20.835918169999999</c:v>
                </c:pt>
                <c:pt idx="5642">
                  <c:v>21.065218316999999</c:v>
                </c:pt>
                <c:pt idx="5643">
                  <c:v>21.343081598000001</c:v>
                </c:pt>
                <c:pt idx="5644">
                  <c:v>21.598901940000001</c:v>
                </c:pt>
                <c:pt idx="5645">
                  <c:v>21.885994688</c:v>
                </c:pt>
                <c:pt idx="5646">
                  <c:v>22.233943042</c:v>
                </c:pt>
                <c:pt idx="5647">
                  <c:v>22.304815440999999</c:v>
                </c:pt>
                <c:pt idx="5648">
                  <c:v>22.18452796</c:v>
                </c:pt>
                <c:pt idx="5649">
                  <c:v>22.120483277999998</c:v>
                </c:pt>
                <c:pt idx="5650">
                  <c:v>22.005678987</c:v>
                </c:pt>
                <c:pt idx="5651">
                  <c:v>21.900870166000001</c:v>
                </c:pt>
                <c:pt idx="5652">
                  <c:v>21.857502808</c:v>
                </c:pt>
                <c:pt idx="5653">
                  <c:v>21.775782413000002</c:v>
                </c:pt>
                <c:pt idx="5654">
                  <c:v>21.756646428</c:v>
                </c:pt>
                <c:pt idx="5655">
                  <c:v>21.708138962</c:v>
                </c:pt>
                <c:pt idx="5656">
                  <c:v>21.719678513000002</c:v>
                </c:pt>
                <c:pt idx="5657">
                  <c:v>21.698894110000001</c:v>
                </c:pt>
                <c:pt idx="5658">
                  <c:v>21.686156096000001</c:v>
                </c:pt>
                <c:pt idx="5659">
                  <c:v>21.731899973000001</c:v>
                </c:pt>
                <c:pt idx="5660">
                  <c:v>21.732799974999999</c:v>
                </c:pt>
                <c:pt idx="5661">
                  <c:v>21.777438352000001</c:v>
                </c:pt>
                <c:pt idx="5662">
                  <c:v>21.776813278999999</c:v>
                </c:pt>
                <c:pt idx="5663">
                  <c:v>21.818098292999998</c:v>
                </c:pt>
                <c:pt idx="5664">
                  <c:v>21.822119522000001</c:v>
                </c:pt>
                <c:pt idx="5665">
                  <c:v>21.870604648</c:v>
                </c:pt>
                <c:pt idx="5666">
                  <c:v>21.886530573000002</c:v>
                </c:pt>
                <c:pt idx="5667">
                  <c:v>21.921172466000002</c:v>
                </c:pt>
                <c:pt idx="5668">
                  <c:v>22.015417970000001</c:v>
                </c:pt>
                <c:pt idx="5669">
                  <c:v>22.082984667000002</c:v>
                </c:pt>
                <c:pt idx="5670">
                  <c:v>22.202038249000001</c:v>
                </c:pt>
                <c:pt idx="5671">
                  <c:v>22.293574125999999</c:v>
                </c:pt>
                <c:pt idx="5672">
                  <c:v>22.428802526999998</c:v>
                </c:pt>
                <c:pt idx="5673">
                  <c:v>22.534010554000002</c:v>
                </c:pt>
                <c:pt idx="5674">
                  <c:v>22.641798852000001</c:v>
                </c:pt>
                <c:pt idx="5675">
                  <c:v>22.798870640000001</c:v>
                </c:pt>
                <c:pt idx="5676">
                  <c:v>22.919364755</c:v>
                </c:pt>
                <c:pt idx="5677">
                  <c:v>23.078639553999999</c:v>
                </c:pt>
                <c:pt idx="5678">
                  <c:v>23.203626353000001</c:v>
                </c:pt>
                <c:pt idx="5679">
                  <c:v>23.365311997999999</c:v>
                </c:pt>
                <c:pt idx="5680">
                  <c:v>23.498246826999999</c:v>
                </c:pt>
                <c:pt idx="5681">
                  <c:v>23.676591680000001</c:v>
                </c:pt>
                <c:pt idx="5682">
                  <c:v>23.831435786</c:v>
                </c:pt>
                <c:pt idx="5683">
                  <c:v>24.008289916999999</c:v>
                </c:pt>
                <c:pt idx="5684">
                  <c:v>24.237358511</c:v>
                </c:pt>
                <c:pt idx="5685">
                  <c:v>24.451644511000001</c:v>
                </c:pt>
                <c:pt idx="5686">
                  <c:v>24.702607711999999</c:v>
                </c:pt>
                <c:pt idx="5687">
                  <c:v>24.762776355</c:v>
                </c:pt>
                <c:pt idx="5688">
                  <c:v>24.631513513000002</c:v>
                </c:pt>
                <c:pt idx="5689">
                  <c:v>24.443122860999999</c:v>
                </c:pt>
                <c:pt idx="5690">
                  <c:v>24.251043116000002</c:v>
                </c:pt>
                <c:pt idx="5691">
                  <c:v>24.125139245</c:v>
                </c:pt>
                <c:pt idx="5692">
                  <c:v>23.944342332000002</c:v>
                </c:pt>
                <c:pt idx="5693">
                  <c:v>23.825824394000001</c:v>
                </c:pt>
                <c:pt idx="5694">
                  <c:v>23.664078474</c:v>
                </c:pt>
                <c:pt idx="5695">
                  <c:v>23.567586347999999</c:v>
                </c:pt>
                <c:pt idx="5696">
                  <c:v>23.433822192000001</c:v>
                </c:pt>
                <c:pt idx="5697">
                  <c:v>23.369655467000001</c:v>
                </c:pt>
                <c:pt idx="5698">
                  <c:v>23.265093177000001</c:v>
                </c:pt>
                <c:pt idx="5699">
                  <c:v>23.178376527000001</c:v>
                </c:pt>
                <c:pt idx="5700">
                  <c:v>23.154913587999999</c:v>
                </c:pt>
                <c:pt idx="5701">
                  <c:v>23.091316101</c:v>
                </c:pt>
                <c:pt idx="5702">
                  <c:v>23.079445989</c:v>
                </c:pt>
                <c:pt idx="5703">
                  <c:v>23.022853982000001</c:v>
                </c:pt>
                <c:pt idx="5704">
                  <c:v>23.013345202</c:v>
                </c:pt>
                <c:pt idx="5705">
                  <c:v>22.957394731000001</c:v>
                </c:pt>
                <c:pt idx="5706">
                  <c:v>22.899960694000001</c:v>
                </c:pt>
                <c:pt idx="5707">
                  <c:v>22.901216068</c:v>
                </c:pt>
                <c:pt idx="5708">
                  <c:v>22.844702505000001</c:v>
                </c:pt>
                <c:pt idx="5709">
                  <c:v>22.838072521000001</c:v>
                </c:pt>
                <c:pt idx="5710">
                  <c:v>22.795395835000001</c:v>
                </c:pt>
                <c:pt idx="5711">
                  <c:v>22.812131990000001</c:v>
                </c:pt>
                <c:pt idx="5712">
                  <c:v>22.802720604000001</c:v>
                </c:pt>
                <c:pt idx="5713">
                  <c:v>22.854524311999999</c:v>
                </c:pt>
                <c:pt idx="5714">
                  <c:v>22.874033780000001</c:v>
                </c:pt>
                <c:pt idx="5715">
                  <c:v>22.892270073999999</c:v>
                </c:pt>
                <c:pt idx="5716">
                  <c:v>22.937031190999999</c:v>
                </c:pt>
                <c:pt idx="5717">
                  <c:v>22.939136417</c:v>
                </c:pt>
                <c:pt idx="5718">
                  <c:v>22.983106867</c:v>
                </c:pt>
                <c:pt idx="5719">
                  <c:v>22.983381477999998</c:v>
                </c:pt>
                <c:pt idx="5720">
                  <c:v>23.027153562999999</c:v>
                </c:pt>
                <c:pt idx="5721">
                  <c:v>23.033608825000002</c:v>
                </c:pt>
                <c:pt idx="5722">
                  <c:v>23.048331103999999</c:v>
                </c:pt>
                <c:pt idx="5723">
                  <c:v>23.126204205000001</c:v>
                </c:pt>
                <c:pt idx="5724">
                  <c:v>23.175728315000001</c:v>
                </c:pt>
                <c:pt idx="5725">
                  <c:v>23.281665889999999</c:v>
                </c:pt>
                <c:pt idx="5726">
                  <c:v>23.362697369999999</c:v>
                </c:pt>
                <c:pt idx="5727">
                  <c:v>23.493820233000001</c:v>
                </c:pt>
                <c:pt idx="5728">
                  <c:v>23.601274189000002</c:v>
                </c:pt>
                <c:pt idx="5729">
                  <c:v>23.725683593999999</c:v>
                </c:pt>
                <c:pt idx="5730">
                  <c:v>23.746510591</c:v>
                </c:pt>
                <c:pt idx="5731">
                  <c:v>23.779187078</c:v>
                </c:pt>
                <c:pt idx="5732">
                  <c:v>23.860330249</c:v>
                </c:pt>
                <c:pt idx="5733">
                  <c:v>23.900883453999999</c:v>
                </c:pt>
                <c:pt idx="5734">
                  <c:v>23.983212474999998</c:v>
                </c:pt>
                <c:pt idx="5735">
                  <c:v>24.027073273999999</c:v>
                </c:pt>
                <c:pt idx="5736">
                  <c:v>24.052055346</c:v>
                </c:pt>
                <c:pt idx="5737">
                  <c:v>23.925963269</c:v>
                </c:pt>
                <c:pt idx="5738">
                  <c:v>23.810847200000001</c:v>
                </c:pt>
                <c:pt idx="5739">
                  <c:v>23.769964792</c:v>
                </c:pt>
                <c:pt idx="5740">
                  <c:v>23.769964792</c:v>
                </c:pt>
                <c:pt idx="5741">
                  <c:v>23.695375215999999</c:v>
                </c:pt>
                <c:pt idx="5742">
                  <c:v>23.688677391999999</c:v>
                </c:pt>
                <c:pt idx="5743">
                  <c:v>23.650978965</c:v>
                </c:pt>
                <c:pt idx="5744">
                  <c:v>23.649523451</c:v>
                </c:pt>
                <c:pt idx="5745">
                  <c:v>23.678794089</c:v>
                </c:pt>
                <c:pt idx="5746">
                  <c:v>23.660069286999999</c:v>
                </c:pt>
                <c:pt idx="5747">
                  <c:v>23.646807763000002</c:v>
                </c:pt>
                <c:pt idx="5748">
                  <c:v>23.685338238</c:v>
                </c:pt>
                <c:pt idx="5749">
                  <c:v>23.684155933</c:v>
                </c:pt>
                <c:pt idx="5750">
                  <c:v>23.732756863999999</c:v>
                </c:pt>
                <c:pt idx="5751">
                  <c:v>23.749597237</c:v>
                </c:pt>
                <c:pt idx="5752">
                  <c:v>23.819135186</c:v>
                </c:pt>
                <c:pt idx="5753">
                  <c:v>23.861871404999999</c:v>
                </c:pt>
                <c:pt idx="5754">
                  <c:v>23.919748543000001</c:v>
                </c:pt>
                <c:pt idx="5755">
                  <c:v>24.040580969000001</c:v>
                </c:pt>
                <c:pt idx="5756">
                  <c:v>24.132127894</c:v>
                </c:pt>
                <c:pt idx="5757">
                  <c:v>24.277699496</c:v>
                </c:pt>
                <c:pt idx="5758">
                  <c:v>24.397845098000001</c:v>
                </c:pt>
                <c:pt idx="5759">
                  <c:v>24.557417262000001</c:v>
                </c:pt>
                <c:pt idx="5760">
                  <c:v>24.687230667000001</c:v>
                </c:pt>
                <c:pt idx="5761">
                  <c:v>24.856108168999999</c:v>
                </c:pt>
                <c:pt idx="5762">
                  <c:v>24.987789934999999</c:v>
                </c:pt>
                <c:pt idx="5763">
                  <c:v>25.125702018999998</c:v>
                </c:pt>
                <c:pt idx="5764">
                  <c:v>25.180837165</c:v>
                </c:pt>
                <c:pt idx="5765">
                  <c:v>25.022487076000001</c:v>
                </c:pt>
                <c:pt idx="5766">
                  <c:v>24.925901615000001</c:v>
                </c:pt>
                <c:pt idx="5767">
                  <c:v>24.789047377999999</c:v>
                </c:pt>
                <c:pt idx="5768">
                  <c:v>24.718648705</c:v>
                </c:pt>
                <c:pt idx="5769">
                  <c:v>24.615497773000001</c:v>
                </c:pt>
                <c:pt idx="5770">
                  <c:v>24.529536877000002</c:v>
                </c:pt>
                <c:pt idx="5771">
                  <c:v>24.51604888</c:v>
                </c:pt>
                <c:pt idx="5772">
                  <c:v>24.462033281</c:v>
                </c:pt>
                <c:pt idx="5773">
                  <c:v>24.458494339000001</c:v>
                </c:pt>
                <c:pt idx="5774">
                  <c:v>24.407413050999999</c:v>
                </c:pt>
                <c:pt idx="5775">
                  <c:v>24.400301820999999</c:v>
                </c:pt>
                <c:pt idx="5776">
                  <c:v>24.346851848</c:v>
                </c:pt>
                <c:pt idx="5777">
                  <c:v>24.345226311000001</c:v>
                </c:pt>
                <c:pt idx="5778">
                  <c:v>24.296611126999998</c:v>
                </c:pt>
                <c:pt idx="5779">
                  <c:v>24.261358041000001</c:v>
                </c:pt>
                <c:pt idx="5780">
                  <c:v>24.28687781</c:v>
                </c:pt>
                <c:pt idx="5781">
                  <c:v>24.277450601000002</c:v>
                </c:pt>
                <c:pt idx="5782">
                  <c:v>24.322795838000001</c:v>
                </c:pt>
                <c:pt idx="5783">
                  <c:v>24.338627234</c:v>
                </c:pt>
                <c:pt idx="5784">
                  <c:v>24.408128582</c:v>
                </c:pt>
                <c:pt idx="5785">
                  <c:v>24.448940385</c:v>
                </c:pt>
                <c:pt idx="5786">
                  <c:v>24.496665545999999</c:v>
                </c:pt>
                <c:pt idx="5787">
                  <c:v>24.601236561</c:v>
                </c:pt>
                <c:pt idx="5788">
                  <c:v>24.669789313999999</c:v>
                </c:pt>
                <c:pt idx="5789">
                  <c:v>24.780455484000001</c:v>
                </c:pt>
                <c:pt idx="5790">
                  <c:v>24.851022972999999</c:v>
                </c:pt>
                <c:pt idx="5791">
                  <c:v>24.959096458000001</c:v>
                </c:pt>
                <c:pt idx="5792">
                  <c:v>25.031007034999998</c:v>
                </c:pt>
                <c:pt idx="5793">
                  <c:v>25.145651244</c:v>
                </c:pt>
                <c:pt idx="5794">
                  <c:v>25.224979131000001</c:v>
                </c:pt>
                <c:pt idx="5795">
                  <c:v>25.321256390999999</c:v>
                </c:pt>
                <c:pt idx="5796">
                  <c:v>25.473879452999999</c:v>
                </c:pt>
                <c:pt idx="5797">
                  <c:v>25.606146205999998</c:v>
                </c:pt>
                <c:pt idx="5798">
                  <c:v>25.787677089999999</c:v>
                </c:pt>
                <c:pt idx="5799">
                  <c:v>25.845757313</c:v>
                </c:pt>
                <c:pt idx="5800">
                  <c:v>25.807352382000001</c:v>
                </c:pt>
                <c:pt idx="5801">
                  <c:v>25.723110428999998</c:v>
                </c:pt>
                <c:pt idx="5802">
                  <c:v>25.635229513999999</c:v>
                </c:pt>
                <c:pt idx="5803">
                  <c:v>25.607674896999999</c:v>
                </c:pt>
                <c:pt idx="5804">
                  <c:v>25.528739881</c:v>
                </c:pt>
                <c:pt idx="5805">
                  <c:v>25.501318421000001</c:v>
                </c:pt>
                <c:pt idx="5806">
                  <c:v>25.429046270000001</c:v>
                </c:pt>
                <c:pt idx="5807">
                  <c:v>25.408823944000002</c:v>
                </c:pt>
                <c:pt idx="5808">
                  <c:v>25.349772956999999</c:v>
                </c:pt>
                <c:pt idx="5809">
                  <c:v>25.347973743000001</c:v>
                </c:pt>
                <c:pt idx="5810">
                  <c:v>25.305626053000001</c:v>
                </c:pt>
                <c:pt idx="5811">
                  <c:v>25.280012326000001</c:v>
                </c:pt>
                <c:pt idx="5812">
                  <c:v>25.314025657999998</c:v>
                </c:pt>
                <c:pt idx="5813">
                  <c:v>25.313740922000001</c:v>
                </c:pt>
                <c:pt idx="5814">
                  <c:v>25.364157756000001</c:v>
                </c:pt>
                <c:pt idx="5815">
                  <c:v>25.378159394000001</c:v>
                </c:pt>
                <c:pt idx="5816">
                  <c:v>25.436855100999999</c:v>
                </c:pt>
                <c:pt idx="5817">
                  <c:v>25.455416804999999</c:v>
                </c:pt>
                <c:pt idx="5818">
                  <c:v>25.469999047999998</c:v>
                </c:pt>
                <c:pt idx="5819">
                  <c:v>25.53574704</c:v>
                </c:pt>
                <c:pt idx="5820">
                  <c:v>25.556576196000002</c:v>
                </c:pt>
                <c:pt idx="5821">
                  <c:v>25.567405014999999</c:v>
                </c:pt>
                <c:pt idx="5822">
                  <c:v>25.462231260999999</c:v>
                </c:pt>
                <c:pt idx="5823">
                  <c:v>25.412814714</c:v>
                </c:pt>
                <c:pt idx="5824">
                  <c:v>25.32805084</c:v>
                </c:pt>
                <c:pt idx="5825">
                  <c:v>25.305335553999999</c:v>
                </c:pt>
                <c:pt idx="5826">
                  <c:v>25.243661169999999</c:v>
                </c:pt>
                <c:pt idx="5827">
                  <c:v>25.197672038</c:v>
                </c:pt>
                <c:pt idx="5828">
                  <c:v>25.208995100999999</c:v>
                </c:pt>
                <c:pt idx="5829">
                  <c:v>25.176558773</c:v>
                </c:pt>
                <c:pt idx="5830">
                  <c:v>25.188207834</c:v>
                </c:pt>
                <c:pt idx="5831">
                  <c:v>25.152686347</c:v>
                </c:pt>
                <c:pt idx="5832">
                  <c:v>25.162868995</c:v>
                </c:pt>
                <c:pt idx="5833">
                  <c:v>25.126922875000002</c:v>
                </c:pt>
                <c:pt idx="5834">
                  <c:v>25.089546146</c:v>
                </c:pt>
                <c:pt idx="5835">
                  <c:v>25.110808775999999</c:v>
                </c:pt>
                <c:pt idx="5836">
                  <c:v>25.090861747000002</c:v>
                </c:pt>
                <c:pt idx="5837">
                  <c:v>25.122920677</c:v>
                </c:pt>
                <c:pt idx="5838">
                  <c:v>25.117105313</c:v>
                </c:pt>
                <c:pt idx="5839">
                  <c:v>25.161093398999999</c:v>
                </c:pt>
                <c:pt idx="5840">
                  <c:v>25.175038918999999</c:v>
                </c:pt>
                <c:pt idx="5841">
                  <c:v>25.242326678000001</c:v>
                </c:pt>
                <c:pt idx="5842">
                  <c:v>25.272354253</c:v>
                </c:pt>
                <c:pt idx="5843">
                  <c:v>25.314741935000001</c:v>
                </c:pt>
                <c:pt idx="5844">
                  <c:v>25.406837153000001</c:v>
                </c:pt>
                <c:pt idx="5845">
                  <c:v>25.459885641</c:v>
                </c:pt>
                <c:pt idx="5846">
                  <c:v>25.551889466999999</c:v>
                </c:pt>
                <c:pt idx="5847">
                  <c:v>25.602357777000002</c:v>
                </c:pt>
                <c:pt idx="5848">
                  <c:v>25.689702065999999</c:v>
                </c:pt>
                <c:pt idx="5849">
                  <c:v>25.737078518000001</c:v>
                </c:pt>
                <c:pt idx="5850">
                  <c:v>25.784915530999999</c:v>
                </c:pt>
                <c:pt idx="5851">
                  <c:v>25.894048333000001</c:v>
                </c:pt>
                <c:pt idx="5852">
                  <c:v>25.973769125</c:v>
                </c:pt>
                <c:pt idx="5853">
                  <c:v>26.102165066000001</c:v>
                </c:pt>
                <c:pt idx="5854">
                  <c:v>26.201303699</c:v>
                </c:pt>
                <c:pt idx="5855">
                  <c:v>26.235518047999999</c:v>
                </c:pt>
                <c:pt idx="5856">
                  <c:v>26.074609722999998</c:v>
                </c:pt>
                <c:pt idx="5857">
                  <c:v>25.973559533</c:v>
                </c:pt>
                <c:pt idx="5858">
                  <c:v>25.817900256000001</c:v>
                </c:pt>
                <c:pt idx="5859">
                  <c:v>25.667813374000001</c:v>
                </c:pt>
                <c:pt idx="5860">
                  <c:v>25.574877897</c:v>
                </c:pt>
                <c:pt idx="5861">
                  <c:v>25.430767572000001</c:v>
                </c:pt>
                <c:pt idx="5862">
                  <c:v>25.341001840000001</c:v>
                </c:pt>
                <c:pt idx="5863">
                  <c:v>25.202719792</c:v>
                </c:pt>
                <c:pt idx="5864">
                  <c:v>25.120002068000002</c:v>
                </c:pt>
                <c:pt idx="5865">
                  <c:v>24.992774270999998</c:v>
                </c:pt>
                <c:pt idx="5866">
                  <c:v>24.870912753999999</c:v>
                </c:pt>
                <c:pt idx="5867">
                  <c:v>24.818862504999998</c:v>
                </c:pt>
                <c:pt idx="5868">
                  <c:v>24.724477471</c:v>
                </c:pt>
                <c:pt idx="5869">
                  <c:v>24.690139314</c:v>
                </c:pt>
                <c:pt idx="5870">
                  <c:v>24.615090005999999</c:v>
                </c:pt>
                <c:pt idx="5871">
                  <c:v>24.593992195999999</c:v>
                </c:pt>
                <c:pt idx="5872">
                  <c:v>24.532370183000001</c:v>
                </c:pt>
                <c:pt idx="5873">
                  <c:v>24.522848750000001</c:v>
                </c:pt>
                <c:pt idx="5874">
                  <c:v>24.464850680000001</c:v>
                </c:pt>
                <c:pt idx="5875">
                  <c:v>24.412316570000002</c:v>
                </c:pt>
                <c:pt idx="5876">
                  <c:v>24.398348816999999</c:v>
                </c:pt>
                <c:pt idx="5877">
                  <c:v>24.309366496999999</c:v>
                </c:pt>
                <c:pt idx="5878">
                  <c:v>24.271888960999998</c:v>
                </c:pt>
                <c:pt idx="5879">
                  <c:v>24.192436885999999</c:v>
                </c:pt>
                <c:pt idx="5880">
                  <c:v>24.169686398</c:v>
                </c:pt>
                <c:pt idx="5881">
                  <c:v>24.109855624000001</c:v>
                </c:pt>
                <c:pt idx="5882">
                  <c:v>24.058620835999999</c:v>
                </c:pt>
                <c:pt idx="5883">
                  <c:v>24.073752621000001</c:v>
                </c:pt>
                <c:pt idx="5884">
                  <c:v>24.049239289999999</c:v>
                </c:pt>
                <c:pt idx="5885">
                  <c:v>24.075798154000001</c:v>
                </c:pt>
                <c:pt idx="5886">
                  <c:v>24.061750276000001</c:v>
                </c:pt>
                <c:pt idx="5887">
                  <c:v>24.091938590000002</c:v>
                </c:pt>
                <c:pt idx="5888">
                  <c:v>24.080917328000002</c:v>
                </c:pt>
                <c:pt idx="5889">
                  <c:v>24.119241406</c:v>
                </c:pt>
                <c:pt idx="5890">
                  <c:v>24.114048837999999</c:v>
                </c:pt>
                <c:pt idx="5891">
                  <c:v>24.119582149999999</c:v>
                </c:pt>
                <c:pt idx="5892">
                  <c:v>24.178046760000001</c:v>
                </c:pt>
                <c:pt idx="5893">
                  <c:v>24.200044990999999</c:v>
                </c:pt>
                <c:pt idx="5894">
                  <c:v>24.270313734999998</c:v>
                </c:pt>
                <c:pt idx="5895">
                  <c:v>24.308751224000002</c:v>
                </c:pt>
                <c:pt idx="5896">
                  <c:v>24.395372406</c:v>
                </c:pt>
                <c:pt idx="5897">
                  <c:v>24.399227839000002</c:v>
                </c:pt>
                <c:pt idx="5898">
                  <c:v>24.331418675999998</c:v>
                </c:pt>
                <c:pt idx="5899">
                  <c:v>24.331958832000002</c:v>
                </c:pt>
                <c:pt idx="5900">
                  <c:v>24.292310178000001</c:v>
                </c:pt>
                <c:pt idx="5901">
                  <c:v>24.306353772000001</c:v>
                </c:pt>
                <c:pt idx="5902">
                  <c:v>24.278528332</c:v>
                </c:pt>
                <c:pt idx="5903">
                  <c:v>24.296535209999998</c:v>
                </c:pt>
                <c:pt idx="5904">
                  <c:v>24.192218446999998</c:v>
                </c:pt>
                <c:pt idx="5905">
                  <c:v>24.028373214999998</c:v>
                </c:pt>
                <c:pt idx="5906">
                  <c:v>23.804178659000002</c:v>
                </c:pt>
                <c:pt idx="5907">
                  <c:v>23.559798457999999</c:v>
                </c:pt>
                <c:pt idx="5908">
                  <c:v>23.305898965000001</c:v>
                </c:pt>
                <c:pt idx="5909">
                  <c:v>23.000290308</c:v>
                </c:pt>
                <c:pt idx="5910">
                  <c:v>22.769514783999998</c:v>
                </c:pt>
                <c:pt idx="5911">
                  <c:v>22.486752761999998</c:v>
                </c:pt>
                <c:pt idx="5912">
                  <c:v>22.274262028999999</c:v>
                </c:pt>
                <c:pt idx="5913">
                  <c:v>22.009789502</c:v>
                </c:pt>
                <c:pt idx="5914">
                  <c:v>21.751248064999999</c:v>
                </c:pt>
                <c:pt idx="5915">
                  <c:v>21.569313154</c:v>
                </c:pt>
                <c:pt idx="5916">
                  <c:v>21.331673628000001</c:v>
                </c:pt>
                <c:pt idx="5917">
                  <c:v>21.161052806000001</c:v>
                </c:pt>
                <c:pt idx="5918">
                  <c:v>20.936795525000001</c:v>
                </c:pt>
                <c:pt idx="5919">
                  <c:v>20.775756963999999</c:v>
                </c:pt>
                <c:pt idx="5920">
                  <c:v>20.564918677000001</c:v>
                </c:pt>
                <c:pt idx="5921">
                  <c:v>20.421634073</c:v>
                </c:pt>
                <c:pt idx="5922">
                  <c:v>20.228378931999998</c:v>
                </c:pt>
                <c:pt idx="5923">
                  <c:v>20.051773086000001</c:v>
                </c:pt>
                <c:pt idx="5924">
                  <c:v>19.946537683999999</c:v>
                </c:pt>
                <c:pt idx="5925">
                  <c:v>19.80162529</c:v>
                </c:pt>
                <c:pt idx="5926">
                  <c:v>19.720726292999998</c:v>
                </c:pt>
                <c:pt idx="5927">
                  <c:v>19.598926443</c:v>
                </c:pt>
                <c:pt idx="5928">
                  <c:v>19.538577917000001</c:v>
                </c:pt>
                <c:pt idx="5929">
                  <c:v>19.438754187000001</c:v>
                </c:pt>
                <c:pt idx="5930">
                  <c:v>19.343681298</c:v>
                </c:pt>
                <c:pt idx="5931">
                  <c:v>19.313696139000001</c:v>
                </c:pt>
                <c:pt idx="5932">
                  <c:v>19.235628304999999</c:v>
                </c:pt>
                <c:pt idx="5933">
                  <c:v>19.209312097000002</c:v>
                </c:pt>
                <c:pt idx="5934">
                  <c:v>19.138163019</c:v>
                </c:pt>
                <c:pt idx="5935">
                  <c:v>19.120461500000001</c:v>
                </c:pt>
                <c:pt idx="5936">
                  <c:v>19.067960404000001</c:v>
                </c:pt>
                <c:pt idx="5937">
                  <c:v>19.077840679000001</c:v>
                </c:pt>
                <c:pt idx="5938">
                  <c:v>19.056048525000001</c:v>
                </c:pt>
                <c:pt idx="5939">
                  <c:v>19.056174958</c:v>
                </c:pt>
                <c:pt idx="5940">
                  <c:v>19.117486883000002</c:v>
                </c:pt>
                <c:pt idx="5941">
                  <c:v>19.146897559999999</c:v>
                </c:pt>
                <c:pt idx="5942">
                  <c:v>19.225674675</c:v>
                </c:pt>
                <c:pt idx="5943">
                  <c:v>19.271998256</c:v>
                </c:pt>
                <c:pt idx="5944">
                  <c:v>19.362968196000001</c:v>
                </c:pt>
                <c:pt idx="5945">
                  <c:v>19.420526593000002</c:v>
                </c:pt>
                <c:pt idx="5946">
                  <c:v>19.483431941999999</c:v>
                </c:pt>
                <c:pt idx="5947">
                  <c:v>19.602561106</c:v>
                </c:pt>
                <c:pt idx="5948">
                  <c:v>19.691937738</c:v>
                </c:pt>
                <c:pt idx="5949">
                  <c:v>19.830954778999999</c:v>
                </c:pt>
                <c:pt idx="5950">
                  <c:v>19.946085102000001</c:v>
                </c:pt>
                <c:pt idx="5951">
                  <c:v>20.109155388000001</c:v>
                </c:pt>
                <c:pt idx="5952">
                  <c:v>20.250980736999999</c:v>
                </c:pt>
                <c:pt idx="5953">
                  <c:v>20.355385040000002</c:v>
                </c:pt>
                <c:pt idx="5954">
                  <c:v>20.262514518</c:v>
                </c:pt>
                <c:pt idx="5955">
                  <c:v>20.191356995</c:v>
                </c:pt>
                <c:pt idx="5956">
                  <c:v>20.187442715</c:v>
                </c:pt>
                <c:pt idx="5957">
                  <c:v>20.149132650999999</c:v>
                </c:pt>
                <c:pt idx="5958">
                  <c:v>20.166629562000001</c:v>
                </c:pt>
                <c:pt idx="5959">
                  <c:v>20.146605994000002</c:v>
                </c:pt>
                <c:pt idx="5960">
                  <c:v>20.175032611999999</c:v>
                </c:pt>
                <c:pt idx="5961">
                  <c:v>20.163538148000001</c:v>
                </c:pt>
                <c:pt idx="5962">
                  <c:v>20.154688524000001</c:v>
                </c:pt>
                <c:pt idx="5963">
                  <c:v>20.208253052</c:v>
                </c:pt>
                <c:pt idx="5964">
                  <c:v>20.230614746000001</c:v>
                </c:pt>
                <c:pt idx="5965">
                  <c:v>20.311635588000001</c:v>
                </c:pt>
                <c:pt idx="5966">
                  <c:v>20.372700266999999</c:v>
                </c:pt>
                <c:pt idx="5967">
                  <c:v>20.488891275</c:v>
                </c:pt>
                <c:pt idx="5968">
                  <c:v>20.586302602</c:v>
                </c:pt>
                <c:pt idx="5969">
                  <c:v>20.735759016999999</c:v>
                </c:pt>
                <c:pt idx="5970">
                  <c:v>20.857015447999999</c:v>
                </c:pt>
                <c:pt idx="5971">
                  <c:v>20.994548152</c:v>
                </c:pt>
                <c:pt idx="5972">
                  <c:v>21.181394965999999</c:v>
                </c:pt>
                <c:pt idx="5973">
                  <c:v>21.341804907</c:v>
                </c:pt>
                <c:pt idx="5974">
                  <c:v>21.542722087000001</c:v>
                </c:pt>
                <c:pt idx="5975">
                  <c:v>21.723192592</c:v>
                </c:pt>
                <c:pt idx="5976">
                  <c:v>21.945529536999999</c:v>
                </c:pt>
                <c:pt idx="5977">
                  <c:v>22.152840466000001</c:v>
                </c:pt>
                <c:pt idx="5978">
                  <c:v>22.375327577</c:v>
                </c:pt>
                <c:pt idx="5979">
                  <c:v>22.66065347</c:v>
                </c:pt>
                <c:pt idx="5980">
                  <c:v>22.745569863</c:v>
                </c:pt>
                <c:pt idx="5981">
                  <c:v>22.535178818999999</c:v>
                </c:pt>
                <c:pt idx="5982">
                  <c:v>22.283638227000001</c:v>
                </c:pt>
                <c:pt idx="5983">
                  <c:v>22.109708423000001</c:v>
                </c:pt>
                <c:pt idx="5984">
                  <c:v>21.896074296999998</c:v>
                </c:pt>
                <c:pt idx="5985">
                  <c:v>21.756800841</c:v>
                </c:pt>
                <c:pt idx="5986">
                  <c:v>21.568829860000001</c:v>
                </c:pt>
                <c:pt idx="5987">
                  <c:v>21.394149630000001</c:v>
                </c:pt>
                <c:pt idx="5988">
                  <c:v>21.284266349999999</c:v>
                </c:pt>
                <c:pt idx="5989">
                  <c:v>21.124678450000001</c:v>
                </c:pt>
                <c:pt idx="5990">
                  <c:v>21.022694345000001</c:v>
                </c:pt>
                <c:pt idx="5991">
                  <c:v>20.871752891</c:v>
                </c:pt>
                <c:pt idx="5992">
                  <c:v>20.784014113000001</c:v>
                </c:pt>
                <c:pt idx="5993">
                  <c:v>20.659601169999998</c:v>
                </c:pt>
                <c:pt idx="5994">
                  <c:v>20.552083842999998</c:v>
                </c:pt>
                <c:pt idx="5995">
                  <c:v>20.523320473999998</c:v>
                </c:pt>
                <c:pt idx="5996">
                  <c:v>20.462711775999999</c:v>
                </c:pt>
                <c:pt idx="5997">
                  <c:v>20.465472512000002</c:v>
                </c:pt>
                <c:pt idx="5998">
                  <c:v>20.431631111000002</c:v>
                </c:pt>
                <c:pt idx="5999">
                  <c:v>20.449116929999999</c:v>
                </c:pt>
                <c:pt idx="6000">
                  <c:v>20.428045059999999</c:v>
                </c:pt>
                <c:pt idx="6001">
                  <c:v>20.459950616</c:v>
                </c:pt>
                <c:pt idx="6002">
                  <c:v>20.450021202999999</c:v>
                </c:pt>
                <c:pt idx="6003">
                  <c:v>20.451337106</c:v>
                </c:pt>
                <c:pt idx="6004">
                  <c:v>20.506966414000001</c:v>
                </c:pt>
                <c:pt idx="6005">
                  <c:v>20.528134571999999</c:v>
                </c:pt>
                <c:pt idx="6006">
                  <c:v>20.598542980000001</c:v>
                </c:pt>
                <c:pt idx="6007">
                  <c:v>20.640961269999998</c:v>
                </c:pt>
                <c:pt idx="6008">
                  <c:v>20.738499782000002</c:v>
                </c:pt>
                <c:pt idx="6009">
                  <c:v>20.814363182000001</c:v>
                </c:pt>
                <c:pt idx="6010">
                  <c:v>20.906099699999999</c:v>
                </c:pt>
                <c:pt idx="6011">
                  <c:v>21.062226477999999</c:v>
                </c:pt>
                <c:pt idx="6012">
                  <c:v>21.195198439999999</c:v>
                </c:pt>
                <c:pt idx="6013">
                  <c:v>21.373329543000001</c:v>
                </c:pt>
                <c:pt idx="6014">
                  <c:v>21.524845221</c:v>
                </c:pt>
                <c:pt idx="6015">
                  <c:v>21.711822360999999</c:v>
                </c:pt>
                <c:pt idx="6016">
                  <c:v>21.868482667999999</c:v>
                </c:pt>
                <c:pt idx="6017">
                  <c:v>22.060088052000001</c:v>
                </c:pt>
                <c:pt idx="6018">
                  <c:v>22.215774606</c:v>
                </c:pt>
                <c:pt idx="6019">
                  <c:v>22.377978338999998</c:v>
                </c:pt>
                <c:pt idx="6020">
                  <c:v>22.582619313999999</c:v>
                </c:pt>
                <c:pt idx="6021">
                  <c:v>22.767213371</c:v>
                </c:pt>
                <c:pt idx="6022">
                  <c:v>22.997756803000001</c:v>
                </c:pt>
                <c:pt idx="6023">
                  <c:v>23.105905289999999</c:v>
                </c:pt>
                <c:pt idx="6024">
                  <c:v>23.110312829000001</c:v>
                </c:pt>
                <c:pt idx="6025">
                  <c:v>23.082983582000001</c:v>
                </c:pt>
                <c:pt idx="6026">
                  <c:v>23.064118209</c:v>
                </c:pt>
                <c:pt idx="6027">
                  <c:v>23.107175811000001</c:v>
                </c:pt>
                <c:pt idx="6028">
                  <c:v>23.109491550000001</c:v>
                </c:pt>
                <c:pt idx="6029">
                  <c:v>23.159162609999999</c:v>
                </c:pt>
                <c:pt idx="6030">
                  <c:v>23.167195668000002</c:v>
                </c:pt>
                <c:pt idx="6031">
                  <c:v>23.217572135000001</c:v>
                </c:pt>
                <c:pt idx="6032">
                  <c:v>23.227003405000001</c:v>
                </c:pt>
                <c:pt idx="6033">
                  <c:v>23.284896688</c:v>
                </c:pt>
                <c:pt idx="6034">
                  <c:v>23.302742422000001</c:v>
                </c:pt>
                <c:pt idx="6035">
                  <c:v>23.335591004000001</c:v>
                </c:pt>
                <c:pt idx="6036">
                  <c:v>23.429203119</c:v>
                </c:pt>
                <c:pt idx="6037">
                  <c:v>23.498727018</c:v>
                </c:pt>
                <c:pt idx="6038">
                  <c:v>23.622310377000002</c:v>
                </c:pt>
                <c:pt idx="6039">
                  <c:v>23.803192670000001</c:v>
                </c:pt>
                <c:pt idx="6040">
                  <c:v>23.878070701999999</c:v>
                </c:pt>
                <c:pt idx="6041">
                  <c:v>24.008097521</c:v>
                </c:pt>
                <c:pt idx="6042">
                  <c:v>24.143429978</c:v>
                </c:pt>
                <c:pt idx="6043">
                  <c:v>24.326663284999999</c:v>
                </c:pt>
                <c:pt idx="6044">
                  <c:v>24.475645844999999</c:v>
                </c:pt>
                <c:pt idx="6045">
                  <c:v>24.658876336999999</c:v>
                </c:pt>
                <c:pt idx="6046">
                  <c:v>24.806631915000001</c:v>
                </c:pt>
                <c:pt idx="6047">
                  <c:v>24.986377108999999</c:v>
                </c:pt>
                <c:pt idx="6048">
                  <c:v>25.140935017</c:v>
                </c:pt>
                <c:pt idx="6049">
                  <c:v>25.339866356999998</c:v>
                </c:pt>
                <c:pt idx="6050">
                  <c:v>25.515925369000001</c:v>
                </c:pt>
                <c:pt idx="6051">
                  <c:v>25.562261702000001</c:v>
                </c:pt>
                <c:pt idx="6052">
                  <c:v>25.454437832</c:v>
                </c:pt>
                <c:pt idx="6053">
                  <c:v>25.305136399999999</c:v>
                </c:pt>
                <c:pt idx="6054">
                  <c:v>25.222538610000001</c:v>
                </c:pt>
                <c:pt idx="6055">
                  <c:v>25.096861878999999</c:v>
                </c:pt>
                <c:pt idx="6056">
                  <c:v>25.026758967999999</c:v>
                </c:pt>
                <c:pt idx="6057">
                  <c:v>24.910505542999999</c:v>
                </c:pt>
                <c:pt idx="6058">
                  <c:v>24.795596651</c:v>
                </c:pt>
                <c:pt idx="6059">
                  <c:v>24.742960142000001</c:v>
                </c:pt>
                <c:pt idx="6060">
                  <c:v>24.639150471000001</c:v>
                </c:pt>
                <c:pt idx="6061">
                  <c:v>24.592114987999999</c:v>
                </c:pt>
                <c:pt idx="6062">
                  <c:v>24.501444320000001</c:v>
                </c:pt>
                <c:pt idx="6063">
                  <c:v>24.466950479000001</c:v>
                </c:pt>
                <c:pt idx="6064">
                  <c:v>24.397363238000001</c:v>
                </c:pt>
                <c:pt idx="6065">
                  <c:v>24.360298474</c:v>
                </c:pt>
                <c:pt idx="6066">
                  <c:v>24.223922653999999</c:v>
                </c:pt>
                <c:pt idx="6067">
                  <c:v>24.112285508999999</c:v>
                </c:pt>
                <c:pt idx="6068">
                  <c:v>24.074031841</c:v>
                </c:pt>
                <c:pt idx="6069">
                  <c:v>23.999472135000001</c:v>
                </c:pt>
                <c:pt idx="6070">
                  <c:v>23.981844157000001</c:v>
                </c:pt>
                <c:pt idx="6071">
                  <c:v>23.925314888999999</c:v>
                </c:pt>
                <c:pt idx="6072">
                  <c:v>23.885003547</c:v>
                </c:pt>
                <c:pt idx="6073">
                  <c:v>23.739419404</c:v>
                </c:pt>
                <c:pt idx="6074">
                  <c:v>23.592439511999999</c:v>
                </c:pt>
                <c:pt idx="6075">
                  <c:v>23.5108122</c:v>
                </c:pt>
                <c:pt idx="6076">
                  <c:v>23.381333107</c:v>
                </c:pt>
                <c:pt idx="6077">
                  <c:v>23.315707043</c:v>
                </c:pt>
                <c:pt idx="6078">
                  <c:v>23.212244759000001</c:v>
                </c:pt>
                <c:pt idx="6079">
                  <c:v>23.139451095999998</c:v>
                </c:pt>
                <c:pt idx="6080">
                  <c:v>22.973483045999998</c:v>
                </c:pt>
                <c:pt idx="6081">
                  <c:v>22.88149533</c:v>
                </c:pt>
                <c:pt idx="6082">
                  <c:v>22.749072948999999</c:v>
                </c:pt>
                <c:pt idx="6083">
                  <c:v>22.639255075000001</c:v>
                </c:pt>
                <c:pt idx="6084">
                  <c:v>22.597088042999999</c:v>
                </c:pt>
                <c:pt idx="6085">
                  <c:v>22.511557581999998</c:v>
                </c:pt>
                <c:pt idx="6086">
                  <c:v>22.41397718</c:v>
                </c:pt>
                <c:pt idx="6087">
                  <c:v>22.174353361000001</c:v>
                </c:pt>
                <c:pt idx="6088">
                  <c:v>21.995433714000001</c:v>
                </c:pt>
                <c:pt idx="6089">
                  <c:v>21.761744099000001</c:v>
                </c:pt>
                <c:pt idx="6090">
                  <c:v>21.533653712</c:v>
                </c:pt>
                <c:pt idx="6091">
                  <c:v>21.382241178000001</c:v>
                </c:pt>
                <c:pt idx="6092">
                  <c:v>21.182991669</c:v>
                </c:pt>
                <c:pt idx="6093">
                  <c:v>21.057496225000001</c:v>
                </c:pt>
                <c:pt idx="6094">
                  <c:v>20.892407721000001</c:v>
                </c:pt>
                <c:pt idx="6095">
                  <c:v>20.798597481000002</c:v>
                </c:pt>
                <c:pt idx="6096">
                  <c:v>20.67234487</c:v>
                </c:pt>
                <c:pt idx="6097">
                  <c:v>20.617175416999999</c:v>
                </c:pt>
                <c:pt idx="6098">
                  <c:v>20.521439172000001</c:v>
                </c:pt>
                <c:pt idx="6099">
                  <c:v>20.439061329000001</c:v>
                </c:pt>
                <c:pt idx="6100">
                  <c:v>20.413264966</c:v>
                </c:pt>
                <c:pt idx="6101">
                  <c:v>20.33787835</c:v>
                </c:pt>
                <c:pt idx="6102">
                  <c:v>20.310288438000001</c:v>
                </c:pt>
                <c:pt idx="6103">
                  <c:v>20.236523226999999</c:v>
                </c:pt>
                <c:pt idx="6104">
                  <c:v>20.214215211999999</c:v>
                </c:pt>
                <c:pt idx="6105">
                  <c:v>20.151579057999999</c:v>
                </c:pt>
                <c:pt idx="6106">
                  <c:v>20.100397761</c:v>
                </c:pt>
                <c:pt idx="6107">
                  <c:v>20.121102798999999</c:v>
                </c:pt>
                <c:pt idx="6108">
                  <c:v>20.112640083999999</c:v>
                </c:pt>
                <c:pt idx="6109">
                  <c:v>20.164606499000001</c:v>
                </c:pt>
                <c:pt idx="6110">
                  <c:v>20.188343168999999</c:v>
                </c:pt>
                <c:pt idx="6111">
                  <c:v>20.264726164999999</c:v>
                </c:pt>
                <c:pt idx="6112">
                  <c:v>20.311946089999999</c:v>
                </c:pt>
                <c:pt idx="6113">
                  <c:v>20.409381015000001</c:v>
                </c:pt>
                <c:pt idx="6114">
                  <c:v>20.470223121</c:v>
                </c:pt>
                <c:pt idx="6115">
                  <c:v>20.539883898999999</c:v>
                </c:pt>
                <c:pt idx="6116">
                  <c:v>20.657168133999999</c:v>
                </c:pt>
                <c:pt idx="6117">
                  <c:v>20.741114455999998</c:v>
                </c:pt>
                <c:pt idx="6118">
                  <c:v>20.868410318999999</c:v>
                </c:pt>
                <c:pt idx="6119">
                  <c:v>20.966972204000001</c:v>
                </c:pt>
                <c:pt idx="6120">
                  <c:v>21.110755884</c:v>
                </c:pt>
                <c:pt idx="6121">
                  <c:v>21.231843534999999</c:v>
                </c:pt>
                <c:pt idx="6122">
                  <c:v>21.366800609999999</c:v>
                </c:pt>
                <c:pt idx="6123">
                  <c:v>21.563999775999999</c:v>
                </c:pt>
                <c:pt idx="6124">
                  <c:v>21.750251436999999</c:v>
                </c:pt>
                <c:pt idx="6125">
                  <c:v>21.988498383</c:v>
                </c:pt>
                <c:pt idx="6126">
                  <c:v>22.215708629000002</c:v>
                </c:pt>
                <c:pt idx="6127">
                  <c:v>22.480727088999998</c:v>
                </c:pt>
                <c:pt idx="6128">
                  <c:v>22.605149576999999</c:v>
                </c:pt>
                <c:pt idx="6129">
                  <c:v>22.600937291000001</c:v>
                </c:pt>
                <c:pt idx="6130">
                  <c:v>22.545192482000001</c:v>
                </c:pt>
                <c:pt idx="6131">
                  <c:v>22.495813292000001</c:v>
                </c:pt>
                <c:pt idx="6132">
                  <c:v>22.489589536</c:v>
                </c:pt>
                <c:pt idx="6133">
                  <c:v>22.35646285</c:v>
                </c:pt>
                <c:pt idx="6134">
                  <c:v>22.286367597999998</c:v>
                </c:pt>
                <c:pt idx="6135">
                  <c:v>22.178121317999999</c:v>
                </c:pt>
                <c:pt idx="6136">
                  <c:v>22.134182590999998</c:v>
                </c:pt>
                <c:pt idx="6137">
                  <c:v>22.055667092</c:v>
                </c:pt>
                <c:pt idx="6138">
                  <c:v>21.990299554</c:v>
                </c:pt>
                <c:pt idx="6139">
                  <c:v>21.994793660999999</c:v>
                </c:pt>
                <c:pt idx="6140">
                  <c:v>21.961734796999998</c:v>
                </c:pt>
                <c:pt idx="6141">
                  <c:v>21.985521492</c:v>
                </c:pt>
                <c:pt idx="6142">
                  <c:v>21.969916925</c:v>
                </c:pt>
                <c:pt idx="6143">
                  <c:v>22.004315023</c:v>
                </c:pt>
                <c:pt idx="6144">
                  <c:v>22.001355839999999</c:v>
                </c:pt>
                <c:pt idx="6145">
                  <c:v>22.046902519</c:v>
                </c:pt>
                <c:pt idx="6146">
                  <c:v>22.048111288000001</c:v>
                </c:pt>
                <c:pt idx="6147">
                  <c:v>22.058354898000001</c:v>
                </c:pt>
                <c:pt idx="6148">
                  <c:v>22.122881229000001</c:v>
                </c:pt>
                <c:pt idx="6149">
                  <c:v>22.15504898</c:v>
                </c:pt>
                <c:pt idx="6150">
                  <c:v>22.241732743</c:v>
                </c:pt>
                <c:pt idx="6151">
                  <c:v>22.307829889000001</c:v>
                </c:pt>
                <c:pt idx="6152">
                  <c:v>22.428246864999998</c:v>
                </c:pt>
                <c:pt idx="6153">
                  <c:v>22.529484899</c:v>
                </c:pt>
                <c:pt idx="6154">
                  <c:v>22.645529895999999</c:v>
                </c:pt>
                <c:pt idx="6155">
                  <c:v>22.816820367999998</c:v>
                </c:pt>
                <c:pt idx="6156">
                  <c:v>22.957830331</c:v>
                </c:pt>
                <c:pt idx="6157">
                  <c:v>23.135763962999999</c:v>
                </c:pt>
                <c:pt idx="6158">
                  <c:v>23.279568369</c:v>
                </c:pt>
                <c:pt idx="6159">
                  <c:v>23.454168074999998</c:v>
                </c:pt>
                <c:pt idx="6160">
                  <c:v>23.597348849999999</c:v>
                </c:pt>
                <c:pt idx="6161">
                  <c:v>23.781220514000001</c:v>
                </c:pt>
                <c:pt idx="6162">
                  <c:v>23.935721804</c:v>
                </c:pt>
                <c:pt idx="6163">
                  <c:v>24.105761759</c:v>
                </c:pt>
                <c:pt idx="6164">
                  <c:v>24.326205997999999</c:v>
                </c:pt>
                <c:pt idx="6165">
                  <c:v>24.528754119999999</c:v>
                </c:pt>
                <c:pt idx="6166">
                  <c:v>24.774592566999999</c:v>
                </c:pt>
                <c:pt idx="6167">
                  <c:v>25.003252342</c:v>
                </c:pt>
                <c:pt idx="6168">
                  <c:v>25.268719295</c:v>
                </c:pt>
                <c:pt idx="6169">
                  <c:v>25.514980375</c:v>
                </c:pt>
                <c:pt idx="6170">
                  <c:v>25.616082799000001</c:v>
                </c:pt>
                <c:pt idx="6171">
                  <c:v>25.556252057999998</c:v>
                </c:pt>
                <c:pt idx="6172">
                  <c:v>25.445899110999999</c:v>
                </c:pt>
                <c:pt idx="6173">
                  <c:v>25.392496777000002</c:v>
                </c:pt>
                <c:pt idx="6174">
                  <c:v>25.292854567999999</c:v>
                </c:pt>
                <c:pt idx="6175">
                  <c:v>25.244315876999998</c:v>
                </c:pt>
                <c:pt idx="6176">
                  <c:v>25.150152202000001</c:v>
                </c:pt>
                <c:pt idx="6177">
                  <c:v>25.114534869</c:v>
                </c:pt>
                <c:pt idx="6178">
                  <c:v>25.034356345999999</c:v>
                </c:pt>
                <c:pt idx="6179">
                  <c:v>24.977487986</c:v>
                </c:pt>
                <c:pt idx="6180">
                  <c:v>24.986525789000002</c:v>
                </c:pt>
                <c:pt idx="6181">
                  <c:v>24.964574246000002</c:v>
                </c:pt>
                <c:pt idx="6182">
                  <c:v>24.998779501000001</c:v>
                </c:pt>
                <c:pt idx="6183">
                  <c:v>24.999099909000002</c:v>
                </c:pt>
                <c:pt idx="6184">
                  <c:v>25.046682698000001</c:v>
                </c:pt>
                <c:pt idx="6185">
                  <c:v>25.052103938999998</c:v>
                </c:pt>
                <c:pt idx="6186">
                  <c:v>25.053463883999999</c:v>
                </c:pt>
                <c:pt idx="6187">
                  <c:v>25.106826434999999</c:v>
                </c:pt>
                <c:pt idx="6188">
                  <c:v>25.116682931</c:v>
                </c:pt>
                <c:pt idx="6189">
                  <c:v>25.174060372</c:v>
                </c:pt>
                <c:pt idx="6190">
                  <c:v>25.194678043</c:v>
                </c:pt>
                <c:pt idx="6191">
                  <c:v>25.264612199999998</c:v>
                </c:pt>
                <c:pt idx="6192">
                  <c:v>25.307006416</c:v>
                </c:pt>
                <c:pt idx="6193">
                  <c:v>25.404319377</c:v>
                </c:pt>
                <c:pt idx="6194">
                  <c:v>25.470774497000001</c:v>
                </c:pt>
                <c:pt idx="6195">
                  <c:v>25.554345594000001</c:v>
                </c:pt>
                <c:pt idx="6196">
                  <c:v>25.689176686</c:v>
                </c:pt>
                <c:pt idx="6197">
                  <c:v>25.797254431999999</c:v>
                </c:pt>
                <c:pt idx="6198">
                  <c:v>25.948668755</c:v>
                </c:pt>
                <c:pt idx="6199">
                  <c:v>25.981236879000001</c:v>
                </c:pt>
                <c:pt idx="6200">
                  <c:v>25.928112254999998</c:v>
                </c:pt>
                <c:pt idx="6201">
                  <c:v>25.826397338</c:v>
                </c:pt>
                <c:pt idx="6202">
                  <c:v>25.722731832000001</c:v>
                </c:pt>
                <c:pt idx="6203">
                  <c:v>25.678459953000001</c:v>
                </c:pt>
                <c:pt idx="6204">
                  <c:v>25.585870196999998</c:v>
                </c:pt>
                <c:pt idx="6205">
                  <c:v>25.547908570000001</c:v>
                </c:pt>
                <c:pt idx="6206">
                  <c:v>25.468846368000001</c:v>
                </c:pt>
                <c:pt idx="6207">
                  <c:v>25.446000444999999</c:v>
                </c:pt>
                <c:pt idx="6208">
                  <c:v>25.389049228000001</c:v>
                </c:pt>
                <c:pt idx="6209">
                  <c:v>25.392698114000002</c:v>
                </c:pt>
                <c:pt idx="6210">
                  <c:v>25.357664083</c:v>
                </c:pt>
                <c:pt idx="6211">
                  <c:v>25.339067128</c:v>
                </c:pt>
                <c:pt idx="6212">
                  <c:v>25.377334845</c:v>
                </c:pt>
                <c:pt idx="6213">
                  <c:v>25.375716826000001</c:v>
                </c:pt>
                <c:pt idx="6214">
                  <c:v>25.418432436</c:v>
                </c:pt>
                <c:pt idx="6215">
                  <c:v>25.418073041</c:v>
                </c:pt>
                <c:pt idx="6216">
                  <c:v>25.461354072999999</c:v>
                </c:pt>
                <c:pt idx="6217">
                  <c:v>25.464893973999999</c:v>
                </c:pt>
                <c:pt idx="6218">
                  <c:v>25.471913154999999</c:v>
                </c:pt>
                <c:pt idx="6219">
                  <c:v>25.540210072000001</c:v>
                </c:pt>
                <c:pt idx="6220">
                  <c:v>25.576833897</c:v>
                </c:pt>
                <c:pt idx="6221">
                  <c:v>25.666067643000002</c:v>
                </c:pt>
                <c:pt idx="6222">
                  <c:v>25.724350997999998</c:v>
                </c:pt>
                <c:pt idx="6223">
                  <c:v>25.830233332999999</c:v>
                </c:pt>
                <c:pt idx="6224">
                  <c:v>25.907122983000001</c:v>
                </c:pt>
                <c:pt idx="6225">
                  <c:v>26.032758156</c:v>
                </c:pt>
                <c:pt idx="6226">
                  <c:v>26.039429732999999</c:v>
                </c:pt>
                <c:pt idx="6227">
                  <c:v>25.929609103000001</c:v>
                </c:pt>
                <c:pt idx="6228">
                  <c:v>25.878951812</c:v>
                </c:pt>
                <c:pt idx="6229">
                  <c:v>25.780786677999998</c:v>
                </c:pt>
                <c:pt idx="6230">
                  <c:v>25.733579321000001</c:v>
                </c:pt>
                <c:pt idx="6231">
                  <c:v>25.638058767</c:v>
                </c:pt>
                <c:pt idx="6232">
                  <c:v>25.593484556</c:v>
                </c:pt>
                <c:pt idx="6233">
                  <c:v>25.50339567</c:v>
                </c:pt>
                <c:pt idx="6234">
                  <c:v>25.418138720999998</c:v>
                </c:pt>
                <c:pt idx="6235">
                  <c:v>25.401613214000001</c:v>
                </c:pt>
                <c:pt idx="6236">
                  <c:v>25.347269198999999</c:v>
                </c:pt>
                <c:pt idx="6237">
                  <c:v>25.352753838000002</c:v>
                </c:pt>
                <c:pt idx="6238">
                  <c:v>25.322192129000001</c:v>
                </c:pt>
                <c:pt idx="6239">
                  <c:v>25.346557632</c:v>
                </c:pt>
                <c:pt idx="6240">
                  <c:v>25.334020595999998</c:v>
                </c:pt>
                <c:pt idx="6241">
                  <c:v>25.370562725999999</c:v>
                </c:pt>
                <c:pt idx="6242">
                  <c:v>25.361689371000001</c:v>
                </c:pt>
                <c:pt idx="6243">
                  <c:v>25.359007413</c:v>
                </c:pt>
                <c:pt idx="6244">
                  <c:v>25.405144440000001</c:v>
                </c:pt>
                <c:pt idx="6245">
                  <c:v>25.409494164000002</c:v>
                </c:pt>
                <c:pt idx="6246">
                  <c:v>25.460030449000001</c:v>
                </c:pt>
                <c:pt idx="6247">
                  <c:v>25.475335788999999</c:v>
                </c:pt>
                <c:pt idx="6248">
                  <c:v>25.539818732000001</c:v>
                </c:pt>
                <c:pt idx="6249">
                  <c:v>25.575350869000001</c:v>
                </c:pt>
                <c:pt idx="6250">
                  <c:v>25.627521592000001</c:v>
                </c:pt>
                <c:pt idx="6251">
                  <c:v>25.744855040000001</c:v>
                </c:pt>
                <c:pt idx="6252">
                  <c:v>25.834302267999998</c:v>
                </c:pt>
                <c:pt idx="6253">
                  <c:v>25.970247153999999</c:v>
                </c:pt>
                <c:pt idx="6254">
                  <c:v>25.903581186</c:v>
                </c:pt>
                <c:pt idx="6255">
                  <c:v>25.645649170999999</c:v>
                </c:pt>
                <c:pt idx="6256">
                  <c:v>25.331374220000001</c:v>
                </c:pt>
                <c:pt idx="6257">
                  <c:v>25.08919324</c:v>
                </c:pt>
                <c:pt idx="6258">
                  <c:v>24.785013577000001</c:v>
                </c:pt>
                <c:pt idx="6259">
                  <c:v>24.491318354000001</c:v>
                </c:pt>
                <c:pt idx="6260">
                  <c:v>24.269175555</c:v>
                </c:pt>
                <c:pt idx="6261">
                  <c:v>23.991562797</c:v>
                </c:pt>
                <c:pt idx="6262">
                  <c:v>23.786196839999999</c:v>
                </c:pt>
                <c:pt idx="6263">
                  <c:v>23.532746064000001</c:v>
                </c:pt>
                <c:pt idx="6264">
                  <c:v>23.354517541</c:v>
                </c:pt>
                <c:pt idx="6265">
                  <c:v>23.135120149999999</c:v>
                </c:pt>
                <c:pt idx="6266">
                  <c:v>22.931512568999999</c:v>
                </c:pt>
                <c:pt idx="6267">
                  <c:v>22.808852618</c:v>
                </c:pt>
                <c:pt idx="6268">
                  <c:v>22.639684425999999</c:v>
                </c:pt>
                <c:pt idx="6269">
                  <c:v>22.532369639999999</c:v>
                </c:pt>
                <c:pt idx="6270">
                  <c:v>22.374514319999999</c:v>
                </c:pt>
                <c:pt idx="6271">
                  <c:v>22.273561730000001</c:v>
                </c:pt>
                <c:pt idx="6272">
                  <c:v>22.124722473999999</c:v>
                </c:pt>
                <c:pt idx="6273">
                  <c:v>22.032629072999999</c:v>
                </c:pt>
                <c:pt idx="6274">
                  <c:v>21.891013292</c:v>
                </c:pt>
                <c:pt idx="6275">
                  <c:v>21.766662803999999</c:v>
                </c:pt>
                <c:pt idx="6276">
                  <c:v>21.711535528999999</c:v>
                </c:pt>
                <c:pt idx="6277">
                  <c:v>21.620060402</c:v>
                </c:pt>
                <c:pt idx="6278">
                  <c:v>21.591468875</c:v>
                </c:pt>
                <c:pt idx="6279">
                  <c:v>21.532070296000001</c:v>
                </c:pt>
                <c:pt idx="6280">
                  <c:v>21.533826572999999</c:v>
                </c:pt>
                <c:pt idx="6281">
                  <c:v>21.508381622999998</c:v>
                </c:pt>
                <c:pt idx="6282">
                  <c:v>21.381698451999998</c:v>
                </c:pt>
                <c:pt idx="6283">
                  <c:v>21.169476988</c:v>
                </c:pt>
                <c:pt idx="6284">
                  <c:v>20.912773926</c:v>
                </c:pt>
                <c:pt idx="6285">
                  <c:v>20.732546658</c:v>
                </c:pt>
                <c:pt idx="6286">
                  <c:v>20.504337424999999</c:v>
                </c:pt>
                <c:pt idx="6287">
                  <c:v>20.341847563000002</c:v>
                </c:pt>
                <c:pt idx="6288">
                  <c:v>20.129604623999999</c:v>
                </c:pt>
                <c:pt idx="6289">
                  <c:v>20.026669557000002</c:v>
                </c:pt>
                <c:pt idx="6290">
                  <c:v>19.971326659999999</c:v>
                </c:pt>
                <c:pt idx="6291">
                  <c:v>19.937466659999998</c:v>
                </c:pt>
                <c:pt idx="6292">
                  <c:v>19.971668107999999</c:v>
                </c:pt>
                <c:pt idx="6293">
                  <c:v>19.983631505000002</c:v>
                </c:pt>
                <c:pt idx="6294">
                  <c:v>20.058735402</c:v>
                </c:pt>
                <c:pt idx="6295">
                  <c:v>20.118738819000001</c:v>
                </c:pt>
                <c:pt idx="6296">
                  <c:v>20.236417688</c:v>
                </c:pt>
                <c:pt idx="6297">
                  <c:v>20.329978756999999</c:v>
                </c:pt>
                <c:pt idx="6298">
                  <c:v>20.431766627999998</c:v>
                </c:pt>
                <c:pt idx="6299">
                  <c:v>20.587244191</c:v>
                </c:pt>
                <c:pt idx="6300">
                  <c:v>20.712793692999998</c:v>
                </c:pt>
                <c:pt idx="6301">
                  <c:v>20.886405182000001</c:v>
                </c:pt>
                <c:pt idx="6302">
                  <c:v>21.036267910999999</c:v>
                </c:pt>
                <c:pt idx="6303">
                  <c:v>21.227331360000001</c:v>
                </c:pt>
                <c:pt idx="6304">
                  <c:v>21.402224982</c:v>
                </c:pt>
                <c:pt idx="6305">
                  <c:v>21.625951218000001</c:v>
                </c:pt>
                <c:pt idx="6306">
                  <c:v>21.833094860999999</c:v>
                </c:pt>
                <c:pt idx="6307">
                  <c:v>22.064795827000001</c:v>
                </c:pt>
                <c:pt idx="6308">
                  <c:v>22.348598623000001</c:v>
                </c:pt>
                <c:pt idx="6309">
                  <c:v>22.628305764</c:v>
                </c:pt>
                <c:pt idx="6310">
                  <c:v>22.952893181</c:v>
                </c:pt>
                <c:pt idx="6311">
                  <c:v>23.038838086999998</c:v>
                </c:pt>
                <c:pt idx="6312">
                  <c:v>22.836521140999999</c:v>
                </c:pt>
                <c:pt idx="6313">
                  <c:v>22.595085204</c:v>
                </c:pt>
                <c:pt idx="6314">
                  <c:v>22.375495221000001</c:v>
                </c:pt>
                <c:pt idx="6315">
                  <c:v>22.245353355999999</c:v>
                </c:pt>
                <c:pt idx="6316">
                  <c:v>22.077651198000002</c:v>
                </c:pt>
                <c:pt idx="6317">
                  <c:v>21.981177149000001</c:v>
                </c:pt>
                <c:pt idx="6318">
                  <c:v>21.863734993000001</c:v>
                </c:pt>
                <c:pt idx="6319">
                  <c:v>21.827311979000001</c:v>
                </c:pt>
                <c:pt idx="6320">
                  <c:v>21.770887247000001</c:v>
                </c:pt>
                <c:pt idx="6321">
                  <c:v>21.790053976999999</c:v>
                </c:pt>
                <c:pt idx="6322">
                  <c:v>21.786316332999998</c:v>
                </c:pt>
                <c:pt idx="6323">
                  <c:v>21.811394738000001</c:v>
                </c:pt>
                <c:pt idx="6324">
                  <c:v>21.902165184000001</c:v>
                </c:pt>
                <c:pt idx="6325">
                  <c:v>21.966425424000001</c:v>
                </c:pt>
                <c:pt idx="6326">
                  <c:v>22.080463657999999</c:v>
                </c:pt>
                <c:pt idx="6327">
                  <c:v>22.163440988000001</c:v>
                </c:pt>
                <c:pt idx="6328">
                  <c:v>22.289208901999999</c:v>
                </c:pt>
                <c:pt idx="6329">
                  <c:v>22.386270755999998</c:v>
                </c:pt>
                <c:pt idx="6330">
                  <c:v>22.493778742</c:v>
                </c:pt>
                <c:pt idx="6331">
                  <c:v>22.660095311999999</c:v>
                </c:pt>
                <c:pt idx="6332">
                  <c:v>22.803987291999999</c:v>
                </c:pt>
                <c:pt idx="6333">
                  <c:v>22.997844459</c:v>
                </c:pt>
                <c:pt idx="6334">
                  <c:v>23.175472595999999</c:v>
                </c:pt>
                <c:pt idx="6335">
                  <c:v>23.400693610000001</c:v>
                </c:pt>
                <c:pt idx="6336">
                  <c:v>23.618110943000001</c:v>
                </c:pt>
                <c:pt idx="6337">
                  <c:v>23.884853760999999</c:v>
                </c:pt>
                <c:pt idx="6338">
                  <c:v>24.139314491</c:v>
                </c:pt>
                <c:pt idx="6339">
                  <c:v>24.417893830000001</c:v>
                </c:pt>
                <c:pt idx="6340">
                  <c:v>24.741147359999999</c:v>
                </c:pt>
                <c:pt idx="6341">
                  <c:v>25.055309267999998</c:v>
                </c:pt>
                <c:pt idx="6342">
                  <c:v>25.404247531999999</c:v>
                </c:pt>
                <c:pt idx="6343">
                  <c:v>25.74415467</c:v>
                </c:pt>
                <c:pt idx="6344">
                  <c:v>26.114318389000001</c:v>
                </c:pt>
                <c:pt idx="6345">
                  <c:v>26.474595263000001</c:v>
                </c:pt>
                <c:pt idx="6346">
                  <c:v>26.595047826999998</c:v>
                </c:pt>
                <c:pt idx="6347">
                  <c:v>26.423763836999999</c:v>
                </c:pt>
                <c:pt idx="6348">
                  <c:v>26.215678935</c:v>
                </c:pt>
                <c:pt idx="6349">
                  <c:v>26.089981672</c:v>
                </c:pt>
                <c:pt idx="6350">
                  <c:v>25.93283224</c:v>
                </c:pt>
                <c:pt idx="6351">
                  <c:v>25.849221502999999</c:v>
                </c:pt>
                <c:pt idx="6352">
                  <c:v>25.732475463</c:v>
                </c:pt>
                <c:pt idx="6353">
                  <c:v>25.680604245000001</c:v>
                </c:pt>
                <c:pt idx="6354">
                  <c:v>25.582023242000002</c:v>
                </c:pt>
                <c:pt idx="6355">
                  <c:v>25.493678568</c:v>
                </c:pt>
                <c:pt idx="6356">
                  <c:v>25.464553215999999</c:v>
                </c:pt>
                <c:pt idx="6357">
                  <c:v>25.391319568</c:v>
                </c:pt>
                <c:pt idx="6358">
                  <c:v>25.370955733999999</c:v>
                </c:pt>
                <c:pt idx="6359">
                  <c:v>25.314981458999998</c:v>
                </c:pt>
                <c:pt idx="6360">
                  <c:v>25.31485589</c:v>
                </c:pt>
                <c:pt idx="6361">
                  <c:v>25.292921718999999</c:v>
                </c:pt>
                <c:pt idx="6362">
                  <c:v>25.287966678</c:v>
                </c:pt>
                <c:pt idx="6363">
                  <c:v>25.363973032000001</c:v>
                </c:pt>
                <c:pt idx="6364">
                  <c:v>25.435387728999999</c:v>
                </c:pt>
                <c:pt idx="6365">
                  <c:v>25.581858151999999</c:v>
                </c:pt>
                <c:pt idx="6366">
                  <c:v>25.726543135</c:v>
                </c:pt>
                <c:pt idx="6367">
                  <c:v>25.937544678999998</c:v>
                </c:pt>
                <c:pt idx="6368">
                  <c:v>26.145557890999999</c:v>
                </c:pt>
                <c:pt idx="6369">
                  <c:v>26.408344387</c:v>
                </c:pt>
                <c:pt idx="6370">
                  <c:v>26.661176896000001</c:v>
                </c:pt>
                <c:pt idx="6371">
                  <c:v>26.940197948000002</c:v>
                </c:pt>
                <c:pt idx="6372">
                  <c:v>27.265856251999999</c:v>
                </c:pt>
                <c:pt idx="6373">
                  <c:v>27.584673526</c:v>
                </c:pt>
                <c:pt idx="6374">
                  <c:v>27.938606577000002</c:v>
                </c:pt>
                <c:pt idx="6375">
                  <c:v>28.287512970000002</c:v>
                </c:pt>
                <c:pt idx="6376">
                  <c:v>28.674785185000001</c:v>
                </c:pt>
                <c:pt idx="6377">
                  <c:v>29.069718290000001</c:v>
                </c:pt>
                <c:pt idx="6378">
                  <c:v>29.493336951</c:v>
                </c:pt>
                <c:pt idx="6379">
                  <c:v>29.965479407</c:v>
                </c:pt>
                <c:pt idx="6380">
                  <c:v>30.098439772999999</c:v>
                </c:pt>
                <c:pt idx="6381">
                  <c:v>29.802769725000001</c:v>
                </c:pt>
                <c:pt idx="6382">
                  <c:v>29.450349505999998</c:v>
                </c:pt>
                <c:pt idx="6383">
                  <c:v>29.167145517000002</c:v>
                </c:pt>
                <c:pt idx="6384">
                  <c:v>28.827992268999999</c:v>
                </c:pt>
                <c:pt idx="6385">
                  <c:v>28.564393716000001</c:v>
                </c:pt>
                <c:pt idx="6386">
                  <c:v>28.240951255999999</c:v>
                </c:pt>
                <c:pt idx="6387">
                  <c:v>27.934423711000001</c:v>
                </c:pt>
                <c:pt idx="6388">
                  <c:v>27.709122137000001</c:v>
                </c:pt>
                <c:pt idx="6389">
                  <c:v>27.439573823</c:v>
                </c:pt>
                <c:pt idx="6390">
                  <c:v>27.262077575999999</c:v>
                </c:pt>
                <c:pt idx="6391">
                  <c:v>27.062027075</c:v>
                </c:pt>
                <c:pt idx="6392">
                  <c:v>26.946273247000001</c:v>
                </c:pt>
                <c:pt idx="6393">
                  <c:v>26.807481289999998</c:v>
                </c:pt>
                <c:pt idx="6394">
                  <c:v>26.701118598000001</c:v>
                </c:pt>
                <c:pt idx="6395">
                  <c:v>26.679873055000002</c:v>
                </c:pt>
                <c:pt idx="6396">
                  <c:v>26.628552666000001</c:v>
                </c:pt>
                <c:pt idx="6397">
                  <c:v>26.643230915</c:v>
                </c:pt>
                <c:pt idx="6398">
                  <c:v>26.627235690999999</c:v>
                </c:pt>
                <c:pt idx="6399">
                  <c:v>26.661791421</c:v>
                </c:pt>
                <c:pt idx="6400">
                  <c:v>26.661816425000001</c:v>
                </c:pt>
                <c:pt idx="6401">
                  <c:v>26.596418783000001</c:v>
                </c:pt>
                <c:pt idx="6402">
                  <c:v>26.253098047000002</c:v>
                </c:pt>
                <c:pt idx="6403">
                  <c:v>25.931394543</c:v>
                </c:pt>
                <c:pt idx="6404">
                  <c:v>25.703352245000001</c:v>
                </c:pt>
                <c:pt idx="6405">
                  <c:v>25.441331128000002</c:v>
                </c:pt>
                <c:pt idx="6406">
                  <c:v>25.273701873</c:v>
                </c:pt>
                <c:pt idx="6407">
                  <c:v>25.084844467</c:v>
                </c:pt>
                <c:pt idx="6408">
                  <c:v>24.981983373999999</c:v>
                </c:pt>
                <c:pt idx="6409">
                  <c:v>24.861967571000001</c:v>
                </c:pt>
                <c:pt idx="6410">
                  <c:v>24.779993617999999</c:v>
                </c:pt>
                <c:pt idx="6411">
                  <c:v>24.791117228000001</c:v>
                </c:pt>
                <c:pt idx="6412">
                  <c:v>24.777854771000001</c:v>
                </c:pt>
                <c:pt idx="6413">
                  <c:v>24.827929829999999</c:v>
                </c:pt>
                <c:pt idx="6414">
                  <c:v>24.851928155</c:v>
                </c:pt>
                <c:pt idx="6415">
                  <c:v>24.932763366</c:v>
                </c:pt>
                <c:pt idx="6416">
                  <c:v>24.997846984999999</c:v>
                </c:pt>
                <c:pt idx="6417">
                  <c:v>25.142362877</c:v>
                </c:pt>
                <c:pt idx="6418">
                  <c:v>25.285618542999998</c:v>
                </c:pt>
                <c:pt idx="6419">
                  <c:v>25.471158816999999</c:v>
                </c:pt>
                <c:pt idx="6420">
                  <c:v>25.724271258000002</c:v>
                </c:pt>
                <c:pt idx="6421">
                  <c:v>25.977719534999999</c:v>
                </c:pt>
                <c:pt idx="6422">
                  <c:v>26.03185985</c:v>
                </c:pt>
                <c:pt idx="6423">
                  <c:v>25.558483760000001</c:v>
                </c:pt>
                <c:pt idx="6424">
                  <c:v>25.182907776</c:v>
                </c:pt>
                <c:pt idx="6425">
                  <c:v>24.759264761000001</c:v>
                </c:pt>
                <c:pt idx="6426">
                  <c:v>24.35496208</c:v>
                </c:pt>
                <c:pt idx="6427">
                  <c:v>24.045923980000001</c:v>
                </c:pt>
                <c:pt idx="6428">
                  <c:v>23.682840077000002</c:v>
                </c:pt>
                <c:pt idx="6429">
                  <c:v>23.401170937</c:v>
                </c:pt>
                <c:pt idx="6430">
                  <c:v>23.066480529</c:v>
                </c:pt>
                <c:pt idx="6431">
                  <c:v>22.813359779999999</c:v>
                </c:pt>
                <c:pt idx="6432">
                  <c:v>22.515825826</c:v>
                </c:pt>
                <c:pt idx="6433">
                  <c:v>22.307170789000001</c:v>
                </c:pt>
                <c:pt idx="6434">
                  <c:v>22.067209591000001</c:v>
                </c:pt>
                <c:pt idx="6435">
                  <c:v>21.866763648999999</c:v>
                </c:pt>
                <c:pt idx="6436">
                  <c:v>21.548364724999999</c:v>
                </c:pt>
                <c:pt idx="6437">
                  <c:v>20.895389100999999</c:v>
                </c:pt>
                <c:pt idx="6438">
                  <c:v>20.355117339</c:v>
                </c:pt>
                <c:pt idx="6439">
                  <c:v>19.760838479</c:v>
                </c:pt>
                <c:pt idx="6440">
                  <c:v>19.281916320000001</c:v>
                </c:pt>
                <c:pt idx="6441">
                  <c:v>18.748829564000001</c:v>
                </c:pt>
                <c:pt idx="6442">
                  <c:v>18.237550004999999</c:v>
                </c:pt>
                <c:pt idx="6443">
                  <c:v>17.933415115999999</c:v>
                </c:pt>
                <c:pt idx="6444">
                  <c:v>17.727419899000001</c:v>
                </c:pt>
                <c:pt idx="6445">
                  <c:v>17.615675918000001</c:v>
                </c:pt>
                <c:pt idx="6446">
                  <c:v>17.489751501000001</c:v>
                </c:pt>
                <c:pt idx="6447">
                  <c:v>17.451265697</c:v>
                </c:pt>
                <c:pt idx="6448">
                  <c:v>17.425579914</c:v>
                </c:pt>
                <c:pt idx="6449">
                  <c:v>17.485681715999998</c:v>
                </c:pt>
                <c:pt idx="6450">
                  <c:v>17.466903888000001</c:v>
                </c:pt>
                <c:pt idx="6451">
                  <c:v>17.399043584000001</c:v>
                </c:pt>
                <c:pt idx="6452">
                  <c:v>17.412008201999999</c:v>
                </c:pt>
                <c:pt idx="6453">
                  <c:v>17.404693694999999</c:v>
                </c:pt>
                <c:pt idx="6454">
                  <c:v>17.463698916999999</c:v>
                </c:pt>
                <c:pt idx="6455">
                  <c:v>17.498411186999999</c:v>
                </c:pt>
                <c:pt idx="6456">
                  <c:v>17.584914633</c:v>
                </c:pt>
                <c:pt idx="6457">
                  <c:v>17.649461680000002</c:v>
                </c:pt>
                <c:pt idx="6458">
                  <c:v>17.734828609000001</c:v>
                </c:pt>
                <c:pt idx="6459">
                  <c:v>17.890956589999998</c:v>
                </c:pt>
                <c:pt idx="6460">
                  <c:v>18.038488692000001</c:v>
                </c:pt>
                <c:pt idx="6461">
                  <c:v>18.259081256999998</c:v>
                </c:pt>
                <c:pt idx="6462">
                  <c:v>18.499466456</c:v>
                </c:pt>
                <c:pt idx="6463">
                  <c:v>18.814588358999998</c:v>
                </c:pt>
                <c:pt idx="6464">
                  <c:v>19.162699962000001</c:v>
                </c:pt>
                <c:pt idx="6465">
                  <c:v>19.594123101000001</c:v>
                </c:pt>
                <c:pt idx="6466">
                  <c:v>20.085488651999999</c:v>
                </c:pt>
                <c:pt idx="6467">
                  <c:v>20.658657437999999</c:v>
                </c:pt>
                <c:pt idx="6468">
                  <c:v>21.293771411000002</c:v>
                </c:pt>
                <c:pt idx="6469">
                  <c:v>21.977771325999999</c:v>
                </c:pt>
                <c:pt idx="6470">
                  <c:v>22.698855073000001</c:v>
                </c:pt>
                <c:pt idx="6471">
                  <c:v>22.899994573000001</c:v>
                </c:pt>
                <c:pt idx="6472">
                  <c:v>22.388191321000001</c:v>
                </c:pt>
                <c:pt idx="6473">
                  <c:v>21.842846334000001</c:v>
                </c:pt>
                <c:pt idx="6474">
                  <c:v>21.341678314999999</c:v>
                </c:pt>
              </c:numCache>
            </c:numRef>
          </c:yVal>
          <c:smooth val="1"/>
          <c:extLst>
            <c:ext xmlns:c16="http://schemas.microsoft.com/office/drawing/2014/chart" uri="{C3380CC4-5D6E-409C-BE32-E72D297353CC}">
              <c16:uniqueId val="{00000000-DEC6-4531-809F-B9A0036CDCD6}"/>
            </c:ext>
          </c:extLst>
        </c:ser>
        <c:ser>
          <c:idx val="0"/>
          <c:order val="1"/>
          <c:spPr>
            <a:ln w="38100">
              <a:solidFill>
                <a:srgbClr val="FF0000"/>
              </a:solidFill>
              <a:prstDash val="solid"/>
            </a:ln>
          </c:spPr>
          <c:marker>
            <c:symbol val="none"/>
          </c:marker>
          <c:xVal>
            <c:numRef>
              <c:f>('REQ data'!$A$6,'REQ data'!$A$8)</c:f>
              <c:numCache>
                <c:formatCode>m/d/yyyy</c:formatCode>
                <c:ptCount val="2"/>
                <c:pt idx="0">
                  <c:v>38185</c:v>
                </c:pt>
                <c:pt idx="1">
                  <c:v>39515</c:v>
                </c:pt>
              </c:numCache>
            </c:numRef>
          </c:xVal>
          <c:yVal>
            <c:numRef>
              <c:f>'REQ data'!$L$6:$L$7</c:f>
              <c:numCache>
                <c:formatCode>General</c:formatCode>
                <c:ptCount val="2"/>
                <c:pt idx="0">
                  <c:v>-45</c:v>
                </c:pt>
                <c:pt idx="1">
                  <c:v>-45</c:v>
                </c:pt>
              </c:numCache>
            </c:numRef>
          </c:yVal>
          <c:smooth val="0"/>
          <c:extLst>
            <c:ext xmlns:c16="http://schemas.microsoft.com/office/drawing/2014/chart" uri="{C3380CC4-5D6E-409C-BE32-E72D297353CC}">
              <c16:uniqueId val="{00000001-DEC6-4531-809F-B9A0036CDCD6}"/>
            </c:ext>
          </c:extLst>
        </c:ser>
        <c:ser>
          <c:idx val="1"/>
          <c:order val="2"/>
          <c:spPr>
            <a:ln w="38100">
              <a:solidFill>
                <a:srgbClr val="FF0000"/>
              </a:solidFill>
              <a:prstDash val="solid"/>
            </a:ln>
          </c:spPr>
          <c:marker>
            <c:symbol val="none"/>
          </c:marker>
          <c:xVal>
            <c:numRef>
              <c:f>('REQ data'!$A$6,'REQ data'!$A$8)</c:f>
              <c:numCache>
                <c:formatCode>m/d/yyyy</c:formatCode>
                <c:ptCount val="2"/>
                <c:pt idx="0">
                  <c:v>38185</c:v>
                </c:pt>
                <c:pt idx="1">
                  <c:v>39515</c:v>
                </c:pt>
              </c:numCache>
            </c:numRef>
          </c:xVal>
          <c:yVal>
            <c:numRef>
              <c:f>'REQ data'!$M$6:$M$7</c:f>
              <c:numCache>
                <c:formatCode>General</c:formatCode>
                <c:ptCount val="2"/>
                <c:pt idx="0">
                  <c:v>-5</c:v>
                </c:pt>
                <c:pt idx="1">
                  <c:v>-5</c:v>
                </c:pt>
              </c:numCache>
            </c:numRef>
          </c:yVal>
          <c:smooth val="0"/>
          <c:extLst>
            <c:ext xmlns:c16="http://schemas.microsoft.com/office/drawing/2014/chart" uri="{C3380CC4-5D6E-409C-BE32-E72D297353CC}">
              <c16:uniqueId val="{00000002-DEC6-4531-809F-B9A0036CDCD6}"/>
            </c:ext>
          </c:extLst>
        </c:ser>
        <c:ser>
          <c:idx val="2"/>
          <c:order val="3"/>
          <c:spPr>
            <a:ln w="38100">
              <a:solidFill>
                <a:srgbClr val="339966"/>
              </a:solidFill>
              <a:prstDash val="solid"/>
            </a:ln>
          </c:spPr>
          <c:marker>
            <c:symbol val="none"/>
          </c:marker>
          <c:xVal>
            <c:numRef>
              <c:f>('REQ data'!$A$6,'REQ data'!$A$8)</c:f>
              <c:numCache>
                <c:formatCode>m/d/yyyy</c:formatCode>
                <c:ptCount val="2"/>
                <c:pt idx="0">
                  <c:v>38185</c:v>
                </c:pt>
                <c:pt idx="1">
                  <c:v>39515</c:v>
                </c:pt>
              </c:numCache>
            </c:numRef>
          </c:xVal>
          <c:yVal>
            <c:numRef>
              <c:f>'REQ data'!$N$6:$N$7</c:f>
              <c:numCache>
                <c:formatCode>General</c:formatCode>
                <c:ptCount val="2"/>
                <c:pt idx="0">
                  <c:v>-35</c:v>
                </c:pt>
                <c:pt idx="1">
                  <c:v>-35</c:v>
                </c:pt>
              </c:numCache>
            </c:numRef>
          </c:yVal>
          <c:smooth val="0"/>
          <c:extLst>
            <c:ext xmlns:c16="http://schemas.microsoft.com/office/drawing/2014/chart" uri="{C3380CC4-5D6E-409C-BE32-E72D297353CC}">
              <c16:uniqueId val="{00000003-DEC6-4531-809F-B9A0036CDCD6}"/>
            </c:ext>
          </c:extLst>
        </c:ser>
        <c:ser>
          <c:idx val="3"/>
          <c:order val="4"/>
          <c:spPr>
            <a:ln w="38100">
              <a:solidFill>
                <a:srgbClr val="339966"/>
              </a:solidFill>
              <a:prstDash val="solid"/>
            </a:ln>
          </c:spPr>
          <c:marker>
            <c:symbol val="none"/>
          </c:marker>
          <c:xVal>
            <c:numRef>
              <c:f>('REQ data'!$A$6,'REQ data'!$A$8)</c:f>
              <c:numCache>
                <c:formatCode>m/d/yyyy</c:formatCode>
                <c:ptCount val="2"/>
                <c:pt idx="0">
                  <c:v>38185</c:v>
                </c:pt>
                <c:pt idx="1">
                  <c:v>39515</c:v>
                </c:pt>
              </c:numCache>
            </c:numRef>
          </c:xVal>
          <c:yVal>
            <c:numRef>
              <c:f>'REQ data'!$O$6:$O$7</c:f>
              <c:numCache>
                <c:formatCode>General</c:formatCode>
                <c:ptCount val="2"/>
                <c:pt idx="0">
                  <c:v>-15</c:v>
                </c:pt>
                <c:pt idx="1">
                  <c:v>-15</c:v>
                </c:pt>
              </c:numCache>
            </c:numRef>
          </c:yVal>
          <c:smooth val="0"/>
          <c:extLst>
            <c:ext xmlns:c16="http://schemas.microsoft.com/office/drawing/2014/chart" uri="{C3380CC4-5D6E-409C-BE32-E72D297353CC}">
              <c16:uniqueId val="{00000004-DEC6-4531-809F-B9A0036CDCD6}"/>
            </c:ext>
          </c:extLst>
        </c:ser>
        <c:ser>
          <c:idx val="4"/>
          <c:order val="5"/>
          <c:spPr>
            <a:ln w="28575">
              <a:noFill/>
            </a:ln>
          </c:spPr>
          <c:marker>
            <c:symbol val="circle"/>
            <c:size val="8"/>
            <c:spPr>
              <a:solidFill>
                <a:srgbClr val="CC99FF"/>
              </a:solidFill>
              <a:ln>
                <a:solidFill>
                  <a:srgbClr val="800080"/>
                </a:solidFill>
                <a:prstDash val="solid"/>
              </a:ln>
            </c:spPr>
          </c:marker>
          <c:xVal>
            <c:numRef>
              <c:f>'MNVR plans'!$C$3:$C$1000</c:f>
              <c:numCache>
                <c:formatCode>m/d/yyyy</c:formatCode>
                <c:ptCount val="998"/>
                <c:pt idx="0">
                  <c:v>38320</c:v>
                </c:pt>
                <c:pt idx="1">
                  <c:v>38375</c:v>
                </c:pt>
                <c:pt idx="2">
                  <c:v>38425</c:v>
                </c:pt>
                <c:pt idx="3">
                  <c:v>38523</c:v>
                </c:pt>
                <c:pt idx="4">
                  <c:v>38603</c:v>
                </c:pt>
                <c:pt idx="5">
                  <c:v>38670</c:v>
                </c:pt>
                <c:pt idx="6">
                  <c:v>38784</c:v>
                </c:pt>
                <c:pt idx="7">
                  <c:v>38841</c:v>
                </c:pt>
                <c:pt idx="8">
                  <c:v>38967</c:v>
                </c:pt>
                <c:pt idx="9">
                  <c:v>39075</c:v>
                </c:pt>
                <c:pt idx="10">
                  <c:v>39166</c:v>
                </c:pt>
                <c:pt idx="11">
                  <c:v>39329</c:v>
                </c:pt>
                <c:pt idx="12">
                  <c:v>39579</c:v>
                </c:pt>
                <c:pt idx="13">
                  <c:v>39677</c:v>
                </c:pt>
                <c:pt idx="14">
                  <c:v>39700</c:v>
                </c:pt>
                <c:pt idx="15">
                  <c:v>39857</c:v>
                </c:pt>
                <c:pt idx="16">
                  <c:v>40009</c:v>
                </c:pt>
                <c:pt idx="17">
                  <c:v>40095</c:v>
                </c:pt>
                <c:pt idx="18">
                  <c:v>40153</c:v>
                </c:pt>
                <c:pt idx="19">
                  <c:v>40236</c:v>
                </c:pt>
                <c:pt idx="20">
                  <c:v>40321</c:v>
                </c:pt>
                <c:pt idx="21">
                  <c:v>40406</c:v>
                </c:pt>
                <c:pt idx="22">
                  <c:v>40448</c:v>
                </c:pt>
                <c:pt idx="23">
                  <c:v>40487</c:v>
                </c:pt>
                <c:pt idx="24">
                  <c:v>40533</c:v>
                </c:pt>
                <c:pt idx="25">
                  <c:v>40550</c:v>
                </c:pt>
                <c:pt idx="26">
                  <c:v>40607</c:v>
                </c:pt>
                <c:pt idx="27">
                  <c:v>40616</c:v>
                </c:pt>
                <c:pt idx="28">
                  <c:v>40668</c:v>
                </c:pt>
                <c:pt idx="29">
                  <c:v>40702</c:v>
                </c:pt>
                <c:pt idx="30">
                  <c:v>40775</c:v>
                </c:pt>
                <c:pt idx="31">
                  <c:v>40809</c:v>
                </c:pt>
                <c:pt idx="32">
                  <c:v>40825</c:v>
                </c:pt>
                <c:pt idx="33">
                  <c:v>40862</c:v>
                </c:pt>
                <c:pt idx="34">
                  <c:v>40871</c:v>
                </c:pt>
                <c:pt idx="36">
                  <c:v>40905</c:v>
                </c:pt>
                <c:pt idx="37">
                  <c:v>40946</c:v>
                </c:pt>
                <c:pt idx="38">
                  <c:v>40981</c:v>
                </c:pt>
                <c:pt idx="39">
                  <c:v>41012</c:v>
                </c:pt>
                <c:pt idx="40">
                  <c:v>41052</c:v>
                </c:pt>
                <c:pt idx="41">
                  <c:v>41093</c:v>
                </c:pt>
                <c:pt idx="42">
                  <c:v>41109</c:v>
                </c:pt>
                <c:pt idx="43">
                  <c:v>41143</c:v>
                </c:pt>
                <c:pt idx="44">
                  <c:v>41186</c:v>
                </c:pt>
                <c:pt idx="46">
                  <c:v>41207</c:v>
                </c:pt>
                <c:pt idx="48">
                  <c:v>41248</c:v>
                </c:pt>
                <c:pt idx="49">
                  <c:v>41274</c:v>
                </c:pt>
                <c:pt idx="50">
                  <c:v>41313</c:v>
                </c:pt>
                <c:pt idx="51">
                  <c:v>41386</c:v>
                </c:pt>
                <c:pt idx="52">
                  <c:v>41439</c:v>
                </c:pt>
                <c:pt idx="53">
                  <c:v>41472</c:v>
                </c:pt>
                <c:pt idx="54">
                  <c:v>41514</c:v>
                </c:pt>
                <c:pt idx="55">
                  <c:v>41532</c:v>
                </c:pt>
                <c:pt idx="56">
                  <c:v>41578</c:v>
                </c:pt>
                <c:pt idx="57">
                  <c:v>41590</c:v>
                </c:pt>
                <c:pt idx="58">
                  <c:v>41602</c:v>
                </c:pt>
                <c:pt idx="59">
                  <c:v>41616</c:v>
                </c:pt>
                <c:pt idx="60">
                  <c:v>41641</c:v>
                </c:pt>
                <c:pt idx="61">
                  <c:v>41668</c:v>
                </c:pt>
                <c:pt idx="62">
                  <c:v>41686</c:v>
                </c:pt>
                <c:pt idx="63">
                  <c:v>41705</c:v>
                </c:pt>
                <c:pt idx="64">
                  <c:v>41758</c:v>
                </c:pt>
                <c:pt idx="65">
                  <c:v>41775</c:v>
                </c:pt>
                <c:pt idx="66">
                  <c:v>41784</c:v>
                </c:pt>
                <c:pt idx="67">
                  <c:v>41828</c:v>
                </c:pt>
                <c:pt idx="68">
                  <c:v>41863</c:v>
                </c:pt>
                <c:pt idx="69">
                  <c:v>41893</c:v>
                </c:pt>
                <c:pt idx="70">
                  <c:v>41918</c:v>
                </c:pt>
                <c:pt idx="71">
                  <c:v>41932</c:v>
                </c:pt>
                <c:pt idx="72">
                  <c:v>41956</c:v>
                </c:pt>
                <c:pt idx="73">
                  <c:v>41980</c:v>
                </c:pt>
                <c:pt idx="74">
                  <c:v>42000</c:v>
                </c:pt>
                <c:pt idx="75">
                  <c:v>42022</c:v>
                </c:pt>
                <c:pt idx="76">
                  <c:v>42046</c:v>
                </c:pt>
                <c:pt idx="77">
                  <c:v>42071</c:v>
                </c:pt>
                <c:pt idx="78">
                  <c:v>42118</c:v>
                </c:pt>
                <c:pt idx="79">
                  <c:v>42156</c:v>
                </c:pt>
                <c:pt idx="80">
                  <c:v>42192</c:v>
                </c:pt>
                <c:pt idx="81">
                  <c:v>42233</c:v>
                </c:pt>
                <c:pt idx="82">
                  <c:v>42262</c:v>
                </c:pt>
                <c:pt idx="83">
                  <c:v>42292</c:v>
                </c:pt>
                <c:pt idx="84">
                  <c:v>42338</c:v>
                </c:pt>
                <c:pt idx="85">
                  <c:v>42365</c:v>
                </c:pt>
                <c:pt idx="86">
                  <c:v>42398</c:v>
                </c:pt>
                <c:pt idx="87">
                  <c:v>42419</c:v>
                </c:pt>
                <c:pt idx="89">
                  <c:v>42450</c:v>
                </c:pt>
                <c:pt idx="90">
                  <c:v>42505</c:v>
                </c:pt>
                <c:pt idx="91">
                  <c:v>42533</c:v>
                </c:pt>
                <c:pt idx="92">
                  <c:v>42552</c:v>
                </c:pt>
                <c:pt idx="93">
                  <c:v>42593</c:v>
                </c:pt>
                <c:pt idx="94">
                  <c:v>42624</c:v>
                </c:pt>
                <c:pt idx="95">
                  <c:v>42646</c:v>
                </c:pt>
                <c:pt idx="96">
                  <c:v>42668</c:v>
                </c:pt>
                <c:pt idx="97">
                  <c:v>75577</c:v>
                </c:pt>
                <c:pt idx="98">
                  <c:v>42734</c:v>
                </c:pt>
                <c:pt idx="99">
                  <c:v>42778</c:v>
                </c:pt>
                <c:pt idx="100">
                  <c:v>42843</c:v>
                </c:pt>
                <c:pt idx="101">
                  <c:v>42880</c:v>
                </c:pt>
                <c:pt idx="102">
                  <c:v>42922</c:v>
                </c:pt>
                <c:pt idx="103">
                  <c:v>42950</c:v>
                </c:pt>
                <c:pt idx="104">
                  <c:v>42976</c:v>
                </c:pt>
                <c:pt idx="105">
                  <c:v>43011</c:v>
                </c:pt>
                <c:pt idx="106">
                  <c:v>43050</c:v>
                </c:pt>
                <c:pt idx="107">
                  <c:v>43087</c:v>
                </c:pt>
                <c:pt idx="108">
                  <c:v>43087</c:v>
                </c:pt>
                <c:pt idx="109">
                  <c:v>43112</c:v>
                </c:pt>
                <c:pt idx="110">
                  <c:v>43146</c:v>
                </c:pt>
                <c:pt idx="111">
                  <c:v>43239</c:v>
                </c:pt>
                <c:pt idx="112">
                  <c:v>43264</c:v>
                </c:pt>
                <c:pt idx="113">
                  <c:v>43295</c:v>
                </c:pt>
                <c:pt idx="114">
                  <c:v>43353</c:v>
                </c:pt>
                <c:pt idx="115">
                  <c:v>43373</c:v>
                </c:pt>
                <c:pt idx="116">
                  <c:v>43408</c:v>
                </c:pt>
                <c:pt idx="117">
                  <c:v>43428</c:v>
                </c:pt>
                <c:pt idx="118">
                  <c:v>43469</c:v>
                </c:pt>
                <c:pt idx="119">
                  <c:v>43487</c:v>
                </c:pt>
                <c:pt idx="120">
                  <c:v>43519</c:v>
                </c:pt>
                <c:pt idx="122">
                  <c:v>43582</c:v>
                </c:pt>
                <c:pt idx="123">
                  <c:v>43597</c:v>
                </c:pt>
                <c:pt idx="124">
                  <c:v>43630</c:v>
                </c:pt>
                <c:pt idx="125">
                  <c:v>43657</c:v>
                </c:pt>
                <c:pt idx="126">
                  <c:v>43681</c:v>
                </c:pt>
                <c:pt idx="127">
                  <c:v>43709</c:v>
                </c:pt>
                <c:pt idx="128">
                  <c:v>43740</c:v>
                </c:pt>
                <c:pt idx="129">
                  <c:v>43765</c:v>
                </c:pt>
                <c:pt idx="130">
                  <c:v>43780</c:v>
                </c:pt>
                <c:pt idx="131">
                  <c:v>43801</c:v>
                </c:pt>
                <c:pt idx="132">
                  <c:v>43844</c:v>
                </c:pt>
                <c:pt idx="133">
                  <c:v>43895</c:v>
                </c:pt>
                <c:pt idx="134">
                  <c:v>43966</c:v>
                </c:pt>
                <c:pt idx="135">
                  <c:v>43998</c:v>
                </c:pt>
                <c:pt idx="136">
                  <c:v>44020</c:v>
                </c:pt>
                <c:pt idx="137">
                  <c:v>44068</c:v>
                </c:pt>
                <c:pt idx="138">
                  <c:v>44118</c:v>
                </c:pt>
                <c:pt idx="139">
                  <c:v>44148</c:v>
                </c:pt>
                <c:pt idx="140">
                  <c:v>44184</c:v>
                </c:pt>
                <c:pt idx="141">
                  <c:v>44211</c:v>
                </c:pt>
                <c:pt idx="142">
                  <c:v>44254</c:v>
                </c:pt>
                <c:pt idx="143">
                  <c:v>44319</c:v>
                </c:pt>
                <c:pt idx="144">
                  <c:v>44324</c:v>
                </c:pt>
                <c:pt idx="145">
                  <c:v>44369</c:v>
                </c:pt>
                <c:pt idx="146">
                  <c:v>44396</c:v>
                </c:pt>
                <c:pt idx="147">
                  <c:v>44430</c:v>
                </c:pt>
                <c:pt idx="148">
                  <c:v>44465</c:v>
                </c:pt>
                <c:pt idx="149">
                  <c:v>44511</c:v>
                </c:pt>
                <c:pt idx="150">
                  <c:v>44550</c:v>
                </c:pt>
                <c:pt idx="151">
                  <c:v>44588</c:v>
                </c:pt>
                <c:pt idx="152">
                  <c:v>44606</c:v>
                </c:pt>
                <c:pt idx="154">
                  <c:v>44674</c:v>
                </c:pt>
              </c:numCache>
            </c:numRef>
          </c:xVal>
          <c:yVal>
            <c:numRef>
              <c:f>'MNVR plans'!$D$3:$D$1000</c:f>
              <c:numCache>
                <c:formatCode>General</c:formatCode>
                <c:ptCount val="998"/>
                <c:pt idx="0">
                  <c:v>-19.75</c:v>
                </c:pt>
                <c:pt idx="1">
                  <c:v>-30</c:v>
                </c:pt>
                <c:pt idx="2">
                  <c:v>-29</c:v>
                </c:pt>
                <c:pt idx="3">
                  <c:v>-28</c:v>
                </c:pt>
                <c:pt idx="4">
                  <c:v>-27</c:v>
                </c:pt>
                <c:pt idx="5">
                  <c:v>-29.8</c:v>
                </c:pt>
                <c:pt idx="6">
                  <c:v>-26.4</c:v>
                </c:pt>
                <c:pt idx="7">
                  <c:v>-35</c:v>
                </c:pt>
                <c:pt idx="8">
                  <c:v>-35</c:v>
                </c:pt>
                <c:pt idx="9">
                  <c:v>-14</c:v>
                </c:pt>
                <c:pt idx="10">
                  <c:v>-35</c:v>
                </c:pt>
                <c:pt idx="11">
                  <c:v>-35</c:v>
                </c:pt>
                <c:pt idx="12">
                  <c:v>15</c:v>
                </c:pt>
                <c:pt idx="13">
                  <c:v>18</c:v>
                </c:pt>
                <c:pt idx="14">
                  <c:v>8.5</c:v>
                </c:pt>
                <c:pt idx="15">
                  <c:v>11</c:v>
                </c:pt>
                <c:pt idx="16">
                  <c:v>18</c:v>
                </c:pt>
                <c:pt idx="17">
                  <c:v>18.5</c:v>
                </c:pt>
                <c:pt idx="18">
                  <c:v>17.940000000000001</c:v>
                </c:pt>
                <c:pt idx="19">
                  <c:v>18.149999999999999</c:v>
                </c:pt>
                <c:pt idx="20">
                  <c:v>17.96</c:v>
                </c:pt>
                <c:pt idx="21">
                  <c:v>18.7</c:v>
                </c:pt>
                <c:pt idx="22">
                  <c:v>17.899999999999999</c:v>
                </c:pt>
                <c:pt idx="23">
                  <c:v>18.3</c:v>
                </c:pt>
                <c:pt idx="24">
                  <c:v>14.4</c:v>
                </c:pt>
                <c:pt idx="25">
                  <c:v>7.6</c:v>
                </c:pt>
                <c:pt idx="26">
                  <c:v>16</c:v>
                </c:pt>
                <c:pt idx="27">
                  <c:v>15.9</c:v>
                </c:pt>
                <c:pt idx="28">
                  <c:v>18</c:v>
                </c:pt>
                <c:pt idx="29">
                  <c:v>18</c:v>
                </c:pt>
                <c:pt idx="30">
                  <c:v>18</c:v>
                </c:pt>
                <c:pt idx="31">
                  <c:v>18.2</c:v>
                </c:pt>
                <c:pt idx="32">
                  <c:v>17.399999999999999</c:v>
                </c:pt>
                <c:pt idx="33">
                  <c:v>16.899999999999999</c:v>
                </c:pt>
                <c:pt idx="34">
                  <c:v>15.5</c:v>
                </c:pt>
                <c:pt idx="36">
                  <c:v>16.8</c:v>
                </c:pt>
                <c:pt idx="37">
                  <c:v>18</c:v>
                </c:pt>
                <c:pt idx="38">
                  <c:v>18</c:v>
                </c:pt>
                <c:pt idx="39">
                  <c:v>15</c:v>
                </c:pt>
                <c:pt idx="40">
                  <c:v>20.25</c:v>
                </c:pt>
                <c:pt idx="41">
                  <c:v>18</c:v>
                </c:pt>
                <c:pt idx="42">
                  <c:v>22.6</c:v>
                </c:pt>
                <c:pt idx="43">
                  <c:v>18</c:v>
                </c:pt>
                <c:pt idx="44">
                  <c:v>18.149999999999999</c:v>
                </c:pt>
                <c:pt idx="46">
                  <c:v>18.5</c:v>
                </c:pt>
                <c:pt idx="48">
                  <c:v>17.850000000000001</c:v>
                </c:pt>
                <c:pt idx="49">
                  <c:v>21.5</c:v>
                </c:pt>
                <c:pt idx="50">
                  <c:v>15</c:v>
                </c:pt>
                <c:pt idx="51">
                  <c:v>19.100000000000001</c:v>
                </c:pt>
                <c:pt idx="52">
                  <c:v>17</c:v>
                </c:pt>
                <c:pt idx="53">
                  <c:v>17.8</c:v>
                </c:pt>
                <c:pt idx="54">
                  <c:v>18</c:v>
                </c:pt>
                <c:pt idx="55">
                  <c:v>20.5</c:v>
                </c:pt>
                <c:pt idx="56">
                  <c:v>17.75</c:v>
                </c:pt>
                <c:pt idx="57">
                  <c:v>18.045000000000002</c:v>
                </c:pt>
                <c:pt idx="58">
                  <c:v>14.48</c:v>
                </c:pt>
                <c:pt idx="59">
                  <c:v>18</c:v>
                </c:pt>
                <c:pt idx="60">
                  <c:v>18.2</c:v>
                </c:pt>
                <c:pt idx="61">
                  <c:v>18.149999999999999</c:v>
                </c:pt>
                <c:pt idx="62">
                  <c:v>17.25</c:v>
                </c:pt>
                <c:pt idx="63">
                  <c:v>18.63</c:v>
                </c:pt>
                <c:pt idx="64">
                  <c:v>18.5</c:v>
                </c:pt>
                <c:pt idx="65">
                  <c:v>20.02</c:v>
                </c:pt>
                <c:pt idx="66">
                  <c:v>17.190000000000001</c:v>
                </c:pt>
                <c:pt idx="67">
                  <c:v>18</c:v>
                </c:pt>
                <c:pt idx="68">
                  <c:v>17.82</c:v>
                </c:pt>
                <c:pt idx="69">
                  <c:v>18.38</c:v>
                </c:pt>
                <c:pt idx="70">
                  <c:v>18.45</c:v>
                </c:pt>
                <c:pt idx="71">
                  <c:v>16.899999999999999</c:v>
                </c:pt>
                <c:pt idx="72">
                  <c:v>15.97</c:v>
                </c:pt>
                <c:pt idx="73">
                  <c:v>18.149999999999999</c:v>
                </c:pt>
                <c:pt idx="74">
                  <c:v>15.25</c:v>
                </c:pt>
                <c:pt idx="75">
                  <c:v>23.07</c:v>
                </c:pt>
                <c:pt idx="76">
                  <c:v>19.98</c:v>
                </c:pt>
                <c:pt idx="77">
                  <c:v>21.39</c:v>
                </c:pt>
                <c:pt idx="78">
                  <c:v>27.45</c:v>
                </c:pt>
                <c:pt idx="79">
                  <c:v>17.86</c:v>
                </c:pt>
                <c:pt idx="80">
                  <c:v>18.440000000000001</c:v>
                </c:pt>
                <c:pt idx="81">
                  <c:v>17.79</c:v>
                </c:pt>
                <c:pt idx="82">
                  <c:v>20.14</c:v>
                </c:pt>
                <c:pt idx="83">
                  <c:v>19.71</c:v>
                </c:pt>
                <c:pt idx="84">
                  <c:v>18.82</c:v>
                </c:pt>
                <c:pt idx="85">
                  <c:v>19.53</c:v>
                </c:pt>
                <c:pt idx="86">
                  <c:v>19.399999999999999</c:v>
                </c:pt>
                <c:pt idx="87">
                  <c:v>10.85</c:v>
                </c:pt>
                <c:pt idx="89">
                  <c:v>21.18</c:v>
                </c:pt>
                <c:pt idx="90">
                  <c:v>24.91</c:v>
                </c:pt>
                <c:pt idx="91">
                  <c:v>24.1</c:v>
                </c:pt>
                <c:pt idx="92">
                  <c:v>24.38</c:v>
                </c:pt>
                <c:pt idx="93">
                  <c:v>24.85</c:v>
                </c:pt>
                <c:pt idx="94">
                  <c:v>24.5</c:v>
                </c:pt>
                <c:pt idx="95">
                  <c:v>24.03</c:v>
                </c:pt>
                <c:pt idx="96">
                  <c:v>21.84</c:v>
                </c:pt>
                <c:pt idx="97">
                  <c:v>21.8</c:v>
                </c:pt>
                <c:pt idx="98">
                  <c:v>22.45</c:v>
                </c:pt>
                <c:pt idx="99">
                  <c:v>22.2</c:v>
                </c:pt>
                <c:pt idx="100">
                  <c:v>21</c:v>
                </c:pt>
                <c:pt idx="101">
                  <c:v>22.7</c:v>
                </c:pt>
                <c:pt idx="102">
                  <c:v>25</c:v>
                </c:pt>
                <c:pt idx="103">
                  <c:v>25.7</c:v>
                </c:pt>
                <c:pt idx="104">
                  <c:v>25.67</c:v>
                </c:pt>
                <c:pt idx="105">
                  <c:v>23.49</c:v>
                </c:pt>
                <c:pt idx="106">
                  <c:v>20.7</c:v>
                </c:pt>
                <c:pt idx="107">
                  <c:v>20.97</c:v>
                </c:pt>
                <c:pt idx="108">
                  <c:v>20.97</c:v>
                </c:pt>
                <c:pt idx="109">
                  <c:v>17.5</c:v>
                </c:pt>
                <c:pt idx="110">
                  <c:v>22.5</c:v>
                </c:pt>
                <c:pt idx="111">
                  <c:v>25</c:v>
                </c:pt>
                <c:pt idx="112">
                  <c:v>24.89</c:v>
                </c:pt>
                <c:pt idx="113">
                  <c:v>24.83</c:v>
                </c:pt>
                <c:pt idx="114">
                  <c:v>25.16</c:v>
                </c:pt>
                <c:pt idx="115">
                  <c:v>24.89</c:v>
                </c:pt>
                <c:pt idx="116">
                  <c:v>26.4</c:v>
                </c:pt>
                <c:pt idx="117">
                  <c:v>25.04</c:v>
                </c:pt>
                <c:pt idx="118">
                  <c:v>24.25</c:v>
                </c:pt>
                <c:pt idx="119">
                  <c:v>25.25</c:v>
                </c:pt>
                <c:pt idx="120">
                  <c:v>25</c:v>
                </c:pt>
                <c:pt idx="121">
                  <c:v>22.11</c:v>
                </c:pt>
                <c:pt idx="122">
                  <c:v>24.11</c:v>
                </c:pt>
                <c:pt idx="123">
                  <c:v>25.5</c:v>
                </c:pt>
                <c:pt idx="124">
                  <c:v>26.2</c:v>
                </c:pt>
                <c:pt idx="125">
                  <c:v>26.6</c:v>
                </c:pt>
                <c:pt idx="126">
                  <c:v>26.23</c:v>
                </c:pt>
                <c:pt idx="127">
                  <c:v>25.9</c:v>
                </c:pt>
                <c:pt idx="128">
                  <c:v>24.54</c:v>
                </c:pt>
                <c:pt idx="129">
                  <c:v>25.26</c:v>
                </c:pt>
                <c:pt idx="130">
                  <c:v>23.88</c:v>
                </c:pt>
                <c:pt idx="131">
                  <c:v>17.7</c:v>
                </c:pt>
                <c:pt idx="132">
                  <c:v>21.49</c:v>
                </c:pt>
                <c:pt idx="133">
                  <c:v>22.9</c:v>
                </c:pt>
                <c:pt idx="134">
                  <c:v>24.4</c:v>
                </c:pt>
                <c:pt idx="135">
                  <c:v>25.25</c:v>
                </c:pt>
                <c:pt idx="136">
                  <c:v>25.3</c:v>
                </c:pt>
                <c:pt idx="137">
                  <c:v>23.78</c:v>
                </c:pt>
                <c:pt idx="138">
                  <c:v>19.78</c:v>
                </c:pt>
                <c:pt idx="139">
                  <c:v>20.125</c:v>
                </c:pt>
                <c:pt idx="140">
                  <c:v>20.46</c:v>
                </c:pt>
                <c:pt idx="141">
                  <c:v>23</c:v>
                </c:pt>
                <c:pt idx="142">
                  <c:v>24.23</c:v>
                </c:pt>
                <c:pt idx="143">
                  <c:v>22.34</c:v>
                </c:pt>
                <c:pt idx="144">
                  <c:v>22.15</c:v>
                </c:pt>
                <c:pt idx="145">
                  <c:v>24.8</c:v>
                </c:pt>
                <c:pt idx="146">
                  <c:v>25.5</c:v>
                </c:pt>
                <c:pt idx="147">
                  <c:v>25.03</c:v>
                </c:pt>
                <c:pt idx="148">
                  <c:v>21.98</c:v>
                </c:pt>
                <c:pt idx="149">
                  <c:v>21.26</c:v>
                </c:pt>
                <c:pt idx="150">
                  <c:v>24.8</c:v>
                </c:pt>
                <c:pt idx="151">
                  <c:v>25.7</c:v>
                </c:pt>
                <c:pt idx="152">
                  <c:v>23.7</c:v>
                </c:pt>
                <c:pt idx="154">
                  <c:v>17.559999999999999</c:v>
                </c:pt>
              </c:numCache>
            </c:numRef>
          </c:yVal>
          <c:smooth val="0"/>
          <c:extLst>
            <c:ext xmlns:c16="http://schemas.microsoft.com/office/drawing/2014/chart" uri="{C3380CC4-5D6E-409C-BE32-E72D297353CC}">
              <c16:uniqueId val="{00000005-DEC6-4531-809F-B9A0036CDCD6}"/>
            </c:ext>
          </c:extLst>
        </c:ser>
        <c:ser>
          <c:idx val="5"/>
          <c:order val="6"/>
          <c:spPr>
            <a:ln w="38100">
              <a:solidFill>
                <a:srgbClr val="339966"/>
              </a:solidFill>
              <a:prstDash val="solid"/>
            </a:ln>
          </c:spPr>
          <c:marker>
            <c:symbol val="none"/>
          </c:marker>
          <c:xVal>
            <c:numRef>
              <c:f>'REQ data'!$A$8:$A$9</c:f>
              <c:numCache>
                <c:formatCode>m/d/yyyy</c:formatCode>
                <c:ptCount val="2"/>
                <c:pt idx="0">
                  <c:v>39515</c:v>
                </c:pt>
                <c:pt idx="1">
                  <c:v>44675</c:v>
                </c:pt>
              </c:numCache>
            </c:numRef>
          </c:xVal>
          <c:yVal>
            <c:numRef>
              <c:f>'REQ data'!$N$8:$N$9</c:f>
              <c:numCache>
                <c:formatCode>General</c:formatCode>
                <c:ptCount val="2"/>
                <c:pt idx="0">
                  <c:v>8</c:v>
                </c:pt>
                <c:pt idx="1">
                  <c:v>8</c:v>
                </c:pt>
              </c:numCache>
            </c:numRef>
          </c:yVal>
          <c:smooth val="0"/>
          <c:extLst>
            <c:ext xmlns:c16="http://schemas.microsoft.com/office/drawing/2014/chart" uri="{C3380CC4-5D6E-409C-BE32-E72D297353CC}">
              <c16:uniqueId val="{00000006-DEC6-4531-809F-B9A0036CDCD6}"/>
            </c:ext>
          </c:extLst>
        </c:ser>
        <c:ser>
          <c:idx val="6"/>
          <c:order val="7"/>
          <c:spPr>
            <a:ln w="38100">
              <a:solidFill>
                <a:srgbClr val="339966"/>
              </a:solidFill>
              <a:prstDash val="solid"/>
            </a:ln>
          </c:spPr>
          <c:marker>
            <c:symbol val="none"/>
          </c:marker>
          <c:xVal>
            <c:numRef>
              <c:f>'REQ data'!$A$8:$A$9</c:f>
              <c:numCache>
                <c:formatCode>m/d/yyyy</c:formatCode>
                <c:ptCount val="2"/>
                <c:pt idx="0">
                  <c:v>39515</c:v>
                </c:pt>
                <c:pt idx="1">
                  <c:v>44675</c:v>
                </c:pt>
              </c:numCache>
            </c:numRef>
          </c:xVal>
          <c:yVal>
            <c:numRef>
              <c:f>'REQ data'!$O$8:$O$9</c:f>
              <c:numCache>
                <c:formatCode>General</c:formatCode>
                <c:ptCount val="2"/>
                <c:pt idx="0">
                  <c:v>28</c:v>
                </c:pt>
                <c:pt idx="1">
                  <c:v>28</c:v>
                </c:pt>
              </c:numCache>
            </c:numRef>
          </c:yVal>
          <c:smooth val="0"/>
          <c:extLst>
            <c:ext xmlns:c16="http://schemas.microsoft.com/office/drawing/2014/chart" uri="{C3380CC4-5D6E-409C-BE32-E72D297353CC}">
              <c16:uniqueId val="{00000007-DEC6-4531-809F-B9A0036CDCD6}"/>
            </c:ext>
          </c:extLst>
        </c:ser>
        <c:ser>
          <c:idx val="7"/>
          <c:order val="8"/>
          <c:tx>
            <c:v>new hard top</c:v>
          </c:tx>
          <c:spPr>
            <a:ln w="38100">
              <a:solidFill>
                <a:srgbClr val="FF0000"/>
              </a:solidFill>
              <a:prstDash val="solid"/>
            </a:ln>
          </c:spPr>
          <c:marker>
            <c:symbol val="none"/>
          </c:marker>
          <c:xVal>
            <c:numRef>
              <c:f>'REQ data'!$A$8:$A$9</c:f>
              <c:numCache>
                <c:formatCode>m/d/yyyy</c:formatCode>
                <c:ptCount val="2"/>
                <c:pt idx="0">
                  <c:v>39515</c:v>
                </c:pt>
                <c:pt idx="1">
                  <c:v>44675</c:v>
                </c:pt>
              </c:numCache>
            </c:numRef>
          </c:xVal>
          <c:yVal>
            <c:numRef>
              <c:f>'REQ data'!$L$8:$L$9</c:f>
              <c:numCache>
                <c:formatCode>General</c:formatCode>
                <c:ptCount val="2"/>
                <c:pt idx="0">
                  <c:v>-2</c:v>
                </c:pt>
                <c:pt idx="1">
                  <c:v>-2</c:v>
                </c:pt>
              </c:numCache>
            </c:numRef>
          </c:yVal>
          <c:smooth val="0"/>
          <c:extLst>
            <c:ext xmlns:c16="http://schemas.microsoft.com/office/drawing/2014/chart" uri="{C3380CC4-5D6E-409C-BE32-E72D297353CC}">
              <c16:uniqueId val="{00000008-DEC6-4531-809F-B9A0036CDCD6}"/>
            </c:ext>
          </c:extLst>
        </c:ser>
        <c:ser>
          <c:idx val="8"/>
          <c:order val="9"/>
          <c:tx>
            <c:v>new hard low</c:v>
          </c:tx>
          <c:spPr>
            <a:ln w="38100">
              <a:solidFill>
                <a:srgbClr val="FF0000"/>
              </a:solidFill>
              <a:prstDash val="solid"/>
            </a:ln>
          </c:spPr>
          <c:marker>
            <c:symbol val="none"/>
          </c:marker>
          <c:xVal>
            <c:numRef>
              <c:f>'REQ data'!$A$8:$A$9</c:f>
              <c:numCache>
                <c:formatCode>m/d/yyyy</c:formatCode>
                <c:ptCount val="2"/>
                <c:pt idx="0">
                  <c:v>39515</c:v>
                </c:pt>
                <c:pt idx="1">
                  <c:v>44675</c:v>
                </c:pt>
              </c:numCache>
            </c:numRef>
          </c:xVal>
          <c:yVal>
            <c:numRef>
              <c:f>'REQ data'!$M$8:$M$9</c:f>
              <c:numCache>
                <c:formatCode>General</c:formatCode>
                <c:ptCount val="2"/>
                <c:pt idx="0">
                  <c:v>38</c:v>
                </c:pt>
                <c:pt idx="1">
                  <c:v>38</c:v>
                </c:pt>
              </c:numCache>
            </c:numRef>
          </c:yVal>
          <c:smooth val="0"/>
          <c:extLst>
            <c:ext xmlns:c16="http://schemas.microsoft.com/office/drawing/2014/chart" uri="{C3380CC4-5D6E-409C-BE32-E72D297353CC}">
              <c16:uniqueId val="{00000009-DEC6-4531-809F-B9A0036CDCD6}"/>
            </c:ext>
          </c:extLst>
        </c:ser>
        <c:dLbls>
          <c:showLegendKey val="0"/>
          <c:showVal val="0"/>
          <c:showCatName val="0"/>
          <c:showSerName val="0"/>
          <c:showPercent val="0"/>
          <c:showBubbleSize val="0"/>
        </c:dLbls>
        <c:axId val="509391592"/>
        <c:axId val="1"/>
      </c:scatterChart>
      <c:valAx>
        <c:axId val="509391592"/>
        <c:scaling>
          <c:orientation val="minMax"/>
          <c:max val="44692"/>
          <c:min val="43355"/>
        </c:scaling>
        <c:delete val="0"/>
        <c:axPos val="b"/>
        <c:title>
          <c:tx>
            <c:rich>
              <a:bodyPr/>
              <a:lstStyle/>
              <a:p>
                <a:pPr>
                  <a:defRPr sz="1400" b="1" i="0" u="none" strike="noStrike" baseline="0">
                    <a:solidFill>
                      <a:srgbClr val="000000"/>
                    </a:solidFill>
                    <a:latin typeface="Arial"/>
                    <a:ea typeface="Arial"/>
                    <a:cs typeface="Arial"/>
                  </a:defRPr>
                </a:pPr>
                <a:r>
                  <a:rPr lang="en-US"/>
                  <a:t>Date</a:t>
                </a:r>
              </a:p>
            </c:rich>
          </c:tx>
          <c:layout>
            <c:manualLayout>
              <c:xMode val="edge"/>
              <c:yMode val="edge"/>
              <c:x val="0.46577870667401144"/>
              <c:y val="0.93338946093276798"/>
            </c:manualLayout>
          </c:layout>
          <c:overlay val="0"/>
          <c:spPr>
            <a:noFill/>
            <a:ln w="25400">
              <a:noFill/>
            </a:ln>
          </c:spPr>
        </c:title>
        <c:numFmt formatCode="mmm\ \'yy" sourceLinked="0"/>
        <c:majorTickMark val="cross"/>
        <c:minorTickMark val="out"/>
        <c:tickLblPos val="low"/>
        <c:spPr>
          <a:ln w="3175">
            <a:solidFill>
              <a:srgbClr val="000000"/>
            </a:solidFill>
            <a:prstDash val="solid"/>
          </a:ln>
        </c:spPr>
        <c:txPr>
          <a:bodyPr rot="0" vert="horz"/>
          <a:lstStyle/>
          <a:p>
            <a:pPr>
              <a:defRPr sz="1075" b="1" i="0" u="none" strike="noStrike" baseline="0">
                <a:solidFill>
                  <a:srgbClr val="000000"/>
                </a:solidFill>
                <a:latin typeface="Arial"/>
                <a:ea typeface="Arial"/>
                <a:cs typeface="Arial"/>
              </a:defRPr>
            </a:pPr>
            <a:endParaRPr lang="en-US"/>
          </a:p>
        </c:txPr>
        <c:crossAx val="1"/>
        <c:crossesAt val="-90"/>
        <c:crossBetween val="midCat"/>
        <c:majorUnit val="90"/>
      </c:valAx>
      <c:valAx>
        <c:axId val="1"/>
        <c:scaling>
          <c:orientation val="minMax"/>
          <c:max val="40"/>
          <c:min val="-5"/>
        </c:scaling>
        <c:delete val="0"/>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a:t>WRS Error (Km)</a:t>
                </a:r>
              </a:p>
            </c:rich>
          </c:tx>
          <c:layout>
            <c:manualLayout>
              <c:xMode val="edge"/>
              <c:yMode val="edge"/>
              <c:x val="5.4078145892140841E-3"/>
              <c:y val="0.37390693116150181"/>
            </c:manualLayout>
          </c:layout>
          <c:overlay val="0"/>
          <c:spPr>
            <a:noFill/>
            <a:ln w="25400">
              <a:noFill/>
            </a:ln>
          </c:spPr>
        </c:title>
        <c:numFmt formatCode="General" sourceLinked="1"/>
        <c:majorTickMark val="out"/>
        <c:minorTickMark val="out"/>
        <c:tickLblPos val="nextTo"/>
        <c:spPr>
          <a:ln w="3175">
            <a:solidFill>
              <a:srgbClr val="000000"/>
            </a:solidFill>
            <a:prstDash val="solid"/>
          </a:ln>
        </c:spPr>
        <c:txPr>
          <a:bodyPr rot="0" vert="horz"/>
          <a:lstStyle/>
          <a:p>
            <a:pPr>
              <a:defRPr sz="1075" b="1" i="0" u="none" strike="noStrike" baseline="0">
                <a:solidFill>
                  <a:srgbClr val="000000"/>
                </a:solidFill>
                <a:latin typeface="Arial"/>
                <a:ea typeface="Arial"/>
                <a:cs typeface="Arial"/>
              </a:defRPr>
            </a:pPr>
            <a:endParaRPr lang="en-US"/>
          </a:p>
        </c:txPr>
        <c:crossAx val="509391592"/>
        <c:crosses val="autoZero"/>
        <c:crossBetween val="midCat"/>
      </c:valAx>
      <c:spPr>
        <a:noFill/>
        <a:ln w="25400">
          <a:noFill/>
        </a:ln>
      </c:spPr>
    </c:plotArea>
    <c:plotVisOnly val="1"/>
    <c:dispBlanksAs val="gap"/>
    <c:showDLblsOverMax val="0"/>
  </c:chart>
  <c:spPr>
    <a:noFill/>
    <a:ln w="9525">
      <a:noFill/>
    </a:ln>
  </c:spPr>
  <c:txPr>
    <a:bodyPr/>
    <a:lstStyle/>
    <a:p>
      <a:pPr>
        <a:defRPr sz="1075"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Arial"/>
                <a:ea typeface="Arial"/>
                <a:cs typeface="Arial"/>
              </a:defRPr>
            </a:pPr>
            <a:r>
              <a:rPr lang="en-US"/>
              <a:t>Aura Averaged Mean Local Time at the Ascending Node</a:t>
            </a:r>
          </a:p>
        </c:rich>
      </c:tx>
      <c:layout>
        <c:manualLayout>
          <c:xMode val="edge"/>
          <c:yMode val="edge"/>
          <c:x val="0.15871255783748681"/>
          <c:y val="0"/>
        </c:manualLayout>
      </c:layout>
      <c:overlay val="0"/>
      <c:spPr>
        <a:noFill/>
        <a:ln w="25400">
          <a:noFill/>
        </a:ln>
      </c:spPr>
    </c:title>
    <c:autoTitleDeleted val="0"/>
    <c:plotArea>
      <c:layout>
        <c:manualLayout>
          <c:layoutTarget val="inner"/>
          <c:xMode val="edge"/>
          <c:yMode val="edge"/>
          <c:x val="0.10210876803551609"/>
          <c:y val="8.8091353996737357E-2"/>
          <c:w val="0.79023307436182022"/>
          <c:h val="0.79282218597063625"/>
        </c:manualLayout>
      </c:layout>
      <c:scatterChart>
        <c:scatterStyle val="lineMarker"/>
        <c:varyColors val="0"/>
        <c:ser>
          <c:idx val="0"/>
          <c:order val="0"/>
          <c:tx>
            <c:v>MLT_time</c:v>
          </c:tx>
          <c:spPr>
            <a:ln w="12700">
              <a:solidFill>
                <a:srgbClr val="339966"/>
              </a:solidFill>
              <a:prstDash val="solid"/>
            </a:ln>
          </c:spPr>
          <c:marker>
            <c:symbol val="diamond"/>
            <c:size val="5"/>
            <c:spPr>
              <a:solidFill>
                <a:srgbClr val="339966"/>
              </a:solidFill>
              <a:ln>
                <a:solidFill>
                  <a:srgbClr val="339966"/>
                </a:solidFill>
                <a:prstDash val="solid"/>
              </a:ln>
            </c:spPr>
          </c:marker>
          <c:xVal>
            <c:numRef>
              <c:f>'Derived Data'!$D$6:$D$7999</c:f>
              <c:numCache>
                <c:formatCode>mm/dd/yy</c:formatCode>
                <c:ptCount val="7994"/>
                <c:pt idx="0">
                  <c:v>38186</c:v>
                </c:pt>
                <c:pt idx="1">
                  <c:v>38187</c:v>
                </c:pt>
                <c:pt idx="2">
                  <c:v>38188</c:v>
                </c:pt>
                <c:pt idx="3">
                  <c:v>38189</c:v>
                </c:pt>
                <c:pt idx="4">
                  <c:v>38190</c:v>
                </c:pt>
                <c:pt idx="5">
                  <c:v>38191</c:v>
                </c:pt>
                <c:pt idx="6">
                  <c:v>38192</c:v>
                </c:pt>
                <c:pt idx="7">
                  <c:v>38193</c:v>
                </c:pt>
                <c:pt idx="8">
                  <c:v>38194</c:v>
                </c:pt>
                <c:pt idx="9">
                  <c:v>38195</c:v>
                </c:pt>
                <c:pt idx="10">
                  <c:v>38196</c:v>
                </c:pt>
                <c:pt idx="11">
                  <c:v>38197</c:v>
                </c:pt>
                <c:pt idx="12">
                  <c:v>38198</c:v>
                </c:pt>
                <c:pt idx="13">
                  <c:v>38199</c:v>
                </c:pt>
                <c:pt idx="14">
                  <c:v>38200</c:v>
                </c:pt>
                <c:pt idx="15">
                  <c:v>38201</c:v>
                </c:pt>
                <c:pt idx="16">
                  <c:v>38202</c:v>
                </c:pt>
                <c:pt idx="17">
                  <c:v>38203</c:v>
                </c:pt>
                <c:pt idx="18">
                  <c:v>38204</c:v>
                </c:pt>
                <c:pt idx="19">
                  <c:v>38205</c:v>
                </c:pt>
                <c:pt idx="20">
                  <c:v>38206</c:v>
                </c:pt>
                <c:pt idx="21">
                  <c:v>38207</c:v>
                </c:pt>
                <c:pt idx="22">
                  <c:v>38208</c:v>
                </c:pt>
                <c:pt idx="23">
                  <c:v>38209</c:v>
                </c:pt>
                <c:pt idx="24">
                  <c:v>38210</c:v>
                </c:pt>
                <c:pt idx="25">
                  <c:v>38211</c:v>
                </c:pt>
                <c:pt idx="26">
                  <c:v>38212</c:v>
                </c:pt>
                <c:pt idx="27">
                  <c:v>38213</c:v>
                </c:pt>
                <c:pt idx="28">
                  <c:v>38214</c:v>
                </c:pt>
                <c:pt idx="29">
                  <c:v>38215</c:v>
                </c:pt>
                <c:pt idx="30">
                  <c:v>38216</c:v>
                </c:pt>
                <c:pt idx="31">
                  <c:v>38217</c:v>
                </c:pt>
                <c:pt idx="32">
                  <c:v>38218</c:v>
                </c:pt>
                <c:pt idx="33">
                  <c:v>38219</c:v>
                </c:pt>
                <c:pt idx="34">
                  <c:v>38220</c:v>
                </c:pt>
                <c:pt idx="35">
                  <c:v>38221</c:v>
                </c:pt>
                <c:pt idx="36">
                  <c:v>38222</c:v>
                </c:pt>
                <c:pt idx="37">
                  <c:v>38223</c:v>
                </c:pt>
                <c:pt idx="38">
                  <c:v>38224</c:v>
                </c:pt>
                <c:pt idx="39">
                  <c:v>38225</c:v>
                </c:pt>
                <c:pt idx="40">
                  <c:v>38226</c:v>
                </c:pt>
                <c:pt idx="41">
                  <c:v>38227</c:v>
                </c:pt>
                <c:pt idx="42">
                  <c:v>38228</c:v>
                </c:pt>
                <c:pt idx="43">
                  <c:v>38229</c:v>
                </c:pt>
                <c:pt idx="44">
                  <c:v>38230</c:v>
                </c:pt>
                <c:pt idx="45">
                  <c:v>38231</c:v>
                </c:pt>
                <c:pt idx="46">
                  <c:v>38232</c:v>
                </c:pt>
                <c:pt idx="47">
                  <c:v>38233</c:v>
                </c:pt>
                <c:pt idx="48">
                  <c:v>38234</c:v>
                </c:pt>
                <c:pt idx="49">
                  <c:v>38235</c:v>
                </c:pt>
                <c:pt idx="50">
                  <c:v>38236</c:v>
                </c:pt>
                <c:pt idx="51">
                  <c:v>38237</c:v>
                </c:pt>
                <c:pt idx="52">
                  <c:v>38238</c:v>
                </c:pt>
                <c:pt idx="53">
                  <c:v>38239</c:v>
                </c:pt>
                <c:pt idx="54">
                  <c:v>38240</c:v>
                </c:pt>
                <c:pt idx="55">
                  <c:v>38241</c:v>
                </c:pt>
                <c:pt idx="56">
                  <c:v>38242</c:v>
                </c:pt>
                <c:pt idx="57">
                  <c:v>38243</c:v>
                </c:pt>
                <c:pt idx="58">
                  <c:v>38244</c:v>
                </c:pt>
                <c:pt idx="59">
                  <c:v>38245</c:v>
                </c:pt>
                <c:pt idx="60">
                  <c:v>38246</c:v>
                </c:pt>
                <c:pt idx="61">
                  <c:v>38247</c:v>
                </c:pt>
                <c:pt idx="62">
                  <c:v>38248</c:v>
                </c:pt>
                <c:pt idx="63">
                  <c:v>38249</c:v>
                </c:pt>
                <c:pt idx="64">
                  <c:v>38250</c:v>
                </c:pt>
                <c:pt idx="65">
                  <c:v>38251</c:v>
                </c:pt>
                <c:pt idx="66">
                  <c:v>38252</c:v>
                </c:pt>
                <c:pt idx="67">
                  <c:v>38253</c:v>
                </c:pt>
                <c:pt idx="68">
                  <c:v>38254</c:v>
                </c:pt>
                <c:pt idx="69">
                  <c:v>38255</c:v>
                </c:pt>
                <c:pt idx="70">
                  <c:v>38256</c:v>
                </c:pt>
                <c:pt idx="71">
                  <c:v>38257</c:v>
                </c:pt>
                <c:pt idx="72">
                  <c:v>38258</c:v>
                </c:pt>
                <c:pt idx="73">
                  <c:v>38259</c:v>
                </c:pt>
                <c:pt idx="74">
                  <c:v>38260</c:v>
                </c:pt>
                <c:pt idx="75">
                  <c:v>38261</c:v>
                </c:pt>
                <c:pt idx="76">
                  <c:v>38262</c:v>
                </c:pt>
                <c:pt idx="77">
                  <c:v>38263</c:v>
                </c:pt>
                <c:pt idx="78">
                  <c:v>38264</c:v>
                </c:pt>
                <c:pt idx="79">
                  <c:v>38265</c:v>
                </c:pt>
                <c:pt idx="80">
                  <c:v>38266</c:v>
                </c:pt>
                <c:pt idx="81">
                  <c:v>38267</c:v>
                </c:pt>
                <c:pt idx="82">
                  <c:v>38268</c:v>
                </c:pt>
                <c:pt idx="83">
                  <c:v>38269</c:v>
                </c:pt>
                <c:pt idx="84">
                  <c:v>38270</c:v>
                </c:pt>
                <c:pt idx="85">
                  <c:v>38271</c:v>
                </c:pt>
                <c:pt idx="86">
                  <c:v>38272</c:v>
                </c:pt>
                <c:pt idx="87">
                  <c:v>38273</c:v>
                </c:pt>
                <c:pt idx="88">
                  <c:v>38274</c:v>
                </c:pt>
                <c:pt idx="89">
                  <c:v>38275</c:v>
                </c:pt>
                <c:pt idx="90">
                  <c:v>38276</c:v>
                </c:pt>
                <c:pt idx="91">
                  <c:v>38277</c:v>
                </c:pt>
                <c:pt idx="92">
                  <c:v>38278</c:v>
                </c:pt>
                <c:pt idx="93">
                  <c:v>38279</c:v>
                </c:pt>
                <c:pt idx="94">
                  <c:v>38280</c:v>
                </c:pt>
                <c:pt idx="95">
                  <c:v>38281</c:v>
                </c:pt>
                <c:pt idx="96">
                  <c:v>38282</c:v>
                </c:pt>
                <c:pt idx="97">
                  <c:v>38283</c:v>
                </c:pt>
                <c:pt idx="98">
                  <c:v>38284</c:v>
                </c:pt>
                <c:pt idx="99">
                  <c:v>38285</c:v>
                </c:pt>
                <c:pt idx="100">
                  <c:v>38286</c:v>
                </c:pt>
                <c:pt idx="101">
                  <c:v>38287</c:v>
                </c:pt>
                <c:pt idx="102">
                  <c:v>38288</c:v>
                </c:pt>
                <c:pt idx="103">
                  <c:v>38289</c:v>
                </c:pt>
                <c:pt idx="104">
                  <c:v>38290</c:v>
                </c:pt>
                <c:pt idx="105">
                  <c:v>38291</c:v>
                </c:pt>
                <c:pt idx="106">
                  <c:v>38292</c:v>
                </c:pt>
                <c:pt idx="107">
                  <c:v>38293</c:v>
                </c:pt>
                <c:pt idx="108">
                  <c:v>38294</c:v>
                </c:pt>
                <c:pt idx="109">
                  <c:v>38295</c:v>
                </c:pt>
                <c:pt idx="110">
                  <c:v>38296</c:v>
                </c:pt>
                <c:pt idx="111">
                  <c:v>38297</c:v>
                </c:pt>
                <c:pt idx="112">
                  <c:v>38298</c:v>
                </c:pt>
                <c:pt idx="113">
                  <c:v>38299</c:v>
                </c:pt>
                <c:pt idx="114">
                  <c:v>38300</c:v>
                </c:pt>
                <c:pt idx="115">
                  <c:v>38301</c:v>
                </c:pt>
                <c:pt idx="116">
                  <c:v>38302</c:v>
                </c:pt>
                <c:pt idx="117">
                  <c:v>38303</c:v>
                </c:pt>
                <c:pt idx="118">
                  <c:v>38304</c:v>
                </c:pt>
                <c:pt idx="119">
                  <c:v>38305</c:v>
                </c:pt>
                <c:pt idx="120">
                  <c:v>38306</c:v>
                </c:pt>
                <c:pt idx="121">
                  <c:v>38307</c:v>
                </c:pt>
                <c:pt idx="122">
                  <c:v>38308</c:v>
                </c:pt>
                <c:pt idx="123">
                  <c:v>38309</c:v>
                </c:pt>
                <c:pt idx="124">
                  <c:v>38310</c:v>
                </c:pt>
                <c:pt idx="125">
                  <c:v>38311</c:v>
                </c:pt>
                <c:pt idx="126">
                  <c:v>38312</c:v>
                </c:pt>
                <c:pt idx="127">
                  <c:v>38313</c:v>
                </c:pt>
                <c:pt idx="128">
                  <c:v>38314</c:v>
                </c:pt>
                <c:pt idx="129">
                  <c:v>38315</c:v>
                </c:pt>
                <c:pt idx="130">
                  <c:v>38316</c:v>
                </c:pt>
                <c:pt idx="131">
                  <c:v>38317</c:v>
                </c:pt>
                <c:pt idx="132">
                  <c:v>38318</c:v>
                </c:pt>
                <c:pt idx="133">
                  <c:v>38319</c:v>
                </c:pt>
                <c:pt idx="134">
                  <c:v>38320</c:v>
                </c:pt>
                <c:pt idx="135">
                  <c:v>38321</c:v>
                </c:pt>
                <c:pt idx="136">
                  <c:v>38322</c:v>
                </c:pt>
                <c:pt idx="137">
                  <c:v>38323</c:v>
                </c:pt>
                <c:pt idx="138">
                  <c:v>38324</c:v>
                </c:pt>
                <c:pt idx="139">
                  <c:v>38325</c:v>
                </c:pt>
                <c:pt idx="140">
                  <c:v>38326</c:v>
                </c:pt>
                <c:pt idx="141">
                  <c:v>38327</c:v>
                </c:pt>
                <c:pt idx="142">
                  <c:v>38328</c:v>
                </c:pt>
                <c:pt idx="143">
                  <c:v>38329</c:v>
                </c:pt>
                <c:pt idx="144">
                  <c:v>38330</c:v>
                </c:pt>
                <c:pt idx="145">
                  <c:v>38331</c:v>
                </c:pt>
                <c:pt idx="146">
                  <c:v>38332</c:v>
                </c:pt>
                <c:pt idx="147">
                  <c:v>38333</c:v>
                </c:pt>
                <c:pt idx="148">
                  <c:v>38334</c:v>
                </c:pt>
                <c:pt idx="149">
                  <c:v>38335</c:v>
                </c:pt>
                <c:pt idx="150">
                  <c:v>38336</c:v>
                </c:pt>
                <c:pt idx="151">
                  <c:v>38337</c:v>
                </c:pt>
                <c:pt idx="152">
                  <c:v>38338</c:v>
                </c:pt>
                <c:pt idx="153">
                  <c:v>38339</c:v>
                </c:pt>
                <c:pt idx="154">
                  <c:v>38340</c:v>
                </c:pt>
                <c:pt idx="155">
                  <c:v>38341</c:v>
                </c:pt>
                <c:pt idx="156">
                  <c:v>38342</c:v>
                </c:pt>
                <c:pt idx="157">
                  <c:v>38343</c:v>
                </c:pt>
                <c:pt idx="158">
                  <c:v>38344</c:v>
                </c:pt>
                <c:pt idx="159">
                  <c:v>38345</c:v>
                </c:pt>
                <c:pt idx="160">
                  <c:v>38346</c:v>
                </c:pt>
                <c:pt idx="161">
                  <c:v>38347</c:v>
                </c:pt>
                <c:pt idx="162">
                  <c:v>38348</c:v>
                </c:pt>
                <c:pt idx="163">
                  <c:v>38349</c:v>
                </c:pt>
                <c:pt idx="164">
                  <c:v>38350</c:v>
                </c:pt>
                <c:pt idx="165">
                  <c:v>38351</c:v>
                </c:pt>
                <c:pt idx="166">
                  <c:v>38352</c:v>
                </c:pt>
                <c:pt idx="167">
                  <c:v>38353</c:v>
                </c:pt>
                <c:pt idx="168">
                  <c:v>38354</c:v>
                </c:pt>
                <c:pt idx="169">
                  <c:v>38355</c:v>
                </c:pt>
                <c:pt idx="170">
                  <c:v>38356</c:v>
                </c:pt>
                <c:pt idx="171">
                  <c:v>38357</c:v>
                </c:pt>
                <c:pt idx="172">
                  <c:v>38358</c:v>
                </c:pt>
                <c:pt idx="173">
                  <c:v>38359</c:v>
                </c:pt>
                <c:pt idx="174">
                  <c:v>38360</c:v>
                </c:pt>
                <c:pt idx="175">
                  <c:v>38361</c:v>
                </c:pt>
                <c:pt idx="176">
                  <c:v>38362</c:v>
                </c:pt>
                <c:pt idx="177">
                  <c:v>38363</c:v>
                </c:pt>
                <c:pt idx="178">
                  <c:v>38364</c:v>
                </c:pt>
                <c:pt idx="179">
                  <c:v>38365</c:v>
                </c:pt>
                <c:pt idx="180">
                  <c:v>38366</c:v>
                </c:pt>
                <c:pt idx="181">
                  <c:v>38367</c:v>
                </c:pt>
                <c:pt idx="182">
                  <c:v>38368</c:v>
                </c:pt>
                <c:pt idx="183">
                  <c:v>38369</c:v>
                </c:pt>
                <c:pt idx="184">
                  <c:v>38370</c:v>
                </c:pt>
                <c:pt idx="185">
                  <c:v>38371</c:v>
                </c:pt>
                <c:pt idx="186">
                  <c:v>38372</c:v>
                </c:pt>
                <c:pt idx="187">
                  <c:v>38373</c:v>
                </c:pt>
                <c:pt idx="188">
                  <c:v>38374</c:v>
                </c:pt>
                <c:pt idx="189">
                  <c:v>38375</c:v>
                </c:pt>
                <c:pt idx="190">
                  <c:v>38376</c:v>
                </c:pt>
                <c:pt idx="191">
                  <c:v>38377</c:v>
                </c:pt>
                <c:pt idx="192">
                  <c:v>38378</c:v>
                </c:pt>
                <c:pt idx="193">
                  <c:v>38379</c:v>
                </c:pt>
                <c:pt idx="194">
                  <c:v>38380</c:v>
                </c:pt>
                <c:pt idx="195">
                  <c:v>38381</c:v>
                </c:pt>
                <c:pt idx="196">
                  <c:v>38382</c:v>
                </c:pt>
                <c:pt idx="197">
                  <c:v>38383</c:v>
                </c:pt>
                <c:pt idx="198">
                  <c:v>38384</c:v>
                </c:pt>
                <c:pt idx="199">
                  <c:v>38385</c:v>
                </c:pt>
                <c:pt idx="200">
                  <c:v>38386</c:v>
                </c:pt>
                <c:pt idx="201">
                  <c:v>38387</c:v>
                </c:pt>
                <c:pt idx="202">
                  <c:v>38388</c:v>
                </c:pt>
                <c:pt idx="203">
                  <c:v>38389</c:v>
                </c:pt>
                <c:pt idx="204">
                  <c:v>38390</c:v>
                </c:pt>
                <c:pt idx="205">
                  <c:v>38391</c:v>
                </c:pt>
                <c:pt idx="206">
                  <c:v>38392</c:v>
                </c:pt>
                <c:pt idx="207">
                  <c:v>38393</c:v>
                </c:pt>
                <c:pt idx="208">
                  <c:v>38394</c:v>
                </c:pt>
                <c:pt idx="209">
                  <c:v>38395</c:v>
                </c:pt>
                <c:pt idx="210">
                  <c:v>38396</c:v>
                </c:pt>
                <c:pt idx="211">
                  <c:v>38397</c:v>
                </c:pt>
                <c:pt idx="212">
                  <c:v>38398</c:v>
                </c:pt>
                <c:pt idx="213">
                  <c:v>38399</c:v>
                </c:pt>
                <c:pt idx="214">
                  <c:v>38400</c:v>
                </c:pt>
                <c:pt idx="215">
                  <c:v>38401</c:v>
                </c:pt>
                <c:pt idx="216">
                  <c:v>38402</c:v>
                </c:pt>
                <c:pt idx="217">
                  <c:v>38403</c:v>
                </c:pt>
                <c:pt idx="218">
                  <c:v>38404</c:v>
                </c:pt>
                <c:pt idx="219">
                  <c:v>38405</c:v>
                </c:pt>
                <c:pt idx="220">
                  <c:v>38406</c:v>
                </c:pt>
                <c:pt idx="221">
                  <c:v>38407</c:v>
                </c:pt>
                <c:pt idx="222">
                  <c:v>38408</c:v>
                </c:pt>
                <c:pt idx="223">
                  <c:v>38409</c:v>
                </c:pt>
                <c:pt idx="224">
                  <c:v>38410</c:v>
                </c:pt>
                <c:pt idx="225">
                  <c:v>38411</c:v>
                </c:pt>
                <c:pt idx="226">
                  <c:v>38412</c:v>
                </c:pt>
                <c:pt idx="227">
                  <c:v>38413</c:v>
                </c:pt>
                <c:pt idx="228">
                  <c:v>38414</c:v>
                </c:pt>
                <c:pt idx="229">
                  <c:v>38415</c:v>
                </c:pt>
                <c:pt idx="230">
                  <c:v>38416</c:v>
                </c:pt>
                <c:pt idx="231">
                  <c:v>38417</c:v>
                </c:pt>
                <c:pt idx="232">
                  <c:v>38418</c:v>
                </c:pt>
                <c:pt idx="233">
                  <c:v>38419</c:v>
                </c:pt>
                <c:pt idx="234">
                  <c:v>38420</c:v>
                </c:pt>
                <c:pt idx="235">
                  <c:v>38421</c:v>
                </c:pt>
                <c:pt idx="236">
                  <c:v>38422</c:v>
                </c:pt>
                <c:pt idx="237">
                  <c:v>38423</c:v>
                </c:pt>
                <c:pt idx="238">
                  <c:v>38424</c:v>
                </c:pt>
                <c:pt idx="239">
                  <c:v>38425</c:v>
                </c:pt>
                <c:pt idx="240">
                  <c:v>38426</c:v>
                </c:pt>
                <c:pt idx="241">
                  <c:v>38427</c:v>
                </c:pt>
                <c:pt idx="242">
                  <c:v>38428</c:v>
                </c:pt>
                <c:pt idx="243">
                  <c:v>38429</c:v>
                </c:pt>
                <c:pt idx="244">
                  <c:v>38430</c:v>
                </c:pt>
                <c:pt idx="245">
                  <c:v>38431</c:v>
                </c:pt>
                <c:pt idx="246">
                  <c:v>38432</c:v>
                </c:pt>
                <c:pt idx="247">
                  <c:v>38433</c:v>
                </c:pt>
                <c:pt idx="248">
                  <c:v>38434</c:v>
                </c:pt>
                <c:pt idx="249">
                  <c:v>38435</c:v>
                </c:pt>
                <c:pt idx="250">
                  <c:v>38436</c:v>
                </c:pt>
                <c:pt idx="251">
                  <c:v>38437</c:v>
                </c:pt>
                <c:pt idx="252">
                  <c:v>38438</c:v>
                </c:pt>
                <c:pt idx="253">
                  <c:v>38440</c:v>
                </c:pt>
                <c:pt idx="254">
                  <c:v>38441</c:v>
                </c:pt>
                <c:pt idx="255">
                  <c:v>38442</c:v>
                </c:pt>
                <c:pt idx="256">
                  <c:v>38443</c:v>
                </c:pt>
                <c:pt idx="257">
                  <c:v>38444</c:v>
                </c:pt>
                <c:pt idx="258">
                  <c:v>38445</c:v>
                </c:pt>
                <c:pt idx="259">
                  <c:v>38446</c:v>
                </c:pt>
                <c:pt idx="260">
                  <c:v>38447</c:v>
                </c:pt>
                <c:pt idx="261">
                  <c:v>38448</c:v>
                </c:pt>
                <c:pt idx="262">
                  <c:v>38449</c:v>
                </c:pt>
                <c:pt idx="263">
                  <c:v>38450</c:v>
                </c:pt>
                <c:pt idx="264">
                  <c:v>38451</c:v>
                </c:pt>
                <c:pt idx="265">
                  <c:v>38452</c:v>
                </c:pt>
                <c:pt idx="266">
                  <c:v>38453</c:v>
                </c:pt>
                <c:pt idx="267">
                  <c:v>38454</c:v>
                </c:pt>
                <c:pt idx="268">
                  <c:v>38455</c:v>
                </c:pt>
                <c:pt idx="269">
                  <c:v>38456</c:v>
                </c:pt>
                <c:pt idx="270">
                  <c:v>38457</c:v>
                </c:pt>
                <c:pt idx="271">
                  <c:v>38458</c:v>
                </c:pt>
                <c:pt idx="272">
                  <c:v>38459</c:v>
                </c:pt>
                <c:pt idx="273">
                  <c:v>38460</c:v>
                </c:pt>
                <c:pt idx="274">
                  <c:v>38461</c:v>
                </c:pt>
                <c:pt idx="275">
                  <c:v>38462</c:v>
                </c:pt>
                <c:pt idx="276">
                  <c:v>38463</c:v>
                </c:pt>
                <c:pt idx="277">
                  <c:v>38464</c:v>
                </c:pt>
                <c:pt idx="278">
                  <c:v>38465</c:v>
                </c:pt>
                <c:pt idx="279">
                  <c:v>38466</c:v>
                </c:pt>
                <c:pt idx="280">
                  <c:v>38467</c:v>
                </c:pt>
                <c:pt idx="281">
                  <c:v>38468</c:v>
                </c:pt>
                <c:pt idx="282">
                  <c:v>38469</c:v>
                </c:pt>
                <c:pt idx="283">
                  <c:v>38470</c:v>
                </c:pt>
                <c:pt idx="284">
                  <c:v>38471</c:v>
                </c:pt>
                <c:pt idx="285">
                  <c:v>38472</c:v>
                </c:pt>
                <c:pt idx="286">
                  <c:v>38473</c:v>
                </c:pt>
                <c:pt idx="287">
                  <c:v>38474</c:v>
                </c:pt>
                <c:pt idx="288">
                  <c:v>38475</c:v>
                </c:pt>
                <c:pt idx="289">
                  <c:v>38476</c:v>
                </c:pt>
                <c:pt idx="290">
                  <c:v>38477</c:v>
                </c:pt>
                <c:pt idx="291">
                  <c:v>38478</c:v>
                </c:pt>
                <c:pt idx="292">
                  <c:v>38479</c:v>
                </c:pt>
                <c:pt idx="293">
                  <c:v>38480</c:v>
                </c:pt>
                <c:pt idx="294">
                  <c:v>38481</c:v>
                </c:pt>
                <c:pt idx="295">
                  <c:v>38482</c:v>
                </c:pt>
                <c:pt idx="296">
                  <c:v>38483</c:v>
                </c:pt>
                <c:pt idx="297">
                  <c:v>38484</c:v>
                </c:pt>
                <c:pt idx="298">
                  <c:v>38485</c:v>
                </c:pt>
                <c:pt idx="299">
                  <c:v>38486</c:v>
                </c:pt>
                <c:pt idx="300">
                  <c:v>38487</c:v>
                </c:pt>
                <c:pt idx="301">
                  <c:v>38488</c:v>
                </c:pt>
                <c:pt idx="302">
                  <c:v>38489</c:v>
                </c:pt>
                <c:pt idx="303">
                  <c:v>38490</c:v>
                </c:pt>
                <c:pt idx="304">
                  <c:v>38491</c:v>
                </c:pt>
                <c:pt idx="305">
                  <c:v>38492</c:v>
                </c:pt>
                <c:pt idx="306">
                  <c:v>38493</c:v>
                </c:pt>
                <c:pt idx="307">
                  <c:v>38494</c:v>
                </c:pt>
                <c:pt idx="308">
                  <c:v>38495</c:v>
                </c:pt>
                <c:pt idx="309">
                  <c:v>38496</c:v>
                </c:pt>
                <c:pt idx="310">
                  <c:v>38497</c:v>
                </c:pt>
                <c:pt idx="311">
                  <c:v>38498</c:v>
                </c:pt>
                <c:pt idx="312">
                  <c:v>38499</c:v>
                </c:pt>
                <c:pt idx="313">
                  <c:v>38500</c:v>
                </c:pt>
                <c:pt idx="314">
                  <c:v>38501</c:v>
                </c:pt>
                <c:pt idx="315">
                  <c:v>38502</c:v>
                </c:pt>
                <c:pt idx="316">
                  <c:v>38503</c:v>
                </c:pt>
                <c:pt idx="317">
                  <c:v>38504</c:v>
                </c:pt>
                <c:pt idx="318">
                  <c:v>38505</c:v>
                </c:pt>
                <c:pt idx="319">
                  <c:v>38506</c:v>
                </c:pt>
                <c:pt idx="320">
                  <c:v>38507</c:v>
                </c:pt>
                <c:pt idx="321">
                  <c:v>38508</c:v>
                </c:pt>
                <c:pt idx="322">
                  <c:v>38509</c:v>
                </c:pt>
                <c:pt idx="323">
                  <c:v>38510</c:v>
                </c:pt>
                <c:pt idx="324">
                  <c:v>38511</c:v>
                </c:pt>
                <c:pt idx="325">
                  <c:v>38512</c:v>
                </c:pt>
                <c:pt idx="326">
                  <c:v>38513</c:v>
                </c:pt>
                <c:pt idx="327">
                  <c:v>38514</c:v>
                </c:pt>
                <c:pt idx="328">
                  <c:v>38515</c:v>
                </c:pt>
                <c:pt idx="329">
                  <c:v>38516</c:v>
                </c:pt>
                <c:pt idx="330">
                  <c:v>38517</c:v>
                </c:pt>
                <c:pt idx="331">
                  <c:v>38518</c:v>
                </c:pt>
                <c:pt idx="332">
                  <c:v>38519</c:v>
                </c:pt>
                <c:pt idx="333">
                  <c:v>38520</c:v>
                </c:pt>
                <c:pt idx="334">
                  <c:v>38521</c:v>
                </c:pt>
                <c:pt idx="335">
                  <c:v>38522</c:v>
                </c:pt>
                <c:pt idx="336">
                  <c:v>38523</c:v>
                </c:pt>
                <c:pt idx="337">
                  <c:v>38524</c:v>
                </c:pt>
                <c:pt idx="338">
                  <c:v>38525</c:v>
                </c:pt>
                <c:pt idx="339">
                  <c:v>38526</c:v>
                </c:pt>
                <c:pt idx="340">
                  <c:v>38527</c:v>
                </c:pt>
                <c:pt idx="341">
                  <c:v>38528</c:v>
                </c:pt>
                <c:pt idx="342">
                  <c:v>38529</c:v>
                </c:pt>
                <c:pt idx="343">
                  <c:v>38530</c:v>
                </c:pt>
                <c:pt idx="344">
                  <c:v>38531</c:v>
                </c:pt>
                <c:pt idx="345">
                  <c:v>38532</c:v>
                </c:pt>
                <c:pt idx="346">
                  <c:v>38533</c:v>
                </c:pt>
                <c:pt idx="347">
                  <c:v>38534</c:v>
                </c:pt>
                <c:pt idx="348">
                  <c:v>38535</c:v>
                </c:pt>
                <c:pt idx="349">
                  <c:v>38536</c:v>
                </c:pt>
                <c:pt idx="350">
                  <c:v>38537</c:v>
                </c:pt>
                <c:pt idx="351">
                  <c:v>38538</c:v>
                </c:pt>
                <c:pt idx="352">
                  <c:v>38539</c:v>
                </c:pt>
                <c:pt idx="353">
                  <c:v>38540</c:v>
                </c:pt>
                <c:pt idx="354">
                  <c:v>38541</c:v>
                </c:pt>
                <c:pt idx="355">
                  <c:v>38542</c:v>
                </c:pt>
                <c:pt idx="356">
                  <c:v>38543</c:v>
                </c:pt>
                <c:pt idx="357">
                  <c:v>38544</c:v>
                </c:pt>
                <c:pt idx="358">
                  <c:v>38545</c:v>
                </c:pt>
                <c:pt idx="359">
                  <c:v>38546</c:v>
                </c:pt>
                <c:pt idx="360">
                  <c:v>38547</c:v>
                </c:pt>
                <c:pt idx="361">
                  <c:v>38548</c:v>
                </c:pt>
                <c:pt idx="362">
                  <c:v>38549</c:v>
                </c:pt>
                <c:pt idx="363">
                  <c:v>38550</c:v>
                </c:pt>
                <c:pt idx="364">
                  <c:v>38551</c:v>
                </c:pt>
                <c:pt idx="365">
                  <c:v>38552</c:v>
                </c:pt>
                <c:pt idx="366">
                  <c:v>38553</c:v>
                </c:pt>
                <c:pt idx="367">
                  <c:v>38554</c:v>
                </c:pt>
                <c:pt idx="368">
                  <c:v>38555</c:v>
                </c:pt>
                <c:pt idx="369">
                  <c:v>38556</c:v>
                </c:pt>
                <c:pt idx="370">
                  <c:v>38557</c:v>
                </c:pt>
                <c:pt idx="371">
                  <c:v>38558</c:v>
                </c:pt>
                <c:pt idx="372">
                  <c:v>38559</c:v>
                </c:pt>
                <c:pt idx="373">
                  <c:v>38560</c:v>
                </c:pt>
                <c:pt idx="374">
                  <c:v>38561</c:v>
                </c:pt>
                <c:pt idx="375">
                  <c:v>38562</c:v>
                </c:pt>
                <c:pt idx="376">
                  <c:v>38563</c:v>
                </c:pt>
                <c:pt idx="377">
                  <c:v>38564</c:v>
                </c:pt>
                <c:pt idx="378">
                  <c:v>38565</c:v>
                </c:pt>
                <c:pt idx="379">
                  <c:v>38566</c:v>
                </c:pt>
                <c:pt idx="380">
                  <c:v>38567</c:v>
                </c:pt>
                <c:pt idx="381">
                  <c:v>38568</c:v>
                </c:pt>
                <c:pt idx="382">
                  <c:v>38569</c:v>
                </c:pt>
                <c:pt idx="383">
                  <c:v>38570</c:v>
                </c:pt>
                <c:pt idx="384">
                  <c:v>38571</c:v>
                </c:pt>
                <c:pt idx="385">
                  <c:v>38572</c:v>
                </c:pt>
                <c:pt idx="386">
                  <c:v>38573</c:v>
                </c:pt>
                <c:pt idx="387">
                  <c:v>38574</c:v>
                </c:pt>
                <c:pt idx="388">
                  <c:v>38575</c:v>
                </c:pt>
                <c:pt idx="389">
                  <c:v>38576</c:v>
                </c:pt>
                <c:pt idx="390">
                  <c:v>38577</c:v>
                </c:pt>
                <c:pt idx="391">
                  <c:v>38578</c:v>
                </c:pt>
                <c:pt idx="392">
                  <c:v>38579</c:v>
                </c:pt>
                <c:pt idx="393">
                  <c:v>38580</c:v>
                </c:pt>
                <c:pt idx="394">
                  <c:v>38581</c:v>
                </c:pt>
                <c:pt idx="395">
                  <c:v>38582</c:v>
                </c:pt>
                <c:pt idx="396">
                  <c:v>38583</c:v>
                </c:pt>
                <c:pt idx="397">
                  <c:v>38584</c:v>
                </c:pt>
                <c:pt idx="398">
                  <c:v>38585</c:v>
                </c:pt>
                <c:pt idx="399">
                  <c:v>38586</c:v>
                </c:pt>
                <c:pt idx="400">
                  <c:v>38587</c:v>
                </c:pt>
                <c:pt idx="401">
                  <c:v>38588</c:v>
                </c:pt>
                <c:pt idx="402">
                  <c:v>38589</c:v>
                </c:pt>
                <c:pt idx="403">
                  <c:v>38590</c:v>
                </c:pt>
                <c:pt idx="404">
                  <c:v>38591</c:v>
                </c:pt>
                <c:pt idx="405">
                  <c:v>38592</c:v>
                </c:pt>
                <c:pt idx="406">
                  <c:v>38593</c:v>
                </c:pt>
                <c:pt idx="407">
                  <c:v>38594</c:v>
                </c:pt>
                <c:pt idx="408">
                  <c:v>38595</c:v>
                </c:pt>
                <c:pt idx="409">
                  <c:v>38596</c:v>
                </c:pt>
                <c:pt idx="410">
                  <c:v>38597</c:v>
                </c:pt>
                <c:pt idx="411">
                  <c:v>38598</c:v>
                </c:pt>
                <c:pt idx="412">
                  <c:v>38599</c:v>
                </c:pt>
                <c:pt idx="413">
                  <c:v>38600</c:v>
                </c:pt>
                <c:pt idx="414">
                  <c:v>38601</c:v>
                </c:pt>
                <c:pt idx="415">
                  <c:v>38602</c:v>
                </c:pt>
                <c:pt idx="416">
                  <c:v>38603</c:v>
                </c:pt>
                <c:pt idx="417">
                  <c:v>38604</c:v>
                </c:pt>
                <c:pt idx="418">
                  <c:v>38605</c:v>
                </c:pt>
                <c:pt idx="419">
                  <c:v>38606</c:v>
                </c:pt>
                <c:pt idx="420">
                  <c:v>38607</c:v>
                </c:pt>
                <c:pt idx="421">
                  <c:v>38608</c:v>
                </c:pt>
                <c:pt idx="422">
                  <c:v>38609</c:v>
                </c:pt>
                <c:pt idx="423">
                  <c:v>38610</c:v>
                </c:pt>
                <c:pt idx="424">
                  <c:v>38611</c:v>
                </c:pt>
                <c:pt idx="425">
                  <c:v>38612</c:v>
                </c:pt>
                <c:pt idx="426">
                  <c:v>38613</c:v>
                </c:pt>
                <c:pt idx="427">
                  <c:v>38614</c:v>
                </c:pt>
                <c:pt idx="428">
                  <c:v>38615</c:v>
                </c:pt>
                <c:pt idx="429">
                  <c:v>38616</c:v>
                </c:pt>
                <c:pt idx="430">
                  <c:v>38617</c:v>
                </c:pt>
                <c:pt idx="431">
                  <c:v>38618</c:v>
                </c:pt>
                <c:pt idx="432">
                  <c:v>38619</c:v>
                </c:pt>
                <c:pt idx="433">
                  <c:v>38620</c:v>
                </c:pt>
                <c:pt idx="434">
                  <c:v>38621</c:v>
                </c:pt>
                <c:pt idx="435">
                  <c:v>38622</c:v>
                </c:pt>
                <c:pt idx="436">
                  <c:v>38623</c:v>
                </c:pt>
                <c:pt idx="437">
                  <c:v>38624</c:v>
                </c:pt>
                <c:pt idx="438">
                  <c:v>38625</c:v>
                </c:pt>
                <c:pt idx="439">
                  <c:v>38626</c:v>
                </c:pt>
                <c:pt idx="440">
                  <c:v>38627</c:v>
                </c:pt>
                <c:pt idx="441">
                  <c:v>38628</c:v>
                </c:pt>
                <c:pt idx="442">
                  <c:v>38629</c:v>
                </c:pt>
                <c:pt idx="443">
                  <c:v>38630</c:v>
                </c:pt>
                <c:pt idx="444">
                  <c:v>38631</c:v>
                </c:pt>
                <c:pt idx="445">
                  <c:v>38632</c:v>
                </c:pt>
                <c:pt idx="446">
                  <c:v>38633</c:v>
                </c:pt>
                <c:pt idx="447">
                  <c:v>38634</c:v>
                </c:pt>
                <c:pt idx="448">
                  <c:v>38635</c:v>
                </c:pt>
                <c:pt idx="449">
                  <c:v>38636</c:v>
                </c:pt>
                <c:pt idx="450">
                  <c:v>38637</c:v>
                </c:pt>
                <c:pt idx="451">
                  <c:v>38638</c:v>
                </c:pt>
                <c:pt idx="452">
                  <c:v>38639</c:v>
                </c:pt>
                <c:pt idx="453">
                  <c:v>38640</c:v>
                </c:pt>
                <c:pt idx="454">
                  <c:v>38641</c:v>
                </c:pt>
                <c:pt idx="455">
                  <c:v>38642</c:v>
                </c:pt>
                <c:pt idx="456">
                  <c:v>38643</c:v>
                </c:pt>
                <c:pt idx="457">
                  <c:v>38644</c:v>
                </c:pt>
                <c:pt idx="458">
                  <c:v>38645</c:v>
                </c:pt>
                <c:pt idx="459">
                  <c:v>38646</c:v>
                </c:pt>
                <c:pt idx="460">
                  <c:v>38647</c:v>
                </c:pt>
                <c:pt idx="461">
                  <c:v>38648</c:v>
                </c:pt>
                <c:pt idx="462">
                  <c:v>38649</c:v>
                </c:pt>
                <c:pt idx="463">
                  <c:v>38650</c:v>
                </c:pt>
                <c:pt idx="464">
                  <c:v>38651</c:v>
                </c:pt>
                <c:pt idx="465">
                  <c:v>38652</c:v>
                </c:pt>
                <c:pt idx="466">
                  <c:v>38653</c:v>
                </c:pt>
                <c:pt idx="467">
                  <c:v>38654</c:v>
                </c:pt>
                <c:pt idx="468">
                  <c:v>38655</c:v>
                </c:pt>
                <c:pt idx="469">
                  <c:v>38656</c:v>
                </c:pt>
                <c:pt idx="470">
                  <c:v>38657</c:v>
                </c:pt>
                <c:pt idx="471">
                  <c:v>38658</c:v>
                </c:pt>
                <c:pt idx="472">
                  <c:v>38659</c:v>
                </c:pt>
                <c:pt idx="473">
                  <c:v>38660</c:v>
                </c:pt>
                <c:pt idx="474">
                  <c:v>38661</c:v>
                </c:pt>
                <c:pt idx="475">
                  <c:v>38662</c:v>
                </c:pt>
                <c:pt idx="476">
                  <c:v>38663</c:v>
                </c:pt>
                <c:pt idx="477">
                  <c:v>38664</c:v>
                </c:pt>
                <c:pt idx="478">
                  <c:v>38665</c:v>
                </c:pt>
                <c:pt idx="479">
                  <c:v>38666</c:v>
                </c:pt>
                <c:pt idx="480">
                  <c:v>38667</c:v>
                </c:pt>
                <c:pt idx="481">
                  <c:v>38668</c:v>
                </c:pt>
                <c:pt idx="482">
                  <c:v>38669</c:v>
                </c:pt>
                <c:pt idx="483">
                  <c:v>38670</c:v>
                </c:pt>
                <c:pt idx="484">
                  <c:v>38671</c:v>
                </c:pt>
                <c:pt idx="485">
                  <c:v>38672</c:v>
                </c:pt>
                <c:pt idx="486">
                  <c:v>38673</c:v>
                </c:pt>
                <c:pt idx="487">
                  <c:v>38674</c:v>
                </c:pt>
                <c:pt idx="488">
                  <c:v>38675</c:v>
                </c:pt>
                <c:pt idx="489">
                  <c:v>38676</c:v>
                </c:pt>
                <c:pt idx="490">
                  <c:v>38677</c:v>
                </c:pt>
                <c:pt idx="491">
                  <c:v>38678</c:v>
                </c:pt>
                <c:pt idx="492">
                  <c:v>38679</c:v>
                </c:pt>
                <c:pt idx="493">
                  <c:v>38680</c:v>
                </c:pt>
                <c:pt idx="494">
                  <c:v>38681</c:v>
                </c:pt>
                <c:pt idx="495">
                  <c:v>38682</c:v>
                </c:pt>
                <c:pt idx="496">
                  <c:v>38683</c:v>
                </c:pt>
                <c:pt idx="497">
                  <c:v>38684</c:v>
                </c:pt>
                <c:pt idx="498">
                  <c:v>38685</c:v>
                </c:pt>
                <c:pt idx="499">
                  <c:v>38686</c:v>
                </c:pt>
                <c:pt idx="500">
                  <c:v>38687</c:v>
                </c:pt>
                <c:pt idx="501">
                  <c:v>38688</c:v>
                </c:pt>
                <c:pt idx="502">
                  <c:v>38689</c:v>
                </c:pt>
                <c:pt idx="503">
                  <c:v>38690</c:v>
                </c:pt>
                <c:pt idx="504">
                  <c:v>38691</c:v>
                </c:pt>
                <c:pt idx="505">
                  <c:v>38692</c:v>
                </c:pt>
                <c:pt idx="506">
                  <c:v>38693</c:v>
                </c:pt>
                <c:pt idx="507">
                  <c:v>38694</c:v>
                </c:pt>
                <c:pt idx="508">
                  <c:v>38695</c:v>
                </c:pt>
                <c:pt idx="509">
                  <c:v>38696</c:v>
                </c:pt>
                <c:pt idx="510">
                  <c:v>38697</c:v>
                </c:pt>
                <c:pt idx="511">
                  <c:v>38698</c:v>
                </c:pt>
                <c:pt idx="512">
                  <c:v>38699</c:v>
                </c:pt>
                <c:pt idx="513">
                  <c:v>38700</c:v>
                </c:pt>
                <c:pt idx="514">
                  <c:v>38701</c:v>
                </c:pt>
                <c:pt idx="515">
                  <c:v>38702</c:v>
                </c:pt>
                <c:pt idx="516">
                  <c:v>38703</c:v>
                </c:pt>
                <c:pt idx="517">
                  <c:v>38704</c:v>
                </c:pt>
                <c:pt idx="518">
                  <c:v>38705</c:v>
                </c:pt>
                <c:pt idx="519">
                  <c:v>38706</c:v>
                </c:pt>
                <c:pt idx="520">
                  <c:v>38707</c:v>
                </c:pt>
                <c:pt idx="521">
                  <c:v>38708</c:v>
                </c:pt>
                <c:pt idx="522">
                  <c:v>38709</c:v>
                </c:pt>
                <c:pt idx="523">
                  <c:v>38710</c:v>
                </c:pt>
                <c:pt idx="524">
                  <c:v>38711</c:v>
                </c:pt>
                <c:pt idx="525">
                  <c:v>38712</c:v>
                </c:pt>
                <c:pt idx="526">
                  <c:v>38713</c:v>
                </c:pt>
                <c:pt idx="527">
                  <c:v>38714</c:v>
                </c:pt>
                <c:pt idx="528">
                  <c:v>38715</c:v>
                </c:pt>
                <c:pt idx="529">
                  <c:v>38716</c:v>
                </c:pt>
                <c:pt idx="530">
                  <c:v>38717</c:v>
                </c:pt>
                <c:pt idx="531">
                  <c:v>38718</c:v>
                </c:pt>
                <c:pt idx="532">
                  <c:v>38719</c:v>
                </c:pt>
                <c:pt idx="533">
                  <c:v>38720</c:v>
                </c:pt>
                <c:pt idx="534">
                  <c:v>38721</c:v>
                </c:pt>
                <c:pt idx="535">
                  <c:v>38722</c:v>
                </c:pt>
                <c:pt idx="536">
                  <c:v>38723</c:v>
                </c:pt>
                <c:pt idx="537">
                  <c:v>38724</c:v>
                </c:pt>
                <c:pt idx="538">
                  <c:v>38725</c:v>
                </c:pt>
                <c:pt idx="539">
                  <c:v>38726</c:v>
                </c:pt>
                <c:pt idx="540">
                  <c:v>38727</c:v>
                </c:pt>
                <c:pt idx="541">
                  <c:v>38728</c:v>
                </c:pt>
                <c:pt idx="542">
                  <c:v>38729</c:v>
                </c:pt>
                <c:pt idx="543">
                  <c:v>38730</c:v>
                </c:pt>
                <c:pt idx="544">
                  <c:v>38731</c:v>
                </c:pt>
                <c:pt idx="545">
                  <c:v>38732</c:v>
                </c:pt>
                <c:pt idx="546">
                  <c:v>38733</c:v>
                </c:pt>
                <c:pt idx="547">
                  <c:v>38734</c:v>
                </c:pt>
                <c:pt idx="548">
                  <c:v>38735</c:v>
                </c:pt>
                <c:pt idx="549">
                  <c:v>38736</c:v>
                </c:pt>
                <c:pt idx="550">
                  <c:v>38737</c:v>
                </c:pt>
                <c:pt idx="551">
                  <c:v>38738</c:v>
                </c:pt>
                <c:pt idx="552">
                  <c:v>38739</c:v>
                </c:pt>
                <c:pt idx="553">
                  <c:v>38740</c:v>
                </c:pt>
                <c:pt idx="554">
                  <c:v>38741</c:v>
                </c:pt>
                <c:pt idx="555">
                  <c:v>38742</c:v>
                </c:pt>
                <c:pt idx="556">
                  <c:v>38743</c:v>
                </c:pt>
                <c:pt idx="557">
                  <c:v>38744</c:v>
                </c:pt>
                <c:pt idx="558">
                  <c:v>38745</c:v>
                </c:pt>
                <c:pt idx="559">
                  <c:v>38746</c:v>
                </c:pt>
                <c:pt idx="560">
                  <c:v>38747</c:v>
                </c:pt>
                <c:pt idx="561">
                  <c:v>38748</c:v>
                </c:pt>
                <c:pt idx="562">
                  <c:v>38749</c:v>
                </c:pt>
                <c:pt idx="563">
                  <c:v>38750</c:v>
                </c:pt>
                <c:pt idx="564">
                  <c:v>38751</c:v>
                </c:pt>
                <c:pt idx="565">
                  <c:v>38752</c:v>
                </c:pt>
                <c:pt idx="566">
                  <c:v>38753</c:v>
                </c:pt>
                <c:pt idx="567">
                  <c:v>38754</c:v>
                </c:pt>
                <c:pt idx="568">
                  <c:v>38755</c:v>
                </c:pt>
                <c:pt idx="569">
                  <c:v>38756</c:v>
                </c:pt>
                <c:pt idx="570">
                  <c:v>38757</c:v>
                </c:pt>
                <c:pt idx="571">
                  <c:v>38758</c:v>
                </c:pt>
                <c:pt idx="572">
                  <c:v>38759</c:v>
                </c:pt>
                <c:pt idx="573">
                  <c:v>38760</c:v>
                </c:pt>
                <c:pt idx="574">
                  <c:v>38761</c:v>
                </c:pt>
                <c:pt idx="575">
                  <c:v>38762</c:v>
                </c:pt>
                <c:pt idx="576">
                  <c:v>38763</c:v>
                </c:pt>
                <c:pt idx="577">
                  <c:v>38764</c:v>
                </c:pt>
                <c:pt idx="578">
                  <c:v>38765</c:v>
                </c:pt>
                <c:pt idx="579">
                  <c:v>38766</c:v>
                </c:pt>
                <c:pt idx="580">
                  <c:v>38767</c:v>
                </c:pt>
                <c:pt idx="581">
                  <c:v>38768</c:v>
                </c:pt>
                <c:pt idx="582">
                  <c:v>38769</c:v>
                </c:pt>
                <c:pt idx="583">
                  <c:v>38770</c:v>
                </c:pt>
                <c:pt idx="584">
                  <c:v>38771</c:v>
                </c:pt>
                <c:pt idx="585">
                  <c:v>38772</c:v>
                </c:pt>
                <c:pt idx="586">
                  <c:v>38773</c:v>
                </c:pt>
                <c:pt idx="587">
                  <c:v>38774</c:v>
                </c:pt>
                <c:pt idx="588">
                  <c:v>38775</c:v>
                </c:pt>
                <c:pt idx="589">
                  <c:v>38776</c:v>
                </c:pt>
                <c:pt idx="590">
                  <c:v>38777</c:v>
                </c:pt>
                <c:pt idx="591">
                  <c:v>38778</c:v>
                </c:pt>
                <c:pt idx="592">
                  <c:v>38779</c:v>
                </c:pt>
                <c:pt idx="593">
                  <c:v>38780</c:v>
                </c:pt>
                <c:pt idx="594">
                  <c:v>38781</c:v>
                </c:pt>
                <c:pt idx="595">
                  <c:v>38782</c:v>
                </c:pt>
                <c:pt idx="596">
                  <c:v>38783</c:v>
                </c:pt>
                <c:pt idx="597">
                  <c:v>38784</c:v>
                </c:pt>
                <c:pt idx="598">
                  <c:v>38785</c:v>
                </c:pt>
                <c:pt idx="599">
                  <c:v>38786</c:v>
                </c:pt>
                <c:pt idx="600">
                  <c:v>38787</c:v>
                </c:pt>
                <c:pt idx="601">
                  <c:v>38788</c:v>
                </c:pt>
                <c:pt idx="602">
                  <c:v>38789</c:v>
                </c:pt>
                <c:pt idx="603">
                  <c:v>38790</c:v>
                </c:pt>
                <c:pt idx="604">
                  <c:v>38791</c:v>
                </c:pt>
                <c:pt idx="605">
                  <c:v>38792</c:v>
                </c:pt>
                <c:pt idx="606">
                  <c:v>38793</c:v>
                </c:pt>
                <c:pt idx="607">
                  <c:v>38794</c:v>
                </c:pt>
                <c:pt idx="608">
                  <c:v>38795</c:v>
                </c:pt>
                <c:pt idx="609">
                  <c:v>38796</c:v>
                </c:pt>
                <c:pt idx="610">
                  <c:v>38797</c:v>
                </c:pt>
                <c:pt idx="611">
                  <c:v>38798</c:v>
                </c:pt>
                <c:pt idx="612">
                  <c:v>38799</c:v>
                </c:pt>
                <c:pt idx="613">
                  <c:v>38800</c:v>
                </c:pt>
                <c:pt idx="614">
                  <c:v>38801</c:v>
                </c:pt>
                <c:pt idx="615">
                  <c:v>38802</c:v>
                </c:pt>
                <c:pt idx="616">
                  <c:v>38803</c:v>
                </c:pt>
                <c:pt idx="617">
                  <c:v>38804</c:v>
                </c:pt>
                <c:pt idx="618">
                  <c:v>38805</c:v>
                </c:pt>
                <c:pt idx="619">
                  <c:v>38806</c:v>
                </c:pt>
                <c:pt idx="620">
                  <c:v>38807</c:v>
                </c:pt>
                <c:pt idx="621">
                  <c:v>38808</c:v>
                </c:pt>
                <c:pt idx="622">
                  <c:v>38809</c:v>
                </c:pt>
                <c:pt idx="623">
                  <c:v>38810</c:v>
                </c:pt>
                <c:pt idx="624">
                  <c:v>38811</c:v>
                </c:pt>
                <c:pt idx="625">
                  <c:v>38812</c:v>
                </c:pt>
                <c:pt idx="626">
                  <c:v>38813</c:v>
                </c:pt>
                <c:pt idx="627">
                  <c:v>38814</c:v>
                </c:pt>
                <c:pt idx="628">
                  <c:v>38815</c:v>
                </c:pt>
                <c:pt idx="629">
                  <c:v>38816</c:v>
                </c:pt>
                <c:pt idx="630">
                  <c:v>38817</c:v>
                </c:pt>
                <c:pt idx="631">
                  <c:v>38818</c:v>
                </c:pt>
                <c:pt idx="632">
                  <c:v>38819</c:v>
                </c:pt>
                <c:pt idx="633">
                  <c:v>38820</c:v>
                </c:pt>
                <c:pt idx="634">
                  <c:v>38821</c:v>
                </c:pt>
                <c:pt idx="635">
                  <c:v>38822</c:v>
                </c:pt>
                <c:pt idx="636">
                  <c:v>38823</c:v>
                </c:pt>
                <c:pt idx="637">
                  <c:v>38824</c:v>
                </c:pt>
                <c:pt idx="638">
                  <c:v>38825</c:v>
                </c:pt>
                <c:pt idx="639">
                  <c:v>38826</c:v>
                </c:pt>
                <c:pt idx="640">
                  <c:v>38827</c:v>
                </c:pt>
                <c:pt idx="641">
                  <c:v>38828</c:v>
                </c:pt>
                <c:pt idx="642">
                  <c:v>38829</c:v>
                </c:pt>
                <c:pt idx="643">
                  <c:v>38830</c:v>
                </c:pt>
                <c:pt idx="644">
                  <c:v>38831</c:v>
                </c:pt>
                <c:pt idx="645">
                  <c:v>38832</c:v>
                </c:pt>
                <c:pt idx="646">
                  <c:v>38833</c:v>
                </c:pt>
                <c:pt idx="647">
                  <c:v>38834</c:v>
                </c:pt>
                <c:pt idx="648">
                  <c:v>38835</c:v>
                </c:pt>
                <c:pt idx="649">
                  <c:v>38836</c:v>
                </c:pt>
                <c:pt idx="650">
                  <c:v>38837</c:v>
                </c:pt>
                <c:pt idx="651">
                  <c:v>38838</c:v>
                </c:pt>
                <c:pt idx="652">
                  <c:v>38839</c:v>
                </c:pt>
                <c:pt idx="653">
                  <c:v>38840</c:v>
                </c:pt>
                <c:pt idx="654">
                  <c:v>38841</c:v>
                </c:pt>
                <c:pt idx="655">
                  <c:v>38842</c:v>
                </c:pt>
                <c:pt idx="656">
                  <c:v>38843</c:v>
                </c:pt>
                <c:pt idx="657">
                  <c:v>38844</c:v>
                </c:pt>
                <c:pt idx="658">
                  <c:v>38845</c:v>
                </c:pt>
                <c:pt idx="659">
                  <c:v>38846</c:v>
                </c:pt>
                <c:pt idx="660">
                  <c:v>38847</c:v>
                </c:pt>
                <c:pt idx="661">
                  <c:v>38848</c:v>
                </c:pt>
                <c:pt idx="662">
                  <c:v>38849</c:v>
                </c:pt>
                <c:pt idx="663">
                  <c:v>38850</c:v>
                </c:pt>
                <c:pt idx="664">
                  <c:v>38851</c:v>
                </c:pt>
                <c:pt idx="665">
                  <c:v>38852</c:v>
                </c:pt>
                <c:pt idx="666">
                  <c:v>38853</c:v>
                </c:pt>
                <c:pt idx="667">
                  <c:v>38854</c:v>
                </c:pt>
                <c:pt idx="668">
                  <c:v>38855</c:v>
                </c:pt>
                <c:pt idx="669">
                  <c:v>38856</c:v>
                </c:pt>
                <c:pt idx="670">
                  <c:v>38857</c:v>
                </c:pt>
                <c:pt idx="671">
                  <c:v>38858</c:v>
                </c:pt>
                <c:pt idx="672">
                  <c:v>38859</c:v>
                </c:pt>
                <c:pt idx="673">
                  <c:v>38860</c:v>
                </c:pt>
                <c:pt idx="674">
                  <c:v>38861</c:v>
                </c:pt>
                <c:pt idx="675">
                  <c:v>38862</c:v>
                </c:pt>
                <c:pt idx="676">
                  <c:v>38863</c:v>
                </c:pt>
                <c:pt idx="677">
                  <c:v>38864</c:v>
                </c:pt>
                <c:pt idx="678">
                  <c:v>38865</c:v>
                </c:pt>
                <c:pt idx="679">
                  <c:v>38866</c:v>
                </c:pt>
                <c:pt idx="680">
                  <c:v>38867</c:v>
                </c:pt>
                <c:pt idx="681">
                  <c:v>38868</c:v>
                </c:pt>
                <c:pt idx="682">
                  <c:v>38869</c:v>
                </c:pt>
                <c:pt idx="683">
                  <c:v>38870</c:v>
                </c:pt>
                <c:pt idx="684">
                  <c:v>38871</c:v>
                </c:pt>
                <c:pt idx="685">
                  <c:v>38872</c:v>
                </c:pt>
                <c:pt idx="686">
                  <c:v>38873</c:v>
                </c:pt>
                <c:pt idx="687">
                  <c:v>38874</c:v>
                </c:pt>
                <c:pt idx="688">
                  <c:v>38875</c:v>
                </c:pt>
                <c:pt idx="689">
                  <c:v>38876</c:v>
                </c:pt>
                <c:pt idx="690">
                  <c:v>38877</c:v>
                </c:pt>
                <c:pt idx="691">
                  <c:v>38878</c:v>
                </c:pt>
                <c:pt idx="692">
                  <c:v>38879</c:v>
                </c:pt>
                <c:pt idx="693">
                  <c:v>38880</c:v>
                </c:pt>
                <c:pt idx="694">
                  <c:v>38881</c:v>
                </c:pt>
                <c:pt idx="695">
                  <c:v>38882</c:v>
                </c:pt>
                <c:pt idx="696">
                  <c:v>38883</c:v>
                </c:pt>
                <c:pt idx="697">
                  <c:v>38884</c:v>
                </c:pt>
                <c:pt idx="698">
                  <c:v>38885</c:v>
                </c:pt>
                <c:pt idx="699">
                  <c:v>38886</c:v>
                </c:pt>
                <c:pt idx="700">
                  <c:v>38887</c:v>
                </c:pt>
                <c:pt idx="701">
                  <c:v>38888</c:v>
                </c:pt>
                <c:pt idx="702">
                  <c:v>38889</c:v>
                </c:pt>
                <c:pt idx="703">
                  <c:v>38890</c:v>
                </c:pt>
                <c:pt idx="704">
                  <c:v>38891</c:v>
                </c:pt>
                <c:pt idx="705">
                  <c:v>38892</c:v>
                </c:pt>
                <c:pt idx="706">
                  <c:v>38893</c:v>
                </c:pt>
                <c:pt idx="707">
                  <c:v>38894</c:v>
                </c:pt>
                <c:pt idx="708">
                  <c:v>38895</c:v>
                </c:pt>
                <c:pt idx="709">
                  <c:v>38896</c:v>
                </c:pt>
                <c:pt idx="710">
                  <c:v>38897</c:v>
                </c:pt>
                <c:pt idx="711">
                  <c:v>38898</c:v>
                </c:pt>
                <c:pt idx="712">
                  <c:v>38899</c:v>
                </c:pt>
                <c:pt idx="713">
                  <c:v>38900</c:v>
                </c:pt>
                <c:pt idx="714">
                  <c:v>38901</c:v>
                </c:pt>
                <c:pt idx="715">
                  <c:v>38902</c:v>
                </c:pt>
                <c:pt idx="716">
                  <c:v>38903</c:v>
                </c:pt>
                <c:pt idx="717">
                  <c:v>38904</c:v>
                </c:pt>
                <c:pt idx="718">
                  <c:v>38905</c:v>
                </c:pt>
                <c:pt idx="719">
                  <c:v>38906</c:v>
                </c:pt>
                <c:pt idx="720">
                  <c:v>38907</c:v>
                </c:pt>
                <c:pt idx="721">
                  <c:v>38908</c:v>
                </c:pt>
                <c:pt idx="722">
                  <c:v>38909</c:v>
                </c:pt>
                <c:pt idx="723">
                  <c:v>38910</c:v>
                </c:pt>
                <c:pt idx="724">
                  <c:v>38911</c:v>
                </c:pt>
                <c:pt idx="725">
                  <c:v>38912</c:v>
                </c:pt>
                <c:pt idx="726">
                  <c:v>38913</c:v>
                </c:pt>
                <c:pt idx="727">
                  <c:v>38914</c:v>
                </c:pt>
                <c:pt idx="728">
                  <c:v>38915</c:v>
                </c:pt>
                <c:pt idx="729">
                  <c:v>38916</c:v>
                </c:pt>
                <c:pt idx="730">
                  <c:v>38917</c:v>
                </c:pt>
                <c:pt idx="731">
                  <c:v>38918</c:v>
                </c:pt>
                <c:pt idx="732">
                  <c:v>38919</c:v>
                </c:pt>
                <c:pt idx="733">
                  <c:v>38920</c:v>
                </c:pt>
                <c:pt idx="734">
                  <c:v>38921</c:v>
                </c:pt>
                <c:pt idx="735">
                  <c:v>38922</c:v>
                </c:pt>
                <c:pt idx="736">
                  <c:v>38923</c:v>
                </c:pt>
                <c:pt idx="737">
                  <c:v>38924</c:v>
                </c:pt>
                <c:pt idx="738">
                  <c:v>38925</c:v>
                </c:pt>
                <c:pt idx="739">
                  <c:v>38926</c:v>
                </c:pt>
                <c:pt idx="740">
                  <c:v>38927</c:v>
                </c:pt>
                <c:pt idx="741">
                  <c:v>38928</c:v>
                </c:pt>
                <c:pt idx="742">
                  <c:v>38929</c:v>
                </c:pt>
                <c:pt idx="743">
                  <c:v>38930</c:v>
                </c:pt>
                <c:pt idx="744">
                  <c:v>38931</c:v>
                </c:pt>
                <c:pt idx="745">
                  <c:v>38932</c:v>
                </c:pt>
                <c:pt idx="746">
                  <c:v>38933</c:v>
                </c:pt>
                <c:pt idx="747">
                  <c:v>38934</c:v>
                </c:pt>
                <c:pt idx="748">
                  <c:v>38935</c:v>
                </c:pt>
                <c:pt idx="749">
                  <c:v>38936</c:v>
                </c:pt>
                <c:pt idx="750">
                  <c:v>38937</c:v>
                </c:pt>
                <c:pt idx="751">
                  <c:v>38938</c:v>
                </c:pt>
                <c:pt idx="752">
                  <c:v>38939</c:v>
                </c:pt>
                <c:pt idx="753">
                  <c:v>38940</c:v>
                </c:pt>
                <c:pt idx="754">
                  <c:v>38941</c:v>
                </c:pt>
                <c:pt idx="755">
                  <c:v>38942</c:v>
                </c:pt>
                <c:pt idx="756">
                  <c:v>38943</c:v>
                </c:pt>
                <c:pt idx="757">
                  <c:v>38944</c:v>
                </c:pt>
                <c:pt idx="758">
                  <c:v>38945</c:v>
                </c:pt>
                <c:pt idx="759">
                  <c:v>38946</c:v>
                </c:pt>
                <c:pt idx="760">
                  <c:v>38947</c:v>
                </c:pt>
                <c:pt idx="761">
                  <c:v>38948</c:v>
                </c:pt>
                <c:pt idx="762">
                  <c:v>38949</c:v>
                </c:pt>
                <c:pt idx="763">
                  <c:v>38950</c:v>
                </c:pt>
                <c:pt idx="764">
                  <c:v>38951</c:v>
                </c:pt>
                <c:pt idx="765">
                  <c:v>38952</c:v>
                </c:pt>
                <c:pt idx="766">
                  <c:v>38953</c:v>
                </c:pt>
                <c:pt idx="767">
                  <c:v>38954</c:v>
                </c:pt>
                <c:pt idx="768">
                  <c:v>38955</c:v>
                </c:pt>
                <c:pt idx="769">
                  <c:v>38956</c:v>
                </c:pt>
                <c:pt idx="770">
                  <c:v>38957</c:v>
                </c:pt>
                <c:pt idx="771">
                  <c:v>38958</c:v>
                </c:pt>
                <c:pt idx="772">
                  <c:v>38959</c:v>
                </c:pt>
                <c:pt idx="773">
                  <c:v>38960</c:v>
                </c:pt>
                <c:pt idx="774">
                  <c:v>38961</c:v>
                </c:pt>
                <c:pt idx="775">
                  <c:v>38962</c:v>
                </c:pt>
                <c:pt idx="776">
                  <c:v>38963</c:v>
                </c:pt>
                <c:pt idx="777">
                  <c:v>38964</c:v>
                </c:pt>
                <c:pt idx="778">
                  <c:v>38965</c:v>
                </c:pt>
                <c:pt idx="779">
                  <c:v>38966</c:v>
                </c:pt>
                <c:pt idx="780">
                  <c:v>38967</c:v>
                </c:pt>
                <c:pt idx="781">
                  <c:v>38968</c:v>
                </c:pt>
                <c:pt idx="782">
                  <c:v>38969</c:v>
                </c:pt>
                <c:pt idx="783">
                  <c:v>38970</c:v>
                </c:pt>
                <c:pt idx="784">
                  <c:v>38971</c:v>
                </c:pt>
                <c:pt idx="785">
                  <c:v>38972</c:v>
                </c:pt>
                <c:pt idx="786">
                  <c:v>38973</c:v>
                </c:pt>
                <c:pt idx="787">
                  <c:v>38974</c:v>
                </c:pt>
                <c:pt idx="788">
                  <c:v>38975</c:v>
                </c:pt>
                <c:pt idx="789">
                  <c:v>38976</c:v>
                </c:pt>
                <c:pt idx="790">
                  <c:v>38977</c:v>
                </c:pt>
                <c:pt idx="791">
                  <c:v>38978</c:v>
                </c:pt>
                <c:pt idx="792">
                  <c:v>38979</c:v>
                </c:pt>
                <c:pt idx="793">
                  <c:v>38980</c:v>
                </c:pt>
                <c:pt idx="794">
                  <c:v>38981</c:v>
                </c:pt>
                <c:pt idx="795">
                  <c:v>38982</c:v>
                </c:pt>
                <c:pt idx="796">
                  <c:v>38983</c:v>
                </c:pt>
                <c:pt idx="797">
                  <c:v>38984</c:v>
                </c:pt>
                <c:pt idx="798">
                  <c:v>38985</c:v>
                </c:pt>
                <c:pt idx="799">
                  <c:v>38986</c:v>
                </c:pt>
                <c:pt idx="800">
                  <c:v>38987</c:v>
                </c:pt>
                <c:pt idx="801">
                  <c:v>38988</c:v>
                </c:pt>
                <c:pt idx="802">
                  <c:v>38989</c:v>
                </c:pt>
                <c:pt idx="803">
                  <c:v>38990</c:v>
                </c:pt>
                <c:pt idx="804">
                  <c:v>38991</c:v>
                </c:pt>
                <c:pt idx="805">
                  <c:v>38992</c:v>
                </c:pt>
                <c:pt idx="806">
                  <c:v>38993</c:v>
                </c:pt>
                <c:pt idx="807">
                  <c:v>38994</c:v>
                </c:pt>
                <c:pt idx="808">
                  <c:v>38995</c:v>
                </c:pt>
                <c:pt idx="809">
                  <c:v>38996</c:v>
                </c:pt>
                <c:pt idx="810">
                  <c:v>38997</c:v>
                </c:pt>
                <c:pt idx="811">
                  <c:v>38998</c:v>
                </c:pt>
                <c:pt idx="812">
                  <c:v>38999</c:v>
                </c:pt>
                <c:pt idx="813">
                  <c:v>39000</c:v>
                </c:pt>
                <c:pt idx="814">
                  <c:v>39001</c:v>
                </c:pt>
                <c:pt idx="815">
                  <c:v>39002</c:v>
                </c:pt>
                <c:pt idx="816">
                  <c:v>39003</c:v>
                </c:pt>
                <c:pt idx="817">
                  <c:v>39004</c:v>
                </c:pt>
                <c:pt idx="818">
                  <c:v>39005</c:v>
                </c:pt>
                <c:pt idx="819">
                  <c:v>39006</c:v>
                </c:pt>
                <c:pt idx="820">
                  <c:v>39007</c:v>
                </c:pt>
                <c:pt idx="821">
                  <c:v>39008</c:v>
                </c:pt>
                <c:pt idx="822">
                  <c:v>39009</c:v>
                </c:pt>
                <c:pt idx="823">
                  <c:v>39010</c:v>
                </c:pt>
                <c:pt idx="824">
                  <c:v>39011</c:v>
                </c:pt>
                <c:pt idx="825">
                  <c:v>39012</c:v>
                </c:pt>
                <c:pt idx="826">
                  <c:v>39013</c:v>
                </c:pt>
                <c:pt idx="827">
                  <c:v>39014</c:v>
                </c:pt>
                <c:pt idx="828">
                  <c:v>39015</c:v>
                </c:pt>
                <c:pt idx="829">
                  <c:v>39016</c:v>
                </c:pt>
                <c:pt idx="830">
                  <c:v>39017</c:v>
                </c:pt>
                <c:pt idx="831">
                  <c:v>39018</c:v>
                </c:pt>
                <c:pt idx="832">
                  <c:v>39019</c:v>
                </c:pt>
                <c:pt idx="833">
                  <c:v>39020</c:v>
                </c:pt>
                <c:pt idx="834">
                  <c:v>39021</c:v>
                </c:pt>
                <c:pt idx="835">
                  <c:v>39022</c:v>
                </c:pt>
                <c:pt idx="836">
                  <c:v>39023</c:v>
                </c:pt>
                <c:pt idx="837">
                  <c:v>39024</c:v>
                </c:pt>
                <c:pt idx="838">
                  <c:v>39025</c:v>
                </c:pt>
                <c:pt idx="839">
                  <c:v>39026</c:v>
                </c:pt>
                <c:pt idx="840">
                  <c:v>39027</c:v>
                </c:pt>
                <c:pt idx="841">
                  <c:v>39028</c:v>
                </c:pt>
                <c:pt idx="842">
                  <c:v>39029</c:v>
                </c:pt>
                <c:pt idx="843">
                  <c:v>39030</c:v>
                </c:pt>
                <c:pt idx="844">
                  <c:v>39031</c:v>
                </c:pt>
                <c:pt idx="845">
                  <c:v>39032</c:v>
                </c:pt>
                <c:pt idx="846">
                  <c:v>39033</c:v>
                </c:pt>
                <c:pt idx="847">
                  <c:v>39034</c:v>
                </c:pt>
                <c:pt idx="848">
                  <c:v>39035</c:v>
                </c:pt>
                <c:pt idx="849">
                  <c:v>39036</c:v>
                </c:pt>
                <c:pt idx="850">
                  <c:v>39037</c:v>
                </c:pt>
                <c:pt idx="851">
                  <c:v>39038</c:v>
                </c:pt>
                <c:pt idx="852">
                  <c:v>39039</c:v>
                </c:pt>
                <c:pt idx="853">
                  <c:v>39040</c:v>
                </c:pt>
                <c:pt idx="854">
                  <c:v>39041</c:v>
                </c:pt>
                <c:pt idx="855">
                  <c:v>39042</c:v>
                </c:pt>
                <c:pt idx="856">
                  <c:v>39043</c:v>
                </c:pt>
                <c:pt idx="857">
                  <c:v>39044</c:v>
                </c:pt>
                <c:pt idx="858">
                  <c:v>39045</c:v>
                </c:pt>
                <c:pt idx="859">
                  <c:v>39046</c:v>
                </c:pt>
                <c:pt idx="860">
                  <c:v>39047</c:v>
                </c:pt>
                <c:pt idx="861">
                  <c:v>39048</c:v>
                </c:pt>
                <c:pt idx="862">
                  <c:v>39049</c:v>
                </c:pt>
                <c:pt idx="863">
                  <c:v>39050</c:v>
                </c:pt>
                <c:pt idx="864">
                  <c:v>39051</c:v>
                </c:pt>
                <c:pt idx="865">
                  <c:v>39052</c:v>
                </c:pt>
                <c:pt idx="866">
                  <c:v>39053</c:v>
                </c:pt>
                <c:pt idx="867">
                  <c:v>39054</c:v>
                </c:pt>
                <c:pt idx="868">
                  <c:v>39055</c:v>
                </c:pt>
                <c:pt idx="869">
                  <c:v>39056</c:v>
                </c:pt>
                <c:pt idx="870">
                  <c:v>39057</c:v>
                </c:pt>
                <c:pt idx="871">
                  <c:v>39058</c:v>
                </c:pt>
                <c:pt idx="872">
                  <c:v>39059</c:v>
                </c:pt>
                <c:pt idx="873">
                  <c:v>39060</c:v>
                </c:pt>
                <c:pt idx="874">
                  <c:v>39061</c:v>
                </c:pt>
                <c:pt idx="875">
                  <c:v>39062</c:v>
                </c:pt>
                <c:pt idx="876">
                  <c:v>39063</c:v>
                </c:pt>
                <c:pt idx="877">
                  <c:v>39064</c:v>
                </c:pt>
                <c:pt idx="878">
                  <c:v>39065</c:v>
                </c:pt>
                <c:pt idx="879">
                  <c:v>39066</c:v>
                </c:pt>
                <c:pt idx="880">
                  <c:v>39067</c:v>
                </c:pt>
                <c:pt idx="881">
                  <c:v>39068</c:v>
                </c:pt>
                <c:pt idx="882">
                  <c:v>39069</c:v>
                </c:pt>
                <c:pt idx="883">
                  <c:v>39070</c:v>
                </c:pt>
                <c:pt idx="884">
                  <c:v>39071</c:v>
                </c:pt>
                <c:pt idx="885">
                  <c:v>39072</c:v>
                </c:pt>
                <c:pt idx="886">
                  <c:v>39073</c:v>
                </c:pt>
                <c:pt idx="887">
                  <c:v>39074</c:v>
                </c:pt>
                <c:pt idx="888">
                  <c:v>39075</c:v>
                </c:pt>
                <c:pt idx="889">
                  <c:v>39076</c:v>
                </c:pt>
                <c:pt idx="890">
                  <c:v>39077</c:v>
                </c:pt>
                <c:pt idx="891">
                  <c:v>39078</c:v>
                </c:pt>
                <c:pt idx="892">
                  <c:v>39079</c:v>
                </c:pt>
                <c:pt idx="893">
                  <c:v>39080</c:v>
                </c:pt>
                <c:pt idx="894">
                  <c:v>39081</c:v>
                </c:pt>
                <c:pt idx="895">
                  <c:v>39082</c:v>
                </c:pt>
                <c:pt idx="896">
                  <c:v>39083</c:v>
                </c:pt>
                <c:pt idx="897">
                  <c:v>39084</c:v>
                </c:pt>
                <c:pt idx="898">
                  <c:v>39085</c:v>
                </c:pt>
                <c:pt idx="899">
                  <c:v>39086</c:v>
                </c:pt>
                <c:pt idx="900">
                  <c:v>39087</c:v>
                </c:pt>
                <c:pt idx="901">
                  <c:v>39088</c:v>
                </c:pt>
                <c:pt idx="902">
                  <c:v>39089</c:v>
                </c:pt>
                <c:pt idx="903">
                  <c:v>39090</c:v>
                </c:pt>
                <c:pt idx="904">
                  <c:v>39091</c:v>
                </c:pt>
                <c:pt idx="905">
                  <c:v>39092</c:v>
                </c:pt>
                <c:pt idx="906">
                  <c:v>39093</c:v>
                </c:pt>
                <c:pt idx="907">
                  <c:v>39094</c:v>
                </c:pt>
                <c:pt idx="908">
                  <c:v>39095</c:v>
                </c:pt>
                <c:pt idx="909">
                  <c:v>39096</c:v>
                </c:pt>
                <c:pt idx="910">
                  <c:v>39097</c:v>
                </c:pt>
                <c:pt idx="911">
                  <c:v>39098</c:v>
                </c:pt>
                <c:pt idx="912">
                  <c:v>39099</c:v>
                </c:pt>
                <c:pt idx="913">
                  <c:v>39100</c:v>
                </c:pt>
                <c:pt idx="914">
                  <c:v>39101</c:v>
                </c:pt>
                <c:pt idx="915">
                  <c:v>39102</c:v>
                </c:pt>
                <c:pt idx="916">
                  <c:v>39103</c:v>
                </c:pt>
                <c:pt idx="917">
                  <c:v>39104</c:v>
                </c:pt>
                <c:pt idx="918">
                  <c:v>39105</c:v>
                </c:pt>
                <c:pt idx="919">
                  <c:v>39106</c:v>
                </c:pt>
                <c:pt idx="920">
                  <c:v>39107</c:v>
                </c:pt>
                <c:pt idx="921">
                  <c:v>39108</c:v>
                </c:pt>
                <c:pt idx="922">
                  <c:v>39109</c:v>
                </c:pt>
                <c:pt idx="923">
                  <c:v>39110</c:v>
                </c:pt>
                <c:pt idx="924">
                  <c:v>39111</c:v>
                </c:pt>
                <c:pt idx="925">
                  <c:v>39112</c:v>
                </c:pt>
                <c:pt idx="926">
                  <c:v>39113</c:v>
                </c:pt>
                <c:pt idx="927">
                  <c:v>39114</c:v>
                </c:pt>
                <c:pt idx="928">
                  <c:v>39115</c:v>
                </c:pt>
                <c:pt idx="929">
                  <c:v>39116</c:v>
                </c:pt>
                <c:pt idx="930">
                  <c:v>39117</c:v>
                </c:pt>
                <c:pt idx="931">
                  <c:v>39118</c:v>
                </c:pt>
                <c:pt idx="932">
                  <c:v>39119</c:v>
                </c:pt>
                <c:pt idx="933">
                  <c:v>39120</c:v>
                </c:pt>
                <c:pt idx="934">
                  <c:v>39121</c:v>
                </c:pt>
                <c:pt idx="935">
                  <c:v>39122</c:v>
                </c:pt>
                <c:pt idx="936">
                  <c:v>39123</c:v>
                </c:pt>
                <c:pt idx="937">
                  <c:v>39124</c:v>
                </c:pt>
                <c:pt idx="938">
                  <c:v>39125</c:v>
                </c:pt>
                <c:pt idx="939">
                  <c:v>39126</c:v>
                </c:pt>
                <c:pt idx="940">
                  <c:v>39127</c:v>
                </c:pt>
                <c:pt idx="941">
                  <c:v>39128</c:v>
                </c:pt>
                <c:pt idx="942">
                  <c:v>39129</c:v>
                </c:pt>
                <c:pt idx="943">
                  <c:v>39130</c:v>
                </c:pt>
                <c:pt idx="944">
                  <c:v>39131</c:v>
                </c:pt>
                <c:pt idx="945">
                  <c:v>39132</c:v>
                </c:pt>
                <c:pt idx="946">
                  <c:v>39133</c:v>
                </c:pt>
                <c:pt idx="947">
                  <c:v>39134</c:v>
                </c:pt>
                <c:pt idx="948">
                  <c:v>39135</c:v>
                </c:pt>
                <c:pt idx="949">
                  <c:v>39136</c:v>
                </c:pt>
                <c:pt idx="950">
                  <c:v>39137</c:v>
                </c:pt>
                <c:pt idx="951">
                  <c:v>39138</c:v>
                </c:pt>
                <c:pt idx="952">
                  <c:v>39139</c:v>
                </c:pt>
                <c:pt idx="953">
                  <c:v>39140</c:v>
                </c:pt>
                <c:pt idx="954">
                  <c:v>39141</c:v>
                </c:pt>
                <c:pt idx="955">
                  <c:v>39142</c:v>
                </c:pt>
                <c:pt idx="956">
                  <c:v>39143</c:v>
                </c:pt>
                <c:pt idx="957">
                  <c:v>39144</c:v>
                </c:pt>
                <c:pt idx="958">
                  <c:v>39145</c:v>
                </c:pt>
                <c:pt idx="959">
                  <c:v>39146</c:v>
                </c:pt>
                <c:pt idx="960">
                  <c:v>39147</c:v>
                </c:pt>
                <c:pt idx="961">
                  <c:v>39148</c:v>
                </c:pt>
                <c:pt idx="962">
                  <c:v>39149</c:v>
                </c:pt>
                <c:pt idx="963">
                  <c:v>39150</c:v>
                </c:pt>
                <c:pt idx="964">
                  <c:v>39151</c:v>
                </c:pt>
                <c:pt idx="965">
                  <c:v>39152</c:v>
                </c:pt>
                <c:pt idx="966">
                  <c:v>39153</c:v>
                </c:pt>
                <c:pt idx="967">
                  <c:v>39154</c:v>
                </c:pt>
                <c:pt idx="968">
                  <c:v>39155</c:v>
                </c:pt>
                <c:pt idx="969">
                  <c:v>39156</c:v>
                </c:pt>
                <c:pt idx="970">
                  <c:v>39157</c:v>
                </c:pt>
                <c:pt idx="971">
                  <c:v>39158</c:v>
                </c:pt>
                <c:pt idx="972">
                  <c:v>39159</c:v>
                </c:pt>
                <c:pt idx="973">
                  <c:v>39160</c:v>
                </c:pt>
                <c:pt idx="974">
                  <c:v>39161</c:v>
                </c:pt>
                <c:pt idx="975">
                  <c:v>39162</c:v>
                </c:pt>
                <c:pt idx="976">
                  <c:v>39163</c:v>
                </c:pt>
                <c:pt idx="977">
                  <c:v>39164</c:v>
                </c:pt>
                <c:pt idx="978">
                  <c:v>39165</c:v>
                </c:pt>
                <c:pt idx="979">
                  <c:v>39166</c:v>
                </c:pt>
                <c:pt idx="980">
                  <c:v>39167</c:v>
                </c:pt>
                <c:pt idx="981">
                  <c:v>39168</c:v>
                </c:pt>
                <c:pt idx="982">
                  <c:v>39169</c:v>
                </c:pt>
                <c:pt idx="983">
                  <c:v>39170</c:v>
                </c:pt>
                <c:pt idx="984">
                  <c:v>39171</c:v>
                </c:pt>
                <c:pt idx="985">
                  <c:v>39172</c:v>
                </c:pt>
                <c:pt idx="986">
                  <c:v>39173</c:v>
                </c:pt>
                <c:pt idx="987">
                  <c:v>39174</c:v>
                </c:pt>
                <c:pt idx="988">
                  <c:v>39175</c:v>
                </c:pt>
                <c:pt idx="989">
                  <c:v>39176</c:v>
                </c:pt>
                <c:pt idx="990">
                  <c:v>39177</c:v>
                </c:pt>
                <c:pt idx="991">
                  <c:v>39178</c:v>
                </c:pt>
                <c:pt idx="992">
                  <c:v>39179</c:v>
                </c:pt>
                <c:pt idx="993">
                  <c:v>39180</c:v>
                </c:pt>
                <c:pt idx="994">
                  <c:v>39181</c:v>
                </c:pt>
                <c:pt idx="995">
                  <c:v>39182</c:v>
                </c:pt>
                <c:pt idx="996">
                  <c:v>39183</c:v>
                </c:pt>
                <c:pt idx="997">
                  <c:v>39184</c:v>
                </c:pt>
                <c:pt idx="998">
                  <c:v>39185</c:v>
                </c:pt>
                <c:pt idx="999">
                  <c:v>39186</c:v>
                </c:pt>
                <c:pt idx="1000">
                  <c:v>39187</c:v>
                </c:pt>
                <c:pt idx="1001">
                  <c:v>39188</c:v>
                </c:pt>
                <c:pt idx="1002">
                  <c:v>39189</c:v>
                </c:pt>
                <c:pt idx="1003">
                  <c:v>39190</c:v>
                </c:pt>
                <c:pt idx="1004">
                  <c:v>39191</c:v>
                </c:pt>
                <c:pt idx="1005">
                  <c:v>39192</c:v>
                </c:pt>
                <c:pt idx="1006">
                  <c:v>39193</c:v>
                </c:pt>
                <c:pt idx="1007">
                  <c:v>39194</c:v>
                </c:pt>
                <c:pt idx="1008">
                  <c:v>39195</c:v>
                </c:pt>
                <c:pt idx="1009">
                  <c:v>39196</c:v>
                </c:pt>
                <c:pt idx="1010">
                  <c:v>39197</c:v>
                </c:pt>
                <c:pt idx="1011">
                  <c:v>39198</c:v>
                </c:pt>
                <c:pt idx="1012">
                  <c:v>39199</c:v>
                </c:pt>
                <c:pt idx="1013">
                  <c:v>39200</c:v>
                </c:pt>
                <c:pt idx="1014">
                  <c:v>39201</c:v>
                </c:pt>
                <c:pt idx="1015">
                  <c:v>39202</c:v>
                </c:pt>
                <c:pt idx="1016">
                  <c:v>39203</c:v>
                </c:pt>
                <c:pt idx="1017">
                  <c:v>39204</c:v>
                </c:pt>
                <c:pt idx="1018">
                  <c:v>39205</c:v>
                </c:pt>
                <c:pt idx="1019">
                  <c:v>39206</c:v>
                </c:pt>
                <c:pt idx="1020">
                  <c:v>39207</c:v>
                </c:pt>
                <c:pt idx="1021">
                  <c:v>39208</c:v>
                </c:pt>
                <c:pt idx="1022">
                  <c:v>39209</c:v>
                </c:pt>
                <c:pt idx="1023">
                  <c:v>39210</c:v>
                </c:pt>
                <c:pt idx="1024">
                  <c:v>39211</c:v>
                </c:pt>
                <c:pt idx="1025">
                  <c:v>39212</c:v>
                </c:pt>
                <c:pt idx="1026">
                  <c:v>39213</c:v>
                </c:pt>
                <c:pt idx="1027">
                  <c:v>39214</c:v>
                </c:pt>
                <c:pt idx="1028">
                  <c:v>39215</c:v>
                </c:pt>
                <c:pt idx="1029">
                  <c:v>39216</c:v>
                </c:pt>
                <c:pt idx="1030">
                  <c:v>39217</c:v>
                </c:pt>
                <c:pt idx="1031">
                  <c:v>39218</c:v>
                </c:pt>
                <c:pt idx="1032">
                  <c:v>39219</c:v>
                </c:pt>
                <c:pt idx="1033">
                  <c:v>39220</c:v>
                </c:pt>
                <c:pt idx="1034">
                  <c:v>39221</c:v>
                </c:pt>
                <c:pt idx="1035">
                  <c:v>39222</c:v>
                </c:pt>
                <c:pt idx="1036">
                  <c:v>39223</c:v>
                </c:pt>
                <c:pt idx="1037">
                  <c:v>39224</c:v>
                </c:pt>
                <c:pt idx="1038">
                  <c:v>39225</c:v>
                </c:pt>
                <c:pt idx="1039">
                  <c:v>39226</c:v>
                </c:pt>
                <c:pt idx="1040">
                  <c:v>39227</c:v>
                </c:pt>
                <c:pt idx="1041">
                  <c:v>39228</c:v>
                </c:pt>
                <c:pt idx="1042">
                  <c:v>39229</c:v>
                </c:pt>
                <c:pt idx="1043">
                  <c:v>39230</c:v>
                </c:pt>
                <c:pt idx="1044">
                  <c:v>39231</c:v>
                </c:pt>
                <c:pt idx="1045">
                  <c:v>39232</c:v>
                </c:pt>
                <c:pt idx="1046">
                  <c:v>39233</c:v>
                </c:pt>
                <c:pt idx="1047">
                  <c:v>39234</c:v>
                </c:pt>
                <c:pt idx="1048">
                  <c:v>39235</c:v>
                </c:pt>
                <c:pt idx="1049">
                  <c:v>39236</c:v>
                </c:pt>
                <c:pt idx="1050">
                  <c:v>39237</c:v>
                </c:pt>
                <c:pt idx="1051">
                  <c:v>39238</c:v>
                </c:pt>
                <c:pt idx="1052">
                  <c:v>39239</c:v>
                </c:pt>
                <c:pt idx="1053">
                  <c:v>39240</c:v>
                </c:pt>
                <c:pt idx="1054">
                  <c:v>39241</c:v>
                </c:pt>
                <c:pt idx="1055">
                  <c:v>39242</c:v>
                </c:pt>
                <c:pt idx="1056">
                  <c:v>39243</c:v>
                </c:pt>
                <c:pt idx="1057">
                  <c:v>39244</c:v>
                </c:pt>
                <c:pt idx="1058">
                  <c:v>39245</c:v>
                </c:pt>
                <c:pt idx="1059">
                  <c:v>39246</c:v>
                </c:pt>
                <c:pt idx="1060">
                  <c:v>39247</c:v>
                </c:pt>
                <c:pt idx="1061">
                  <c:v>39248</c:v>
                </c:pt>
                <c:pt idx="1062">
                  <c:v>39249</c:v>
                </c:pt>
                <c:pt idx="1063">
                  <c:v>39250</c:v>
                </c:pt>
                <c:pt idx="1064">
                  <c:v>39251</c:v>
                </c:pt>
                <c:pt idx="1065">
                  <c:v>39252</c:v>
                </c:pt>
                <c:pt idx="1066">
                  <c:v>39253</c:v>
                </c:pt>
                <c:pt idx="1067">
                  <c:v>39254</c:v>
                </c:pt>
                <c:pt idx="1068">
                  <c:v>39255</c:v>
                </c:pt>
                <c:pt idx="1069">
                  <c:v>39256</c:v>
                </c:pt>
                <c:pt idx="1070">
                  <c:v>39257</c:v>
                </c:pt>
                <c:pt idx="1071">
                  <c:v>39258</c:v>
                </c:pt>
                <c:pt idx="1072">
                  <c:v>39259</c:v>
                </c:pt>
                <c:pt idx="1073">
                  <c:v>39260</c:v>
                </c:pt>
                <c:pt idx="1074">
                  <c:v>39261</c:v>
                </c:pt>
                <c:pt idx="1075">
                  <c:v>39262</c:v>
                </c:pt>
                <c:pt idx="1076">
                  <c:v>39263</c:v>
                </c:pt>
                <c:pt idx="1077">
                  <c:v>39264</c:v>
                </c:pt>
                <c:pt idx="1078">
                  <c:v>39265</c:v>
                </c:pt>
                <c:pt idx="1079">
                  <c:v>39266</c:v>
                </c:pt>
                <c:pt idx="1080">
                  <c:v>39267</c:v>
                </c:pt>
                <c:pt idx="1081">
                  <c:v>39268</c:v>
                </c:pt>
                <c:pt idx="1082">
                  <c:v>39269</c:v>
                </c:pt>
                <c:pt idx="1083">
                  <c:v>39270</c:v>
                </c:pt>
                <c:pt idx="1084">
                  <c:v>39271</c:v>
                </c:pt>
                <c:pt idx="1085">
                  <c:v>39272</c:v>
                </c:pt>
                <c:pt idx="1086">
                  <c:v>39273</c:v>
                </c:pt>
                <c:pt idx="1087">
                  <c:v>39274</c:v>
                </c:pt>
                <c:pt idx="1088">
                  <c:v>39275</c:v>
                </c:pt>
                <c:pt idx="1089">
                  <c:v>39276</c:v>
                </c:pt>
                <c:pt idx="1090">
                  <c:v>39277</c:v>
                </c:pt>
                <c:pt idx="1091">
                  <c:v>39278</c:v>
                </c:pt>
                <c:pt idx="1092">
                  <c:v>39279</c:v>
                </c:pt>
                <c:pt idx="1093">
                  <c:v>39280</c:v>
                </c:pt>
                <c:pt idx="1094">
                  <c:v>39281</c:v>
                </c:pt>
                <c:pt idx="1095">
                  <c:v>39282</c:v>
                </c:pt>
                <c:pt idx="1096">
                  <c:v>39283</c:v>
                </c:pt>
                <c:pt idx="1097">
                  <c:v>39284</c:v>
                </c:pt>
                <c:pt idx="1098">
                  <c:v>39285</c:v>
                </c:pt>
                <c:pt idx="1099">
                  <c:v>39286</c:v>
                </c:pt>
                <c:pt idx="1100">
                  <c:v>39287</c:v>
                </c:pt>
                <c:pt idx="1101">
                  <c:v>39288</c:v>
                </c:pt>
                <c:pt idx="1102">
                  <c:v>39289</c:v>
                </c:pt>
                <c:pt idx="1103">
                  <c:v>39290</c:v>
                </c:pt>
                <c:pt idx="1104">
                  <c:v>39291</c:v>
                </c:pt>
                <c:pt idx="1105">
                  <c:v>39292</c:v>
                </c:pt>
                <c:pt idx="1106">
                  <c:v>39293</c:v>
                </c:pt>
                <c:pt idx="1107">
                  <c:v>39294</c:v>
                </c:pt>
                <c:pt idx="1108">
                  <c:v>39295</c:v>
                </c:pt>
                <c:pt idx="1109">
                  <c:v>39296</c:v>
                </c:pt>
                <c:pt idx="1110">
                  <c:v>39297</c:v>
                </c:pt>
                <c:pt idx="1111">
                  <c:v>39298</c:v>
                </c:pt>
                <c:pt idx="1112">
                  <c:v>39299</c:v>
                </c:pt>
                <c:pt idx="1113">
                  <c:v>39300</c:v>
                </c:pt>
                <c:pt idx="1114">
                  <c:v>39301</c:v>
                </c:pt>
                <c:pt idx="1115">
                  <c:v>39302</c:v>
                </c:pt>
                <c:pt idx="1116">
                  <c:v>39303</c:v>
                </c:pt>
                <c:pt idx="1117">
                  <c:v>39304</c:v>
                </c:pt>
                <c:pt idx="1118">
                  <c:v>39305</c:v>
                </c:pt>
                <c:pt idx="1119">
                  <c:v>39306</c:v>
                </c:pt>
                <c:pt idx="1120">
                  <c:v>39307</c:v>
                </c:pt>
                <c:pt idx="1121">
                  <c:v>39308</c:v>
                </c:pt>
                <c:pt idx="1122">
                  <c:v>39309</c:v>
                </c:pt>
                <c:pt idx="1123">
                  <c:v>39310</c:v>
                </c:pt>
                <c:pt idx="1124">
                  <c:v>39311</c:v>
                </c:pt>
                <c:pt idx="1125">
                  <c:v>39312</c:v>
                </c:pt>
                <c:pt idx="1126">
                  <c:v>39313</c:v>
                </c:pt>
                <c:pt idx="1127">
                  <c:v>39314</c:v>
                </c:pt>
                <c:pt idx="1128">
                  <c:v>39315</c:v>
                </c:pt>
                <c:pt idx="1129">
                  <c:v>39316</c:v>
                </c:pt>
                <c:pt idx="1130">
                  <c:v>39317</c:v>
                </c:pt>
                <c:pt idx="1131">
                  <c:v>39318</c:v>
                </c:pt>
                <c:pt idx="1132">
                  <c:v>39319</c:v>
                </c:pt>
                <c:pt idx="1133">
                  <c:v>39320</c:v>
                </c:pt>
                <c:pt idx="1134">
                  <c:v>39321</c:v>
                </c:pt>
                <c:pt idx="1135">
                  <c:v>39322</c:v>
                </c:pt>
                <c:pt idx="1136">
                  <c:v>39323</c:v>
                </c:pt>
                <c:pt idx="1137">
                  <c:v>39324</c:v>
                </c:pt>
                <c:pt idx="1138">
                  <c:v>39325</c:v>
                </c:pt>
                <c:pt idx="1139">
                  <c:v>39326</c:v>
                </c:pt>
                <c:pt idx="1140">
                  <c:v>39327</c:v>
                </c:pt>
                <c:pt idx="1141">
                  <c:v>39328</c:v>
                </c:pt>
                <c:pt idx="1142">
                  <c:v>39329</c:v>
                </c:pt>
                <c:pt idx="1143">
                  <c:v>39330</c:v>
                </c:pt>
                <c:pt idx="1144">
                  <c:v>39331</c:v>
                </c:pt>
                <c:pt idx="1145">
                  <c:v>39332</c:v>
                </c:pt>
                <c:pt idx="1146">
                  <c:v>39333</c:v>
                </c:pt>
                <c:pt idx="1147">
                  <c:v>39334</c:v>
                </c:pt>
                <c:pt idx="1148">
                  <c:v>39335</c:v>
                </c:pt>
                <c:pt idx="1149">
                  <c:v>39336</c:v>
                </c:pt>
                <c:pt idx="1150">
                  <c:v>39337</c:v>
                </c:pt>
                <c:pt idx="1151">
                  <c:v>39338</c:v>
                </c:pt>
                <c:pt idx="1152">
                  <c:v>39339</c:v>
                </c:pt>
                <c:pt idx="1153">
                  <c:v>39340</c:v>
                </c:pt>
                <c:pt idx="1154">
                  <c:v>39341</c:v>
                </c:pt>
                <c:pt idx="1155">
                  <c:v>39342</c:v>
                </c:pt>
                <c:pt idx="1156">
                  <c:v>39343</c:v>
                </c:pt>
                <c:pt idx="1157">
                  <c:v>39344</c:v>
                </c:pt>
                <c:pt idx="1158">
                  <c:v>39345</c:v>
                </c:pt>
                <c:pt idx="1159">
                  <c:v>39346</c:v>
                </c:pt>
                <c:pt idx="1160">
                  <c:v>39347</c:v>
                </c:pt>
                <c:pt idx="1161">
                  <c:v>39348</c:v>
                </c:pt>
                <c:pt idx="1162">
                  <c:v>39349</c:v>
                </c:pt>
                <c:pt idx="1163">
                  <c:v>39350</c:v>
                </c:pt>
                <c:pt idx="1164">
                  <c:v>39351</c:v>
                </c:pt>
                <c:pt idx="1165">
                  <c:v>39352</c:v>
                </c:pt>
                <c:pt idx="1166">
                  <c:v>39353</c:v>
                </c:pt>
                <c:pt idx="1167">
                  <c:v>39354</c:v>
                </c:pt>
                <c:pt idx="1168">
                  <c:v>39355</c:v>
                </c:pt>
                <c:pt idx="1169">
                  <c:v>39356</c:v>
                </c:pt>
                <c:pt idx="1170">
                  <c:v>39357</c:v>
                </c:pt>
                <c:pt idx="1171">
                  <c:v>39358</c:v>
                </c:pt>
                <c:pt idx="1172">
                  <c:v>39359</c:v>
                </c:pt>
                <c:pt idx="1173">
                  <c:v>39360</c:v>
                </c:pt>
                <c:pt idx="1174">
                  <c:v>39361</c:v>
                </c:pt>
                <c:pt idx="1175">
                  <c:v>39362</c:v>
                </c:pt>
                <c:pt idx="1176">
                  <c:v>39363</c:v>
                </c:pt>
                <c:pt idx="1177">
                  <c:v>39364</c:v>
                </c:pt>
                <c:pt idx="1178">
                  <c:v>39365</c:v>
                </c:pt>
                <c:pt idx="1179">
                  <c:v>39366</c:v>
                </c:pt>
                <c:pt idx="1180">
                  <c:v>39367</c:v>
                </c:pt>
                <c:pt idx="1181">
                  <c:v>39368</c:v>
                </c:pt>
                <c:pt idx="1182">
                  <c:v>39369</c:v>
                </c:pt>
                <c:pt idx="1183">
                  <c:v>39370</c:v>
                </c:pt>
                <c:pt idx="1184">
                  <c:v>39371</c:v>
                </c:pt>
                <c:pt idx="1185">
                  <c:v>39372</c:v>
                </c:pt>
                <c:pt idx="1186">
                  <c:v>39373</c:v>
                </c:pt>
                <c:pt idx="1187">
                  <c:v>39374</c:v>
                </c:pt>
                <c:pt idx="1188">
                  <c:v>39375</c:v>
                </c:pt>
                <c:pt idx="1189">
                  <c:v>39376</c:v>
                </c:pt>
                <c:pt idx="1190">
                  <c:v>39377</c:v>
                </c:pt>
                <c:pt idx="1191">
                  <c:v>39378</c:v>
                </c:pt>
                <c:pt idx="1192">
                  <c:v>39379</c:v>
                </c:pt>
                <c:pt idx="1193">
                  <c:v>39380</c:v>
                </c:pt>
                <c:pt idx="1194">
                  <c:v>39381</c:v>
                </c:pt>
                <c:pt idx="1195">
                  <c:v>39382</c:v>
                </c:pt>
                <c:pt idx="1196">
                  <c:v>39383</c:v>
                </c:pt>
                <c:pt idx="1197">
                  <c:v>39384</c:v>
                </c:pt>
                <c:pt idx="1198">
                  <c:v>39385</c:v>
                </c:pt>
                <c:pt idx="1199">
                  <c:v>39386</c:v>
                </c:pt>
                <c:pt idx="1200">
                  <c:v>39387</c:v>
                </c:pt>
                <c:pt idx="1201">
                  <c:v>39388</c:v>
                </c:pt>
                <c:pt idx="1202">
                  <c:v>39389</c:v>
                </c:pt>
                <c:pt idx="1203">
                  <c:v>39390</c:v>
                </c:pt>
                <c:pt idx="1204">
                  <c:v>39391</c:v>
                </c:pt>
                <c:pt idx="1205">
                  <c:v>39392</c:v>
                </c:pt>
                <c:pt idx="1206">
                  <c:v>39393</c:v>
                </c:pt>
                <c:pt idx="1207">
                  <c:v>39394</c:v>
                </c:pt>
                <c:pt idx="1208">
                  <c:v>39395</c:v>
                </c:pt>
                <c:pt idx="1209">
                  <c:v>39396</c:v>
                </c:pt>
                <c:pt idx="1210">
                  <c:v>39397</c:v>
                </c:pt>
                <c:pt idx="1211">
                  <c:v>39398</c:v>
                </c:pt>
                <c:pt idx="1212">
                  <c:v>39399</c:v>
                </c:pt>
                <c:pt idx="1213">
                  <c:v>39400</c:v>
                </c:pt>
                <c:pt idx="1214">
                  <c:v>39401</c:v>
                </c:pt>
                <c:pt idx="1215">
                  <c:v>39402</c:v>
                </c:pt>
                <c:pt idx="1216">
                  <c:v>39403</c:v>
                </c:pt>
                <c:pt idx="1217">
                  <c:v>39404</c:v>
                </c:pt>
                <c:pt idx="1218">
                  <c:v>39405</c:v>
                </c:pt>
                <c:pt idx="1219">
                  <c:v>39406</c:v>
                </c:pt>
                <c:pt idx="1220">
                  <c:v>39407</c:v>
                </c:pt>
                <c:pt idx="1221">
                  <c:v>39408</c:v>
                </c:pt>
                <c:pt idx="1222">
                  <c:v>39409</c:v>
                </c:pt>
                <c:pt idx="1223">
                  <c:v>39410</c:v>
                </c:pt>
                <c:pt idx="1224">
                  <c:v>39411</c:v>
                </c:pt>
                <c:pt idx="1225">
                  <c:v>39412</c:v>
                </c:pt>
                <c:pt idx="1226">
                  <c:v>39413</c:v>
                </c:pt>
                <c:pt idx="1227">
                  <c:v>39414</c:v>
                </c:pt>
                <c:pt idx="1228">
                  <c:v>39415</c:v>
                </c:pt>
                <c:pt idx="1229">
                  <c:v>39416</c:v>
                </c:pt>
                <c:pt idx="1230">
                  <c:v>39417</c:v>
                </c:pt>
                <c:pt idx="1231">
                  <c:v>39418</c:v>
                </c:pt>
                <c:pt idx="1232">
                  <c:v>39419</c:v>
                </c:pt>
                <c:pt idx="1233">
                  <c:v>39420</c:v>
                </c:pt>
                <c:pt idx="1234">
                  <c:v>39421</c:v>
                </c:pt>
                <c:pt idx="1235">
                  <c:v>39422</c:v>
                </c:pt>
                <c:pt idx="1236">
                  <c:v>39423</c:v>
                </c:pt>
                <c:pt idx="1237">
                  <c:v>39424</c:v>
                </c:pt>
                <c:pt idx="1238">
                  <c:v>39425</c:v>
                </c:pt>
                <c:pt idx="1239">
                  <c:v>39426</c:v>
                </c:pt>
                <c:pt idx="1240">
                  <c:v>39427</c:v>
                </c:pt>
                <c:pt idx="1241">
                  <c:v>39428</c:v>
                </c:pt>
                <c:pt idx="1242">
                  <c:v>39429</c:v>
                </c:pt>
                <c:pt idx="1243">
                  <c:v>39430</c:v>
                </c:pt>
                <c:pt idx="1244">
                  <c:v>39431</c:v>
                </c:pt>
                <c:pt idx="1245">
                  <c:v>39432</c:v>
                </c:pt>
                <c:pt idx="1246">
                  <c:v>39433</c:v>
                </c:pt>
                <c:pt idx="1247">
                  <c:v>39434</c:v>
                </c:pt>
                <c:pt idx="1248">
                  <c:v>39435</c:v>
                </c:pt>
                <c:pt idx="1249">
                  <c:v>39436</c:v>
                </c:pt>
                <c:pt idx="1250">
                  <c:v>39437</c:v>
                </c:pt>
                <c:pt idx="1251">
                  <c:v>39438</c:v>
                </c:pt>
                <c:pt idx="1252">
                  <c:v>39439</c:v>
                </c:pt>
                <c:pt idx="1253">
                  <c:v>39440</c:v>
                </c:pt>
                <c:pt idx="1254">
                  <c:v>39441</c:v>
                </c:pt>
                <c:pt idx="1255">
                  <c:v>39442</c:v>
                </c:pt>
                <c:pt idx="1256">
                  <c:v>39443</c:v>
                </c:pt>
                <c:pt idx="1257">
                  <c:v>39444</c:v>
                </c:pt>
                <c:pt idx="1258">
                  <c:v>39445</c:v>
                </c:pt>
                <c:pt idx="1259">
                  <c:v>39446</c:v>
                </c:pt>
                <c:pt idx="1260">
                  <c:v>39447</c:v>
                </c:pt>
                <c:pt idx="1261">
                  <c:v>39448</c:v>
                </c:pt>
                <c:pt idx="1262">
                  <c:v>39449</c:v>
                </c:pt>
                <c:pt idx="1263">
                  <c:v>39450</c:v>
                </c:pt>
                <c:pt idx="1264">
                  <c:v>39451</c:v>
                </c:pt>
                <c:pt idx="1265">
                  <c:v>39452</c:v>
                </c:pt>
                <c:pt idx="1266">
                  <c:v>39453</c:v>
                </c:pt>
                <c:pt idx="1267">
                  <c:v>39454</c:v>
                </c:pt>
                <c:pt idx="1268">
                  <c:v>39455</c:v>
                </c:pt>
                <c:pt idx="1269">
                  <c:v>39456</c:v>
                </c:pt>
                <c:pt idx="1270">
                  <c:v>39457</c:v>
                </c:pt>
                <c:pt idx="1271">
                  <c:v>39458</c:v>
                </c:pt>
                <c:pt idx="1272">
                  <c:v>39459</c:v>
                </c:pt>
                <c:pt idx="1273">
                  <c:v>39460</c:v>
                </c:pt>
                <c:pt idx="1274">
                  <c:v>39461</c:v>
                </c:pt>
                <c:pt idx="1275">
                  <c:v>39462</c:v>
                </c:pt>
                <c:pt idx="1276">
                  <c:v>39463</c:v>
                </c:pt>
                <c:pt idx="1277">
                  <c:v>39464</c:v>
                </c:pt>
                <c:pt idx="1278">
                  <c:v>39465</c:v>
                </c:pt>
                <c:pt idx="1279">
                  <c:v>39466</c:v>
                </c:pt>
                <c:pt idx="1280">
                  <c:v>39467</c:v>
                </c:pt>
                <c:pt idx="1281">
                  <c:v>39468</c:v>
                </c:pt>
                <c:pt idx="1282">
                  <c:v>39469</c:v>
                </c:pt>
                <c:pt idx="1283">
                  <c:v>39470</c:v>
                </c:pt>
                <c:pt idx="1284">
                  <c:v>39471</c:v>
                </c:pt>
                <c:pt idx="1285">
                  <c:v>39472</c:v>
                </c:pt>
                <c:pt idx="1286">
                  <c:v>39473</c:v>
                </c:pt>
                <c:pt idx="1287">
                  <c:v>39474</c:v>
                </c:pt>
                <c:pt idx="1288">
                  <c:v>39475</c:v>
                </c:pt>
                <c:pt idx="1289">
                  <c:v>39476</c:v>
                </c:pt>
                <c:pt idx="1290">
                  <c:v>39477</c:v>
                </c:pt>
                <c:pt idx="1291">
                  <c:v>39478</c:v>
                </c:pt>
                <c:pt idx="1292">
                  <c:v>39479</c:v>
                </c:pt>
                <c:pt idx="1293">
                  <c:v>39480</c:v>
                </c:pt>
                <c:pt idx="1294">
                  <c:v>39481</c:v>
                </c:pt>
                <c:pt idx="1295">
                  <c:v>39482</c:v>
                </c:pt>
                <c:pt idx="1296">
                  <c:v>39483</c:v>
                </c:pt>
                <c:pt idx="1297">
                  <c:v>39484</c:v>
                </c:pt>
                <c:pt idx="1298">
                  <c:v>39485</c:v>
                </c:pt>
                <c:pt idx="1299">
                  <c:v>39486</c:v>
                </c:pt>
                <c:pt idx="1300">
                  <c:v>39487</c:v>
                </c:pt>
                <c:pt idx="1301">
                  <c:v>39488</c:v>
                </c:pt>
                <c:pt idx="1302">
                  <c:v>39489</c:v>
                </c:pt>
                <c:pt idx="1303">
                  <c:v>39490</c:v>
                </c:pt>
                <c:pt idx="1304">
                  <c:v>39491</c:v>
                </c:pt>
                <c:pt idx="1305">
                  <c:v>39492</c:v>
                </c:pt>
                <c:pt idx="1306">
                  <c:v>39493</c:v>
                </c:pt>
                <c:pt idx="1307">
                  <c:v>39494</c:v>
                </c:pt>
                <c:pt idx="1308">
                  <c:v>39495</c:v>
                </c:pt>
                <c:pt idx="1309">
                  <c:v>39496</c:v>
                </c:pt>
                <c:pt idx="1310">
                  <c:v>39497</c:v>
                </c:pt>
                <c:pt idx="1311">
                  <c:v>39498</c:v>
                </c:pt>
                <c:pt idx="1312">
                  <c:v>39499</c:v>
                </c:pt>
                <c:pt idx="1313">
                  <c:v>39500</c:v>
                </c:pt>
                <c:pt idx="1314">
                  <c:v>39501</c:v>
                </c:pt>
                <c:pt idx="1315">
                  <c:v>39502</c:v>
                </c:pt>
                <c:pt idx="1316">
                  <c:v>39503</c:v>
                </c:pt>
                <c:pt idx="1317">
                  <c:v>39504</c:v>
                </c:pt>
                <c:pt idx="1318">
                  <c:v>39505</c:v>
                </c:pt>
                <c:pt idx="1319">
                  <c:v>39506</c:v>
                </c:pt>
                <c:pt idx="1320">
                  <c:v>39507</c:v>
                </c:pt>
                <c:pt idx="1321">
                  <c:v>39508</c:v>
                </c:pt>
                <c:pt idx="1322">
                  <c:v>39509</c:v>
                </c:pt>
                <c:pt idx="1323">
                  <c:v>39510</c:v>
                </c:pt>
                <c:pt idx="1324">
                  <c:v>39511</c:v>
                </c:pt>
                <c:pt idx="1325">
                  <c:v>39512</c:v>
                </c:pt>
                <c:pt idx="1326">
                  <c:v>39513</c:v>
                </c:pt>
                <c:pt idx="1327">
                  <c:v>39514</c:v>
                </c:pt>
                <c:pt idx="1328">
                  <c:v>39515</c:v>
                </c:pt>
                <c:pt idx="1329">
                  <c:v>39516</c:v>
                </c:pt>
                <c:pt idx="1330">
                  <c:v>39517</c:v>
                </c:pt>
                <c:pt idx="1331">
                  <c:v>39518</c:v>
                </c:pt>
                <c:pt idx="1332">
                  <c:v>39519</c:v>
                </c:pt>
                <c:pt idx="1333">
                  <c:v>39520</c:v>
                </c:pt>
                <c:pt idx="1334">
                  <c:v>39521</c:v>
                </c:pt>
                <c:pt idx="1335">
                  <c:v>39522</c:v>
                </c:pt>
                <c:pt idx="1336">
                  <c:v>39523</c:v>
                </c:pt>
                <c:pt idx="1337">
                  <c:v>39524</c:v>
                </c:pt>
                <c:pt idx="1338">
                  <c:v>39525</c:v>
                </c:pt>
                <c:pt idx="1339">
                  <c:v>39526</c:v>
                </c:pt>
                <c:pt idx="1340">
                  <c:v>39527</c:v>
                </c:pt>
                <c:pt idx="1341">
                  <c:v>39528</c:v>
                </c:pt>
                <c:pt idx="1342">
                  <c:v>39529</c:v>
                </c:pt>
                <c:pt idx="1343">
                  <c:v>39530</c:v>
                </c:pt>
                <c:pt idx="1344">
                  <c:v>39531</c:v>
                </c:pt>
                <c:pt idx="1345">
                  <c:v>39532</c:v>
                </c:pt>
                <c:pt idx="1346">
                  <c:v>39533</c:v>
                </c:pt>
                <c:pt idx="1347">
                  <c:v>39534</c:v>
                </c:pt>
                <c:pt idx="1348">
                  <c:v>39535</c:v>
                </c:pt>
                <c:pt idx="1349">
                  <c:v>39536</c:v>
                </c:pt>
                <c:pt idx="1350">
                  <c:v>39537</c:v>
                </c:pt>
                <c:pt idx="1351">
                  <c:v>39538</c:v>
                </c:pt>
                <c:pt idx="1352">
                  <c:v>39539</c:v>
                </c:pt>
                <c:pt idx="1353">
                  <c:v>39540</c:v>
                </c:pt>
                <c:pt idx="1354">
                  <c:v>39541</c:v>
                </c:pt>
                <c:pt idx="1355">
                  <c:v>39542</c:v>
                </c:pt>
                <c:pt idx="1356">
                  <c:v>39543</c:v>
                </c:pt>
                <c:pt idx="1357">
                  <c:v>39544</c:v>
                </c:pt>
                <c:pt idx="1358">
                  <c:v>39545</c:v>
                </c:pt>
                <c:pt idx="1359">
                  <c:v>39546</c:v>
                </c:pt>
                <c:pt idx="1360">
                  <c:v>39547</c:v>
                </c:pt>
                <c:pt idx="1361">
                  <c:v>39548</c:v>
                </c:pt>
                <c:pt idx="1362">
                  <c:v>39549</c:v>
                </c:pt>
                <c:pt idx="1363">
                  <c:v>39550</c:v>
                </c:pt>
                <c:pt idx="1364">
                  <c:v>39551</c:v>
                </c:pt>
                <c:pt idx="1365">
                  <c:v>39552</c:v>
                </c:pt>
                <c:pt idx="1366">
                  <c:v>39553</c:v>
                </c:pt>
                <c:pt idx="1367">
                  <c:v>39554</c:v>
                </c:pt>
                <c:pt idx="1368">
                  <c:v>39555</c:v>
                </c:pt>
                <c:pt idx="1369">
                  <c:v>39556</c:v>
                </c:pt>
                <c:pt idx="1370">
                  <c:v>39557</c:v>
                </c:pt>
                <c:pt idx="1371">
                  <c:v>39558</c:v>
                </c:pt>
                <c:pt idx="1372">
                  <c:v>39559</c:v>
                </c:pt>
                <c:pt idx="1373">
                  <c:v>39560</c:v>
                </c:pt>
                <c:pt idx="1374">
                  <c:v>39561</c:v>
                </c:pt>
                <c:pt idx="1375">
                  <c:v>39562</c:v>
                </c:pt>
                <c:pt idx="1376">
                  <c:v>39563</c:v>
                </c:pt>
                <c:pt idx="1377">
                  <c:v>39564</c:v>
                </c:pt>
                <c:pt idx="1378">
                  <c:v>39565</c:v>
                </c:pt>
                <c:pt idx="1379">
                  <c:v>39566</c:v>
                </c:pt>
                <c:pt idx="1380">
                  <c:v>39567</c:v>
                </c:pt>
                <c:pt idx="1381">
                  <c:v>39568</c:v>
                </c:pt>
                <c:pt idx="1382">
                  <c:v>39569</c:v>
                </c:pt>
                <c:pt idx="1383">
                  <c:v>39570</c:v>
                </c:pt>
                <c:pt idx="1384">
                  <c:v>39571</c:v>
                </c:pt>
                <c:pt idx="1385">
                  <c:v>39572</c:v>
                </c:pt>
                <c:pt idx="1386">
                  <c:v>39573</c:v>
                </c:pt>
                <c:pt idx="1387">
                  <c:v>39574</c:v>
                </c:pt>
                <c:pt idx="1388">
                  <c:v>39575</c:v>
                </c:pt>
                <c:pt idx="1389">
                  <c:v>39576</c:v>
                </c:pt>
                <c:pt idx="1390">
                  <c:v>39577</c:v>
                </c:pt>
                <c:pt idx="1391">
                  <c:v>39578</c:v>
                </c:pt>
                <c:pt idx="1392">
                  <c:v>39579</c:v>
                </c:pt>
                <c:pt idx="1393">
                  <c:v>39580</c:v>
                </c:pt>
                <c:pt idx="1394">
                  <c:v>39581</c:v>
                </c:pt>
                <c:pt idx="1395">
                  <c:v>39582</c:v>
                </c:pt>
                <c:pt idx="1396">
                  <c:v>39583</c:v>
                </c:pt>
                <c:pt idx="1397">
                  <c:v>39584</c:v>
                </c:pt>
                <c:pt idx="1398">
                  <c:v>39585</c:v>
                </c:pt>
                <c:pt idx="1399">
                  <c:v>39586</c:v>
                </c:pt>
                <c:pt idx="1400">
                  <c:v>39587</c:v>
                </c:pt>
                <c:pt idx="1401">
                  <c:v>39588</c:v>
                </c:pt>
                <c:pt idx="1402">
                  <c:v>39589</c:v>
                </c:pt>
                <c:pt idx="1403">
                  <c:v>39590</c:v>
                </c:pt>
                <c:pt idx="1404">
                  <c:v>39591</c:v>
                </c:pt>
                <c:pt idx="1405">
                  <c:v>39592</c:v>
                </c:pt>
                <c:pt idx="1406">
                  <c:v>39593</c:v>
                </c:pt>
                <c:pt idx="1407">
                  <c:v>39594</c:v>
                </c:pt>
                <c:pt idx="1408">
                  <c:v>39595</c:v>
                </c:pt>
                <c:pt idx="1409">
                  <c:v>39596</c:v>
                </c:pt>
                <c:pt idx="1410">
                  <c:v>39597</c:v>
                </c:pt>
                <c:pt idx="1411">
                  <c:v>39598</c:v>
                </c:pt>
                <c:pt idx="1412">
                  <c:v>39599</c:v>
                </c:pt>
                <c:pt idx="1413">
                  <c:v>39600</c:v>
                </c:pt>
                <c:pt idx="1414">
                  <c:v>39601</c:v>
                </c:pt>
                <c:pt idx="1415">
                  <c:v>39602</c:v>
                </c:pt>
                <c:pt idx="1416">
                  <c:v>39603</c:v>
                </c:pt>
                <c:pt idx="1417">
                  <c:v>39604</c:v>
                </c:pt>
                <c:pt idx="1418">
                  <c:v>39605</c:v>
                </c:pt>
                <c:pt idx="1419">
                  <c:v>39606</c:v>
                </c:pt>
                <c:pt idx="1420">
                  <c:v>39607</c:v>
                </c:pt>
                <c:pt idx="1421">
                  <c:v>39608</c:v>
                </c:pt>
                <c:pt idx="1422">
                  <c:v>39609</c:v>
                </c:pt>
                <c:pt idx="1423">
                  <c:v>39610</c:v>
                </c:pt>
                <c:pt idx="1424">
                  <c:v>39611</c:v>
                </c:pt>
                <c:pt idx="1425">
                  <c:v>39612</c:v>
                </c:pt>
                <c:pt idx="1426">
                  <c:v>39613</c:v>
                </c:pt>
                <c:pt idx="1427">
                  <c:v>39614</c:v>
                </c:pt>
                <c:pt idx="1428">
                  <c:v>39615</c:v>
                </c:pt>
                <c:pt idx="1429">
                  <c:v>39616</c:v>
                </c:pt>
                <c:pt idx="1430">
                  <c:v>39617</c:v>
                </c:pt>
                <c:pt idx="1431">
                  <c:v>39618</c:v>
                </c:pt>
                <c:pt idx="1432">
                  <c:v>39619</c:v>
                </c:pt>
                <c:pt idx="1433">
                  <c:v>39620</c:v>
                </c:pt>
                <c:pt idx="1434">
                  <c:v>39621</c:v>
                </c:pt>
                <c:pt idx="1435">
                  <c:v>39622</c:v>
                </c:pt>
                <c:pt idx="1436">
                  <c:v>39623</c:v>
                </c:pt>
                <c:pt idx="1437">
                  <c:v>39624</c:v>
                </c:pt>
                <c:pt idx="1438">
                  <c:v>39625</c:v>
                </c:pt>
                <c:pt idx="1439">
                  <c:v>39626</c:v>
                </c:pt>
                <c:pt idx="1440">
                  <c:v>39627</c:v>
                </c:pt>
                <c:pt idx="1441">
                  <c:v>39628</c:v>
                </c:pt>
                <c:pt idx="1442">
                  <c:v>39629</c:v>
                </c:pt>
                <c:pt idx="1443">
                  <c:v>39630</c:v>
                </c:pt>
                <c:pt idx="1444">
                  <c:v>39631</c:v>
                </c:pt>
                <c:pt idx="1445">
                  <c:v>39632</c:v>
                </c:pt>
                <c:pt idx="1446">
                  <c:v>39633</c:v>
                </c:pt>
                <c:pt idx="1447">
                  <c:v>39634</c:v>
                </c:pt>
                <c:pt idx="1448">
                  <c:v>39635</c:v>
                </c:pt>
                <c:pt idx="1449">
                  <c:v>39636</c:v>
                </c:pt>
                <c:pt idx="1450">
                  <c:v>39637</c:v>
                </c:pt>
                <c:pt idx="1451">
                  <c:v>39638</c:v>
                </c:pt>
                <c:pt idx="1452">
                  <c:v>39639</c:v>
                </c:pt>
                <c:pt idx="1453">
                  <c:v>39640</c:v>
                </c:pt>
                <c:pt idx="1454">
                  <c:v>39641</c:v>
                </c:pt>
                <c:pt idx="1455">
                  <c:v>39642</c:v>
                </c:pt>
                <c:pt idx="1456">
                  <c:v>39643</c:v>
                </c:pt>
                <c:pt idx="1457">
                  <c:v>39644</c:v>
                </c:pt>
                <c:pt idx="1458">
                  <c:v>39645</c:v>
                </c:pt>
                <c:pt idx="1459">
                  <c:v>39646</c:v>
                </c:pt>
                <c:pt idx="1460">
                  <c:v>39647</c:v>
                </c:pt>
                <c:pt idx="1461">
                  <c:v>39648</c:v>
                </c:pt>
                <c:pt idx="1462">
                  <c:v>39649</c:v>
                </c:pt>
                <c:pt idx="1463">
                  <c:v>39650</c:v>
                </c:pt>
                <c:pt idx="1464">
                  <c:v>39651</c:v>
                </c:pt>
                <c:pt idx="1465">
                  <c:v>39652</c:v>
                </c:pt>
                <c:pt idx="1466">
                  <c:v>39653</c:v>
                </c:pt>
                <c:pt idx="1467">
                  <c:v>39654</c:v>
                </c:pt>
                <c:pt idx="1468">
                  <c:v>39655</c:v>
                </c:pt>
                <c:pt idx="1469">
                  <c:v>39656</c:v>
                </c:pt>
                <c:pt idx="1470">
                  <c:v>39657</c:v>
                </c:pt>
                <c:pt idx="1471">
                  <c:v>39658</c:v>
                </c:pt>
                <c:pt idx="1472">
                  <c:v>39659</c:v>
                </c:pt>
                <c:pt idx="1473">
                  <c:v>39660</c:v>
                </c:pt>
                <c:pt idx="1474">
                  <c:v>39661</c:v>
                </c:pt>
                <c:pt idx="1475">
                  <c:v>39662</c:v>
                </c:pt>
                <c:pt idx="1476">
                  <c:v>39663</c:v>
                </c:pt>
                <c:pt idx="1477">
                  <c:v>39664</c:v>
                </c:pt>
                <c:pt idx="1478">
                  <c:v>39665</c:v>
                </c:pt>
                <c:pt idx="1479">
                  <c:v>39666</c:v>
                </c:pt>
                <c:pt idx="1480">
                  <c:v>39667</c:v>
                </c:pt>
                <c:pt idx="1481">
                  <c:v>39668</c:v>
                </c:pt>
                <c:pt idx="1482">
                  <c:v>39669</c:v>
                </c:pt>
                <c:pt idx="1483">
                  <c:v>39670</c:v>
                </c:pt>
                <c:pt idx="1484">
                  <c:v>39671</c:v>
                </c:pt>
                <c:pt idx="1485">
                  <c:v>39672</c:v>
                </c:pt>
                <c:pt idx="1486">
                  <c:v>39673</c:v>
                </c:pt>
                <c:pt idx="1487">
                  <c:v>39674</c:v>
                </c:pt>
                <c:pt idx="1488">
                  <c:v>39675</c:v>
                </c:pt>
                <c:pt idx="1489">
                  <c:v>39676</c:v>
                </c:pt>
                <c:pt idx="1490">
                  <c:v>39677</c:v>
                </c:pt>
                <c:pt idx="1491">
                  <c:v>39678</c:v>
                </c:pt>
                <c:pt idx="1492">
                  <c:v>39679</c:v>
                </c:pt>
                <c:pt idx="1493">
                  <c:v>39680</c:v>
                </c:pt>
                <c:pt idx="1494">
                  <c:v>39681</c:v>
                </c:pt>
                <c:pt idx="1495">
                  <c:v>39682</c:v>
                </c:pt>
                <c:pt idx="1496">
                  <c:v>39683</c:v>
                </c:pt>
                <c:pt idx="1497">
                  <c:v>39684</c:v>
                </c:pt>
                <c:pt idx="1498">
                  <c:v>39685</c:v>
                </c:pt>
                <c:pt idx="1499">
                  <c:v>39686</c:v>
                </c:pt>
                <c:pt idx="1500">
                  <c:v>39687</c:v>
                </c:pt>
                <c:pt idx="1501">
                  <c:v>39688</c:v>
                </c:pt>
                <c:pt idx="1502">
                  <c:v>39689</c:v>
                </c:pt>
                <c:pt idx="1503">
                  <c:v>39690</c:v>
                </c:pt>
                <c:pt idx="1504">
                  <c:v>39691</c:v>
                </c:pt>
                <c:pt idx="1505">
                  <c:v>39692</c:v>
                </c:pt>
                <c:pt idx="1506">
                  <c:v>39693</c:v>
                </c:pt>
                <c:pt idx="1507">
                  <c:v>39694</c:v>
                </c:pt>
                <c:pt idx="1508">
                  <c:v>39695</c:v>
                </c:pt>
                <c:pt idx="1509">
                  <c:v>39696</c:v>
                </c:pt>
                <c:pt idx="1510">
                  <c:v>39697</c:v>
                </c:pt>
                <c:pt idx="1511">
                  <c:v>39698</c:v>
                </c:pt>
                <c:pt idx="1512">
                  <c:v>39699</c:v>
                </c:pt>
                <c:pt idx="1513">
                  <c:v>39700</c:v>
                </c:pt>
                <c:pt idx="1514">
                  <c:v>39701</c:v>
                </c:pt>
                <c:pt idx="1515">
                  <c:v>39702</c:v>
                </c:pt>
                <c:pt idx="1516">
                  <c:v>39703</c:v>
                </c:pt>
                <c:pt idx="1517">
                  <c:v>39704</c:v>
                </c:pt>
                <c:pt idx="1518">
                  <c:v>39705</c:v>
                </c:pt>
                <c:pt idx="1519">
                  <c:v>39706</c:v>
                </c:pt>
                <c:pt idx="1520">
                  <c:v>39707</c:v>
                </c:pt>
                <c:pt idx="1521">
                  <c:v>39708</c:v>
                </c:pt>
                <c:pt idx="1522">
                  <c:v>39709</c:v>
                </c:pt>
                <c:pt idx="1523">
                  <c:v>39710</c:v>
                </c:pt>
                <c:pt idx="1524">
                  <c:v>39711</c:v>
                </c:pt>
                <c:pt idx="1525">
                  <c:v>39712</c:v>
                </c:pt>
                <c:pt idx="1526">
                  <c:v>39713</c:v>
                </c:pt>
                <c:pt idx="1527">
                  <c:v>39714</c:v>
                </c:pt>
                <c:pt idx="1528">
                  <c:v>39715</c:v>
                </c:pt>
                <c:pt idx="1529">
                  <c:v>39716</c:v>
                </c:pt>
                <c:pt idx="1530">
                  <c:v>39717</c:v>
                </c:pt>
                <c:pt idx="1531">
                  <c:v>39718</c:v>
                </c:pt>
                <c:pt idx="1532">
                  <c:v>39719</c:v>
                </c:pt>
                <c:pt idx="1533">
                  <c:v>39720</c:v>
                </c:pt>
                <c:pt idx="1534">
                  <c:v>39721</c:v>
                </c:pt>
                <c:pt idx="1535">
                  <c:v>39722</c:v>
                </c:pt>
                <c:pt idx="1536">
                  <c:v>39723</c:v>
                </c:pt>
                <c:pt idx="1537">
                  <c:v>39724</c:v>
                </c:pt>
                <c:pt idx="1538">
                  <c:v>39725</c:v>
                </c:pt>
                <c:pt idx="1539">
                  <c:v>39726</c:v>
                </c:pt>
                <c:pt idx="1540">
                  <c:v>39727</c:v>
                </c:pt>
                <c:pt idx="1541">
                  <c:v>39728</c:v>
                </c:pt>
                <c:pt idx="1542">
                  <c:v>39729</c:v>
                </c:pt>
                <c:pt idx="1543">
                  <c:v>39730</c:v>
                </c:pt>
                <c:pt idx="1544">
                  <c:v>39731</c:v>
                </c:pt>
                <c:pt idx="1545">
                  <c:v>39732</c:v>
                </c:pt>
                <c:pt idx="1546">
                  <c:v>39733</c:v>
                </c:pt>
                <c:pt idx="1547">
                  <c:v>39734</c:v>
                </c:pt>
                <c:pt idx="1548">
                  <c:v>39735</c:v>
                </c:pt>
                <c:pt idx="1549">
                  <c:v>39736</c:v>
                </c:pt>
                <c:pt idx="1550">
                  <c:v>39737</c:v>
                </c:pt>
                <c:pt idx="1551">
                  <c:v>39738</c:v>
                </c:pt>
                <c:pt idx="1552">
                  <c:v>39739</c:v>
                </c:pt>
                <c:pt idx="1553">
                  <c:v>39740</c:v>
                </c:pt>
                <c:pt idx="1554">
                  <c:v>39741</c:v>
                </c:pt>
                <c:pt idx="1555">
                  <c:v>39742</c:v>
                </c:pt>
                <c:pt idx="1556">
                  <c:v>39743</c:v>
                </c:pt>
                <c:pt idx="1557">
                  <c:v>39744</c:v>
                </c:pt>
                <c:pt idx="1558">
                  <c:v>39745</c:v>
                </c:pt>
                <c:pt idx="1559">
                  <c:v>39746</c:v>
                </c:pt>
                <c:pt idx="1560">
                  <c:v>39747</c:v>
                </c:pt>
                <c:pt idx="1561">
                  <c:v>39748</c:v>
                </c:pt>
                <c:pt idx="1562">
                  <c:v>39749</c:v>
                </c:pt>
                <c:pt idx="1563">
                  <c:v>39750</c:v>
                </c:pt>
                <c:pt idx="1564">
                  <c:v>39751</c:v>
                </c:pt>
                <c:pt idx="1565">
                  <c:v>39752</c:v>
                </c:pt>
                <c:pt idx="1566">
                  <c:v>39753</c:v>
                </c:pt>
                <c:pt idx="1567">
                  <c:v>39754</c:v>
                </c:pt>
                <c:pt idx="1568">
                  <c:v>39755</c:v>
                </c:pt>
                <c:pt idx="1569">
                  <c:v>39756</c:v>
                </c:pt>
                <c:pt idx="1570">
                  <c:v>39757</c:v>
                </c:pt>
                <c:pt idx="1571">
                  <c:v>39758</c:v>
                </c:pt>
                <c:pt idx="1572">
                  <c:v>39759</c:v>
                </c:pt>
                <c:pt idx="1573">
                  <c:v>39760</c:v>
                </c:pt>
                <c:pt idx="1574">
                  <c:v>39761</c:v>
                </c:pt>
                <c:pt idx="1575">
                  <c:v>39762</c:v>
                </c:pt>
                <c:pt idx="1576">
                  <c:v>39763</c:v>
                </c:pt>
                <c:pt idx="1577">
                  <c:v>39764</c:v>
                </c:pt>
                <c:pt idx="1578">
                  <c:v>39765</c:v>
                </c:pt>
                <c:pt idx="1579">
                  <c:v>39766</c:v>
                </c:pt>
                <c:pt idx="1580">
                  <c:v>39767</c:v>
                </c:pt>
                <c:pt idx="1581">
                  <c:v>39768</c:v>
                </c:pt>
                <c:pt idx="1582">
                  <c:v>39769</c:v>
                </c:pt>
                <c:pt idx="1583">
                  <c:v>39770</c:v>
                </c:pt>
                <c:pt idx="1584">
                  <c:v>39771</c:v>
                </c:pt>
                <c:pt idx="1585">
                  <c:v>39772</c:v>
                </c:pt>
                <c:pt idx="1586">
                  <c:v>39773</c:v>
                </c:pt>
                <c:pt idx="1587">
                  <c:v>39774</c:v>
                </c:pt>
                <c:pt idx="1588">
                  <c:v>39775</c:v>
                </c:pt>
                <c:pt idx="1589">
                  <c:v>39776</c:v>
                </c:pt>
                <c:pt idx="1590">
                  <c:v>39777</c:v>
                </c:pt>
                <c:pt idx="1591">
                  <c:v>39778</c:v>
                </c:pt>
                <c:pt idx="1592">
                  <c:v>39779</c:v>
                </c:pt>
                <c:pt idx="1593">
                  <c:v>39780</c:v>
                </c:pt>
                <c:pt idx="1594">
                  <c:v>39781</c:v>
                </c:pt>
                <c:pt idx="1595">
                  <c:v>39782</c:v>
                </c:pt>
                <c:pt idx="1596">
                  <c:v>39783</c:v>
                </c:pt>
                <c:pt idx="1597">
                  <c:v>39784</c:v>
                </c:pt>
                <c:pt idx="1598">
                  <c:v>39785</c:v>
                </c:pt>
                <c:pt idx="1599">
                  <c:v>39786</c:v>
                </c:pt>
                <c:pt idx="1600">
                  <c:v>39787</c:v>
                </c:pt>
                <c:pt idx="1601">
                  <c:v>39788</c:v>
                </c:pt>
                <c:pt idx="1602">
                  <c:v>39789</c:v>
                </c:pt>
                <c:pt idx="1603">
                  <c:v>39790</c:v>
                </c:pt>
                <c:pt idx="1604">
                  <c:v>39791</c:v>
                </c:pt>
                <c:pt idx="1605">
                  <c:v>39792</c:v>
                </c:pt>
                <c:pt idx="1606">
                  <c:v>39793</c:v>
                </c:pt>
                <c:pt idx="1607">
                  <c:v>39794</c:v>
                </c:pt>
                <c:pt idx="1608">
                  <c:v>39795</c:v>
                </c:pt>
                <c:pt idx="1609">
                  <c:v>39796</c:v>
                </c:pt>
                <c:pt idx="1610">
                  <c:v>39797</c:v>
                </c:pt>
                <c:pt idx="1611">
                  <c:v>39798</c:v>
                </c:pt>
                <c:pt idx="1612">
                  <c:v>39799</c:v>
                </c:pt>
                <c:pt idx="1613">
                  <c:v>39800</c:v>
                </c:pt>
                <c:pt idx="1614">
                  <c:v>39801</c:v>
                </c:pt>
                <c:pt idx="1615">
                  <c:v>39802</c:v>
                </c:pt>
                <c:pt idx="1616">
                  <c:v>39803</c:v>
                </c:pt>
                <c:pt idx="1617">
                  <c:v>39804</c:v>
                </c:pt>
                <c:pt idx="1618">
                  <c:v>39805</c:v>
                </c:pt>
                <c:pt idx="1619">
                  <c:v>39806</c:v>
                </c:pt>
                <c:pt idx="1620">
                  <c:v>39807</c:v>
                </c:pt>
                <c:pt idx="1621">
                  <c:v>39808</c:v>
                </c:pt>
                <c:pt idx="1622">
                  <c:v>39809</c:v>
                </c:pt>
                <c:pt idx="1623">
                  <c:v>39810</c:v>
                </c:pt>
                <c:pt idx="1624">
                  <c:v>39811</c:v>
                </c:pt>
                <c:pt idx="1625">
                  <c:v>39812</c:v>
                </c:pt>
                <c:pt idx="1626">
                  <c:v>39813</c:v>
                </c:pt>
                <c:pt idx="1627">
                  <c:v>39814</c:v>
                </c:pt>
                <c:pt idx="1628">
                  <c:v>39815</c:v>
                </c:pt>
                <c:pt idx="1629">
                  <c:v>39816</c:v>
                </c:pt>
                <c:pt idx="1630">
                  <c:v>39817</c:v>
                </c:pt>
                <c:pt idx="1631">
                  <c:v>39818</c:v>
                </c:pt>
                <c:pt idx="1632">
                  <c:v>39819</c:v>
                </c:pt>
                <c:pt idx="1633">
                  <c:v>39820</c:v>
                </c:pt>
                <c:pt idx="1634">
                  <c:v>39821</c:v>
                </c:pt>
                <c:pt idx="1635">
                  <c:v>39822</c:v>
                </c:pt>
                <c:pt idx="1636">
                  <c:v>39823</c:v>
                </c:pt>
                <c:pt idx="1637">
                  <c:v>39824</c:v>
                </c:pt>
                <c:pt idx="1638">
                  <c:v>39825</c:v>
                </c:pt>
                <c:pt idx="1639">
                  <c:v>39826</c:v>
                </c:pt>
                <c:pt idx="1640">
                  <c:v>39827</c:v>
                </c:pt>
                <c:pt idx="1641">
                  <c:v>39828</c:v>
                </c:pt>
                <c:pt idx="1642">
                  <c:v>39829</c:v>
                </c:pt>
                <c:pt idx="1643">
                  <c:v>39830</c:v>
                </c:pt>
                <c:pt idx="1644">
                  <c:v>39831</c:v>
                </c:pt>
                <c:pt idx="1645">
                  <c:v>39832</c:v>
                </c:pt>
                <c:pt idx="1646">
                  <c:v>39833</c:v>
                </c:pt>
                <c:pt idx="1647">
                  <c:v>39834</c:v>
                </c:pt>
                <c:pt idx="1648">
                  <c:v>39835</c:v>
                </c:pt>
                <c:pt idx="1649">
                  <c:v>39836</c:v>
                </c:pt>
                <c:pt idx="1650">
                  <c:v>39837</c:v>
                </c:pt>
                <c:pt idx="1651">
                  <c:v>39838</c:v>
                </c:pt>
                <c:pt idx="1652">
                  <c:v>39839</c:v>
                </c:pt>
                <c:pt idx="1653">
                  <c:v>39840</c:v>
                </c:pt>
                <c:pt idx="1654">
                  <c:v>39841</c:v>
                </c:pt>
                <c:pt idx="1655">
                  <c:v>39842</c:v>
                </c:pt>
                <c:pt idx="1656">
                  <c:v>39843</c:v>
                </c:pt>
                <c:pt idx="1657">
                  <c:v>39844</c:v>
                </c:pt>
                <c:pt idx="1658">
                  <c:v>39845</c:v>
                </c:pt>
                <c:pt idx="1659">
                  <c:v>39846</c:v>
                </c:pt>
                <c:pt idx="1660">
                  <c:v>39847</c:v>
                </c:pt>
                <c:pt idx="1661">
                  <c:v>39848</c:v>
                </c:pt>
                <c:pt idx="1662">
                  <c:v>39849</c:v>
                </c:pt>
                <c:pt idx="1663">
                  <c:v>39850</c:v>
                </c:pt>
                <c:pt idx="1664">
                  <c:v>39851</c:v>
                </c:pt>
                <c:pt idx="1665">
                  <c:v>39852</c:v>
                </c:pt>
                <c:pt idx="1666">
                  <c:v>39853</c:v>
                </c:pt>
                <c:pt idx="1667">
                  <c:v>39854</c:v>
                </c:pt>
                <c:pt idx="1668">
                  <c:v>39855</c:v>
                </c:pt>
                <c:pt idx="1669">
                  <c:v>39856</c:v>
                </c:pt>
                <c:pt idx="1670">
                  <c:v>39857</c:v>
                </c:pt>
                <c:pt idx="1671">
                  <c:v>39858</c:v>
                </c:pt>
                <c:pt idx="1672">
                  <c:v>39859</c:v>
                </c:pt>
                <c:pt idx="1673">
                  <c:v>39860</c:v>
                </c:pt>
                <c:pt idx="1674">
                  <c:v>39861</c:v>
                </c:pt>
                <c:pt idx="1675">
                  <c:v>39862</c:v>
                </c:pt>
                <c:pt idx="1676">
                  <c:v>39863</c:v>
                </c:pt>
                <c:pt idx="1677">
                  <c:v>39864</c:v>
                </c:pt>
                <c:pt idx="1678">
                  <c:v>39865</c:v>
                </c:pt>
                <c:pt idx="1679">
                  <c:v>39866</c:v>
                </c:pt>
                <c:pt idx="1680">
                  <c:v>39867</c:v>
                </c:pt>
                <c:pt idx="1681">
                  <c:v>39868</c:v>
                </c:pt>
                <c:pt idx="1682">
                  <c:v>39869</c:v>
                </c:pt>
                <c:pt idx="1683">
                  <c:v>39870</c:v>
                </c:pt>
                <c:pt idx="1684">
                  <c:v>39871</c:v>
                </c:pt>
                <c:pt idx="1685">
                  <c:v>39872</c:v>
                </c:pt>
                <c:pt idx="1686">
                  <c:v>39873</c:v>
                </c:pt>
                <c:pt idx="1687">
                  <c:v>39874</c:v>
                </c:pt>
                <c:pt idx="1688">
                  <c:v>39875</c:v>
                </c:pt>
                <c:pt idx="1689">
                  <c:v>39876</c:v>
                </c:pt>
                <c:pt idx="1690">
                  <c:v>39877</c:v>
                </c:pt>
                <c:pt idx="1691">
                  <c:v>39878</c:v>
                </c:pt>
                <c:pt idx="1692">
                  <c:v>39879</c:v>
                </c:pt>
                <c:pt idx="1693">
                  <c:v>39880</c:v>
                </c:pt>
                <c:pt idx="1694">
                  <c:v>39881</c:v>
                </c:pt>
                <c:pt idx="1695">
                  <c:v>39882</c:v>
                </c:pt>
                <c:pt idx="1696">
                  <c:v>39883</c:v>
                </c:pt>
                <c:pt idx="1697">
                  <c:v>39884</c:v>
                </c:pt>
                <c:pt idx="1698">
                  <c:v>39885</c:v>
                </c:pt>
                <c:pt idx="1699">
                  <c:v>39886</c:v>
                </c:pt>
                <c:pt idx="1700">
                  <c:v>39887</c:v>
                </c:pt>
                <c:pt idx="1701">
                  <c:v>39888</c:v>
                </c:pt>
                <c:pt idx="1702">
                  <c:v>39889</c:v>
                </c:pt>
                <c:pt idx="1703">
                  <c:v>39890</c:v>
                </c:pt>
                <c:pt idx="1704">
                  <c:v>39891</c:v>
                </c:pt>
                <c:pt idx="1705">
                  <c:v>39892</c:v>
                </c:pt>
                <c:pt idx="1706">
                  <c:v>39893</c:v>
                </c:pt>
                <c:pt idx="1707">
                  <c:v>39894</c:v>
                </c:pt>
                <c:pt idx="1708">
                  <c:v>39895</c:v>
                </c:pt>
                <c:pt idx="1709">
                  <c:v>39896</c:v>
                </c:pt>
                <c:pt idx="1710">
                  <c:v>39897</c:v>
                </c:pt>
                <c:pt idx="1711">
                  <c:v>39898</c:v>
                </c:pt>
                <c:pt idx="1712">
                  <c:v>39899</c:v>
                </c:pt>
                <c:pt idx="1713">
                  <c:v>39900</c:v>
                </c:pt>
                <c:pt idx="1714">
                  <c:v>39901</c:v>
                </c:pt>
                <c:pt idx="1715">
                  <c:v>39902</c:v>
                </c:pt>
                <c:pt idx="1716">
                  <c:v>39903</c:v>
                </c:pt>
                <c:pt idx="1717">
                  <c:v>39904</c:v>
                </c:pt>
                <c:pt idx="1718">
                  <c:v>39905</c:v>
                </c:pt>
                <c:pt idx="1719">
                  <c:v>39906</c:v>
                </c:pt>
                <c:pt idx="1720">
                  <c:v>39907</c:v>
                </c:pt>
                <c:pt idx="1721">
                  <c:v>39908</c:v>
                </c:pt>
                <c:pt idx="1722">
                  <c:v>39909</c:v>
                </c:pt>
                <c:pt idx="1723">
                  <c:v>39910</c:v>
                </c:pt>
                <c:pt idx="1724">
                  <c:v>39911</c:v>
                </c:pt>
                <c:pt idx="1725">
                  <c:v>39912</c:v>
                </c:pt>
                <c:pt idx="1726">
                  <c:v>39913</c:v>
                </c:pt>
                <c:pt idx="1727">
                  <c:v>39914</c:v>
                </c:pt>
                <c:pt idx="1728">
                  <c:v>39915</c:v>
                </c:pt>
                <c:pt idx="1729">
                  <c:v>39916</c:v>
                </c:pt>
                <c:pt idx="1730">
                  <c:v>39917</c:v>
                </c:pt>
                <c:pt idx="1731">
                  <c:v>39918</c:v>
                </c:pt>
                <c:pt idx="1732">
                  <c:v>39919</c:v>
                </c:pt>
                <c:pt idx="1733">
                  <c:v>39920</c:v>
                </c:pt>
                <c:pt idx="1734">
                  <c:v>39921</c:v>
                </c:pt>
                <c:pt idx="1735">
                  <c:v>39922</c:v>
                </c:pt>
                <c:pt idx="1736">
                  <c:v>39923</c:v>
                </c:pt>
                <c:pt idx="1737">
                  <c:v>39924</c:v>
                </c:pt>
                <c:pt idx="1738">
                  <c:v>39925</c:v>
                </c:pt>
                <c:pt idx="1739">
                  <c:v>39926</c:v>
                </c:pt>
                <c:pt idx="1740">
                  <c:v>39927</c:v>
                </c:pt>
                <c:pt idx="1741">
                  <c:v>39928</c:v>
                </c:pt>
                <c:pt idx="1742">
                  <c:v>39929</c:v>
                </c:pt>
                <c:pt idx="1743">
                  <c:v>39930</c:v>
                </c:pt>
                <c:pt idx="1744">
                  <c:v>39931</c:v>
                </c:pt>
                <c:pt idx="1745">
                  <c:v>39932</c:v>
                </c:pt>
                <c:pt idx="1746">
                  <c:v>39933</c:v>
                </c:pt>
                <c:pt idx="1747">
                  <c:v>39934</c:v>
                </c:pt>
                <c:pt idx="1748">
                  <c:v>39935</c:v>
                </c:pt>
                <c:pt idx="1749">
                  <c:v>39936</c:v>
                </c:pt>
                <c:pt idx="1750">
                  <c:v>39937</c:v>
                </c:pt>
                <c:pt idx="1751">
                  <c:v>39938</c:v>
                </c:pt>
                <c:pt idx="1752">
                  <c:v>39939</c:v>
                </c:pt>
                <c:pt idx="1753">
                  <c:v>39940</c:v>
                </c:pt>
                <c:pt idx="1754">
                  <c:v>39941</c:v>
                </c:pt>
                <c:pt idx="1755">
                  <c:v>39942</c:v>
                </c:pt>
                <c:pt idx="1756">
                  <c:v>39943</c:v>
                </c:pt>
                <c:pt idx="1757">
                  <c:v>39944</c:v>
                </c:pt>
                <c:pt idx="1758">
                  <c:v>39945</c:v>
                </c:pt>
                <c:pt idx="1759">
                  <c:v>39946</c:v>
                </c:pt>
                <c:pt idx="1760">
                  <c:v>39947</c:v>
                </c:pt>
                <c:pt idx="1761">
                  <c:v>39948</c:v>
                </c:pt>
                <c:pt idx="1762">
                  <c:v>39949</c:v>
                </c:pt>
                <c:pt idx="1763">
                  <c:v>39950</c:v>
                </c:pt>
                <c:pt idx="1764">
                  <c:v>39951</c:v>
                </c:pt>
                <c:pt idx="1765">
                  <c:v>39952</c:v>
                </c:pt>
                <c:pt idx="1766">
                  <c:v>39954</c:v>
                </c:pt>
                <c:pt idx="1767">
                  <c:v>39955</c:v>
                </c:pt>
                <c:pt idx="1768">
                  <c:v>39956</c:v>
                </c:pt>
                <c:pt idx="1769">
                  <c:v>39957</c:v>
                </c:pt>
                <c:pt idx="1770">
                  <c:v>39958</c:v>
                </c:pt>
                <c:pt idx="1771">
                  <c:v>39959</c:v>
                </c:pt>
                <c:pt idx="1772">
                  <c:v>39960</c:v>
                </c:pt>
                <c:pt idx="1773">
                  <c:v>39961</c:v>
                </c:pt>
                <c:pt idx="1774">
                  <c:v>39962</c:v>
                </c:pt>
                <c:pt idx="1775">
                  <c:v>39963</c:v>
                </c:pt>
                <c:pt idx="1776">
                  <c:v>39964</c:v>
                </c:pt>
                <c:pt idx="1777">
                  <c:v>39965</c:v>
                </c:pt>
                <c:pt idx="1778">
                  <c:v>39966</c:v>
                </c:pt>
                <c:pt idx="1779">
                  <c:v>39967</c:v>
                </c:pt>
                <c:pt idx="1780">
                  <c:v>39968</c:v>
                </c:pt>
                <c:pt idx="1781">
                  <c:v>39969</c:v>
                </c:pt>
                <c:pt idx="1782">
                  <c:v>39970</c:v>
                </c:pt>
                <c:pt idx="1783">
                  <c:v>39971</c:v>
                </c:pt>
                <c:pt idx="1784">
                  <c:v>39972</c:v>
                </c:pt>
                <c:pt idx="1785">
                  <c:v>39973</c:v>
                </c:pt>
                <c:pt idx="1786">
                  <c:v>39974</c:v>
                </c:pt>
                <c:pt idx="1787">
                  <c:v>39975</c:v>
                </c:pt>
                <c:pt idx="1788">
                  <c:v>39976</c:v>
                </c:pt>
                <c:pt idx="1789">
                  <c:v>39977</c:v>
                </c:pt>
                <c:pt idx="1790">
                  <c:v>39978</c:v>
                </c:pt>
                <c:pt idx="1791">
                  <c:v>39979</c:v>
                </c:pt>
                <c:pt idx="1792">
                  <c:v>39980</c:v>
                </c:pt>
                <c:pt idx="1793">
                  <c:v>39981</c:v>
                </c:pt>
                <c:pt idx="1794">
                  <c:v>39982</c:v>
                </c:pt>
                <c:pt idx="1795">
                  <c:v>39983</c:v>
                </c:pt>
                <c:pt idx="1796">
                  <c:v>39984</c:v>
                </c:pt>
                <c:pt idx="1797">
                  <c:v>39985</c:v>
                </c:pt>
                <c:pt idx="1798">
                  <c:v>39986</c:v>
                </c:pt>
                <c:pt idx="1799">
                  <c:v>39987</c:v>
                </c:pt>
                <c:pt idx="1800">
                  <c:v>39988</c:v>
                </c:pt>
                <c:pt idx="1801">
                  <c:v>39989</c:v>
                </c:pt>
                <c:pt idx="1802">
                  <c:v>39990</c:v>
                </c:pt>
                <c:pt idx="1803">
                  <c:v>39991</c:v>
                </c:pt>
                <c:pt idx="1804">
                  <c:v>39992</c:v>
                </c:pt>
                <c:pt idx="1805">
                  <c:v>39993</c:v>
                </c:pt>
                <c:pt idx="1806">
                  <c:v>39994</c:v>
                </c:pt>
                <c:pt idx="1807">
                  <c:v>39995</c:v>
                </c:pt>
                <c:pt idx="1808">
                  <c:v>39996</c:v>
                </c:pt>
                <c:pt idx="1809">
                  <c:v>39997</c:v>
                </c:pt>
                <c:pt idx="1810">
                  <c:v>39998</c:v>
                </c:pt>
                <c:pt idx="1811">
                  <c:v>39999</c:v>
                </c:pt>
                <c:pt idx="1812">
                  <c:v>40000</c:v>
                </c:pt>
                <c:pt idx="1813">
                  <c:v>40001</c:v>
                </c:pt>
                <c:pt idx="1814">
                  <c:v>40002</c:v>
                </c:pt>
                <c:pt idx="1815">
                  <c:v>40003</c:v>
                </c:pt>
                <c:pt idx="1816">
                  <c:v>40004</c:v>
                </c:pt>
                <c:pt idx="1817">
                  <c:v>40005</c:v>
                </c:pt>
                <c:pt idx="1818">
                  <c:v>40006</c:v>
                </c:pt>
                <c:pt idx="1819">
                  <c:v>40007</c:v>
                </c:pt>
                <c:pt idx="1820">
                  <c:v>40008</c:v>
                </c:pt>
                <c:pt idx="1821">
                  <c:v>40009</c:v>
                </c:pt>
                <c:pt idx="1822">
                  <c:v>40010</c:v>
                </c:pt>
                <c:pt idx="1823">
                  <c:v>40011</c:v>
                </c:pt>
                <c:pt idx="1824">
                  <c:v>40012</c:v>
                </c:pt>
                <c:pt idx="1825">
                  <c:v>40013</c:v>
                </c:pt>
                <c:pt idx="1826">
                  <c:v>40014</c:v>
                </c:pt>
                <c:pt idx="1827">
                  <c:v>40015</c:v>
                </c:pt>
                <c:pt idx="1828">
                  <c:v>40016</c:v>
                </c:pt>
                <c:pt idx="1829">
                  <c:v>40017</c:v>
                </c:pt>
                <c:pt idx="1830">
                  <c:v>40018</c:v>
                </c:pt>
                <c:pt idx="1831">
                  <c:v>40019</c:v>
                </c:pt>
                <c:pt idx="1832">
                  <c:v>40020</c:v>
                </c:pt>
                <c:pt idx="1833">
                  <c:v>40021</c:v>
                </c:pt>
                <c:pt idx="1834">
                  <c:v>40022</c:v>
                </c:pt>
                <c:pt idx="1835">
                  <c:v>40023</c:v>
                </c:pt>
                <c:pt idx="1836">
                  <c:v>40024</c:v>
                </c:pt>
                <c:pt idx="1837">
                  <c:v>40025</c:v>
                </c:pt>
                <c:pt idx="1838">
                  <c:v>40026</c:v>
                </c:pt>
                <c:pt idx="1839">
                  <c:v>40027</c:v>
                </c:pt>
                <c:pt idx="1840">
                  <c:v>40028</c:v>
                </c:pt>
                <c:pt idx="1841">
                  <c:v>40029</c:v>
                </c:pt>
                <c:pt idx="1842">
                  <c:v>40030</c:v>
                </c:pt>
                <c:pt idx="1843">
                  <c:v>40031</c:v>
                </c:pt>
                <c:pt idx="1844">
                  <c:v>40032</c:v>
                </c:pt>
                <c:pt idx="1845">
                  <c:v>40033</c:v>
                </c:pt>
                <c:pt idx="1846">
                  <c:v>40034</c:v>
                </c:pt>
                <c:pt idx="1847">
                  <c:v>40035</c:v>
                </c:pt>
                <c:pt idx="1848">
                  <c:v>40036</c:v>
                </c:pt>
                <c:pt idx="1849">
                  <c:v>40037</c:v>
                </c:pt>
                <c:pt idx="1850">
                  <c:v>40038</c:v>
                </c:pt>
                <c:pt idx="1851">
                  <c:v>40039</c:v>
                </c:pt>
                <c:pt idx="1852">
                  <c:v>40040</c:v>
                </c:pt>
                <c:pt idx="1853">
                  <c:v>40041</c:v>
                </c:pt>
                <c:pt idx="1854">
                  <c:v>40042</c:v>
                </c:pt>
                <c:pt idx="1855">
                  <c:v>40043</c:v>
                </c:pt>
                <c:pt idx="1856">
                  <c:v>40044</c:v>
                </c:pt>
                <c:pt idx="1857">
                  <c:v>40045</c:v>
                </c:pt>
                <c:pt idx="1858">
                  <c:v>40046</c:v>
                </c:pt>
                <c:pt idx="1859">
                  <c:v>40047</c:v>
                </c:pt>
                <c:pt idx="1860">
                  <c:v>40048</c:v>
                </c:pt>
                <c:pt idx="1861">
                  <c:v>40049</c:v>
                </c:pt>
                <c:pt idx="1862">
                  <c:v>40050</c:v>
                </c:pt>
                <c:pt idx="1863">
                  <c:v>40051</c:v>
                </c:pt>
                <c:pt idx="1864">
                  <c:v>40052</c:v>
                </c:pt>
                <c:pt idx="1865">
                  <c:v>40053</c:v>
                </c:pt>
                <c:pt idx="1866">
                  <c:v>40054</c:v>
                </c:pt>
                <c:pt idx="1867">
                  <c:v>40055</c:v>
                </c:pt>
                <c:pt idx="1868">
                  <c:v>40056</c:v>
                </c:pt>
                <c:pt idx="1869">
                  <c:v>40057</c:v>
                </c:pt>
                <c:pt idx="1870">
                  <c:v>40058</c:v>
                </c:pt>
                <c:pt idx="1871">
                  <c:v>40059</c:v>
                </c:pt>
                <c:pt idx="1872">
                  <c:v>40060</c:v>
                </c:pt>
                <c:pt idx="1873">
                  <c:v>40061</c:v>
                </c:pt>
                <c:pt idx="1874">
                  <c:v>40062</c:v>
                </c:pt>
                <c:pt idx="1875">
                  <c:v>40063</c:v>
                </c:pt>
                <c:pt idx="1876">
                  <c:v>40064</c:v>
                </c:pt>
                <c:pt idx="1877">
                  <c:v>40065</c:v>
                </c:pt>
                <c:pt idx="1878">
                  <c:v>40066</c:v>
                </c:pt>
                <c:pt idx="1879">
                  <c:v>40067</c:v>
                </c:pt>
                <c:pt idx="1880">
                  <c:v>40068</c:v>
                </c:pt>
                <c:pt idx="1881">
                  <c:v>40069</c:v>
                </c:pt>
                <c:pt idx="1882">
                  <c:v>40070</c:v>
                </c:pt>
                <c:pt idx="1883">
                  <c:v>40071</c:v>
                </c:pt>
                <c:pt idx="1884">
                  <c:v>40072</c:v>
                </c:pt>
                <c:pt idx="1885">
                  <c:v>40073</c:v>
                </c:pt>
                <c:pt idx="1886">
                  <c:v>40074</c:v>
                </c:pt>
                <c:pt idx="1887">
                  <c:v>40075</c:v>
                </c:pt>
                <c:pt idx="1888">
                  <c:v>40076</c:v>
                </c:pt>
                <c:pt idx="1889">
                  <c:v>40077</c:v>
                </c:pt>
                <c:pt idx="1890">
                  <c:v>40078</c:v>
                </c:pt>
                <c:pt idx="1891">
                  <c:v>40079</c:v>
                </c:pt>
                <c:pt idx="1892">
                  <c:v>40080</c:v>
                </c:pt>
                <c:pt idx="1893">
                  <c:v>40081</c:v>
                </c:pt>
                <c:pt idx="1894">
                  <c:v>40082</c:v>
                </c:pt>
                <c:pt idx="1895">
                  <c:v>40083</c:v>
                </c:pt>
                <c:pt idx="1896">
                  <c:v>40084</c:v>
                </c:pt>
                <c:pt idx="1897">
                  <c:v>40085</c:v>
                </c:pt>
                <c:pt idx="1898">
                  <c:v>40086</c:v>
                </c:pt>
                <c:pt idx="1899">
                  <c:v>40087</c:v>
                </c:pt>
                <c:pt idx="1900">
                  <c:v>40088</c:v>
                </c:pt>
                <c:pt idx="1901">
                  <c:v>40089</c:v>
                </c:pt>
                <c:pt idx="1902">
                  <c:v>40090</c:v>
                </c:pt>
                <c:pt idx="1903">
                  <c:v>40091</c:v>
                </c:pt>
                <c:pt idx="1904">
                  <c:v>40092</c:v>
                </c:pt>
                <c:pt idx="1905">
                  <c:v>40093</c:v>
                </c:pt>
                <c:pt idx="1906">
                  <c:v>40094</c:v>
                </c:pt>
                <c:pt idx="1907">
                  <c:v>40095</c:v>
                </c:pt>
                <c:pt idx="1908">
                  <c:v>40096</c:v>
                </c:pt>
                <c:pt idx="1909">
                  <c:v>40097</c:v>
                </c:pt>
                <c:pt idx="1910">
                  <c:v>40098</c:v>
                </c:pt>
                <c:pt idx="1911">
                  <c:v>40099</c:v>
                </c:pt>
                <c:pt idx="1912">
                  <c:v>40100</c:v>
                </c:pt>
                <c:pt idx="1913">
                  <c:v>40101</c:v>
                </c:pt>
                <c:pt idx="1914">
                  <c:v>40102</c:v>
                </c:pt>
                <c:pt idx="1915">
                  <c:v>40103</c:v>
                </c:pt>
                <c:pt idx="1916">
                  <c:v>40104</c:v>
                </c:pt>
                <c:pt idx="1917">
                  <c:v>40105</c:v>
                </c:pt>
                <c:pt idx="1918">
                  <c:v>40106</c:v>
                </c:pt>
                <c:pt idx="1919">
                  <c:v>40107</c:v>
                </c:pt>
                <c:pt idx="1920">
                  <c:v>40108</c:v>
                </c:pt>
                <c:pt idx="1921">
                  <c:v>40109</c:v>
                </c:pt>
                <c:pt idx="1922">
                  <c:v>40110</c:v>
                </c:pt>
                <c:pt idx="1923">
                  <c:v>40111</c:v>
                </c:pt>
                <c:pt idx="1924">
                  <c:v>40112</c:v>
                </c:pt>
                <c:pt idx="1925">
                  <c:v>40113</c:v>
                </c:pt>
                <c:pt idx="1926">
                  <c:v>40114</c:v>
                </c:pt>
                <c:pt idx="1927">
                  <c:v>40115</c:v>
                </c:pt>
                <c:pt idx="1928">
                  <c:v>40116</c:v>
                </c:pt>
                <c:pt idx="1929">
                  <c:v>40117</c:v>
                </c:pt>
                <c:pt idx="1930">
                  <c:v>40118</c:v>
                </c:pt>
                <c:pt idx="1931">
                  <c:v>40119</c:v>
                </c:pt>
                <c:pt idx="1932">
                  <c:v>40120</c:v>
                </c:pt>
                <c:pt idx="1933">
                  <c:v>40121</c:v>
                </c:pt>
                <c:pt idx="1934">
                  <c:v>40122</c:v>
                </c:pt>
                <c:pt idx="1935">
                  <c:v>40123</c:v>
                </c:pt>
                <c:pt idx="1936">
                  <c:v>40124</c:v>
                </c:pt>
                <c:pt idx="1937">
                  <c:v>40125</c:v>
                </c:pt>
                <c:pt idx="1938">
                  <c:v>40126</c:v>
                </c:pt>
                <c:pt idx="1939">
                  <c:v>40127</c:v>
                </c:pt>
                <c:pt idx="1940">
                  <c:v>40128</c:v>
                </c:pt>
                <c:pt idx="1941">
                  <c:v>40129</c:v>
                </c:pt>
                <c:pt idx="1942">
                  <c:v>40130</c:v>
                </c:pt>
                <c:pt idx="1943">
                  <c:v>40131</c:v>
                </c:pt>
                <c:pt idx="1944">
                  <c:v>40132</c:v>
                </c:pt>
                <c:pt idx="1945">
                  <c:v>40133</c:v>
                </c:pt>
                <c:pt idx="1946">
                  <c:v>40134</c:v>
                </c:pt>
                <c:pt idx="1947">
                  <c:v>40135</c:v>
                </c:pt>
                <c:pt idx="1948">
                  <c:v>40136</c:v>
                </c:pt>
                <c:pt idx="1949">
                  <c:v>40137</c:v>
                </c:pt>
                <c:pt idx="1950">
                  <c:v>40138</c:v>
                </c:pt>
                <c:pt idx="1951">
                  <c:v>40139</c:v>
                </c:pt>
                <c:pt idx="1952">
                  <c:v>40140</c:v>
                </c:pt>
                <c:pt idx="1953">
                  <c:v>40141</c:v>
                </c:pt>
                <c:pt idx="1954">
                  <c:v>40142</c:v>
                </c:pt>
                <c:pt idx="1955">
                  <c:v>40143</c:v>
                </c:pt>
                <c:pt idx="1956">
                  <c:v>40144</c:v>
                </c:pt>
                <c:pt idx="1957">
                  <c:v>40145</c:v>
                </c:pt>
                <c:pt idx="1958">
                  <c:v>40146</c:v>
                </c:pt>
                <c:pt idx="1959">
                  <c:v>40147</c:v>
                </c:pt>
                <c:pt idx="1960">
                  <c:v>40148</c:v>
                </c:pt>
                <c:pt idx="1961">
                  <c:v>40149</c:v>
                </c:pt>
                <c:pt idx="1962">
                  <c:v>40150</c:v>
                </c:pt>
                <c:pt idx="1963">
                  <c:v>40151</c:v>
                </c:pt>
                <c:pt idx="1964">
                  <c:v>40152</c:v>
                </c:pt>
                <c:pt idx="1965">
                  <c:v>40153</c:v>
                </c:pt>
                <c:pt idx="1966">
                  <c:v>40154</c:v>
                </c:pt>
                <c:pt idx="1967">
                  <c:v>40155</c:v>
                </c:pt>
                <c:pt idx="1968">
                  <c:v>40156</c:v>
                </c:pt>
                <c:pt idx="1969">
                  <c:v>40157</c:v>
                </c:pt>
                <c:pt idx="1970">
                  <c:v>40158</c:v>
                </c:pt>
                <c:pt idx="1971">
                  <c:v>40159</c:v>
                </c:pt>
                <c:pt idx="1972">
                  <c:v>40160</c:v>
                </c:pt>
                <c:pt idx="1973">
                  <c:v>40161</c:v>
                </c:pt>
                <c:pt idx="1974">
                  <c:v>40162</c:v>
                </c:pt>
                <c:pt idx="1975">
                  <c:v>40163</c:v>
                </c:pt>
                <c:pt idx="1976">
                  <c:v>40164</c:v>
                </c:pt>
                <c:pt idx="1977">
                  <c:v>40165</c:v>
                </c:pt>
                <c:pt idx="1978">
                  <c:v>40166</c:v>
                </c:pt>
                <c:pt idx="1979">
                  <c:v>40167</c:v>
                </c:pt>
                <c:pt idx="1980">
                  <c:v>40168</c:v>
                </c:pt>
                <c:pt idx="1981">
                  <c:v>40169</c:v>
                </c:pt>
                <c:pt idx="1982">
                  <c:v>40170</c:v>
                </c:pt>
                <c:pt idx="1983">
                  <c:v>40171</c:v>
                </c:pt>
                <c:pt idx="1984">
                  <c:v>40172</c:v>
                </c:pt>
                <c:pt idx="1985">
                  <c:v>40173</c:v>
                </c:pt>
                <c:pt idx="1986">
                  <c:v>40174</c:v>
                </c:pt>
                <c:pt idx="1987">
                  <c:v>40175</c:v>
                </c:pt>
                <c:pt idx="1988">
                  <c:v>40176</c:v>
                </c:pt>
                <c:pt idx="1989">
                  <c:v>40177</c:v>
                </c:pt>
                <c:pt idx="1990">
                  <c:v>40178</c:v>
                </c:pt>
                <c:pt idx="1991">
                  <c:v>40179</c:v>
                </c:pt>
                <c:pt idx="1992">
                  <c:v>40180</c:v>
                </c:pt>
                <c:pt idx="1993">
                  <c:v>40181</c:v>
                </c:pt>
                <c:pt idx="1994">
                  <c:v>40182</c:v>
                </c:pt>
                <c:pt idx="1995">
                  <c:v>40183</c:v>
                </c:pt>
                <c:pt idx="1996">
                  <c:v>40184</c:v>
                </c:pt>
                <c:pt idx="1997">
                  <c:v>40185</c:v>
                </c:pt>
                <c:pt idx="1998">
                  <c:v>40186</c:v>
                </c:pt>
                <c:pt idx="1999">
                  <c:v>40187</c:v>
                </c:pt>
                <c:pt idx="2000">
                  <c:v>40188</c:v>
                </c:pt>
                <c:pt idx="2001">
                  <c:v>40189</c:v>
                </c:pt>
                <c:pt idx="2002">
                  <c:v>40190</c:v>
                </c:pt>
                <c:pt idx="2003">
                  <c:v>40191</c:v>
                </c:pt>
                <c:pt idx="2004">
                  <c:v>40192</c:v>
                </c:pt>
                <c:pt idx="2005">
                  <c:v>40193</c:v>
                </c:pt>
                <c:pt idx="2006">
                  <c:v>40194</c:v>
                </c:pt>
                <c:pt idx="2007">
                  <c:v>40195</c:v>
                </c:pt>
                <c:pt idx="2008">
                  <c:v>40196</c:v>
                </c:pt>
                <c:pt idx="2009">
                  <c:v>40197</c:v>
                </c:pt>
                <c:pt idx="2010">
                  <c:v>40198</c:v>
                </c:pt>
                <c:pt idx="2011">
                  <c:v>40199</c:v>
                </c:pt>
                <c:pt idx="2012">
                  <c:v>40200</c:v>
                </c:pt>
                <c:pt idx="2013">
                  <c:v>40201</c:v>
                </c:pt>
                <c:pt idx="2014">
                  <c:v>40202</c:v>
                </c:pt>
                <c:pt idx="2015">
                  <c:v>40203</c:v>
                </c:pt>
                <c:pt idx="2016">
                  <c:v>40204</c:v>
                </c:pt>
                <c:pt idx="2017">
                  <c:v>40205</c:v>
                </c:pt>
                <c:pt idx="2018">
                  <c:v>40206</c:v>
                </c:pt>
                <c:pt idx="2019">
                  <c:v>40207</c:v>
                </c:pt>
                <c:pt idx="2020">
                  <c:v>40208</c:v>
                </c:pt>
                <c:pt idx="2021">
                  <c:v>40209</c:v>
                </c:pt>
                <c:pt idx="2022">
                  <c:v>40210</c:v>
                </c:pt>
                <c:pt idx="2023">
                  <c:v>40211</c:v>
                </c:pt>
                <c:pt idx="2024">
                  <c:v>40212</c:v>
                </c:pt>
                <c:pt idx="2025">
                  <c:v>40213</c:v>
                </c:pt>
                <c:pt idx="2026">
                  <c:v>40214</c:v>
                </c:pt>
                <c:pt idx="2027">
                  <c:v>40215</c:v>
                </c:pt>
                <c:pt idx="2028">
                  <c:v>40216</c:v>
                </c:pt>
                <c:pt idx="2029">
                  <c:v>40217</c:v>
                </c:pt>
                <c:pt idx="2030">
                  <c:v>40218</c:v>
                </c:pt>
                <c:pt idx="2031">
                  <c:v>40219</c:v>
                </c:pt>
                <c:pt idx="2032">
                  <c:v>40220</c:v>
                </c:pt>
                <c:pt idx="2033">
                  <c:v>40221</c:v>
                </c:pt>
                <c:pt idx="2034">
                  <c:v>40222</c:v>
                </c:pt>
                <c:pt idx="2035">
                  <c:v>40223</c:v>
                </c:pt>
                <c:pt idx="2036">
                  <c:v>40224</c:v>
                </c:pt>
                <c:pt idx="2037">
                  <c:v>40225</c:v>
                </c:pt>
                <c:pt idx="2038">
                  <c:v>40226</c:v>
                </c:pt>
                <c:pt idx="2039">
                  <c:v>40227</c:v>
                </c:pt>
                <c:pt idx="2040">
                  <c:v>40228</c:v>
                </c:pt>
                <c:pt idx="2041">
                  <c:v>40229</c:v>
                </c:pt>
                <c:pt idx="2042">
                  <c:v>40230</c:v>
                </c:pt>
                <c:pt idx="2043">
                  <c:v>40231</c:v>
                </c:pt>
                <c:pt idx="2044">
                  <c:v>40232</c:v>
                </c:pt>
                <c:pt idx="2045">
                  <c:v>40233</c:v>
                </c:pt>
                <c:pt idx="2046">
                  <c:v>40234</c:v>
                </c:pt>
                <c:pt idx="2047">
                  <c:v>40235</c:v>
                </c:pt>
                <c:pt idx="2048">
                  <c:v>40236</c:v>
                </c:pt>
                <c:pt idx="2049">
                  <c:v>40237</c:v>
                </c:pt>
                <c:pt idx="2050">
                  <c:v>40238</c:v>
                </c:pt>
                <c:pt idx="2051">
                  <c:v>40239</c:v>
                </c:pt>
                <c:pt idx="2052">
                  <c:v>40240</c:v>
                </c:pt>
                <c:pt idx="2053">
                  <c:v>40241</c:v>
                </c:pt>
                <c:pt idx="2054">
                  <c:v>40242</c:v>
                </c:pt>
                <c:pt idx="2055">
                  <c:v>40243</c:v>
                </c:pt>
                <c:pt idx="2056">
                  <c:v>40244</c:v>
                </c:pt>
                <c:pt idx="2057">
                  <c:v>40245</c:v>
                </c:pt>
                <c:pt idx="2058">
                  <c:v>40246</c:v>
                </c:pt>
                <c:pt idx="2059">
                  <c:v>40247</c:v>
                </c:pt>
                <c:pt idx="2060">
                  <c:v>40248</c:v>
                </c:pt>
                <c:pt idx="2061">
                  <c:v>40249</c:v>
                </c:pt>
                <c:pt idx="2062">
                  <c:v>40250</c:v>
                </c:pt>
                <c:pt idx="2063">
                  <c:v>40251</c:v>
                </c:pt>
                <c:pt idx="2064">
                  <c:v>40252</c:v>
                </c:pt>
                <c:pt idx="2065">
                  <c:v>40253</c:v>
                </c:pt>
                <c:pt idx="2066">
                  <c:v>40254</c:v>
                </c:pt>
                <c:pt idx="2067">
                  <c:v>40255</c:v>
                </c:pt>
                <c:pt idx="2068">
                  <c:v>40256</c:v>
                </c:pt>
                <c:pt idx="2069">
                  <c:v>40257</c:v>
                </c:pt>
                <c:pt idx="2070">
                  <c:v>40258</c:v>
                </c:pt>
                <c:pt idx="2071">
                  <c:v>40259</c:v>
                </c:pt>
                <c:pt idx="2072">
                  <c:v>40260</c:v>
                </c:pt>
                <c:pt idx="2073">
                  <c:v>40261</c:v>
                </c:pt>
                <c:pt idx="2074">
                  <c:v>40262</c:v>
                </c:pt>
                <c:pt idx="2075">
                  <c:v>40263</c:v>
                </c:pt>
                <c:pt idx="2076">
                  <c:v>40264</c:v>
                </c:pt>
                <c:pt idx="2077">
                  <c:v>40265</c:v>
                </c:pt>
                <c:pt idx="2078">
                  <c:v>40266</c:v>
                </c:pt>
                <c:pt idx="2079">
                  <c:v>40267</c:v>
                </c:pt>
                <c:pt idx="2080">
                  <c:v>40268</c:v>
                </c:pt>
                <c:pt idx="2081">
                  <c:v>40269</c:v>
                </c:pt>
                <c:pt idx="2082">
                  <c:v>40270</c:v>
                </c:pt>
                <c:pt idx="2083">
                  <c:v>40271</c:v>
                </c:pt>
                <c:pt idx="2084">
                  <c:v>40272</c:v>
                </c:pt>
                <c:pt idx="2085">
                  <c:v>40273</c:v>
                </c:pt>
                <c:pt idx="2086">
                  <c:v>40274</c:v>
                </c:pt>
                <c:pt idx="2087">
                  <c:v>40275</c:v>
                </c:pt>
                <c:pt idx="2088">
                  <c:v>40276</c:v>
                </c:pt>
                <c:pt idx="2089">
                  <c:v>40277</c:v>
                </c:pt>
                <c:pt idx="2090">
                  <c:v>40278</c:v>
                </c:pt>
                <c:pt idx="2091">
                  <c:v>40279</c:v>
                </c:pt>
                <c:pt idx="2092">
                  <c:v>40280</c:v>
                </c:pt>
                <c:pt idx="2093">
                  <c:v>40281</c:v>
                </c:pt>
                <c:pt idx="2094">
                  <c:v>40282</c:v>
                </c:pt>
                <c:pt idx="2095">
                  <c:v>40283</c:v>
                </c:pt>
                <c:pt idx="2096">
                  <c:v>40284</c:v>
                </c:pt>
                <c:pt idx="2097">
                  <c:v>40285</c:v>
                </c:pt>
                <c:pt idx="2098">
                  <c:v>40286</c:v>
                </c:pt>
                <c:pt idx="2099">
                  <c:v>40287</c:v>
                </c:pt>
                <c:pt idx="2100">
                  <c:v>40288</c:v>
                </c:pt>
                <c:pt idx="2101">
                  <c:v>40289</c:v>
                </c:pt>
                <c:pt idx="2102">
                  <c:v>40290</c:v>
                </c:pt>
                <c:pt idx="2103">
                  <c:v>40291</c:v>
                </c:pt>
                <c:pt idx="2104">
                  <c:v>40292</c:v>
                </c:pt>
                <c:pt idx="2105">
                  <c:v>40293</c:v>
                </c:pt>
                <c:pt idx="2106">
                  <c:v>40294</c:v>
                </c:pt>
                <c:pt idx="2107">
                  <c:v>40295</c:v>
                </c:pt>
                <c:pt idx="2108">
                  <c:v>40296</c:v>
                </c:pt>
                <c:pt idx="2109">
                  <c:v>40297</c:v>
                </c:pt>
                <c:pt idx="2110">
                  <c:v>40298</c:v>
                </c:pt>
                <c:pt idx="2111">
                  <c:v>40299</c:v>
                </c:pt>
                <c:pt idx="2112">
                  <c:v>40300</c:v>
                </c:pt>
                <c:pt idx="2113">
                  <c:v>40301</c:v>
                </c:pt>
                <c:pt idx="2114">
                  <c:v>40302</c:v>
                </c:pt>
                <c:pt idx="2115">
                  <c:v>40303</c:v>
                </c:pt>
                <c:pt idx="2116">
                  <c:v>40304</c:v>
                </c:pt>
                <c:pt idx="2117">
                  <c:v>40305</c:v>
                </c:pt>
                <c:pt idx="2118">
                  <c:v>40306</c:v>
                </c:pt>
                <c:pt idx="2119">
                  <c:v>40307</c:v>
                </c:pt>
                <c:pt idx="2120">
                  <c:v>40308</c:v>
                </c:pt>
                <c:pt idx="2121">
                  <c:v>40309</c:v>
                </c:pt>
                <c:pt idx="2122">
                  <c:v>40310</c:v>
                </c:pt>
                <c:pt idx="2123">
                  <c:v>40311</c:v>
                </c:pt>
                <c:pt idx="2124">
                  <c:v>40312</c:v>
                </c:pt>
                <c:pt idx="2125">
                  <c:v>40313</c:v>
                </c:pt>
                <c:pt idx="2126">
                  <c:v>40314</c:v>
                </c:pt>
                <c:pt idx="2127">
                  <c:v>40315</c:v>
                </c:pt>
                <c:pt idx="2128">
                  <c:v>40316</c:v>
                </c:pt>
                <c:pt idx="2129">
                  <c:v>40317</c:v>
                </c:pt>
                <c:pt idx="2130">
                  <c:v>40318</c:v>
                </c:pt>
                <c:pt idx="2131">
                  <c:v>40319</c:v>
                </c:pt>
                <c:pt idx="2132">
                  <c:v>40320</c:v>
                </c:pt>
                <c:pt idx="2133">
                  <c:v>40321</c:v>
                </c:pt>
                <c:pt idx="2134">
                  <c:v>40322</c:v>
                </c:pt>
                <c:pt idx="2135">
                  <c:v>40323</c:v>
                </c:pt>
                <c:pt idx="2136">
                  <c:v>40324</c:v>
                </c:pt>
                <c:pt idx="2137">
                  <c:v>40325</c:v>
                </c:pt>
                <c:pt idx="2138">
                  <c:v>40326</c:v>
                </c:pt>
                <c:pt idx="2139">
                  <c:v>40327</c:v>
                </c:pt>
                <c:pt idx="2140">
                  <c:v>40328</c:v>
                </c:pt>
                <c:pt idx="2141">
                  <c:v>40329</c:v>
                </c:pt>
                <c:pt idx="2142">
                  <c:v>40330</c:v>
                </c:pt>
                <c:pt idx="2143">
                  <c:v>40331</c:v>
                </c:pt>
                <c:pt idx="2144">
                  <c:v>40332</c:v>
                </c:pt>
                <c:pt idx="2145">
                  <c:v>40333</c:v>
                </c:pt>
                <c:pt idx="2146">
                  <c:v>40334</c:v>
                </c:pt>
                <c:pt idx="2147">
                  <c:v>40335</c:v>
                </c:pt>
                <c:pt idx="2148">
                  <c:v>40336</c:v>
                </c:pt>
                <c:pt idx="2149">
                  <c:v>40337</c:v>
                </c:pt>
                <c:pt idx="2150">
                  <c:v>40338</c:v>
                </c:pt>
                <c:pt idx="2151">
                  <c:v>40339</c:v>
                </c:pt>
                <c:pt idx="2152">
                  <c:v>40340</c:v>
                </c:pt>
                <c:pt idx="2153">
                  <c:v>40341</c:v>
                </c:pt>
                <c:pt idx="2154">
                  <c:v>40342</c:v>
                </c:pt>
                <c:pt idx="2155">
                  <c:v>40343</c:v>
                </c:pt>
                <c:pt idx="2156">
                  <c:v>40344</c:v>
                </c:pt>
                <c:pt idx="2157">
                  <c:v>40345</c:v>
                </c:pt>
                <c:pt idx="2158">
                  <c:v>40346</c:v>
                </c:pt>
                <c:pt idx="2159">
                  <c:v>40347</c:v>
                </c:pt>
                <c:pt idx="2160">
                  <c:v>40348</c:v>
                </c:pt>
                <c:pt idx="2161">
                  <c:v>40349</c:v>
                </c:pt>
                <c:pt idx="2162">
                  <c:v>40350</c:v>
                </c:pt>
                <c:pt idx="2163">
                  <c:v>40351</c:v>
                </c:pt>
                <c:pt idx="2164">
                  <c:v>40352</c:v>
                </c:pt>
                <c:pt idx="2165">
                  <c:v>40353</c:v>
                </c:pt>
                <c:pt idx="2166">
                  <c:v>40354</c:v>
                </c:pt>
                <c:pt idx="2167">
                  <c:v>40355</c:v>
                </c:pt>
                <c:pt idx="2168">
                  <c:v>40356</c:v>
                </c:pt>
                <c:pt idx="2169">
                  <c:v>40357</c:v>
                </c:pt>
                <c:pt idx="2170">
                  <c:v>40358</c:v>
                </c:pt>
                <c:pt idx="2171">
                  <c:v>40359</c:v>
                </c:pt>
                <c:pt idx="2172">
                  <c:v>40360</c:v>
                </c:pt>
                <c:pt idx="2173">
                  <c:v>40361</c:v>
                </c:pt>
                <c:pt idx="2174">
                  <c:v>40362</c:v>
                </c:pt>
                <c:pt idx="2175">
                  <c:v>40363</c:v>
                </c:pt>
                <c:pt idx="2176">
                  <c:v>40364</c:v>
                </c:pt>
                <c:pt idx="2177">
                  <c:v>40365</c:v>
                </c:pt>
                <c:pt idx="2178">
                  <c:v>40366</c:v>
                </c:pt>
                <c:pt idx="2179">
                  <c:v>40367</c:v>
                </c:pt>
                <c:pt idx="2180">
                  <c:v>40368</c:v>
                </c:pt>
                <c:pt idx="2181">
                  <c:v>40369</c:v>
                </c:pt>
                <c:pt idx="2182">
                  <c:v>40370</c:v>
                </c:pt>
                <c:pt idx="2183">
                  <c:v>40371</c:v>
                </c:pt>
                <c:pt idx="2184">
                  <c:v>40372</c:v>
                </c:pt>
                <c:pt idx="2185">
                  <c:v>40373</c:v>
                </c:pt>
                <c:pt idx="2186">
                  <c:v>40374</c:v>
                </c:pt>
                <c:pt idx="2187">
                  <c:v>40375</c:v>
                </c:pt>
                <c:pt idx="2188">
                  <c:v>40376</c:v>
                </c:pt>
                <c:pt idx="2189">
                  <c:v>40377</c:v>
                </c:pt>
                <c:pt idx="2190">
                  <c:v>40378</c:v>
                </c:pt>
                <c:pt idx="2191">
                  <c:v>40379</c:v>
                </c:pt>
                <c:pt idx="2192">
                  <c:v>40380</c:v>
                </c:pt>
                <c:pt idx="2193">
                  <c:v>40381</c:v>
                </c:pt>
                <c:pt idx="2194">
                  <c:v>40382</c:v>
                </c:pt>
                <c:pt idx="2195">
                  <c:v>40383</c:v>
                </c:pt>
                <c:pt idx="2196">
                  <c:v>40384</c:v>
                </c:pt>
                <c:pt idx="2197">
                  <c:v>40385</c:v>
                </c:pt>
                <c:pt idx="2198">
                  <c:v>40386</c:v>
                </c:pt>
                <c:pt idx="2199">
                  <c:v>40387</c:v>
                </c:pt>
                <c:pt idx="2200">
                  <c:v>40388</c:v>
                </c:pt>
                <c:pt idx="2201">
                  <c:v>40389</c:v>
                </c:pt>
                <c:pt idx="2202">
                  <c:v>40390</c:v>
                </c:pt>
                <c:pt idx="2203">
                  <c:v>40391</c:v>
                </c:pt>
                <c:pt idx="2204">
                  <c:v>40392</c:v>
                </c:pt>
                <c:pt idx="2205">
                  <c:v>40393</c:v>
                </c:pt>
                <c:pt idx="2206">
                  <c:v>40394</c:v>
                </c:pt>
                <c:pt idx="2207">
                  <c:v>40395</c:v>
                </c:pt>
                <c:pt idx="2208">
                  <c:v>40396</c:v>
                </c:pt>
                <c:pt idx="2209">
                  <c:v>40397</c:v>
                </c:pt>
                <c:pt idx="2210">
                  <c:v>40398</c:v>
                </c:pt>
                <c:pt idx="2211">
                  <c:v>40399</c:v>
                </c:pt>
                <c:pt idx="2212">
                  <c:v>40400</c:v>
                </c:pt>
                <c:pt idx="2213">
                  <c:v>40401</c:v>
                </c:pt>
                <c:pt idx="2214">
                  <c:v>40402</c:v>
                </c:pt>
                <c:pt idx="2215">
                  <c:v>40403</c:v>
                </c:pt>
                <c:pt idx="2216">
                  <c:v>40404</c:v>
                </c:pt>
                <c:pt idx="2217">
                  <c:v>40405</c:v>
                </c:pt>
                <c:pt idx="2218">
                  <c:v>40406</c:v>
                </c:pt>
                <c:pt idx="2219">
                  <c:v>40407</c:v>
                </c:pt>
                <c:pt idx="2220">
                  <c:v>40408</c:v>
                </c:pt>
                <c:pt idx="2221">
                  <c:v>40409</c:v>
                </c:pt>
                <c:pt idx="2222">
                  <c:v>40410</c:v>
                </c:pt>
                <c:pt idx="2223">
                  <c:v>40411</c:v>
                </c:pt>
                <c:pt idx="2224">
                  <c:v>40412</c:v>
                </c:pt>
                <c:pt idx="2225">
                  <c:v>40413</c:v>
                </c:pt>
                <c:pt idx="2226">
                  <c:v>40414</c:v>
                </c:pt>
                <c:pt idx="2227">
                  <c:v>40415</c:v>
                </c:pt>
                <c:pt idx="2228">
                  <c:v>40416</c:v>
                </c:pt>
                <c:pt idx="2229">
                  <c:v>40417</c:v>
                </c:pt>
                <c:pt idx="2230">
                  <c:v>40418</c:v>
                </c:pt>
                <c:pt idx="2231">
                  <c:v>40419</c:v>
                </c:pt>
                <c:pt idx="2232">
                  <c:v>40420</c:v>
                </c:pt>
                <c:pt idx="2233">
                  <c:v>40421</c:v>
                </c:pt>
                <c:pt idx="2234">
                  <c:v>40422</c:v>
                </c:pt>
                <c:pt idx="2235">
                  <c:v>40423</c:v>
                </c:pt>
                <c:pt idx="2236">
                  <c:v>40424</c:v>
                </c:pt>
                <c:pt idx="2237">
                  <c:v>40425</c:v>
                </c:pt>
                <c:pt idx="2238">
                  <c:v>40426</c:v>
                </c:pt>
                <c:pt idx="2239">
                  <c:v>40427</c:v>
                </c:pt>
                <c:pt idx="2240">
                  <c:v>40428</c:v>
                </c:pt>
                <c:pt idx="2241">
                  <c:v>40429</c:v>
                </c:pt>
                <c:pt idx="2242">
                  <c:v>40430</c:v>
                </c:pt>
                <c:pt idx="2243">
                  <c:v>40431</c:v>
                </c:pt>
                <c:pt idx="2244">
                  <c:v>40432</c:v>
                </c:pt>
                <c:pt idx="2245">
                  <c:v>40433</c:v>
                </c:pt>
                <c:pt idx="2246">
                  <c:v>40434</c:v>
                </c:pt>
                <c:pt idx="2247">
                  <c:v>40435</c:v>
                </c:pt>
                <c:pt idx="2248">
                  <c:v>40436</c:v>
                </c:pt>
                <c:pt idx="2249">
                  <c:v>40437</c:v>
                </c:pt>
                <c:pt idx="2250">
                  <c:v>40438</c:v>
                </c:pt>
                <c:pt idx="2251">
                  <c:v>40439</c:v>
                </c:pt>
                <c:pt idx="2252">
                  <c:v>40440</c:v>
                </c:pt>
                <c:pt idx="2253">
                  <c:v>40441</c:v>
                </c:pt>
                <c:pt idx="2254">
                  <c:v>40442</c:v>
                </c:pt>
                <c:pt idx="2255">
                  <c:v>40443</c:v>
                </c:pt>
                <c:pt idx="2256">
                  <c:v>40444</c:v>
                </c:pt>
                <c:pt idx="2257">
                  <c:v>40445</c:v>
                </c:pt>
                <c:pt idx="2258">
                  <c:v>40446</c:v>
                </c:pt>
                <c:pt idx="2259">
                  <c:v>40447</c:v>
                </c:pt>
                <c:pt idx="2260">
                  <c:v>40448</c:v>
                </c:pt>
                <c:pt idx="2261">
                  <c:v>40449</c:v>
                </c:pt>
                <c:pt idx="2262">
                  <c:v>40450</c:v>
                </c:pt>
                <c:pt idx="2263">
                  <c:v>40451</c:v>
                </c:pt>
                <c:pt idx="2264">
                  <c:v>40452</c:v>
                </c:pt>
                <c:pt idx="2265">
                  <c:v>40453</c:v>
                </c:pt>
                <c:pt idx="2266">
                  <c:v>40454</c:v>
                </c:pt>
                <c:pt idx="2267">
                  <c:v>40455</c:v>
                </c:pt>
                <c:pt idx="2268">
                  <c:v>40456</c:v>
                </c:pt>
                <c:pt idx="2269">
                  <c:v>40457</c:v>
                </c:pt>
                <c:pt idx="2270">
                  <c:v>40458</c:v>
                </c:pt>
                <c:pt idx="2271">
                  <c:v>40459</c:v>
                </c:pt>
                <c:pt idx="2272">
                  <c:v>40460</c:v>
                </c:pt>
                <c:pt idx="2273">
                  <c:v>40461</c:v>
                </c:pt>
                <c:pt idx="2274">
                  <c:v>40462</c:v>
                </c:pt>
                <c:pt idx="2275">
                  <c:v>40463</c:v>
                </c:pt>
                <c:pt idx="2276">
                  <c:v>40464</c:v>
                </c:pt>
                <c:pt idx="2277">
                  <c:v>40465</c:v>
                </c:pt>
                <c:pt idx="2278">
                  <c:v>40466</c:v>
                </c:pt>
                <c:pt idx="2279">
                  <c:v>40467</c:v>
                </c:pt>
                <c:pt idx="2280">
                  <c:v>40468</c:v>
                </c:pt>
                <c:pt idx="2281">
                  <c:v>40469</c:v>
                </c:pt>
                <c:pt idx="2282">
                  <c:v>40470</c:v>
                </c:pt>
                <c:pt idx="2283">
                  <c:v>40471</c:v>
                </c:pt>
                <c:pt idx="2284">
                  <c:v>40472</c:v>
                </c:pt>
                <c:pt idx="2285">
                  <c:v>40473</c:v>
                </c:pt>
                <c:pt idx="2286">
                  <c:v>40474</c:v>
                </c:pt>
                <c:pt idx="2287">
                  <c:v>40475</c:v>
                </c:pt>
                <c:pt idx="2288">
                  <c:v>40476</c:v>
                </c:pt>
                <c:pt idx="2289">
                  <c:v>40477</c:v>
                </c:pt>
                <c:pt idx="2290">
                  <c:v>40478</c:v>
                </c:pt>
                <c:pt idx="2291">
                  <c:v>40479</c:v>
                </c:pt>
                <c:pt idx="2292">
                  <c:v>40480</c:v>
                </c:pt>
                <c:pt idx="2293">
                  <c:v>40481</c:v>
                </c:pt>
                <c:pt idx="2294">
                  <c:v>40482</c:v>
                </c:pt>
                <c:pt idx="2295">
                  <c:v>40483</c:v>
                </c:pt>
                <c:pt idx="2296">
                  <c:v>40484</c:v>
                </c:pt>
                <c:pt idx="2297">
                  <c:v>40485</c:v>
                </c:pt>
                <c:pt idx="2298">
                  <c:v>40486</c:v>
                </c:pt>
                <c:pt idx="2299">
                  <c:v>40487</c:v>
                </c:pt>
                <c:pt idx="2300">
                  <c:v>40488</c:v>
                </c:pt>
                <c:pt idx="2301">
                  <c:v>40489</c:v>
                </c:pt>
                <c:pt idx="2302">
                  <c:v>40490</c:v>
                </c:pt>
                <c:pt idx="2303">
                  <c:v>40491</c:v>
                </c:pt>
                <c:pt idx="2304">
                  <c:v>40492</c:v>
                </c:pt>
                <c:pt idx="2305">
                  <c:v>40493</c:v>
                </c:pt>
                <c:pt idx="2306">
                  <c:v>40494</c:v>
                </c:pt>
                <c:pt idx="2307">
                  <c:v>40495</c:v>
                </c:pt>
                <c:pt idx="2308">
                  <c:v>40496</c:v>
                </c:pt>
                <c:pt idx="2309">
                  <c:v>40497</c:v>
                </c:pt>
                <c:pt idx="2310">
                  <c:v>40498</c:v>
                </c:pt>
                <c:pt idx="2311">
                  <c:v>40499</c:v>
                </c:pt>
                <c:pt idx="2312">
                  <c:v>40500</c:v>
                </c:pt>
                <c:pt idx="2313">
                  <c:v>40501</c:v>
                </c:pt>
                <c:pt idx="2314">
                  <c:v>40502</c:v>
                </c:pt>
                <c:pt idx="2315">
                  <c:v>40503</c:v>
                </c:pt>
                <c:pt idx="2316">
                  <c:v>40504</c:v>
                </c:pt>
                <c:pt idx="2317">
                  <c:v>40505</c:v>
                </c:pt>
                <c:pt idx="2318">
                  <c:v>40506</c:v>
                </c:pt>
                <c:pt idx="2319">
                  <c:v>40507</c:v>
                </c:pt>
                <c:pt idx="2320">
                  <c:v>40508</c:v>
                </c:pt>
                <c:pt idx="2321">
                  <c:v>40509</c:v>
                </c:pt>
                <c:pt idx="2322">
                  <c:v>40510</c:v>
                </c:pt>
                <c:pt idx="2323">
                  <c:v>40511</c:v>
                </c:pt>
                <c:pt idx="2324">
                  <c:v>40512</c:v>
                </c:pt>
                <c:pt idx="2325">
                  <c:v>40513</c:v>
                </c:pt>
                <c:pt idx="2326">
                  <c:v>40514</c:v>
                </c:pt>
                <c:pt idx="2327">
                  <c:v>40515</c:v>
                </c:pt>
                <c:pt idx="2328">
                  <c:v>40516</c:v>
                </c:pt>
                <c:pt idx="2329">
                  <c:v>40517</c:v>
                </c:pt>
                <c:pt idx="2330">
                  <c:v>40518</c:v>
                </c:pt>
                <c:pt idx="2331">
                  <c:v>40519</c:v>
                </c:pt>
                <c:pt idx="2332">
                  <c:v>40520</c:v>
                </c:pt>
                <c:pt idx="2333">
                  <c:v>40521</c:v>
                </c:pt>
                <c:pt idx="2334">
                  <c:v>40522</c:v>
                </c:pt>
                <c:pt idx="2335">
                  <c:v>40523</c:v>
                </c:pt>
                <c:pt idx="2336">
                  <c:v>40524</c:v>
                </c:pt>
                <c:pt idx="2337">
                  <c:v>40525</c:v>
                </c:pt>
                <c:pt idx="2338">
                  <c:v>40526</c:v>
                </c:pt>
                <c:pt idx="2339">
                  <c:v>40527</c:v>
                </c:pt>
                <c:pt idx="2340">
                  <c:v>40528</c:v>
                </c:pt>
                <c:pt idx="2341">
                  <c:v>40529</c:v>
                </c:pt>
                <c:pt idx="2342">
                  <c:v>40530</c:v>
                </c:pt>
                <c:pt idx="2343">
                  <c:v>40531</c:v>
                </c:pt>
                <c:pt idx="2344">
                  <c:v>40532</c:v>
                </c:pt>
                <c:pt idx="2345">
                  <c:v>40533</c:v>
                </c:pt>
                <c:pt idx="2346">
                  <c:v>40534</c:v>
                </c:pt>
                <c:pt idx="2347">
                  <c:v>40535</c:v>
                </c:pt>
                <c:pt idx="2348">
                  <c:v>40536</c:v>
                </c:pt>
                <c:pt idx="2349">
                  <c:v>40537</c:v>
                </c:pt>
                <c:pt idx="2350">
                  <c:v>40538</c:v>
                </c:pt>
                <c:pt idx="2351">
                  <c:v>40539</c:v>
                </c:pt>
                <c:pt idx="2352">
                  <c:v>40540</c:v>
                </c:pt>
                <c:pt idx="2353">
                  <c:v>40541</c:v>
                </c:pt>
                <c:pt idx="2354">
                  <c:v>40542</c:v>
                </c:pt>
                <c:pt idx="2355">
                  <c:v>40543</c:v>
                </c:pt>
                <c:pt idx="2356">
                  <c:v>40544</c:v>
                </c:pt>
                <c:pt idx="2357">
                  <c:v>40545</c:v>
                </c:pt>
                <c:pt idx="2358">
                  <c:v>40546</c:v>
                </c:pt>
                <c:pt idx="2359">
                  <c:v>40547</c:v>
                </c:pt>
                <c:pt idx="2360">
                  <c:v>40548</c:v>
                </c:pt>
                <c:pt idx="2361">
                  <c:v>40549</c:v>
                </c:pt>
                <c:pt idx="2362">
                  <c:v>40550</c:v>
                </c:pt>
                <c:pt idx="2363">
                  <c:v>40551</c:v>
                </c:pt>
                <c:pt idx="2364">
                  <c:v>40552</c:v>
                </c:pt>
                <c:pt idx="2365">
                  <c:v>40553</c:v>
                </c:pt>
                <c:pt idx="2366">
                  <c:v>40554</c:v>
                </c:pt>
                <c:pt idx="2367">
                  <c:v>40555</c:v>
                </c:pt>
                <c:pt idx="2368">
                  <c:v>40556</c:v>
                </c:pt>
                <c:pt idx="2369">
                  <c:v>40557</c:v>
                </c:pt>
                <c:pt idx="2370">
                  <c:v>40558</c:v>
                </c:pt>
                <c:pt idx="2371">
                  <c:v>40559</c:v>
                </c:pt>
                <c:pt idx="2372">
                  <c:v>40560</c:v>
                </c:pt>
                <c:pt idx="2373">
                  <c:v>40561</c:v>
                </c:pt>
                <c:pt idx="2374">
                  <c:v>40562</c:v>
                </c:pt>
                <c:pt idx="2375">
                  <c:v>40563</c:v>
                </c:pt>
                <c:pt idx="2376">
                  <c:v>40564</c:v>
                </c:pt>
                <c:pt idx="2377">
                  <c:v>40565</c:v>
                </c:pt>
                <c:pt idx="2378">
                  <c:v>40566</c:v>
                </c:pt>
                <c:pt idx="2379">
                  <c:v>40567</c:v>
                </c:pt>
                <c:pt idx="2380">
                  <c:v>40568</c:v>
                </c:pt>
                <c:pt idx="2381">
                  <c:v>40569</c:v>
                </c:pt>
                <c:pt idx="2382">
                  <c:v>40570</c:v>
                </c:pt>
                <c:pt idx="2383">
                  <c:v>40571</c:v>
                </c:pt>
                <c:pt idx="2384">
                  <c:v>40572</c:v>
                </c:pt>
                <c:pt idx="2385">
                  <c:v>40573</c:v>
                </c:pt>
                <c:pt idx="2386">
                  <c:v>40574</c:v>
                </c:pt>
                <c:pt idx="2387">
                  <c:v>40575</c:v>
                </c:pt>
                <c:pt idx="2388">
                  <c:v>40576</c:v>
                </c:pt>
                <c:pt idx="2389">
                  <c:v>40577</c:v>
                </c:pt>
                <c:pt idx="2390">
                  <c:v>40578</c:v>
                </c:pt>
                <c:pt idx="2391">
                  <c:v>40579</c:v>
                </c:pt>
                <c:pt idx="2392">
                  <c:v>40580</c:v>
                </c:pt>
                <c:pt idx="2393">
                  <c:v>40581</c:v>
                </c:pt>
                <c:pt idx="2394">
                  <c:v>40582</c:v>
                </c:pt>
                <c:pt idx="2395">
                  <c:v>40583</c:v>
                </c:pt>
                <c:pt idx="2396">
                  <c:v>40584</c:v>
                </c:pt>
                <c:pt idx="2397">
                  <c:v>40585</c:v>
                </c:pt>
                <c:pt idx="2398">
                  <c:v>40586</c:v>
                </c:pt>
                <c:pt idx="2399">
                  <c:v>40587</c:v>
                </c:pt>
                <c:pt idx="2400">
                  <c:v>40588</c:v>
                </c:pt>
                <c:pt idx="2401">
                  <c:v>40589</c:v>
                </c:pt>
                <c:pt idx="2402">
                  <c:v>40590</c:v>
                </c:pt>
                <c:pt idx="2403">
                  <c:v>40591</c:v>
                </c:pt>
                <c:pt idx="2404">
                  <c:v>40592</c:v>
                </c:pt>
                <c:pt idx="2405">
                  <c:v>40593</c:v>
                </c:pt>
                <c:pt idx="2406">
                  <c:v>40594</c:v>
                </c:pt>
                <c:pt idx="2407">
                  <c:v>40595</c:v>
                </c:pt>
                <c:pt idx="2408">
                  <c:v>40596</c:v>
                </c:pt>
                <c:pt idx="2409">
                  <c:v>40597</c:v>
                </c:pt>
                <c:pt idx="2410">
                  <c:v>40598</c:v>
                </c:pt>
                <c:pt idx="2411">
                  <c:v>40599</c:v>
                </c:pt>
                <c:pt idx="2412">
                  <c:v>40600</c:v>
                </c:pt>
                <c:pt idx="2413">
                  <c:v>40601</c:v>
                </c:pt>
                <c:pt idx="2414">
                  <c:v>40602</c:v>
                </c:pt>
                <c:pt idx="2415">
                  <c:v>40603</c:v>
                </c:pt>
                <c:pt idx="2416">
                  <c:v>40604</c:v>
                </c:pt>
                <c:pt idx="2417">
                  <c:v>40605</c:v>
                </c:pt>
                <c:pt idx="2418">
                  <c:v>40606</c:v>
                </c:pt>
                <c:pt idx="2419">
                  <c:v>40607</c:v>
                </c:pt>
                <c:pt idx="2420">
                  <c:v>40608</c:v>
                </c:pt>
                <c:pt idx="2421">
                  <c:v>40609</c:v>
                </c:pt>
                <c:pt idx="2422">
                  <c:v>40610</c:v>
                </c:pt>
                <c:pt idx="2423">
                  <c:v>40611</c:v>
                </c:pt>
                <c:pt idx="2424">
                  <c:v>40612</c:v>
                </c:pt>
                <c:pt idx="2425">
                  <c:v>40613</c:v>
                </c:pt>
                <c:pt idx="2426">
                  <c:v>40614</c:v>
                </c:pt>
                <c:pt idx="2427">
                  <c:v>40615</c:v>
                </c:pt>
                <c:pt idx="2428">
                  <c:v>40616</c:v>
                </c:pt>
                <c:pt idx="2429">
                  <c:v>40617</c:v>
                </c:pt>
                <c:pt idx="2430">
                  <c:v>40618</c:v>
                </c:pt>
                <c:pt idx="2431">
                  <c:v>40619</c:v>
                </c:pt>
                <c:pt idx="2432">
                  <c:v>40620</c:v>
                </c:pt>
                <c:pt idx="2433">
                  <c:v>40621</c:v>
                </c:pt>
                <c:pt idx="2434">
                  <c:v>40622</c:v>
                </c:pt>
                <c:pt idx="2435">
                  <c:v>40623</c:v>
                </c:pt>
                <c:pt idx="2436">
                  <c:v>40624</c:v>
                </c:pt>
                <c:pt idx="2437">
                  <c:v>40625</c:v>
                </c:pt>
                <c:pt idx="2438">
                  <c:v>40626</c:v>
                </c:pt>
                <c:pt idx="2439">
                  <c:v>40627</c:v>
                </c:pt>
                <c:pt idx="2440">
                  <c:v>40628</c:v>
                </c:pt>
                <c:pt idx="2441">
                  <c:v>40629</c:v>
                </c:pt>
                <c:pt idx="2442">
                  <c:v>40630</c:v>
                </c:pt>
                <c:pt idx="2443">
                  <c:v>40631</c:v>
                </c:pt>
                <c:pt idx="2444">
                  <c:v>40632</c:v>
                </c:pt>
                <c:pt idx="2445">
                  <c:v>40633</c:v>
                </c:pt>
                <c:pt idx="2446">
                  <c:v>40634</c:v>
                </c:pt>
                <c:pt idx="2447">
                  <c:v>40635</c:v>
                </c:pt>
                <c:pt idx="2448">
                  <c:v>40636</c:v>
                </c:pt>
                <c:pt idx="2449">
                  <c:v>40637</c:v>
                </c:pt>
                <c:pt idx="2450">
                  <c:v>40638</c:v>
                </c:pt>
                <c:pt idx="2451">
                  <c:v>40639</c:v>
                </c:pt>
                <c:pt idx="2452">
                  <c:v>40640</c:v>
                </c:pt>
                <c:pt idx="2453">
                  <c:v>40641</c:v>
                </c:pt>
                <c:pt idx="2454">
                  <c:v>40642</c:v>
                </c:pt>
                <c:pt idx="2455">
                  <c:v>40643</c:v>
                </c:pt>
                <c:pt idx="2456">
                  <c:v>40644</c:v>
                </c:pt>
                <c:pt idx="2457">
                  <c:v>40645</c:v>
                </c:pt>
                <c:pt idx="2458">
                  <c:v>40646</c:v>
                </c:pt>
                <c:pt idx="2459">
                  <c:v>40647</c:v>
                </c:pt>
                <c:pt idx="2460">
                  <c:v>40648</c:v>
                </c:pt>
                <c:pt idx="2461">
                  <c:v>40649</c:v>
                </c:pt>
                <c:pt idx="2462">
                  <c:v>40650</c:v>
                </c:pt>
                <c:pt idx="2463">
                  <c:v>40651</c:v>
                </c:pt>
                <c:pt idx="2464">
                  <c:v>40652</c:v>
                </c:pt>
                <c:pt idx="2465">
                  <c:v>40653</c:v>
                </c:pt>
                <c:pt idx="2466">
                  <c:v>40654</c:v>
                </c:pt>
                <c:pt idx="2467">
                  <c:v>40655</c:v>
                </c:pt>
                <c:pt idx="2468">
                  <c:v>40656</c:v>
                </c:pt>
                <c:pt idx="2469">
                  <c:v>40657</c:v>
                </c:pt>
                <c:pt idx="2470">
                  <c:v>40658</c:v>
                </c:pt>
                <c:pt idx="2471">
                  <c:v>40659</c:v>
                </c:pt>
                <c:pt idx="2472">
                  <c:v>40660</c:v>
                </c:pt>
                <c:pt idx="2473">
                  <c:v>40661</c:v>
                </c:pt>
                <c:pt idx="2474">
                  <c:v>40662</c:v>
                </c:pt>
                <c:pt idx="2475">
                  <c:v>40663</c:v>
                </c:pt>
                <c:pt idx="2476">
                  <c:v>40664</c:v>
                </c:pt>
                <c:pt idx="2477">
                  <c:v>40665</c:v>
                </c:pt>
                <c:pt idx="2478">
                  <c:v>40666</c:v>
                </c:pt>
                <c:pt idx="2479">
                  <c:v>40667</c:v>
                </c:pt>
                <c:pt idx="2480">
                  <c:v>40668</c:v>
                </c:pt>
                <c:pt idx="2481">
                  <c:v>40669</c:v>
                </c:pt>
                <c:pt idx="2482">
                  <c:v>40670</c:v>
                </c:pt>
                <c:pt idx="2483">
                  <c:v>40671</c:v>
                </c:pt>
                <c:pt idx="2484">
                  <c:v>40672</c:v>
                </c:pt>
                <c:pt idx="2485">
                  <c:v>40673</c:v>
                </c:pt>
                <c:pt idx="2486">
                  <c:v>40674</c:v>
                </c:pt>
                <c:pt idx="2487">
                  <c:v>40675</c:v>
                </c:pt>
                <c:pt idx="2488">
                  <c:v>40676</c:v>
                </c:pt>
                <c:pt idx="2489">
                  <c:v>40677</c:v>
                </c:pt>
                <c:pt idx="2490">
                  <c:v>40678</c:v>
                </c:pt>
                <c:pt idx="2491">
                  <c:v>40679</c:v>
                </c:pt>
                <c:pt idx="2492">
                  <c:v>40680</c:v>
                </c:pt>
                <c:pt idx="2493">
                  <c:v>40681</c:v>
                </c:pt>
                <c:pt idx="2494">
                  <c:v>40682</c:v>
                </c:pt>
                <c:pt idx="2495">
                  <c:v>40683</c:v>
                </c:pt>
                <c:pt idx="2496">
                  <c:v>40684</c:v>
                </c:pt>
                <c:pt idx="2497">
                  <c:v>40685</c:v>
                </c:pt>
                <c:pt idx="2498">
                  <c:v>40686</c:v>
                </c:pt>
                <c:pt idx="2499">
                  <c:v>40687</c:v>
                </c:pt>
                <c:pt idx="2500">
                  <c:v>40688</c:v>
                </c:pt>
                <c:pt idx="2501">
                  <c:v>40689</c:v>
                </c:pt>
                <c:pt idx="2502">
                  <c:v>40690</c:v>
                </c:pt>
                <c:pt idx="2503">
                  <c:v>40691</c:v>
                </c:pt>
                <c:pt idx="2504">
                  <c:v>40692</c:v>
                </c:pt>
                <c:pt idx="2505">
                  <c:v>40693</c:v>
                </c:pt>
                <c:pt idx="2506">
                  <c:v>40694</c:v>
                </c:pt>
                <c:pt idx="2507">
                  <c:v>40695</c:v>
                </c:pt>
                <c:pt idx="2508">
                  <c:v>40696</c:v>
                </c:pt>
                <c:pt idx="2509">
                  <c:v>40697</c:v>
                </c:pt>
                <c:pt idx="2510">
                  <c:v>40698</c:v>
                </c:pt>
                <c:pt idx="2511">
                  <c:v>40699</c:v>
                </c:pt>
                <c:pt idx="2512">
                  <c:v>40700</c:v>
                </c:pt>
                <c:pt idx="2513">
                  <c:v>40701</c:v>
                </c:pt>
                <c:pt idx="2514">
                  <c:v>40702</c:v>
                </c:pt>
                <c:pt idx="2515">
                  <c:v>40703</c:v>
                </c:pt>
                <c:pt idx="2516">
                  <c:v>40704</c:v>
                </c:pt>
                <c:pt idx="2517">
                  <c:v>40705</c:v>
                </c:pt>
                <c:pt idx="2518">
                  <c:v>40706</c:v>
                </c:pt>
                <c:pt idx="2519">
                  <c:v>40707</c:v>
                </c:pt>
                <c:pt idx="2520">
                  <c:v>40708</c:v>
                </c:pt>
                <c:pt idx="2521">
                  <c:v>40709</c:v>
                </c:pt>
                <c:pt idx="2522">
                  <c:v>40710</c:v>
                </c:pt>
                <c:pt idx="2523">
                  <c:v>40711</c:v>
                </c:pt>
                <c:pt idx="2524">
                  <c:v>40712</c:v>
                </c:pt>
                <c:pt idx="2525">
                  <c:v>40713</c:v>
                </c:pt>
                <c:pt idx="2526">
                  <c:v>40714</c:v>
                </c:pt>
                <c:pt idx="2527">
                  <c:v>40715</c:v>
                </c:pt>
                <c:pt idx="2528">
                  <c:v>40716</c:v>
                </c:pt>
                <c:pt idx="2529">
                  <c:v>40717</c:v>
                </c:pt>
                <c:pt idx="2530">
                  <c:v>40718</c:v>
                </c:pt>
                <c:pt idx="2531">
                  <c:v>40719</c:v>
                </c:pt>
                <c:pt idx="2532">
                  <c:v>40720</c:v>
                </c:pt>
                <c:pt idx="2533">
                  <c:v>40721</c:v>
                </c:pt>
                <c:pt idx="2534">
                  <c:v>40722</c:v>
                </c:pt>
                <c:pt idx="2535">
                  <c:v>40723</c:v>
                </c:pt>
                <c:pt idx="2536">
                  <c:v>40724</c:v>
                </c:pt>
                <c:pt idx="2537">
                  <c:v>40725</c:v>
                </c:pt>
                <c:pt idx="2538">
                  <c:v>40726</c:v>
                </c:pt>
                <c:pt idx="2539">
                  <c:v>40727</c:v>
                </c:pt>
                <c:pt idx="2540">
                  <c:v>40728</c:v>
                </c:pt>
                <c:pt idx="2541">
                  <c:v>40729</c:v>
                </c:pt>
                <c:pt idx="2542">
                  <c:v>40730</c:v>
                </c:pt>
                <c:pt idx="2543">
                  <c:v>40731</c:v>
                </c:pt>
                <c:pt idx="2544">
                  <c:v>40732</c:v>
                </c:pt>
                <c:pt idx="2545">
                  <c:v>40733</c:v>
                </c:pt>
                <c:pt idx="2546">
                  <c:v>40734</c:v>
                </c:pt>
                <c:pt idx="2547">
                  <c:v>40735</c:v>
                </c:pt>
                <c:pt idx="2548">
                  <c:v>40736</c:v>
                </c:pt>
                <c:pt idx="2549">
                  <c:v>40737</c:v>
                </c:pt>
                <c:pt idx="2550">
                  <c:v>40738</c:v>
                </c:pt>
                <c:pt idx="2551">
                  <c:v>40739</c:v>
                </c:pt>
                <c:pt idx="2552">
                  <c:v>40740</c:v>
                </c:pt>
                <c:pt idx="2553">
                  <c:v>40741</c:v>
                </c:pt>
                <c:pt idx="2554">
                  <c:v>40742</c:v>
                </c:pt>
                <c:pt idx="2555">
                  <c:v>40743</c:v>
                </c:pt>
                <c:pt idx="2556">
                  <c:v>40744</c:v>
                </c:pt>
                <c:pt idx="2557">
                  <c:v>40745</c:v>
                </c:pt>
                <c:pt idx="2558">
                  <c:v>40746</c:v>
                </c:pt>
                <c:pt idx="2559">
                  <c:v>40747</c:v>
                </c:pt>
                <c:pt idx="2560">
                  <c:v>40748</c:v>
                </c:pt>
                <c:pt idx="2561">
                  <c:v>40749</c:v>
                </c:pt>
                <c:pt idx="2562">
                  <c:v>40750</c:v>
                </c:pt>
                <c:pt idx="2563">
                  <c:v>40751</c:v>
                </c:pt>
                <c:pt idx="2564">
                  <c:v>40752</c:v>
                </c:pt>
                <c:pt idx="2565">
                  <c:v>40753</c:v>
                </c:pt>
                <c:pt idx="2566">
                  <c:v>40754</c:v>
                </c:pt>
                <c:pt idx="2567">
                  <c:v>40755</c:v>
                </c:pt>
                <c:pt idx="2568">
                  <c:v>40756</c:v>
                </c:pt>
                <c:pt idx="2569">
                  <c:v>40757</c:v>
                </c:pt>
                <c:pt idx="2570">
                  <c:v>40758</c:v>
                </c:pt>
                <c:pt idx="2571">
                  <c:v>40759</c:v>
                </c:pt>
                <c:pt idx="2572">
                  <c:v>40760</c:v>
                </c:pt>
                <c:pt idx="2573">
                  <c:v>40761</c:v>
                </c:pt>
                <c:pt idx="2574">
                  <c:v>40762</c:v>
                </c:pt>
                <c:pt idx="2575">
                  <c:v>40763</c:v>
                </c:pt>
                <c:pt idx="2576">
                  <c:v>40764</c:v>
                </c:pt>
                <c:pt idx="2577">
                  <c:v>40765</c:v>
                </c:pt>
                <c:pt idx="2578">
                  <c:v>40766</c:v>
                </c:pt>
                <c:pt idx="2579">
                  <c:v>40767</c:v>
                </c:pt>
                <c:pt idx="2580">
                  <c:v>40768</c:v>
                </c:pt>
                <c:pt idx="2581">
                  <c:v>40769</c:v>
                </c:pt>
                <c:pt idx="2582">
                  <c:v>40770</c:v>
                </c:pt>
                <c:pt idx="2583">
                  <c:v>40771</c:v>
                </c:pt>
                <c:pt idx="2584">
                  <c:v>40772</c:v>
                </c:pt>
                <c:pt idx="2585">
                  <c:v>40773</c:v>
                </c:pt>
                <c:pt idx="2586">
                  <c:v>40774</c:v>
                </c:pt>
                <c:pt idx="2587">
                  <c:v>40775</c:v>
                </c:pt>
                <c:pt idx="2588">
                  <c:v>40776</c:v>
                </c:pt>
                <c:pt idx="2589">
                  <c:v>40777</c:v>
                </c:pt>
                <c:pt idx="2590">
                  <c:v>40778</c:v>
                </c:pt>
                <c:pt idx="2591">
                  <c:v>40779</c:v>
                </c:pt>
                <c:pt idx="2592">
                  <c:v>40780</c:v>
                </c:pt>
                <c:pt idx="2593">
                  <c:v>40781</c:v>
                </c:pt>
                <c:pt idx="2594">
                  <c:v>40782</c:v>
                </c:pt>
                <c:pt idx="2595">
                  <c:v>40783</c:v>
                </c:pt>
                <c:pt idx="2596">
                  <c:v>40784</c:v>
                </c:pt>
                <c:pt idx="2597">
                  <c:v>40785</c:v>
                </c:pt>
                <c:pt idx="2598">
                  <c:v>40786</c:v>
                </c:pt>
                <c:pt idx="2599">
                  <c:v>40787</c:v>
                </c:pt>
                <c:pt idx="2600">
                  <c:v>40788</c:v>
                </c:pt>
                <c:pt idx="2601">
                  <c:v>40789</c:v>
                </c:pt>
                <c:pt idx="2602">
                  <c:v>40790</c:v>
                </c:pt>
                <c:pt idx="2603">
                  <c:v>40791</c:v>
                </c:pt>
                <c:pt idx="2604">
                  <c:v>40792</c:v>
                </c:pt>
                <c:pt idx="2605">
                  <c:v>40793</c:v>
                </c:pt>
                <c:pt idx="2606">
                  <c:v>40794</c:v>
                </c:pt>
                <c:pt idx="2607">
                  <c:v>40795</c:v>
                </c:pt>
                <c:pt idx="2608">
                  <c:v>40796</c:v>
                </c:pt>
                <c:pt idx="2609">
                  <c:v>40797</c:v>
                </c:pt>
                <c:pt idx="2610">
                  <c:v>40798</c:v>
                </c:pt>
                <c:pt idx="2611">
                  <c:v>40799</c:v>
                </c:pt>
                <c:pt idx="2612">
                  <c:v>40800</c:v>
                </c:pt>
                <c:pt idx="2613">
                  <c:v>40801</c:v>
                </c:pt>
                <c:pt idx="2614">
                  <c:v>40802</c:v>
                </c:pt>
                <c:pt idx="2615">
                  <c:v>40803</c:v>
                </c:pt>
                <c:pt idx="2616">
                  <c:v>40804</c:v>
                </c:pt>
                <c:pt idx="2617">
                  <c:v>40805</c:v>
                </c:pt>
                <c:pt idx="2618">
                  <c:v>40806</c:v>
                </c:pt>
                <c:pt idx="2619">
                  <c:v>40807</c:v>
                </c:pt>
                <c:pt idx="2620">
                  <c:v>40808</c:v>
                </c:pt>
                <c:pt idx="2621">
                  <c:v>40809</c:v>
                </c:pt>
                <c:pt idx="2622">
                  <c:v>40810</c:v>
                </c:pt>
                <c:pt idx="2623">
                  <c:v>40811</c:v>
                </c:pt>
                <c:pt idx="2624">
                  <c:v>40812</c:v>
                </c:pt>
                <c:pt idx="2625">
                  <c:v>40813</c:v>
                </c:pt>
                <c:pt idx="2626">
                  <c:v>40814</c:v>
                </c:pt>
                <c:pt idx="2627">
                  <c:v>40815</c:v>
                </c:pt>
                <c:pt idx="2628">
                  <c:v>40816</c:v>
                </c:pt>
                <c:pt idx="2629">
                  <c:v>40817</c:v>
                </c:pt>
                <c:pt idx="2630">
                  <c:v>40818</c:v>
                </c:pt>
                <c:pt idx="2631">
                  <c:v>40819</c:v>
                </c:pt>
                <c:pt idx="2632">
                  <c:v>40820</c:v>
                </c:pt>
                <c:pt idx="2633">
                  <c:v>40821</c:v>
                </c:pt>
                <c:pt idx="2634">
                  <c:v>40822</c:v>
                </c:pt>
                <c:pt idx="2635">
                  <c:v>40823</c:v>
                </c:pt>
                <c:pt idx="2636">
                  <c:v>40824</c:v>
                </c:pt>
                <c:pt idx="2637">
                  <c:v>40825</c:v>
                </c:pt>
                <c:pt idx="2638">
                  <c:v>40826</c:v>
                </c:pt>
                <c:pt idx="2639">
                  <c:v>40827</c:v>
                </c:pt>
                <c:pt idx="2640">
                  <c:v>40828</c:v>
                </c:pt>
                <c:pt idx="2641">
                  <c:v>40829</c:v>
                </c:pt>
                <c:pt idx="2642">
                  <c:v>40830</c:v>
                </c:pt>
                <c:pt idx="2643">
                  <c:v>40831</c:v>
                </c:pt>
                <c:pt idx="2644">
                  <c:v>40832</c:v>
                </c:pt>
                <c:pt idx="2645">
                  <c:v>40833</c:v>
                </c:pt>
                <c:pt idx="2646">
                  <c:v>40834</c:v>
                </c:pt>
                <c:pt idx="2647">
                  <c:v>40835</c:v>
                </c:pt>
                <c:pt idx="2648">
                  <c:v>40836</c:v>
                </c:pt>
                <c:pt idx="2649">
                  <c:v>40837</c:v>
                </c:pt>
                <c:pt idx="2650">
                  <c:v>40838</c:v>
                </c:pt>
                <c:pt idx="2651">
                  <c:v>40839</c:v>
                </c:pt>
                <c:pt idx="2652">
                  <c:v>40840</c:v>
                </c:pt>
                <c:pt idx="2653">
                  <c:v>40841</c:v>
                </c:pt>
                <c:pt idx="2654">
                  <c:v>40842</c:v>
                </c:pt>
                <c:pt idx="2655">
                  <c:v>40843</c:v>
                </c:pt>
                <c:pt idx="2656">
                  <c:v>40844</c:v>
                </c:pt>
                <c:pt idx="2657">
                  <c:v>40845</c:v>
                </c:pt>
                <c:pt idx="2658">
                  <c:v>40846</c:v>
                </c:pt>
                <c:pt idx="2659">
                  <c:v>40847</c:v>
                </c:pt>
                <c:pt idx="2660">
                  <c:v>40848</c:v>
                </c:pt>
                <c:pt idx="2661">
                  <c:v>40849</c:v>
                </c:pt>
                <c:pt idx="2662">
                  <c:v>40850</c:v>
                </c:pt>
                <c:pt idx="2663">
                  <c:v>40851</c:v>
                </c:pt>
                <c:pt idx="2664">
                  <c:v>40852</c:v>
                </c:pt>
                <c:pt idx="2665">
                  <c:v>40853</c:v>
                </c:pt>
                <c:pt idx="2666">
                  <c:v>40854</c:v>
                </c:pt>
                <c:pt idx="2667">
                  <c:v>40855</c:v>
                </c:pt>
                <c:pt idx="2668">
                  <c:v>40856</c:v>
                </c:pt>
                <c:pt idx="2669">
                  <c:v>40857</c:v>
                </c:pt>
                <c:pt idx="2670">
                  <c:v>40858</c:v>
                </c:pt>
                <c:pt idx="2671">
                  <c:v>40859</c:v>
                </c:pt>
                <c:pt idx="2672">
                  <c:v>40860</c:v>
                </c:pt>
                <c:pt idx="2673">
                  <c:v>40861</c:v>
                </c:pt>
                <c:pt idx="2674">
                  <c:v>40862</c:v>
                </c:pt>
                <c:pt idx="2675">
                  <c:v>40863</c:v>
                </c:pt>
                <c:pt idx="2676">
                  <c:v>40864</c:v>
                </c:pt>
                <c:pt idx="2677">
                  <c:v>40865</c:v>
                </c:pt>
                <c:pt idx="2678">
                  <c:v>40866</c:v>
                </c:pt>
                <c:pt idx="2679">
                  <c:v>40867</c:v>
                </c:pt>
                <c:pt idx="2680">
                  <c:v>40868</c:v>
                </c:pt>
                <c:pt idx="2681">
                  <c:v>40869</c:v>
                </c:pt>
                <c:pt idx="2682">
                  <c:v>40870</c:v>
                </c:pt>
                <c:pt idx="2683">
                  <c:v>40871</c:v>
                </c:pt>
                <c:pt idx="2684">
                  <c:v>40872</c:v>
                </c:pt>
                <c:pt idx="2685">
                  <c:v>40873</c:v>
                </c:pt>
                <c:pt idx="2686">
                  <c:v>40874</c:v>
                </c:pt>
                <c:pt idx="2687">
                  <c:v>40875</c:v>
                </c:pt>
                <c:pt idx="2688">
                  <c:v>40876</c:v>
                </c:pt>
                <c:pt idx="2689">
                  <c:v>40877</c:v>
                </c:pt>
                <c:pt idx="2690">
                  <c:v>40878</c:v>
                </c:pt>
                <c:pt idx="2691">
                  <c:v>40879</c:v>
                </c:pt>
                <c:pt idx="2692">
                  <c:v>40880</c:v>
                </c:pt>
                <c:pt idx="2693">
                  <c:v>40881</c:v>
                </c:pt>
                <c:pt idx="2694">
                  <c:v>40882</c:v>
                </c:pt>
                <c:pt idx="2695">
                  <c:v>40883</c:v>
                </c:pt>
                <c:pt idx="2696">
                  <c:v>40884</c:v>
                </c:pt>
                <c:pt idx="2697">
                  <c:v>40885</c:v>
                </c:pt>
                <c:pt idx="2698">
                  <c:v>40886</c:v>
                </c:pt>
                <c:pt idx="2699">
                  <c:v>40887</c:v>
                </c:pt>
                <c:pt idx="2700">
                  <c:v>40888</c:v>
                </c:pt>
                <c:pt idx="2701">
                  <c:v>40889</c:v>
                </c:pt>
                <c:pt idx="2702">
                  <c:v>40890</c:v>
                </c:pt>
                <c:pt idx="2703">
                  <c:v>40891</c:v>
                </c:pt>
                <c:pt idx="2704">
                  <c:v>40892</c:v>
                </c:pt>
                <c:pt idx="2705">
                  <c:v>40893</c:v>
                </c:pt>
                <c:pt idx="2706">
                  <c:v>40894</c:v>
                </c:pt>
                <c:pt idx="2707">
                  <c:v>40895</c:v>
                </c:pt>
                <c:pt idx="2708">
                  <c:v>40896</c:v>
                </c:pt>
                <c:pt idx="2709">
                  <c:v>40897</c:v>
                </c:pt>
                <c:pt idx="2710">
                  <c:v>40898</c:v>
                </c:pt>
                <c:pt idx="2711">
                  <c:v>40899</c:v>
                </c:pt>
                <c:pt idx="2712">
                  <c:v>40900</c:v>
                </c:pt>
                <c:pt idx="2713">
                  <c:v>40901</c:v>
                </c:pt>
                <c:pt idx="2714">
                  <c:v>40902</c:v>
                </c:pt>
                <c:pt idx="2715">
                  <c:v>40903</c:v>
                </c:pt>
                <c:pt idx="2716">
                  <c:v>40904</c:v>
                </c:pt>
                <c:pt idx="2717">
                  <c:v>40905</c:v>
                </c:pt>
                <c:pt idx="2718">
                  <c:v>40906</c:v>
                </c:pt>
                <c:pt idx="2719">
                  <c:v>40907</c:v>
                </c:pt>
                <c:pt idx="2720">
                  <c:v>40908</c:v>
                </c:pt>
                <c:pt idx="2721">
                  <c:v>40909</c:v>
                </c:pt>
                <c:pt idx="2722">
                  <c:v>40910</c:v>
                </c:pt>
                <c:pt idx="2723">
                  <c:v>40911</c:v>
                </c:pt>
                <c:pt idx="2724">
                  <c:v>40912</c:v>
                </c:pt>
                <c:pt idx="2725">
                  <c:v>40913</c:v>
                </c:pt>
                <c:pt idx="2726">
                  <c:v>40914</c:v>
                </c:pt>
                <c:pt idx="2727">
                  <c:v>40915</c:v>
                </c:pt>
                <c:pt idx="2728">
                  <c:v>40916</c:v>
                </c:pt>
                <c:pt idx="2729">
                  <c:v>40917</c:v>
                </c:pt>
                <c:pt idx="2730">
                  <c:v>40918</c:v>
                </c:pt>
                <c:pt idx="2731">
                  <c:v>40919</c:v>
                </c:pt>
                <c:pt idx="2732">
                  <c:v>40920</c:v>
                </c:pt>
                <c:pt idx="2733">
                  <c:v>40921</c:v>
                </c:pt>
                <c:pt idx="2734">
                  <c:v>40922</c:v>
                </c:pt>
                <c:pt idx="2735">
                  <c:v>40923</c:v>
                </c:pt>
                <c:pt idx="2736">
                  <c:v>40924</c:v>
                </c:pt>
                <c:pt idx="2737">
                  <c:v>40925</c:v>
                </c:pt>
                <c:pt idx="2738">
                  <c:v>40926</c:v>
                </c:pt>
                <c:pt idx="2739">
                  <c:v>40927</c:v>
                </c:pt>
                <c:pt idx="2740">
                  <c:v>40928</c:v>
                </c:pt>
                <c:pt idx="2741">
                  <c:v>40929</c:v>
                </c:pt>
                <c:pt idx="2742">
                  <c:v>40930</c:v>
                </c:pt>
                <c:pt idx="2743">
                  <c:v>40931</c:v>
                </c:pt>
                <c:pt idx="2744">
                  <c:v>40932</c:v>
                </c:pt>
                <c:pt idx="2745">
                  <c:v>40933</c:v>
                </c:pt>
                <c:pt idx="2746">
                  <c:v>40934</c:v>
                </c:pt>
                <c:pt idx="2747">
                  <c:v>40935</c:v>
                </c:pt>
                <c:pt idx="2748">
                  <c:v>40936</c:v>
                </c:pt>
                <c:pt idx="2749">
                  <c:v>40937</c:v>
                </c:pt>
                <c:pt idx="2750">
                  <c:v>40938</c:v>
                </c:pt>
                <c:pt idx="2751">
                  <c:v>40939</c:v>
                </c:pt>
                <c:pt idx="2752">
                  <c:v>40940</c:v>
                </c:pt>
                <c:pt idx="2753">
                  <c:v>40941</c:v>
                </c:pt>
                <c:pt idx="2754">
                  <c:v>40942</c:v>
                </c:pt>
                <c:pt idx="2755">
                  <c:v>40943</c:v>
                </c:pt>
                <c:pt idx="2756">
                  <c:v>40944</c:v>
                </c:pt>
                <c:pt idx="2757">
                  <c:v>40945</c:v>
                </c:pt>
                <c:pt idx="2758">
                  <c:v>40946</c:v>
                </c:pt>
                <c:pt idx="2759">
                  <c:v>40947</c:v>
                </c:pt>
                <c:pt idx="2760">
                  <c:v>40948</c:v>
                </c:pt>
                <c:pt idx="2761">
                  <c:v>40949</c:v>
                </c:pt>
                <c:pt idx="2762">
                  <c:v>40950</c:v>
                </c:pt>
                <c:pt idx="2763">
                  <c:v>40951</c:v>
                </c:pt>
                <c:pt idx="2764">
                  <c:v>40952</c:v>
                </c:pt>
                <c:pt idx="2765">
                  <c:v>40953</c:v>
                </c:pt>
                <c:pt idx="2766">
                  <c:v>40954</c:v>
                </c:pt>
                <c:pt idx="2767">
                  <c:v>40955</c:v>
                </c:pt>
                <c:pt idx="2768">
                  <c:v>40956</c:v>
                </c:pt>
                <c:pt idx="2769">
                  <c:v>40957</c:v>
                </c:pt>
                <c:pt idx="2770">
                  <c:v>40958</c:v>
                </c:pt>
                <c:pt idx="2771">
                  <c:v>40959</c:v>
                </c:pt>
                <c:pt idx="2772">
                  <c:v>40960</c:v>
                </c:pt>
                <c:pt idx="2773">
                  <c:v>40961</c:v>
                </c:pt>
                <c:pt idx="2774">
                  <c:v>40962</c:v>
                </c:pt>
                <c:pt idx="2775">
                  <c:v>40963</c:v>
                </c:pt>
                <c:pt idx="2776">
                  <c:v>40964</c:v>
                </c:pt>
                <c:pt idx="2777">
                  <c:v>40965</c:v>
                </c:pt>
                <c:pt idx="2778">
                  <c:v>40966</c:v>
                </c:pt>
                <c:pt idx="2779">
                  <c:v>40967</c:v>
                </c:pt>
                <c:pt idx="2780">
                  <c:v>40968</c:v>
                </c:pt>
                <c:pt idx="2781">
                  <c:v>40969</c:v>
                </c:pt>
                <c:pt idx="2782">
                  <c:v>40970</c:v>
                </c:pt>
                <c:pt idx="2783">
                  <c:v>40971</c:v>
                </c:pt>
                <c:pt idx="2784">
                  <c:v>40972</c:v>
                </c:pt>
                <c:pt idx="2785">
                  <c:v>40973</c:v>
                </c:pt>
                <c:pt idx="2786">
                  <c:v>40974</c:v>
                </c:pt>
                <c:pt idx="2787">
                  <c:v>40975</c:v>
                </c:pt>
                <c:pt idx="2788">
                  <c:v>40976</c:v>
                </c:pt>
                <c:pt idx="2789">
                  <c:v>40977</c:v>
                </c:pt>
                <c:pt idx="2790">
                  <c:v>40978</c:v>
                </c:pt>
                <c:pt idx="2791">
                  <c:v>40979</c:v>
                </c:pt>
                <c:pt idx="2792">
                  <c:v>40980</c:v>
                </c:pt>
                <c:pt idx="2793">
                  <c:v>40981</c:v>
                </c:pt>
                <c:pt idx="2794">
                  <c:v>40982</c:v>
                </c:pt>
                <c:pt idx="2795">
                  <c:v>40983</c:v>
                </c:pt>
                <c:pt idx="2796">
                  <c:v>40984</c:v>
                </c:pt>
                <c:pt idx="2797">
                  <c:v>40985</c:v>
                </c:pt>
                <c:pt idx="2798">
                  <c:v>40986</c:v>
                </c:pt>
                <c:pt idx="2799">
                  <c:v>40987</c:v>
                </c:pt>
                <c:pt idx="2800">
                  <c:v>40988</c:v>
                </c:pt>
                <c:pt idx="2801">
                  <c:v>40989</c:v>
                </c:pt>
                <c:pt idx="2802">
                  <c:v>40990</c:v>
                </c:pt>
                <c:pt idx="2803">
                  <c:v>40991</c:v>
                </c:pt>
                <c:pt idx="2804">
                  <c:v>40992</c:v>
                </c:pt>
                <c:pt idx="2805">
                  <c:v>40993</c:v>
                </c:pt>
                <c:pt idx="2806">
                  <c:v>40994</c:v>
                </c:pt>
                <c:pt idx="2807">
                  <c:v>40995</c:v>
                </c:pt>
                <c:pt idx="2808">
                  <c:v>40996</c:v>
                </c:pt>
                <c:pt idx="2809">
                  <c:v>40997</c:v>
                </c:pt>
                <c:pt idx="2810">
                  <c:v>40998</c:v>
                </c:pt>
                <c:pt idx="2811">
                  <c:v>40999</c:v>
                </c:pt>
                <c:pt idx="2812">
                  <c:v>41000</c:v>
                </c:pt>
                <c:pt idx="2813">
                  <c:v>41001</c:v>
                </c:pt>
                <c:pt idx="2814">
                  <c:v>41002</c:v>
                </c:pt>
                <c:pt idx="2815">
                  <c:v>41003</c:v>
                </c:pt>
                <c:pt idx="2816">
                  <c:v>41004</c:v>
                </c:pt>
                <c:pt idx="2817">
                  <c:v>41005</c:v>
                </c:pt>
                <c:pt idx="2818">
                  <c:v>41006</c:v>
                </c:pt>
                <c:pt idx="2819">
                  <c:v>41007</c:v>
                </c:pt>
                <c:pt idx="2820">
                  <c:v>41008</c:v>
                </c:pt>
                <c:pt idx="2821">
                  <c:v>41009</c:v>
                </c:pt>
                <c:pt idx="2822">
                  <c:v>41010</c:v>
                </c:pt>
                <c:pt idx="2823">
                  <c:v>41011</c:v>
                </c:pt>
                <c:pt idx="2824">
                  <c:v>41012</c:v>
                </c:pt>
                <c:pt idx="2825">
                  <c:v>41013</c:v>
                </c:pt>
                <c:pt idx="2826">
                  <c:v>41014</c:v>
                </c:pt>
                <c:pt idx="2827">
                  <c:v>41015</c:v>
                </c:pt>
                <c:pt idx="2828">
                  <c:v>41016</c:v>
                </c:pt>
                <c:pt idx="2829">
                  <c:v>41017</c:v>
                </c:pt>
                <c:pt idx="2830">
                  <c:v>41018</c:v>
                </c:pt>
                <c:pt idx="2831">
                  <c:v>41019</c:v>
                </c:pt>
                <c:pt idx="2832">
                  <c:v>41020</c:v>
                </c:pt>
                <c:pt idx="2833">
                  <c:v>41021</c:v>
                </c:pt>
                <c:pt idx="2834">
                  <c:v>41022</c:v>
                </c:pt>
                <c:pt idx="2835">
                  <c:v>41023</c:v>
                </c:pt>
                <c:pt idx="2836">
                  <c:v>41024</c:v>
                </c:pt>
                <c:pt idx="2837">
                  <c:v>41025</c:v>
                </c:pt>
                <c:pt idx="2838">
                  <c:v>41026</c:v>
                </c:pt>
                <c:pt idx="2839">
                  <c:v>41027</c:v>
                </c:pt>
                <c:pt idx="2840">
                  <c:v>41028</c:v>
                </c:pt>
                <c:pt idx="2841">
                  <c:v>41029</c:v>
                </c:pt>
                <c:pt idx="2842">
                  <c:v>41030</c:v>
                </c:pt>
                <c:pt idx="2843">
                  <c:v>41031</c:v>
                </c:pt>
                <c:pt idx="2844">
                  <c:v>41032</c:v>
                </c:pt>
                <c:pt idx="2845">
                  <c:v>41033</c:v>
                </c:pt>
                <c:pt idx="2846">
                  <c:v>41034</c:v>
                </c:pt>
                <c:pt idx="2847">
                  <c:v>41035</c:v>
                </c:pt>
                <c:pt idx="2848">
                  <c:v>41036</c:v>
                </c:pt>
                <c:pt idx="2849">
                  <c:v>41037</c:v>
                </c:pt>
                <c:pt idx="2850">
                  <c:v>41038</c:v>
                </c:pt>
                <c:pt idx="2851">
                  <c:v>41039</c:v>
                </c:pt>
                <c:pt idx="2852">
                  <c:v>41040</c:v>
                </c:pt>
                <c:pt idx="2853">
                  <c:v>41041</c:v>
                </c:pt>
                <c:pt idx="2854">
                  <c:v>41042</c:v>
                </c:pt>
                <c:pt idx="2855">
                  <c:v>41043</c:v>
                </c:pt>
                <c:pt idx="2856">
                  <c:v>41044</c:v>
                </c:pt>
                <c:pt idx="2857">
                  <c:v>41045</c:v>
                </c:pt>
                <c:pt idx="2858">
                  <c:v>41046</c:v>
                </c:pt>
                <c:pt idx="2859">
                  <c:v>41047</c:v>
                </c:pt>
                <c:pt idx="2860">
                  <c:v>41048</c:v>
                </c:pt>
                <c:pt idx="2861">
                  <c:v>41049</c:v>
                </c:pt>
                <c:pt idx="2862">
                  <c:v>41050</c:v>
                </c:pt>
                <c:pt idx="2863">
                  <c:v>41051</c:v>
                </c:pt>
                <c:pt idx="2864">
                  <c:v>41052</c:v>
                </c:pt>
                <c:pt idx="2865">
                  <c:v>41053</c:v>
                </c:pt>
                <c:pt idx="2866">
                  <c:v>41054</c:v>
                </c:pt>
                <c:pt idx="2867">
                  <c:v>41055</c:v>
                </c:pt>
                <c:pt idx="2868">
                  <c:v>41056</c:v>
                </c:pt>
                <c:pt idx="2869">
                  <c:v>41057</c:v>
                </c:pt>
                <c:pt idx="2870">
                  <c:v>41058</c:v>
                </c:pt>
                <c:pt idx="2871">
                  <c:v>41059</c:v>
                </c:pt>
                <c:pt idx="2872">
                  <c:v>41060</c:v>
                </c:pt>
                <c:pt idx="2873">
                  <c:v>41061</c:v>
                </c:pt>
                <c:pt idx="2874">
                  <c:v>41062</c:v>
                </c:pt>
                <c:pt idx="2875">
                  <c:v>41063</c:v>
                </c:pt>
                <c:pt idx="2876">
                  <c:v>41064</c:v>
                </c:pt>
                <c:pt idx="2877">
                  <c:v>41065</c:v>
                </c:pt>
                <c:pt idx="2878">
                  <c:v>41066</c:v>
                </c:pt>
                <c:pt idx="2879">
                  <c:v>41067</c:v>
                </c:pt>
                <c:pt idx="2880">
                  <c:v>41068</c:v>
                </c:pt>
                <c:pt idx="2881">
                  <c:v>41069</c:v>
                </c:pt>
                <c:pt idx="2882">
                  <c:v>41070</c:v>
                </c:pt>
                <c:pt idx="2883">
                  <c:v>41071</c:v>
                </c:pt>
                <c:pt idx="2884">
                  <c:v>41072</c:v>
                </c:pt>
                <c:pt idx="2885">
                  <c:v>41073</c:v>
                </c:pt>
                <c:pt idx="2886">
                  <c:v>41074</c:v>
                </c:pt>
                <c:pt idx="2887">
                  <c:v>41075</c:v>
                </c:pt>
                <c:pt idx="2888">
                  <c:v>41076</c:v>
                </c:pt>
                <c:pt idx="2889">
                  <c:v>41077</c:v>
                </c:pt>
                <c:pt idx="2890">
                  <c:v>41078</c:v>
                </c:pt>
                <c:pt idx="2891">
                  <c:v>41079</c:v>
                </c:pt>
                <c:pt idx="2892">
                  <c:v>41080</c:v>
                </c:pt>
                <c:pt idx="2893">
                  <c:v>41081</c:v>
                </c:pt>
                <c:pt idx="2894">
                  <c:v>41082</c:v>
                </c:pt>
                <c:pt idx="2895">
                  <c:v>41083</c:v>
                </c:pt>
                <c:pt idx="2896">
                  <c:v>41084</c:v>
                </c:pt>
                <c:pt idx="2897">
                  <c:v>41085</c:v>
                </c:pt>
                <c:pt idx="2898">
                  <c:v>41086</c:v>
                </c:pt>
                <c:pt idx="2899">
                  <c:v>41087</c:v>
                </c:pt>
                <c:pt idx="2900">
                  <c:v>41088</c:v>
                </c:pt>
                <c:pt idx="2901">
                  <c:v>41089</c:v>
                </c:pt>
                <c:pt idx="2902">
                  <c:v>41090</c:v>
                </c:pt>
                <c:pt idx="2903">
                  <c:v>41091</c:v>
                </c:pt>
                <c:pt idx="2904">
                  <c:v>41092</c:v>
                </c:pt>
                <c:pt idx="2905">
                  <c:v>41093</c:v>
                </c:pt>
                <c:pt idx="2906">
                  <c:v>41094</c:v>
                </c:pt>
                <c:pt idx="2907">
                  <c:v>41095</c:v>
                </c:pt>
                <c:pt idx="2908">
                  <c:v>41096</c:v>
                </c:pt>
                <c:pt idx="2909">
                  <c:v>41097</c:v>
                </c:pt>
                <c:pt idx="2910">
                  <c:v>41098</c:v>
                </c:pt>
                <c:pt idx="2911">
                  <c:v>41099</c:v>
                </c:pt>
                <c:pt idx="2912">
                  <c:v>41100</c:v>
                </c:pt>
                <c:pt idx="2913">
                  <c:v>41101</c:v>
                </c:pt>
                <c:pt idx="2914">
                  <c:v>41102</c:v>
                </c:pt>
                <c:pt idx="2915">
                  <c:v>41103</c:v>
                </c:pt>
                <c:pt idx="2916">
                  <c:v>41104</c:v>
                </c:pt>
                <c:pt idx="2917">
                  <c:v>41105</c:v>
                </c:pt>
                <c:pt idx="2918">
                  <c:v>41106</c:v>
                </c:pt>
                <c:pt idx="2919">
                  <c:v>41107</c:v>
                </c:pt>
                <c:pt idx="2920">
                  <c:v>41108</c:v>
                </c:pt>
                <c:pt idx="2921">
                  <c:v>41109</c:v>
                </c:pt>
                <c:pt idx="2922">
                  <c:v>41110</c:v>
                </c:pt>
                <c:pt idx="2923">
                  <c:v>41111</c:v>
                </c:pt>
                <c:pt idx="2924">
                  <c:v>41112</c:v>
                </c:pt>
                <c:pt idx="2925">
                  <c:v>41113</c:v>
                </c:pt>
                <c:pt idx="2926">
                  <c:v>41114</c:v>
                </c:pt>
                <c:pt idx="2927">
                  <c:v>41115</c:v>
                </c:pt>
                <c:pt idx="2928">
                  <c:v>41116</c:v>
                </c:pt>
                <c:pt idx="2929">
                  <c:v>41117</c:v>
                </c:pt>
                <c:pt idx="2930">
                  <c:v>41118</c:v>
                </c:pt>
                <c:pt idx="2931">
                  <c:v>41119</c:v>
                </c:pt>
                <c:pt idx="2932">
                  <c:v>41120</c:v>
                </c:pt>
                <c:pt idx="2933">
                  <c:v>41121</c:v>
                </c:pt>
                <c:pt idx="2934">
                  <c:v>41122</c:v>
                </c:pt>
                <c:pt idx="2935">
                  <c:v>41123</c:v>
                </c:pt>
                <c:pt idx="2936">
                  <c:v>41124</c:v>
                </c:pt>
                <c:pt idx="2937">
                  <c:v>41125</c:v>
                </c:pt>
                <c:pt idx="2938">
                  <c:v>41126</c:v>
                </c:pt>
                <c:pt idx="2939">
                  <c:v>41127</c:v>
                </c:pt>
                <c:pt idx="2940">
                  <c:v>41128</c:v>
                </c:pt>
                <c:pt idx="2941">
                  <c:v>41129</c:v>
                </c:pt>
                <c:pt idx="2942">
                  <c:v>41130</c:v>
                </c:pt>
                <c:pt idx="2943">
                  <c:v>41131</c:v>
                </c:pt>
                <c:pt idx="2944">
                  <c:v>41132</c:v>
                </c:pt>
                <c:pt idx="2945">
                  <c:v>41133</c:v>
                </c:pt>
                <c:pt idx="2946">
                  <c:v>41134</c:v>
                </c:pt>
                <c:pt idx="2947">
                  <c:v>41135</c:v>
                </c:pt>
                <c:pt idx="2948">
                  <c:v>41136</c:v>
                </c:pt>
                <c:pt idx="2949">
                  <c:v>41137</c:v>
                </c:pt>
                <c:pt idx="2950">
                  <c:v>41138</c:v>
                </c:pt>
                <c:pt idx="2951">
                  <c:v>41139</c:v>
                </c:pt>
                <c:pt idx="2952">
                  <c:v>41140</c:v>
                </c:pt>
                <c:pt idx="2953">
                  <c:v>41141</c:v>
                </c:pt>
                <c:pt idx="2954">
                  <c:v>41142</c:v>
                </c:pt>
                <c:pt idx="2955">
                  <c:v>41143</c:v>
                </c:pt>
                <c:pt idx="2956">
                  <c:v>41144</c:v>
                </c:pt>
                <c:pt idx="2957">
                  <c:v>41145</c:v>
                </c:pt>
                <c:pt idx="2958">
                  <c:v>41146</c:v>
                </c:pt>
                <c:pt idx="2959">
                  <c:v>41147</c:v>
                </c:pt>
                <c:pt idx="2960">
                  <c:v>41148</c:v>
                </c:pt>
                <c:pt idx="2961">
                  <c:v>41149</c:v>
                </c:pt>
                <c:pt idx="2962">
                  <c:v>41150</c:v>
                </c:pt>
                <c:pt idx="2963">
                  <c:v>41151</c:v>
                </c:pt>
                <c:pt idx="2964">
                  <c:v>41152</c:v>
                </c:pt>
                <c:pt idx="2965">
                  <c:v>41153</c:v>
                </c:pt>
                <c:pt idx="2966">
                  <c:v>41154</c:v>
                </c:pt>
                <c:pt idx="2967">
                  <c:v>41155</c:v>
                </c:pt>
                <c:pt idx="2968">
                  <c:v>41156</c:v>
                </c:pt>
                <c:pt idx="2969">
                  <c:v>41157</c:v>
                </c:pt>
                <c:pt idx="2970">
                  <c:v>41158</c:v>
                </c:pt>
                <c:pt idx="2971">
                  <c:v>41159</c:v>
                </c:pt>
                <c:pt idx="2972">
                  <c:v>41160</c:v>
                </c:pt>
                <c:pt idx="2973">
                  <c:v>41161</c:v>
                </c:pt>
                <c:pt idx="2974">
                  <c:v>41162</c:v>
                </c:pt>
                <c:pt idx="2975">
                  <c:v>41163</c:v>
                </c:pt>
                <c:pt idx="2976">
                  <c:v>41164</c:v>
                </c:pt>
                <c:pt idx="2977">
                  <c:v>41165</c:v>
                </c:pt>
                <c:pt idx="2978">
                  <c:v>41166</c:v>
                </c:pt>
                <c:pt idx="2979">
                  <c:v>41167</c:v>
                </c:pt>
                <c:pt idx="2980">
                  <c:v>41168</c:v>
                </c:pt>
                <c:pt idx="2981">
                  <c:v>41169</c:v>
                </c:pt>
                <c:pt idx="2982">
                  <c:v>41170</c:v>
                </c:pt>
                <c:pt idx="2983">
                  <c:v>41171</c:v>
                </c:pt>
                <c:pt idx="2984">
                  <c:v>41172</c:v>
                </c:pt>
                <c:pt idx="2985">
                  <c:v>41173</c:v>
                </c:pt>
                <c:pt idx="2986">
                  <c:v>41174</c:v>
                </c:pt>
                <c:pt idx="2987">
                  <c:v>41175</c:v>
                </c:pt>
                <c:pt idx="2988">
                  <c:v>41176</c:v>
                </c:pt>
                <c:pt idx="2989">
                  <c:v>41177</c:v>
                </c:pt>
                <c:pt idx="2990">
                  <c:v>41178</c:v>
                </c:pt>
                <c:pt idx="2991">
                  <c:v>41179</c:v>
                </c:pt>
                <c:pt idx="2992">
                  <c:v>41180</c:v>
                </c:pt>
                <c:pt idx="2993">
                  <c:v>41181</c:v>
                </c:pt>
                <c:pt idx="2994">
                  <c:v>41182</c:v>
                </c:pt>
                <c:pt idx="2995">
                  <c:v>41183</c:v>
                </c:pt>
                <c:pt idx="2996">
                  <c:v>41184</c:v>
                </c:pt>
                <c:pt idx="2997">
                  <c:v>41185</c:v>
                </c:pt>
                <c:pt idx="2998">
                  <c:v>41186</c:v>
                </c:pt>
                <c:pt idx="2999">
                  <c:v>41187</c:v>
                </c:pt>
                <c:pt idx="3000">
                  <c:v>41188</c:v>
                </c:pt>
                <c:pt idx="3001">
                  <c:v>41189</c:v>
                </c:pt>
                <c:pt idx="3002">
                  <c:v>41190</c:v>
                </c:pt>
                <c:pt idx="3003">
                  <c:v>41191</c:v>
                </c:pt>
                <c:pt idx="3004">
                  <c:v>41192</c:v>
                </c:pt>
                <c:pt idx="3005">
                  <c:v>41193</c:v>
                </c:pt>
                <c:pt idx="3006">
                  <c:v>41194</c:v>
                </c:pt>
                <c:pt idx="3007">
                  <c:v>41195</c:v>
                </c:pt>
                <c:pt idx="3008">
                  <c:v>41196</c:v>
                </c:pt>
                <c:pt idx="3009">
                  <c:v>41197</c:v>
                </c:pt>
                <c:pt idx="3010">
                  <c:v>41198</c:v>
                </c:pt>
                <c:pt idx="3011">
                  <c:v>41199</c:v>
                </c:pt>
                <c:pt idx="3012">
                  <c:v>41200</c:v>
                </c:pt>
                <c:pt idx="3013">
                  <c:v>41201</c:v>
                </c:pt>
                <c:pt idx="3014">
                  <c:v>41202</c:v>
                </c:pt>
                <c:pt idx="3015">
                  <c:v>41203</c:v>
                </c:pt>
                <c:pt idx="3016">
                  <c:v>41204</c:v>
                </c:pt>
                <c:pt idx="3017">
                  <c:v>41205</c:v>
                </c:pt>
                <c:pt idx="3018">
                  <c:v>41206</c:v>
                </c:pt>
                <c:pt idx="3019">
                  <c:v>41207</c:v>
                </c:pt>
                <c:pt idx="3020">
                  <c:v>41208</c:v>
                </c:pt>
                <c:pt idx="3021">
                  <c:v>41209</c:v>
                </c:pt>
                <c:pt idx="3022">
                  <c:v>41210</c:v>
                </c:pt>
                <c:pt idx="3023">
                  <c:v>41211</c:v>
                </c:pt>
                <c:pt idx="3024">
                  <c:v>41212</c:v>
                </c:pt>
                <c:pt idx="3025">
                  <c:v>41213</c:v>
                </c:pt>
                <c:pt idx="3026">
                  <c:v>41214</c:v>
                </c:pt>
                <c:pt idx="3027">
                  <c:v>41215</c:v>
                </c:pt>
                <c:pt idx="3028">
                  <c:v>41216</c:v>
                </c:pt>
                <c:pt idx="3029">
                  <c:v>41217</c:v>
                </c:pt>
                <c:pt idx="3030">
                  <c:v>41218</c:v>
                </c:pt>
                <c:pt idx="3031">
                  <c:v>41219</c:v>
                </c:pt>
                <c:pt idx="3032">
                  <c:v>41220</c:v>
                </c:pt>
                <c:pt idx="3033">
                  <c:v>41221</c:v>
                </c:pt>
                <c:pt idx="3034">
                  <c:v>41222</c:v>
                </c:pt>
                <c:pt idx="3035">
                  <c:v>41223</c:v>
                </c:pt>
                <c:pt idx="3036">
                  <c:v>41224</c:v>
                </c:pt>
                <c:pt idx="3037">
                  <c:v>41225</c:v>
                </c:pt>
                <c:pt idx="3038">
                  <c:v>41226</c:v>
                </c:pt>
                <c:pt idx="3039">
                  <c:v>41227</c:v>
                </c:pt>
                <c:pt idx="3040">
                  <c:v>41228</c:v>
                </c:pt>
                <c:pt idx="3041">
                  <c:v>41229</c:v>
                </c:pt>
                <c:pt idx="3042">
                  <c:v>41230</c:v>
                </c:pt>
                <c:pt idx="3043">
                  <c:v>41231</c:v>
                </c:pt>
                <c:pt idx="3044">
                  <c:v>41232</c:v>
                </c:pt>
                <c:pt idx="3045">
                  <c:v>41233</c:v>
                </c:pt>
                <c:pt idx="3046">
                  <c:v>41234</c:v>
                </c:pt>
                <c:pt idx="3047">
                  <c:v>41235</c:v>
                </c:pt>
                <c:pt idx="3048">
                  <c:v>41236</c:v>
                </c:pt>
                <c:pt idx="3049">
                  <c:v>41237</c:v>
                </c:pt>
                <c:pt idx="3050">
                  <c:v>41238</c:v>
                </c:pt>
                <c:pt idx="3051">
                  <c:v>41239</c:v>
                </c:pt>
                <c:pt idx="3052">
                  <c:v>41240</c:v>
                </c:pt>
                <c:pt idx="3053">
                  <c:v>41241</c:v>
                </c:pt>
                <c:pt idx="3054">
                  <c:v>41242</c:v>
                </c:pt>
                <c:pt idx="3055">
                  <c:v>41243</c:v>
                </c:pt>
                <c:pt idx="3056">
                  <c:v>41244</c:v>
                </c:pt>
                <c:pt idx="3057">
                  <c:v>41245</c:v>
                </c:pt>
                <c:pt idx="3058">
                  <c:v>41246</c:v>
                </c:pt>
                <c:pt idx="3059">
                  <c:v>41247</c:v>
                </c:pt>
                <c:pt idx="3060">
                  <c:v>41248</c:v>
                </c:pt>
                <c:pt idx="3061">
                  <c:v>41249</c:v>
                </c:pt>
                <c:pt idx="3062">
                  <c:v>41250</c:v>
                </c:pt>
                <c:pt idx="3063">
                  <c:v>41251</c:v>
                </c:pt>
                <c:pt idx="3064">
                  <c:v>41252</c:v>
                </c:pt>
                <c:pt idx="3065">
                  <c:v>41253</c:v>
                </c:pt>
                <c:pt idx="3066">
                  <c:v>41254</c:v>
                </c:pt>
                <c:pt idx="3067">
                  <c:v>41255</c:v>
                </c:pt>
                <c:pt idx="3068">
                  <c:v>41256</c:v>
                </c:pt>
                <c:pt idx="3069">
                  <c:v>41257</c:v>
                </c:pt>
                <c:pt idx="3070">
                  <c:v>41258</c:v>
                </c:pt>
                <c:pt idx="3071">
                  <c:v>41259</c:v>
                </c:pt>
                <c:pt idx="3072">
                  <c:v>41260</c:v>
                </c:pt>
                <c:pt idx="3073">
                  <c:v>41261</c:v>
                </c:pt>
                <c:pt idx="3074">
                  <c:v>41262</c:v>
                </c:pt>
                <c:pt idx="3075">
                  <c:v>41263</c:v>
                </c:pt>
                <c:pt idx="3076">
                  <c:v>41264</c:v>
                </c:pt>
                <c:pt idx="3077">
                  <c:v>41265</c:v>
                </c:pt>
                <c:pt idx="3078">
                  <c:v>41266</c:v>
                </c:pt>
                <c:pt idx="3079">
                  <c:v>41267</c:v>
                </c:pt>
                <c:pt idx="3080">
                  <c:v>41268</c:v>
                </c:pt>
                <c:pt idx="3081">
                  <c:v>41269</c:v>
                </c:pt>
                <c:pt idx="3082">
                  <c:v>41270</c:v>
                </c:pt>
                <c:pt idx="3083">
                  <c:v>41271</c:v>
                </c:pt>
                <c:pt idx="3084">
                  <c:v>41272</c:v>
                </c:pt>
                <c:pt idx="3085">
                  <c:v>41273</c:v>
                </c:pt>
                <c:pt idx="3086">
                  <c:v>41274</c:v>
                </c:pt>
                <c:pt idx="3087">
                  <c:v>41275</c:v>
                </c:pt>
                <c:pt idx="3088">
                  <c:v>41276</c:v>
                </c:pt>
                <c:pt idx="3089">
                  <c:v>41277</c:v>
                </c:pt>
                <c:pt idx="3090">
                  <c:v>41278</c:v>
                </c:pt>
                <c:pt idx="3091">
                  <c:v>41279</c:v>
                </c:pt>
                <c:pt idx="3092">
                  <c:v>41280</c:v>
                </c:pt>
                <c:pt idx="3093">
                  <c:v>41281</c:v>
                </c:pt>
                <c:pt idx="3094">
                  <c:v>41282</c:v>
                </c:pt>
                <c:pt idx="3095">
                  <c:v>41283</c:v>
                </c:pt>
                <c:pt idx="3096">
                  <c:v>41284</c:v>
                </c:pt>
                <c:pt idx="3097">
                  <c:v>41285</c:v>
                </c:pt>
                <c:pt idx="3098">
                  <c:v>41286</c:v>
                </c:pt>
                <c:pt idx="3099">
                  <c:v>41287</c:v>
                </c:pt>
                <c:pt idx="3100">
                  <c:v>41288</c:v>
                </c:pt>
                <c:pt idx="3101">
                  <c:v>41289</c:v>
                </c:pt>
                <c:pt idx="3102">
                  <c:v>41290</c:v>
                </c:pt>
                <c:pt idx="3103">
                  <c:v>41291</c:v>
                </c:pt>
                <c:pt idx="3104">
                  <c:v>41292</c:v>
                </c:pt>
                <c:pt idx="3105">
                  <c:v>41293</c:v>
                </c:pt>
                <c:pt idx="3106">
                  <c:v>41294</c:v>
                </c:pt>
                <c:pt idx="3107">
                  <c:v>41295</c:v>
                </c:pt>
                <c:pt idx="3108">
                  <c:v>41296</c:v>
                </c:pt>
                <c:pt idx="3109">
                  <c:v>41297</c:v>
                </c:pt>
                <c:pt idx="3110">
                  <c:v>41298</c:v>
                </c:pt>
                <c:pt idx="3111">
                  <c:v>41299</c:v>
                </c:pt>
                <c:pt idx="3112">
                  <c:v>41300</c:v>
                </c:pt>
                <c:pt idx="3113">
                  <c:v>41301</c:v>
                </c:pt>
                <c:pt idx="3114">
                  <c:v>41302</c:v>
                </c:pt>
                <c:pt idx="3115">
                  <c:v>41303</c:v>
                </c:pt>
                <c:pt idx="3116">
                  <c:v>41304</c:v>
                </c:pt>
                <c:pt idx="3117">
                  <c:v>41305</c:v>
                </c:pt>
                <c:pt idx="3118">
                  <c:v>41306</c:v>
                </c:pt>
                <c:pt idx="3119">
                  <c:v>41307</c:v>
                </c:pt>
                <c:pt idx="3120">
                  <c:v>41308</c:v>
                </c:pt>
                <c:pt idx="3121">
                  <c:v>41309</c:v>
                </c:pt>
                <c:pt idx="3122">
                  <c:v>41310</c:v>
                </c:pt>
                <c:pt idx="3123">
                  <c:v>41311</c:v>
                </c:pt>
                <c:pt idx="3124">
                  <c:v>41312</c:v>
                </c:pt>
                <c:pt idx="3125">
                  <c:v>41313</c:v>
                </c:pt>
                <c:pt idx="3126">
                  <c:v>41314</c:v>
                </c:pt>
                <c:pt idx="3127">
                  <c:v>41315</c:v>
                </c:pt>
                <c:pt idx="3128">
                  <c:v>41316</c:v>
                </c:pt>
                <c:pt idx="3129">
                  <c:v>41317</c:v>
                </c:pt>
                <c:pt idx="3130">
                  <c:v>41318</c:v>
                </c:pt>
                <c:pt idx="3131">
                  <c:v>41319</c:v>
                </c:pt>
                <c:pt idx="3132">
                  <c:v>41320</c:v>
                </c:pt>
                <c:pt idx="3133">
                  <c:v>41321</c:v>
                </c:pt>
                <c:pt idx="3134">
                  <c:v>41322</c:v>
                </c:pt>
                <c:pt idx="3135">
                  <c:v>41323</c:v>
                </c:pt>
                <c:pt idx="3136">
                  <c:v>41324</c:v>
                </c:pt>
                <c:pt idx="3137">
                  <c:v>41325</c:v>
                </c:pt>
                <c:pt idx="3138">
                  <c:v>41326</c:v>
                </c:pt>
                <c:pt idx="3139">
                  <c:v>41327</c:v>
                </c:pt>
                <c:pt idx="3140">
                  <c:v>41328</c:v>
                </c:pt>
                <c:pt idx="3141">
                  <c:v>41329</c:v>
                </c:pt>
                <c:pt idx="3142">
                  <c:v>41330</c:v>
                </c:pt>
                <c:pt idx="3143">
                  <c:v>41331</c:v>
                </c:pt>
                <c:pt idx="3144">
                  <c:v>41332</c:v>
                </c:pt>
                <c:pt idx="3145">
                  <c:v>41333</c:v>
                </c:pt>
                <c:pt idx="3146">
                  <c:v>41334</c:v>
                </c:pt>
                <c:pt idx="3147">
                  <c:v>41335</c:v>
                </c:pt>
                <c:pt idx="3148">
                  <c:v>41336</c:v>
                </c:pt>
                <c:pt idx="3149">
                  <c:v>41337</c:v>
                </c:pt>
                <c:pt idx="3150">
                  <c:v>41338</c:v>
                </c:pt>
                <c:pt idx="3151">
                  <c:v>41339</c:v>
                </c:pt>
                <c:pt idx="3152">
                  <c:v>41340</c:v>
                </c:pt>
                <c:pt idx="3153">
                  <c:v>41341</c:v>
                </c:pt>
                <c:pt idx="3154">
                  <c:v>41342</c:v>
                </c:pt>
                <c:pt idx="3155">
                  <c:v>41343</c:v>
                </c:pt>
                <c:pt idx="3156">
                  <c:v>41344</c:v>
                </c:pt>
                <c:pt idx="3157">
                  <c:v>41345</c:v>
                </c:pt>
                <c:pt idx="3158">
                  <c:v>41346</c:v>
                </c:pt>
                <c:pt idx="3159">
                  <c:v>41347</c:v>
                </c:pt>
                <c:pt idx="3160">
                  <c:v>41348</c:v>
                </c:pt>
                <c:pt idx="3161">
                  <c:v>41349</c:v>
                </c:pt>
                <c:pt idx="3162">
                  <c:v>41350</c:v>
                </c:pt>
                <c:pt idx="3163">
                  <c:v>41351</c:v>
                </c:pt>
                <c:pt idx="3164">
                  <c:v>41352</c:v>
                </c:pt>
                <c:pt idx="3165">
                  <c:v>41353</c:v>
                </c:pt>
                <c:pt idx="3166">
                  <c:v>41354</c:v>
                </c:pt>
                <c:pt idx="3167">
                  <c:v>41355</c:v>
                </c:pt>
                <c:pt idx="3168">
                  <c:v>41356</c:v>
                </c:pt>
                <c:pt idx="3169">
                  <c:v>41357</c:v>
                </c:pt>
                <c:pt idx="3170">
                  <c:v>41358</c:v>
                </c:pt>
                <c:pt idx="3171">
                  <c:v>41359</c:v>
                </c:pt>
                <c:pt idx="3172">
                  <c:v>41360</c:v>
                </c:pt>
                <c:pt idx="3173">
                  <c:v>41361</c:v>
                </c:pt>
                <c:pt idx="3174">
                  <c:v>41362</c:v>
                </c:pt>
                <c:pt idx="3175">
                  <c:v>41363</c:v>
                </c:pt>
                <c:pt idx="3176">
                  <c:v>41364</c:v>
                </c:pt>
                <c:pt idx="3177">
                  <c:v>41365</c:v>
                </c:pt>
                <c:pt idx="3178">
                  <c:v>41366</c:v>
                </c:pt>
                <c:pt idx="3179">
                  <c:v>41367</c:v>
                </c:pt>
                <c:pt idx="3180">
                  <c:v>41368</c:v>
                </c:pt>
                <c:pt idx="3181">
                  <c:v>41369</c:v>
                </c:pt>
                <c:pt idx="3182">
                  <c:v>41370</c:v>
                </c:pt>
                <c:pt idx="3183">
                  <c:v>41371</c:v>
                </c:pt>
                <c:pt idx="3184">
                  <c:v>41372</c:v>
                </c:pt>
                <c:pt idx="3185">
                  <c:v>41373</c:v>
                </c:pt>
                <c:pt idx="3186">
                  <c:v>41374</c:v>
                </c:pt>
                <c:pt idx="3187">
                  <c:v>41375</c:v>
                </c:pt>
                <c:pt idx="3188">
                  <c:v>41376</c:v>
                </c:pt>
                <c:pt idx="3189">
                  <c:v>41377</c:v>
                </c:pt>
                <c:pt idx="3190">
                  <c:v>41378</c:v>
                </c:pt>
                <c:pt idx="3191">
                  <c:v>41379</c:v>
                </c:pt>
                <c:pt idx="3192">
                  <c:v>41380</c:v>
                </c:pt>
                <c:pt idx="3193">
                  <c:v>41381</c:v>
                </c:pt>
                <c:pt idx="3194">
                  <c:v>41382</c:v>
                </c:pt>
                <c:pt idx="3195">
                  <c:v>41383</c:v>
                </c:pt>
                <c:pt idx="3196">
                  <c:v>41384</c:v>
                </c:pt>
                <c:pt idx="3197">
                  <c:v>41385</c:v>
                </c:pt>
                <c:pt idx="3198">
                  <c:v>41386</c:v>
                </c:pt>
                <c:pt idx="3199">
                  <c:v>41387</c:v>
                </c:pt>
                <c:pt idx="3200">
                  <c:v>41388</c:v>
                </c:pt>
                <c:pt idx="3201">
                  <c:v>41389</c:v>
                </c:pt>
                <c:pt idx="3202">
                  <c:v>41390</c:v>
                </c:pt>
                <c:pt idx="3203">
                  <c:v>41391</c:v>
                </c:pt>
                <c:pt idx="3204">
                  <c:v>41392</c:v>
                </c:pt>
                <c:pt idx="3205">
                  <c:v>41393</c:v>
                </c:pt>
                <c:pt idx="3206">
                  <c:v>41394</c:v>
                </c:pt>
                <c:pt idx="3207">
                  <c:v>41395</c:v>
                </c:pt>
                <c:pt idx="3208">
                  <c:v>41396</c:v>
                </c:pt>
                <c:pt idx="3209">
                  <c:v>41397</c:v>
                </c:pt>
                <c:pt idx="3210">
                  <c:v>41398</c:v>
                </c:pt>
                <c:pt idx="3211">
                  <c:v>41399</c:v>
                </c:pt>
                <c:pt idx="3212">
                  <c:v>41400</c:v>
                </c:pt>
                <c:pt idx="3213">
                  <c:v>41401</c:v>
                </c:pt>
                <c:pt idx="3214">
                  <c:v>41402</c:v>
                </c:pt>
                <c:pt idx="3215">
                  <c:v>41403</c:v>
                </c:pt>
                <c:pt idx="3216">
                  <c:v>41404</c:v>
                </c:pt>
                <c:pt idx="3217">
                  <c:v>41405</c:v>
                </c:pt>
                <c:pt idx="3218">
                  <c:v>41406</c:v>
                </c:pt>
                <c:pt idx="3219">
                  <c:v>41407</c:v>
                </c:pt>
                <c:pt idx="3220">
                  <c:v>41408</c:v>
                </c:pt>
                <c:pt idx="3221">
                  <c:v>41409</c:v>
                </c:pt>
                <c:pt idx="3222">
                  <c:v>41410</c:v>
                </c:pt>
                <c:pt idx="3223">
                  <c:v>41411</c:v>
                </c:pt>
                <c:pt idx="3224">
                  <c:v>41412</c:v>
                </c:pt>
                <c:pt idx="3225">
                  <c:v>41413</c:v>
                </c:pt>
                <c:pt idx="3226">
                  <c:v>41414</c:v>
                </c:pt>
                <c:pt idx="3227">
                  <c:v>41415</c:v>
                </c:pt>
                <c:pt idx="3228">
                  <c:v>41416</c:v>
                </c:pt>
                <c:pt idx="3229">
                  <c:v>41417</c:v>
                </c:pt>
                <c:pt idx="3230">
                  <c:v>41418</c:v>
                </c:pt>
                <c:pt idx="3231">
                  <c:v>41419</c:v>
                </c:pt>
                <c:pt idx="3232">
                  <c:v>41420</c:v>
                </c:pt>
                <c:pt idx="3233">
                  <c:v>41421</c:v>
                </c:pt>
                <c:pt idx="3234">
                  <c:v>41422</c:v>
                </c:pt>
                <c:pt idx="3235">
                  <c:v>41423</c:v>
                </c:pt>
                <c:pt idx="3236">
                  <c:v>41424</c:v>
                </c:pt>
                <c:pt idx="3237">
                  <c:v>41425</c:v>
                </c:pt>
                <c:pt idx="3238">
                  <c:v>41426</c:v>
                </c:pt>
                <c:pt idx="3239">
                  <c:v>41427</c:v>
                </c:pt>
                <c:pt idx="3240">
                  <c:v>41428</c:v>
                </c:pt>
                <c:pt idx="3241">
                  <c:v>41429</c:v>
                </c:pt>
                <c:pt idx="3242">
                  <c:v>41430</c:v>
                </c:pt>
                <c:pt idx="3243">
                  <c:v>41431</c:v>
                </c:pt>
                <c:pt idx="3244">
                  <c:v>41432</c:v>
                </c:pt>
                <c:pt idx="3245">
                  <c:v>41433</c:v>
                </c:pt>
                <c:pt idx="3246">
                  <c:v>41434</c:v>
                </c:pt>
                <c:pt idx="3247">
                  <c:v>41435</c:v>
                </c:pt>
                <c:pt idx="3248">
                  <c:v>41436</c:v>
                </c:pt>
                <c:pt idx="3249">
                  <c:v>41437</c:v>
                </c:pt>
                <c:pt idx="3250">
                  <c:v>41438</c:v>
                </c:pt>
                <c:pt idx="3251">
                  <c:v>41439</c:v>
                </c:pt>
                <c:pt idx="3252">
                  <c:v>41440</c:v>
                </c:pt>
                <c:pt idx="3253">
                  <c:v>41441</c:v>
                </c:pt>
                <c:pt idx="3254">
                  <c:v>41442</c:v>
                </c:pt>
                <c:pt idx="3255">
                  <c:v>41443</c:v>
                </c:pt>
                <c:pt idx="3256">
                  <c:v>41444</c:v>
                </c:pt>
                <c:pt idx="3257">
                  <c:v>41445</c:v>
                </c:pt>
                <c:pt idx="3258">
                  <c:v>41446</c:v>
                </c:pt>
                <c:pt idx="3259">
                  <c:v>41447</c:v>
                </c:pt>
                <c:pt idx="3260">
                  <c:v>41448</c:v>
                </c:pt>
                <c:pt idx="3261">
                  <c:v>41449</c:v>
                </c:pt>
                <c:pt idx="3262">
                  <c:v>41450</c:v>
                </c:pt>
                <c:pt idx="3263">
                  <c:v>41451</c:v>
                </c:pt>
                <c:pt idx="3264">
                  <c:v>41452</c:v>
                </c:pt>
                <c:pt idx="3265">
                  <c:v>41453</c:v>
                </c:pt>
                <c:pt idx="3266">
                  <c:v>41454</c:v>
                </c:pt>
                <c:pt idx="3267">
                  <c:v>41455</c:v>
                </c:pt>
                <c:pt idx="3268">
                  <c:v>41456</c:v>
                </c:pt>
                <c:pt idx="3269">
                  <c:v>41457</c:v>
                </c:pt>
                <c:pt idx="3270">
                  <c:v>41458</c:v>
                </c:pt>
                <c:pt idx="3271">
                  <c:v>41459</c:v>
                </c:pt>
                <c:pt idx="3272">
                  <c:v>41460</c:v>
                </c:pt>
                <c:pt idx="3273">
                  <c:v>41461</c:v>
                </c:pt>
                <c:pt idx="3274">
                  <c:v>41462</c:v>
                </c:pt>
                <c:pt idx="3275">
                  <c:v>41463</c:v>
                </c:pt>
                <c:pt idx="3276">
                  <c:v>41464</c:v>
                </c:pt>
                <c:pt idx="3277">
                  <c:v>41465</c:v>
                </c:pt>
                <c:pt idx="3278">
                  <c:v>41466</c:v>
                </c:pt>
                <c:pt idx="3279">
                  <c:v>41467</c:v>
                </c:pt>
                <c:pt idx="3280">
                  <c:v>41468</c:v>
                </c:pt>
                <c:pt idx="3281">
                  <c:v>41469</c:v>
                </c:pt>
                <c:pt idx="3282">
                  <c:v>41470</c:v>
                </c:pt>
                <c:pt idx="3283">
                  <c:v>41471</c:v>
                </c:pt>
                <c:pt idx="3284">
                  <c:v>41472</c:v>
                </c:pt>
                <c:pt idx="3285">
                  <c:v>41473</c:v>
                </c:pt>
                <c:pt idx="3286">
                  <c:v>41474</c:v>
                </c:pt>
                <c:pt idx="3287">
                  <c:v>41475</c:v>
                </c:pt>
                <c:pt idx="3288">
                  <c:v>41476</c:v>
                </c:pt>
                <c:pt idx="3289">
                  <c:v>41477</c:v>
                </c:pt>
                <c:pt idx="3290">
                  <c:v>41478</c:v>
                </c:pt>
                <c:pt idx="3291">
                  <c:v>41479</c:v>
                </c:pt>
                <c:pt idx="3292">
                  <c:v>41480</c:v>
                </c:pt>
                <c:pt idx="3293">
                  <c:v>41481</c:v>
                </c:pt>
                <c:pt idx="3294">
                  <c:v>41482</c:v>
                </c:pt>
                <c:pt idx="3295">
                  <c:v>41483</c:v>
                </c:pt>
                <c:pt idx="3296">
                  <c:v>41484</c:v>
                </c:pt>
                <c:pt idx="3297">
                  <c:v>41485</c:v>
                </c:pt>
                <c:pt idx="3298">
                  <c:v>41486</c:v>
                </c:pt>
                <c:pt idx="3299">
                  <c:v>41487</c:v>
                </c:pt>
                <c:pt idx="3300">
                  <c:v>41488</c:v>
                </c:pt>
                <c:pt idx="3301">
                  <c:v>41489</c:v>
                </c:pt>
                <c:pt idx="3302">
                  <c:v>41490</c:v>
                </c:pt>
                <c:pt idx="3303">
                  <c:v>41491</c:v>
                </c:pt>
                <c:pt idx="3304">
                  <c:v>41492</c:v>
                </c:pt>
                <c:pt idx="3305">
                  <c:v>41493</c:v>
                </c:pt>
                <c:pt idx="3306">
                  <c:v>41494</c:v>
                </c:pt>
                <c:pt idx="3307">
                  <c:v>41495</c:v>
                </c:pt>
                <c:pt idx="3308">
                  <c:v>41496</c:v>
                </c:pt>
                <c:pt idx="3309">
                  <c:v>41497</c:v>
                </c:pt>
                <c:pt idx="3310">
                  <c:v>41498</c:v>
                </c:pt>
                <c:pt idx="3311">
                  <c:v>41499</c:v>
                </c:pt>
                <c:pt idx="3312">
                  <c:v>41500</c:v>
                </c:pt>
                <c:pt idx="3313">
                  <c:v>41501</c:v>
                </c:pt>
                <c:pt idx="3314">
                  <c:v>41502</c:v>
                </c:pt>
                <c:pt idx="3315">
                  <c:v>41503</c:v>
                </c:pt>
                <c:pt idx="3316">
                  <c:v>41504</c:v>
                </c:pt>
                <c:pt idx="3317">
                  <c:v>41505</c:v>
                </c:pt>
                <c:pt idx="3318">
                  <c:v>41506</c:v>
                </c:pt>
                <c:pt idx="3319">
                  <c:v>41507</c:v>
                </c:pt>
                <c:pt idx="3320">
                  <c:v>41508</c:v>
                </c:pt>
                <c:pt idx="3321">
                  <c:v>41509</c:v>
                </c:pt>
                <c:pt idx="3322">
                  <c:v>41510</c:v>
                </c:pt>
                <c:pt idx="3323">
                  <c:v>41511</c:v>
                </c:pt>
                <c:pt idx="3324">
                  <c:v>41512</c:v>
                </c:pt>
                <c:pt idx="3325">
                  <c:v>41513</c:v>
                </c:pt>
                <c:pt idx="3326">
                  <c:v>41514</c:v>
                </c:pt>
                <c:pt idx="3327">
                  <c:v>41515</c:v>
                </c:pt>
                <c:pt idx="3328">
                  <c:v>41516</c:v>
                </c:pt>
                <c:pt idx="3329">
                  <c:v>41517</c:v>
                </c:pt>
                <c:pt idx="3330">
                  <c:v>41518</c:v>
                </c:pt>
                <c:pt idx="3331">
                  <c:v>41519</c:v>
                </c:pt>
                <c:pt idx="3332">
                  <c:v>41520</c:v>
                </c:pt>
                <c:pt idx="3333">
                  <c:v>41521</c:v>
                </c:pt>
                <c:pt idx="3334">
                  <c:v>41522</c:v>
                </c:pt>
                <c:pt idx="3335">
                  <c:v>41523</c:v>
                </c:pt>
                <c:pt idx="3336">
                  <c:v>41524</c:v>
                </c:pt>
                <c:pt idx="3337">
                  <c:v>41525</c:v>
                </c:pt>
                <c:pt idx="3338">
                  <c:v>41526</c:v>
                </c:pt>
                <c:pt idx="3339">
                  <c:v>41527</c:v>
                </c:pt>
                <c:pt idx="3340">
                  <c:v>41528</c:v>
                </c:pt>
                <c:pt idx="3341">
                  <c:v>41529</c:v>
                </c:pt>
                <c:pt idx="3342">
                  <c:v>41530</c:v>
                </c:pt>
                <c:pt idx="3343">
                  <c:v>41531</c:v>
                </c:pt>
                <c:pt idx="3344">
                  <c:v>41532</c:v>
                </c:pt>
                <c:pt idx="3345">
                  <c:v>41533</c:v>
                </c:pt>
                <c:pt idx="3346">
                  <c:v>41534</c:v>
                </c:pt>
                <c:pt idx="3347">
                  <c:v>41535</c:v>
                </c:pt>
                <c:pt idx="3348">
                  <c:v>41536</c:v>
                </c:pt>
                <c:pt idx="3349">
                  <c:v>41537</c:v>
                </c:pt>
                <c:pt idx="3350">
                  <c:v>41538</c:v>
                </c:pt>
                <c:pt idx="3351">
                  <c:v>41539</c:v>
                </c:pt>
                <c:pt idx="3352">
                  <c:v>41540</c:v>
                </c:pt>
                <c:pt idx="3353">
                  <c:v>41541</c:v>
                </c:pt>
                <c:pt idx="3354">
                  <c:v>41542</c:v>
                </c:pt>
                <c:pt idx="3355">
                  <c:v>41543</c:v>
                </c:pt>
                <c:pt idx="3356">
                  <c:v>41544</c:v>
                </c:pt>
                <c:pt idx="3357">
                  <c:v>41545</c:v>
                </c:pt>
                <c:pt idx="3358">
                  <c:v>41546</c:v>
                </c:pt>
                <c:pt idx="3359">
                  <c:v>41547</c:v>
                </c:pt>
                <c:pt idx="3360">
                  <c:v>41548</c:v>
                </c:pt>
                <c:pt idx="3361">
                  <c:v>41549</c:v>
                </c:pt>
                <c:pt idx="3362">
                  <c:v>41550</c:v>
                </c:pt>
                <c:pt idx="3363">
                  <c:v>41551</c:v>
                </c:pt>
                <c:pt idx="3364">
                  <c:v>41552</c:v>
                </c:pt>
                <c:pt idx="3365">
                  <c:v>41553</c:v>
                </c:pt>
                <c:pt idx="3366">
                  <c:v>41554</c:v>
                </c:pt>
                <c:pt idx="3367">
                  <c:v>41555</c:v>
                </c:pt>
                <c:pt idx="3368">
                  <c:v>41556</c:v>
                </c:pt>
                <c:pt idx="3369">
                  <c:v>41557</c:v>
                </c:pt>
                <c:pt idx="3370">
                  <c:v>41558</c:v>
                </c:pt>
                <c:pt idx="3371">
                  <c:v>41559</c:v>
                </c:pt>
                <c:pt idx="3372">
                  <c:v>41560</c:v>
                </c:pt>
                <c:pt idx="3373">
                  <c:v>41561</c:v>
                </c:pt>
                <c:pt idx="3374">
                  <c:v>41562</c:v>
                </c:pt>
                <c:pt idx="3375">
                  <c:v>41563</c:v>
                </c:pt>
                <c:pt idx="3376">
                  <c:v>41564</c:v>
                </c:pt>
                <c:pt idx="3377">
                  <c:v>41565</c:v>
                </c:pt>
                <c:pt idx="3378">
                  <c:v>41566</c:v>
                </c:pt>
                <c:pt idx="3379">
                  <c:v>41567</c:v>
                </c:pt>
                <c:pt idx="3380">
                  <c:v>41568</c:v>
                </c:pt>
                <c:pt idx="3381">
                  <c:v>41569</c:v>
                </c:pt>
                <c:pt idx="3382">
                  <c:v>41570</c:v>
                </c:pt>
                <c:pt idx="3383">
                  <c:v>41571</c:v>
                </c:pt>
                <c:pt idx="3384">
                  <c:v>41572</c:v>
                </c:pt>
                <c:pt idx="3385">
                  <c:v>41573</c:v>
                </c:pt>
                <c:pt idx="3386">
                  <c:v>41574</c:v>
                </c:pt>
                <c:pt idx="3387">
                  <c:v>41575</c:v>
                </c:pt>
                <c:pt idx="3388">
                  <c:v>41576</c:v>
                </c:pt>
                <c:pt idx="3389">
                  <c:v>41577</c:v>
                </c:pt>
                <c:pt idx="3390">
                  <c:v>41578</c:v>
                </c:pt>
                <c:pt idx="3391">
                  <c:v>41579</c:v>
                </c:pt>
                <c:pt idx="3392">
                  <c:v>41580</c:v>
                </c:pt>
                <c:pt idx="3393">
                  <c:v>41581</c:v>
                </c:pt>
                <c:pt idx="3394">
                  <c:v>41582</c:v>
                </c:pt>
                <c:pt idx="3395">
                  <c:v>41583</c:v>
                </c:pt>
                <c:pt idx="3396">
                  <c:v>41584</c:v>
                </c:pt>
                <c:pt idx="3397">
                  <c:v>41585</c:v>
                </c:pt>
                <c:pt idx="3398">
                  <c:v>41586</c:v>
                </c:pt>
                <c:pt idx="3399">
                  <c:v>41587</c:v>
                </c:pt>
                <c:pt idx="3400">
                  <c:v>41588</c:v>
                </c:pt>
                <c:pt idx="3401">
                  <c:v>41589</c:v>
                </c:pt>
                <c:pt idx="3402">
                  <c:v>41590</c:v>
                </c:pt>
                <c:pt idx="3403">
                  <c:v>41591</c:v>
                </c:pt>
                <c:pt idx="3404">
                  <c:v>41592</c:v>
                </c:pt>
                <c:pt idx="3405">
                  <c:v>41593</c:v>
                </c:pt>
                <c:pt idx="3406">
                  <c:v>41594</c:v>
                </c:pt>
                <c:pt idx="3407">
                  <c:v>41595</c:v>
                </c:pt>
                <c:pt idx="3408">
                  <c:v>41596</c:v>
                </c:pt>
                <c:pt idx="3409">
                  <c:v>41597</c:v>
                </c:pt>
                <c:pt idx="3410">
                  <c:v>41598</c:v>
                </c:pt>
                <c:pt idx="3411">
                  <c:v>41599</c:v>
                </c:pt>
                <c:pt idx="3412">
                  <c:v>41600</c:v>
                </c:pt>
                <c:pt idx="3413">
                  <c:v>41601</c:v>
                </c:pt>
                <c:pt idx="3414">
                  <c:v>41602</c:v>
                </c:pt>
                <c:pt idx="3415">
                  <c:v>41603</c:v>
                </c:pt>
                <c:pt idx="3416">
                  <c:v>41604</c:v>
                </c:pt>
                <c:pt idx="3417">
                  <c:v>41605</c:v>
                </c:pt>
                <c:pt idx="3418">
                  <c:v>41606</c:v>
                </c:pt>
                <c:pt idx="3419">
                  <c:v>41607</c:v>
                </c:pt>
                <c:pt idx="3420">
                  <c:v>41608</c:v>
                </c:pt>
                <c:pt idx="3421">
                  <c:v>41609</c:v>
                </c:pt>
                <c:pt idx="3422">
                  <c:v>41610</c:v>
                </c:pt>
                <c:pt idx="3423">
                  <c:v>41611</c:v>
                </c:pt>
                <c:pt idx="3424">
                  <c:v>41612</c:v>
                </c:pt>
                <c:pt idx="3425">
                  <c:v>41613</c:v>
                </c:pt>
                <c:pt idx="3426">
                  <c:v>41614</c:v>
                </c:pt>
                <c:pt idx="3427">
                  <c:v>41615</c:v>
                </c:pt>
                <c:pt idx="3428">
                  <c:v>41616</c:v>
                </c:pt>
                <c:pt idx="3429">
                  <c:v>41617</c:v>
                </c:pt>
                <c:pt idx="3430">
                  <c:v>41618</c:v>
                </c:pt>
                <c:pt idx="3431">
                  <c:v>41619</c:v>
                </c:pt>
                <c:pt idx="3432">
                  <c:v>41620</c:v>
                </c:pt>
                <c:pt idx="3433">
                  <c:v>41621</c:v>
                </c:pt>
                <c:pt idx="3434">
                  <c:v>41622</c:v>
                </c:pt>
                <c:pt idx="3435">
                  <c:v>41623</c:v>
                </c:pt>
                <c:pt idx="3436">
                  <c:v>41624</c:v>
                </c:pt>
                <c:pt idx="3437">
                  <c:v>41625</c:v>
                </c:pt>
                <c:pt idx="3438">
                  <c:v>41626</c:v>
                </c:pt>
                <c:pt idx="3439">
                  <c:v>41627</c:v>
                </c:pt>
                <c:pt idx="3440">
                  <c:v>41628</c:v>
                </c:pt>
                <c:pt idx="3441">
                  <c:v>41629</c:v>
                </c:pt>
                <c:pt idx="3442">
                  <c:v>41630</c:v>
                </c:pt>
                <c:pt idx="3443">
                  <c:v>41631</c:v>
                </c:pt>
                <c:pt idx="3444">
                  <c:v>41632</c:v>
                </c:pt>
                <c:pt idx="3445">
                  <c:v>41633</c:v>
                </c:pt>
                <c:pt idx="3446">
                  <c:v>41634</c:v>
                </c:pt>
                <c:pt idx="3447">
                  <c:v>41635</c:v>
                </c:pt>
                <c:pt idx="3448">
                  <c:v>41636</c:v>
                </c:pt>
                <c:pt idx="3449">
                  <c:v>41637</c:v>
                </c:pt>
                <c:pt idx="3450">
                  <c:v>41638</c:v>
                </c:pt>
                <c:pt idx="3451">
                  <c:v>41639</c:v>
                </c:pt>
                <c:pt idx="3452">
                  <c:v>41640</c:v>
                </c:pt>
                <c:pt idx="3453">
                  <c:v>41641</c:v>
                </c:pt>
                <c:pt idx="3454">
                  <c:v>41642</c:v>
                </c:pt>
                <c:pt idx="3455">
                  <c:v>41643</c:v>
                </c:pt>
                <c:pt idx="3456">
                  <c:v>41644</c:v>
                </c:pt>
                <c:pt idx="3457">
                  <c:v>41645</c:v>
                </c:pt>
                <c:pt idx="3458">
                  <c:v>41646</c:v>
                </c:pt>
                <c:pt idx="3459">
                  <c:v>41647</c:v>
                </c:pt>
                <c:pt idx="3460">
                  <c:v>41648</c:v>
                </c:pt>
                <c:pt idx="3461">
                  <c:v>41649</c:v>
                </c:pt>
                <c:pt idx="3462">
                  <c:v>41650</c:v>
                </c:pt>
                <c:pt idx="3463">
                  <c:v>41651</c:v>
                </c:pt>
                <c:pt idx="3464">
                  <c:v>41652</c:v>
                </c:pt>
                <c:pt idx="3465">
                  <c:v>41653</c:v>
                </c:pt>
                <c:pt idx="3466">
                  <c:v>41654</c:v>
                </c:pt>
                <c:pt idx="3467">
                  <c:v>41655</c:v>
                </c:pt>
                <c:pt idx="3468">
                  <c:v>41656</c:v>
                </c:pt>
                <c:pt idx="3469">
                  <c:v>41657</c:v>
                </c:pt>
                <c:pt idx="3470">
                  <c:v>41658</c:v>
                </c:pt>
                <c:pt idx="3471">
                  <c:v>41659</c:v>
                </c:pt>
                <c:pt idx="3472">
                  <c:v>41660</c:v>
                </c:pt>
                <c:pt idx="3473">
                  <c:v>41661</c:v>
                </c:pt>
                <c:pt idx="3474">
                  <c:v>41662</c:v>
                </c:pt>
                <c:pt idx="3475">
                  <c:v>41663</c:v>
                </c:pt>
                <c:pt idx="3476">
                  <c:v>41664</c:v>
                </c:pt>
                <c:pt idx="3477">
                  <c:v>41665</c:v>
                </c:pt>
                <c:pt idx="3478">
                  <c:v>41666</c:v>
                </c:pt>
                <c:pt idx="3479">
                  <c:v>41667</c:v>
                </c:pt>
                <c:pt idx="3480">
                  <c:v>41668</c:v>
                </c:pt>
                <c:pt idx="3481">
                  <c:v>41669</c:v>
                </c:pt>
                <c:pt idx="3482">
                  <c:v>41670</c:v>
                </c:pt>
                <c:pt idx="3483">
                  <c:v>41671</c:v>
                </c:pt>
                <c:pt idx="3484">
                  <c:v>41672</c:v>
                </c:pt>
                <c:pt idx="3485">
                  <c:v>41673</c:v>
                </c:pt>
                <c:pt idx="3486">
                  <c:v>41674</c:v>
                </c:pt>
                <c:pt idx="3487">
                  <c:v>41675</c:v>
                </c:pt>
                <c:pt idx="3488">
                  <c:v>41676</c:v>
                </c:pt>
                <c:pt idx="3489">
                  <c:v>41677</c:v>
                </c:pt>
                <c:pt idx="3490">
                  <c:v>41678</c:v>
                </c:pt>
                <c:pt idx="3491">
                  <c:v>41679</c:v>
                </c:pt>
                <c:pt idx="3492">
                  <c:v>41680</c:v>
                </c:pt>
                <c:pt idx="3493">
                  <c:v>41681</c:v>
                </c:pt>
                <c:pt idx="3494">
                  <c:v>41682</c:v>
                </c:pt>
                <c:pt idx="3495">
                  <c:v>41683</c:v>
                </c:pt>
                <c:pt idx="3496">
                  <c:v>41684</c:v>
                </c:pt>
                <c:pt idx="3497">
                  <c:v>41685</c:v>
                </c:pt>
                <c:pt idx="3498">
                  <c:v>41686</c:v>
                </c:pt>
                <c:pt idx="3499">
                  <c:v>41687</c:v>
                </c:pt>
                <c:pt idx="3500">
                  <c:v>41688</c:v>
                </c:pt>
                <c:pt idx="3501">
                  <c:v>41689</c:v>
                </c:pt>
                <c:pt idx="3502">
                  <c:v>41690</c:v>
                </c:pt>
                <c:pt idx="3503">
                  <c:v>41691</c:v>
                </c:pt>
                <c:pt idx="3504">
                  <c:v>41692</c:v>
                </c:pt>
                <c:pt idx="3505">
                  <c:v>41693</c:v>
                </c:pt>
                <c:pt idx="3506">
                  <c:v>41694</c:v>
                </c:pt>
                <c:pt idx="3507">
                  <c:v>41695</c:v>
                </c:pt>
                <c:pt idx="3508">
                  <c:v>41696</c:v>
                </c:pt>
                <c:pt idx="3509">
                  <c:v>41697</c:v>
                </c:pt>
                <c:pt idx="3510">
                  <c:v>41698</c:v>
                </c:pt>
                <c:pt idx="3511">
                  <c:v>41699</c:v>
                </c:pt>
                <c:pt idx="3512">
                  <c:v>41700</c:v>
                </c:pt>
                <c:pt idx="3513">
                  <c:v>41701</c:v>
                </c:pt>
                <c:pt idx="3514">
                  <c:v>41702</c:v>
                </c:pt>
                <c:pt idx="3515">
                  <c:v>41703</c:v>
                </c:pt>
                <c:pt idx="3516">
                  <c:v>41704</c:v>
                </c:pt>
                <c:pt idx="3517">
                  <c:v>41705</c:v>
                </c:pt>
                <c:pt idx="3518">
                  <c:v>41706</c:v>
                </c:pt>
                <c:pt idx="3519">
                  <c:v>41707</c:v>
                </c:pt>
                <c:pt idx="3520">
                  <c:v>41708</c:v>
                </c:pt>
                <c:pt idx="3521">
                  <c:v>41709</c:v>
                </c:pt>
                <c:pt idx="3522">
                  <c:v>41710</c:v>
                </c:pt>
                <c:pt idx="3523">
                  <c:v>41711</c:v>
                </c:pt>
                <c:pt idx="3524">
                  <c:v>41712</c:v>
                </c:pt>
                <c:pt idx="3525">
                  <c:v>41713</c:v>
                </c:pt>
                <c:pt idx="3526">
                  <c:v>41714</c:v>
                </c:pt>
                <c:pt idx="3527">
                  <c:v>41715</c:v>
                </c:pt>
                <c:pt idx="3528">
                  <c:v>41716</c:v>
                </c:pt>
                <c:pt idx="3529">
                  <c:v>41717</c:v>
                </c:pt>
                <c:pt idx="3530">
                  <c:v>41718</c:v>
                </c:pt>
                <c:pt idx="3531">
                  <c:v>41719</c:v>
                </c:pt>
                <c:pt idx="3532">
                  <c:v>41720</c:v>
                </c:pt>
                <c:pt idx="3533">
                  <c:v>41721</c:v>
                </c:pt>
                <c:pt idx="3534">
                  <c:v>41722</c:v>
                </c:pt>
                <c:pt idx="3535">
                  <c:v>41723</c:v>
                </c:pt>
                <c:pt idx="3536">
                  <c:v>41724</c:v>
                </c:pt>
                <c:pt idx="3537">
                  <c:v>41725</c:v>
                </c:pt>
                <c:pt idx="3538">
                  <c:v>41726</c:v>
                </c:pt>
                <c:pt idx="3539">
                  <c:v>41727</c:v>
                </c:pt>
                <c:pt idx="3540">
                  <c:v>41728</c:v>
                </c:pt>
                <c:pt idx="3541">
                  <c:v>41729</c:v>
                </c:pt>
                <c:pt idx="3542">
                  <c:v>41730</c:v>
                </c:pt>
                <c:pt idx="3543">
                  <c:v>41731</c:v>
                </c:pt>
                <c:pt idx="3544">
                  <c:v>41732</c:v>
                </c:pt>
                <c:pt idx="3545">
                  <c:v>41733</c:v>
                </c:pt>
                <c:pt idx="3546">
                  <c:v>41734</c:v>
                </c:pt>
                <c:pt idx="3547">
                  <c:v>41735</c:v>
                </c:pt>
                <c:pt idx="3548">
                  <c:v>41736</c:v>
                </c:pt>
                <c:pt idx="3549">
                  <c:v>41737</c:v>
                </c:pt>
                <c:pt idx="3550">
                  <c:v>41738</c:v>
                </c:pt>
                <c:pt idx="3551">
                  <c:v>41739</c:v>
                </c:pt>
                <c:pt idx="3552">
                  <c:v>41740</c:v>
                </c:pt>
                <c:pt idx="3553">
                  <c:v>41741</c:v>
                </c:pt>
                <c:pt idx="3554">
                  <c:v>41742</c:v>
                </c:pt>
                <c:pt idx="3555">
                  <c:v>41743</c:v>
                </c:pt>
                <c:pt idx="3556">
                  <c:v>41744</c:v>
                </c:pt>
                <c:pt idx="3557">
                  <c:v>41745</c:v>
                </c:pt>
                <c:pt idx="3558">
                  <c:v>41746</c:v>
                </c:pt>
                <c:pt idx="3559">
                  <c:v>41747</c:v>
                </c:pt>
                <c:pt idx="3560">
                  <c:v>41748</c:v>
                </c:pt>
                <c:pt idx="3561">
                  <c:v>41749</c:v>
                </c:pt>
                <c:pt idx="3562">
                  <c:v>41750</c:v>
                </c:pt>
                <c:pt idx="3563">
                  <c:v>41751</c:v>
                </c:pt>
                <c:pt idx="3564">
                  <c:v>41752</c:v>
                </c:pt>
                <c:pt idx="3565">
                  <c:v>41753</c:v>
                </c:pt>
                <c:pt idx="3566">
                  <c:v>41754</c:v>
                </c:pt>
                <c:pt idx="3567">
                  <c:v>41755</c:v>
                </c:pt>
                <c:pt idx="3568">
                  <c:v>41756</c:v>
                </c:pt>
                <c:pt idx="3569">
                  <c:v>41757</c:v>
                </c:pt>
                <c:pt idx="3570">
                  <c:v>41758</c:v>
                </c:pt>
                <c:pt idx="3571">
                  <c:v>41759</c:v>
                </c:pt>
                <c:pt idx="3572">
                  <c:v>41760</c:v>
                </c:pt>
                <c:pt idx="3573">
                  <c:v>41761</c:v>
                </c:pt>
                <c:pt idx="3574">
                  <c:v>41762</c:v>
                </c:pt>
                <c:pt idx="3575">
                  <c:v>41763</c:v>
                </c:pt>
                <c:pt idx="3576">
                  <c:v>41764</c:v>
                </c:pt>
                <c:pt idx="3577">
                  <c:v>41765</c:v>
                </c:pt>
                <c:pt idx="3578">
                  <c:v>41766</c:v>
                </c:pt>
                <c:pt idx="3579">
                  <c:v>41767</c:v>
                </c:pt>
                <c:pt idx="3580">
                  <c:v>41768</c:v>
                </c:pt>
                <c:pt idx="3581">
                  <c:v>41769</c:v>
                </c:pt>
                <c:pt idx="3582">
                  <c:v>41770</c:v>
                </c:pt>
                <c:pt idx="3583">
                  <c:v>41771</c:v>
                </c:pt>
                <c:pt idx="3584">
                  <c:v>41772</c:v>
                </c:pt>
                <c:pt idx="3585">
                  <c:v>41773</c:v>
                </c:pt>
                <c:pt idx="3586">
                  <c:v>41774</c:v>
                </c:pt>
                <c:pt idx="3587">
                  <c:v>41775</c:v>
                </c:pt>
                <c:pt idx="3588">
                  <c:v>41776</c:v>
                </c:pt>
                <c:pt idx="3589">
                  <c:v>41777</c:v>
                </c:pt>
                <c:pt idx="3590">
                  <c:v>41778</c:v>
                </c:pt>
                <c:pt idx="3591">
                  <c:v>41779</c:v>
                </c:pt>
                <c:pt idx="3592">
                  <c:v>41780</c:v>
                </c:pt>
                <c:pt idx="3593">
                  <c:v>41781</c:v>
                </c:pt>
                <c:pt idx="3594">
                  <c:v>41782</c:v>
                </c:pt>
                <c:pt idx="3595">
                  <c:v>41783</c:v>
                </c:pt>
                <c:pt idx="3596">
                  <c:v>41784</c:v>
                </c:pt>
                <c:pt idx="3597">
                  <c:v>41785</c:v>
                </c:pt>
                <c:pt idx="3598">
                  <c:v>41786</c:v>
                </c:pt>
                <c:pt idx="3599">
                  <c:v>41787</c:v>
                </c:pt>
                <c:pt idx="3600">
                  <c:v>41788</c:v>
                </c:pt>
                <c:pt idx="3601">
                  <c:v>41789</c:v>
                </c:pt>
                <c:pt idx="3602">
                  <c:v>41790</c:v>
                </c:pt>
                <c:pt idx="3603">
                  <c:v>41791</c:v>
                </c:pt>
                <c:pt idx="3604">
                  <c:v>41792</c:v>
                </c:pt>
                <c:pt idx="3605">
                  <c:v>41793</c:v>
                </c:pt>
                <c:pt idx="3606">
                  <c:v>41794</c:v>
                </c:pt>
                <c:pt idx="3607">
                  <c:v>41795</c:v>
                </c:pt>
                <c:pt idx="3608">
                  <c:v>41796</c:v>
                </c:pt>
                <c:pt idx="3609">
                  <c:v>41797</c:v>
                </c:pt>
                <c:pt idx="3610">
                  <c:v>41798</c:v>
                </c:pt>
                <c:pt idx="3611">
                  <c:v>41799</c:v>
                </c:pt>
                <c:pt idx="3612">
                  <c:v>41800</c:v>
                </c:pt>
                <c:pt idx="3613">
                  <c:v>41801</c:v>
                </c:pt>
                <c:pt idx="3614">
                  <c:v>41802</c:v>
                </c:pt>
                <c:pt idx="3615">
                  <c:v>41803</c:v>
                </c:pt>
                <c:pt idx="3616">
                  <c:v>41804</c:v>
                </c:pt>
                <c:pt idx="3617">
                  <c:v>41805</c:v>
                </c:pt>
                <c:pt idx="3618">
                  <c:v>41806</c:v>
                </c:pt>
                <c:pt idx="3619">
                  <c:v>41807</c:v>
                </c:pt>
                <c:pt idx="3620">
                  <c:v>41808</c:v>
                </c:pt>
                <c:pt idx="3621">
                  <c:v>41809</c:v>
                </c:pt>
                <c:pt idx="3622">
                  <c:v>41810</c:v>
                </c:pt>
                <c:pt idx="3623">
                  <c:v>41811</c:v>
                </c:pt>
                <c:pt idx="3624">
                  <c:v>41812</c:v>
                </c:pt>
                <c:pt idx="3625">
                  <c:v>41813</c:v>
                </c:pt>
                <c:pt idx="3626">
                  <c:v>41814</c:v>
                </c:pt>
                <c:pt idx="3627">
                  <c:v>41815</c:v>
                </c:pt>
                <c:pt idx="3628">
                  <c:v>41816</c:v>
                </c:pt>
                <c:pt idx="3629">
                  <c:v>41817</c:v>
                </c:pt>
                <c:pt idx="3630">
                  <c:v>41818</c:v>
                </c:pt>
                <c:pt idx="3631">
                  <c:v>41819</c:v>
                </c:pt>
                <c:pt idx="3632">
                  <c:v>41820</c:v>
                </c:pt>
                <c:pt idx="3633">
                  <c:v>41821</c:v>
                </c:pt>
                <c:pt idx="3634">
                  <c:v>41822</c:v>
                </c:pt>
                <c:pt idx="3635">
                  <c:v>41823</c:v>
                </c:pt>
                <c:pt idx="3636">
                  <c:v>41824</c:v>
                </c:pt>
                <c:pt idx="3637">
                  <c:v>41825</c:v>
                </c:pt>
                <c:pt idx="3638">
                  <c:v>41826</c:v>
                </c:pt>
                <c:pt idx="3639">
                  <c:v>41827</c:v>
                </c:pt>
                <c:pt idx="3640">
                  <c:v>41828</c:v>
                </c:pt>
                <c:pt idx="3641">
                  <c:v>41829</c:v>
                </c:pt>
                <c:pt idx="3642">
                  <c:v>41830</c:v>
                </c:pt>
                <c:pt idx="3643">
                  <c:v>41831</c:v>
                </c:pt>
                <c:pt idx="3644">
                  <c:v>41832</c:v>
                </c:pt>
                <c:pt idx="3645">
                  <c:v>41833</c:v>
                </c:pt>
                <c:pt idx="3646">
                  <c:v>41834</c:v>
                </c:pt>
                <c:pt idx="3647">
                  <c:v>41835</c:v>
                </c:pt>
                <c:pt idx="3648">
                  <c:v>41836</c:v>
                </c:pt>
                <c:pt idx="3649">
                  <c:v>41837</c:v>
                </c:pt>
                <c:pt idx="3650">
                  <c:v>41838</c:v>
                </c:pt>
                <c:pt idx="3651">
                  <c:v>41839</c:v>
                </c:pt>
                <c:pt idx="3652">
                  <c:v>41840</c:v>
                </c:pt>
                <c:pt idx="3653">
                  <c:v>41841</c:v>
                </c:pt>
                <c:pt idx="3654">
                  <c:v>41842</c:v>
                </c:pt>
                <c:pt idx="3655">
                  <c:v>41843</c:v>
                </c:pt>
                <c:pt idx="3656">
                  <c:v>41844</c:v>
                </c:pt>
                <c:pt idx="3657">
                  <c:v>41845</c:v>
                </c:pt>
                <c:pt idx="3658">
                  <c:v>41846</c:v>
                </c:pt>
                <c:pt idx="3659">
                  <c:v>41847</c:v>
                </c:pt>
                <c:pt idx="3660">
                  <c:v>41848</c:v>
                </c:pt>
                <c:pt idx="3661">
                  <c:v>41849</c:v>
                </c:pt>
                <c:pt idx="3662">
                  <c:v>41850</c:v>
                </c:pt>
                <c:pt idx="3663">
                  <c:v>41851</c:v>
                </c:pt>
                <c:pt idx="3664">
                  <c:v>41852</c:v>
                </c:pt>
                <c:pt idx="3665">
                  <c:v>41853</c:v>
                </c:pt>
                <c:pt idx="3666">
                  <c:v>41854</c:v>
                </c:pt>
                <c:pt idx="3667">
                  <c:v>41855</c:v>
                </c:pt>
                <c:pt idx="3668">
                  <c:v>41856</c:v>
                </c:pt>
                <c:pt idx="3669">
                  <c:v>41857</c:v>
                </c:pt>
                <c:pt idx="3670">
                  <c:v>41858</c:v>
                </c:pt>
                <c:pt idx="3671">
                  <c:v>41859</c:v>
                </c:pt>
                <c:pt idx="3672">
                  <c:v>41860</c:v>
                </c:pt>
                <c:pt idx="3673">
                  <c:v>41861</c:v>
                </c:pt>
                <c:pt idx="3674">
                  <c:v>41862</c:v>
                </c:pt>
                <c:pt idx="3675">
                  <c:v>41863</c:v>
                </c:pt>
                <c:pt idx="3676">
                  <c:v>41864</c:v>
                </c:pt>
                <c:pt idx="3677">
                  <c:v>41865</c:v>
                </c:pt>
                <c:pt idx="3678">
                  <c:v>41866</c:v>
                </c:pt>
                <c:pt idx="3679">
                  <c:v>41867</c:v>
                </c:pt>
                <c:pt idx="3680">
                  <c:v>41868</c:v>
                </c:pt>
                <c:pt idx="3681">
                  <c:v>41869</c:v>
                </c:pt>
                <c:pt idx="3682">
                  <c:v>41870</c:v>
                </c:pt>
                <c:pt idx="3683">
                  <c:v>41871</c:v>
                </c:pt>
                <c:pt idx="3684">
                  <c:v>41872</c:v>
                </c:pt>
                <c:pt idx="3685">
                  <c:v>41873</c:v>
                </c:pt>
                <c:pt idx="3686">
                  <c:v>41874</c:v>
                </c:pt>
                <c:pt idx="3687">
                  <c:v>41875</c:v>
                </c:pt>
                <c:pt idx="3688">
                  <c:v>41876</c:v>
                </c:pt>
                <c:pt idx="3689">
                  <c:v>41877</c:v>
                </c:pt>
                <c:pt idx="3690">
                  <c:v>41878</c:v>
                </c:pt>
                <c:pt idx="3691">
                  <c:v>41879</c:v>
                </c:pt>
                <c:pt idx="3692">
                  <c:v>41880</c:v>
                </c:pt>
                <c:pt idx="3693">
                  <c:v>41881</c:v>
                </c:pt>
                <c:pt idx="3694">
                  <c:v>41882</c:v>
                </c:pt>
                <c:pt idx="3695">
                  <c:v>41883</c:v>
                </c:pt>
                <c:pt idx="3696">
                  <c:v>41884</c:v>
                </c:pt>
                <c:pt idx="3697">
                  <c:v>41885</c:v>
                </c:pt>
                <c:pt idx="3698">
                  <c:v>41886</c:v>
                </c:pt>
                <c:pt idx="3699">
                  <c:v>41887</c:v>
                </c:pt>
                <c:pt idx="3700">
                  <c:v>41888</c:v>
                </c:pt>
                <c:pt idx="3701">
                  <c:v>41889</c:v>
                </c:pt>
                <c:pt idx="3702">
                  <c:v>41890</c:v>
                </c:pt>
                <c:pt idx="3703">
                  <c:v>41891</c:v>
                </c:pt>
                <c:pt idx="3704">
                  <c:v>41892</c:v>
                </c:pt>
                <c:pt idx="3705">
                  <c:v>41893</c:v>
                </c:pt>
                <c:pt idx="3706">
                  <c:v>41894</c:v>
                </c:pt>
                <c:pt idx="3707">
                  <c:v>41895</c:v>
                </c:pt>
                <c:pt idx="3708">
                  <c:v>41896</c:v>
                </c:pt>
                <c:pt idx="3709">
                  <c:v>41897</c:v>
                </c:pt>
                <c:pt idx="3710">
                  <c:v>41898</c:v>
                </c:pt>
                <c:pt idx="3711">
                  <c:v>41899</c:v>
                </c:pt>
                <c:pt idx="3712">
                  <c:v>41900</c:v>
                </c:pt>
                <c:pt idx="3713">
                  <c:v>41901</c:v>
                </c:pt>
                <c:pt idx="3714">
                  <c:v>41902</c:v>
                </c:pt>
                <c:pt idx="3715">
                  <c:v>41903</c:v>
                </c:pt>
                <c:pt idx="3716">
                  <c:v>41904</c:v>
                </c:pt>
                <c:pt idx="3717">
                  <c:v>41905</c:v>
                </c:pt>
                <c:pt idx="3718">
                  <c:v>41906</c:v>
                </c:pt>
                <c:pt idx="3719">
                  <c:v>41907</c:v>
                </c:pt>
                <c:pt idx="3720">
                  <c:v>41908</c:v>
                </c:pt>
                <c:pt idx="3721">
                  <c:v>41909</c:v>
                </c:pt>
                <c:pt idx="3722">
                  <c:v>41910</c:v>
                </c:pt>
                <c:pt idx="3723">
                  <c:v>41911</c:v>
                </c:pt>
                <c:pt idx="3724">
                  <c:v>41912</c:v>
                </c:pt>
                <c:pt idx="3725">
                  <c:v>41913</c:v>
                </c:pt>
                <c:pt idx="3726">
                  <c:v>41914</c:v>
                </c:pt>
                <c:pt idx="3727">
                  <c:v>41915</c:v>
                </c:pt>
                <c:pt idx="3728">
                  <c:v>41916</c:v>
                </c:pt>
                <c:pt idx="3729">
                  <c:v>41917</c:v>
                </c:pt>
                <c:pt idx="3730">
                  <c:v>41918</c:v>
                </c:pt>
                <c:pt idx="3731">
                  <c:v>41919</c:v>
                </c:pt>
                <c:pt idx="3732">
                  <c:v>41920</c:v>
                </c:pt>
                <c:pt idx="3733">
                  <c:v>41921</c:v>
                </c:pt>
                <c:pt idx="3734">
                  <c:v>41922</c:v>
                </c:pt>
                <c:pt idx="3735">
                  <c:v>41923</c:v>
                </c:pt>
                <c:pt idx="3736">
                  <c:v>41924</c:v>
                </c:pt>
                <c:pt idx="3737">
                  <c:v>41925</c:v>
                </c:pt>
                <c:pt idx="3738">
                  <c:v>41926</c:v>
                </c:pt>
                <c:pt idx="3739">
                  <c:v>41927</c:v>
                </c:pt>
                <c:pt idx="3740">
                  <c:v>41928</c:v>
                </c:pt>
                <c:pt idx="3741">
                  <c:v>41929</c:v>
                </c:pt>
                <c:pt idx="3742">
                  <c:v>41930</c:v>
                </c:pt>
                <c:pt idx="3743">
                  <c:v>41931</c:v>
                </c:pt>
                <c:pt idx="3744">
                  <c:v>41932</c:v>
                </c:pt>
                <c:pt idx="3745">
                  <c:v>41933</c:v>
                </c:pt>
                <c:pt idx="3746">
                  <c:v>41934</c:v>
                </c:pt>
                <c:pt idx="3747">
                  <c:v>41935</c:v>
                </c:pt>
                <c:pt idx="3748">
                  <c:v>41936</c:v>
                </c:pt>
                <c:pt idx="3749">
                  <c:v>41937</c:v>
                </c:pt>
                <c:pt idx="3750">
                  <c:v>41938</c:v>
                </c:pt>
                <c:pt idx="3751">
                  <c:v>41939</c:v>
                </c:pt>
                <c:pt idx="3752">
                  <c:v>41940</c:v>
                </c:pt>
                <c:pt idx="3753">
                  <c:v>41941</c:v>
                </c:pt>
                <c:pt idx="3754">
                  <c:v>41942</c:v>
                </c:pt>
                <c:pt idx="3755">
                  <c:v>41943</c:v>
                </c:pt>
                <c:pt idx="3756">
                  <c:v>41944</c:v>
                </c:pt>
                <c:pt idx="3757">
                  <c:v>41945</c:v>
                </c:pt>
                <c:pt idx="3758">
                  <c:v>41946</c:v>
                </c:pt>
                <c:pt idx="3759">
                  <c:v>41947</c:v>
                </c:pt>
                <c:pt idx="3760">
                  <c:v>41948</c:v>
                </c:pt>
                <c:pt idx="3761">
                  <c:v>41949</c:v>
                </c:pt>
                <c:pt idx="3762">
                  <c:v>41950</c:v>
                </c:pt>
                <c:pt idx="3763">
                  <c:v>41951</c:v>
                </c:pt>
                <c:pt idx="3764">
                  <c:v>41952</c:v>
                </c:pt>
                <c:pt idx="3765">
                  <c:v>41953</c:v>
                </c:pt>
                <c:pt idx="3766">
                  <c:v>41954</c:v>
                </c:pt>
                <c:pt idx="3767">
                  <c:v>41955</c:v>
                </c:pt>
                <c:pt idx="3768">
                  <c:v>41956</c:v>
                </c:pt>
                <c:pt idx="3769">
                  <c:v>41957</c:v>
                </c:pt>
                <c:pt idx="3770">
                  <c:v>41958</c:v>
                </c:pt>
                <c:pt idx="3771">
                  <c:v>41959</c:v>
                </c:pt>
                <c:pt idx="3772">
                  <c:v>41960</c:v>
                </c:pt>
                <c:pt idx="3773">
                  <c:v>41961</c:v>
                </c:pt>
                <c:pt idx="3774">
                  <c:v>41962</c:v>
                </c:pt>
                <c:pt idx="3775">
                  <c:v>41963</c:v>
                </c:pt>
                <c:pt idx="3776">
                  <c:v>41964</c:v>
                </c:pt>
                <c:pt idx="3777">
                  <c:v>41965</c:v>
                </c:pt>
                <c:pt idx="3778">
                  <c:v>41966</c:v>
                </c:pt>
                <c:pt idx="3779">
                  <c:v>41967</c:v>
                </c:pt>
                <c:pt idx="3780">
                  <c:v>41968</c:v>
                </c:pt>
                <c:pt idx="3781">
                  <c:v>41969</c:v>
                </c:pt>
                <c:pt idx="3782">
                  <c:v>41970</c:v>
                </c:pt>
                <c:pt idx="3783">
                  <c:v>41971</c:v>
                </c:pt>
                <c:pt idx="3784">
                  <c:v>41972</c:v>
                </c:pt>
                <c:pt idx="3785">
                  <c:v>41973</c:v>
                </c:pt>
                <c:pt idx="3786">
                  <c:v>41974</c:v>
                </c:pt>
                <c:pt idx="3787">
                  <c:v>41975</c:v>
                </c:pt>
                <c:pt idx="3788">
                  <c:v>41976</c:v>
                </c:pt>
                <c:pt idx="3789">
                  <c:v>41977</c:v>
                </c:pt>
                <c:pt idx="3790">
                  <c:v>41978</c:v>
                </c:pt>
                <c:pt idx="3791">
                  <c:v>41979</c:v>
                </c:pt>
                <c:pt idx="3792">
                  <c:v>41980</c:v>
                </c:pt>
                <c:pt idx="3793">
                  <c:v>41981</c:v>
                </c:pt>
                <c:pt idx="3794">
                  <c:v>41982</c:v>
                </c:pt>
                <c:pt idx="3795">
                  <c:v>41983</c:v>
                </c:pt>
                <c:pt idx="3796">
                  <c:v>41984</c:v>
                </c:pt>
                <c:pt idx="3797">
                  <c:v>41985</c:v>
                </c:pt>
                <c:pt idx="3798">
                  <c:v>41986</c:v>
                </c:pt>
                <c:pt idx="3799">
                  <c:v>41987</c:v>
                </c:pt>
                <c:pt idx="3800">
                  <c:v>41988</c:v>
                </c:pt>
                <c:pt idx="3801">
                  <c:v>41989</c:v>
                </c:pt>
                <c:pt idx="3802">
                  <c:v>41990</c:v>
                </c:pt>
                <c:pt idx="3803">
                  <c:v>41991</c:v>
                </c:pt>
                <c:pt idx="3804">
                  <c:v>41992</c:v>
                </c:pt>
                <c:pt idx="3805">
                  <c:v>41993</c:v>
                </c:pt>
                <c:pt idx="3806">
                  <c:v>41994</c:v>
                </c:pt>
                <c:pt idx="3807">
                  <c:v>41995</c:v>
                </c:pt>
                <c:pt idx="3808">
                  <c:v>41996</c:v>
                </c:pt>
                <c:pt idx="3809">
                  <c:v>41997</c:v>
                </c:pt>
                <c:pt idx="3810">
                  <c:v>41998</c:v>
                </c:pt>
                <c:pt idx="3811">
                  <c:v>41999</c:v>
                </c:pt>
                <c:pt idx="3812">
                  <c:v>42000</c:v>
                </c:pt>
                <c:pt idx="3813">
                  <c:v>42001</c:v>
                </c:pt>
                <c:pt idx="3814">
                  <c:v>42002</c:v>
                </c:pt>
                <c:pt idx="3815">
                  <c:v>42003</c:v>
                </c:pt>
                <c:pt idx="3816">
                  <c:v>42004</c:v>
                </c:pt>
                <c:pt idx="3817">
                  <c:v>42005</c:v>
                </c:pt>
                <c:pt idx="3818">
                  <c:v>42006</c:v>
                </c:pt>
                <c:pt idx="3819">
                  <c:v>42007</c:v>
                </c:pt>
                <c:pt idx="3820">
                  <c:v>42008</c:v>
                </c:pt>
                <c:pt idx="3821">
                  <c:v>42009</c:v>
                </c:pt>
                <c:pt idx="3822">
                  <c:v>42010</c:v>
                </c:pt>
                <c:pt idx="3823">
                  <c:v>42011</c:v>
                </c:pt>
                <c:pt idx="3824">
                  <c:v>42012</c:v>
                </c:pt>
                <c:pt idx="3825">
                  <c:v>42013</c:v>
                </c:pt>
                <c:pt idx="3826">
                  <c:v>42014</c:v>
                </c:pt>
                <c:pt idx="3827">
                  <c:v>42015</c:v>
                </c:pt>
                <c:pt idx="3828">
                  <c:v>42016</c:v>
                </c:pt>
                <c:pt idx="3829">
                  <c:v>42017</c:v>
                </c:pt>
                <c:pt idx="3830">
                  <c:v>42018</c:v>
                </c:pt>
                <c:pt idx="3831">
                  <c:v>42019</c:v>
                </c:pt>
                <c:pt idx="3832">
                  <c:v>42020</c:v>
                </c:pt>
                <c:pt idx="3833">
                  <c:v>42021</c:v>
                </c:pt>
                <c:pt idx="3834">
                  <c:v>42022</c:v>
                </c:pt>
                <c:pt idx="3835">
                  <c:v>42023</c:v>
                </c:pt>
                <c:pt idx="3836">
                  <c:v>42024</c:v>
                </c:pt>
                <c:pt idx="3837">
                  <c:v>42025</c:v>
                </c:pt>
                <c:pt idx="3838">
                  <c:v>42026</c:v>
                </c:pt>
                <c:pt idx="3839">
                  <c:v>42027</c:v>
                </c:pt>
                <c:pt idx="3840">
                  <c:v>42028</c:v>
                </c:pt>
                <c:pt idx="3841">
                  <c:v>42029</c:v>
                </c:pt>
                <c:pt idx="3842">
                  <c:v>42030</c:v>
                </c:pt>
                <c:pt idx="3843">
                  <c:v>42031</c:v>
                </c:pt>
                <c:pt idx="3844">
                  <c:v>42032</c:v>
                </c:pt>
                <c:pt idx="3845">
                  <c:v>42033</c:v>
                </c:pt>
                <c:pt idx="3846">
                  <c:v>42034</c:v>
                </c:pt>
                <c:pt idx="3847">
                  <c:v>42035</c:v>
                </c:pt>
                <c:pt idx="3848">
                  <c:v>42036</c:v>
                </c:pt>
                <c:pt idx="3849">
                  <c:v>42037</c:v>
                </c:pt>
                <c:pt idx="3850">
                  <c:v>42038</c:v>
                </c:pt>
                <c:pt idx="3851">
                  <c:v>42039</c:v>
                </c:pt>
                <c:pt idx="3852">
                  <c:v>42040</c:v>
                </c:pt>
                <c:pt idx="3853">
                  <c:v>42041</c:v>
                </c:pt>
                <c:pt idx="3854">
                  <c:v>42042</c:v>
                </c:pt>
                <c:pt idx="3855">
                  <c:v>42043</c:v>
                </c:pt>
                <c:pt idx="3856">
                  <c:v>42044</c:v>
                </c:pt>
                <c:pt idx="3857">
                  <c:v>42045</c:v>
                </c:pt>
                <c:pt idx="3858">
                  <c:v>42046</c:v>
                </c:pt>
                <c:pt idx="3859">
                  <c:v>42047</c:v>
                </c:pt>
                <c:pt idx="3860">
                  <c:v>42048</c:v>
                </c:pt>
                <c:pt idx="3861">
                  <c:v>42049</c:v>
                </c:pt>
                <c:pt idx="3862">
                  <c:v>42050</c:v>
                </c:pt>
                <c:pt idx="3863">
                  <c:v>42051</c:v>
                </c:pt>
                <c:pt idx="3864">
                  <c:v>42052</c:v>
                </c:pt>
                <c:pt idx="3865">
                  <c:v>42053</c:v>
                </c:pt>
                <c:pt idx="3866">
                  <c:v>42054</c:v>
                </c:pt>
                <c:pt idx="3867">
                  <c:v>42055</c:v>
                </c:pt>
                <c:pt idx="3868">
                  <c:v>42056</c:v>
                </c:pt>
                <c:pt idx="3869">
                  <c:v>42057</c:v>
                </c:pt>
                <c:pt idx="3870">
                  <c:v>42058</c:v>
                </c:pt>
                <c:pt idx="3871">
                  <c:v>42059</c:v>
                </c:pt>
                <c:pt idx="3872">
                  <c:v>42060</c:v>
                </c:pt>
                <c:pt idx="3873">
                  <c:v>42061</c:v>
                </c:pt>
                <c:pt idx="3874">
                  <c:v>42062</c:v>
                </c:pt>
                <c:pt idx="3875">
                  <c:v>42063</c:v>
                </c:pt>
                <c:pt idx="3876">
                  <c:v>42064</c:v>
                </c:pt>
                <c:pt idx="3877">
                  <c:v>42065</c:v>
                </c:pt>
                <c:pt idx="3878">
                  <c:v>42066</c:v>
                </c:pt>
                <c:pt idx="3879">
                  <c:v>42067</c:v>
                </c:pt>
                <c:pt idx="3880">
                  <c:v>42068</c:v>
                </c:pt>
                <c:pt idx="3881">
                  <c:v>42069</c:v>
                </c:pt>
                <c:pt idx="3882">
                  <c:v>42070</c:v>
                </c:pt>
                <c:pt idx="3883">
                  <c:v>42071</c:v>
                </c:pt>
                <c:pt idx="3884">
                  <c:v>42072</c:v>
                </c:pt>
                <c:pt idx="3885">
                  <c:v>42073</c:v>
                </c:pt>
                <c:pt idx="3886">
                  <c:v>42074</c:v>
                </c:pt>
                <c:pt idx="3887">
                  <c:v>42075</c:v>
                </c:pt>
                <c:pt idx="3888">
                  <c:v>42076</c:v>
                </c:pt>
                <c:pt idx="3889">
                  <c:v>42077</c:v>
                </c:pt>
                <c:pt idx="3890">
                  <c:v>42078</c:v>
                </c:pt>
                <c:pt idx="3891">
                  <c:v>42079</c:v>
                </c:pt>
                <c:pt idx="3892">
                  <c:v>42080</c:v>
                </c:pt>
                <c:pt idx="3893">
                  <c:v>42081</c:v>
                </c:pt>
                <c:pt idx="3894">
                  <c:v>42082</c:v>
                </c:pt>
                <c:pt idx="3895">
                  <c:v>42083</c:v>
                </c:pt>
                <c:pt idx="3896">
                  <c:v>42084</c:v>
                </c:pt>
                <c:pt idx="3897">
                  <c:v>42085</c:v>
                </c:pt>
                <c:pt idx="3898">
                  <c:v>42086</c:v>
                </c:pt>
                <c:pt idx="3899">
                  <c:v>42087</c:v>
                </c:pt>
                <c:pt idx="3900">
                  <c:v>42088</c:v>
                </c:pt>
                <c:pt idx="3901">
                  <c:v>42089</c:v>
                </c:pt>
                <c:pt idx="3902">
                  <c:v>42090</c:v>
                </c:pt>
                <c:pt idx="3903">
                  <c:v>42091</c:v>
                </c:pt>
                <c:pt idx="3904">
                  <c:v>42092</c:v>
                </c:pt>
                <c:pt idx="3905">
                  <c:v>42093</c:v>
                </c:pt>
                <c:pt idx="3906">
                  <c:v>42094</c:v>
                </c:pt>
                <c:pt idx="3907">
                  <c:v>42095</c:v>
                </c:pt>
                <c:pt idx="3908">
                  <c:v>42096</c:v>
                </c:pt>
                <c:pt idx="3909">
                  <c:v>42097</c:v>
                </c:pt>
                <c:pt idx="3910">
                  <c:v>42098</c:v>
                </c:pt>
                <c:pt idx="3911">
                  <c:v>42099</c:v>
                </c:pt>
                <c:pt idx="3912">
                  <c:v>42100</c:v>
                </c:pt>
                <c:pt idx="3913">
                  <c:v>42101</c:v>
                </c:pt>
                <c:pt idx="3914">
                  <c:v>42102</c:v>
                </c:pt>
                <c:pt idx="3915">
                  <c:v>42103</c:v>
                </c:pt>
                <c:pt idx="3916">
                  <c:v>42104</c:v>
                </c:pt>
                <c:pt idx="3917">
                  <c:v>42105</c:v>
                </c:pt>
                <c:pt idx="3918">
                  <c:v>42106</c:v>
                </c:pt>
                <c:pt idx="3919">
                  <c:v>42107</c:v>
                </c:pt>
                <c:pt idx="3920">
                  <c:v>42108</c:v>
                </c:pt>
                <c:pt idx="3921">
                  <c:v>42109</c:v>
                </c:pt>
                <c:pt idx="3922">
                  <c:v>42110</c:v>
                </c:pt>
                <c:pt idx="3923">
                  <c:v>42111</c:v>
                </c:pt>
                <c:pt idx="3924">
                  <c:v>42112</c:v>
                </c:pt>
                <c:pt idx="3925">
                  <c:v>42113</c:v>
                </c:pt>
                <c:pt idx="3926">
                  <c:v>42114</c:v>
                </c:pt>
                <c:pt idx="3927">
                  <c:v>42115</c:v>
                </c:pt>
                <c:pt idx="3928">
                  <c:v>42116</c:v>
                </c:pt>
                <c:pt idx="3929">
                  <c:v>42117</c:v>
                </c:pt>
                <c:pt idx="3930">
                  <c:v>42118</c:v>
                </c:pt>
                <c:pt idx="3931">
                  <c:v>42119</c:v>
                </c:pt>
                <c:pt idx="3932">
                  <c:v>42120</c:v>
                </c:pt>
                <c:pt idx="3933">
                  <c:v>42121</c:v>
                </c:pt>
                <c:pt idx="3934">
                  <c:v>42122</c:v>
                </c:pt>
                <c:pt idx="3935">
                  <c:v>42123</c:v>
                </c:pt>
                <c:pt idx="3936">
                  <c:v>42124</c:v>
                </c:pt>
                <c:pt idx="3937">
                  <c:v>42125</c:v>
                </c:pt>
                <c:pt idx="3938">
                  <c:v>42126</c:v>
                </c:pt>
                <c:pt idx="3939">
                  <c:v>42127</c:v>
                </c:pt>
                <c:pt idx="3940">
                  <c:v>42128</c:v>
                </c:pt>
                <c:pt idx="3941">
                  <c:v>42129</c:v>
                </c:pt>
                <c:pt idx="3942">
                  <c:v>42130</c:v>
                </c:pt>
                <c:pt idx="3943">
                  <c:v>42131</c:v>
                </c:pt>
                <c:pt idx="3944">
                  <c:v>42132</c:v>
                </c:pt>
                <c:pt idx="3945">
                  <c:v>42133</c:v>
                </c:pt>
                <c:pt idx="3946">
                  <c:v>42134</c:v>
                </c:pt>
                <c:pt idx="3947">
                  <c:v>42135</c:v>
                </c:pt>
                <c:pt idx="3948">
                  <c:v>42136</c:v>
                </c:pt>
                <c:pt idx="3949">
                  <c:v>42137</c:v>
                </c:pt>
                <c:pt idx="3950">
                  <c:v>42138</c:v>
                </c:pt>
                <c:pt idx="3951">
                  <c:v>42139</c:v>
                </c:pt>
                <c:pt idx="3952">
                  <c:v>42140</c:v>
                </c:pt>
                <c:pt idx="3953">
                  <c:v>42141</c:v>
                </c:pt>
                <c:pt idx="3954">
                  <c:v>42142</c:v>
                </c:pt>
                <c:pt idx="3955">
                  <c:v>42143</c:v>
                </c:pt>
                <c:pt idx="3956">
                  <c:v>42144</c:v>
                </c:pt>
                <c:pt idx="3957">
                  <c:v>42145</c:v>
                </c:pt>
                <c:pt idx="3958">
                  <c:v>42146</c:v>
                </c:pt>
                <c:pt idx="3959">
                  <c:v>42147</c:v>
                </c:pt>
                <c:pt idx="3960">
                  <c:v>42148</c:v>
                </c:pt>
                <c:pt idx="3961">
                  <c:v>42149</c:v>
                </c:pt>
                <c:pt idx="3962">
                  <c:v>42150</c:v>
                </c:pt>
                <c:pt idx="3963">
                  <c:v>42151</c:v>
                </c:pt>
                <c:pt idx="3964">
                  <c:v>42152</c:v>
                </c:pt>
                <c:pt idx="3965">
                  <c:v>42153</c:v>
                </c:pt>
                <c:pt idx="3966">
                  <c:v>42154</c:v>
                </c:pt>
                <c:pt idx="3967">
                  <c:v>42155</c:v>
                </c:pt>
                <c:pt idx="3968">
                  <c:v>42156</c:v>
                </c:pt>
                <c:pt idx="3969">
                  <c:v>42157</c:v>
                </c:pt>
                <c:pt idx="3970">
                  <c:v>42158</c:v>
                </c:pt>
                <c:pt idx="3971">
                  <c:v>42159</c:v>
                </c:pt>
                <c:pt idx="3972">
                  <c:v>42160</c:v>
                </c:pt>
                <c:pt idx="3973">
                  <c:v>42161</c:v>
                </c:pt>
                <c:pt idx="3974">
                  <c:v>42162</c:v>
                </c:pt>
                <c:pt idx="3975">
                  <c:v>42163</c:v>
                </c:pt>
                <c:pt idx="3976">
                  <c:v>42164</c:v>
                </c:pt>
                <c:pt idx="3977">
                  <c:v>42165</c:v>
                </c:pt>
                <c:pt idx="3978">
                  <c:v>42166</c:v>
                </c:pt>
                <c:pt idx="3979">
                  <c:v>42167</c:v>
                </c:pt>
                <c:pt idx="3980">
                  <c:v>42168</c:v>
                </c:pt>
                <c:pt idx="3981">
                  <c:v>42169</c:v>
                </c:pt>
                <c:pt idx="3982">
                  <c:v>42170</c:v>
                </c:pt>
                <c:pt idx="3983">
                  <c:v>42171</c:v>
                </c:pt>
                <c:pt idx="3984">
                  <c:v>42172</c:v>
                </c:pt>
                <c:pt idx="3985">
                  <c:v>42173</c:v>
                </c:pt>
                <c:pt idx="3986">
                  <c:v>42174</c:v>
                </c:pt>
                <c:pt idx="3987">
                  <c:v>42175</c:v>
                </c:pt>
                <c:pt idx="3988">
                  <c:v>42176</c:v>
                </c:pt>
                <c:pt idx="3989">
                  <c:v>42177</c:v>
                </c:pt>
                <c:pt idx="3990">
                  <c:v>42178</c:v>
                </c:pt>
                <c:pt idx="3991">
                  <c:v>42179</c:v>
                </c:pt>
                <c:pt idx="3992">
                  <c:v>42180</c:v>
                </c:pt>
                <c:pt idx="3993">
                  <c:v>42181</c:v>
                </c:pt>
                <c:pt idx="3994">
                  <c:v>42182</c:v>
                </c:pt>
                <c:pt idx="3995">
                  <c:v>42183</c:v>
                </c:pt>
                <c:pt idx="3996">
                  <c:v>42184</c:v>
                </c:pt>
                <c:pt idx="3997">
                  <c:v>42185</c:v>
                </c:pt>
                <c:pt idx="3998">
                  <c:v>42186</c:v>
                </c:pt>
                <c:pt idx="3999">
                  <c:v>42187</c:v>
                </c:pt>
                <c:pt idx="4000">
                  <c:v>42188</c:v>
                </c:pt>
                <c:pt idx="4001">
                  <c:v>42189</c:v>
                </c:pt>
                <c:pt idx="4002">
                  <c:v>42190</c:v>
                </c:pt>
                <c:pt idx="4003">
                  <c:v>42191</c:v>
                </c:pt>
                <c:pt idx="4004">
                  <c:v>42192</c:v>
                </c:pt>
                <c:pt idx="4005">
                  <c:v>42193</c:v>
                </c:pt>
                <c:pt idx="4006">
                  <c:v>42194</c:v>
                </c:pt>
                <c:pt idx="4007">
                  <c:v>42195</c:v>
                </c:pt>
                <c:pt idx="4008">
                  <c:v>42196</c:v>
                </c:pt>
                <c:pt idx="4009">
                  <c:v>42197</c:v>
                </c:pt>
                <c:pt idx="4010">
                  <c:v>42198</c:v>
                </c:pt>
                <c:pt idx="4011">
                  <c:v>42199</c:v>
                </c:pt>
                <c:pt idx="4012">
                  <c:v>42200</c:v>
                </c:pt>
                <c:pt idx="4013">
                  <c:v>42201</c:v>
                </c:pt>
                <c:pt idx="4014">
                  <c:v>42202</c:v>
                </c:pt>
                <c:pt idx="4015">
                  <c:v>42203</c:v>
                </c:pt>
                <c:pt idx="4016">
                  <c:v>42204</c:v>
                </c:pt>
                <c:pt idx="4017">
                  <c:v>42205</c:v>
                </c:pt>
                <c:pt idx="4018">
                  <c:v>42206</c:v>
                </c:pt>
                <c:pt idx="4019">
                  <c:v>42207</c:v>
                </c:pt>
                <c:pt idx="4020">
                  <c:v>42208</c:v>
                </c:pt>
                <c:pt idx="4021">
                  <c:v>42209</c:v>
                </c:pt>
                <c:pt idx="4022">
                  <c:v>42210</c:v>
                </c:pt>
                <c:pt idx="4023">
                  <c:v>42211</c:v>
                </c:pt>
                <c:pt idx="4024">
                  <c:v>42212</c:v>
                </c:pt>
                <c:pt idx="4025">
                  <c:v>42213</c:v>
                </c:pt>
                <c:pt idx="4026">
                  <c:v>42214</c:v>
                </c:pt>
                <c:pt idx="4027">
                  <c:v>42215</c:v>
                </c:pt>
                <c:pt idx="4028">
                  <c:v>42216</c:v>
                </c:pt>
                <c:pt idx="4029">
                  <c:v>42217</c:v>
                </c:pt>
                <c:pt idx="4030">
                  <c:v>42218</c:v>
                </c:pt>
                <c:pt idx="4031">
                  <c:v>42219</c:v>
                </c:pt>
                <c:pt idx="4032">
                  <c:v>42220</c:v>
                </c:pt>
                <c:pt idx="4033">
                  <c:v>42221</c:v>
                </c:pt>
                <c:pt idx="4034">
                  <c:v>42222</c:v>
                </c:pt>
                <c:pt idx="4035">
                  <c:v>42223</c:v>
                </c:pt>
                <c:pt idx="4036">
                  <c:v>42224</c:v>
                </c:pt>
                <c:pt idx="4037">
                  <c:v>42225</c:v>
                </c:pt>
                <c:pt idx="4038">
                  <c:v>42226</c:v>
                </c:pt>
                <c:pt idx="4039">
                  <c:v>42227</c:v>
                </c:pt>
                <c:pt idx="4040">
                  <c:v>42228</c:v>
                </c:pt>
                <c:pt idx="4041">
                  <c:v>42229</c:v>
                </c:pt>
                <c:pt idx="4042">
                  <c:v>42230</c:v>
                </c:pt>
                <c:pt idx="4043">
                  <c:v>42231</c:v>
                </c:pt>
                <c:pt idx="4044">
                  <c:v>42232</c:v>
                </c:pt>
                <c:pt idx="4045">
                  <c:v>42233</c:v>
                </c:pt>
                <c:pt idx="4046">
                  <c:v>42234</c:v>
                </c:pt>
                <c:pt idx="4047">
                  <c:v>42235</c:v>
                </c:pt>
                <c:pt idx="4048">
                  <c:v>42236</c:v>
                </c:pt>
                <c:pt idx="4049">
                  <c:v>42237</c:v>
                </c:pt>
                <c:pt idx="4050">
                  <c:v>42238</c:v>
                </c:pt>
                <c:pt idx="4051">
                  <c:v>42239</c:v>
                </c:pt>
                <c:pt idx="4052">
                  <c:v>42240</c:v>
                </c:pt>
                <c:pt idx="4053">
                  <c:v>42241</c:v>
                </c:pt>
                <c:pt idx="4054">
                  <c:v>42242</c:v>
                </c:pt>
                <c:pt idx="4055">
                  <c:v>42243</c:v>
                </c:pt>
                <c:pt idx="4056">
                  <c:v>42244</c:v>
                </c:pt>
                <c:pt idx="4057">
                  <c:v>42245</c:v>
                </c:pt>
                <c:pt idx="4058">
                  <c:v>42246</c:v>
                </c:pt>
                <c:pt idx="4059">
                  <c:v>42247</c:v>
                </c:pt>
                <c:pt idx="4060">
                  <c:v>42248</c:v>
                </c:pt>
                <c:pt idx="4061">
                  <c:v>42249</c:v>
                </c:pt>
                <c:pt idx="4062">
                  <c:v>42250</c:v>
                </c:pt>
                <c:pt idx="4063">
                  <c:v>42251</c:v>
                </c:pt>
                <c:pt idx="4064">
                  <c:v>42252</c:v>
                </c:pt>
                <c:pt idx="4065">
                  <c:v>42253</c:v>
                </c:pt>
                <c:pt idx="4066">
                  <c:v>42254</c:v>
                </c:pt>
                <c:pt idx="4067">
                  <c:v>42255</c:v>
                </c:pt>
                <c:pt idx="4068">
                  <c:v>42256</c:v>
                </c:pt>
                <c:pt idx="4069">
                  <c:v>42257</c:v>
                </c:pt>
                <c:pt idx="4070">
                  <c:v>42258</c:v>
                </c:pt>
                <c:pt idx="4071">
                  <c:v>42259</c:v>
                </c:pt>
                <c:pt idx="4072">
                  <c:v>42260</c:v>
                </c:pt>
                <c:pt idx="4073">
                  <c:v>42261</c:v>
                </c:pt>
                <c:pt idx="4074">
                  <c:v>42262</c:v>
                </c:pt>
                <c:pt idx="4075">
                  <c:v>42263</c:v>
                </c:pt>
                <c:pt idx="4076">
                  <c:v>42264</c:v>
                </c:pt>
                <c:pt idx="4077">
                  <c:v>42265</c:v>
                </c:pt>
                <c:pt idx="4078">
                  <c:v>42266</c:v>
                </c:pt>
                <c:pt idx="4079">
                  <c:v>42267</c:v>
                </c:pt>
                <c:pt idx="4080">
                  <c:v>42268</c:v>
                </c:pt>
                <c:pt idx="4081">
                  <c:v>42269</c:v>
                </c:pt>
                <c:pt idx="4082">
                  <c:v>42270</c:v>
                </c:pt>
                <c:pt idx="4083">
                  <c:v>42271</c:v>
                </c:pt>
                <c:pt idx="4084">
                  <c:v>42272</c:v>
                </c:pt>
                <c:pt idx="4085">
                  <c:v>42273</c:v>
                </c:pt>
                <c:pt idx="4086">
                  <c:v>42274</c:v>
                </c:pt>
                <c:pt idx="4087">
                  <c:v>42275</c:v>
                </c:pt>
                <c:pt idx="4088">
                  <c:v>42276</c:v>
                </c:pt>
                <c:pt idx="4089">
                  <c:v>42277</c:v>
                </c:pt>
                <c:pt idx="4090">
                  <c:v>42278</c:v>
                </c:pt>
                <c:pt idx="4091">
                  <c:v>42279</c:v>
                </c:pt>
                <c:pt idx="4092">
                  <c:v>42280</c:v>
                </c:pt>
                <c:pt idx="4093">
                  <c:v>42281</c:v>
                </c:pt>
                <c:pt idx="4094">
                  <c:v>42282</c:v>
                </c:pt>
                <c:pt idx="4095">
                  <c:v>42283</c:v>
                </c:pt>
                <c:pt idx="4096">
                  <c:v>42284</c:v>
                </c:pt>
                <c:pt idx="4097">
                  <c:v>42285</c:v>
                </c:pt>
                <c:pt idx="4098">
                  <c:v>42286</c:v>
                </c:pt>
                <c:pt idx="4099">
                  <c:v>42287</c:v>
                </c:pt>
                <c:pt idx="4100">
                  <c:v>42288</c:v>
                </c:pt>
                <c:pt idx="4101">
                  <c:v>42289</c:v>
                </c:pt>
                <c:pt idx="4102">
                  <c:v>42290</c:v>
                </c:pt>
                <c:pt idx="4103">
                  <c:v>42291</c:v>
                </c:pt>
                <c:pt idx="4104">
                  <c:v>42292</c:v>
                </c:pt>
                <c:pt idx="4105">
                  <c:v>42293</c:v>
                </c:pt>
                <c:pt idx="4106">
                  <c:v>42294</c:v>
                </c:pt>
                <c:pt idx="4107">
                  <c:v>42295</c:v>
                </c:pt>
                <c:pt idx="4108">
                  <c:v>42296</c:v>
                </c:pt>
                <c:pt idx="4109">
                  <c:v>42297</c:v>
                </c:pt>
                <c:pt idx="4110">
                  <c:v>42298</c:v>
                </c:pt>
                <c:pt idx="4111">
                  <c:v>42299</c:v>
                </c:pt>
                <c:pt idx="4112">
                  <c:v>42300</c:v>
                </c:pt>
                <c:pt idx="4113">
                  <c:v>42301</c:v>
                </c:pt>
                <c:pt idx="4114">
                  <c:v>42302</c:v>
                </c:pt>
                <c:pt idx="4115">
                  <c:v>42303</c:v>
                </c:pt>
                <c:pt idx="4116">
                  <c:v>42304</c:v>
                </c:pt>
                <c:pt idx="4117">
                  <c:v>42305</c:v>
                </c:pt>
                <c:pt idx="4118">
                  <c:v>42306</c:v>
                </c:pt>
                <c:pt idx="4119">
                  <c:v>42307</c:v>
                </c:pt>
                <c:pt idx="4120">
                  <c:v>42308</c:v>
                </c:pt>
                <c:pt idx="4121">
                  <c:v>42309</c:v>
                </c:pt>
                <c:pt idx="4122">
                  <c:v>42310</c:v>
                </c:pt>
                <c:pt idx="4123">
                  <c:v>42311</c:v>
                </c:pt>
                <c:pt idx="4124">
                  <c:v>42312</c:v>
                </c:pt>
                <c:pt idx="4125">
                  <c:v>42313</c:v>
                </c:pt>
                <c:pt idx="4126">
                  <c:v>42314</c:v>
                </c:pt>
                <c:pt idx="4127">
                  <c:v>42315</c:v>
                </c:pt>
                <c:pt idx="4128">
                  <c:v>42316</c:v>
                </c:pt>
                <c:pt idx="4129">
                  <c:v>42317</c:v>
                </c:pt>
                <c:pt idx="4130">
                  <c:v>42318</c:v>
                </c:pt>
                <c:pt idx="4131">
                  <c:v>42319</c:v>
                </c:pt>
                <c:pt idx="4132">
                  <c:v>42320</c:v>
                </c:pt>
                <c:pt idx="4133">
                  <c:v>42321</c:v>
                </c:pt>
                <c:pt idx="4134">
                  <c:v>42322</c:v>
                </c:pt>
                <c:pt idx="4135">
                  <c:v>42323</c:v>
                </c:pt>
                <c:pt idx="4136">
                  <c:v>42324</c:v>
                </c:pt>
                <c:pt idx="4137">
                  <c:v>42325</c:v>
                </c:pt>
                <c:pt idx="4138">
                  <c:v>42326</c:v>
                </c:pt>
                <c:pt idx="4139">
                  <c:v>42327</c:v>
                </c:pt>
                <c:pt idx="4140">
                  <c:v>42328</c:v>
                </c:pt>
                <c:pt idx="4141">
                  <c:v>42329</c:v>
                </c:pt>
                <c:pt idx="4142">
                  <c:v>42330</c:v>
                </c:pt>
                <c:pt idx="4143">
                  <c:v>42331</c:v>
                </c:pt>
                <c:pt idx="4144">
                  <c:v>42332</c:v>
                </c:pt>
                <c:pt idx="4145">
                  <c:v>42333</c:v>
                </c:pt>
                <c:pt idx="4146">
                  <c:v>42334</c:v>
                </c:pt>
                <c:pt idx="4147">
                  <c:v>42335</c:v>
                </c:pt>
                <c:pt idx="4148">
                  <c:v>42336</c:v>
                </c:pt>
                <c:pt idx="4149">
                  <c:v>42337</c:v>
                </c:pt>
                <c:pt idx="4150">
                  <c:v>42338</c:v>
                </c:pt>
                <c:pt idx="4151">
                  <c:v>42339</c:v>
                </c:pt>
                <c:pt idx="4152">
                  <c:v>42340</c:v>
                </c:pt>
                <c:pt idx="4153">
                  <c:v>42341</c:v>
                </c:pt>
                <c:pt idx="4154">
                  <c:v>42342</c:v>
                </c:pt>
                <c:pt idx="4155">
                  <c:v>42343</c:v>
                </c:pt>
                <c:pt idx="4156">
                  <c:v>42344</c:v>
                </c:pt>
                <c:pt idx="4157">
                  <c:v>42345</c:v>
                </c:pt>
                <c:pt idx="4158">
                  <c:v>42346</c:v>
                </c:pt>
                <c:pt idx="4159">
                  <c:v>42347</c:v>
                </c:pt>
                <c:pt idx="4160">
                  <c:v>42348</c:v>
                </c:pt>
                <c:pt idx="4161">
                  <c:v>42349</c:v>
                </c:pt>
                <c:pt idx="4162">
                  <c:v>42350</c:v>
                </c:pt>
                <c:pt idx="4163">
                  <c:v>42351</c:v>
                </c:pt>
                <c:pt idx="4164">
                  <c:v>42352</c:v>
                </c:pt>
                <c:pt idx="4165">
                  <c:v>42353</c:v>
                </c:pt>
                <c:pt idx="4166">
                  <c:v>42354</c:v>
                </c:pt>
                <c:pt idx="4167">
                  <c:v>42355</c:v>
                </c:pt>
                <c:pt idx="4168">
                  <c:v>42356</c:v>
                </c:pt>
                <c:pt idx="4169">
                  <c:v>42357</c:v>
                </c:pt>
                <c:pt idx="4170">
                  <c:v>42358</c:v>
                </c:pt>
                <c:pt idx="4171">
                  <c:v>42359</c:v>
                </c:pt>
                <c:pt idx="4172">
                  <c:v>42360</c:v>
                </c:pt>
                <c:pt idx="4173">
                  <c:v>42361</c:v>
                </c:pt>
                <c:pt idx="4174">
                  <c:v>42362</c:v>
                </c:pt>
                <c:pt idx="4175">
                  <c:v>42363</c:v>
                </c:pt>
                <c:pt idx="4176">
                  <c:v>42364</c:v>
                </c:pt>
                <c:pt idx="4177">
                  <c:v>42365</c:v>
                </c:pt>
                <c:pt idx="4178">
                  <c:v>42366</c:v>
                </c:pt>
                <c:pt idx="4179">
                  <c:v>42367</c:v>
                </c:pt>
                <c:pt idx="4180">
                  <c:v>42368</c:v>
                </c:pt>
                <c:pt idx="4181">
                  <c:v>42369</c:v>
                </c:pt>
                <c:pt idx="4182">
                  <c:v>42370</c:v>
                </c:pt>
                <c:pt idx="4183">
                  <c:v>42371</c:v>
                </c:pt>
                <c:pt idx="4184">
                  <c:v>42372</c:v>
                </c:pt>
                <c:pt idx="4185">
                  <c:v>42373</c:v>
                </c:pt>
                <c:pt idx="4186">
                  <c:v>42374</c:v>
                </c:pt>
                <c:pt idx="4187">
                  <c:v>42375</c:v>
                </c:pt>
                <c:pt idx="4188">
                  <c:v>42376</c:v>
                </c:pt>
                <c:pt idx="4189">
                  <c:v>42377</c:v>
                </c:pt>
                <c:pt idx="4190">
                  <c:v>42378</c:v>
                </c:pt>
                <c:pt idx="4191">
                  <c:v>42379</c:v>
                </c:pt>
                <c:pt idx="4192">
                  <c:v>42380</c:v>
                </c:pt>
                <c:pt idx="4193">
                  <c:v>42381</c:v>
                </c:pt>
                <c:pt idx="4194">
                  <c:v>42382</c:v>
                </c:pt>
                <c:pt idx="4195">
                  <c:v>42383</c:v>
                </c:pt>
                <c:pt idx="4196">
                  <c:v>42384</c:v>
                </c:pt>
                <c:pt idx="4197">
                  <c:v>42385</c:v>
                </c:pt>
                <c:pt idx="4198">
                  <c:v>42386</c:v>
                </c:pt>
                <c:pt idx="4199">
                  <c:v>42387</c:v>
                </c:pt>
                <c:pt idx="4200">
                  <c:v>42388</c:v>
                </c:pt>
                <c:pt idx="4201">
                  <c:v>42389</c:v>
                </c:pt>
                <c:pt idx="4202">
                  <c:v>42390</c:v>
                </c:pt>
                <c:pt idx="4203">
                  <c:v>42391</c:v>
                </c:pt>
                <c:pt idx="4204">
                  <c:v>42392</c:v>
                </c:pt>
                <c:pt idx="4205">
                  <c:v>42393</c:v>
                </c:pt>
                <c:pt idx="4206">
                  <c:v>42394</c:v>
                </c:pt>
                <c:pt idx="4207">
                  <c:v>42395</c:v>
                </c:pt>
                <c:pt idx="4208">
                  <c:v>42396</c:v>
                </c:pt>
                <c:pt idx="4209">
                  <c:v>42397</c:v>
                </c:pt>
                <c:pt idx="4210">
                  <c:v>42398</c:v>
                </c:pt>
                <c:pt idx="4211">
                  <c:v>42399</c:v>
                </c:pt>
                <c:pt idx="4212">
                  <c:v>42400</c:v>
                </c:pt>
                <c:pt idx="4213">
                  <c:v>42401</c:v>
                </c:pt>
                <c:pt idx="4214">
                  <c:v>42402</c:v>
                </c:pt>
                <c:pt idx="4215">
                  <c:v>42403</c:v>
                </c:pt>
                <c:pt idx="4216">
                  <c:v>42404</c:v>
                </c:pt>
                <c:pt idx="4217">
                  <c:v>42405</c:v>
                </c:pt>
                <c:pt idx="4218">
                  <c:v>42406</c:v>
                </c:pt>
                <c:pt idx="4219">
                  <c:v>42407</c:v>
                </c:pt>
                <c:pt idx="4220">
                  <c:v>42408</c:v>
                </c:pt>
                <c:pt idx="4221">
                  <c:v>42409</c:v>
                </c:pt>
                <c:pt idx="4222">
                  <c:v>42410</c:v>
                </c:pt>
                <c:pt idx="4223">
                  <c:v>42411</c:v>
                </c:pt>
                <c:pt idx="4224">
                  <c:v>42412</c:v>
                </c:pt>
                <c:pt idx="4225">
                  <c:v>42413</c:v>
                </c:pt>
                <c:pt idx="4226">
                  <c:v>42414</c:v>
                </c:pt>
                <c:pt idx="4227">
                  <c:v>42415</c:v>
                </c:pt>
                <c:pt idx="4228">
                  <c:v>42416</c:v>
                </c:pt>
                <c:pt idx="4229">
                  <c:v>42417</c:v>
                </c:pt>
                <c:pt idx="4230">
                  <c:v>42418</c:v>
                </c:pt>
                <c:pt idx="4231">
                  <c:v>42419</c:v>
                </c:pt>
                <c:pt idx="4232">
                  <c:v>42420</c:v>
                </c:pt>
                <c:pt idx="4233">
                  <c:v>42421</c:v>
                </c:pt>
                <c:pt idx="4234">
                  <c:v>42422</c:v>
                </c:pt>
                <c:pt idx="4235">
                  <c:v>42423</c:v>
                </c:pt>
                <c:pt idx="4236">
                  <c:v>42424</c:v>
                </c:pt>
                <c:pt idx="4237">
                  <c:v>42425</c:v>
                </c:pt>
                <c:pt idx="4238">
                  <c:v>42426</c:v>
                </c:pt>
                <c:pt idx="4239">
                  <c:v>42427</c:v>
                </c:pt>
                <c:pt idx="4240">
                  <c:v>42428</c:v>
                </c:pt>
                <c:pt idx="4241">
                  <c:v>42429</c:v>
                </c:pt>
                <c:pt idx="4242">
                  <c:v>42430</c:v>
                </c:pt>
                <c:pt idx="4243">
                  <c:v>42431</c:v>
                </c:pt>
                <c:pt idx="4244">
                  <c:v>42432</c:v>
                </c:pt>
                <c:pt idx="4245">
                  <c:v>42433</c:v>
                </c:pt>
                <c:pt idx="4246">
                  <c:v>42434</c:v>
                </c:pt>
                <c:pt idx="4247">
                  <c:v>42435</c:v>
                </c:pt>
                <c:pt idx="4248">
                  <c:v>42436</c:v>
                </c:pt>
                <c:pt idx="4249">
                  <c:v>42437</c:v>
                </c:pt>
                <c:pt idx="4250">
                  <c:v>42438</c:v>
                </c:pt>
                <c:pt idx="4251">
                  <c:v>42439</c:v>
                </c:pt>
                <c:pt idx="4252">
                  <c:v>42440</c:v>
                </c:pt>
                <c:pt idx="4253">
                  <c:v>42441</c:v>
                </c:pt>
                <c:pt idx="4254">
                  <c:v>42442</c:v>
                </c:pt>
                <c:pt idx="4255">
                  <c:v>42443</c:v>
                </c:pt>
                <c:pt idx="4256">
                  <c:v>42444</c:v>
                </c:pt>
                <c:pt idx="4257">
                  <c:v>42445</c:v>
                </c:pt>
                <c:pt idx="4258">
                  <c:v>42446</c:v>
                </c:pt>
                <c:pt idx="4259">
                  <c:v>42447</c:v>
                </c:pt>
                <c:pt idx="4260">
                  <c:v>42448</c:v>
                </c:pt>
                <c:pt idx="4261">
                  <c:v>42449</c:v>
                </c:pt>
                <c:pt idx="4262">
                  <c:v>42450</c:v>
                </c:pt>
                <c:pt idx="4263">
                  <c:v>42451</c:v>
                </c:pt>
                <c:pt idx="4264">
                  <c:v>42452</c:v>
                </c:pt>
                <c:pt idx="4265">
                  <c:v>42453</c:v>
                </c:pt>
                <c:pt idx="4266">
                  <c:v>42454</c:v>
                </c:pt>
                <c:pt idx="4267">
                  <c:v>42455</c:v>
                </c:pt>
                <c:pt idx="4268">
                  <c:v>42456</c:v>
                </c:pt>
                <c:pt idx="4269">
                  <c:v>42457</c:v>
                </c:pt>
                <c:pt idx="4270">
                  <c:v>42458</c:v>
                </c:pt>
                <c:pt idx="4271">
                  <c:v>42459</c:v>
                </c:pt>
                <c:pt idx="4272">
                  <c:v>42460</c:v>
                </c:pt>
                <c:pt idx="4273">
                  <c:v>42461</c:v>
                </c:pt>
                <c:pt idx="4274">
                  <c:v>42462</c:v>
                </c:pt>
                <c:pt idx="4275">
                  <c:v>42463</c:v>
                </c:pt>
                <c:pt idx="4276">
                  <c:v>42464</c:v>
                </c:pt>
                <c:pt idx="4277">
                  <c:v>42465</c:v>
                </c:pt>
                <c:pt idx="4278">
                  <c:v>42466</c:v>
                </c:pt>
                <c:pt idx="4279">
                  <c:v>42467</c:v>
                </c:pt>
                <c:pt idx="4280">
                  <c:v>42468</c:v>
                </c:pt>
                <c:pt idx="4281">
                  <c:v>42469</c:v>
                </c:pt>
                <c:pt idx="4282">
                  <c:v>42470</c:v>
                </c:pt>
                <c:pt idx="4283">
                  <c:v>42471</c:v>
                </c:pt>
                <c:pt idx="4284">
                  <c:v>42472</c:v>
                </c:pt>
                <c:pt idx="4285">
                  <c:v>42473</c:v>
                </c:pt>
                <c:pt idx="4286">
                  <c:v>42474</c:v>
                </c:pt>
                <c:pt idx="4287">
                  <c:v>42475</c:v>
                </c:pt>
                <c:pt idx="4288">
                  <c:v>42476</c:v>
                </c:pt>
                <c:pt idx="4289">
                  <c:v>42477</c:v>
                </c:pt>
                <c:pt idx="4290">
                  <c:v>42478</c:v>
                </c:pt>
                <c:pt idx="4291">
                  <c:v>42479</c:v>
                </c:pt>
                <c:pt idx="4292">
                  <c:v>42480</c:v>
                </c:pt>
                <c:pt idx="4293">
                  <c:v>42481</c:v>
                </c:pt>
                <c:pt idx="4294">
                  <c:v>42482</c:v>
                </c:pt>
                <c:pt idx="4295">
                  <c:v>42483</c:v>
                </c:pt>
                <c:pt idx="4296">
                  <c:v>42484</c:v>
                </c:pt>
                <c:pt idx="4297">
                  <c:v>42485</c:v>
                </c:pt>
                <c:pt idx="4298">
                  <c:v>42486</c:v>
                </c:pt>
                <c:pt idx="4299">
                  <c:v>42487</c:v>
                </c:pt>
                <c:pt idx="4300">
                  <c:v>42488</c:v>
                </c:pt>
                <c:pt idx="4301">
                  <c:v>42489</c:v>
                </c:pt>
                <c:pt idx="4302">
                  <c:v>42490</c:v>
                </c:pt>
                <c:pt idx="4303">
                  <c:v>42491</c:v>
                </c:pt>
                <c:pt idx="4304">
                  <c:v>42492</c:v>
                </c:pt>
                <c:pt idx="4305">
                  <c:v>42493</c:v>
                </c:pt>
                <c:pt idx="4306">
                  <c:v>42494</c:v>
                </c:pt>
                <c:pt idx="4307">
                  <c:v>42495</c:v>
                </c:pt>
                <c:pt idx="4308">
                  <c:v>42496</c:v>
                </c:pt>
                <c:pt idx="4309">
                  <c:v>42497</c:v>
                </c:pt>
                <c:pt idx="4310">
                  <c:v>42498</c:v>
                </c:pt>
                <c:pt idx="4311">
                  <c:v>42499</c:v>
                </c:pt>
                <c:pt idx="4312">
                  <c:v>42500</c:v>
                </c:pt>
                <c:pt idx="4313">
                  <c:v>42501</c:v>
                </c:pt>
                <c:pt idx="4314">
                  <c:v>42502</c:v>
                </c:pt>
                <c:pt idx="4315">
                  <c:v>42503</c:v>
                </c:pt>
                <c:pt idx="4316">
                  <c:v>42504</c:v>
                </c:pt>
                <c:pt idx="4317">
                  <c:v>42505</c:v>
                </c:pt>
                <c:pt idx="4318">
                  <c:v>42506</c:v>
                </c:pt>
                <c:pt idx="4319">
                  <c:v>42507</c:v>
                </c:pt>
                <c:pt idx="4320">
                  <c:v>42508</c:v>
                </c:pt>
                <c:pt idx="4321">
                  <c:v>42509</c:v>
                </c:pt>
                <c:pt idx="4322">
                  <c:v>42510</c:v>
                </c:pt>
                <c:pt idx="4323">
                  <c:v>42511</c:v>
                </c:pt>
                <c:pt idx="4324">
                  <c:v>42512</c:v>
                </c:pt>
                <c:pt idx="4325">
                  <c:v>42513</c:v>
                </c:pt>
                <c:pt idx="4326">
                  <c:v>42514</c:v>
                </c:pt>
                <c:pt idx="4327">
                  <c:v>42515</c:v>
                </c:pt>
                <c:pt idx="4328">
                  <c:v>42516</c:v>
                </c:pt>
                <c:pt idx="4329">
                  <c:v>42517</c:v>
                </c:pt>
                <c:pt idx="4330">
                  <c:v>42518</c:v>
                </c:pt>
                <c:pt idx="4331">
                  <c:v>42519</c:v>
                </c:pt>
                <c:pt idx="4332">
                  <c:v>42520</c:v>
                </c:pt>
                <c:pt idx="4333">
                  <c:v>42521</c:v>
                </c:pt>
                <c:pt idx="4334">
                  <c:v>42522</c:v>
                </c:pt>
                <c:pt idx="4335">
                  <c:v>42523</c:v>
                </c:pt>
                <c:pt idx="4336">
                  <c:v>42524</c:v>
                </c:pt>
                <c:pt idx="4337">
                  <c:v>42525</c:v>
                </c:pt>
                <c:pt idx="4338">
                  <c:v>42526</c:v>
                </c:pt>
                <c:pt idx="4339">
                  <c:v>42527</c:v>
                </c:pt>
                <c:pt idx="4340">
                  <c:v>42528</c:v>
                </c:pt>
                <c:pt idx="4341">
                  <c:v>42529</c:v>
                </c:pt>
                <c:pt idx="4342">
                  <c:v>42530</c:v>
                </c:pt>
                <c:pt idx="4343">
                  <c:v>42531</c:v>
                </c:pt>
                <c:pt idx="4344">
                  <c:v>42532</c:v>
                </c:pt>
                <c:pt idx="4345">
                  <c:v>42533</c:v>
                </c:pt>
                <c:pt idx="4346">
                  <c:v>42534</c:v>
                </c:pt>
                <c:pt idx="4347">
                  <c:v>42535</c:v>
                </c:pt>
                <c:pt idx="4348">
                  <c:v>42536</c:v>
                </c:pt>
                <c:pt idx="4349">
                  <c:v>42537</c:v>
                </c:pt>
                <c:pt idx="4350">
                  <c:v>42538</c:v>
                </c:pt>
                <c:pt idx="4351">
                  <c:v>42539</c:v>
                </c:pt>
                <c:pt idx="4352">
                  <c:v>42540</c:v>
                </c:pt>
                <c:pt idx="4353">
                  <c:v>42541</c:v>
                </c:pt>
                <c:pt idx="4354">
                  <c:v>42542</c:v>
                </c:pt>
                <c:pt idx="4355">
                  <c:v>42543</c:v>
                </c:pt>
                <c:pt idx="4356">
                  <c:v>42544</c:v>
                </c:pt>
                <c:pt idx="4357">
                  <c:v>42545</c:v>
                </c:pt>
                <c:pt idx="4358">
                  <c:v>42546</c:v>
                </c:pt>
                <c:pt idx="4359">
                  <c:v>42547</c:v>
                </c:pt>
                <c:pt idx="4360">
                  <c:v>42548</c:v>
                </c:pt>
                <c:pt idx="4361">
                  <c:v>42549</c:v>
                </c:pt>
                <c:pt idx="4362">
                  <c:v>42550</c:v>
                </c:pt>
                <c:pt idx="4363">
                  <c:v>42551</c:v>
                </c:pt>
                <c:pt idx="4364">
                  <c:v>42552</c:v>
                </c:pt>
                <c:pt idx="4365">
                  <c:v>42553</c:v>
                </c:pt>
                <c:pt idx="4366">
                  <c:v>42554</c:v>
                </c:pt>
                <c:pt idx="4367">
                  <c:v>42555</c:v>
                </c:pt>
                <c:pt idx="4368">
                  <c:v>42556</c:v>
                </c:pt>
                <c:pt idx="4369">
                  <c:v>42557</c:v>
                </c:pt>
                <c:pt idx="4370">
                  <c:v>42558</c:v>
                </c:pt>
                <c:pt idx="4371">
                  <c:v>42559</c:v>
                </c:pt>
                <c:pt idx="4372">
                  <c:v>42560</c:v>
                </c:pt>
                <c:pt idx="4373">
                  <c:v>42561</c:v>
                </c:pt>
                <c:pt idx="4374">
                  <c:v>42562</c:v>
                </c:pt>
                <c:pt idx="4375">
                  <c:v>42563</c:v>
                </c:pt>
                <c:pt idx="4376">
                  <c:v>42564</c:v>
                </c:pt>
                <c:pt idx="4377">
                  <c:v>42565</c:v>
                </c:pt>
                <c:pt idx="4378">
                  <c:v>42566</c:v>
                </c:pt>
                <c:pt idx="4379">
                  <c:v>42567</c:v>
                </c:pt>
                <c:pt idx="4380">
                  <c:v>42568</c:v>
                </c:pt>
                <c:pt idx="4381">
                  <c:v>42569</c:v>
                </c:pt>
                <c:pt idx="4382">
                  <c:v>42570</c:v>
                </c:pt>
                <c:pt idx="4383">
                  <c:v>42571</c:v>
                </c:pt>
                <c:pt idx="4384">
                  <c:v>42572</c:v>
                </c:pt>
                <c:pt idx="4385">
                  <c:v>42573</c:v>
                </c:pt>
                <c:pt idx="4386">
                  <c:v>42574</c:v>
                </c:pt>
                <c:pt idx="4387">
                  <c:v>42575</c:v>
                </c:pt>
                <c:pt idx="4388">
                  <c:v>42576</c:v>
                </c:pt>
                <c:pt idx="4389">
                  <c:v>42577</c:v>
                </c:pt>
                <c:pt idx="4390">
                  <c:v>42578</c:v>
                </c:pt>
                <c:pt idx="4391">
                  <c:v>42579</c:v>
                </c:pt>
                <c:pt idx="4392">
                  <c:v>42580</c:v>
                </c:pt>
                <c:pt idx="4393">
                  <c:v>42581</c:v>
                </c:pt>
                <c:pt idx="4394">
                  <c:v>42582</c:v>
                </c:pt>
                <c:pt idx="4395">
                  <c:v>42583</c:v>
                </c:pt>
                <c:pt idx="4396">
                  <c:v>42584</c:v>
                </c:pt>
                <c:pt idx="4397">
                  <c:v>42585</c:v>
                </c:pt>
                <c:pt idx="4398">
                  <c:v>42586</c:v>
                </c:pt>
                <c:pt idx="4399">
                  <c:v>42587</c:v>
                </c:pt>
                <c:pt idx="4400">
                  <c:v>42588</c:v>
                </c:pt>
                <c:pt idx="4401">
                  <c:v>42589</c:v>
                </c:pt>
                <c:pt idx="4402">
                  <c:v>42590</c:v>
                </c:pt>
                <c:pt idx="4403">
                  <c:v>42591</c:v>
                </c:pt>
                <c:pt idx="4404">
                  <c:v>42592</c:v>
                </c:pt>
                <c:pt idx="4405">
                  <c:v>42593</c:v>
                </c:pt>
                <c:pt idx="4406">
                  <c:v>42594</c:v>
                </c:pt>
                <c:pt idx="4407">
                  <c:v>42595</c:v>
                </c:pt>
                <c:pt idx="4408">
                  <c:v>42596</c:v>
                </c:pt>
                <c:pt idx="4409">
                  <c:v>42597</c:v>
                </c:pt>
                <c:pt idx="4410">
                  <c:v>42598</c:v>
                </c:pt>
                <c:pt idx="4411">
                  <c:v>42599</c:v>
                </c:pt>
                <c:pt idx="4412">
                  <c:v>42600</c:v>
                </c:pt>
                <c:pt idx="4413">
                  <c:v>42601</c:v>
                </c:pt>
                <c:pt idx="4414">
                  <c:v>42602</c:v>
                </c:pt>
                <c:pt idx="4415">
                  <c:v>42603</c:v>
                </c:pt>
                <c:pt idx="4416">
                  <c:v>42604</c:v>
                </c:pt>
                <c:pt idx="4417">
                  <c:v>42605</c:v>
                </c:pt>
                <c:pt idx="4418">
                  <c:v>42606</c:v>
                </c:pt>
                <c:pt idx="4419">
                  <c:v>42607</c:v>
                </c:pt>
                <c:pt idx="4420">
                  <c:v>42608</c:v>
                </c:pt>
                <c:pt idx="4421">
                  <c:v>42609</c:v>
                </c:pt>
                <c:pt idx="4422">
                  <c:v>42610</c:v>
                </c:pt>
                <c:pt idx="4423">
                  <c:v>42611</c:v>
                </c:pt>
                <c:pt idx="4424">
                  <c:v>42612</c:v>
                </c:pt>
                <c:pt idx="4425">
                  <c:v>42613</c:v>
                </c:pt>
                <c:pt idx="4426">
                  <c:v>42614</c:v>
                </c:pt>
                <c:pt idx="4427">
                  <c:v>42615</c:v>
                </c:pt>
                <c:pt idx="4428">
                  <c:v>42616</c:v>
                </c:pt>
                <c:pt idx="4429">
                  <c:v>42617</c:v>
                </c:pt>
                <c:pt idx="4430">
                  <c:v>42618</c:v>
                </c:pt>
                <c:pt idx="4431">
                  <c:v>42619</c:v>
                </c:pt>
                <c:pt idx="4432">
                  <c:v>42620</c:v>
                </c:pt>
                <c:pt idx="4433">
                  <c:v>42621</c:v>
                </c:pt>
                <c:pt idx="4434">
                  <c:v>42622</c:v>
                </c:pt>
                <c:pt idx="4435">
                  <c:v>42623</c:v>
                </c:pt>
                <c:pt idx="4436">
                  <c:v>42624</c:v>
                </c:pt>
                <c:pt idx="4437">
                  <c:v>42625</c:v>
                </c:pt>
                <c:pt idx="4438">
                  <c:v>42626</c:v>
                </c:pt>
                <c:pt idx="4439">
                  <c:v>42627</c:v>
                </c:pt>
                <c:pt idx="4440">
                  <c:v>42628</c:v>
                </c:pt>
                <c:pt idx="4441">
                  <c:v>42629</c:v>
                </c:pt>
                <c:pt idx="4442">
                  <c:v>42630</c:v>
                </c:pt>
                <c:pt idx="4443">
                  <c:v>42631</c:v>
                </c:pt>
                <c:pt idx="4444">
                  <c:v>42632</c:v>
                </c:pt>
                <c:pt idx="4445">
                  <c:v>42633</c:v>
                </c:pt>
                <c:pt idx="4446">
                  <c:v>42634</c:v>
                </c:pt>
                <c:pt idx="4447">
                  <c:v>42635</c:v>
                </c:pt>
                <c:pt idx="4448">
                  <c:v>42636</c:v>
                </c:pt>
                <c:pt idx="4449">
                  <c:v>42637</c:v>
                </c:pt>
                <c:pt idx="4450">
                  <c:v>42638</c:v>
                </c:pt>
                <c:pt idx="4451">
                  <c:v>42639</c:v>
                </c:pt>
                <c:pt idx="4452">
                  <c:v>42640</c:v>
                </c:pt>
                <c:pt idx="4453">
                  <c:v>42641</c:v>
                </c:pt>
                <c:pt idx="4454">
                  <c:v>42642</c:v>
                </c:pt>
                <c:pt idx="4455">
                  <c:v>42643</c:v>
                </c:pt>
                <c:pt idx="4456">
                  <c:v>42644</c:v>
                </c:pt>
                <c:pt idx="4457">
                  <c:v>42645</c:v>
                </c:pt>
                <c:pt idx="4458">
                  <c:v>42646</c:v>
                </c:pt>
                <c:pt idx="4459">
                  <c:v>42647</c:v>
                </c:pt>
                <c:pt idx="4460">
                  <c:v>42648</c:v>
                </c:pt>
                <c:pt idx="4461">
                  <c:v>42649</c:v>
                </c:pt>
                <c:pt idx="4462">
                  <c:v>42650</c:v>
                </c:pt>
                <c:pt idx="4463">
                  <c:v>42651</c:v>
                </c:pt>
                <c:pt idx="4464">
                  <c:v>42652</c:v>
                </c:pt>
                <c:pt idx="4465">
                  <c:v>42653</c:v>
                </c:pt>
                <c:pt idx="4466">
                  <c:v>42654</c:v>
                </c:pt>
                <c:pt idx="4467">
                  <c:v>42655</c:v>
                </c:pt>
                <c:pt idx="4468">
                  <c:v>42656</c:v>
                </c:pt>
                <c:pt idx="4469">
                  <c:v>42657</c:v>
                </c:pt>
                <c:pt idx="4470">
                  <c:v>42658</c:v>
                </c:pt>
                <c:pt idx="4471">
                  <c:v>42659</c:v>
                </c:pt>
                <c:pt idx="4472">
                  <c:v>42660</c:v>
                </c:pt>
                <c:pt idx="4473">
                  <c:v>42661</c:v>
                </c:pt>
                <c:pt idx="4474">
                  <c:v>42662</c:v>
                </c:pt>
                <c:pt idx="4475">
                  <c:v>42663</c:v>
                </c:pt>
                <c:pt idx="4476">
                  <c:v>42664</c:v>
                </c:pt>
                <c:pt idx="4477">
                  <c:v>42665</c:v>
                </c:pt>
                <c:pt idx="4478">
                  <c:v>42666</c:v>
                </c:pt>
                <c:pt idx="4479">
                  <c:v>42667</c:v>
                </c:pt>
                <c:pt idx="4480">
                  <c:v>42668</c:v>
                </c:pt>
                <c:pt idx="4481">
                  <c:v>42669</c:v>
                </c:pt>
                <c:pt idx="4482">
                  <c:v>42670</c:v>
                </c:pt>
                <c:pt idx="4483">
                  <c:v>42671</c:v>
                </c:pt>
                <c:pt idx="4484">
                  <c:v>42672</c:v>
                </c:pt>
                <c:pt idx="4485">
                  <c:v>42673</c:v>
                </c:pt>
                <c:pt idx="4486">
                  <c:v>42674</c:v>
                </c:pt>
                <c:pt idx="4487">
                  <c:v>42675</c:v>
                </c:pt>
                <c:pt idx="4488">
                  <c:v>42676</c:v>
                </c:pt>
                <c:pt idx="4489">
                  <c:v>42677</c:v>
                </c:pt>
                <c:pt idx="4490">
                  <c:v>42678</c:v>
                </c:pt>
                <c:pt idx="4491">
                  <c:v>42679</c:v>
                </c:pt>
                <c:pt idx="4492">
                  <c:v>42680</c:v>
                </c:pt>
                <c:pt idx="4493">
                  <c:v>42681</c:v>
                </c:pt>
                <c:pt idx="4494">
                  <c:v>42682</c:v>
                </c:pt>
                <c:pt idx="4495">
                  <c:v>42683</c:v>
                </c:pt>
                <c:pt idx="4496">
                  <c:v>42684</c:v>
                </c:pt>
                <c:pt idx="4497">
                  <c:v>42685</c:v>
                </c:pt>
                <c:pt idx="4498">
                  <c:v>42686</c:v>
                </c:pt>
                <c:pt idx="4499">
                  <c:v>42687</c:v>
                </c:pt>
                <c:pt idx="4500">
                  <c:v>42688</c:v>
                </c:pt>
                <c:pt idx="4501">
                  <c:v>42689</c:v>
                </c:pt>
                <c:pt idx="4502">
                  <c:v>42690</c:v>
                </c:pt>
                <c:pt idx="4503">
                  <c:v>42691</c:v>
                </c:pt>
                <c:pt idx="4504">
                  <c:v>42692</c:v>
                </c:pt>
                <c:pt idx="4505">
                  <c:v>42693</c:v>
                </c:pt>
                <c:pt idx="4506">
                  <c:v>42694</c:v>
                </c:pt>
                <c:pt idx="4507">
                  <c:v>42695</c:v>
                </c:pt>
                <c:pt idx="4508">
                  <c:v>42696</c:v>
                </c:pt>
                <c:pt idx="4509">
                  <c:v>42697</c:v>
                </c:pt>
                <c:pt idx="4510">
                  <c:v>42698</c:v>
                </c:pt>
                <c:pt idx="4511">
                  <c:v>42699</c:v>
                </c:pt>
                <c:pt idx="4512">
                  <c:v>42700</c:v>
                </c:pt>
                <c:pt idx="4513">
                  <c:v>42701</c:v>
                </c:pt>
                <c:pt idx="4514">
                  <c:v>42702</c:v>
                </c:pt>
                <c:pt idx="4515">
                  <c:v>42703</c:v>
                </c:pt>
                <c:pt idx="4516">
                  <c:v>42704</c:v>
                </c:pt>
                <c:pt idx="4517">
                  <c:v>42705</c:v>
                </c:pt>
                <c:pt idx="4518">
                  <c:v>42706</c:v>
                </c:pt>
                <c:pt idx="4519">
                  <c:v>42707</c:v>
                </c:pt>
                <c:pt idx="4520">
                  <c:v>42708</c:v>
                </c:pt>
                <c:pt idx="4521">
                  <c:v>42709</c:v>
                </c:pt>
                <c:pt idx="4522">
                  <c:v>42710</c:v>
                </c:pt>
                <c:pt idx="4523">
                  <c:v>42711</c:v>
                </c:pt>
                <c:pt idx="4524">
                  <c:v>42712</c:v>
                </c:pt>
                <c:pt idx="4525">
                  <c:v>42713</c:v>
                </c:pt>
                <c:pt idx="4526">
                  <c:v>42714</c:v>
                </c:pt>
                <c:pt idx="4527">
                  <c:v>42715</c:v>
                </c:pt>
                <c:pt idx="4528">
                  <c:v>42716</c:v>
                </c:pt>
                <c:pt idx="4529">
                  <c:v>42717</c:v>
                </c:pt>
                <c:pt idx="4530">
                  <c:v>42718</c:v>
                </c:pt>
                <c:pt idx="4531">
                  <c:v>42719</c:v>
                </c:pt>
                <c:pt idx="4532">
                  <c:v>42720</c:v>
                </c:pt>
                <c:pt idx="4533">
                  <c:v>42721</c:v>
                </c:pt>
                <c:pt idx="4534">
                  <c:v>42722</c:v>
                </c:pt>
                <c:pt idx="4535">
                  <c:v>42723</c:v>
                </c:pt>
                <c:pt idx="4536">
                  <c:v>42724</c:v>
                </c:pt>
                <c:pt idx="4537">
                  <c:v>42725</c:v>
                </c:pt>
                <c:pt idx="4538">
                  <c:v>42726</c:v>
                </c:pt>
                <c:pt idx="4539">
                  <c:v>42727</c:v>
                </c:pt>
                <c:pt idx="4540">
                  <c:v>42728</c:v>
                </c:pt>
                <c:pt idx="4541">
                  <c:v>42729</c:v>
                </c:pt>
                <c:pt idx="4542">
                  <c:v>42730</c:v>
                </c:pt>
                <c:pt idx="4543">
                  <c:v>42731</c:v>
                </c:pt>
                <c:pt idx="4544">
                  <c:v>42732</c:v>
                </c:pt>
                <c:pt idx="4545">
                  <c:v>42733</c:v>
                </c:pt>
                <c:pt idx="4546">
                  <c:v>42734</c:v>
                </c:pt>
                <c:pt idx="4547">
                  <c:v>42735</c:v>
                </c:pt>
                <c:pt idx="4548">
                  <c:v>42736</c:v>
                </c:pt>
                <c:pt idx="4549">
                  <c:v>42737</c:v>
                </c:pt>
                <c:pt idx="4550">
                  <c:v>42738</c:v>
                </c:pt>
                <c:pt idx="4551">
                  <c:v>42739</c:v>
                </c:pt>
                <c:pt idx="4552">
                  <c:v>42740</c:v>
                </c:pt>
                <c:pt idx="4553">
                  <c:v>42741</c:v>
                </c:pt>
                <c:pt idx="4554">
                  <c:v>42742</c:v>
                </c:pt>
                <c:pt idx="4555">
                  <c:v>42743</c:v>
                </c:pt>
                <c:pt idx="4556">
                  <c:v>42744</c:v>
                </c:pt>
                <c:pt idx="4557">
                  <c:v>42745</c:v>
                </c:pt>
                <c:pt idx="4558">
                  <c:v>42746</c:v>
                </c:pt>
                <c:pt idx="4559">
                  <c:v>42747</c:v>
                </c:pt>
                <c:pt idx="4560">
                  <c:v>42748</c:v>
                </c:pt>
                <c:pt idx="4561">
                  <c:v>42749</c:v>
                </c:pt>
                <c:pt idx="4562">
                  <c:v>42750</c:v>
                </c:pt>
                <c:pt idx="4563">
                  <c:v>42751</c:v>
                </c:pt>
                <c:pt idx="4564">
                  <c:v>42752</c:v>
                </c:pt>
                <c:pt idx="4565">
                  <c:v>42753</c:v>
                </c:pt>
                <c:pt idx="4566">
                  <c:v>42754</c:v>
                </c:pt>
                <c:pt idx="4567">
                  <c:v>42755</c:v>
                </c:pt>
                <c:pt idx="4568">
                  <c:v>42756</c:v>
                </c:pt>
                <c:pt idx="4569">
                  <c:v>42757</c:v>
                </c:pt>
                <c:pt idx="4570">
                  <c:v>42758</c:v>
                </c:pt>
                <c:pt idx="4571">
                  <c:v>42759</c:v>
                </c:pt>
                <c:pt idx="4572">
                  <c:v>42760</c:v>
                </c:pt>
                <c:pt idx="4573">
                  <c:v>42761</c:v>
                </c:pt>
                <c:pt idx="4574">
                  <c:v>42762</c:v>
                </c:pt>
                <c:pt idx="4575">
                  <c:v>42763</c:v>
                </c:pt>
                <c:pt idx="4576">
                  <c:v>42764</c:v>
                </c:pt>
                <c:pt idx="4577">
                  <c:v>42765</c:v>
                </c:pt>
                <c:pt idx="4578">
                  <c:v>42766</c:v>
                </c:pt>
                <c:pt idx="4579">
                  <c:v>42767</c:v>
                </c:pt>
                <c:pt idx="4580">
                  <c:v>42768</c:v>
                </c:pt>
                <c:pt idx="4581">
                  <c:v>42769</c:v>
                </c:pt>
                <c:pt idx="4582">
                  <c:v>42770</c:v>
                </c:pt>
                <c:pt idx="4583">
                  <c:v>42771</c:v>
                </c:pt>
                <c:pt idx="4584">
                  <c:v>42772</c:v>
                </c:pt>
                <c:pt idx="4585">
                  <c:v>42773</c:v>
                </c:pt>
                <c:pt idx="4586">
                  <c:v>42774</c:v>
                </c:pt>
                <c:pt idx="4587">
                  <c:v>42775</c:v>
                </c:pt>
                <c:pt idx="4588">
                  <c:v>42776</c:v>
                </c:pt>
                <c:pt idx="4589">
                  <c:v>42777</c:v>
                </c:pt>
                <c:pt idx="4590">
                  <c:v>42778</c:v>
                </c:pt>
                <c:pt idx="4591">
                  <c:v>42779</c:v>
                </c:pt>
                <c:pt idx="4592">
                  <c:v>42780</c:v>
                </c:pt>
                <c:pt idx="4593">
                  <c:v>42781</c:v>
                </c:pt>
                <c:pt idx="4594">
                  <c:v>42782</c:v>
                </c:pt>
                <c:pt idx="4595">
                  <c:v>42783</c:v>
                </c:pt>
                <c:pt idx="4596">
                  <c:v>42784</c:v>
                </c:pt>
                <c:pt idx="4597">
                  <c:v>42785</c:v>
                </c:pt>
                <c:pt idx="4598">
                  <c:v>42786</c:v>
                </c:pt>
                <c:pt idx="4599">
                  <c:v>42787</c:v>
                </c:pt>
                <c:pt idx="4600">
                  <c:v>42788</c:v>
                </c:pt>
                <c:pt idx="4601">
                  <c:v>42789</c:v>
                </c:pt>
                <c:pt idx="4602">
                  <c:v>42790</c:v>
                </c:pt>
                <c:pt idx="4603">
                  <c:v>42791</c:v>
                </c:pt>
                <c:pt idx="4604">
                  <c:v>42792</c:v>
                </c:pt>
                <c:pt idx="4605">
                  <c:v>42793</c:v>
                </c:pt>
                <c:pt idx="4606">
                  <c:v>42794</c:v>
                </c:pt>
                <c:pt idx="4607">
                  <c:v>42795</c:v>
                </c:pt>
                <c:pt idx="4608">
                  <c:v>42796</c:v>
                </c:pt>
                <c:pt idx="4609">
                  <c:v>42797</c:v>
                </c:pt>
                <c:pt idx="4610">
                  <c:v>42798</c:v>
                </c:pt>
                <c:pt idx="4611">
                  <c:v>42799</c:v>
                </c:pt>
                <c:pt idx="4612">
                  <c:v>42800</c:v>
                </c:pt>
                <c:pt idx="4613">
                  <c:v>42801</c:v>
                </c:pt>
                <c:pt idx="4614">
                  <c:v>42802</c:v>
                </c:pt>
                <c:pt idx="4615">
                  <c:v>42803</c:v>
                </c:pt>
                <c:pt idx="4616">
                  <c:v>42804</c:v>
                </c:pt>
                <c:pt idx="4617">
                  <c:v>42805</c:v>
                </c:pt>
                <c:pt idx="4618">
                  <c:v>42806</c:v>
                </c:pt>
                <c:pt idx="4619">
                  <c:v>42807</c:v>
                </c:pt>
                <c:pt idx="4620">
                  <c:v>42808</c:v>
                </c:pt>
                <c:pt idx="4621">
                  <c:v>42809</c:v>
                </c:pt>
                <c:pt idx="4622">
                  <c:v>42810</c:v>
                </c:pt>
                <c:pt idx="4623">
                  <c:v>42811</c:v>
                </c:pt>
                <c:pt idx="4624">
                  <c:v>42812</c:v>
                </c:pt>
                <c:pt idx="4625">
                  <c:v>42813</c:v>
                </c:pt>
                <c:pt idx="4626">
                  <c:v>42814</c:v>
                </c:pt>
                <c:pt idx="4627">
                  <c:v>42815</c:v>
                </c:pt>
                <c:pt idx="4628">
                  <c:v>42816</c:v>
                </c:pt>
                <c:pt idx="4629">
                  <c:v>42817</c:v>
                </c:pt>
                <c:pt idx="4630">
                  <c:v>42818</c:v>
                </c:pt>
                <c:pt idx="4631">
                  <c:v>42819</c:v>
                </c:pt>
                <c:pt idx="4632">
                  <c:v>42820</c:v>
                </c:pt>
                <c:pt idx="4633">
                  <c:v>42821</c:v>
                </c:pt>
                <c:pt idx="4634">
                  <c:v>42822</c:v>
                </c:pt>
                <c:pt idx="4635">
                  <c:v>42823</c:v>
                </c:pt>
                <c:pt idx="4636">
                  <c:v>42824</c:v>
                </c:pt>
                <c:pt idx="4637">
                  <c:v>42825</c:v>
                </c:pt>
                <c:pt idx="4638">
                  <c:v>42826</c:v>
                </c:pt>
                <c:pt idx="4639">
                  <c:v>42827</c:v>
                </c:pt>
                <c:pt idx="4640">
                  <c:v>42828</c:v>
                </c:pt>
                <c:pt idx="4641">
                  <c:v>42829</c:v>
                </c:pt>
                <c:pt idx="4642">
                  <c:v>42830</c:v>
                </c:pt>
                <c:pt idx="4643">
                  <c:v>42831</c:v>
                </c:pt>
                <c:pt idx="4644">
                  <c:v>42832</c:v>
                </c:pt>
                <c:pt idx="4645">
                  <c:v>42833</c:v>
                </c:pt>
                <c:pt idx="4646">
                  <c:v>42834</c:v>
                </c:pt>
                <c:pt idx="4647">
                  <c:v>42835</c:v>
                </c:pt>
                <c:pt idx="4648">
                  <c:v>42836</c:v>
                </c:pt>
                <c:pt idx="4649">
                  <c:v>42837</c:v>
                </c:pt>
                <c:pt idx="4650">
                  <c:v>42838</c:v>
                </c:pt>
                <c:pt idx="4651">
                  <c:v>42839</c:v>
                </c:pt>
                <c:pt idx="4652">
                  <c:v>42840</c:v>
                </c:pt>
                <c:pt idx="4653">
                  <c:v>42841</c:v>
                </c:pt>
                <c:pt idx="4654">
                  <c:v>42842</c:v>
                </c:pt>
                <c:pt idx="4655">
                  <c:v>42843</c:v>
                </c:pt>
                <c:pt idx="4656">
                  <c:v>42844</c:v>
                </c:pt>
                <c:pt idx="4657">
                  <c:v>42845</c:v>
                </c:pt>
                <c:pt idx="4658">
                  <c:v>42846</c:v>
                </c:pt>
                <c:pt idx="4659">
                  <c:v>42847</c:v>
                </c:pt>
                <c:pt idx="4660">
                  <c:v>42848</c:v>
                </c:pt>
                <c:pt idx="4661">
                  <c:v>42849</c:v>
                </c:pt>
                <c:pt idx="4662">
                  <c:v>42850</c:v>
                </c:pt>
                <c:pt idx="4663">
                  <c:v>42851</c:v>
                </c:pt>
                <c:pt idx="4664">
                  <c:v>42852</c:v>
                </c:pt>
                <c:pt idx="4665">
                  <c:v>42853</c:v>
                </c:pt>
                <c:pt idx="4666">
                  <c:v>42854</c:v>
                </c:pt>
                <c:pt idx="4667">
                  <c:v>42855</c:v>
                </c:pt>
                <c:pt idx="4668">
                  <c:v>42856</c:v>
                </c:pt>
                <c:pt idx="4669">
                  <c:v>42857</c:v>
                </c:pt>
                <c:pt idx="4670">
                  <c:v>42858</c:v>
                </c:pt>
                <c:pt idx="4671">
                  <c:v>42859</c:v>
                </c:pt>
                <c:pt idx="4672">
                  <c:v>42860</c:v>
                </c:pt>
                <c:pt idx="4673">
                  <c:v>42861</c:v>
                </c:pt>
                <c:pt idx="4674">
                  <c:v>42862</c:v>
                </c:pt>
                <c:pt idx="4675">
                  <c:v>42863</c:v>
                </c:pt>
                <c:pt idx="4676">
                  <c:v>42864</c:v>
                </c:pt>
                <c:pt idx="4677">
                  <c:v>42865</c:v>
                </c:pt>
                <c:pt idx="4678">
                  <c:v>42866</c:v>
                </c:pt>
                <c:pt idx="4679">
                  <c:v>42867</c:v>
                </c:pt>
                <c:pt idx="4680">
                  <c:v>42868</c:v>
                </c:pt>
                <c:pt idx="4681">
                  <c:v>42869</c:v>
                </c:pt>
                <c:pt idx="4682">
                  <c:v>42870</c:v>
                </c:pt>
                <c:pt idx="4683">
                  <c:v>42871</c:v>
                </c:pt>
                <c:pt idx="4684">
                  <c:v>42872</c:v>
                </c:pt>
                <c:pt idx="4685">
                  <c:v>42873</c:v>
                </c:pt>
                <c:pt idx="4686">
                  <c:v>42874</c:v>
                </c:pt>
                <c:pt idx="4687">
                  <c:v>42875</c:v>
                </c:pt>
                <c:pt idx="4688">
                  <c:v>42876</c:v>
                </c:pt>
                <c:pt idx="4689">
                  <c:v>42877</c:v>
                </c:pt>
                <c:pt idx="4690">
                  <c:v>42878</c:v>
                </c:pt>
                <c:pt idx="4691">
                  <c:v>42879</c:v>
                </c:pt>
                <c:pt idx="4692">
                  <c:v>42880</c:v>
                </c:pt>
                <c:pt idx="4693">
                  <c:v>42881</c:v>
                </c:pt>
                <c:pt idx="4694">
                  <c:v>42882</c:v>
                </c:pt>
                <c:pt idx="4695">
                  <c:v>42883</c:v>
                </c:pt>
                <c:pt idx="4696">
                  <c:v>42884</c:v>
                </c:pt>
                <c:pt idx="4697">
                  <c:v>42885</c:v>
                </c:pt>
                <c:pt idx="4698">
                  <c:v>42886</c:v>
                </c:pt>
                <c:pt idx="4699">
                  <c:v>42887</c:v>
                </c:pt>
                <c:pt idx="4700">
                  <c:v>42888</c:v>
                </c:pt>
                <c:pt idx="4701">
                  <c:v>42889</c:v>
                </c:pt>
                <c:pt idx="4702">
                  <c:v>42890</c:v>
                </c:pt>
                <c:pt idx="4703">
                  <c:v>42891</c:v>
                </c:pt>
                <c:pt idx="4704">
                  <c:v>42892</c:v>
                </c:pt>
                <c:pt idx="4705">
                  <c:v>42893</c:v>
                </c:pt>
                <c:pt idx="4706">
                  <c:v>42894</c:v>
                </c:pt>
                <c:pt idx="4707">
                  <c:v>42895</c:v>
                </c:pt>
                <c:pt idx="4708">
                  <c:v>42896</c:v>
                </c:pt>
                <c:pt idx="4709">
                  <c:v>42897</c:v>
                </c:pt>
                <c:pt idx="4710">
                  <c:v>42898</c:v>
                </c:pt>
                <c:pt idx="4711">
                  <c:v>42899</c:v>
                </c:pt>
                <c:pt idx="4712">
                  <c:v>42900</c:v>
                </c:pt>
                <c:pt idx="4713">
                  <c:v>42901</c:v>
                </c:pt>
                <c:pt idx="4714">
                  <c:v>42902</c:v>
                </c:pt>
                <c:pt idx="4715">
                  <c:v>42903</c:v>
                </c:pt>
                <c:pt idx="4716">
                  <c:v>42904</c:v>
                </c:pt>
                <c:pt idx="4717">
                  <c:v>42905</c:v>
                </c:pt>
                <c:pt idx="4718">
                  <c:v>42906</c:v>
                </c:pt>
                <c:pt idx="4719">
                  <c:v>42907</c:v>
                </c:pt>
                <c:pt idx="4720">
                  <c:v>42908</c:v>
                </c:pt>
                <c:pt idx="4721">
                  <c:v>42909</c:v>
                </c:pt>
                <c:pt idx="4722">
                  <c:v>42910</c:v>
                </c:pt>
                <c:pt idx="4723">
                  <c:v>42911</c:v>
                </c:pt>
                <c:pt idx="4724">
                  <c:v>42912</c:v>
                </c:pt>
                <c:pt idx="4725">
                  <c:v>42913</c:v>
                </c:pt>
                <c:pt idx="4726">
                  <c:v>42914</c:v>
                </c:pt>
                <c:pt idx="4727">
                  <c:v>42915</c:v>
                </c:pt>
                <c:pt idx="4728">
                  <c:v>42916</c:v>
                </c:pt>
                <c:pt idx="4729">
                  <c:v>42917</c:v>
                </c:pt>
                <c:pt idx="4730">
                  <c:v>42918</c:v>
                </c:pt>
                <c:pt idx="4731">
                  <c:v>42919</c:v>
                </c:pt>
                <c:pt idx="4732">
                  <c:v>42920</c:v>
                </c:pt>
                <c:pt idx="4733">
                  <c:v>42921</c:v>
                </c:pt>
                <c:pt idx="4734">
                  <c:v>42922</c:v>
                </c:pt>
                <c:pt idx="4735">
                  <c:v>42923</c:v>
                </c:pt>
                <c:pt idx="4736">
                  <c:v>42924</c:v>
                </c:pt>
                <c:pt idx="4737">
                  <c:v>42925</c:v>
                </c:pt>
                <c:pt idx="4738">
                  <c:v>42926</c:v>
                </c:pt>
                <c:pt idx="4739">
                  <c:v>42927</c:v>
                </c:pt>
                <c:pt idx="4740">
                  <c:v>42928</c:v>
                </c:pt>
                <c:pt idx="4741">
                  <c:v>42929</c:v>
                </c:pt>
                <c:pt idx="4742">
                  <c:v>42930</c:v>
                </c:pt>
                <c:pt idx="4743">
                  <c:v>42931</c:v>
                </c:pt>
                <c:pt idx="4744">
                  <c:v>42932</c:v>
                </c:pt>
                <c:pt idx="4745">
                  <c:v>42933</c:v>
                </c:pt>
                <c:pt idx="4746">
                  <c:v>42934</c:v>
                </c:pt>
                <c:pt idx="4747">
                  <c:v>42935</c:v>
                </c:pt>
                <c:pt idx="4748">
                  <c:v>42936</c:v>
                </c:pt>
                <c:pt idx="4749">
                  <c:v>42937</c:v>
                </c:pt>
                <c:pt idx="4750">
                  <c:v>42938</c:v>
                </c:pt>
                <c:pt idx="4751">
                  <c:v>42939</c:v>
                </c:pt>
                <c:pt idx="4752">
                  <c:v>42940</c:v>
                </c:pt>
                <c:pt idx="4753">
                  <c:v>42941</c:v>
                </c:pt>
                <c:pt idx="4754">
                  <c:v>42942</c:v>
                </c:pt>
                <c:pt idx="4755">
                  <c:v>42943</c:v>
                </c:pt>
                <c:pt idx="4756">
                  <c:v>42944</c:v>
                </c:pt>
                <c:pt idx="4757">
                  <c:v>42945</c:v>
                </c:pt>
                <c:pt idx="4758">
                  <c:v>42946</c:v>
                </c:pt>
                <c:pt idx="4759">
                  <c:v>42947</c:v>
                </c:pt>
                <c:pt idx="4760">
                  <c:v>42948</c:v>
                </c:pt>
                <c:pt idx="4761">
                  <c:v>42949</c:v>
                </c:pt>
                <c:pt idx="4762">
                  <c:v>42950</c:v>
                </c:pt>
                <c:pt idx="4763">
                  <c:v>42951</c:v>
                </c:pt>
                <c:pt idx="4764">
                  <c:v>42952</c:v>
                </c:pt>
                <c:pt idx="4765">
                  <c:v>42953</c:v>
                </c:pt>
                <c:pt idx="4766">
                  <c:v>42954</c:v>
                </c:pt>
                <c:pt idx="4767">
                  <c:v>42955</c:v>
                </c:pt>
                <c:pt idx="4768">
                  <c:v>42956</c:v>
                </c:pt>
                <c:pt idx="4769">
                  <c:v>42957</c:v>
                </c:pt>
                <c:pt idx="4770">
                  <c:v>42958</c:v>
                </c:pt>
                <c:pt idx="4771">
                  <c:v>42959</c:v>
                </c:pt>
                <c:pt idx="4772">
                  <c:v>42960</c:v>
                </c:pt>
                <c:pt idx="4773">
                  <c:v>42961</c:v>
                </c:pt>
                <c:pt idx="4774">
                  <c:v>42962</c:v>
                </c:pt>
                <c:pt idx="4775">
                  <c:v>42963</c:v>
                </c:pt>
                <c:pt idx="4776">
                  <c:v>42964</c:v>
                </c:pt>
                <c:pt idx="4777">
                  <c:v>42965</c:v>
                </c:pt>
                <c:pt idx="4778">
                  <c:v>42966</c:v>
                </c:pt>
                <c:pt idx="4779">
                  <c:v>42967</c:v>
                </c:pt>
                <c:pt idx="4780">
                  <c:v>42968</c:v>
                </c:pt>
                <c:pt idx="4781">
                  <c:v>42969</c:v>
                </c:pt>
                <c:pt idx="4782">
                  <c:v>42970</c:v>
                </c:pt>
                <c:pt idx="4783">
                  <c:v>42971</c:v>
                </c:pt>
                <c:pt idx="4784">
                  <c:v>42972</c:v>
                </c:pt>
                <c:pt idx="4785">
                  <c:v>42973</c:v>
                </c:pt>
                <c:pt idx="4786">
                  <c:v>42974</c:v>
                </c:pt>
                <c:pt idx="4787">
                  <c:v>42975</c:v>
                </c:pt>
                <c:pt idx="4788">
                  <c:v>42976</c:v>
                </c:pt>
                <c:pt idx="4789">
                  <c:v>42977</c:v>
                </c:pt>
                <c:pt idx="4790">
                  <c:v>42978</c:v>
                </c:pt>
                <c:pt idx="4791">
                  <c:v>42979</c:v>
                </c:pt>
                <c:pt idx="4792">
                  <c:v>42980</c:v>
                </c:pt>
                <c:pt idx="4793">
                  <c:v>42981</c:v>
                </c:pt>
                <c:pt idx="4794">
                  <c:v>42982</c:v>
                </c:pt>
                <c:pt idx="4795">
                  <c:v>42983</c:v>
                </c:pt>
                <c:pt idx="4796">
                  <c:v>42984</c:v>
                </c:pt>
                <c:pt idx="4797">
                  <c:v>42985</c:v>
                </c:pt>
                <c:pt idx="4798">
                  <c:v>42986</c:v>
                </c:pt>
                <c:pt idx="4799">
                  <c:v>42987</c:v>
                </c:pt>
                <c:pt idx="4800">
                  <c:v>42988</c:v>
                </c:pt>
                <c:pt idx="4801">
                  <c:v>42989</c:v>
                </c:pt>
                <c:pt idx="4802">
                  <c:v>42990</c:v>
                </c:pt>
                <c:pt idx="4803">
                  <c:v>42991</c:v>
                </c:pt>
                <c:pt idx="4804">
                  <c:v>42992</c:v>
                </c:pt>
                <c:pt idx="4805">
                  <c:v>42993</c:v>
                </c:pt>
                <c:pt idx="4806">
                  <c:v>42994</c:v>
                </c:pt>
                <c:pt idx="4807">
                  <c:v>42995</c:v>
                </c:pt>
                <c:pt idx="4808">
                  <c:v>42996</c:v>
                </c:pt>
                <c:pt idx="4809">
                  <c:v>42997</c:v>
                </c:pt>
                <c:pt idx="4810">
                  <c:v>42998</c:v>
                </c:pt>
                <c:pt idx="4811">
                  <c:v>42999</c:v>
                </c:pt>
                <c:pt idx="4812">
                  <c:v>43000</c:v>
                </c:pt>
                <c:pt idx="4813">
                  <c:v>43001</c:v>
                </c:pt>
                <c:pt idx="4814">
                  <c:v>43002</c:v>
                </c:pt>
                <c:pt idx="4815">
                  <c:v>43003</c:v>
                </c:pt>
                <c:pt idx="4816">
                  <c:v>43004</c:v>
                </c:pt>
                <c:pt idx="4817">
                  <c:v>43005</c:v>
                </c:pt>
                <c:pt idx="4818">
                  <c:v>43006</c:v>
                </c:pt>
                <c:pt idx="4819">
                  <c:v>43007</c:v>
                </c:pt>
                <c:pt idx="4820">
                  <c:v>43008</c:v>
                </c:pt>
                <c:pt idx="4821">
                  <c:v>43009</c:v>
                </c:pt>
                <c:pt idx="4822">
                  <c:v>43010</c:v>
                </c:pt>
                <c:pt idx="4823">
                  <c:v>43011</c:v>
                </c:pt>
                <c:pt idx="4824">
                  <c:v>43012</c:v>
                </c:pt>
                <c:pt idx="4825">
                  <c:v>43013</c:v>
                </c:pt>
                <c:pt idx="4826">
                  <c:v>43014</c:v>
                </c:pt>
                <c:pt idx="4827">
                  <c:v>43015</c:v>
                </c:pt>
                <c:pt idx="4828">
                  <c:v>43016</c:v>
                </c:pt>
                <c:pt idx="4829">
                  <c:v>43017</c:v>
                </c:pt>
                <c:pt idx="4830">
                  <c:v>43018</c:v>
                </c:pt>
                <c:pt idx="4831">
                  <c:v>43019</c:v>
                </c:pt>
                <c:pt idx="4832">
                  <c:v>43020</c:v>
                </c:pt>
                <c:pt idx="4833">
                  <c:v>43021</c:v>
                </c:pt>
                <c:pt idx="4834">
                  <c:v>43022</c:v>
                </c:pt>
                <c:pt idx="4835">
                  <c:v>43023</c:v>
                </c:pt>
                <c:pt idx="4836">
                  <c:v>43024</c:v>
                </c:pt>
                <c:pt idx="4837">
                  <c:v>43025</c:v>
                </c:pt>
                <c:pt idx="4838">
                  <c:v>43026</c:v>
                </c:pt>
                <c:pt idx="4839">
                  <c:v>43027</c:v>
                </c:pt>
                <c:pt idx="4840">
                  <c:v>43028</c:v>
                </c:pt>
                <c:pt idx="4841">
                  <c:v>43029</c:v>
                </c:pt>
                <c:pt idx="4842">
                  <c:v>43030</c:v>
                </c:pt>
                <c:pt idx="4843">
                  <c:v>43031</c:v>
                </c:pt>
                <c:pt idx="4844">
                  <c:v>43032</c:v>
                </c:pt>
                <c:pt idx="4845">
                  <c:v>43033</c:v>
                </c:pt>
                <c:pt idx="4846">
                  <c:v>43034</c:v>
                </c:pt>
                <c:pt idx="4847">
                  <c:v>43035</c:v>
                </c:pt>
                <c:pt idx="4848">
                  <c:v>43036</c:v>
                </c:pt>
                <c:pt idx="4849">
                  <c:v>43037</c:v>
                </c:pt>
                <c:pt idx="4850">
                  <c:v>43038</c:v>
                </c:pt>
                <c:pt idx="4851">
                  <c:v>43039</c:v>
                </c:pt>
                <c:pt idx="4852">
                  <c:v>43040</c:v>
                </c:pt>
                <c:pt idx="4853">
                  <c:v>43041</c:v>
                </c:pt>
                <c:pt idx="4854">
                  <c:v>43042</c:v>
                </c:pt>
                <c:pt idx="4855">
                  <c:v>43043</c:v>
                </c:pt>
                <c:pt idx="4856">
                  <c:v>43044</c:v>
                </c:pt>
                <c:pt idx="4857">
                  <c:v>43045</c:v>
                </c:pt>
                <c:pt idx="4858">
                  <c:v>43046</c:v>
                </c:pt>
                <c:pt idx="4859">
                  <c:v>43047</c:v>
                </c:pt>
                <c:pt idx="4860">
                  <c:v>43048</c:v>
                </c:pt>
                <c:pt idx="4861">
                  <c:v>43049</c:v>
                </c:pt>
                <c:pt idx="4862">
                  <c:v>43050</c:v>
                </c:pt>
                <c:pt idx="4863">
                  <c:v>43051</c:v>
                </c:pt>
                <c:pt idx="4864">
                  <c:v>43052</c:v>
                </c:pt>
                <c:pt idx="4865">
                  <c:v>43053</c:v>
                </c:pt>
                <c:pt idx="4866">
                  <c:v>43054</c:v>
                </c:pt>
                <c:pt idx="4867">
                  <c:v>43055</c:v>
                </c:pt>
                <c:pt idx="4868">
                  <c:v>43056</c:v>
                </c:pt>
                <c:pt idx="4869">
                  <c:v>43057</c:v>
                </c:pt>
                <c:pt idx="4870">
                  <c:v>43058</c:v>
                </c:pt>
                <c:pt idx="4871">
                  <c:v>43059</c:v>
                </c:pt>
                <c:pt idx="4872">
                  <c:v>43060</c:v>
                </c:pt>
                <c:pt idx="4873">
                  <c:v>43061</c:v>
                </c:pt>
                <c:pt idx="4874">
                  <c:v>43062</c:v>
                </c:pt>
                <c:pt idx="4875">
                  <c:v>43063</c:v>
                </c:pt>
                <c:pt idx="4876">
                  <c:v>43064</c:v>
                </c:pt>
                <c:pt idx="4877">
                  <c:v>43065</c:v>
                </c:pt>
                <c:pt idx="4878">
                  <c:v>43066</c:v>
                </c:pt>
                <c:pt idx="4879">
                  <c:v>43067</c:v>
                </c:pt>
                <c:pt idx="4880">
                  <c:v>43068</c:v>
                </c:pt>
                <c:pt idx="4881">
                  <c:v>43069</c:v>
                </c:pt>
                <c:pt idx="4882">
                  <c:v>43070</c:v>
                </c:pt>
                <c:pt idx="4883">
                  <c:v>43071</c:v>
                </c:pt>
                <c:pt idx="4884">
                  <c:v>43072</c:v>
                </c:pt>
                <c:pt idx="4885">
                  <c:v>43073</c:v>
                </c:pt>
                <c:pt idx="4886">
                  <c:v>43074</c:v>
                </c:pt>
                <c:pt idx="4887">
                  <c:v>43075</c:v>
                </c:pt>
                <c:pt idx="4888">
                  <c:v>43076</c:v>
                </c:pt>
                <c:pt idx="4889">
                  <c:v>43077</c:v>
                </c:pt>
                <c:pt idx="4890">
                  <c:v>43078</c:v>
                </c:pt>
                <c:pt idx="4891">
                  <c:v>43079</c:v>
                </c:pt>
                <c:pt idx="4892">
                  <c:v>43080</c:v>
                </c:pt>
                <c:pt idx="4893">
                  <c:v>43081</c:v>
                </c:pt>
                <c:pt idx="4894">
                  <c:v>43082</c:v>
                </c:pt>
                <c:pt idx="4895">
                  <c:v>43083</c:v>
                </c:pt>
                <c:pt idx="4896">
                  <c:v>43084</c:v>
                </c:pt>
                <c:pt idx="4897">
                  <c:v>43085</c:v>
                </c:pt>
                <c:pt idx="4898">
                  <c:v>43086</c:v>
                </c:pt>
                <c:pt idx="4899">
                  <c:v>43087</c:v>
                </c:pt>
                <c:pt idx="4900">
                  <c:v>43088</c:v>
                </c:pt>
                <c:pt idx="4901">
                  <c:v>43089</c:v>
                </c:pt>
                <c:pt idx="4902">
                  <c:v>43090</c:v>
                </c:pt>
                <c:pt idx="4903">
                  <c:v>43091</c:v>
                </c:pt>
                <c:pt idx="4904">
                  <c:v>43092</c:v>
                </c:pt>
                <c:pt idx="4905">
                  <c:v>43093</c:v>
                </c:pt>
                <c:pt idx="4906">
                  <c:v>43094</c:v>
                </c:pt>
                <c:pt idx="4907">
                  <c:v>43095</c:v>
                </c:pt>
                <c:pt idx="4908">
                  <c:v>43096</c:v>
                </c:pt>
                <c:pt idx="4909">
                  <c:v>43097</c:v>
                </c:pt>
                <c:pt idx="4910">
                  <c:v>43098</c:v>
                </c:pt>
                <c:pt idx="4911">
                  <c:v>43099</c:v>
                </c:pt>
                <c:pt idx="4912">
                  <c:v>43100</c:v>
                </c:pt>
                <c:pt idx="4913">
                  <c:v>43101</c:v>
                </c:pt>
                <c:pt idx="4914">
                  <c:v>43102</c:v>
                </c:pt>
                <c:pt idx="4915">
                  <c:v>43103</c:v>
                </c:pt>
                <c:pt idx="4916">
                  <c:v>43104</c:v>
                </c:pt>
                <c:pt idx="4917">
                  <c:v>43105</c:v>
                </c:pt>
                <c:pt idx="4918">
                  <c:v>43106</c:v>
                </c:pt>
                <c:pt idx="4919">
                  <c:v>43107</c:v>
                </c:pt>
                <c:pt idx="4920">
                  <c:v>43108</c:v>
                </c:pt>
                <c:pt idx="4921">
                  <c:v>43109</c:v>
                </c:pt>
                <c:pt idx="4922">
                  <c:v>43110</c:v>
                </c:pt>
                <c:pt idx="4923">
                  <c:v>43111</c:v>
                </c:pt>
                <c:pt idx="4924">
                  <c:v>43112</c:v>
                </c:pt>
                <c:pt idx="4925">
                  <c:v>43113</c:v>
                </c:pt>
                <c:pt idx="4926">
                  <c:v>43114</c:v>
                </c:pt>
                <c:pt idx="4927">
                  <c:v>43115</c:v>
                </c:pt>
                <c:pt idx="4928">
                  <c:v>43116</c:v>
                </c:pt>
                <c:pt idx="4929">
                  <c:v>43117</c:v>
                </c:pt>
                <c:pt idx="4930">
                  <c:v>43118</c:v>
                </c:pt>
                <c:pt idx="4931">
                  <c:v>43119</c:v>
                </c:pt>
                <c:pt idx="4932">
                  <c:v>43120</c:v>
                </c:pt>
                <c:pt idx="4933">
                  <c:v>43121</c:v>
                </c:pt>
                <c:pt idx="4934">
                  <c:v>43122</c:v>
                </c:pt>
                <c:pt idx="4935">
                  <c:v>43123</c:v>
                </c:pt>
                <c:pt idx="4936">
                  <c:v>43124</c:v>
                </c:pt>
                <c:pt idx="4937">
                  <c:v>43125</c:v>
                </c:pt>
                <c:pt idx="4938">
                  <c:v>43126</c:v>
                </c:pt>
                <c:pt idx="4939">
                  <c:v>43127</c:v>
                </c:pt>
                <c:pt idx="4940">
                  <c:v>43128</c:v>
                </c:pt>
                <c:pt idx="4941">
                  <c:v>43129</c:v>
                </c:pt>
                <c:pt idx="4942">
                  <c:v>43130</c:v>
                </c:pt>
                <c:pt idx="4943">
                  <c:v>43131</c:v>
                </c:pt>
                <c:pt idx="4944">
                  <c:v>43132</c:v>
                </c:pt>
                <c:pt idx="4945">
                  <c:v>43133</c:v>
                </c:pt>
                <c:pt idx="4946">
                  <c:v>43134</c:v>
                </c:pt>
                <c:pt idx="4947">
                  <c:v>43135</c:v>
                </c:pt>
                <c:pt idx="4948">
                  <c:v>43136</c:v>
                </c:pt>
                <c:pt idx="4949">
                  <c:v>43137</c:v>
                </c:pt>
                <c:pt idx="4950">
                  <c:v>43138</c:v>
                </c:pt>
                <c:pt idx="4951">
                  <c:v>43139</c:v>
                </c:pt>
                <c:pt idx="4952">
                  <c:v>43140</c:v>
                </c:pt>
                <c:pt idx="4953">
                  <c:v>43141</c:v>
                </c:pt>
                <c:pt idx="4954">
                  <c:v>43142</c:v>
                </c:pt>
                <c:pt idx="4955">
                  <c:v>43143</c:v>
                </c:pt>
                <c:pt idx="4956">
                  <c:v>43144</c:v>
                </c:pt>
                <c:pt idx="4957">
                  <c:v>43145</c:v>
                </c:pt>
                <c:pt idx="4958">
                  <c:v>43146</c:v>
                </c:pt>
                <c:pt idx="4959">
                  <c:v>43147</c:v>
                </c:pt>
                <c:pt idx="4960">
                  <c:v>43148</c:v>
                </c:pt>
                <c:pt idx="4961">
                  <c:v>43149</c:v>
                </c:pt>
                <c:pt idx="4962">
                  <c:v>43150</c:v>
                </c:pt>
                <c:pt idx="4963">
                  <c:v>43151</c:v>
                </c:pt>
                <c:pt idx="4964">
                  <c:v>43152</c:v>
                </c:pt>
                <c:pt idx="4965">
                  <c:v>43153</c:v>
                </c:pt>
                <c:pt idx="4966">
                  <c:v>43154</c:v>
                </c:pt>
                <c:pt idx="4967">
                  <c:v>43155</c:v>
                </c:pt>
                <c:pt idx="4968">
                  <c:v>43156</c:v>
                </c:pt>
                <c:pt idx="4969">
                  <c:v>43157</c:v>
                </c:pt>
                <c:pt idx="4970">
                  <c:v>43158</c:v>
                </c:pt>
                <c:pt idx="4971">
                  <c:v>43159</c:v>
                </c:pt>
                <c:pt idx="4972">
                  <c:v>43160</c:v>
                </c:pt>
                <c:pt idx="4973">
                  <c:v>43161</c:v>
                </c:pt>
                <c:pt idx="4974">
                  <c:v>43162</c:v>
                </c:pt>
                <c:pt idx="4975">
                  <c:v>43163</c:v>
                </c:pt>
                <c:pt idx="4976">
                  <c:v>43164</c:v>
                </c:pt>
                <c:pt idx="4977">
                  <c:v>43165</c:v>
                </c:pt>
                <c:pt idx="4978">
                  <c:v>43166</c:v>
                </c:pt>
                <c:pt idx="4979">
                  <c:v>43167</c:v>
                </c:pt>
                <c:pt idx="4980">
                  <c:v>43168</c:v>
                </c:pt>
                <c:pt idx="4981">
                  <c:v>43169</c:v>
                </c:pt>
                <c:pt idx="4982">
                  <c:v>43170</c:v>
                </c:pt>
                <c:pt idx="4983">
                  <c:v>43171</c:v>
                </c:pt>
                <c:pt idx="4984">
                  <c:v>43172</c:v>
                </c:pt>
                <c:pt idx="4985">
                  <c:v>43173</c:v>
                </c:pt>
                <c:pt idx="4986">
                  <c:v>43174</c:v>
                </c:pt>
                <c:pt idx="4987">
                  <c:v>43175</c:v>
                </c:pt>
                <c:pt idx="4988">
                  <c:v>43176</c:v>
                </c:pt>
                <c:pt idx="4989">
                  <c:v>43177</c:v>
                </c:pt>
                <c:pt idx="4990">
                  <c:v>43178</c:v>
                </c:pt>
                <c:pt idx="4991">
                  <c:v>43179</c:v>
                </c:pt>
                <c:pt idx="4992">
                  <c:v>43180</c:v>
                </c:pt>
                <c:pt idx="4993">
                  <c:v>43181</c:v>
                </c:pt>
                <c:pt idx="4994">
                  <c:v>43182</c:v>
                </c:pt>
                <c:pt idx="4995">
                  <c:v>43183</c:v>
                </c:pt>
                <c:pt idx="4996">
                  <c:v>43184</c:v>
                </c:pt>
                <c:pt idx="4997">
                  <c:v>43185</c:v>
                </c:pt>
                <c:pt idx="4998">
                  <c:v>43186</c:v>
                </c:pt>
                <c:pt idx="4999">
                  <c:v>43187</c:v>
                </c:pt>
                <c:pt idx="5000">
                  <c:v>43188</c:v>
                </c:pt>
                <c:pt idx="5001">
                  <c:v>43189</c:v>
                </c:pt>
                <c:pt idx="5002">
                  <c:v>43190</c:v>
                </c:pt>
                <c:pt idx="5003">
                  <c:v>43191</c:v>
                </c:pt>
                <c:pt idx="5004">
                  <c:v>43192</c:v>
                </c:pt>
                <c:pt idx="5005">
                  <c:v>43193</c:v>
                </c:pt>
                <c:pt idx="5006">
                  <c:v>43194</c:v>
                </c:pt>
                <c:pt idx="5007">
                  <c:v>43195</c:v>
                </c:pt>
                <c:pt idx="5008">
                  <c:v>43196</c:v>
                </c:pt>
                <c:pt idx="5009">
                  <c:v>43197</c:v>
                </c:pt>
                <c:pt idx="5010">
                  <c:v>43198</c:v>
                </c:pt>
                <c:pt idx="5011">
                  <c:v>43199</c:v>
                </c:pt>
                <c:pt idx="5012">
                  <c:v>43200</c:v>
                </c:pt>
                <c:pt idx="5013">
                  <c:v>43201</c:v>
                </c:pt>
                <c:pt idx="5014">
                  <c:v>43202</c:v>
                </c:pt>
                <c:pt idx="5015">
                  <c:v>43203</c:v>
                </c:pt>
                <c:pt idx="5016">
                  <c:v>43204</c:v>
                </c:pt>
                <c:pt idx="5017">
                  <c:v>43205</c:v>
                </c:pt>
                <c:pt idx="5018">
                  <c:v>43206</c:v>
                </c:pt>
                <c:pt idx="5019">
                  <c:v>43207</c:v>
                </c:pt>
                <c:pt idx="5020">
                  <c:v>43208</c:v>
                </c:pt>
                <c:pt idx="5021">
                  <c:v>43209</c:v>
                </c:pt>
                <c:pt idx="5022">
                  <c:v>43210</c:v>
                </c:pt>
                <c:pt idx="5023">
                  <c:v>43211</c:v>
                </c:pt>
                <c:pt idx="5024">
                  <c:v>43212</c:v>
                </c:pt>
                <c:pt idx="5025">
                  <c:v>43213</c:v>
                </c:pt>
                <c:pt idx="5026">
                  <c:v>43214</c:v>
                </c:pt>
                <c:pt idx="5027">
                  <c:v>43215</c:v>
                </c:pt>
                <c:pt idx="5028">
                  <c:v>43216</c:v>
                </c:pt>
                <c:pt idx="5029">
                  <c:v>43217</c:v>
                </c:pt>
                <c:pt idx="5030">
                  <c:v>43218</c:v>
                </c:pt>
                <c:pt idx="5031">
                  <c:v>43219</c:v>
                </c:pt>
                <c:pt idx="5032">
                  <c:v>43220</c:v>
                </c:pt>
                <c:pt idx="5033">
                  <c:v>43221</c:v>
                </c:pt>
                <c:pt idx="5034">
                  <c:v>43222</c:v>
                </c:pt>
                <c:pt idx="5035">
                  <c:v>43223</c:v>
                </c:pt>
                <c:pt idx="5036">
                  <c:v>43224</c:v>
                </c:pt>
                <c:pt idx="5037">
                  <c:v>43225</c:v>
                </c:pt>
                <c:pt idx="5038">
                  <c:v>43226</c:v>
                </c:pt>
                <c:pt idx="5039">
                  <c:v>43227</c:v>
                </c:pt>
                <c:pt idx="5040">
                  <c:v>43228</c:v>
                </c:pt>
                <c:pt idx="5041">
                  <c:v>43229</c:v>
                </c:pt>
                <c:pt idx="5042">
                  <c:v>43230</c:v>
                </c:pt>
                <c:pt idx="5043">
                  <c:v>43231</c:v>
                </c:pt>
                <c:pt idx="5044">
                  <c:v>43232</c:v>
                </c:pt>
                <c:pt idx="5045">
                  <c:v>43233</c:v>
                </c:pt>
                <c:pt idx="5046">
                  <c:v>43234</c:v>
                </c:pt>
                <c:pt idx="5047">
                  <c:v>43235</c:v>
                </c:pt>
                <c:pt idx="5048">
                  <c:v>43236</c:v>
                </c:pt>
                <c:pt idx="5049">
                  <c:v>43237</c:v>
                </c:pt>
                <c:pt idx="5050">
                  <c:v>43238</c:v>
                </c:pt>
                <c:pt idx="5051">
                  <c:v>43239</c:v>
                </c:pt>
                <c:pt idx="5052">
                  <c:v>43240</c:v>
                </c:pt>
                <c:pt idx="5053">
                  <c:v>43241</c:v>
                </c:pt>
                <c:pt idx="5054">
                  <c:v>43242</c:v>
                </c:pt>
                <c:pt idx="5055">
                  <c:v>43243</c:v>
                </c:pt>
                <c:pt idx="5056">
                  <c:v>43244</c:v>
                </c:pt>
                <c:pt idx="5057">
                  <c:v>43245</c:v>
                </c:pt>
                <c:pt idx="5058">
                  <c:v>43246</c:v>
                </c:pt>
                <c:pt idx="5059">
                  <c:v>43247</c:v>
                </c:pt>
                <c:pt idx="5060">
                  <c:v>43248</c:v>
                </c:pt>
                <c:pt idx="5061">
                  <c:v>43249</c:v>
                </c:pt>
                <c:pt idx="5062">
                  <c:v>43250</c:v>
                </c:pt>
                <c:pt idx="5063">
                  <c:v>43251</c:v>
                </c:pt>
                <c:pt idx="5064">
                  <c:v>43252</c:v>
                </c:pt>
                <c:pt idx="5065">
                  <c:v>43253</c:v>
                </c:pt>
                <c:pt idx="5066">
                  <c:v>43254</c:v>
                </c:pt>
                <c:pt idx="5067">
                  <c:v>43255</c:v>
                </c:pt>
                <c:pt idx="5068">
                  <c:v>43256</c:v>
                </c:pt>
                <c:pt idx="5069">
                  <c:v>43257</c:v>
                </c:pt>
                <c:pt idx="5070">
                  <c:v>43258</c:v>
                </c:pt>
                <c:pt idx="5071">
                  <c:v>43259</c:v>
                </c:pt>
                <c:pt idx="5072">
                  <c:v>43260</c:v>
                </c:pt>
                <c:pt idx="5073">
                  <c:v>43261</c:v>
                </c:pt>
                <c:pt idx="5074">
                  <c:v>43262</c:v>
                </c:pt>
                <c:pt idx="5075">
                  <c:v>43263</c:v>
                </c:pt>
                <c:pt idx="5076">
                  <c:v>43264</c:v>
                </c:pt>
                <c:pt idx="5077">
                  <c:v>43265</c:v>
                </c:pt>
                <c:pt idx="5078">
                  <c:v>43266</c:v>
                </c:pt>
                <c:pt idx="5079">
                  <c:v>43267</c:v>
                </c:pt>
                <c:pt idx="5080">
                  <c:v>43268</c:v>
                </c:pt>
                <c:pt idx="5081">
                  <c:v>43269</c:v>
                </c:pt>
                <c:pt idx="5082">
                  <c:v>43270</c:v>
                </c:pt>
                <c:pt idx="5083">
                  <c:v>43271</c:v>
                </c:pt>
                <c:pt idx="5084">
                  <c:v>43272</c:v>
                </c:pt>
                <c:pt idx="5085">
                  <c:v>43273</c:v>
                </c:pt>
                <c:pt idx="5086">
                  <c:v>43274</c:v>
                </c:pt>
                <c:pt idx="5087">
                  <c:v>43275</c:v>
                </c:pt>
                <c:pt idx="5088">
                  <c:v>43276</c:v>
                </c:pt>
                <c:pt idx="5089">
                  <c:v>43277</c:v>
                </c:pt>
                <c:pt idx="5090">
                  <c:v>43278</c:v>
                </c:pt>
                <c:pt idx="5091">
                  <c:v>43279</c:v>
                </c:pt>
                <c:pt idx="5092">
                  <c:v>43280</c:v>
                </c:pt>
                <c:pt idx="5093">
                  <c:v>43281</c:v>
                </c:pt>
                <c:pt idx="5094">
                  <c:v>43282</c:v>
                </c:pt>
                <c:pt idx="5095">
                  <c:v>43283</c:v>
                </c:pt>
                <c:pt idx="5096">
                  <c:v>43284</c:v>
                </c:pt>
                <c:pt idx="5097">
                  <c:v>43285</c:v>
                </c:pt>
                <c:pt idx="5098">
                  <c:v>43286</c:v>
                </c:pt>
                <c:pt idx="5099">
                  <c:v>43287</c:v>
                </c:pt>
                <c:pt idx="5100">
                  <c:v>43288</c:v>
                </c:pt>
                <c:pt idx="5101">
                  <c:v>43289</c:v>
                </c:pt>
                <c:pt idx="5102">
                  <c:v>43290</c:v>
                </c:pt>
                <c:pt idx="5103">
                  <c:v>43291</c:v>
                </c:pt>
                <c:pt idx="5104">
                  <c:v>43292</c:v>
                </c:pt>
                <c:pt idx="5105">
                  <c:v>43293</c:v>
                </c:pt>
                <c:pt idx="5106">
                  <c:v>43294</c:v>
                </c:pt>
                <c:pt idx="5107">
                  <c:v>43295</c:v>
                </c:pt>
                <c:pt idx="5108">
                  <c:v>43296</c:v>
                </c:pt>
                <c:pt idx="5109">
                  <c:v>43297</c:v>
                </c:pt>
                <c:pt idx="5110">
                  <c:v>43298</c:v>
                </c:pt>
                <c:pt idx="5111">
                  <c:v>43299</c:v>
                </c:pt>
                <c:pt idx="5112">
                  <c:v>43300</c:v>
                </c:pt>
                <c:pt idx="5113">
                  <c:v>43301</c:v>
                </c:pt>
                <c:pt idx="5114">
                  <c:v>43302</c:v>
                </c:pt>
                <c:pt idx="5115">
                  <c:v>43303</c:v>
                </c:pt>
                <c:pt idx="5116">
                  <c:v>43304</c:v>
                </c:pt>
                <c:pt idx="5117">
                  <c:v>43305</c:v>
                </c:pt>
                <c:pt idx="5118">
                  <c:v>43306</c:v>
                </c:pt>
                <c:pt idx="5119">
                  <c:v>43307</c:v>
                </c:pt>
                <c:pt idx="5120">
                  <c:v>43308</c:v>
                </c:pt>
                <c:pt idx="5121">
                  <c:v>43309</c:v>
                </c:pt>
                <c:pt idx="5122">
                  <c:v>43310</c:v>
                </c:pt>
                <c:pt idx="5123">
                  <c:v>43311</c:v>
                </c:pt>
                <c:pt idx="5124">
                  <c:v>43312</c:v>
                </c:pt>
                <c:pt idx="5125">
                  <c:v>43313</c:v>
                </c:pt>
                <c:pt idx="5126">
                  <c:v>43314</c:v>
                </c:pt>
                <c:pt idx="5127">
                  <c:v>43315</c:v>
                </c:pt>
                <c:pt idx="5128">
                  <c:v>43316</c:v>
                </c:pt>
                <c:pt idx="5129">
                  <c:v>43317</c:v>
                </c:pt>
                <c:pt idx="5130">
                  <c:v>43318</c:v>
                </c:pt>
                <c:pt idx="5131">
                  <c:v>43319</c:v>
                </c:pt>
                <c:pt idx="5132">
                  <c:v>43320</c:v>
                </c:pt>
                <c:pt idx="5133">
                  <c:v>43321</c:v>
                </c:pt>
                <c:pt idx="5134">
                  <c:v>43322</c:v>
                </c:pt>
                <c:pt idx="5135">
                  <c:v>43323</c:v>
                </c:pt>
                <c:pt idx="5136">
                  <c:v>43324</c:v>
                </c:pt>
                <c:pt idx="5137">
                  <c:v>43325</c:v>
                </c:pt>
                <c:pt idx="5138">
                  <c:v>43326</c:v>
                </c:pt>
                <c:pt idx="5139">
                  <c:v>43327</c:v>
                </c:pt>
                <c:pt idx="5140">
                  <c:v>43328</c:v>
                </c:pt>
                <c:pt idx="5141">
                  <c:v>43329</c:v>
                </c:pt>
                <c:pt idx="5142">
                  <c:v>43330</c:v>
                </c:pt>
                <c:pt idx="5143">
                  <c:v>43331</c:v>
                </c:pt>
                <c:pt idx="5144">
                  <c:v>43332</c:v>
                </c:pt>
                <c:pt idx="5145">
                  <c:v>43333</c:v>
                </c:pt>
                <c:pt idx="5146">
                  <c:v>43334</c:v>
                </c:pt>
                <c:pt idx="5147">
                  <c:v>43335</c:v>
                </c:pt>
                <c:pt idx="5148">
                  <c:v>43336</c:v>
                </c:pt>
                <c:pt idx="5149">
                  <c:v>43337</c:v>
                </c:pt>
                <c:pt idx="5150">
                  <c:v>43338</c:v>
                </c:pt>
                <c:pt idx="5151">
                  <c:v>43339</c:v>
                </c:pt>
                <c:pt idx="5152">
                  <c:v>43340</c:v>
                </c:pt>
                <c:pt idx="5153">
                  <c:v>43341</c:v>
                </c:pt>
                <c:pt idx="5154">
                  <c:v>43342</c:v>
                </c:pt>
                <c:pt idx="5155">
                  <c:v>43343</c:v>
                </c:pt>
                <c:pt idx="5156">
                  <c:v>43344</c:v>
                </c:pt>
                <c:pt idx="5157">
                  <c:v>43345</c:v>
                </c:pt>
                <c:pt idx="5158">
                  <c:v>43346</c:v>
                </c:pt>
                <c:pt idx="5159">
                  <c:v>43347</c:v>
                </c:pt>
                <c:pt idx="5160">
                  <c:v>43348</c:v>
                </c:pt>
                <c:pt idx="5161">
                  <c:v>43349</c:v>
                </c:pt>
                <c:pt idx="5162">
                  <c:v>43350</c:v>
                </c:pt>
                <c:pt idx="5163">
                  <c:v>43351</c:v>
                </c:pt>
                <c:pt idx="5164">
                  <c:v>43352</c:v>
                </c:pt>
                <c:pt idx="5165">
                  <c:v>43353</c:v>
                </c:pt>
                <c:pt idx="5166">
                  <c:v>43354</c:v>
                </c:pt>
                <c:pt idx="5167">
                  <c:v>43355</c:v>
                </c:pt>
                <c:pt idx="5168">
                  <c:v>43356</c:v>
                </c:pt>
                <c:pt idx="5169">
                  <c:v>43357</c:v>
                </c:pt>
                <c:pt idx="5170">
                  <c:v>43358</c:v>
                </c:pt>
                <c:pt idx="5171">
                  <c:v>43359</c:v>
                </c:pt>
                <c:pt idx="5172">
                  <c:v>43360</c:v>
                </c:pt>
                <c:pt idx="5173">
                  <c:v>43361</c:v>
                </c:pt>
                <c:pt idx="5174">
                  <c:v>43362</c:v>
                </c:pt>
                <c:pt idx="5175">
                  <c:v>43363</c:v>
                </c:pt>
                <c:pt idx="5176">
                  <c:v>43364</c:v>
                </c:pt>
                <c:pt idx="5177">
                  <c:v>43365</c:v>
                </c:pt>
                <c:pt idx="5178">
                  <c:v>43366</c:v>
                </c:pt>
                <c:pt idx="5179">
                  <c:v>43367</c:v>
                </c:pt>
                <c:pt idx="5180">
                  <c:v>43368</c:v>
                </c:pt>
                <c:pt idx="5181">
                  <c:v>43369</c:v>
                </c:pt>
                <c:pt idx="5182">
                  <c:v>43370</c:v>
                </c:pt>
                <c:pt idx="5183">
                  <c:v>43371</c:v>
                </c:pt>
                <c:pt idx="5184">
                  <c:v>43372</c:v>
                </c:pt>
                <c:pt idx="5185">
                  <c:v>43373</c:v>
                </c:pt>
                <c:pt idx="5186">
                  <c:v>43374</c:v>
                </c:pt>
                <c:pt idx="5187">
                  <c:v>43375</c:v>
                </c:pt>
                <c:pt idx="5188">
                  <c:v>43376</c:v>
                </c:pt>
                <c:pt idx="5189">
                  <c:v>43377</c:v>
                </c:pt>
                <c:pt idx="5190">
                  <c:v>43378</c:v>
                </c:pt>
                <c:pt idx="5191">
                  <c:v>43379</c:v>
                </c:pt>
                <c:pt idx="5192">
                  <c:v>43380</c:v>
                </c:pt>
                <c:pt idx="5193">
                  <c:v>43381</c:v>
                </c:pt>
                <c:pt idx="5194">
                  <c:v>43382</c:v>
                </c:pt>
                <c:pt idx="5195">
                  <c:v>43383</c:v>
                </c:pt>
                <c:pt idx="5196">
                  <c:v>43384</c:v>
                </c:pt>
                <c:pt idx="5197">
                  <c:v>43385</c:v>
                </c:pt>
                <c:pt idx="5198">
                  <c:v>43386</c:v>
                </c:pt>
                <c:pt idx="5199">
                  <c:v>43387</c:v>
                </c:pt>
                <c:pt idx="5200">
                  <c:v>43388</c:v>
                </c:pt>
                <c:pt idx="5201">
                  <c:v>43389</c:v>
                </c:pt>
                <c:pt idx="5202">
                  <c:v>43390</c:v>
                </c:pt>
                <c:pt idx="5203">
                  <c:v>43391</c:v>
                </c:pt>
                <c:pt idx="5204">
                  <c:v>43392</c:v>
                </c:pt>
                <c:pt idx="5205">
                  <c:v>43393</c:v>
                </c:pt>
                <c:pt idx="5206">
                  <c:v>43394</c:v>
                </c:pt>
                <c:pt idx="5207">
                  <c:v>43395</c:v>
                </c:pt>
                <c:pt idx="5208">
                  <c:v>43396</c:v>
                </c:pt>
                <c:pt idx="5209">
                  <c:v>43397</c:v>
                </c:pt>
                <c:pt idx="5210">
                  <c:v>43398</c:v>
                </c:pt>
                <c:pt idx="5211">
                  <c:v>43399</c:v>
                </c:pt>
                <c:pt idx="5212">
                  <c:v>43400</c:v>
                </c:pt>
                <c:pt idx="5213">
                  <c:v>43401</c:v>
                </c:pt>
                <c:pt idx="5214">
                  <c:v>43402</c:v>
                </c:pt>
                <c:pt idx="5215">
                  <c:v>43403</c:v>
                </c:pt>
                <c:pt idx="5216">
                  <c:v>43404</c:v>
                </c:pt>
                <c:pt idx="5217">
                  <c:v>43405</c:v>
                </c:pt>
                <c:pt idx="5218">
                  <c:v>43406</c:v>
                </c:pt>
                <c:pt idx="5219">
                  <c:v>43407</c:v>
                </c:pt>
                <c:pt idx="5220">
                  <c:v>43408</c:v>
                </c:pt>
                <c:pt idx="5221">
                  <c:v>43409</c:v>
                </c:pt>
                <c:pt idx="5222">
                  <c:v>43410</c:v>
                </c:pt>
                <c:pt idx="5223">
                  <c:v>43411</c:v>
                </c:pt>
                <c:pt idx="5224">
                  <c:v>43412</c:v>
                </c:pt>
                <c:pt idx="5225">
                  <c:v>43413</c:v>
                </c:pt>
                <c:pt idx="5226">
                  <c:v>43414</c:v>
                </c:pt>
                <c:pt idx="5227">
                  <c:v>43415</c:v>
                </c:pt>
                <c:pt idx="5228">
                  <c:v>43416</c:v>
                </c:pt>
                <c:pt idx="5229">
                  <c:v>43417</c:v>
                </c:pt>
                <c:pt idx="5230">
                  <c:v>43418</c:v>
                </c:pt>
                <c:pt idx="5231">
                  <c:v>43419</c:v>
                </c:pt>
                <c:pt idx="5232">
                  <c:v>43420</c:v>
                </c:pt>
                <c:pt idx="5233">
                  <c:v>43421</c:v>
                </c:pt>
                <c:pt idx="5234">
                  <c:v>43422</c:v>
                </c:pt>
                <c:pt idx="5235">
                  <c:v>43423</c:v>
                </c:pt>
                <c:pt idx="5236">
                  <c:v>43424</c:v>
                </c:pt>
                <c:pt idx="5237">
                  <c:v>43425</c:v>
                </c:pt>
                <c:pt idx="5238">
                  <c:v>43426</c:v>
                </c:pt>
                <c:pt idx="5239">
                  <c:v>43427</c:v>
                </c:pt>
                <c:pt idx="5240">
                  <c:v>43428</c:v>
                </c:pt>
                <c:pt idx="5241">
                  <c:v>43429</c:v>
                </c:pt>
                <c:pt idx="5242">
                  <c:v>43430</c:v>
                </c:pt>
                <c:pt idx="5243">
                  <c:v>43431</c:v>
                </c:pt>
                <c:pt idx="5244">
                  <c:v>43432</c:v>
                </c:pt>
                <c:pt idx="5245">
                  <c:v>43433</c:v>
                </c:pt>
                <c:pt idx="5246">
                  <c:v>43434</c:v>
                </c:pt>
                <c:pt idx="5247">
                  <c:v>43435</c:v>
                </c:pt>
                <c:pt idx="5248">
                  <c:v>43436</c:v>
                </c:pt>
                <c:pt idx="5249">
                  <c:v>43437</c:v>
                </c:pt>
                <c:pt idx="5250">
                  <c:v>43438</c:v>
                </c:pt>
                <c:pt idx="5251">
                  <c:v>43439</c:v>
                </c:pt>
                <c:pt idx="5252">
                  <c:v>43440</c:v>
                </c:pt>
                <c:pt idx="5253">
                  <c:v>43441</c:v>
                </c:pt>
                <c:pt idx="5254">
                  <c:v>43442</c:v>
                </c:pt>
                <c:pt idx="5255">
                  <c:v>43443</c:v>
                </c:pt>
                <c:pt idx="5256">
                  <c:v>43444</c:v>
                </c:pt>
                <c:pt idx="5257">
                  <c:v>43445</c:v>
                </c:pt>
                <c:pt idx="5258">
                  <c:v>43446</c:v>
                </c:pt>
                <c:pt idx="5259">
                  <c:v>43447</c:v>
                </c:pt>
                <c:pt idx="5260">
                  <c:v>43448</c:v>
                </c:pt>
                <c:pt idx="5261">
                  <c:v>43449</c:v>
                </c:pt>
                <c:pt idx="5262">
                  <c:v>43450</c:v>
                </c:pt>
                <c:pt idx="5263">
                  <c:v>43451</c:v>
                </c:pt>
                <c:pt idx="5264">
                  <c:v>43452</c:v>
                </c:pt>
                <c:pt idx="5265">
                  <c:v>43453</c:v>
                </c:pt>
                <c:pt idx="5266">
                  <c:v>43454</c:v>
                </c:pt>
                <c:pt idx="5267">
                  <c:v>43455</c:v>
                </c:pt>
                <c:pt idx="5268">
                  <c:v>43456</c:v>
                </c:pt>
                <c:pt idx="5269">
                  <c:v>43457</c:v>
                </c:pt>
                <c:pt idx="5270">
                  <c:v>43458</c:v>
                </c:pt>
                <c:pt idx="5271">
                  <c:v>43459</c:v>
                </c:pt>
                <c:pt idx="5272">
                  <c:v>43460</c:v>
                </c:pt>
                <c:pt idx="5273">
                  <c:v>43461</c:v>
                </c:pt>
                <c:pt idx="5274">
                  <c:v>43462</c:v>
                </c:pt>
                <c:pt idx="5275">
                  <c:v>43463</c:v>
                </c:pt>
                <c:pt idx="5276">
                  <c:v>43464</c:v>
                </c:pt>
                <c:pt idx="5277">
                  <c:v>43465</c:v>
                </c:pt>
                <c:pt idx="5278">
                  <c:v>43466</c:v>
                </c:pt>
                <c:pt idx="5279">
                  <c:v>43467</c:v>
                </c:pt>
                <c:pt idx="5280">
                  <c:v>43468</c:v>
                </c:pt>
                <c:pt idx="5281">
                  <c:v>43469</c:v>
                </c:pt>
                <c:pt idx="5282">
                  <c:v>43470</c:v>
                </c:pt>
                <c:pt idx="5283">
                  <c:v>43471</c:v>
                </c:pt>
                <c:pt idx="5284">
                  <c:v>43472</c:v>
                </c:pt>
                <c:pt idx="5285">
                  <c:v>43473</c:v>
                </c:pt>
                <c:pt idx="5286">
                  <c:v>43474</c:v>
                </c:pt>
                <c:pt idx="5287">
                  <c:v>43475</c:v>
                </c:pt>
                <c:pt idx="5288">
                  <c:v>43476</c:v>
                </c:pt>
                <c:pt idx="5289">
                  <c:v>43477</c:v>
                </c:pt>
                <c:pt idx="5290">
                  <c:v>43478</c:v>
                </c:pt>
                <c:pt idx="5291">
                  <c:v>43479</c:v>
                </c:pt>
                <c:pt idx="5292">
                  <c:v>43480</c:v>
                </c:pt>
                <c:pt idx="5293">
                  <c:v>43481</c:v>
                </c:pt>
                <c:pt idx="5294">
                  <c:v>43482</c:v>
                </c:pt>
                <c:pt idx="5295">
                  <c:v>43483</c:v>
                </c:pt>
                <c:pt idx="5296">
                  <c:v>43484</c:v>
                </c:pt>
                <c:pt idx="5297">
                  <c:v>43485</c:v>
                </c:pt>
                <c:pt idx="5298">
                  <c:v>43486</c:v>
                </c:pt>
                <c:pt idx="5299">
                  <c:v>43487</c:v>
                </c:pt>
                <c:pt idx="5300">
                  <c:v>43488</c:v>
                </c:pt>
                <c:pt idx="5301">
                  <c:v>43489</c:v>
                </c:pt>
                <c:pt idx="5302">
                  <c:v>43490</c:v>
                </c:pt>
                <c:pt idx="5303">
                  <c:v>43491</c:v>
                </c:pt>
                <c:pt idx="5304">
                  <c:v>43492</c:v>
                </c:pt>
                <c:pt idx="5305">
                  <c:v>43493</c:v>
                </c:pt>
                <c:pt idx="5306">
                  <c:v>43494</c:v>
                </c:pt>
                <c:pt idx="5307">
                  <c:v>43495</c:v>
                </c:pt>
                <c:pt idx="5308">
                  <c:v>43496</c:v>
                </c:pt>
                <c:pt idx="5309">
                  <c:v>43497</c:v>
                </c:pt>
                <c:pt idx="5310">
                  <c:v>43498</c:v>
                </c:pt>
                <c:pt idx="5311">
                  <c:v>43499</c:v>
                </c:pt>
                <c:pt idx="5312">
                  <c:v>43500</c:v>
                </c:pt>
                <c:pt idx="5313">
                  <c:v>43501</c:v>
                </c:pt>
                <c:pt idx="5314">
                  <c:v>43502</c:v>
                </c:pt>
                <c:pt idx="5315">
                  <c:v>43503</c:v>
                </c:pt>
                <c:pt idx="5316">
                  <c:v>43504</c:v>
                </c:pt>
                <c:pt idx="5317">
                  <c:v>43505</c:v>
                </c:pt>
                <c:pt idx="5318">
                  <c:v>43506</c:v>
                </c:pt>
                <c:pt idx="5319">
                  <c:v>43507</c:v>
                </c:pt>
                <c:pt idx="5320">
                  <c:v>43508</c:v>
                </c:pt>
                <c:pt idx="5321">
                  <c:v>43509</c:v>
                </c:pt>
                <c:pt idx="5322">
                  <c:v>43510</c:v>
                </c:pt>
                <c:pt idx="5323">
                  <c:v>43511</c:v>
                </c:pt>
                <c:pt idx="5324">
                  <c:v>43512</c:v>
                </c:pt>
                <c:pt idx="5325">
                  <c:v>43513</c:v>
                </c:pt>
                <c:pt idx="5326">
                  <c:v>43514</c:v>
                </c:pt>
                <c:pt idx="5327">
                  <c:v>43515</c:v>
                </c:pt>
                <c:pt idx="5328">
                  <c:v>43516</c:v>
                </c:pt>
                <c:pt idx="5329">
                  <c:v>43517</c:v>
                </c:pt>
                <c:pt idx="5330">
                  <c:v>43518</c:v>
                </c:pt>
                <c:pt idx="5331">
                  <c:v>43519</c:v>
                </c:pt>
                <c:pt idx="5332">
                  <c:v>43520</c:v>
                </c:pt>
                <c:pt idx="5333">
                  <c:v>43521</c:v>
                </c:pt>
                <c:pt idx="5334">
                  <c:v>43522</c:v>
                </c:pt>
                <c:pt idx="5335">
                  <c:v>43523</c:v>
                </c:pt>
                <c:pt idx="5336">
                  <c:v>43524</c:v>
                </c:pt>
                <c:pt idx="5337">
                  <c:v>43525</c:v>
                </c:pt>
                <c:pt idx="5338">
                  <c:v>43526</c:v>
                </c:pt>
                <c:pt idx="5339">
                  <c:v>43527</c:v>
                </c:pt>
                <c:pt idx="5340">
                  <c:v>43528</c:v>
                </c:pt>
                <c:pt idx="5341">
                  <c:v>43529</c:v>
                </c:pt>
                <c:pt idx="5342">
                  <c:v>43530</c:v>
                </c:pt>
                <c:pt idx="5343">
                  <c:v>43531</c:v>
                </c:pt>
                <c:pt idx="5344">
                  <c:v>43532</c:v>
                </c:pt>
                <c:pt idx="5345">
                  <c:v>43533</c:v>
                </c:pt>
                <c:pt idx="5346">
                  <c:v>43534</c:v>
                </c:pt>
                <c:pt idx="5347">
                  <c:v>43535</c:v>
                </c:pt>
                <c:pt idx="5348">
                  <c:v>43536</c:v>
                </c:pt>
                <c:pt idx="5349">
                  <c:v>43537</c:v>
                </c:pt>
                <c:pt idx="5350">
                  <c:v>43538</c:v>
                </c:pt>
                <c:pt idx="5351">
                  <c:v>43539</c:v>
                </c:pt>
                <c:pt idx="5352">
                  <c:v>43540</c:v>
                </c:pt>
                <c:pt idx="5353">
                  <c:v>43541</c:v>
                </c:pt>
                <c:pt idx="5354">
                  <c:v>43542</c:v>
                </c:pt>
                <c:pt idx="5355">
                  <c:v>43543</c:v>
                </c:pt>
                <c:pt idx="5356">
                  <c:v>43544</c:v>
                </c:pt>
                <c:pt idx="5357">
                  <c:v>43545</c:v>
                </c:pt>
                <c:pt idx="5358">
                  <c:v>43546</c:v>
                </c:pt>
                <c:pt idx="5359">
                  <c:v>43547</c:v>
                </c:pt>
                <c:pt idx="5360">
                  <c:v>43548</c:v>
                </c:pt>
                <c:pt idx="5361">
                  <c:v>43549</c:v>
                </c:pt>
                <c:pt idx="5362">
                  <c:v>43550</c:v>
                </c:pt>
                <c:pt idx="5363">
                  <c:v>43551</c:v>
                </c:pt>
                <c:pt idx="5364">
                  <c:v>43552</c:v>
                </c:pt>
                <c:pt idx="5365">
                  <c:v>43553</c:v>
                </c:pt>
                <c:pt idx="5366">
                  <c:v>43554</c:v>
                </c:pt>
                <c:pt idx="5367">
                  <c:v>43555</c:v>
                </c:pt>
                <c:pt idx="5368">
                  <c:v>43556</c:v>
                </c:pt>
                <c:pt idx="5369">
                  <c:v>43557</c:v>
                </c:pt>
                <c:pt idx="5370">
                  <c:v>43558</c:v>
                </c:pt>
                <c:pt idx="5371">
                  <c:v>43559</c:v>
                </c:pt>
                <c:pt idx="5372">
                  <c:v>43560</c:v>
                </c:pt>
                <c:pt idx="5373">
                  <c:v>43561</c:v>
                </c:pt>
                <c:pt idx="5374">
                  <c:v>43562</c:v>
                </c:pt>
                <c:pt idx="5375">
                  <c:v>43563</c:v>
                </c:pt>
                <c:pt idx="5376">
                  <c:v>43564</c:v>
                </c:pt>
                <c:pt idx="5377">
                  <c:v>43565</c:v>
                </c:pt>
                <c:pt idx="5378">
                  <c:v>43566</c:v>
                </c:pt>
                <c:pt idx="5379">
                  <c:v>43567</c:v>
                </c:pt>
                <c:pt idx="5380">
                  <c:v>43568</c:v>
                </c:pt>
                <c:pt idx="5381">
                  <c:v>43569</c:v>
                </c:pt>
                <c:pt idx="5382">
                  <c:v>43570</c:v>
                </c:pt>
                <c:pt idx="5383">
                  <c:v>43571</c:v>
                </c:pt>
                <c:pt idx="5384">
                  <c:v>43572</c:v>
                </c:pt>
                <c:pt idx="5385">
                  <c:v>43573</c:v>
                </c:pt>
                <c:pt idx="5386">
                  <c:v>43574</c:v>
                </c:pt>
                <c:pt idx="5387">
                  <c:v>43575</c:v>
                </c:pt>
                <c:pt idx="5388">
                  <c:v>43576</c:v>
                </c:pt>
                <c:pt idx="5389">
                  <c:v>43577</c:v>
                </c:pt>
                <c:pt idx="5390">
                  <c:v>43578</c:v>
                </c:pt>
                <c:pt idx="5391">
                  <c:v>43579</c:v>
                </c:pt>
                <c:pt idx="5392">
                  <c:v>43580</c:v>
                </c:pt>
                <c:pt idx="5393">
                  <c:v>43581</c:v>
                </c:pt>
                <c:pt idx="5394">
                  <c:v>43582</c:v>
                </c:pt>
                <c:pt idx="5395">
                  <c:v>43583</c:v>
                </c:pt>
                <c:pt idx="5396">
                  <c:v>43584</c:v>
                </c:pt>
                <c:pt idx="5397">
                  <c:v>43585</c:v>
                </c:pt>
                <c:pt idx="5398">
                  <c:v>43586</c:v>
                </c:pt>
                <c:pt idx="5399">
                  <c:v>43587</c:v>
                </c:pt>
                <c:pt idx="5400">
                  <c:v>43588</c:v>
                </c:pt>
                <c:pt idx="5401">
                  <c:v>43589</c:v>
                </c:pt>
                <c:pt idx="5402">
                  <c:v>43590</c:v>
                </c:pt>
                <c:pt idx="5403">
                  <c:v>43591</c:v>
                </c:pt>
                <c:pt idx="5404">
                  <c:v>43592</c:v>
                </c:pt>
                <c:pt idx="5405">
                  <c:v>43593</c:v>
                </c:pt>
                <c:pt idx="5406">
                  <c:v>43594</c:v>
                </c:pt>
                <c:pt idx="5407">
                  <c:v>43595</c:v>
                </c:pt>
                <c:pt idx="5408">
                  <c:v>43596</c:v>
                </c:pt>
                <c:pt idx="5409">
                  <c:v>43597</c:v>
                </c:pt>
                <c:pt idx="5410">
                  <c:v>43598</c:v>
                </c:pt>
                <c:pt idx="5411">
                  <c:v>43599</c:v>
                </c:pt>
                <c:pt idx="5412">
                  <c:v>43600</c:v>
                </c:pt>
                <c:pt idx="5413">
                  <c:v>43601</c:v>
                </c:pt>
                <c:pt idx="5414">
                  <c:v>43602</c:v>
                </c:pt>
                <c:pt idx="5415">
                  <c:v>43603</c:v>
                </c:pt>
                <c:pt idx="5416">
                  <c:v>43604</c:v>
                </c:pt>
                <c:pt idx="5417">
                  <c:v>43605</c:v>
                </c:pt>
                <c:pt idx="5418">
                  <c:v>43606</c:v>
                </c:pt>
                <c:pt idx="5419">
                  <c:v>43607</c:v>
                </c:pt>
                <c:pt idx="5420">
                  <c:v>43608</c:v>
                </c:pt>
                <c:pt idx="5421">
                  <c:v>43609</c:v>
                </c:pt>
                <c:pt idx="5422">
                  <c:v>43610</c:v>
                </c:pt>
                <c:pt idx="5423">
                  <c:v>43611</c:v>
                </c:pt>
                <c:pt idx="5424">
                  <c:v>43612</c:v>
                </c:pt>
                <c:pt idx="5425">
                  <c:v>43613</c:v>
                </c:pt>
                <c:pt idx="5426">
                  <c:v>43614</c:v>
                </c:pt>
                <c:pt idx="5427">
                  <c:v>43615</c:v>
                </c:pt>
                <c:pt idx="5428">
                  <c:v>43616</c:v>
                </c:pt>
                <c:pt idx="5429">
                  <c:v>43617</c:v>
                </c:pt>
                <c:pt idx="5430">
                  <c:v>43618</c:v>
                </c:pt>
                <c:pt idx="5431">
                  <c:v>43619</c:v>
                </c:pt>
                <c:pt idx="5432">
                  <c:v>43620</c:v>
                </c:pt>
                <c:pt idx="5433">
                  <c:v>43621</c:v>
                </c:pt>
                <c:pt idx="5434">
                  <c:v>43622</c:v>
                </c:pt>
                <c:pt idx="5435">
                  <c:v>43623</c:v>
                </c:pt>
                <c:pt idx="5436">
                  <c:v>43624</c:v>
                </c:pt>
                <c:pt idx="5437">
                  <c:v>43625</c:v>
                </c:pt>
                <c:pt idx="5438">
                  <c:v>43626</c:v>
                </c:pt>
                <c:pt idx="5439">
                  <c:v>43627</c:v>
                </c:pt>
                <c:pt idx="5440">
                  <c:v>43628</c:v>
                </c:pt>
                <c:pt idx="5441">
                  <c:v>43629</c:v>
                </c:pt>
                <c:pt idx="5442">
                  <c:v>43630</c:v>
                </c:pt>
                <c:pt idx="5443">
                  <c:v>43631</c:v>
                </c:pt>
                <c:pt idx="5444">
                  <c:v>43632</c:v>
                </c:pt>
                <c:pt idx="5445">
                  <c:v>43633</c:v>
                </c:pt>
                <c:pt idx="5446">
                  <c:v>43634</c:v>
                </c:pt>
                <c:pt idx="5447">
                  <c:v>43635</c:v>
                </c:pt>
                <c:pt idx="5448">
                  <c:v>43636</c:v>
                </c:pt>
                <c:pt idx="5449">
                  <c:v>43637</c:v>
                </c:pt>
                <c:pt idx="5450">
                  <c:v>43638</c:v>
                </c:pt>
                <c:pt idx="5451">
                  <c:v>43639</c:v>
                </c:pt>
                <c:pt idx="5452">
                  <c:v>43640</c:v>
                </c:pt>
                <c:pt idx="5453">
                  <c:v>43641</c:v>
                </c:pt>
                <c:pt idx="5454">
                  <c:v>43642</c:v>
                </c:pt>
                <c:pt idx="5455">
                  <c:v>43643</c:v>
                </c:pt>
                <c:pt idx="5456">
                  <c:v>43644</c:v>
                </c:pt>
                <c:pt idx="5457">
                  <c:v>43645</c:v>
                </c:pt>
                <c:pt idx="5458">
                  <c:v>43646</c:v>
                </c:pt>
                <c:pt idx="5459">
                  <c:v>43647</c:v>
                </c:pt>
                <c:pt idx="5460">
                  <c:v>43648</c:v>
                </c:pt>
                <c:pt idx="5461">
                  <c:v>43649</c:v>
                </c:pt>
                <c:pt idx="5462">
                  <c:v>43650</c:v>
                </c:pt>
                <c:pt idx="5463">
                  <c:v>43651</c:v>
                </c:pt>
                <c:pt idx="5464">
                  <c:v>43652</c:v>
                </c:pt>
                <c:pt idx="5465">
                  <c:v>43653</c:v>
                </c:pt>
                <c:pt idx="5466">
                  <c:v>43654</c:v>
                </c:pt>
                <c:pt idx="5467">
                  <c:v>43655</c:v>
                </c:pt>
                <c:pt idx="5468">
                  <c:v>43656</c:v>
                </c:pt>
                <c:pt idx="5469">
                  <c:v>43657</c:v>
                </c:pt>
                <c:pt idx="5470">
                  <c:v>43658</c:v>
                </c:pt>
                <c:pt idx="5471">
                  <c:v>43659</c:v>
                </c:pt>
                <c:pt idx="5472">
                  <c:v>43660</c:v>
                </c:pt>
                <c:pt idx="5473">
                  <c:v>43661</c:v>
                </c:pt>
                <c:pt idx="5474">
                  <c:v>43662</c:v>
                </c:pt>
                <c:pt idx="5475">
                  <c:v>43663</c:v>
                </c:pt>
                <c:pt idx="5476">
                  <c:v>43664</c:v>
                </c:pt>
                <c:pt idx="5477">
                  <c:v>43665</c:v>
                </c:pt>
                <c:pt idx="5478">
                  <c:v>43666</c:v>
                </c:pt>
                <c:pt idx="5479">
                  <c:v>43667</c:v>
                </c:pt>
                <c:pt idx="5480">
                  <c:v>43668</c:v>
                </c:pt>
                <c:pt idx="5481">
                  <c:v>43669</c:v>
                </c:pt>
                <c:pt idx="5482">
                  <c:v>43670</c:v>
                </c:pt>
                <c:pt idx="5483">
                  <c:v>43671</c:v>
                </c:pt>
                <c:pt idx="5484">
                  <c:v>43672</c:v>
                </c:pt>
                <c:pt idx="5485">
                  <c:v>43673</c:v>
                </c:pt>
                <c:pt idx="5486">
                  <c:v>43674</c:v>
                </c:pt>
                <c:pt idx="5487">
                  <c:v>43675</c:v>
                </c:pt>
                <c:pt idx="5488">
                  <c:v>43676</c:v>
                </c:pt>
                <c:pt idx="5489">
                  <c:v>43677</c:v>
                </c:pt>
                <c:pt idx="5490">
                  <c:v>43678</c:v>
                </c:pt>
                <c:pt idx="5491">
                  <c:v>43679</c:v>
                </c:pt>
                <c:pt idx="5492">
                  <c:v>43680</c:v>
                </c:pt>
                <c:pt idx="5493">
                  <c:v>43681</c:v>
                </c:pt>
                <c:pt idx="5494">
                  <c:v>43682</c:v>
                </c:pt>
                <c:pt idx="5495">
                  <c:v>43683</c:v>
                </c:pt>
                <c:pt idx="5496">
                  <c:v>43684</c:v>
                </c:pt>
                <c:pt idx="5497">
                  <c:v>43685</c:v>
                </c:pt>
                <c:pt idx="5498">
                  <c:v>43686</c:v>
                </c:pt>
                <c:pt idx="5499">
                  <c:v>43687</c:v>
                </c:pt>
                <c:pt idx="5500">
                  <c:v>43688</c:v>
                </c:pt>
                <c:pt idx="5501">
                  <c:v>43689</c:v>
                </c:pt>
                <c:pt idx="5502">
                  <c:v>43690</c:v>
                </c:pt>
                <c:pt idx="5503">
                  <c:v>43691</c:v>
                </c:pt>
                <c:pt idx="5504">
                  <c:v>43692</c:v>
                </c:pt>
                <c:pt idx="5505">
                  <c:v>43693</c:v>
                </c:pt>
                <c:pt idx="5506">
                  <c:v>43694</c:v>
                </c:pt>
                <c:pt idx="5507">
                  <c:v>43695</c:v>
                </c:pt>
                <c:pt idx="5508">
                  <c:v>43696</c:v>
                </c:pt>
                <c:pt idx="5509">
                  <c:v>43697</c:v>
                </c:pt>
                <c:pt idx="5510">
                  <c:v>43698</c:v>
                </c:pt>
                <c:pt idx="5511">
                  <c:v>43699</c:v>
                </c:pt>
                <c:pt idx="5512">
                  <c:v>43700</c:v>
                </c:pt>
                <c:pt idx="5513">
                  <c:v>43701</c:v>
                </c:pt>
                <c:pt idx="5514">
                  <c:v>43702</c:v>
                </c:pt>
                <c:pt idx="5515">
                  <c:v>43703</c:v>
                </c:pt>
                <c:pt idx="5516">
                  <c:v>43704</c:v>
                </c:pt>
                <c:pt idx="5517">
                  <c:v>43705</c:v>
                </c:pt>
                <c:pt idx="5518">
                  <c:v>43706</c:v>
                </c:pt>
                <c:pt idx="5519">
                  <c:v>43707</c:v>
                </c:pt>
                <c:pt idx="5520">
                  <c:v>43708</c:v>
                </c:pt>
                <c:pt idx="5521">
                  <c:v>43709</c:v>
                </c:pt>
                <c:pt idx="5522">
                  <c:v>43710</c:v>
                </c:pt>
                <c:pt idx="5523">
                  <c:v>43711</c:v>
                </c:pt>
                <c:pt idx="5524">
                  <c:v>43712</c:v>
                </c:pt>
                <c:pt idx="5525">
                  <c:v>43713</c:v>
                </c:pt>
                <c:pt idx="5526">
                  <c:v>43714</c:v>
                </c:pt>
                <c:pt idx="5527">
                  <c:v>43715</c:v>
                </c:pt>
                <c:pt idx="5528">
                  <c:v>43716</c:v>
                </c:pt>
                <c:pt idx="5529">
                  <c:v>43717</c:v>
                </c:pt>
                <c:pt idx="5530">
                  <c:v>43718</c:v>
                </c:pt>
                <c:pt idx="5531">
                  <c:v>43719</c:v>
                </c:pt>
                <c:pt idx="5532">
                  <c:v>43720</c:v>
                </c:pt>
                <c:pt idx="5533">
                  <c:v>43721</c:v>
                </c:pt>
                <c:pt idx="5534">
                  <c:v>43722</c:v>
                </c:pt>
                <c:pt idx="5535">
                  <c:v>43723</c:v>
                </c:pt>
                <c:pt idx="5536">
                  <c:v>43724</c:v>
                </c:pt>
                <c:pt idx="5537">
                  <c:v>43725</c:v>
                </c:pt>
                <c:pt idx="5538">
                  <c:v>43726</c:v>
                </c:pt>
                <c:pt idx="5539">
                  <c:v>43727</c:v>
                </c:pt>
                <c:pt idx="5540">
                  <c:v>43728</c:v>
                </c:pt>
                <c:pt idx="5541">
                  <c:v>43729</c:v>
                </c:pt>
                <c:pt idx="5542">
                  <c:v>43730</c:v>
                </c:pt>
                <c:pt idx="5543">
                  <c:v>43731</c:v>
                </c:pt>
                <c:pt idx="5544">
                  <c:v>43732</c:v>
                </c:pt>
                <c:pt idx="5545">
                  <c:v>43733</c:v>
                </c:pt>
                <c:pt idx="5546">
                  <c:v>43734</c:v>
                </c:pt>
                <c:pt idx="5547">
                  <c:v>43735</c:v>
                </c:pt>
                <c:pt idx="5548">
                  <c:v>43736</c:v>
                </c:pt>
                <c:pt idx="5549">
                  <c:v>43737</c:v>
                </c:pt>
                <c:pt idx="5550">
                  <c:v>43738</c:v>
                </c:pt>
                <c:pt idx="5551">
                  <c:v>43739</c:v>
                </c:pt>
                <c:pt idx="5552">
                  <c:v>43740</c:v>
                </c:pt>
                <c:pt idx="5553">
                  <c:v>43741</c:v>
                </c:pt>
                <c:pt idx="5554">
                  <c:v>43742</c:v>
                </c:pt>
                <c:pt idx="5555">
                  <c:v>43743</c:v>
                </c:pt>
                <c:pt idx="5556">
                  <c:v>43744</c:v>
                </c:pt>
                <c:pt idx="5557">
                  <c:v>43745</c:v>
                </c:pt>
                <c:pt idx="5558">
                  <c:v>43746</c:v>
                </c:pt>
                <c:pt idx="5559">
                  <c:v>43747</c:v>
                </c:pt>
                <c:pt idx="5560">
                  <c:v>43748</c:v>
                </c:pt>
                <c:pt idx="5561">
                  <c:v>43749</c:v>
                </c:pt>
                <c:pt idx="5562">
                  <c:v>43750</c:v>
                </c:pt>
                <c:pt idx="5563">
                  <c:v>43751</c:v>
                </c:pt>
                <c:pt idx="5564">
                  <c:v>43752</c:v>
                </c:pt>
                <c:pt idx="5565">
                  <c:v>43753</c:v>
                </c:pt>
                <c:pt idx="5566">
                  <c:v>43754</c:v>
                </c:pt>
                <c:pt idx="5567">
                  <c:v>43755</c:v>
                </c:pt>
                <c:pt idx="5568">
                  <c:v>43756</c:v>
                </c:pt>
                <c:pt idx="5569">
                  <c:v>43757</c:v>
                </c:pt>
                <c:pt idx="5570">
                  <c:v>43758</c:v>
                </c:pt>
                <c:pt idx="5571">
                  <c:v>43759</c:v>
                </c:pt>
                <c:pt idx="5572">
                  <c:v>43760</c:v>
                </c:pt>
                <c:pt idx="5573">
                  <c:v>43761</c:v>
                </c:pt>
                <c:pt idx="5574">
                  <c:v>43762</c:v>
                </c:pt>
                <c:pt idx="5575">
                  <c:v>43763</c:v>
                </c:pt>
                <c:pt idx="5576">
                  <c:v>43764</c:v>
                </c:pt>
                <c:pt idx="5577">
                  <c:v>43765</c:v>
                </c:pt>
                <c:pt idx="5578">
                  <c:v>43766</c:v>
                </c:pt>
                <c:pt idx="5579">
                  <c:v>43767</c:v>
                </c:pt>
                <c:pt idx="5580">
                  <c:v>43768</c:v>
                </c:pt>
                <c:pt idx="5581">
                  <c:v>43769</c:v>
                </c:pt>
                <c:pt idx="5582">
                  <c:v>43770</c:v>
                </c:pt>
                <c:pt idx="5583">
                  <c:v>43771</c:v>
                </c:pt>
                <c:pt idx="5584">
                  <c:v>43772</c:v>
                </c:pt>
                <c:pt idx="5585">
                  <c:v>43773</c:v>
                </c:pt>
                <c:pt idx="5586">
                  <c:v>43774</c:v>
                </c:pt>
                <c:pt idx="5587">
                  <c:v>43775</c:v>
                </c:pt>
                <c:pt idx="5588">
                  <c:v>43776</c:v>
                </c:pt>
                <c:pt idx="5589">
                  <c:v>43777</c:v>
                </c:pt>
                <c:pt idx="5590">
                  <c:v>43778</c:v>
                </c:pt>
                <c:pt idx="5591">
                  <c:v>43779</c:v>
                </c:pt>
                <c:pt idx="5592">
                  <c:v>43780</c:v>
                </c:pt>
                <c:pt idx="5593">
                  <c:v>43781</c:v>
                </c:pt>
                <c:pt idx="5594">
                  <c:v>43782</c:v>
                </c:pt>
                <c:pt idx="5595">
                  <c:v>43783</c:v>
                </c:pt>
                <c:pt idx="5596">
                  <c:v>43784</c:v>
                </c:pt>
                <c:pt idx="5597">
                  <c:v>43785</c:v>
                </c:pt>
                <c:pt idx="5598">
                  <c:v>43786</c:v>
                </c:pt>
                <c:pt idx="5599">
                  <c:v>43787</c:v>
                </c:pt>
                <c:pt idx="5600">
                  <c:v>43788</c:v>
                </c:pt>
                <c:pt idx="5601">
                  <c:v>43789</c:v>
                </c:pt>
                <c:pt idx="5602">
                  <c:v>43790</c:v>
                </c:pt>
                <c:pt idx="5603">
                  <c:v>43791</c:v>
                </c:pt>
                <c:pt idx="5604">
                  <c:v>43792</c:v>
                </c:pt>
                <c:pt idx="5605">
                  <c:v>43793</c:v>
                </c:pt>
                <c:pt idx="5606">
                  <c:v>43794</c:v>
                </c:pt>
                <c:pt idx="5607">
                  <c:v>43795</c:v>
                </c:pt>
                <c:pt idx="5608">
                  <c:v>43796</c:v>
                </c:pt>
                <c:pt idx="5609">
                  <c:v>43797</c:v>
                </c:pt>
                <c:pt idx="5610">
                  <c:v>43798</c:v>
                </c:pt>
                <c:pt idx="5611">
                  <c:v>43799</c:v>
                </c:pt>
                <c:pt idx="5612">
                  <c:v>43800</c:v>
                </c:pt>
                <c:pt idx="5613">
                  <c:v>43801</c:v>
                </c:pt>
                <c:pt idx="5614">
                  <c:v>43802</c:v>
                </c:pt>
                <c:pt idx="5615">
                  <c:v>43803</c:v>
                </c:pt>
                <c:pt idx="5616">
                  <c:v>43804</c:v>
                </c:pt>
                <c:pt idx="5617">
                  <c:v>43805</c:v>
                </c:pt>
                <c:pt idx="5618">
                  <c:v>43806</c:v>
                </c:pt>
                <c:pt idx="5619">
                  <c:v>43807</c:v>
                </c:pt>
                <c:pt idx="5620">
                  <c:v>43808</c:v>
                </c:pt>
                <c:pt idx="5621">
                  <c:v>43809</c:v>
                </c:pt>
                <c:pt idx="5622">
                  <c:v>43810</c:v>
                </c:pt>
                <c:pt idx="5623">
                  <c:v>43811</c:v>
                </c:pt>
                <c:pt idx="5624">
                  <c:v>43812</c:v>
                </c:pt>
                <c:pt idx="5625">
                  <c:v>43813</c:v>
                </c:pt>
                <c:pt idx="5626">
                  <c:v>43814</c:v>
                </c:pt>
                <c:pt idx="5627">
                  <c:v>43815</c:v>
                </c:pt>
                <c:pt idx="5628">
                  <c:v>43816</c:v>
                </c:pt>
                <c:pt idx="5629">
                  <c:v>43817</c:v>
                </c:pt>
                <c:pt idx="5630">
                  <c:v>43818</c:v>
                </c:pt>
                <c:pt idx="5631">
                  <c:v>43819</c:v>
                </c:pt>
                <c:pt idx="5632">
                  <c:v>43820</c:v>
                </c:pt>
                <c:pt idx="5633">
                  <c:v>43821</c:v>
                </c:pt>
                <c:pt idx="5634">
                  <c:v>43822</c:v>
                </c:pt>
                <c:pt idx="5635">
                  <c:v>43823</c:v>
                </c:pt>
                <c:pt idx="5636">
                  <c:v>43824</c:v>
                </c:pt>
                <c:pt idx="5637">
                  <c:v>43825</c:v>
                </c:pt>
                <c:pt idx="5638">
                  <c:v>43826</c:v>
                </c:pt>
                <c:pt idx="5639">
                  <c:v>43827</c:v>
                </c:pt>
                <c:pt idx="5640">
                  <c:v>43828</c:v>
                </c:pt>
                <c:pt idx="5641">
                  <c:v>43829</c:v>
                </c:pt>
                <c:pt idx="5642">
                  <c:v>43830</c:v>
                </c:pt>
                <c:pt idx="5643">
                  <c:v>43831</c:v>
                </c:pt>
                <c:pt idx="5644">
                  <c:v>43832</c:v>
                </c:pt>
                <c:pt idx="5645">
                  <c:v>43833</c:v>
                </c:pt>
                <c:pt idx="5646">
                  <c:v>43834</c:v>
                </c:pt>
                <c:pt idx="5647">
                  <c:v>43835</c:v>
                </c:pt>
                <c:pt idx="5648">
                  <c:v>43836</c:v>
                </c:pt>
                <c:pt idx="5649">
                  <c:v>43837</c:v>
                </c:pt>
                <c:pt idx="5650">
                  <c:v>43838</c:v>
                </c:pt>
                <c:pt idx="5651">
                  <c:v>43839</c:v>
                </c:pt>
                <c:pt idx="5652">
                  <c:v>43840</c:v>
                </c:pt>
                <c:pt idx="5653">
                  <c:v>43841</c:v>
                </c:pt>
                <c:pt idx="5654">
                  <c:v>43842</c:v>
                </c:pt>
                <c:pt idx="5655">
                  <c:v>43843</c:v>
                </c:pt>
                <c:pt idx="5656">
                  <c:v>43844</c:v>
                </c:pt>
                <c:pt idx="5657">
                  <c:v>43845</c:v>
                </c:pt>
                <c:pt idx="5658">
                  <c:v>43846</c:v>
                </c:pt>
                <c:pt idx="5659">
                  <c:v>43847</c:v>
                </c:pt>
                <c:pt idx="5660">
                  <c:v>43848</c:v>
                </c:pt>
                <c:pt idx="5661">
                  <c:v>43849</c:v>
                </c:pt>
                <c:pt idx="5662">
                  <c:v>43850</c:v>
                </c:pt>
                <c:pt idx="5663">
                  <c:v>43851</c:v>
                </c:pt>
                <c:pt idx="5664">
                  <c:v>43852</c:v>
                </c:pt>
                <c:pt idx="5665">
                  <c:v>43853</c:v>
                </c:pt>
                <c:pt idx="5666">
                  <c:v>43854</c:v>
                </c:pt>
                <c:pt idx="5667">
                  <c:v>43855</c:v>
                </c:pt>
                <c:pt idx="5668">
                  <c:v>43856</c:v>
                </c:pt>
                <c:pt idx="5669">
                  <c:v>43857</c:v>
                </c:pt>
                <c:pt idx="5670">
                  <c:v>43858</c:v>
                </c:pt>
                <c:pt idx="5671">
                  <c:v>43859</c:v>
                </c:pt>
                <c:pt idx="5672">
                  <c:v>43860</c:v>
                </c:pt>
                <c:pt idx="5673">
                  <c:v>43861</c:v>
                </c:pt>
                <c:pt idx="5674">
                  <c:v>43862</c:v>
                </c:pt>
                <c:pt idx="5675">
                  <c:v>43863</c:v>
                </c:pt>
                <c:pt idx="5676">
                  <c:v>43864</c:v>
                </c:pt>
                <c:pt idx="5677">
                  <c:v>43865</c:v>
                </c:pt>
                <c:pt idx="5678">
                  <c:v>43866</c:v>
                </c:pt>
                <c:pt idx="5679">
                  <c:v>43867</c:v>
                </c:pt>
                <c:pt idx="5680">
                  <c:v>43868</c:v>
                </c:pt>
                <c:pt idx="5681">
                  <c:v>43869</c:v>
                </c:pt>
                <c:pt idx="5682">
                  <c:v>43870</c:v>
                </c:pt>
                <c:pt idx="5683">
                  <c:v>43871</c:v>
                </c:pt>
                <c:pt idx="5684">
                  <c:v>43872</c:v>
                </c:pt>
                <c:pt idx="5685">
                  <c:v>43873</c:v>
                </c:pt>
                <c:pt idx="5686">
                  <c:v>43874</c:v>
                </c:pt>
                <c:pt idx="5687">
                  <c:v>43875</c:v>
                </c:pt>
                <c:pt idx="5688">
                  <c:v>43876</c:v>
                </c:pt>
                <c:pt idx="5689">
                  <c:v>43877</c:v>
                </c:pt>
                <c:pt idx="5690">
                  <c:v>43878</c:v>
                </c:pt>
                <c:pt idx="5691">
                  <c:v>43879</c:v>
                </c:pt>
                <c:pt idx="5692">
                  <c:v>43880</c:v>
                </c:pt>
                <c:pt idx="5693">
                  <c:v>43881</c:v>
                </c:pt>
                <c:pt idx="5694">
                  <c:v>43882</c:v>
                </c:pt>
                <c:pt idx="5695">
                  <c:v>43883</c:v>
                </c:pt>
                <c:pt idx="5696">
                  <c:v>43884</c:v>
                </c:pt>
                <c:pt idx="5697">
                  <c:v>43885</c:v>
                </c:pt>
                <c:pt idx="5698">
                  <c:v>43886</c:v>
                </c:pt>
                <c:pt idx="5699">
                  <c:v>43887</c:v>
                </c:pt>
                <c:pt idx="5700">
                  <c:v>43888</c:v>
                </c:pt>
                <c:pt idx="5701">
                  <c:v>43889</c:v>
                </c:pt>
                <c:pt idx="5702">
                  <c:v>43890</c:v>
                </c:pt>
                <c:pt idx="5703">
                  <c:v>43891</c:v>
                </c:pt>
                <c:pt idx="5704">
                  <c:v>43892</c:v>
                </c:pt>
                <c:pt idx="5705">
                  <c:v>43893</c:v>
                </c:pt>
                <c:pt idx="5706">
                  <c:v>43894</c:v>
                </c:pt>
                <c:pt idx="5707">
                  <c:v>43895</c:v>
                </c:pt>
                <c:pt idx="5708">
                  <c:v>43896</c:v>
                </c:pt>
                <c:pt idx="5709">
                  <c:v>43897</c:v>
                </c:pt>
                <c:pt idx="5710">
                  <c:v>43898</c:v>
                </c:pt>
                <c:pt idx="5711">
                  <c:v>43899</c:v>
                </c:pt>
                <c:pt idx="5712">
                  <c:v>43900</c:v>
                </c:pt>
                <c:pt idx="5713">
                  <c:v>43901</c:v>
                </c:pt>
                <c:pt idx="5714">
                  <c:v>43902</c:v>
                </c:pt>
                <c:pt idx="5715">
                  <c:v>43903</c:v>
                </c:pt>
                <c:pt idx="5716">
                  <c:v>43904</c:v>
                </c:pt>
                <c:pt idx="5717">
                  <c:v>43905</c:v>
                </c:pt>
                <c:pt idx="5718">
                  <c:v>43906</c:v>
                </c:pt>
                <c:pt idx="5719">
                  <c:v>43907</c:v>
                </c:pt>
                <c:pt idx="5720">
                  <c:v>43908</c:v>
                </c:pt>
                <c:pt idx="5721">
                  <c:v>43909</c:v>
                </c:pt>
                <c:pt idx="5722">
                  <c:v>43910</c:v>
                </c:pt>
                <c:pt idx="5723">
                  <c:v>43911</c:v>
                </c:pt>
                <c:pt idx="5724">
                  <c:v>43912</c:v>
                </c:pt>
                <c:pt idx="5725">
                  <c:v>43913</c:v>
                </c:pt>
                <c:pt idx="5726">
                  <c:v>43914</c:v>
                </c:pt>
                <c:pt idx="5727">
                  <c:v>43915</c:v>
                </c:pt>
                <c:pt idx="5728">
                  <c:v>43916</c:v>
                </c:pt>
                <c:pt idx="5729">
                  <c:v>43917</c:v>
                </c:pt>
                <c:pt idx="5730">
                  <c:v>43918</c:v>
                </c:pt>
                <c:pt idx="5731">
                  <c:v>43919</c:v>
                </c:pt>
                <c:pt idx="5732">
                  <c:v>43920</c:v>
                </c:pt>
                <c:pt idx="5733">
                  <c:v>43921</c:v>
                </c:pt>
                <c:pt idx="5734">
                  <c:v>43922</c:v>
                </c:pt>
                <c:pt idx="5735">
                  <c:v>43923</c:v>
                </c:pt>
                <c:pt idx="5736">
                  <c:v>43924</c:v>
                </c:pt>
                <c:pt idx="5737">
                  <c:v>43925</c:v>
                </c:pt>
                <c:pt idx="5738">
                  <c:v>43926</c:v>
                </c:pt>
                <c:pt idx="5739">
                  <c:v>43927</c:v>
                </c:pt>
                <c:pt idx="5740">
                  <c:v>43928</c:v>
                </c:pt>
                <c:pt idx="5741">
                  <c:v>43929</c:v>
                </c:pt>
                <c:pt idx="5742">
                  <c:v>43930</c:v>
                </c:pt>
                <c:pt idx="5743">
                  <c:v>43931</c:v>
                </c:pt>
                <c:pt idx="5744">
                  <c:v>43932</c:v>
                </c:pt>
                <c:pt idx="5745">
                  <c:v>43933</c:v>
                </c:pt>
                <c:pt idx="5746">
                  <c:v>43934</c:v>
                </c:pt>
                <c:pt idx="5747">
                  <c:v>43935</c:v>
                </c:pt>
                <c:pt idx="5748">
                  <c:v>43936</c:v>
                </c:pt>
                <c:pt idx="5749">
                  <c:v>43937</c:v>
                </c:pt>
                <c:pt idx="5750">
                  <c:v>43938</c:v>
                </c:pt>
                <c:pt idx="5751">
                  <c:v>43939</c:v>
                </c:pt>
                <c:pt idx="5752">
                  <c:v>43940</c:v>
                </c:pt>
                <c:pt idx="5753">
                  <c:v>43941</c:v>
                </c:pt>
                <c:pt idx="5754">
                  <c:v>43942</c:v>
                </c:pt>
                <c:pt idx="5755">
                  <c:v>43943</c:v>
                </c:pt>
                <c:pt idx="5756">
                  <c:v>43944</c:v>
                </c:pt>
                <c:pt idx="5757">
                  <c:v>43945</c:v>
                </c:pt>
                <c:pt idx="5758">
                  <c:v>43946</c:v>
                </c:pt>
                <c:pt idx="5759">
                  <c:v>43947</c:v>
                </c:pt>
                <c:pt idx="5760">
                  <c:v>43948</c:v>
                </c:pt>
                <c:pt idx="5761">
                  <c:v>43949</c:v>
                </c:pt>
                <c:pt idx="5762">
                  <c:v>43950</c:v>
                </c:pt>
                <c:pt idx="5763">
                  <c:v>43951</c:v>
                </c:pt>
                <c:pt idx="5764">
                  <c:v>43952</c:v>
                </c:pt>
                <c:pt idx="5765">
                  <c:v>43953</c:v>
                </c:pt>
                <c:pt idx="5766">
                  <c:v>43954</c:v>
                </c:pt>
                <c:pt idx="5767">
                  <c:v>43955</c:v>
                </c:pt>
                <c:pt idx="5768">
                  <c:v>43956</c:v>
                </c:pt>
                <c:pt idx="5769">
                  <c:v>43957</c:v>
                </c:pt>
                <c:pt idx="5770">
                  <c:v>43958</c:v>
                </c:pt>
                <c:pt idx="5771">
                  <c:v>43959</c:v>
                </c:pt>
                <c:pt idx="5772">
                  <c:v>43960</c:v>
                </c:pt>
                <c:pt idx="5773">
                  <c:v>43961</c:v>
                </c:pt>
                <c:pt idx="5774">
                  <c:v>43962</c:v>
                </c:pt>
                <c:pt idx="5775">
                  <c:v>43963</c:v>
                </c:pt>
                <c:pt idx="5776">
                  <c:v>43964</c:v>
                </c:pt>
                <c:pt idx="5777">
                  <c:v>43965</c:v>
                </c:pt>
                <c:pt idx="5778">
                  <c:v>43966</c:v>
                </c:pt>
                <c:pt idx="5779">
                  <c:v>43967</c:v>
                </c:pt>
                <c:pt idx="5780">
                  <c:v>43968</c:v>
                </c:pt>
                <c:pt idx="5781">
                  <c:v>43969</c:v>
                </c:pt>
                <c:pt idx="5782">
                  <c:v>43970</c:v>
                </c:pt>
                <c:pt idx="5783">
                  <c:v>43971</c:v>
                </c:pt>
                <c:pt idx="5784">
                  <c:v>43972</c:v>
                </c:pt>
                <c:pt idx="5785">
                  <c:v>43973</c:v>
                </c:pt>
                <c:pt idx="5786">
                  <c:v>43974</c:v>
                </c:pt>
                <c:pt idx="5787">
                  <c:v>43975</c:v>
                </c:pt>
                <c:pt idx="5788">
                  <c:v>43976</c:v>
                </c:pt>
                <c:pt idx="5789">
                  <c:v>43977</c:v>
                </c:pt>
                <c:pt idx="5790">
                  <c:v>43978</c:v>
                </c:pt>
                <c:pt idx="5791">
                  <c:v>43979</c:v>
                </c:pt>
                <c:pt idx="5792">
                  <c:v>43980</c:v>
                </c:pt>
                <c:pt idx="5793">
                  <c:v>43981</c:v>
                </c:pt>
                <c:pt idx="5794">
                  <c:v>43982</c:v>
                </c:pt>
                <c:pt idx="5795">
                  <c:v>43983</c:v>
                </c:pt>
                <c:pt idx="5796">
                  <c:v>43984</c:v>
                </c:pt>
                <c:pt idx="5797">
                  <c:v>43985</c:v>
                </c:pt>
                <c:pt idx="5798">
                  <c:v>43986</c:v>
                </c:pt>
                <c:pt idx="5799">
                  <c:v>43987</c:v>
                </c:pt>
                <c:pt idx="5800">
                  <c:v>43988</c:v>
                </c:pt>
                <c:pt idx="5801">
                  <c:v>43989</c:v>
                </c:pt>
                <c:pt idx="5802">
                  <c:v>43990</c:v>
                </c:pt>
                <c:pt idx="5803">
                  <c:v>43991</c:v>
                </c:pt>
                <c:pt idx="5804">
                  <c:v>43992</c:v>
                </c:pt>
                <c:pt idx="5805">
                  <c:v>43993</c:v>
                </c:pt>
                <c:pt idx="5806">
                  <c:v>43994</c:v>
                </c:pt>
                <c:pt idx="5807">
                  <c:v>43995</c:v>
                </c:pt>
                <c:pt idx="5808">
                  <c:v>43996</c:v>
                </c:pt>
                <c:pt idx="5809">
                  <c:v>43997</c:v>
                </c:pt>
                <c:pt idx="5810">
                  <c:v>43998</c:v>
                </c:pt>
                <c:pt idx="5811">
                  <c:v>43999</c:v>
                </c:pt>
                <c:pt idx="5812">
                  <c:v>44000</c:v>
                </c:pt>
                <c:pt idx="5813">
                  <c:v>44001</c:v>
                </c:pt>
                <c:pt idx="5814">
                  <c:v>44002</c:v>
                </c:pt>
                <c:pt idx="5815">
                  <c:v>44003</c:v>
                </c:pt>
                <c:pt idx="5816">
                  <c:v>44004</c:v>
                </c:pt>
                <c:pt idx="5817">
                  <c:v>44005</c:v>
                </c:pt>
                <c:pt idx="5818">
                  <c:v>44006</c:v>
                </c:pt>
                <c:pt idx="5819">
                  <c:v>44007</c:v>
                </c:pt>
                <c:pt idx="5820">
                  <c:v>44008</c:v>
                </c:pt>
                <c:pt idx="5821">
                  <c:v>44009</c:v>
                </c:pt>
                <c:pt idx="5822">
                  <c:v>44010</c:v>
                </c:pt>
                <c:pt idx="5823">
                  <c:v>44011</c:v>
                </c:pt>
                <c:pt idx="5824">
                  <c:v>44012</c:v>
                </c:pt>
                <c:pt idx="5825">
                  <c:v>44013</c:v>
                </c:pt>
                <c:pt idx="5826">
                  <c:v>44014</c:v>
                </c:pt>
                <c:pt idx="5827">
                  <c:v>44015</c:v>
                </c:pt>
                <c:pt idx="5828">
                  <c:v>44016</c:v>
                </c:pt>
                <c:pt idx="5829">
                  <c:v>44017</c:v>
                </c:pt>
                <c:pt idx="5830">
                  <c:v>44018</c:v>
                </c:pt>
                <c:pt idx="5831">
                  <c:v>44019</c:v>
                </c:pt>
                <c:pt idx="5832">
                  <c:v>44020</c:v>
                </c:pt>
                <c:pt idx="5833">
                  <c:v>44021</c:v>
                </c:pt>
                <c:pt idx="5834">
                  <c:v>44022</c:v>
                </c:pt>
                <c:pt idx="5835">
                  <c:v>44023</c:v>
                </c:pt>
                <c:pt idx="5836">
                  <c:v>44024</c:v>
                </c:pt>
                <c:pt idx="5837">
                  <c:v>44025</c:v>
                </c:pt>
                <c:pt idx="5838">
                  <c:v>44026</c:v>
                </c:pt>
                <c:pt idx="5839">
                  <c:v>44027</c:v>
                </c:pt>
                <c:pt idx="5840">
                  <c:v>44028</c:v>
                </c:pt>
                <c:pt idx="5841">
                  <c:v>44029</c:v>
                </c:pt>
                <c:pt idx="5842">
                  <c:v>44030</c:v>
                </c:pt>
                <c:pt idx="5843">
                  <c:v>44031</c:v>
                </c:pt>
                <c:pt idx="5844">
                  <c:v>44032</c:v>
                </c:pt>
                <c:pt idx="5845">
                  <c:v>44033</c:v>
                </c:pt>
                <c:pt idx="5846">
                  <c:v>44034</c:v>
                </c:pt>
                <c:pt idx="5847">
                  <c:v>44035</c:v>
                </c:pt>
                <c:pt idx="5848">
                  <c:v>44036</c:v>
                </c:pt>
                <c:pt idx="5849">
                  <c:v>44037</c:v>
                </c:pt>
                <c:pt idx="5850">
                  <c:v>44038</c:v>
                </c:pt>
                <c:pt idx="5851">
                  <c:v>44039</c:v>
                </c:pt>
                <c:pt idx="5852">
                  <c:v>44040</c:v>
                </c:pt>
                <c:pt idx="5853">
                  <c:v>44041</c:v>
                </c:pt>
                <c:pt idx="5854">
                  <c:v>44042</c:v>
                </c:pt>
                <c:pt idx="5855">
                  <c:v>44043</c:v>
                </c:pt>
                <c:pt idx="5856">
                  <c:v>44044</c:v>
                </c:pt>
                <c:pt idx="5857">
                  <c:v>44045</c:v>
                </c:pt>
                <c:pt idx="5858">
                  <c:v>44046</c:v>
                </c:pt>
                <c:pt idx="5859">
                  <c:v>44047</c:v>
                </c:pt>
                <c:pt idx="5860">
                  <c:v>44048</c:v>
                </c:pt>
                <c:pt idx="5861">
                  <c:v>44049</c:v>
                </c:pt>
                <c:pt idx="5862">
                  <c:v>44050</c:v>
                </c:pt>
                <c:pt idx="5863">
                  <c:v>44051</c:v>
                </c:pt>
                <c:pt idx="5864">
                  <c:v>44052</c:v>
                </c:pt>
                <c:pt idx="5865">
                  <c:v>44053</c:v>
                </c:pt>
                <c:pt idx="5866">
                  <c:v>44054</c:v>
                </c:pt>
                <c:pt idx="5867">
                  <c:v>44055</c:v>
                </c:pt>
                <c:pt idx="5868">
                  <c:v>44056</c:v>
                </c:pt>
                <c:pt idx="5869">
                  <c:v>44057</c:v>
                </c:pt>
                <c:pt idx="5870">
                  <c:v>44058</c:v>
                </c:pt>
                <c:pt idx="5871">
                  <c:v>44059</c:v>
                </c:pt>
                <c:pt idx="5872">
                  <c:v>44060</c:v>
                </c:pt>
                <c:pt idx="5873">
                  <c:v>44061</c:v>
                </c:pt>
                <c:pt idx="5874">
                  <c:v>44062</c:v>
                </c:pt>
                <c:pt idx="5875">
                  <c:v>44063</c:v>
                </c:pt>
                <c:pt idx="5876">
                  <c:v>44064</c:v>
                </c:pt>
                <c:pt idx="5877">
                  <c:v>44065</c:v>
                </c:pt>
                <c:pt idx="5878">
                  <c:v>44066</c:v>
                </c:pt>
                <c:pt idx="5879">
                  <c:v>44067</c:v>
                </c:pt>
                <c:pt idx="5880">
                  <c:v>44068</c:v>
                </c:pt>
                <c:pt idx="5881">
                  <c:v>44069</c:v>
                </c:pt>
                <c:pt idx="5882">
                  <c:v>44070</c:v>
                </c:pt>
                <c:pt idx="5883">
                  <c:v>44071</c:v>
                </c:pt>
                <c:pt idx="5884">
                  <c:v>44072</c:v>
                </c:pt>
                <c:pt idx="5885">
                  <c:v>44073</c:v>
                </c:pt>
                <c:pt idx="5886">
                  <c:v>44074</c:v>
                </c:pt>
                <c:pt idx="5887">
                  <c:v>44075</c:v>
                </c:pt>
                <c:pt idx="5888">
                  <c:v>44076</c:v>
                </c:pt>
                <c:pt idx="5889">
                  <c:v>44077</c:v>
                </c:pt>
                <c:pt idx="5890">
                  <c:v>44078</c:v>
                </c:pt>
                <c:pt idx="5891">
                  <c:v>44079</c:v>
                </c:pt>
                <c:pt idx="5892">
                  <c:v>44080</c:v>
                </c:pt>
                <c:pt idx="5893">
                  <c:v>44081</c:v>
                </c:pt>
                <c:pt idx="5894">
                  <c:v>44082</c:v>
                </c:pt>
                <c:pt idx="5895">
                  <c:v>44083</c:v>
                </c:pt>
                <c:pt idx="5896">
                  <c:v>44084</c:v>
                </c:pt>
                <c:pt idx="5897">
                  <c:v>44085</c:v>
                </c:pt>
                <c:pt idx="5898">
                  <c:v>44086</c:v>
                </c:pt>
                <c:pt idx="5899">
                  <c:v>44087</c:v>
                </c:pt>
                <c:pt idx="5900">
                  <c:v>44088</c:v>
                </c:pt>
                <c:pt idx="5901">
                  <c:v>44089</c:v>
                </c:pt>
                <c:pt idx="5902">
                  <c:v>44090</c:v>
                </c:pt>
                <c:pt idx="5903">
                  <c:v>44091</c:v>
                </c:pt>
                <c:pt idx="5904">
                  <c:v>44092</c:v>
                </c:pt>
                <c:pt idx="5905">
                  <c:v>44093</c:v>
                </c:pt>
                <c:pt idx="5906">
                  <c:v>44094</c:v>
                </c:pt>
                <c:pt idx="5907">
                  <c:v>44095</c:v>
                </c:pt>
                <c:pt idx="5908">
                  <c:v>44096</c:v>
                </c:pt>
                <c:pt idx="5909">
                  <c:v>44097</c:v>
                </c:pt>
                <c:pt idx="5910">
                  <c:v>44098</c:v>
                </c:pt>
                <c:pt idx="5911">
                  <c:v>44099</c:v>
                </c:pt>
                <c:pt idx="5912">
                  <c:v>44100</c:v>
                </c:pt>
                <c:pt idx="5913">
                  <c:v>44101</c:v>
                </c:pt>
                <c:pt idx="5914">
                  <c:v>44102</c:v>
                </c:pt>
                <c:pt idx="5915">
                  <c:v>44103</c:v>
                </c:pt>
                <c:pt idx="5916">
                  <c:v>44104</c:v>
                </c:pt>
                <c:pt idx="5917">
                  <c:v>44105</c:v>
                </c:pt>
                <c:pt idx="5918">
                  <c:v>44106</c:v>
                </c:pt>
                <c:pt idx="5919">
                  <c:v>44107</c:v>
                </c:pt>
                <c:pt idx="5920">
                  <c:v>44108</c:v>
                </c:pt>
                <c:pt idx="5921">
                  <c:v>44109</c:v>
                </c:pt>
                <c:pt idx="5922">
                  <c:v>44110</c:v>
                </c:pt>
                <c:pt idx="5923">
                  <c:v>44111</c:v>
                </c:pt>
                <c:pt idx="5924">
                  <c:v>44112</c:v>
                </c:pt>
                <c:pt idx="5925">
                  <c:v>44113</c:v>
                </c:pt>
                <c:pt idx="5926">
                  <c:v>44114</c:v>
                </c:pt>
                <c:pt idx="5927">
                  <c:v>44115</c:v>
                </c:pt>
                <c:pt idx="5928">
                  <c:v>44116</c:v>
                </c:pt>
                <c:pt idx="5929">
                  <c:v>44117</c:v>
                </c:pt>
                <c:pt idx="5930">
                  <c:v>44118</c:v>
                </c:pt>
                <c:pt idx="5931">
                  <c:v>44119</c:v>
                </c:pt>
                <c:pt idx="5932">
                  <c:v>44120</c:v>
                </c:pt>
                <c:pt idx="5933">
                  <c:v>44121</c:v>
                </c:pt>
                <c:pt idx="5934">
                  <c:v>44122</c:v>
                </c:pt>
                <c:pt idx="5935">
                  <c:v>44123</c:v>
                </c:pt>
                <c:pt idx="5936">
                  <c:v>44124</c:v>
                </c:pt>
                <c:pt idx="5937">
                  <c:v>44125</c:v>
                </c:pt>
                <c:pt idx="5938">
                  <c:v>44126</c:v>
                </c:pt>
                <c:pt idx="5939">
                  <c:v>44127</c:v>
                </c:pt>
                <c:pt idx="5940">
                  <c:v>44128</c:v>
                </c:pt>
                <c:pt idx="5941">
                  <c:v>44129</c:v>
                </c:pt>
                <c:pt idx="5942">
                  <c:v>44130</c:v>
                </c:pt>
                <c:pt idx="5943">
                  <c:v>44131</c:v>
                </c:pt>
                <c:pt idx="5944">
                  <c:v>44132</c:v>
                </c:pt>
                <c:pt idx="5945">
                  <c:v>44133</c:v>
                </c:pt>
                <c:pt idx="5946">
                  <c:v>44134</c:v>
                </c:pt>
                <c:pt idx="5947">
                  <c:v>44135</c:v>
                </c:pt>
                <c:pt idx="5948">
                  <c:v>44136</c:v>
                </c:pt>
                <c:pt idx="5949">
                  <c:v>44137</c:v>
                </c:pt>
                <c:pt idx="5950">
                  <c:v>44138</c:v>
                </c:pt>
                <c:pt idx="5951">
                  <c:v>44139</c:v>
                </c:pt>
                <c:pt idx="5952">
                  <c:v>44140</c:v>
                </c:pt>
                <c:pt idx="5953">
                  <c:v>44141</c:v>
                </c:pt>
                <c:pt idx="5954">
                  <c:v>44142</c:v>
                </c:pt>
                <c:pt idx="5955">
                  <c:v>44143</c:v>
                </c:pt>
                <c:pt idx="5956">
                  <c:v>44144</c:v>
                </c:pt>
                <c:pt idx="5957">
                  <c:v>44145</c:v>
                </c:pt>
                <c:pt idx="5958">
                  <c:v>44146</c:v>
                </c:pt>
                <c:pt idx="5959">
                  <c:v>44147</c:v>
                </c:pt>
                <c:pt idx="5960">
                  <c:v>44148</c:v>
                </c:pt>
                <c:pt idx="5961">
                  <c:v>44149</c:v>
                </c:pt>
                <c:pt idx="5962">
                  <c:v>44150</c:v>
                </c:pt>
                <c:pt idx="5963">
                  <c:v>44151</c:v>
                </c:pt>
                <c:pt idx="5964">
                  <c:v>44152</c:v>
                </c:pt>
                <c:pt idx="5965">
                  <c:v>44153</c:v>
                </c:pt>
                <c:pt idx="5966">
                  <c:v>44154</c:v>
                </c:pt>
                <c:pt idx="5967">
                  <c:v>44155</c:v>
                </c:pt>
                <c:pt idx="5968">
                  <c:v>44156</c:v>
                </c:pt>
                <c:pt idx="5969">
                  <c:v>44157</c:v>
                </c:pt>
                <c:pt idx="5970">
                  <c:v>44158</c:v>
                </c:pt>
                <c:pt idx="5971">
                  <c:v>44159</c:v>
                </c:pt>
                <c:pt idx="5972">
                  <c:v>44160</c:v>
                </c:pt>
                <c:pt idx="5973">
                  <c:v>44161</c:v>
                </c:pt>
                <c:pt idx="5974">
                  <c:v>44162</c:v>
                </c:pt>
                <c:pt idx="5975">
                  <c:v>44163</c:v>
                </c:pt>
                <c:pt idx="5976">
                  <c:v>44164</c:v>
                </c:pt>
                <c:pt idx="5977">
                  <c:v>44165</c:v>
                </c:pt>
                <c:pt idx="5978">
                  <c:v>44166</c:v>
                </c:pt>
                <c:pt idx="5979">
                  <c:v>44167</c:v>
                </c:pt>
                <c:pt idx="5980">
                  <c:v>44168</c:v>
                </c:pt>
                <c:pt idx="5981">
                  <c:v>44169</c:v>
                </c:pt>
                <c:pt idx="5982">
                  <c:v>44170</c:v>
                </c:pt>
                <c:pt idx="5983">
                  <c:v>44171</c:v>
                </c:pt>
                <c:pt idx="5984">
                  <c:v>44172</c:v>
                </c:pt>
                <c:pt idx="5985">
                  <c:v>44173</c:v>
                </c:pt>
                <c:pt idx="5986">
                  <c:v>44174</c:v>
                </c:pt>
                <c:pt idx="5987">
                  <c:v>44175</c:v>
                </c:pt>
                <c:pt idx="5988">
                  <c:v>44176</c:v>
                </c:pt>
                <c:pt idx="5989">
                  <c:v>44177</c:v>
                </c:pt>
                <c:pt idx="5990">
                  <c:v>44178</c:v>
                </c:pt>
                <c:pt idx="5991">
                  <c:v>44179</c:v>
                </c:pt>
                <c:pt idx="5992">
                  <c:v>44180</c:v>
                </c:pt>
                <c:pt idx="5993">
                  <c:v>44181</c:v>
                </c:pt>
                <c:pt idx="5994">
                  <c:v>44182</c:v>
                </c:pt>
                <c:pt idx="5995">
                  <c:v>44183</c:v>
                </c:pt>
                <c:pt idx="5996">
                  <c:v>44184</c:v>
                </c:pt>
                <c:pt idx="5997">
                  <c:v>44185</c:v>
                </c:pt>
                <c:pt idx="5998">
                  <c:v>44186</c:v>
                </c:pt>
                <c:pt idx="5999">
                  <c:v>44187</c:v>
                </c:pt>
                <c:pt idx="6000">
                  <c:v>44188</c:v>
                </c:pt>
                <c:pt idx="6001">
                  <c:v>44189</c:v>
                </c:pt>
                <c:pt idx="6002">
                  <c:v>44190</c:v>
                </c:pt>
                <c:pt idx="6003">
                  <c:v>44191</c:v>
                </c:pt>
                <c:pt idx="6004">
                  <c:v>44192</c:v>
                </c:pt>
                <c:pt idx="6005">
                  <c:v>44193</c:v>
                </c:pt>
                <c:pt idx="6006">
                  <c:v>44194</c:v>
                </c:pt>
                <c:pt idx="6007">
                  <c:v>44195</c:v>
                </c:pt>
                <c:pt idx="6008">
                  <c:v>44196</c:v>
                </c:pt>
                <c:pt idx="6009">
                  <c:v>44197</c:v>
                </c:pt>
                <c:pt idx="6010">
                  <c:v>44198</c:v>
                </c:pt>
                <c:pt idx="6011">
                  <c:v>44199</c:v>
                </c:pt>
                <c:pt idx="6012">
                  <c:v>44200</c:v>
                </c:pt>
                <c:pt idx="6013">
                  <c:v>44201</c:v>
                </c:pt>
                <c:pt idx="6014">
                  <c:v>44202</c:v>
                </c:pt>
                <c:pt idx="6015">
                  <c:v>44203</c:v>
                </c:pt>
                <c:pt idx="6016">
                  <c:v>44204</c:v>
                </c:pt>
                <c:pt idx="6017">
                  <c:v>44205</c:v>
                </c:pt>
                <c:pt idx="6018">
                  <c:v>44206</c:v>
                </c:pt>
                <c:pt idx="6019">
                  <c:v>44207</c:v>
                </c:pt>
                <c:pt idx="6020">
                  <c:v>44208</c:v>
                </c:pt>
                <c:pt idx="6021">
                  <c:v>44209</c:v>
                </c:pt>
                <c:pt idx="6022">
                  <c:v>44210</c:v>
                </c:pt>
                <c:pt idx="6023">
                  <c:v>44211</c:v>
                </c:pt>
                <c:pt idx="6024">
                  <c:v>44212</c:v>
                </c:pt>
                <c:pt idx="6025">
                  <c:v>44213</c:v>
                </c:pt>
                <c:pt idx="6026">
                  <c:v>44214</c:v>
                </c:pt>
                <c:pt idx="6027">
                  <c:v>44215</c:v>
                </c:pt>
                <c:pt idx="6028">
                  <c:v>44216</c:v>
                </c:pt>
                <c:pt idx="6029">
                  <c:v>44217</c:v>
                </c:pt>
                <c:pt idx="6030">
                  <c:v>44218</c:v>
                </c:pt>
                <c:pt idx="6031">
                  <c:v>44219</c:v>
                </c:pt>
                <c:pt idx="6032">
                  <c:v>44220</c:v>
                </c:pt>
                <c:pt idx="6033">
                  <c:v>44221</c:v>
                </c:pt>
                <c:pt idx="6034">
                  <c:v>44222</c:v>
                </c:pt>
                <c:pt idx="6035">
                  <c:v>44223</c:v>
                </c:pt>
                <c:pt idx="6036">
                  <c:v>44224</c:v>
                </c:pt>
                <c:pt idx="6037">
                  <c:v>44225</c:v>
                </c:pt>
                <c:pt idx="6038">
                  <c:v>44226</c:v>
                </c:pt>
                <c:pt idx="6039">
                  <c:v>44227</c:v>
                </c:pt>
                <c:pt idx="6040">
                  <c:v>44228</c:v>
                </c:pt>
                <c:pt idx="6041">
                  <c:v>44229</c:v>
                </c:pt>
                <c:pt idx="6042">
                  <c:v>44230</c:v>
                </c:pt>
                <c:pt idx="6043">
                  <c:v>44231</c:v>
                </c:pt>
                <c:pt idx="6044">
                  <c:v>44232</c:v>
                </c:pt>
                <c:pt idx="6045">
                  <c:v>44233</c:v>
                </c:pt>
                <c:pt idx="6046">
                  <c:v>44234</c:v>
                </c:pt>
                <c:pt idx="6047">
                  <c:v>44235</c:v>
                </c:pt>
                <c:pt idx="6048">
                  <c:v>44236</c:v>
                </c:pt>
                <c:pt idx="6049">
                  <c:v>44237</c:v>
                </c:pt>
                <c:pt idx="6050">
                  <c:v>44238</c:v>
                </c:pt>
                <c:pt idx="6051">
                  <c:v>44239</c:v>
                </c:pt>
                <c:pt idx="6052">
                  <c:v>44240</c:v>
                </c:pt>
                <c:pt idx="6053">
                  <c:v>44241</c:v>
                </c:pt>
                <c:pt idx="6054">
                  <c:v>44242</c:v>
                </c:pt>
                <c:pt idx="6055">
                  <c:v>44243</c:v>
                </c:pt>
                <c:pt idx="6056">
                  <c:v>44244</c:v>
                </c:pt>
                <c:pt idx="6057">
                  <c:v>44245</c:v>
                </c:pt>
                <c:pt idx="6058">
                  <c:v>44246</c:v>
                </c:pt>
                <c:pt idx="6059">
                  <c:v>44247</c:v>
                </c:pt>
                <c:pt idx="6060">
                  <c:v>44248</c:v>
                </c:pt>
                <c:pt idx="6061">
                  <c:v>44249</c:v>
                </c:pt>
                <c:pt idx="6062">
                  <c:v>44250</c:v>
                </c:pt>
                <c:pt idx="6063">
                  <c:v>44251</c:v>
                </c:pt>
                <c:pt idx="6064">
                  <c:v>44252</c:v>
                </c:pt>
                <c:pt idx="6065">
                  <c:v>44253</c:v>
                </c:pt>
                <c:pt idx="6066">
                  <c:v>44254</c:v>
                </c:pt>
                <c:pt idx="6067">
                  <c:v>44255</c:v>
                </c:pt>
                <c:pt idx="6068">
                  <c:v>44256</c:v>
                </c:pt>
                <c:pt idx="6069">
                  <c:v>44257</c:v>
                </c:pt>
                <c:pt idx="6070">
                  <c:v>44258</c:v>
                </c:pt>
                <c:pt idx="6071">
                  <c:v>44259</c:v>
                </c:pt>
                <c:pt idx="6072">
                  <c:v>44260</c:v>
                </c:pt>
                <c:pt idx="6073">
                  <c:v>44261</c:v>
                </c:pt>
                <c:pt idx="6074">
                  <c:v>44262</c:v>
                </c:pt>
                <c:pt idx="6075">
                  <c:v>44263</c:v>
                </c:pt>
                <c:pt idx="6076">
                  <c:v>44264</c:v>
                </c:pt>
                <c:pt idx="6077">
                  <c:v>44265</c:v>
                </c:pt>
                <c:pt idx="6078">
                  <c:v>44266</c:v>
                </c:pt>
                <c:pt idx="6079">
                  <c:v>44267</c:v>
                </c:pt>
                <c:pt idx="6080">
                  <c:v>44268</c:v>
                </c:pt>
                <c:pt idx="6081">
                  <c:v>44269</c:v>
                </c:pt>
                <c:pt idx="6082">
                  <c:v>44270</c:v>
                </c:pt>
                <c:pt idx="6083">
                  <c:v>44271</c:v>
                </c:pt>
                <c:pt idx="6084">
                  <c:v>44272</c:v>
                </c:pt>
                <c:pt idx="6085">
                  <c:v>44273</c:v>
                </c:pt>
                <c:pt idx="6086">
                  <c:v>44274</c:v>
                </c:pt>
                <c:pt idx="6087">
                  <c:v>44275</c:v>
                </c:pt>
                <c:pt idx="6088">
                  <c:v>44276</c:v>
                </c:pt>
                <c:pt idx="6089">
                  <c:v>44277</c:v>
                </c:pt>
                <c:pt idx="6090">
                  <c:v>44278</c:v>
                </c:pt>
                <c:pt idx="6091">
                  <c:v>44279</c:v>
                </c:pt>
                <c:pt idx="6092">
                  <c:v>44280</c:v>
                </c:pt>
                <c:pt idx="6093">
                  <c:v>44281</c:v>
                </c:pt>
                <c:pt idx="6094">
                  <c:v>44282</c:v>
                </c:pt>
                <c:pt idx="6095">
                  <c:v>44283</c:v>
                </c:pt>
                <c:pt idx="6096">
                  <c:v>44284</c:v>
                </c:pt>
                <c:pt idx="6097">
                  <c:v>44285</c:v>
                </c:pt>
                <c:pt idx="6098">
                  <c:v>44286</c:v>
                </c:pt>
                <c:pt idx="6099">
                  <c:v>44287</c:v>
                </c:pt>
                <c:pt idx="6100">
                  <c:v>44288</c:v>
                </c:pt>
                <c:pt idx="6101">
                  <c:v>44289</c:v>
                </c:pt>
                <c:pt idx="6102">
                  <c:v>44290</c:v>
                </c:pt>
                <c:pt idx="6103">
                  <c:v>44291</c:v>
                </c:pt>
                <c:pt idx="6104">
                  <c:v>44292</c:v>
                </c:pt>
                <c:pt idx="6105">
                  <c:v>44293</c:v>
                </c:pt>
                <c:pt idx="6106">
                  <c:v>44294</c:v>
                </c:pt>
                <c:pt idx="6107">
                  <c:v>44295</c:v>
                </c:pt>
                <c:pt idx="6108">
                  <c:v>44296</c:v>
                </c:pt>
                <c:pt idx="6109">
                  <c:v>44297</c:v>
                </c:pt>
                <c:pt idx="6110">
                  <c:v>44298</c:v>
                </c:pt>
                <c:pt idx="6111">
                  <c:v>44299</c:v>
                </c:pt>
                <c:pt idx="6112">
                  <c:v>44300</c:v>
                </c:pt>
                <c:pt idx="6113">
                  <c:v>44301</c:v>
                </c:pt>
                <c:pt idx="6114">
                  <c:v>44302</c:v>
                </c:pt>
                <c:pt idx="6115">
                  <c:v>44303</c:v>
                </c:pt>
                <c:pt idx="6116">
                  <c:v>44304</c:v>
                </c:pt>
                <c:pt idx="6117">
                  <c:v>44305</c:v>
                </c:pt>
                <c:pt idx="6118">
                  <c:v>44306</c:v>
                </c:pt>
                <c:pt idx="6119">
                  <c:v>44307</c:v>
                </c:pt>
                <c:pt idx="6120">
                  <c:v>44308</c:v>
                </c:pt>
                <c:pt idx="6121">
                  <c:v>44309</c:v>
                </c:pt>
                <c:pt idx="6122">
                  <c:v>44310</c:v>
                </c:pt>
                <c:pt idx="6123">
                  <c:v>44311</c:v>
                </c:pt>
                <c:pt idx="6124">
                  <c:v>44312</c:v>
                </c:pt>
                <c:pt idx="6125">
                  <c:v>44313</c:v>
                </c:pt>
                <c:pt idx="6126">
                  <c:v>44314</c:v>
                </c:pt>
                <c:pt idx="6127">
                  <c:v>44315</c:v>
                </c:pt>
                <c:pt idx="6128">
                  <c:v>44316</c:v>
                </c:pt>
                <c:pt idx="6129">
                  <c:v>44317</c:v>
                </c:pt>
                <c:pt idx="6130">
                  <c:v>44318</c:v>
                </c:pt>
                <c:pt idx="6131">
                  <c:v>44319</c:v>
                </c:pt>
                <c:pt idx="6132">
                  <c:v>44320</c:v>
                </c:pt>
                <c:pt idx="6133">
                  <c:v>44321</c:v>
                </c:pt>
                <c:pt idx="6134">
                  <c:v>44322</c:v>
                </c:pt>
                <c:pt idx="6135">
                  <c:v>44323</c:v>
                </c:pt>
                <c:pt idx="6136">
                  <c:v>44324</c:v>
                </c:pt>
                <c:pt idx="6137">
                  <c:v>44325</c:v>
                </c:pt>
                <c:pt idx="6138">
                  <c:v>44326</c:v>
                </c:pt>
                <c:pt idx="6139">
                  <c:v>44327</c:v>
                </c:pt>
                <c:pt idx="6140">
                  <c:v>44328</c:v>
                </c:pt>
                <c:pt idx="6141">
                  <c:v>44329</c:v>
                </c:pt>
                <c:pt idx="6142">
                  <c:v>44330</c:v>
                </c:pt>
                <c:pt idx="6143">
                  <c:v>44331</c:v>
                </c:pt>
                <c:pt idx="6144">
                  <c:v>44332</c:v>
                </c:pt>
                <c:pt idx="6145">
                  <c:v>44333</c:v>
                </c:pt>
                <c:pt idx="6146">
                  <c:v>44334</c:v>
                </c:pt>
                <c:pt idx="6147">
                  <c:v>44335</c:v>
                </c:pt>
                <c:pt idx="6148">
                  <c:v>44336</c:v>
                </c:pt>
                <c:pt idx="6149">
                  <c:v>44337</c:v>
                </c:pt>
                <c:pt idx="6150">
                  <c:v>44338</c:v>
                </c:pt>
                <c:pt idx="6151">
                  <c:v>44339</c:v>
                </c:pt>
                <c:pt idx="6152">
                  <c:v>44340</c:v>
                </c:pt>
                <c:pt idx="6153">
                  <c:v>44341</c:v>
                </c:pt>
                <c:pt idx="6154">
                  <c:v>44342</c:v>
                </c:pt>
                <c:pt idx="6155">
                  <c:v>44343</c:v>
                </c:pt>
                <c:pt idx="6156">
                  <c:v>44344</c:v>
                </c:pt>
                <c:pt idx="6157">
                  <c:v>44345</c:v>
                </c:pt>
                <c:pt idx="6158">
                  <c:v>44346</c:v>
                </c:pt>
                <c:pt idx="6159">
                  <c:v>44347</c:v>
                </c:pt>
                <c:pt idx="6160">
                  <c:v>44348</c:v>
                </c:pt>
                <c:pt idx="6161">
                  <c:v>44349</c:v>
                </c:pt>
                <c:pt idx="6162">
                  <c:v>44350</c:v>
                </c:pt>
                <c:pt idx="6163">
                  <c:v>44351</c:v>
                </c:pt>
                <c:pt idx="6164">
                  <c:v>44352</c:v>
                </c:pt>
                <c:pt idx="6165">
                  <c:v>44353</c:v>
                </c:pt>
                <c:pt idx="6166">
                  <c:v>44354</c:v>
                </c:pt>
                <c:pt idx="6167">
                  <c:v>44355</c:v>
                </c:pt>
                <c:pt idx="6168">
                  <c:v>44356</c:v>
                </c:pt>
                <c:pt idx="6169">
                  <c:v>44357</c:v>
                </c:pt>
                <c:pt idx="6170">
                  <c:v>44358</c:v>
                </c:pt>
                <c:pt idx="6171">
                  <c:v>44359</c:v>
                </c:pt>
                <c:pt idx="6172">
                  <c:v>44360</c:v>
                </c:pt>
                <c:pt idx="6173">
                  <c:v>44361</c:v>
                </c:pt>
                <c:pt idx="6174">
                  <c:v>44362</c:v>
                </c:pt>
                <c:pt idx="6175">
                  <c:v>44363</c:v>
                </c:pt>
                <c:pt idx="6176">
                  <c:v>44364</c:v>
                </c:pt>
                <c:pt idx="6177">
                  <c:v>44365</c:v>
                </c:pt>
                <c:pt idx="6178">
                  <c:v>44366</c:v>
                </c:pt>
                <c:pt idx="6179">
                  <c:v>44367</c:v>
                </c:pt>
                <c:pt idx="6180">
                  <c:v>44368</c:v>
                </c:pt>
                <c:pt idx="6181">
                  <c:v>44369</c:v>
                </c:pt>
                <c:pt idx="6182">
                  <c:v>44370</c:v>
                </c:pt>
                <c:pt idx="6183">
                  <c:v>44371</c:v>
                </c:pt>
                <c:pt idx="6184">
                  <c:v>44372</c:v>
                </c:pt>
                <c:pt idx="6185">
                  <c:v>44373</c:v>
                </c:pt>
                <c:pt idx="6186">
                  <c:v>44374</c:v>
                </c:pt>
                <c:pt idx="6187">
                  <c:v>44375</c:v>
                </c:pt>
                <c:pt idx="6188">
                  <c:v>44376</c:v>
                </c:pt>
                <c:pt idx="6189">
                  <c:v>44377</c:v>
                </c:pt>
                <c:pt idx="6190">
                  <c:v>44378</c:v>
                </c:pt>
                <c:pt idx="6191">
                  <c:v>44379</c:v>
                </c:pt>
                <c:pt idx="6192">
                  <c:v>44380</c:v>
                </c:pt>
                <c:pt idx="6193">
                  <c:v>44381</c:v>
                </c:pt>
                <c:pt idx="6194">
                  <c:v>44382</c:v>
                </c:pt>
                <c:pt idx="6195">
                  <c:v>44383</c:v>
                </c:pt>
                <c:pt idx="6196">
                  <c:v>44384</c:v>
                </c:pt>
                <c:pt idx="6197">
                  <c:v>44385</c:v>
                </c:pt>
                <c:pt idx="6198">
                  <c:v>44386</c:v>
                </c:pt>
                <c:pt idx="6199">
                  <c:v>44387</c:v>
                </c:pt>
                <c:pt idx="6200">
                  <c:v>44388</c:v>
                </c:pt>
                <c:pt idx="6201">
                  <c:v>44389</c:v>
                </c:pt>
                <c:pt idx="6202">
                  <c:v>44390</c:v>
                </c:pt>
                <c:pt idx="6203">
                  <c:v>44391</c:v>
                </c:pt>
                <c:pt idx="6204">
                  <c:v>44392</c:v>
                </c:pt>
                <c:pt idx="6205">
                  <c:v>44393</c:v>
                </c:pt>
                <c:pt idx="6206">
                  <c:v>44394</c:v>
                </c:pt>
                <c:pt idx="6207">
                  <c:v>44395</c:v>
                </c:pt>
                <c:pt idx="6208">
                  <c:v>44396</c:v>
                </c:pt>
                <c:pt idx="6209">
                  <c:v>44397</c:v>
                </c:pt>
                <c:pt idx="6210">
                  <c:v>44398</c:v>
                </c:pt>
                <c:pt idx="6211">
                  <c:v>44399</c:v>
                </c:pt>
                <c:pt idx="6212">
                  <c:v>44400</c:v>
                </c:pt>
                <c:pt idx="6213">
                  <c:v>44401</c:v>
                </c:pt>
                <c:pt idx="6214">
                  <c:v>44402</c:v>
                </c:pt>
                <c:pt idx="6215">
                  <c:v>44403</c:v>
                </c:pt>
                <c:pt idx="6216">
                  <c:v>44404</c:v>
                </c:pt>
                <c:pt idx="6217">
                  <c:v>44405</c:v>
                </c:pt>
                <c:pt idx="6218">
                  <c:v>44406</c:v>
                </c:pt>
                <c:pt idx="6219">
                  <c:v>44407</c:v>
                </c:pt>
                <c:pt idx="6220">
                  <c:v>44408</c:v>
                </c:pt>
                <c:pt idx="6221">
                  <c:v>44409</c:v>
                </c:pt>
                <c:pt idx="6222">
                  <c:v>44410</c:v>
                </c:pt>
                <c:pt idx="6223">
                  <c:v>44411</c:v>
                </c:pt>
                <c:pt idx="6224">
                  <c:v>44412</c:v>
                </c:pt>
                <c:pt idx="6225">
                  <c:v>44413</c:v>
                </c:pt>
                <c:pt idx="6226">
                  <c:v>44414</c:v>
                </c:pt>
                <c:pt idx="6227">
                  <c:v>44415</c:v>
                </c:pt>
                <c:pt idx="6228">
                  <c:v>44416</c:v>
                </c:pt>
                <c:pt idx="6229">
                  <c:v>44417</c:v>
                </c:pt>
                <c:pt idx="6230">
                  <c:v>44418</c:v>
                </c:pt>
                <c:pt idx="6231">
                  <c:v>44419</c:v>
                </c:pt>
                <c:pt idx="6232">
                  <c:v>44420</c:v>
                </c:pt>
                <c:pt idx="6233">
                  <c:v>44421</c:v>
                </c:pt>
                <c:pt idx="6234">
                  <c:v>44422</c:v>
                </c:pt>
                <c:pt idx="6235">
                  <c:v>44423</c:v>
                </c:pt>
                <c:pt idx="6236">
                  <c:v>44424</c:v>
                </c:pt>
                <c:pt idx="6237">
                  <c:v>44425</c:v>
                </c:pt>
                <c:pt idx="6238">
                  <c:v>44426</c:v>
                </c:pt>
                <c:pt idx="6239">
                  <c:v>44427</c:v>
                </c:pt>
                <c:pt idx="6240">
                  <c:v>44428</c:v>
                </c:pt>
                <c:pt idx="6241">
                  <c:v>44429</c:v>
                </c:pt>
                <c:pt idx="6242">
                  <c:v>44430</c:v>
                </c:pt>
                <c:pt idx="6243">
                  <c:v>44431</c:v>
                </c:pt>
                <c:pt idx="6244">
                  <c:v>44432</c:v>
                </c:pt>
                <c:pt idx="6245">
                  <c:v>44433</c:v>
                </c:pt>
                <c:pt idx="6246">
                  <c:v>44434</c:v>
                </c:pt>
                <c:pt idx="6247">
                  <c:v>44435</c:v>
                </c:pt>
                <c:pt idx="6248">
                  <c:v>44436</c:v>
                </c:pt>
                <c:pt idx="6249">
                  <c:v>44437</c:v>
                </c:pt>
                <c:pt idx="6250">
                  <c:v>44438</c:v>
                </c:pt>
                <c:pt idx="6251">
                  <c:v>44439</c:v>
                </c:pt>
                <c:pt idx="6252">
                  <c:v>44440</c:v>
                </c:pt>
                <c:pt idx="6253">
                  <c:v>44441</c:v>
                </c:pt>
                <c:pt idx="6254">
                  <c:v>44442</c:v>
                </c:pt>
                <c:pt idx="6255">
                  <c:v>44443</c:v>
                </c:pt>
                <c:pt idx="6256">
                  <c:v>44444</c:v>
                </c:pt>
                <c:pt idx="6257">
                  <c:v>44445</c:v>
                </c:pt>
                <c:pt idx="6258">
                  <c:v>44446</c:v>
                </c:pt>
                <c:pt idx="6259">
                  <c:v>44447</c:v>
                </c:pt>
                <c:pt idx="6260">
                  <c:v>44448</c:v>
                </c:pt>
                <c:pt idx="6261">
                  <c:v>44449</c:v>
                </c:pt>
                <c:pt idx="6262">
                  <c:v>44450</c:v>
                </c:pt>
                <c:pt idx="6263">
                  <c:v>44451</c:v>
                </c:pt>
                <c:pt idx="6264">
                  <c:v>44452</c:v>
                </c:pt>
                <c:pt idx="6265">
                  <c:v>44453</c:v>
                </c:pt>
                <c:pt idx="6266">
                  <c:v>44454</c:v>
                </c:pt>
                <c:pt idx="6267">
                  <c:v>44455</c:v>
                </c:pt>
                <c:pt idx="6268">
                  <c:v>44456</c:v>
                </c:pt>
                <c:pt idx="6269">
                  <c:v>44457</c:v>
                </c:pt>
                <c:pt idx="6270">
                  <c:v>44458</c:v>
                </c:pt>
                <c:pt idx="6271">
                  <c:v>44459</c:v>
                </c:pt>
                <c:pt idx="6272">
                  <c:v>44460</c:v>
                </c:pt>
                <c:pt idx="6273">
                  <c:v>44461</c:v>
                </c:pt>
                <c:pt idx="6274">
                  <c:v>44462</c:v>
                </c:pt>
                <c:pt idx="6275">
                  <c:v>44463</c:v>
                </c:pt>
                <c:pt idx="6276">
                  <c:v>44464</c:v>
                </c:pt>
                <c:pt idx="6277">
                  <c:v>44465</c:v>
                </c:pt>
                <c:pt idx="6278">
                  <c:v>44466</c:v>
                </c:pt>
                <c:pt idx="6279">
                  <c:v>44467</c:v>
                </c:pt>
                <c:pt idx="6280">
                  <c:v>44468</c:v>
                </c:pt>
                <c:pt idx="6281">
                  <c:v>44469</c:v>
                </c:pt>
                <c:pt idx="6282">
                  <c:v>44470</c:v>
                </c:pt>
                <c:pt idx="6283">
                  <c:v>44471</c:v>
                </c:pt>
                <c:pt idx="6284">
                  <c:v>44472</c:v>
                </c:pt>
                <c:pt idx="6285">
                  <c:v>44473</c:v>
                </c:pt>
                <c:pt idx="6286">
                  <c:v>44474</c:v>
                </c:pt>
                <c:pt idx="6287">
                  <c:v>44475</c:v>
                </c:pt>
                <c:pt idx="6288">
                  <c:v>44476</c:v>
                </c:pt>
                <c:pt idx="6289">
                  <c:v>44477</c:v>
                </c:pt>
                <c:pt idx="6290">
                  <c:v>44478</c:v>
                </c:pt>
                <c:pt idx="6291">
                  <c:v>44479</c:v>
                </c:pt>
                <c:pt idx="6292">
                  <c:v>44480</c:v>
                </c:pt>
                <c:pt idx="6293">
                  <c:v>44481</c:v>
                </c:pt>
                <c:pt idx="6294">
                  <c:v>44482</c:v>
                </c:pt>
                <c:pt idx="6295">
                  <c:v>44483</c:v>
                </c:pt>
                <c:pt idx="6296">
                  <c:v>44484</c:v>
                </c:pt>
                <c:pt idx="6297">
                  <c:v>44485</c:v>
                </c:pt>
                <c:pt idx="6298">
                  <c:v>44486</c:v>
                </c:pt>
                <c:pt idx="6299">
                  <c:v>44487</c:v>
                </c:pt>
                <c:pt idx="6300">
                  <c:v>44488</c:v>
                </c:pt>
                <c:pt idx="6301">
                  <c:v>44489</c:v>
                </c:pt>
                <c:pt idx="6302">
                  <c:v>44490</c:v>
                </c:pt>
                <c:pt idx="6303">
                  <c:v>44491</c:v>
                </c:pt>
                <c:pt idx="6304">
                  <c:v>44492</c:v>
                </c:pt>
                <c:pt idx="6305">
                  <c:v>44493</c:v>
                </c:pt>
                <c:pt idx="6306">
                  <c:v>44494</c:v>
                </c:pt>
                <c:pt idx="6307">
                  <c:v>44495</c:v>
                </c:pt>
                <c:pt idx="6308">
                  <c:v>44496</c:v>
                </c:pt>
                <c:pt idx="6309">
                  <c:v>44497</c:v>
                </c:pt>
                <c:pt idx="6310">
                  <c:v>44498</c:v>
                </c:pt>
                <c:pt idx="6311">
                  <c:v>44499</c:v>
                </c:pt>
                <c:pt idx="6312">
                  <c:v>44500</c:v>
                </c:pt>
                <c:pt idx="6313">
                  <c:v>44501</c:v>
                </c:pt>
                <c:pt idx="6314">
                  <c:v>44502</c:v>
                </c:pt>
                <c:pt idx="6315">
                  <c:v>44503</c:v>
                </c:pt>
                <c:pt idx="6316">
                  <c:v>44504</c:v>
                </c:pt>
                <c:pt idx="6317">
                  <c:v>44505</c:v>
                </c:pt>
                <c:pt idx="6318">
                  <c:v>44506</c:v>
                </c:pt>
                <c:pt idx="6319">
                  <c:v>44507</c:v>
                </c:pt>
                <c:pt idx="6320">
                  <c:v>44508</c:v>
                </c:pt>
                <c:pt idx="6321">
                  <c:v>44509</c:v>
                </c:pt>
                <c:pt idx="6322">
                  <c:v>44510</c:v>
                </c:pt>
                <c:pt idx="6323">
                  <c:v>44511</c:v>
                </c:pt>
                <c:pt idx="6324">
                  <c:v>44512</c:v>
                </c:pt>
                <c:pt idx="6325">
                  <c:v>44513</c:v>
                </c:pt>
                <c:pt idx="6326">
                  <c:v>44514</c:v>
                </c:pt>
                <c:pt idx="6327">
                  <c:v>44515</c:v>
                </c:pt>
                <c:pt idx="6328">
                  <c:v>44516</c:v>
                </c:pt>
                <c:pt idx="6329">
                  <c:v>44517</c:v>
                </c:pt>
                <c:pt idx="6330">
                  <c:v>44518</c:v>
                </c:pt>
                <c:pt idx="6331">
                  <c:v>44519</c:v>
                </c:pt>
                <c:pt idx="6332">
                  <c:v>44520</c:v>
                </c:pt>
                <c:pt idx="6333">
                  <c:v>44521</c:v>
                </c:pt>
                <c:pt idx="6334">
                  <c:v>44522</c:v>
                </c:pt>
                <c:pt idx="6335">
                  <c:v>44523</c:v>
                </c:pt>
                <c:pt idx="6336">
                  <c:v>44524</c:v>
                </c:pt>
                <c:pt idx="6337">
                  <c:v>44525</c:v>
                </c:pt>
                <c:pt idx="6338">
                  <c:v>44526</c:v>
                </c:pt>
                <c:pt idx="6339">
                  <c:v>44527</c:v>
                </c:pt>
                <c:pt idx="6340">
                  <c:v>44528</c:v>
                </c:pt>
                <c:pt idx="6341">
                  <c:v>44529</c:v>
                </c:pt>
                <c:pt idx="6342">
                  <c:v>44530</c:v>
                </c:pt>
                <c:pt idx="6343">
                  <c:v>44531</c:v>
                </c:pt>
                <c:pt idx="6344">
                  <c:v>44532</c:v>
                </c:pt>
                <c:pt idx="6345">
                  <c:v>44533</c:v>
                </c:pt>
                <c:pt idx="6346">
                  <c:v>44534</c:v>
                </c:pt>
                <c:pt idx="6347">
                  <c:v>44535</c:v>
                </c:pt>
                <c:pt idx="6348">
                  <c:v>44536</c:v>
                </c:pt>
                <c:pt idx="6349">
                  <c:v>44537</c:v>
                </c:pt>
                <c:pt idx="6350">
                  <c:v>44538</c:v>
                </c:pt>
                <c:pt idx="6351">
                  <c:v>44539</c:v>
                </c:pt>
                <c:pt idx="6352">
                  <c:v>44540</c:v>
                </c:pt>
                <c:pt idx="6353">
                  <c:v>44541</c:v>
                </c:pt>
                <c:pt idx="6354">
                  <c:v>44542</c:v>
                </c:pt>
                <c:pt idx="6355">
                  <c:v>44543</c:v>
                </c:pt>
                <c:pt idx="6356">
                  <c:v>44544</c:v>
                </c:pt>
                <c:pt idx="6357">
                  <c:v>44545</c:v>
                </c:pt>
                <c:pt idx="6358">
                  <c:v>44546</c:v>
                </c:pt>
                <c:pt idx="6359">
                  <c:v>44547</c:v>
                </c:pt>
                <c:pt idx="6360">
                  <c:v>44548</c:v>
                </c:pt>
                <c:pt idx="6361">
                  <c:v>44549</c:v>
                </c:pt>
                <c:pt idx="6362">
                  <c:v>44550</c:v>
                </c:pt>
                <c:pt idx="6363">
                  <c:v>44551</c:v>
                </c:pt>
                <c:pt idx="6364">
                  <c:v>44552</c:v>
                </c:pt>
                <c:pt idx="6365">
                  <c:v>44553</c:v>
                </c:pt>
                <c:pt idx="6366">
                  <c:v>44554</c:v>
                </c:pt>
                <c:pt idx="6367">
                  <c:v>44555</c:v>
                </c:pt>
                <c:pt idx="6368">
                  <c:v>44556</c:v>
                </c:pt>
                <c:pt idx="6369">
                  <c:v>44557</c:v>
                </c:pt>
                <c:pt idx="6370">
                  <c:v>44558</c:v>
                </c:pt>
                <c:pt idx="6371">
                  <c:v>44559</c:v>
                </c:pt>
                <c:pt idx="6372">
                  <c:v>44560</c:v>
                </c:pt>
                <c:pt idx="6373">
                  <c:v>44561</c:v>
                </c:pt>
                <c:pt idx="6374">
                  <c:v>44562</c:v>
                </c:pt>
                <c:pt idx="6375">
                  <c:v>44563</c:v>
                </c:pt>
                <c:pt idx="6376">
                  <c:v>44564</c:v>
                </c:pt>
                <c:pt idx="6377">
                  <c:v>44565</c:v>
                </c:pt>
                <c:pt idx="6378">
                  <c:v>44566</c:v>
                </c:pt>
                <c:pt idx="6379">
                  <c:v>44567</c:v>
                </c:pt>
                <c:pt idx="6380">
                  <c:v>44568</c:v>
                </c:pt>
                <c:pt idx="6381">
                  <c:v>44569</c:v>
                </c:pt>
                <c:pt idx="6382">
                  <c:v>44570</c:v>
                </c:pt>
                <c:pt idx="6383">
                  <c:v>44571</c:v>
                </c:pt>
                <c:pt idx="6384">
                  <c:v>44572</c:v>
                </c:pt>
                <c:pt idx="6385">
                  <c:v>44573</c:v>
                </c:pt>
                <c:pt idx="6386">
                  <c:v>44574</c:v>
                </c:pt>
                <c:pt idx="6387">
                  <c:v>44575</c:v>
                </c:pt>
                <c:pt idx="6388">
                  <c:v>44576</c:v>
                </c:pt>
                <c:pt idx="6389">
                  <c:v>44577</c:v>
                </c:pt>
                <c:pt idx="6390">
                  <c:v>44578</c:v>
                </c:pt>
                <c:pt idx="6391">
                  <c:v>44579</c:v>
                </c:pt>
                <c:pt idx="6392">
                  <c:v>44580</c:v>
                </c:pt>
                <c:pt idx="6393">
                  <c:v>44581</c:v>
                </c:pt>
                <c:pt idx="6394">
                  <c:v>44582</c:v>
                </c:pt>
                <c:pt idx="6395">
                  <c:v>44583</c:v>
                </c:pt>
                <c:pt idx="6396">
                  <c:v>44584</c:v>
                </c:pt>
                <c:pt idx="6397">
                  <c:v>44585</c:v>
                </c:pt>
                <c:pt idx="6398">
                  <c:v>44586</c:v>
                </c:pt>
                <c:pt idx="6399">
                  <c:v>44587</c:v>
                </c:pt>
                <c:pt idx="6400">
                  <c:v>44588</c:v>
                </c:pt>
                <c:pt idx="6401">
                  <c:v>44589</c:v>
                </c:pt>
                <c:pt idx="6402">
                  <c:v>44590</c:v>
                </c:pt>
                <c:pt idx="6403">
                  <c:v>44591</c:v>
                </c:pt>
                <c:pt idx="6404">
                  <c:v>44592</c:v>
                </c:pt>
                <c:pt idx="6405">
                  <c:v>44593</c:v>
                </c:pt>
                <c:pt idx="6406">
                  <c:v>44594</c:v>
                </c:pt>
                <c:pt idx="6407">
                  <c:v>44595</c:v>
                </c:pt>
                <c:pt idx="6408">
                  <c:v>44596</c:v>
                </c:pt>
                <c:pt idx="6409">
                  <c:v>44597</c:v>
                </c:pt>
                <c:pt idx="6410">
                  <c:v>44598</c:v>
                </c:pt>
                <c:pt idx="6411">
                  <c:v>44599</c:v>
                </c:pt>
                <c:pt idx="6412">
                  <c:v>44600</c:v>
                </c:pt>
                <c:pt idx="6413">
                  <c:v>44601</c:v>
                </c:pt>
                <c:pt idx="6414">
                  <c:v>44602</c:v>
                </c:pt>
                <c:pt idx="6415">
                  <c:v>44603</c:v>
                </c:pt>
                <c:pt idx="6416">
                  <c:v>44604</c:v>
                </c:pt>
                <c:pt idx="6417">
                  <c:v>44605</c:v>
                </c:pt>
                <c:pt idx="6418">
                  <c:v>44606</c:v>
                </c:pt>
                <c:pt idx="6419">
                  <c:v>44607</c:v>
                </c:pt>
                <c:pt idx="6420">
                  <c:v>44608</c:v>
                </c:pt>
                <c:pt idx="6421">
                  <c:v>44609</c:v>
                </c:pt>
                <c:pt idx="6422">
                  <c:v>44610</c:v>
                </c:pt>
                <c:pt idx="6423">
                  <c:v>44611</c:v>
                </c:pt>
                <c:pt idx="6424">
                  <c:v>44612</c:v>
                </c:pt>
                <c:pt idx="6425">
                  <c:v>44613</c:v>
                </c:pt>
                <c:pt idx="6426">
                  <c:v>44614</c:v>
                </c:pt>
                <c:pt idx="6427">
                  <c:v>44615</c:v>
                </c:pt>
                <c:pt idx="6428">
                  <c:v>44616</c:v>
                </c:pt>
                <c:pt idx="6429">
                  <c:v>44617</c:v>
                </c:pt>
                <c:pt idx="6430">
                  <c:v>44618</c:v>
                </c:pt>
                <c:pt idx="6431">
                  <c:v>44619</c:v>
                </c:pt>
                <c:pt idx="6432">
                  <c:v>44620</c:v>
                </c:pt>
                <c:pt idx="6433">
                  <c:v>44621</c:v>
                </c:pt>
                <c:pt idx="6434">
                  <c:v>44622</c:v>
                </c:pt>
                <c:pt idx="6435">
                  <c:v>44623</c:v>
                </c:pt>
                <c:pt idx="6436">
                  <c:v>44624</c:v>
                </c:pt>
                <c:pt idx="6437">
                  <c:v>44625</c:v>
                </c:pt>
                <c:pt idx="6438">
                  <c:v>44626</c:v>
                </c:pt>
                <c:pt idx="6439">
                  <c:v>44627</c:v>
                </c:pt>
                <c:pt idx="6440">
                  <c:v>44628</c:v>
                </c:pt>
                <c:pt idx="6441">
                  <c:v>44629</c:v>
                </c:pt>
                <c:pt idx="6442">
                  <c:v>44630</c:v>
                </c:pt>
                <c:pt idx="6443">
                  <c:v>44631</c:v>
                </c:pt>
                <c:pt idx="6444">
                  <c:v>44632</c:v>
                </c:pt>
                <c:pt idx="6445">
                  <c:v>44633</c:v>
                </c:pt>
                <c:pt idx="6446">
                  <c:v>44634</c:v>
                </c:pt>
                <c:pt idx="6447">
                  <c:v>44635</c:v>
                </c:pt>
                <c:pt idx="6448">
                  <c:v>44636</c:v>
                </c:pt>
                <c:pt idx="6449">
                  <c:v>44637</c:v>
                </c:pt>
                <c:pt idx="6450">
                  <c:v>44638</c:v>
                </c:pt>
                <c:pt idx="6451">
                  <c:v>44639</c:v>
                </c:pt>
                <c:pt idx="6452">
                  <c:v>44640</c:v>
                </c:pt>
                <c:pt idx="6453">
                  <c:v>44641</c:v>
                </c:pt>
                <c:pt idx="6454">
                  <c:v>44642</c:v>
                </c:pt>
                <c:pt idx="6455">
                  <c:v>44643</c:v>
                </c:pt>
                <c:pt idx="6456">
                  <c:v>44644</c:v>
                </c:pt>
                <c:pt idx="6457">
                  <c:v>44645</c:v>
                </c:pt>
                <c:pt idx="6458">
                  <c:v>44646</c:v>
                </c:pt>
                <c:pt idx="6459">
                  <c:v>44647</c:v>
                </c:pt>
                <c:pt idx="6460">
                  <c:v>44648</c:v>
                </c:pt>
                <c:pt idx="6461">
                  <c:v>44649</c:v>
                </c:pt>
                <c:pt idx="6462">
                  <c:v>44650</c:v>
                </c:pt>
                <c:pt idx="6463">
                  <c:v>44651</c:v>
                </c:pt>
                <c:pt idx="6464">
                  <c:v>44652</c:v>
                </c:pt>
                <c:pt idx="6465">
                  <c:v>44653</c:v>
                </c:pt>
                <c:pt idx="6466">
                  <c:v>44654</c:v>
                </c:pt>
                <c:pt idx="6467">
                  <c:v>44655</c:v>
                </c:pt>
                <c:pt idx="6468">
                  <c:v>44656</c:v>
                </c:pt>
                <c:pt idx="6469">
                  <c:v>44657</c:v>
                </c:pt>
                <c:pt idx="6470">
                  <c:v>44658</c:v>
                </c:pt>
                <c:pt idx="6471">
                  <c:v>44659</c:v>
                </c:pt>
                <c:pt idx="6472">
                  <c:v>44660</c:v>
                </c:pt>
                <c:pt idx="6473">
                  <c:v>44661</c:v>
                </c:pt>
              </c:numCache>
            </c:numRef>
          </c:xVal>
          <c:yVal>
            <c:numRef>
              <c:f>'Derived Data'!$I$6:$I$7999</c:f>
              <c:numCache>
                <c:formatCode>h:mm:ss</c:formatCode>
                <c:ptCount val="7994"/>
                <c:pt idx="0">
                  <c:v>0.57016203703703705</c:v>
                </c:pt>
                <c:pt idx="1">
                  <c:v>0.57019675925925928</c:v>
                </c:pt>
                <c:pt idx="2">
                  <c:v>0.57023148148148151</c:v>
                </c:pt>
                <c:pt idx="3">
                  <c:v>0.57027777777777777</c:v>
                </c:pt>
                <c:pt idx="4">
                  <c:v>0.5703125</c:v>
                </c:pt>
                <c:pt idx="5">
                  <c:v>0.57034722222222223</c:v>
                </c:pt>
                <c:pt idx="6">
                  <c:v>0.57038194444444446</c:v>
                </c:pt>
                <c:pt idx="7">
                  <c:v>0.57041666666666668</c:v>
                </c:pt>
                <c:pt idx="8">
                  <c:v>0.57045138888888891</c:v>
                </c:pt>
                <c:pt idx="9">
                  <c:v>0.57048611111111114</c:v>
                </c:pt>
                <c:pt idx="10">
                  <c:v>0.57050925925925922</c:v>
                </c:pt>
                <c:pt idx="11">
                  <c:v>0.5705324074074074</c:v>
                </c:pt>
                <c:pt idx="12">
                  <c:v>0.57056712962962963</c:v>
                </c:pt>
                <c:pt idx="13">
                  <c:v>0.57059027777777771</c:v>
                </c:pt>
                <c:pt idx="14">
                  <c:v>0.5706134259259259</c:v>
                </c:pt>
                <c:pt idx="15">
                  <c:v>0.57063657407407409</c:v>
                </c:pt>
                <c:pt idx="16">
                  <c:v>0.57065972222222217</c:v>
                </c:pt>
                <c:pt idx="17">
                  <c:v>0.57067129629629632</c:v>
                </c:pt>
                <c:pt idx="18">
                  <c:v>0.5706944444444445</c:v>
                </c:pt>
                <c:pt idx="19">
                  <c:v>0.57070601851851854</c:v>
                </c:pt>
                <c:pt idx="20">
                  <c:v>0.57071759259259258</c:v>
                </c:pt>
                <c:pt idx="21">
                  <c:v>0.57072916666666662</c:v>
                </c:pt>
                <c:pt idx="22">
                  <c:v>0.57074074074074077</c:v>
                </c:pt>
                <c:pt idx="23">
                  <c:v>0.57075231481481481</c:v>
                </c:pt>
                <c:pt idx="24">
                  <c:v>0.57075231481481481</c:v>
                </c:pt>
                <c:pt idx="25">
                  <c:v>0.57076388888888896</c:v>
                </c:pt>
                <c:pt idx="26">
                  <c:v>0.57076388888888896</c:v>
                </c:pt>
                <c:pt idx="27">
                  <c:v>0.57076388888888896</c:v>
                </c:pt>
                <c:pt idx="28">
                  <c:v>0.570775462962963</c:v>
                </c:pt>
                <c:pt idx="29">
                  <c:v>0.570775462962963</c:v>
                </c:pt>
                <c:pt idx="30">
                  <c:v>0.570775462962963</c:v>
                </c:pt>
                <c:pt idx="31">
                  <c:v>0.57078703703703704</c:v>
                </c:pt>
                <c:pt idx="32">
                  <c:v>0.57079861111111108</c:v>
                </c:pt>
                <c:pt idx="33">
                  <c:v>0.57079861111111108</c:v>
                </c:pt>
                <c:pt idx="34">
                  <c:v>0.57079861111111108</c:v>
                </c:pt>
                <c:pt idx="35">
                  <c:v>0.57081018518518511</c:v>
                </c:pt>
                <c:pt idx="36">
                  <c:v>0.57081018518518511</c:v>
                </c:pt>
                <c:pt idx="37">
                  <c:v>0.57082175925925926</c:v>
                </c:pt>
                <c:pt idx="38">
                  <c:v>0.57082175925925926</c:v>
                </c:pt>
                <c:pt idx="39">
                  <c:v>0.5708333333333333</c:v>
                </c:pt>
                <c:pt idx="40">
                  <c:v>0.5708333333333333</c:v>
                </c:pt>
                <c:pt idx="41">
                  <c:v>0.5708333333333333</c:v>
                </c:pt>
                <c:pt idx="42">
                  <c:v>0.57084490740740745</c:v>
                </c:pt>
                <c:pt idx="43">
                  <c:v>0.57084490740740745</c:v>
                </c:pt>
                <c:pt idx="44">
                  <c:v>0.57085648148148149</c:v>
                </c:pt>
                <c:pt idx="45">
                  <c:v>0.57085648148148149</c:v>
                </c:pt>
                <c:pt idx="46">
                  <c:v>0.57086805555555553</c:v>
                </c:pt>
                <c:pt idx="47">
                  <c:v>0.57085648148148149</c:v>
                </c:pt>
                <c:pt idx="48">
                  <c:v>0.57087962962962957</c:v>
                </c:pt>
                <c:pt idx="49">
                  <c:v>0.57087962962962957</c:v>
                </c:pt>
                <c:pt idx="50">
                  <c:v>0.57089120370370372</c:v>
                </c:pt>
                <c:pt idx="51">
                  <c:v>0.57089120370370372</c:v>
                </c:pt>
                <c:pt idx="52">
                  <c:v>0.57089120370370372</c:v>
                </c:pt>
                <c:pt idx="53">
                  <c:v>0.57090277777777776</c:v>
                </c:pt>
                <c:pt idx="54">
                  <c:v>0.57090277777777776</c:v>
                </c:pt>
                <c:pt idx="55">
                  <c:v>0.57090277777777776</c:v>
                </c:pt>
                <c:pt idx="56">
                  <c:v>0.57090277777777776</c:v>
                </c:pt>
                <c:pt idx="57">
                  <c:v>0.57090277777777776</c:v>
                </c:pt>
                <c:pt idx="58">
                  <c:v>0.57090277777777776</c:v>
                </c:pt>
                <c:pt idx="59">
                  <c:v>0.57090277777777776</c:v>
                </c:pt>
                <c:pt idx="60">
                  <c:v>0.57090277777777776</c:v>
                </c:pt>
                <c:pt idx="61">
                  <c:v>0.57090277777777776</c:v>
                </c:pt>
                <c:pt idx="62">
                  <c:v>0.57090277777777776</c:v>
                </c:pt>
                <c:pt idx="63">
                  <c:v>0.57090277777777776</c:v>
                </c:pt>
                <c:pt idx="64">
                  <c:v>0.57090277777777776</c:v>
                </c:pt>
                <c:pt idx="65">
                  <c:v>0.57091435185185191</c:v>
                </c:pt>
                <c:pt idx="66">
                  <c:v>0.57091435185185191</c:v>
                </c:pt>
                <c:pt idx="67">
                  <c:v>0.57091435185185191</c:v>
                </c:pt>
                <c:pt idx="68">
                  <c:v>0.57091435185185191</c:v>
                </c:pt>
                <c:pt idx="69">
                  <c:v>0.57091435185185191</c:v>
                </c:pt>
                <c:pt idx="70">
                  <c:v>0.57090277777777776</c:v>
                </c:pt>
                <c:pt idx="71">
                  <c:v>0.57090277777777776</c:v>
                </c:pt>
                <c:pt idx="72">
                  <c:v>0.57090277777777776</c:v>
                </c:pt>
                <c:pt idx="73">
                  <c:v>0.57090277777777776</c:v>
                </c:pt>
                <c:pt idx="74">
                  <c:v>0.57089120370370372</c:v>
                </c:pt>
                <c:pt idx="75">
                  <c:v>0.57089120370370372</c:v>
                </c:pt>
                <c:pt idx="76">
                  <c:v>0.57087962962962957</c:v>
                </c:pt>
                <c:pt idx="77">
                  <c:v>0.57087962962962957</c:v>
                </c:pt>
                <c:pt idx="78">
                  <c:v>0.57086805555555553</c:v>
                </c:pt>
                <c:pt idx="79">
                  <c:v>0.57086805555555553</c:v>
                </c:pt>
                <c:pt idx="80">
                  <c:v>0.57085648148148149</c:v>
                </c:pt>
                <c:pt idx="81">
                  <c:v>0.57084490740740745</c:v>
                </c:pt>
                <c:pt idx="82">
                  <c:v>0.57084490740740745</c:v>
                </c:pt>
                <c:pt idx="83">
                  <c:v>0.5708333333333333</c:v>
                </c:pt>
                <c:pt idx="84">
                  <c:v>0.5708333333333333</c:v>
                </c:pt>
                <c:pt idx="85">
                  <c:v>0.57082175925925926</c:v>
                </c:pt>
                <c:pt idx="86">
                  <c:v>0.57082175925925926</c:v>
                </c:pt>
                <c:pt idx="87">
                  <c:v>0.57081018518518511</c:v>
                </c:pt>
                <c:pt idx="88">
                  <c:v>0.57079861111111108</c:v>
                </c:pt>
                <c:pt idx="89">
                  <c:v>0.57079861111111108</c:v>
                </c:pt>
                <c:pt idx="90">
                  <c:v>0.57078703703703704</c:v>
                </c:pt>
                <c:pt idx="91">
                  <c:v>0.57078703703703704</c:v>
                </c:pt>
                <c:pt idx="92">
                  <c:v>0.570775462962963</c:v>
                </c:pt>
                <c:pt idx="93">
                  <c:v>0.570775462962963</c:v>
                </c:pt>
                <c:pt idx="94">
                  <c:v>0.570775462962963</c:v>
                </c:pt>
                <c:pt idx="95">
                  <c:v>0.57076388888888896</c:v>
                </c:pt>
                <c:pt idx="96">
                  <c:v>0.57075231481481481</c:v>
                </c:pt>
                <c:pt idx="97">
                  <c:v>0.57074074074074077</c:v>
                </c:pt>
                <c:pt idx="98">
                  <c:v>0.57072916666666662</c:v>
                </c:pt>
                <c:pt idx="99">
                  <c:v>0.57071759259259258</c:v>
                </c:pt>
                <c:pt idx="100">
                  <c:v>0.57070601851851854</c:v>
                </c:pt>
                <c:pt idx="101">
                  <c:v>0.57070601851851854</c:v>
                </c:pt>
                <c:pt idx="102">
                  <c:v>0.5706944444444445</c:v>
                </c:pt>
                <c:pt idx="103">
                  <c:v>0.57068287037037035</c:v>
                </c:pt>
                <c:pt idx="104">
                  <c:v>0.57067129629629632</c:v>
                </c:pt>
                <c:pt idx="105">
                  <c:v>0.57065972222222217</c:v>
                </c:pt>
                <c:pt idx="106">
                  <c:v>0.57064814814814813</c:v>
                </c:pt>
                <c:pt idx="107">
                  <c:v>0.57063657407407409</c:v>
                </c:pt>
                <c:pt idx="108">
                  <c:v>0.57063657407407409</c:v>
                </c:pt>
                <c:pt idx="109">
                  <c:v>0.57062500000000005</c:v>
                </c:pt>
                <c:pt idx="110">
                  <c:v>0.5706134259259259</c:v>
                </c:pt>
                <c:pt idx="111">
                  <c:v>0.57060185185185186</c:v>
                </c:pt>
                <c:pt idx="112">
                  <c:v>0.57059027777777771</c:v>
                </c:pt>
                <c:pt idx="113">
                  <c:v>0.57057870370370367</c:v>
                </c:pt>
                <c:pt idx="114">
                  <c:v>0.57057870370370367</c:v>
                </c:pt>
                <c:pt idx="115">
                  <c:v>0.57056712962962963</c:v>
                </c:pt>
                <c:pt idx="116">
                  <c:v>0.57055555555555559</c:v>
                </c:pt>
                <c:pt idx="117">
                  <c:v>0.57054398148148155</c:v>
                </c:pt>
                <c:pt idx="118">
                  <c:v>0.5705324074074074</c:v>
                </c:pt>
                <c:pt idx="119">
                  <c:v>0.5705324074074074</c:v>
                </c:pt>
                <c:pt idx="120">
                  <c:v>0.57052083333333337</c:v>
                </c:pt>
                <c:pt idx="121">
                  <c:v>0.57050925925925922</c:v>
                </c:pt>
                <c:pt idx="122">
                  <c:v>0.57049768518518518</c:v>
                </c:pt>
                <c:pt idx="123">
                  <c:v>0.57049768518518518</c:v>
                </c:pt>
                <c:pt idx="124">
                  <c:v>0.57048611111111114</c:v>
                </c:pt>
                <c:pt idx="125">
                  <c:v>0.5704745370370371</c:v>
                </c:pt>
                <c:pt idx="126">
                  <c:v>0.57046296296296295</c:v>
                </c:pt>
                <c:pt idx="127">
                  <c:v>0.57046296296296295</c:v>
                </c:pt>
                <c:pt idx="128">
                  <c:v>0.57045138888888891</c:v>
                </c:pt>
                <c:pt idx="129">
                  <c:v>0.57043981481481476</c:v>
                </c:pt>
                <c:pt idx="130">
                  <c:v>0.57042824074074072</c:v>
                </c:pt>
                <c:pt idx="131">
                  <c:v>0.57042824074074072</c:v>
                </c:pt>
                <c:pt idx="132">
                  <c:v>0.57041666666666668</c:v>
                </c:pt>
                <c:pt idx="133">
                  <c:v>0.57040509259259264</c:v>
                </c:pt>
                <c:pt idx="134">
                  <c:v>0.57039351851851849</c:v>
                </c:pt>
                <c:pt idx="135">
                  <c:v>0.57039351851851849</c:v>
                </c:pt>
                <c:pt idx="136">
                  <c:v>0.57038194444444446</c:v>
                </c:pt>
                <c:pt idx="137">
                  <c:v>0.57037037037037031</c:v>
                </c:pt>
                <c:pt idx="138">
                  <c:v>0.57037037037037031</c:v>
                </c:pt>
                <c:pt idx="139">
                  <c:v>0.57035879629629627</c:v>
                </c:pt>
                <c:pt idx="140">
                  <c:v>0.57034722222222223</c:v>
                </c:pt>
                <c:pt idx="141">
                  <c:v>0.57034722222222223</c:v>
                </c:pt>
                <c:pt idx="142">
                  <c:v>0.57033564814814819</c:v>
                </c:pt>
                <c:pt idx="143">
                  <c:v>0.57032407407407404</c:v>
                </c:pt>
                <c:pt idx="144">
                  <c:v>0.57032407407407404</c:v>
                </c:pt>
                <c:pt idx="145">
                  <c:v>0.5703125</c:v>
                </c:pt>
                <c:pt idx="146">
                  <c:v>0.57030092592592596</c:v>
                </c:pt>
                <c:pt idx="147">
                  <c:v>0.57028935185185181</c:v>
                </c:pt>
                <c:pt idx="148">
                  <c:v>0.57028935185185181</c:v>
                </c:pt>
                <c:pt idx="149">
                  <c:v>0.57027777777777777</c:v>
                </c:pt>
                <c:pt idx="150">
                  <c:v>0.57026620370370373</c:v>
                </c:pt>
                <c:pt idx="151">
                  <c:v>0.57026620370370373</c:v>
                </c:pt>
                <c:pt idx="152">
                  <c:v>0.57025462962962969</c:v>
                </c:pt>
                <c:pt idx="153">
                  <c:v>0.57025462962962969</c:v>
                </c:pt>
                <c:pt idx="154">
                  <c:v>0.57024305555555554</c:v>
                </c:pt>
                <c:pt idx="155">
                  <c:v>0.57023148148148151</c:v>
                </c:pt>
                <c:pt idx="156">
                  <c:v>0.57023148148148151</c:v>
                </c:pt>
                <c:pt idx="157">
                  <c:v>0.57021990740740736</c:v>
                </c:pt>
                <c:pt idx="158">
                  <c:v>0.57020833333333332</c:v>
                </c:pt>
                <c:pt idx="159">
                  <c:v>0.57020833333333332</c:v>
                </c:pt>
                <c:pt idx="160">
                  <c:v>0.57019675925925928</c:v>
                </c:pt>
                <c:pt idx="161">
                  <c:v>0.57018518518518524</c:v>
                </c:pt>
                <c:pt idx="162">
                  <c:v>0.57018518518518524</c:v>
                </c:pt>
                <c:pt idx="163">
                  <c:v>0.57017361111111109</c:v>
                </c:pt>
                <c:pt idx="164">
                  <c:v>0.57017361111111109</c:v>
                </c:pt>
                <c:pt idx="165">
                  <c:v>0.57016203703703705</c:v>
                </c:pt>
                <c:pt idx="166">
                  <c:v>0.5701504629629629</c:v>
                </c:pt>
                <c:pt idx="167">
                  <c:v>0.5701504629629629</c:v>
                </c:pt>
                <c:pt idx="168">
                  <c:v>0.57013888888888886</c:v>
                </c:pt>
                <c:pt idx="169">
                  <c:v>0.57013888888888886</c:v>
                </c:pt>
                <c:pt idx="170">
                  <c:v>0.57012731481481482</c:v>
                </c:pt>
                <c:pt idx="171">
                  <c:v>0.57012731481481482</c:v>
                </c:pt>
                <c:pt idx="172">
                  <c:v>0.57011574074074078</c:v>
                </c:pt>
                <c:pt idx="173">
                  <c:v>0.57010416666666663</c:v>
                </c:pt>
                <c:pt idx="174">
                  <c:v>0.57010416666666663</c:v>
                </c:pt>
                <c:pt idx="175">
                  <c:v>0.5700925925925926</c:v>
                </c:pt>
                <c:pt idx="176">
                  <c:v>0.5700925925925926</c:v>
                </c:pt>
                <c:pt idx="177">
                  <c:v>0.57008101851851845</c:v>
                </c:pt>
                <c:pt idx="178">
                  <c:v>0.57006944444444441</c:v>
                </c:pt>
                <c:pt idx="179">
                  <c:v>0.57006944444444441</c:v>
                </c:pt>
                <c:pt idx="180">
                  <c:v>0.57005787037037037</c:v>
                </c:pt>
                <c:pt idx="181">
                  <c:v>0.57005787037037037</c:v>
                </c:pt>
                <c:pt idx="182">
                  <c:v>0.57004629629629633</c:v>
                </c:pt>
                <c:pt idx="183">
                  <c:v>0.57004629629629633</c:v>
                </c:pt>
                <c:pt idx="184">
                  <c:v>0.57003472222222229</c:v>
                </c:pt>
                <c:pt idx="185">
                  <c:v>0.57003472222222229</c:v>
                </c:pt>
                <c:pt idx="186">
                  <c:v>0.57002314814814814</c:v>
                </c:pt>
                <c:pt idx="187">
                  <c:v>0.57002314814814814</c:v>
                </c:pt>
                <c:pt idx="188">
                  <c:v>0.5700115740740741</c:v>
                </c:pt>
                <c:pt idx="189">
                  <c:v>0.56999999999999995</c:v>
                </c:pt>
                <c:pt idx="190">
                  <c:v>0.56999999999999995</c:v>
                </c:pt>
                <c:pt idx="191">
                  <c:v>0.56998842592592591</c:v>
                </c:pt>
                <c:pt idx="192">
                  <c:v>0.56998842592592591</c:v>
                </c:pt>
                <c:pt idx="193">
                  <c:v>0.56997685185185187</c:v>
                </c:pt>
                <c:pt idx="194">
                  <c:v>0.56997685185185187</c:v>
                </c:pt>
                <c:pt idx="195">
                  <c:v>0.56996527777777783</c:v>
                </c:pt>
                <c:pt idx="196">
                  <c:v>0.56996527777777783</c:v>
                </c:pt>
                <c:pt idx="197">
                  <c:v>0.56995370370370368</c:v>
                </c:pt>
                <c:pt idx="198">
                  <c:v>0.56995370370370368</c:v>
                </c:pt>
                <c:pt idx="199">
                  <c:v>0.56995370370370368</c:v>
                </c:pt>
                <c:pt idx="200">
                  <c:v>0.56994212962962965</c:v>
                </c:pt>
                <c:pt idx="201">
                  <c:v>0.56994212962962965</c:v>
                </c:pt>
                <c:pt idx="202">
                  <c:v>0.5699305555555555</c:v>
                </c:pt>
                <c:pt idx="203">
                  <c:v>0.56991898148148146</c:v>
                </c:pt>
                <c:pt idx="204">
                  <c:v>0.56991898148148146</c:v>
                </c:pt>
                <c:pt idx="205">
                  <c:v>0.56990740740740742</c:v>
                </c:pt>
                <c:pt idx="206">
                  <c:v>0.56990740740740742</c:v>
                </c:pt>
                <c:pt idx="207">
                  <c:v>0.56989583333333338</c:v>
                </c:pt>
                <c:pt idx="208">
                  <c:v>0.56989583333333338</c:v>
                </c:pt>
                <c:pt idx="209">
                  <c:v>0.56988425925925923</c:v>
                </c:pt>
                <c:pt idx="210">
                  <c:v>0.56988425925925923</c:v>
                </c:pt>
                <c:pt idx="211">
                  <c:v>0.56988425925925923</c:v>
                </c:pt>
                <c:pt idx="212">
                  <c:v>0.56987268518518519</c:v>
                </c:pt>
                <c:pt idx="213">
                  <c:v>0.56987268518518519</c:v>
                </c:pt>
                <c:pt idx="214">
                  <c:v>0.56986111111111104</c:v>
                </c:pt>
                <c:pt idx="215">
                  <c:v>0.56986111111111104</c:v>
                </c:pt>
                <c:pt idx="216">
                  <c:v>0.569849537037037</c:v>
                </c:pt>
                <c:pt idx="217">
                  <c:v>0.569849537037037</c:v>
                </c:pt>
                <c:pt idx="218">
                  <c:v>0.56983796296296296</c:v>
                </c:pt>
                <c:pt idx="219">
                  <c:v>0.56983796296296296</c:v>
                </c:pt>
                <c:pt idx="220">
                  <c:v>0.56982638888888892</c:v>
                </c:pt>
                <c:pt idx="221">
                  <c:v>0.56982638888888892</c:v>
                </c:pt>
                <c:pt idx="222">
                  <c:v>0.56981481481481489</c:v>
                </c:pt>
                <c:pt idx="223">
                  <c:v>0.56981481481481489</c:v>
                </c:pt>
                <c:pt idx="224">
                  <c:v>0.56981481481481489</c:v>
                </c:pt>
                <c:pt idx="225">
                  <c:v>0.56980324074074074</c:v>
                </c:pt>
                <c:pt idx="226">
                  <c:v>0.56980324074074074</c:v>
                </c:pt>
                <c:pt idx="227">
                  <c:v>0.5697916666666667</c:v>
                </c:pt>
                <c:pt idx="228">
                  <c:v>0.5697916666666667</c:v>
                </c:pt>
                <c:pt idx="229">
                  <c:v>0.56978009259259255</c:v>
                </c:pt>
                <c:pt idx="230">
                  <c:v>0.56978009259259255</c:v>
                </c:pt>
                <c:pt idx="231">
                  <c:v>0.56978009259259255</c:v>
                </c:pt>
                <c:pt idx="232">
                  <c:v>0.56976851851851851</c:v>
                </c:pt>
                <c:pt idx="233">
                  <c:v>0.56976851851851851</c:v>
                </c:pt>
                <c:pt idx="234">
                  <c:v>0.56975694444444447</c:v>
                </c:pt>
                <c:pt idx="235">
                  <c:v>0.56975694444444447</c:v>
                </c:pt>
                <c:pt idx="236">
                  <c:v>0.56974537037037043</c:v>
                </c:pt>
                <c:pt idx="237">
                  <c:v>0.56974537037037043</c:v>
                </c:pt>
                <c:pt idx="238">
                  <c:v>0.56974537037037043</c:v>
                </c:pt>
                <c:pt idx="239">
                  <c:v>0.56974537037037043</c:v>
                </c:pt>
                <c:pt idx="240">
                  <c:v>0.56973379629629628</c:v>
                </c:pt>
                <c:pt idx="241">
                  <c:v>0.56973379629629628</c:v>
                </c:pt>
                <c:pt idx="242">
                  <c:v>0.56972222222222224</c:v>
                </c:pt>
                <c:pt idx="243">
                  <c:v>0.56972222222222224</c:v>
                </c:pt>
                <c:pt idx="244">
                  <c:v>0.56972222222222224</c:v>
                </c:pt>
                <c:pt idx="245">
                  <c:v>0.56971064814814809</c:v>
                </c:pt>
                <c:pt idx="246">
                  <c:v>0.56971064814814809</c:v>
                </c:pt>
                <c:pt idx="247">
                  <c:v>0.56969907407407405</c:v>
                </c:pt>
                <c:pt idx="248">
                  <c:v>0.56969907407407405</c:v>
                </c:pt>
                <c:pt idx="249">
                  <c:v>0.56969907407407405</c:v>
                </c:pt>
                <c:pt idx="250">
                  <c:v>0.56969907407407405</c:v>
                </c:pt>
                <c:pt idx="251">
                  <c:v>0.56968750000000001</c:v>
                </c:pt>
                <c:pt idx="252">
                  <c:v>0.56968750000000001</c:v>
                </c:pt>
                <c:pt idx="253">
                  <c:v>0.56967592592592597</c:v>
                </c:pt>
                <c:pt idx="254">
                  <c:v>0.56967592592592597</c:v>
                </c:pt>
                <c:pt idx="255">
                  <c:v>0.56967592592592597</c:v>
                </c:pt>
                <c:pt idx="256">
                  <c:v>0.56967592592592597</c:v>
                </c:pt>
                <c:pt idx="257">
                  <c:v>0.56966435185185182</c:v>
                </c:pt>
                <c:pt idx="258">
                  <c:v>0.56966435185185182</c:v>
                </c:pt>
                <c:pt idx="259">
                  <c:v>0.56965277777777779</c:v>
                </c:pt>
                <c:pt idx="260">
                  <c:v>0.56965277777777779</c:v>
                </c:pt>
                <c:pt idx="261">
                  <c:v>0.56965277777777779</c:v>
                </c:pt>
                <c:pt idx="262">
                  <c:v>0.56964120370370364</c:v>
                </c:pt>
                <c:pt idx="263">
                  <c:v>0.56964120370370364</c:v>
                </c:pt>
                <c:pt idx="264">
                  <c:v>0.56964120370370364</c:v>
                </c:pt>
                <c:pt idx="265">
                  <c:v>0.56964120370370364</c:v>
                </c:pt>
                <c:pt idx="266">
                  <c:v>0.56964120370370364</c:v>
                </c:pt>
                <c:pt idx="267">
                  <c:v>0.5696296296296296</c:v>
                </c:pt>
                <c:pt idx="268">
                  <c:v>0.5696296296296296</c:v>
                </c:pt>
                <c:pt idx="269">
                  <c:v>0.5696296296296296</c:v>
                </c:pt>
                <c:pt idx="270">
                  <c:v>0.5696296296296296</c:v>
                </c:pt>
                <c:pt idx="271">
                  <c:v>0.56961805555555556</c:v>
                </c:pt>
                <c:pt idx="272">
                  <c:v>0.56961805555555556</c:v>
                </c:pt>
                <c:pt idx="273">
                  <c:v>0.56961805555555556</c:v>
                </c:pt>
                <c:pt idx="274">
                  <c:v>0.56961805555555556</c:v>
                </c:pt>
                <c:pt idx="275">
                  <c:v>0.56960648148148152</c:v>
                </c:pt>
                <c:pt idx="276">
                  <c:v>0.56960648148148152</c:v>
                </c:pt>
                <c:pt idx="277">
                  <c:v>0.56960648148148152</c:v>
                </c:pt>
                <c:pt idx="278">
                  <c:v>0.56960648148148152</c:v>
                </c:pt>
                <c:pt idx="279">
                  <c:v>0.56959490740740748</c:v>
                </c:pt>
                <c:pt idx="280">
                  <c:v>0.56959490740740748</c:v>
                </c:pt>
                <c:pt idx="281">
                  <c:v>0.56959490740740748</c:v>
                </c:pt>
                <c:pt idx="282">
                  <c:v>0.56959490740740748</c:v>
                </c:pt>
                <c:pt idx="283">
                  <c:v>0.56959490740740748</c:v>
                </c:pt>
                <c:pt idx="284">
                  <c:v>0.56959490740740748</c:v>
                </c:pt>
                <c:pt idx="285">
                  <c:v>0.56958333333333333</c:v>
                </c:pt>
                <c:pt idx="286">
                  <c:v>0.56958333333333333</c:v>
                </c:pt>
                <c:pt idx="287">
                  <c:v>0.56958333333333333</c:v>
                </c:pt>
                <c:pt idx="288">
                  <c:v>0.56958333333333333</c:v>
                </c:pt>
                <c:pt idx="289">
                  <c:v>0.56958333333333333</c:v>
                </c:pt>
                <c:pt idx="290">
                  <c:v>0.56957175925925929</c:v>
                </c:pt>
                <c:pt idx="291">
                  <c:v>0.56957175925925929</c:v>
                </c:pt>
                <c:pt idx="292">
                  <c:v>0.56957175925925929</c:v>
                </c:pt>
                <c:pt idx="293">
                  <c:v>0.56957175925925929</c:v>
                </c:pt>
                <c:pt idx="294">
                  <c:v>0.56957175925925929</c:v>
                </c:pt>
                <c:pt idx="295">
                  <c:v>0.56957175925925929</c:v>
                </c:pt>
                <c:pt idx="296">
                  <c:v>0.56957175925925929</c:v>
                </c:pt>
                <c:pt idx="297">
                  <c:v>0.56956018518518514</c:v>
                </c:pt>
                <c:pt idx="298">
                  <c:v>0.56956018518518514</c:v>
                </c:pt>
                <c:pt idx="299">
                  <c:v>0.56956018518518514</c:v>
                </c:pt>
                <c:pt idx="300">
                  <c:v>0.56956018518518514</c:v>
                </c:pt>
                <c:pt idx="301">
                  <c:v>0.56956018518518514</c:v>
                </c:pt>
                <c:pt idx="302">
                  <c:v>0.5695486111111111</c:v>
                </c:pt>
                <c:pt idx="303">
                  <c:v>0.5695486111111111</c:v>
                </c:pt>
                <c:pt idx="304">
                  <c:v>0.5695486111111111</c:v>
                </c:pt>
                <c:pt idx="305">
                  <c:v>0.5695486111111111</c:v>
                </c:pt>
                <c:pt idx="306">
                  <c:v>0.5695486111111111</c:v>
                </c:pt>
                <c:pt idx="307">
                  <c:v>0.5695486111111111</c:v>
                </c:pt>
                <c:pt idx="308">
                  <c:v>0.5695486111111111</c:v>
                </c:pt>
                <c:pt idx="309">
                  <c:v>0.5695486111111111</c:v>
                </c:pt>
                <c:pt idx="310">
                  <c:v>0.5695486111111111</c:v>
                </c:pt>
                <c:pt idx="311">
                  <c:v>0.56953703703703706</c:v>
                </c:pt>
                <c:pt idx="312">
                  <c:v>0.56953703703703706</c:v>
                </c:pt>
                <c:pt idx="313">
                  <c:v>0.56953703703703706</c:v>
                </c:pt>
                <c:pt idx="314">
                  <c:v>0.56953703703703706</c:v>
                </c:pt>
                <c:pt idx="315">
                  <c:v>0.56953703703703706</c:v>
                </c:pt>
                <c:pt idx="316">
                  <c:v>0.56953703703703706</c:v>
                </c:pt>
                <c:pt idx="317">
                  <c:v>0.56953703703703706</c:v>
                </c:pt>
                <c:pt idx="318">
                  <c:v>0.56953703703703706</c:v>
                </c:pt>
                <c:pt idx="319">
                  <c:v>0.56952546296296302</c:v>
                </c:pt>
                <c:pt idx="320">
                  <c:v>0.56952546296296302</c:v>
                </c:pt>
                <c:pt idx="321">
                  <c:v>0.56952546296296302</c:v>
                </c:pt>
                <c:pt idx="322">
                  <c:v>0.56952546296296302</c:v>
                </c:pt>
                <c:pt idx="323">
                  <c:v>0.56952546296296302</c:v>
                </c:pt>
                <c:pt idx="324">
                  <c:v>0.56952546296296302</c:v>
                </c:pt>
                <c:pt idx="325">
                  <c:v>0.56952546296296302</c:v>
                </c:pt>
                <c:pt idx="326">
                  <c:v>0.56952546296296302</c:v>
                </c:pt>
                <c:pt idx="327">
                  <c:v>0.56952546296296302</c:v>
                </c:pt>
                <c:pt idx="328">
                  <c:v>0.56952546296296302</c:v>
                </c:pt>
                <c:pt idx="329">
                  <c:v>0.56952546296296302</c:v>
                </c:pt>
                <c:pt idx="330">
                  <c:v>0.56951388888888888</c:v>
                </c:pt>
                <c:pt idx="331">
                  <c:v>0.56951388888888888</c:v>
                </c:pt>
                <c:pt idx="332">
                  <c:v>0.56951388888888888</c:v>
                </c:pt>
                <c:pt idx="333">
                  <c:v>0.56951388888888888</c:v>
                </c:pt>
                <c:pt idx="334">
                  <c:v>0.56951388888888888</c:v>
                </c:pt>
                <c:pt idx="335">
                  <c:v>0.56951388888888888</c:v>
                </c:pt>
                <c:pt idx="336">
                  <c:v>0.56951388888888888</c:v>
                </c:pt>
                <c:pt idx="337">
                  <c:v>0.56951388888888888</c:v>
                </c:pt>
                <c:pt idx="338">
                  <c:v>0.56951388888888888</c:v>
                </c:pt>
                <c:pt idx="339">
                  <c:v>0.56951388888888888</c:v>
                </c:pt>
                <c:pt idx="340">
                  <c:v>0.56951388888888888</c:v>
                </c:pt>
                <c:pt idx="341">
                  <c:v>0.56951388888888888</c:v>
                </c:pt>
                <c:pt idx="342">
                  <c:v>0.56951388888888888</c:v>
                </c:pt>
                <c:pt idx="343">
                  <c:v>0.56951388888888888</c:v>
                </c:pt>
                <c:pt idx="344">
                  <c:v>0.56950231481481484</c:v>
                </c:pt>
                <c:pt idx="345">
                  <c:v>0.56950231481481484</c:v>
                </c:pt>
                <c:pt idx="346">
                  <c:v>0.56950231481481484</c:v>
                </c:pt>
                <c:pt idx="347">
                  <c:v>0.56950231481481484</c:v>
                </c:pt>
                <c:pt idx="348">
                  <c:v>0.56950231481481484</c:v>
                </c:pt>
                <c:pt idx="349">
                  <c:v>0.56950231481481484</c:v>
                </c:pt>
                <c:pt idx="350">
                  <c:v>0.56950231481481484</c:v>
                </c:pt>
                <c:pt idx="351">
                  <c:v>0.56950231481481484</c:v>
                </c:pt>
                <c:pt idx="352">
                  <c:v>0.56950231481481484</c:v>
                </c:pt>
                <c:pt idx="353">
                  <c:v>0.56950231481481484</c:v>
                </c:pt>
                <c:pt idx="354">
                  <c:v>0.56950231481481484</c:v>
                </c:pt>
                <c:pt idx="355">
                  <c:v>0.56950231481481484</c:v>
                </c:pt>
                <c:pt idx="356">
                  <c:v>0.56950231481481484</c:v>
                </c:pt>
                <c:pt idx="357">
                  <c:v>0.56950231481481484</c:v>
                </c:pt>
                <c:pt idx="358">
                  <c:v>0.56950231481481484</c:v>
                </c:pt>
                <c:pt idx="359">
                  <c:v>0.56949074074074069</c:v>
                </c:pt>
                <c:pt idx="360">
                  <c:v>0.56949074074074069</c:v>
                </c:pt>
                <c:pt idx="361">
                  <c:v>0.56949074074074069</c:v>
                </c:pt>
                <c:pt idx="362">
                  <c:v>0.56949074074074069</c:v>
                </c:pt>
                <c:pt idx="363">
                  <c:v>0.56949074074074069</c:v>
                </c:pt>
                <c:pt idx="364">
                  <c:v>0.56949074074074069</c:v>
                </c:pt>
                <c:pt idx="365">
                  <c:v>0.56949074074074069</c:v>
                </c:pt>
                <c:pt idx="366">
                  <c:v>0.56949074074074069</c:v>
                </c:pt>
                <c:pt idx="367">
                  <c:v>0.56949074074074069</c:v>
                </c:pt>
                <c:pt idx="368">
                  <c:v>0.56949074074074069</c:v>
                </c:pt>
                <c:pt idx="369">
                  <c:v>0.56949074074074069</c:v>
                </c:pt>
                <c:pt idx="370">
                  <c:v>0.56949074074074069</c:v>
                </c:pt>
                <c:pt idx="371">
                  <c:v>0.56949074074074069</c:v>
                </c:pt>
                <c:pt idx="372">
                  <c:v>0.56949074074074069</c:v>
                </c:pt>
                <c:pt idx="373">
                  <c:v>0.56949074074074069</c:v>
                </c:pt>
                <c:pt idx="374">
                  <c:v>0.56949074074074069</c:v>
                </c:pt>
                <c:pt idx="375">
                  <c:v>0.56947916666666665</c:v>
                </c:pt>
                <c:pt idx="376">
                  <c:v>0.56947916666666665</c:v>
                </c:pt>
                <c:pt idx="377">
                  <c:v>0.56947916666666665</c:v>
                </c:pt>
                <c:pt idx="378">
                  <c:v>0.56947916666666665</c:v>
                </c:pt>
                <c:pt idx="379">
                  <c:v>0.56947916666666665</c:v>
                </c:pt>
                <c:pt idx="380">
                  <c:v>0.56947916666666665</c:v>
                </c:pt>
                <c:pt idx="381">
                  <c:v>0.56947916666666665</c:v>
                </c:pt>
                <c:pt idx="382">
                  <c:v>0.56947916666666665</c:v>
                </c:pt>
                <c:pt idx="383">
                  <c:v>0.56947916666666665</c:v>
                </c:pt>
                <c:pt idx="384">
                  <c:v>0.56947916666666665</c:v>
                </c:pt>
                <c:pt idx="385">
                  <c:v>0.56947916666666665</c:v>
                </c:pt>
                <c:pt idx="386">
                  <c:v>0.56947916666666665</c:v>
                </c:pt>
                <c:pt idx="387">
                  <c:v>0.56947916666666665</c:v>
                </c:pt>
                <c:pt idx="388">
                  <c:v>0.56947916666666665</c:v>
                </c:pt>
                <c:pt idx="389">
                  <c:v>0.56947916666666665</c:v>
                </c:pt>
                <c:pt idx="390">
                  <c:v>0.56947916666666665</c:v>
                </c:pt>
                <c:pt idx="391">
                  <c:v>0.56947916666666665</c:v>
                </c:pt>
                <c:pt idx="392">
                  <c:v>0.56947916666666665</c:v>
                </c:pt>
                <c:pt idx="393">
                  <c:v>0.56947916666666665</c:v>
                </c:pt>
                <c:pt idx="394">
                  <c:v>0.56947916666666665</c:v>
                </c:pt>
                <c:pt idx="395">
                  <c:v>0.56947916666666665</c:v>
                </c:pt>
                <c:pt idx="396">
                  <c:v>0.56947916666666665</c:v>
                </c:pt>
                <c:pt idx="397">
                  <c:v>0.56947916666666665</c:v>
                </c:pt>
                <c:pt idx="398">
                  <c:v>0.56947916666666665</c:v>
                </c:pt>
                <c:pt idx="399">
                  <c:v>0.56946759259259261</c:v>
                </c:pt>
                <c:pt idx="400">
                  <c:v>0.56946759259259261</c:v>
                </c:pt>
                <c:pt idx="401">
                  <c:v>0.56946759259259261</c:v>
                </c:pt>
                <c:pt idx="402">
                  <c:v>0.56946759259259261</c:v>
                </c:pt>
                <c:pt idx="403">
                  <c:v>0.56946759259259261</c:v>
                </c:pt>
                <c:pt idx="404">
                  <c:v>0.56946759259259261</c:v>
                </c:pt>
                <c:pt idx="405">
                  <c:v>0.56946759259259261</c:v>
                </c:pt>
                <c:pt idx="406">
                  <c:v>0.56946759259259261</c:v>
                </c:pt>
                <c:pt idx="407">
                  <c:v>0.56946759259259261</c:v>
                </c:pt>
                <c:pt idx="408">
                  <c:v>0.56946759259259261</c:v>
                </c:pt>
                <c:pt idx="409">
                  <c:v>0.56946759259259261</c:v>
                </c:pt>
                <c:pt idx="410">
                  <c:v>0.56946759259259261</c:v>
                </c:pt>
                <c:pt idx="411">
                  <c:v>0.56946759259259261</c:v>
                </c:pt>
                <c:pt idx="412">
                  <c:v>0.56946759259259261</c:v>
                </c:pt>
                <c:pt idx="413">
                  <c:v>0.56946759259259261</c:v>
                </c:pt>
                <c:pt idx="414">
                  <c:v>0.56946759259259261</c:v>
                </c:pt>
                <c:pt idx="415">
                  <c:v>0.56946759259259261</c:v>
                </c:pt>
                <c:pt idx="416">
                  <c:v>0.56946759259259261</c:v>
                </c:pt>
                <c:pt idx="417">
                  <c:v>0.56946759259259261</c:v>
                </c:pt>
                <c:pt idx="418">
                  <c:v>0.56946759259259261</c:v>
                </c:pt>
                <c:pt idx="419">
                  <c:v>0.56946759259259261</c:v>
                </c:pt>
                <c:pt idx="420">
                  <c:v>0.56947916666666665</c:v>
                </c:pt>
                <c:pt idx="421">
                  <c:v>0.56947916666666665</c:v>
                </c:pt>
                <c:pt idx="422">
                  <c:v>0.56947916666666665</c:v>
                </c:pt>
                <c:pt idx="423">
                  <c:v>0.56947916666666665</c:v>
                </c:pt>
                <c:pt idx="424">
                  <c:v>0.56947916666666665</c:v>
                </c:pt>
                <c:pt idx="425">
                  <c:v>0.56947916666666665</c:v>
                </c:pt>
                <c:pt idx="426">
                  <c:v>0.56947916666666665</c:v>
                </c:pt>
                <c:pt idx="427">
                  <c:v>0.56947916666666665</c:v>
                </c:pt>
                <c:pt idx="428">
                  <c:v>0.56947916666666665</c:v>
                </c:pt>
                <c:pt idx="429">
                  <c:v>0.56947916666666665</c:v>
                </c:pt>
                <c:pt idx="430">
                  <c:v>0.56947916666666665</c:v>
                </c:pt>
                <c:pt idx="431">
                  <c:v>0.56947916666666665</c:v>
                </c:pt>
                <c:pt idx="432">
                  <c:v>0.56947916666666665</c:v>
                </c:pt>
                <c:pt idx="433">
                  <c:v>0.56949074074074069</c:v>
                </c:pt>
                <c:pt idx="434">
                  <c:v>0.56949074074074069</c:v>
                </c:pt>
                <c:pt idx="435">
                  <c:v>0.56949074074074069</c:v>
                </c:pt>
                <c:pt idx="436">
                  <c:v>0.56949074074074069</c:v>
                </c:pt>
                <c:pt idx="437">
                  <c:v>0.56949074074074069</c:v>
                </c:pt>
                <c:pt idx="438">
                  <c:v>0.56949074074074069</c:v>
                </c:pt>
                <c:pt idx="439">
                  <c:v>0.56949074074074069</c:v>
                </c:pt>
                <c:pt idx="440">
                  <c:v>0.56949074074074069</c:v>
                </c:pt>
                <c:pt idx="441">
                  <c:v>0.56950231481481484</c:v>
                </c:pt>
                <c:pt idx="442">
                  <c:v>0.56950231481481484</c:v>
                </c:pt>
                <c:pt idx="443">
                  <c:v>0.56950231481481484</c:v>
                </c:pt>
                <c:pt idx="444">
                  <c:v>0.56950231481481484</c:v>
                </c:pt>
                <c:pt idx="445">
                  <c:v>0.56950231481481484</c:v>
                </c:pt>
                <c:pt idx="446">
                  <c:v>0.56950231481481484</c:v>
                </c:pt>
                <c:pt idx="447">
                  <c:v>0.56950231481481484</c:v>
                </c:pt>
                <c:pt idx="448">
                  <c:v>0.56950231481481484</c:v>
                </c:pt>
                <c:pt idx="449">
                  <c:v>0.56951388888888888</c:v>
                </c:pt>
                <c:pt idx="450">
                  <c:v>0.56951388888888888</c:v>
                </c:pt>
                <c:pt idx="451">
                  <c:v>0.56951388888888888</c:v>
                </c:pt>
                <c:pt idx="452">
                  <c:v>0.56951388888888888</c:v>
                </c:pt>
                <c:pt idx="453">
                  <c:v>0.56951388888888888</c:v>
                </c:pt>
                <c:pt idx="454">
                  <c:v>0.56952546296296302</c:v>
                </c:pt>
                <c:pt idx="455">
                  <c:v>0.56952546296296302</c:v>
                </c:pt>
                <c:pt idx="456">
                  <c:v>0.56952546296296302</c:v>
                </c:pt>
                <c:pt idx="457">
                  <c:v>0.56952546296296302</c:v>
                </c:pt>
                <c:pt idx="458">
                  <c:v>0.56952546296296302</c:v>
                </c:pt>
                <c:pt idx="459">
                  <c:v>0.56953703703703706</c:v>
                </c:pt>
                <c:pt idx="460">
                  <c:v>0.56953703703703706</c:v>
                </c:pt>
                <c:pt idx="461">
                  <c:v>0.56953703703703706</c:v>
                </c:pt>
                <c:pt idx="462">
                  <c:v>0.56953703703703706</c:v>
                </c:pt>
                <c:pt idx="463">
                  <c:v>0.56953703703703706</c:v>
                </c:pt>
                <c:pt idx="464">
                  <c:v>0.5695486111111111</c:v>
                </c:pt>
                <c:pt idx="465">
                  <c:v>0.5695486111111111</c:v>
                </c:pt>
                <c:pt idx="466">
                  <c:v>0.5695486111111111</c:v>
                </c:pt>
                <c:pt idx="467">
                  <c:v>0.56956018518518514</c:v>
                </c:pt>
                <c:pt idx="468">
                  <c:v>0.56956018518518514</c:v>
                </c:pt>
                <c:pt idx="469">
                  <c:v>0.56956018518518514</c:v>
                </c:pt>
                <c:pt idx="470">
                  <c:v>0.56956018518518514</c:v>
                </c:pt>
                <c:pt idx="471">
                  <c:v>0.56957175925925929</c:v>
                </c:pt>
                <c:pt idx="472">
                  <c:v>0.56957175925925929</c:v>
                </c:pt>
                <c:pt idx="473">
                  <c:v>0.56957175925925929</c:v>
                </c:pt>
                <c:pt idx="474">
                  <c:v>0.56957175925925929</c:v>
                </c:pt>
                <c:pt idx="475">
                  <c:v>0.56958333333333333</c:v>
                </c:pt>
                <c:pt idx="476">
                  <c:v>0.56958333333333333</c:v>
                </c:pt>
                <c:pt idx="477">
                  <c:v>0.56958333333333333</c:v>
                </c:pt>
                <c:pt idx="478">
                  <c:v>0.56959490740740748</c:v>
                </c:pt>
                <c:pt idx="479">
                  <c:v>0.56959490740740748</c:v>
                </c:pt>
                <c:pt idx="480">
                  <c:v>0.56959490740740748</c:v>
                </c:pt>
                <c:pt idx="481">
                  <c:v>0.56960648148148152</c:v>
                </c:pt>
                <c:pt idx="482">
                  <c:v>0.56960648148148152</c:v>
                </c:pt>
                <c:pt idx="483">
                  <c:v>0.56960648148148152</c:v>
                </c:pt>
                <c:pt idx="484">
                  <c:v>0.56961805555555556</c:v>
                </c:pt>
                <c:pt idx="485">
                  <c:v>0.56961805555555556</c:v>
                </c:pt>
                <c:pt idx="486">
                  <c:v>0.56961805555555556</c:v>
                </c:pt>
                <c:pt idx="487">
                  <c:v>0.5696296296296296</c:v>
                </c:pt>
                <c:pt idx="488">
                  <c:v>0.5696296296296296</c:v>
                </c:pt>
                <c:pt idx="489">
                  <c:v>0.5696296296296296</c:v>
                </c:pt>
                <c:pt idx="490">
                  <c:v>0.56964120370370364</c:v>
                </c:pt>
                <c:pt idx="491">
                  <c:v>0.56964120370370364</c:v>
                </c:pt>
                <c:pt idx="492">
                  <c:v>0.56965277777777779</c:v>
                </c:pt>
                <c:pt idx="493">
                  <c:v>0.56965277777777779</c:v>
                </c:pt>
                <c:pt idx="494">
                  <c:v>0.56965277777777779</c:v>
                </c:pt>
                <c:pt idx="495">
                  <c:v>0.56966435185185182</c:v>
                </c:pt>
                <c:pt idx="496">
                  <c:v>0.56966435185185182</c:v>
                </c:pt>
                <c:pt idx="497">
                  <c:v>0.56967592592592597</c:v>
                </c:pt>
                <c:pt idx="498">
                  <c:v>0.56967592592592597</c:v>
                </c:pt>
                <c:pt idx="499">
                  <c:v>0.56967592592592597</c:v>
                </c:pt>
                <c:pt idx="500">
                  <c:v>0.56968750000000001</c:v>
                </c:pt>
                <c:pt idx="501">
                  <c:v>0.56968750000000001</c:v>
                </c:pt>
                <c:pt idx="502">
                  <c:v>0.56968750000000001</c:v>
                </c:pt>
                <c:pt idx="503">
                  <c:v>0.56969907407407405</c:v>
                </c:pt>
                <c:pt idx="504">
                  <c:v>0.56969907407407405</c:v>
                </c:pt>
                <c:pt idx="505">
                  <c:v>0.56971064814814809</c:v>
                </c:pt>
                <c:pt idx="506">
                  <c:v>0.56971064814814809</c:v>
                </c:pt>
                <c:pt idx="507">
                  <c:v>0.56972222222222224</c:v>
                </c:pt>
                <c:pt idx="508">
                  <c:v>0.56972222222222224</c:v>
                </c:pt>
                <c:pt idx="509">
                  <c:v>0.56973379629629628</c:v>
                </c:pt>
                <c:pt idx="510">
                  <c:v>0.56973379629629628</c:v>
                </c:pt>
                <c:pt idx="511">
                  <c:v>0.56974537037037043</c:v>
                </c:pt>
                <c:pt idx="512">
                  <c:v>0.56974537037037043</c:v>
                </c:pt>
                <c:pt idx="513">
                  <c:v>0.56974537037037043</c:v>
                </c:pt>
                <c:pt idx="514">
                  <c:v>0.56975694444444447</c:v>
                </c:pt>
                <c:pt idx="515">
                  <c:v>0.56975694444444447</c:v>
                </c:pt>
                <c:pt idx="516">
                  <c:v>0.56976851851851851</c:v>
                </c:pt>
                <c:pt idx="517">
                  <c:v>0.56976851851851851</c:v>
                </c:pt>
                <c:pt idx="518">
                  <c:v>0.56978009259259255</c:v>
                </c:pt>
                <c:pt idx="519">
                  <c:v>0.56978009259259255</c:v>
                </c:pt>
                <c:pt idx="520">
                  <c:v>0.5697916666666667</c:v>
                </c:pt>
                <c:pt idx="521">
                  <c:v>0.5697916666666667</c:v>
                </c:pt>
                <c:pt idx="522">
                  <c:v>0.56980324074074074</c:v>
                </c:pt>
                <c:pt idx="523">
                  <c:v>0.56980324074074074</c:v>
                </c:pt>
                <c:pt idx="524">
                  <c:v>0.56981481481481489</c:v>
                </c:pt>
                <c:pt idx="525">
                  <c:v>0.56981481481481489</c:v>
                </c:pt>
                <c:pt idx="526">
                  <c:v>0.56982638888888892</c:v>
                </c:pt>
                <c:pt idx="527">
                  <c:v>0.56982638888888892</c:v>
                </c:pt>
                <c:pt idx="528">
                  <c:v>0.56983796296296296</c:v>
                </c:pt>
                <c:pt idx="529">
                  <c:v>0.56983796296296296</c:v>
                </c:pt>
                <c:pt idx="530">
                  <c:v>0.569849537037037</c:v>
                </c:pt>
                <c:pt idx="531">
                  <c:v>0.569849537037037</c:v>
                </c:pt>
                <c:pt idx="532">
                  <c:v>0.569849537037037</c:v>
                </c:pt>
                <c:pt idx="533">
                  <c:v>0.56986111111111104</c:v>
                </c:pt>
                <c:pt idx="534">
                  <c:v>0.56986111111111104</c:v>
                </c:pt>
                <c:pt idx="535">
                  <c:v>0.56987268518518519</c:v>
                </c:pt>
                <c:pt idx="536">
                  <c:v>0.56987268518518519</c:v>
                </c:pt>
                <c:pt idx="537">
                  <c:v>0.56988425925925923</c:v>
                </c:pt>
                <c:pt idx="538">
                  <c:v>0.56988425925925923</c:v>
                </c:pt>
                <c:pt idx="539">
                  <c:v>0.56989583333333338</c:v>
                </c:pt>
                <c:pt idx="540">
                  <c:v>0.56989583333333338</c:v>
                </c:pt>
                <c:pt idx="541">
                  <c:v>0.56990740740740742</c:v>
                </c:pt>
                <c:pt idx="542">
                  <c:v>0.56991898148148146</c:v>
                </c:pt>
                <c:pt idx="543">
                  <c:v>0.56991898148148146</c:v>
                </c:pt>
                <c:pt idx="544">
                  <c:v>0.5699305555555555</c:v>
                </c:pt>
                <c:pt idx="545">
                  <c:v>0.5699305555555555</c:v>
                </c:pt>
                <c:pt idx="546">
                  <c:v>0.56994212962962965</c:v>
                </c:pt>
                <c:pt idx="547">
                  <c:v>0.56994212962962965</c:v>
                </c:pt>
                <c:pt idx="548">
                  <c:v>0.56995370370370368</c:v>
                </c:pt>
                <c:pt idx="549">
                  <c:v>0.56995370370370368</c:v>
                </c:pt>
                <c:pt idx="550">
                  <c:v>0.56996527777777783</c:v>
                </c:pt>
                <c:pt idx="551">
                  <c:v>0.56997685185185187</c:v>
                </c:pt>
                <c:pt idx="552">
                  <c:v>0.56997685185185187</c:v>
                </c:pt>
                <c:pt idx="553">
                  <c:v>0.56998842592592591</c:v>
                </c:pt>
                <c:pt idx="554">
                  <c:v>0.56998842592592591</c:v>
                </c:pt>
                <c:pt idx="555">
                  <c:v>0.56999999999999995</c:v>
                </c:pt>
                <c:pt idx="556">
                  <c:v>0.56999999999999995</c:v>
                </c:pt>
                <c:pt idx="557">
                  <c:v>0.5700115740740741</c:v>
                </c:pt>
                <c:pt idx="558">
                  <c:v>0.57002314814814814</c:v>
                </c:pt>
                <c:pt idx="559">
                  <c:v>0.57002314814814814</c:v>
                </c:pt>
                <c:pt idx="560">
                  <c:v>0.57003472222222229</c:v>
                </c:pt>
                <c:pt idx="561">
                  <c:v>0.57003472222222229</c:v>
                </c:pt>
                <c:pt idx="562">
                  <c:v>0.57004629629629633</c:v>
                </c:pt>
                <c:pt idx="563">
                  <c:v>0.57005787037037037</c:v>
                </c:pt>
                <c:pt idx="564">
                  <c:v>0.57005787037037037</c:v>
                </c:pt>
                <c:pt idx="565">
                  <c:v>0.57006944444444441</c:v>
                </c:pt>
                <c:pt idx="566">
                  <c:v>0.57006944444444441</c:v>
                </c:pt>
                <c:pt idx="567">
                  <c:v>0.57008101851851845</c:v>
                </c:pt>
                <c:pt idx="568">
                  <c:v>0.5700925925925926</c:v>
                </c:pt>
                <c:pt idx="569">
                  <c:v>0.5700925925925926</c:v>
                </c:pt>
                <c:pt idx="570">
                  <c:v>0.57010416666666663</c:v>
                </c:pt>
                <c:pt idx="571">
                  <c:v>0.57010416666666663</c:v>
                </c:pt>
                <c:pt idx="572">
                  <c:v>0.57011574074074078</c:v>
                </c:pt>
                <c:pt idx="573">
                  <c:v>0.57012731481481482</c:v>
                </c:pt>
                <c:pt idx="574">
                  <c:v>0.57012731481481482</c:v>
                </c:pt>
                <c:pt idx="575">
                  <c:v>0.57013888888888886</c:v>
                </c:pt>
                <c:pt idx="576">
                  <c:v>0.5701504629629629</c:v>
                </c:pt>
                <c:pt idx="577">
                  <c:v>0.5701504629629629</c:v>
                </c:pt>
                <c:pt idx="578">
                  <c:v>0.57016203703703705</c:v>
                </c:pt>
                <c:pt idx="579">
                  <c:v>0.57017361111111109</c:v>
                </c:pt>
                <c:pt idx="580">
                  <c:v>0.57017361111111109</c:v>
                </c:pt>
                <c:pt idx="581">
                  <c:v>0.57018518518518524</c:v>
                </c:pt>
                <c:pt idx="582">
                  <c:v>0.57019675925925928</c:v>
                </c:pt>
                <c:pt idx="583">
                  <c:v>0.57019675925925928</c:v>
                </c:pt>
                <c:pt idx="584">
                  <c:v>0.57020833333333332</c:v>
                </c:pt>
                <c:pt idx="585">
                  <c:v>0.57021990740740736</c:v>
                </c:pt>
                <c:pt idx="586">
                  <c:v>0.57021990740740736</c:v>
                </c:pt>
                <c:pt idx="587">
                  <c:v>0.57023148148148151</c:v>
                </c:pt>
                <c:pt idx="588">
                  <c:v>0.57024305555555554</c:v>
                </c:pt>
                <c:pt idx="589">
                  <c:v>0.57024305555555554</c:v>
                </c:pt>
                <c:pt idx="590">
                  <c:v>0.57025462962962969</c:v>
                </c:pt>
                <c:pt idx="591">
                  <c:v>0.57026620370370373</c:v>
                </c:pt>
                <c:pt idx="592">
                  <c:v>0.57026620370370373</c:v>
                </c:pt>
                <c:pt idx="593">
                  <c:v>0.57027777777777777</c:v>
                </c:pt>
                <c:pt idx="594">
                  <c:v>0.57028935185185181</c:v>
                </c:pt>
                <c:pt idx="595">
                  <c:v>0.57030092592592596</c:v>
                </c:pt>
                <c:pt idx="596">
                  <c:v>0.57030092592592596</c:v>
                </c:pt>
                <c:pt idx="597">
                  <c:v>0.5703125</c:v>
                </c:pt>
                <c:pt idx="598">
                  <c:v>0.57032407407407404</c:v>
                </c:pt>
                <c:pt idx="599">
                  <c:v>0.57032407407407404</c:v>
                </c:pt>
                <c:pt idx="600">
                  <c:v>0.57033564814814819</c:v>
                </c:pt>
                <c:pt idx="601">
                  <c:v>0.57034722222222223</c:v>
                </c:pt>
                <c:pt idx="602">
                  <c:v>0.57035879629629627</c:v>
                </c:pt>
                <c:pt idx="603">
                  <c:v>0.57035879629629627</c:v>
                </c:pt>
                <c:pt idx="604">
                  <c:v>0.57037037037037031</c:v>
                </c:pt>
                <c:pt idx="605">
                  <c:v>0.57038194444444446</c:v>
                </c:pt>
                <c:pt idx="606">
                  <c:v>0.57039351851851849</c:v>
                </c:pt>
                <c:pt idx="607">
                  <c:v>0.57039351851851849</c:v>
                </c:pt>
                <c:pt idx="608">
                  <c:v>0.57040509259259264</c:v>
                </c:pt>
                <c:pt idx="609">
                  <c:v>0.57041666666666668</c:v>
                </c:pt>
                <c:pt idx="610">
                  <c:v>0.57042824074074072</c:v>
                </c:pt>
                <c:pt idx="611">
                  <c:v>0.57043981481481476</c:v>
                </c:pt>
                <c:pt idx="612">
                  <c:v>0.57043981481481476</c:v>
                </c:pt>
                <c:pt idx="613">
                  <c:v>0.57045138888888891</c:v>
                </c:pt>
                <c:pt idx="614">
                  <c:v>0.57046296296296295</c:v>
                </c:pt>
                <c:pt idx="615">
                  <c:v>0.5704745370370371</c:v>
                </c:pt>
                <c:pt idx="616">
                  <c:v>0.5704745370370371</c:v>
                </c:pt>
                <c:pt idx="617">
                  <c:v>0.57048611111111114</c:v>
                </c:pt>
                <c:pt idx="618">
                  <c:v>0.57049768518518518</c:v>
                </c:pt>
                <c:pt idx="619">
                  <c:v>0.57050925925925922</c:v>
                </c:pt>
                <c:pt idx="620">
                  <c:v>0.57052083333333337</c:v>
                </c:pt>
                <c:pt idx="621">
                  <c:v>0.57052083333333337</c:v>
                </c:pt>
                <c:pt idx="622">
                  <c:v>0.5705324074074074</c:v>
                </c:pt>
                <c:pt idx="623">
                  <c:v>0.57054398148148155</c:v>
                </c:pt>
                <c:pt idx="624">
                  <c:v>0.57055555555555559</c:v>
                </c:pt>
                <c:pt idx="625">
                  <c:v>0.57056712962962963</c:v>
                </c:pt>
                <c:pt idx="626">
                  <c:v>0.57056712962962963</c:v>
                </c:pt>
                <c:pt idx="627">
                  <c:v>0.57057870370370367</c:v>
                </c:pt>
                <c:pt idx="628">
                  <c:v>0.57059027777777771</c:v>
                </c:pt>
                <c:pt idx="629">
                  <c:v>0.57060185185185186</c:v>
                </c:pt>
                <c:pt idx="630">
                  <c:v>0.5706134259259259</c:v>
                </c:pt>
                <c:pt idx="631">
                  <c:v>0.57062500000000005</c:v>
                </c:pt>
                <c:pt idx="632">
                  <c:v>0.57062500000000005</c:v>
                </c:pt>
                <c:pt idx="633">
                  <c:v>0.57063657407407409</c:v>
                </c:pt>
                <c:pt idx="634">
                  <c:v>0.57064814814814813</c:v>
                </c:pt>
                <c:pt idx="635">
                  <c:v>0.57065972222222217</c:v>
                </c:pt>
                <c:pt idx="636">
                  <c:v>0.57067129629629632</c:v>
                </c:pt>
                <c:pt idx="637">
                  <c:v>0.57068287037037035</c:v>
                </c:pt>
                <c:pt idx="638">
                  <c:v>0.5706944444444445</c:v>
                </c:pt>
                <c:pt idx="639">
                  <c:v>0.57070601851851854</c:v>
                </c:pt>
                <c:pt idx="640">
                  <c:v>0.57071759259259258</c:v>
                </c:pt>
                <c:pt idx="641">
                  <c:v>0.57071759259259258</c:v>
                </c:pt>
                <c:pt idx="642">
                  <c:v>0.57072916666666662</c:v>
                </c:pt>
                <c:pt idx="643">
                  <c:v>0.57074074074074077</c:v>
                </c:pt>
                <c:pt idx="644">
                  <c:v>0.57075231481481481</c:v>
                </c:pt>
                <c:pt idx="645">
                  <c:v>0.57076388888888896</c:v>
                </c:pt>
                <c:pt idx="646">
                  <c:v>0.570775462962963</c:v>
                </c:pt>
                <c:pt idx="647">
                  <c:v>0.57078703703703704</c:v>
                </c:pt>
                <c:pt idx="648">
                  <c:v>0.57079861111111108</c:v>
                </c:pt>
                <c:pt idx="649">
                  <c:v>0.57081018518518511</c:v>
                </c:pt>
                <c:pt idx="650">
                  <c:v>0.57082175925925926</c:v>
                </c:pt>
                <c:pt idx="651">
                  <c:v>0.5708333333333333</c:v>
                </c:pt>
                <c:pt idx="652">
                  <c:v>0.57084490740740745</c:v>
                </c:pt>
                <c:pt idx="653">
                  <c:v>0.57085648148148149</c:v>
                </c:pt>
                <c:pt idx="654">
                  <c:v>0.57086805555555553</c:v>
                </c:pt>
                <c:pt idx="655">
                  <c:v>0.57086805555555553</c:v>
                </c:pt>
                <c:pt idx="656">
                  <c:v>0.57087962962962957</c:v>
                </c:pt>
                <c:pt idx="657">
                  <c:v>0.57089120370370372</c:v>
                </c:pt>
                <c:pt idx="658">
                  <c:v>0.57090277777777776</c:v>
                </c:pt>
                <c:pt idx="659">
                  <c:v>0.57091435185185191</c:v>
                </c:pt>
                <c:pt idx="660">
                  <c:v>0.57092592592592595</c:v>
                </c:pt>
                <c:pt idx="661">
                  <c:v>0.57093749999999999</c:v>
                </c:pt>
                <c:pt idx="662">
                  <c:v>0.57094907407407403</c:v>
                </c:pt>
                <c:pt idx="663">
                  <c:v>0.57096064814814818</c:v>
                </c:pt>
                <c:pt idx="664">
                  <c:v>0.57097222222222221</c:v>
                </c:pt>
                <c:pt idx="665">
                  <c:v>0.57098379629629636</c:v>
                </c:pt>
                <c:pt idx="666">
                  <c:v>0.5709953703703704</c:v>
                </c:pt>
                <c:pt idx="667">
                  <c:v>0.57100694444444444</c:v>
                </c:pt>
                <c:pt idx="668">
                  <c:v>0.57101851851851848</c:v>
                </c:pt>
                <c:pt idx="669">
                  <c:v>0.57103009259259252</c:v>
                </c:pt>
                <c:pt idx="670">
                  <c:v>0.57104166666666667</c:v>
                </c:pt>
                <c:pt idx="671">
                  <c:v>0.57105324074074071</c:v>
                </c:pt>
                <c:pt idx="672">
                  <c:v>0.57106481481481486</c:v>
                </c:pt>
                <c:pt idx="673">
                  <c:v>0.5710763888888889</c:v>
                </c:pt>
                <c:pt idx="674">
                  <c:v>0.57108796296296294</c:v>
                </c:pt>
                <c:pt idx="675">
                  <c:v>0.57109953703703698</c:v>
                </c:pt>
                <c:pt idx="676">
                  <c:v>0.57111111111111112</c:v>
                </c:pt>
                <c:pt idx="677">
                  <c:v>0.57112268518518516</c:v>
                </c:pt>
                <c:pt idx="678">
                  <c:v>0.57113425925925931</c:v>
                </c:pt>
                <c:pt idx="679">
                  <c:v>0.57114583333333335</c:v>
                </c:pt>
                <c:pt idx="680">
                  <c:v>0.57115740740740739</c:v>
                </c:pt>
                <c:pt idx="681">
                  <c:v>0.57116898148148143</c:v>
                </c:pt>
                <c:pt idx="682">
                  <c:v>0.57118055555555558</c:v>
                </c:pt>
                <c:pt idx="683">
                  <c:v>0.57119212962962962</c:v>
                </c:pt>
                <c:pt idx="684">
                  <c:v>0.57120370370370377</c:v>
                </c:pt>
                <c:pt idx="685">
                  <c:v>0.57121527777777781</c:v>
                </c:pt>
                <c:pt idx="686">
                  <c:v>0.57122685185185185</c:v>
                </c:pt>
                <c:pt idx="687">
                  <c:v>0.57123842592592589</c:v>
                </c:pt>
                <c:pt idx="688">
                  <c:v>0.57125000000000004</c:v>
                </c:pt>
                <c:pt idx="689">
                  <c:v>0.57126157407407407</c:v>
                </c:pt>
                <c:pt idx="690">
                  <c:v>0.57127314814814811</c:v>
                </c:pt>
                <c:pt idx="691">
                  <c:v>0.57128472222222226</c:v>
                </c:pt>
                <c:pt idx="692">
                  <c:v>0.5712962962962963</c:v>
                </c:pt>
                <c:pt idx="693">
                  <c:v>0.57131944444444438</c:v>
                </c:pt>
                <c:pt idx="694">
                  <c:v>0.57133101851851853</c:v>
                </c:pt>
                <c:pt idx="695">
                  <c:v>0.57134259259259257</c:v>
                </c:pt>
                <c:pt idx="696">
                  <c:v>0.57135416666666672</c:v>
                </c:pt>
                <c:pt idx="697">
                  <c:v>0.57136574074074076</c:v>
                </c:pt>
                <c:pt idx="698">
                  <c:v>0.5713773148148148</c:v>
                </c:pt>
                <c:pt idx="699">
                  <c:v>0.57138888888888884</c:v>
                </c:pt>
                <c:pt idx="700">
                  <c:v>0.57140046296296299</c:v>
                </c:pt>
                <c:pt idx="701">
                  <c:v>0.57141203703703702</c:v>
                </c:pt>
                <c:pt idx="702">
                  <c:v>0.57142361111111117</c:v>
                </c:pt>
                <c:pt idx="703">
                  <c:v>0.57143518518518521</c:v>
                </c:pt>
                <c:pt idx="704">
                  <c:v>0.57144675925925925</c:v>
                </c:pt>
                <c:pt idx="705">
                  <c:v>0.57145833333333329</c:v>
                </c:pt>
                <c:pt idx="706">
                  <c:v>0.57146990740740744</c:v>
                </c:pt>
                <c:pt idx="707">
                  <c:v>0.57148148148148148</c:v>
                </c:pt>
                <c:pt idx="708">
                  <c:v>0.57149305555555563</c:v>
                </c:pt>
                <c:pt idx="709">
                  <c:v>0.57150462962962967</c:v>
                </c:pt>
                <c:pt idx="710">
                  <c:v>0.57151620370370371</c:v>
                </c:pt>
                <c:pt idx="711">
                  <c:v>0.57152777777777775</c:v>
                </c:pt>
                <c:pt idx="712">
                  <c:v>0.57153935185185178</c:v>
                </c:pt>
                <c:pt idx="713">
                  <c:v>0.57155092592592593</c:v>
                </c:pt>
                <c:pt idx="714">
                  <c:v>0.57156249999999997</c:v>
                </c:pt>
                <c:pt idx="715">
                  <c:v>0.57157407407407412</c:v>
                </c:pt>
                <c:pt idx="716">
                  <c:v>0.57158564814814816</c:v>
                </c:pt>
                <c:pt idx="717">
                  <c:v>0.57160879629629624</c:v>
                </c:pt>
                <c:pt idx="718">
                  <c:v>0.57162037037037039</c:v>
                </c:pt>
                <c:pt idx="719">
                  <c:v>0.57163194444444443</c:v>
                </c:pt>
                <c:pt idx="720">
                  <c:v>0.57164351851851858</c:v>
                </c:pt>
                <c:pt idx="721">
                  <c:v>0.57165509259259262</c:v>
                </c:pt>
                <c:pt idx="722">
                  <c:v>0.57166666666666666</c:v>
                </c:pt>
                <c:pt idx="723">
                  <c:v>0.5716782407407407</c:v>
                </c:pt>
                <c:pt idx="724">
                  <c:v>0.57168981481481485</c:v>
                </c:pt>
                <c:pt idx="725">
                  <c:v>0.57170138888888888</c:v>
                </c:pt>
                <c:pt idx="726">
                  <c:v>0.57171296296296303</c:v>
                </c:pt>
                <c:pt idx="727">
                  <c:v>0.57172453703703707</c:v>
                </c:pt>
                <c:pt idx="728">
                  <c:v>0.57173611111111111</c:v>
                </c:pt>
                <c:pt idx="729">
                  <c:v>0.57174768518518515</c:v>
                </c:pt>
                <c:pt idx="730">
                  <c:v>0.57175925925925919</c:v>
                </c:pt>
                <c:pt idx="731">
                  <c:v>0.57177083333333334</c:v>
                </c:pt>
                <c:pt idx="732">
                  <c:v>0.57178240740740738</c:v>
                </c:pt>
                <c:pt idx="733">
                  <c:v>0.57179398148148153</c:v>
                </c:pt>
                <c:pt idx="734">
                  <c:v>0.57181712962962961</c:v>
                </c:pt>
                <c:pt idx="735">
                  <c:v>0.57182870370370364</c:v>
                </c:pt>
                <c:pt idx="736">
                  <c:v>0.57184027777777779</c:v>
                </c:pt>
                <c:pt idx="737">
                  <c:v>0.57185185185185183</c:v>
                </c:pt>
                <c:pt idx="738">
                  <c:v>0.57186342592592598</c:v>
                </c:pt>
                <c:pt idx="739">
                  <c:v>0.57187500000000002</c:v>
                </c:pt>
                <c:pt idx="740">
                  <c:v>0.57188657407407406</c:v>
                </c:pt>
                <c:pt idx="741">
                  <c:v>0.5718981481481481</c:v>
                </c:pt>
                <c:pt idx="742">
                  <c:v>0.57190972222222225</c:v>
                </c:pt>
                <c:pt idx="743">
                  <c:v>0.57192129629629629</c:v>
                </c:pt>
                <c:pt idx="744">
                  <c:v>0.57193287037037044</c:v>
                </c:pt>
                <c:pt idx="745">
                  <c:v>0.57194444444444448</c:v>
                </c:pt>
                <c:pt idx="746">
                  <c:v>0.57195601851851852</c:v>
                </c:pt>
                <c:pt idx="747">
                  <c:v>0.57196759259259256</c:v>
                </c:pt>
                <c:pt idx="748">
                  <c:v>0.57197916666666659</c:v>
                </c:pt>
                <c:pt idx="749">
                  <c:v>0.57199074074074074</c:v>
                </c:pt>
                <c:pt idx="750">
                  <c:v>0.57201388888888893</c:v>
                </c:pt>
                <c:pt idx="751">
                  <c:v>0.57202546296296297</c:v>
                </c:pt>
                <c:pt idx="752">
                  <c:v>0.57203703703703701</c:v>
                </c:pt>
                <c:pt idx="753">
                  <c:v>0.57204861111111105</c:v>
                </c:pt>
                <c:pt idx="754">
                  <c:v>0.5720601851851852</c:v>
                </c:pt>
                <c:pt idx="755">
                  <c:v>0.57207175925925924</c:v>
                </c:pt>
                <c:pt idx="756">
                  <c:v>0.57208333333333339</c:v>
                </c:pt>
                <c:pt idx="757">
                  <c:v>0.57209490740740743</c:v>
                </c:pt>
                <c:pt idx="758">
                  <c:v>0.57210648148148147</c:v>
                </c:pt>
                <c:pt idx="759">
                  <c:v>0.5721180555555555</c:v>
                </c:pt>
                <c:pt idx="760">
                  <c:v>0.57212962962962965</c:v>
                </c:pt>
                <c:pt idx="761">
                  <c:v>0.57215277777777784</c:v>
                </c:pt>
                <c:pt idx="762">
                  <c:v>0.57216435185185188</c:v>
                </c:pt>
                <c:pt idx="763">
                  <c:v>0.57217592592592592</c:v>
                </c:pt>
                <c:pt idx="764">
                  <c:v>0.57218749999999996</c:v>
                </c:pt>
                <c:pt idx="765">
                  <c:v>0.57219907407407411</c:v>
                </c:pt>
                <c:pt idx="766">
                  <c:v>0.57221064814814815</c:v>
                </c:pt>
                <c:pt idx="767">
                  <c:v>0.57222222222222219</c:v>
                </c:pt>
                <c:pt idx="768">
                  <c:v>0.57222222222222219</c:v>
                </c:pt>
                <c:pt idx="769">
                  <c:v>0.57223379629629634</c:v>
                </c:pt>
                <c:pt idx="770">
                  <c:v>0.57224537037037038</c:v>
                </c:pt>
                <c:pt idx="771">
                  <c:v>0.57225694444444442</c:v>
                </c:pt>
                <c:pt idx="772">
                  <c:v>0.57225694444444442</c:v>
                </c:pt>
                <c:pt idx="773">
                  <c:v>0.57226851851851845</c:v>
                </c:pt>
                <c:pt idx="774">
                  <c:v>0.5722800925925926</c:v>
                </c:pt>
                <c:pt idx="775">
                  <c:v>0.5722800925925926</c:v>
                </c:pt>
                <c:pt idx="776">
                  <c:v>0.5722800925925926</c:v>
                </c:pt>
                <c:pt idx="777">
                  <c:v>0.57229166666666664</c:v>
                </c:pt>
                <c:pt idx="778">
                  <c:v>0.57229166666666664</c:v>
                </c:pt>
                <c:pt idx="779">
                  <c:v>0.57230324074074079</c:v>
                </c:pt>
                <c:pt idx="780">
                  <c:v>0.57230324074074079</c:v>
                </c:pt>
                <c:pt idx="781">
                  <c:v>0.57231481481481483</c:v>
                </c:pt>
                <c:pt idx="782">
                  <c:v>0.57231481481481483</c:v>
                </c:pt>
                <c:pt idx="783">
                  <c:v>0.57232638888888887</c:v>
                </c:pt>
                <c:pt idx="784">
                  <c:v>0.57232638888888887</c:v>
                </c:pt>
                <c:pt idx="785">
                  <c:v>0.57232638888888887</c:v>
                </c:pt>
                <c:pt idx="786">
                  <c:v>0.57233796296296291</c:v>
                </c:pt>
                <c:pt idx="787">
                  <c:v>0.57233796296296291</c:v>
                </c:pt>
                <c:pt idx="788">
                  <c:v>0.57233796296296291</c:v>
                </c:pt>
                <c:pt idx="789">
                  <c:v>0.57234953703703706</c:v>
                </c:pt>
                <c:pt idx="790">
                  <c:v>0.57234953703703706</c:v>
                </c:pt>
                <c:pt idx="791">
                  <c:v>0.57234953703703706</c:v>
                </c:pt>
                <c:pt idx="792">
                  <c:v>0.57234953703703706</c:v>
                </c:pt>
                <c:pt idx="793">
                  <c:v>0.57234953703703706</c:v>
                </c:pt>
                <c:pt idx="794">
                  <c:v>0.5723611111111111</c:v>
                </c:pt>
                <c:pt idx="795">
                  <c:v>0.5723611111111111</c:v>
                </c:pt>
                <c:pt idx="796">
                  <c:v>0.57234953703703706</c:v>
                </c:pt>
                <c:pt idx="797">
                  <c:v>0.57234953703703706</c:v>
                </c:pt>
                <c:pt idx="798">
                  <c:v>0.57234953703703706</c:v>
                </c:pt>
                <c:pt idx="799">
                  <c:v>0.57234953703703706</c:v>
                </c:pt>
                <c:pt idx="800">
                  <c:v>0.57234953703703706</c:v>
                </c:pt>
                <c:pt idx="801">
                  <c:v>0.57233796296296291</c:v>
                </c:pt>
                <c:pt idx="802">
                  <c:v>0.57233796296296291</c:v>
                </c:pt>
                <c:pt idx="803">
                  <c:v>0.57233796296296291</c:v>
                </c:pt>
                <c:pt idx="804">
                  <c:v>0.57233796296296291</c:v>
                </c:pt>
                <c:pt idx="805">
                  <c:v>0.57233796296296291</c:v>
                </c:pt>
                <c:pt idx="806">
                  <c:v>0.57233796296296291</c:v>
                </c:pt>
                <c:pt idx="807">
                  <c:v>0.57233796296296291</c:v>
                </c:pt>
                <c:pt idx="808">
                  <c:v>0.57232638888888887</c:v>
                </c:pt>
                <c:pt idx="809">
                  <c:v>0.57232638888888887</c:v>
                </c:pt>
                <c:pt idx="810">
                  <c:v>0.57232638888888887</c:v>
                </c:pt>
                <c:pt idx="811">
                  <c:v>0.57232638888888887</c:v>
                </c:pt>
                <c:pt idx="812">
                  <c:v>0.57232638888888887</c:v>
                </c:pt>
                <c:pt idx="813">
                  <c:v>0.57232638888888887</c:v>
                </c:pt>
                <c:pt idx="814">
                  <c:v>0.57232638888888887</c:v>
                </c:pt>
                <c:pt idx="815">
                  <c:v>0.57232638888888887</c:v>
                </c:pt>
                <c:pt idx="816">
                  <c:v>0.57231481481481483</c:v>
                </c:pt>
                <c:pt idx="817">
                  <c:v>0.57231481481481483</c:v>
                </c:pt>
                <c:pt idx="818">
                  <c:v>0.57231481481481483</c:v>
                </c:pt>
                <c:pt idx="819">
                  <c:v>0.57231481481481483</c:v>
                </c:pt>
                <c:pt idx="820">
                  <c:v>0.57231481481481483</c:v>
                </c:pt>
                <c:pt idx="821">
                  <c:v>0.57231481481481483</c:v>
                </c:pt>
                <c:pt idx="822">
                  <c:v>0.57231481481481483</c:v>
                </c:pt>
                <c:pt idx="823">
                  <c:v>0.57231481481481483</c:v>
                </c:pt>
                <c:pt idx="824">
                  <c:v>0.57231481481481483</c:v>
                </c:pt>
                <c:pt idx="825">
                  <c:v>0.57231481481481483</c:v>
                </c:pt>
                <c:pt idx="826">
                  <c:v>0.57231481481481483</c:v>
                </c:pt>
                <c:pt idx="827">
                  <c:v>0.57231481481481483</c:v>
                </c:pt>
                <c:pt idx="828">
                  <c:v>0.57231481481481483</c:v>
                </c:pt>
                <c:pt idx="829">
                  <c:v>0.57231481481481483</c:v>
                </c:pt>
                <c:pt idx="830">
                  <c:v>0.57231481481481483</c:v>
                </c:pt>
                <c:pt idx="831">
                  <c:v>0.57230324074074079</c:v>
                </c:pt>
                <c:pt idx="832">
                  <c:v>0.57231481481481483</c:v>
                </c:pt>
                <c:pt idx="833">
                  <c:v>0.57231481481481483</c:v>
                </c:pt>
                <c:pt idx="834">
                  <c:v>0.57231481481481483</c:v>
                </c:pt>
                <c:pt idx="835">
                  <c:v>0.57231481481481483</c:v>
                </c:pt>
                <c:pt idx="836">
                  <c:v>0.57231481481481483</c:v>
                </c:pt>
                <c:pt idx="837">
                  <c:v>0.57231481481481483</c:v>
                </c:pt>
                <c:pt idx="838">
                  <c:v>0.57231481481481483</c:v>
                </c:pt>
                <c:pt idx="839">
                  <c:v>0.57231481481481483</c:v>
                </c:pt>
                <c:pt idx="840">
                  <c:v>0.57231481481481483</c:v>
                </c:pt>
                <c:pt idx="841">
                  <c:v>0.57231481481481483</c:v>
                </c:pt>
                <c:pt idx="842">
                  <c:v>0.57231481481481483</c:v>
                </c:pt>
                <c:pt idx="843">
                  <c:v>0.57231481481481483</c:v>
                </c:pt>
                <c:pt idx="844">
                  <c:v>0.57231481481481483</c:v>
                </c:pt>
                <c:pt idx="845">
                  <c:v>0.57231481481481483</c:v>
                </c:pt>
                <c:pt idx="846">
                  <c:v>0.57231481481481483</c:v>
                </c:pt>
                <c:pt idx="847">
                  <c:v>0.57231481481481483</c:v>
                </c:pt>
                <c:pt idx="848">
                  <c:v>0.57231481481481483</c:v>
                </c:pt>
                <c:pt idx="849">
                  <c:v>0.57231481481481483</c:v>
                </c:pt>
                <c:pt idx="850">
                  <c:v>0.57231481481481483</c:v>
                </c:pt>
                <c:pt idx="851">
                  <c:v>0.57231481481481483</c:v>
                </c:pt>
                <c:pt idx="852">
                  <c:v>0.57231481481481483</c:v>
                </c:pt>
                <c:pt idx="853">
                  <c:v>0.57231481481481483</c:v>
                </c:pt>
                <c:pt idx="854">
                  <c:v>0.57231481481481483</c:v>
                </c:pt>
                <c:pt idx="855">
                  <c:v>0.57232638888888887</c:v>
                </c:pt>
                <c:pt idx="856">
                  <c:v>0.57232638888888887</c:v>
                </c:pt>
                <c:pt idx="857">
                  <c:v>0.57232638888888887</c:v>
                </c:pt>
                <c:pt idx="858">
                  <c:v>0.57232638888888887</c:v>
                </c:pt>
                <c:pt idx="859">
                  <c:v>0.57232638888888887</c:v>
                </c:pt>
                <c:pt idx="860">
                  <c:v>0.57232638888888887</c:v>
                </c:pt>
                <c:pt idx="861">
                  <c:v>0.57232638888888887</c:v>
                </c:pt>
                <c:pt idx="862">
                  <c:v>0.57232638888888887</c:v>
                </c:pt>
                <c:pt idx="863">
                  <c:v>0.57233796296296291</c:v>
                </c:pt>
                <c:pt idx="864">
                  <c:v>0.57233796296296291</c:v>
                </c:pt>
                <c:pt idx="865">
                  <c:v>0.57233796296296291</c:v>
                </c:pt>
                <c:pt idx="866">
                  <c:v>0.57233796296296291</c:v>
                </c:pt>
                <c:pt idx="867">
                  <c:v>0.57233796296296291</c:v>
                </c:pt>
                <c:pt idx="868">
                  <c:v>0.57233796296296291</c:v>
                </c:pt>
                <c:pt idx="869">
                  <c:v>0.57233796296296291</c:v>
                </c:pt>
                <c:pt idx="870">
                  <c:v>0.57233796296296291</c:v>
                </c:pt>
                <c:pt idx="871">
                  <c:v>0.57234953703703706</c:v>
                </c:pt>
                <c:pt idx="872">
                  <c:v>0.57234953703703706</c:v>
                </c:pt>
                <c:pt idx="873">
                  <c:v>0.57234953703703706</c:v>
                </c:pt>
                <c:pt idx="874">
                  <c:v>0.57234953703703706</c:v>
                </c:pt>
                <c:pt idx="875">
                  <c:v>0.57234953703703706</c:v>
                </c:pt>
                <c:pt idx="876">
                  <c:v>0.57234953703703706</c:v>
                </c:pt>
                <c:pt idx="877">
                  <c:v>0.5723611111111111</c:v>
                </c:pt>
                <c:pt idx="878">
                  <c:v>0.5723611111111111</c:v>
                </c:pt>
                <c:pt idx="879">
                  <c:v>0.5723611111111111</c:v>
                </c:pt>
                <c:pt idx="880">
                  <c:v>0.5723611111111111</c:v>
                </c:pt>
                <c:pt idx="881">
                  <c:v>0.5723611111111111</c:v>
                </c:pt>
                <c:pt idx="882">
                  <c:v>0.5723611111111111</c:v>
                </c:pt>
                <c:pt idx="883">
                  <c:v>0.57237268518518525</c:v>
                </c:pt>
                <c:pt idx="884">
                  <c:v>0.57237268518518525</c:v>
                </c:pt>
                <c:pt idx="885">
                  <c:v>0.57237268518518525</c:v>
                </c:pt>
                <c:pt idx="886">
                  <c:v>0.57237268518518525</c:v>
                </c:pt>
                <c:pt idx="887">
                  <c:v>0.57237268518518525</c:v>
                </c:pt>
                <c:pt idx="888">
                  <c:v>0.57238425925925929</c:v>
                </c:pt>
                <c:pt idx="889">
                  <c:v>0.57238425925925929</c:v>
                </c:pt>
                <c:pt idx="890">
                  <c:v>0.57238425925925929</c:v>
                </c:pt>
                <c:pt idx="891">
                  <c:v>0.57238425925925929</c:v>
                </c:pt>
                <c:pt idx="892">
                  <c:v>0.57239583333333333</c:v>
                </c:pt>
                <c:pt idx="893">
                  <c:v>0.57239583333333333</c:v>
                </c:pt>
                <c:pt idx="894">
                  <c:v>0.57239583333333333</c:v>
                </c:pt>
                <c:pt idx="895">
                  <c:v>0.57239583333333333</c:v>
                </c:pt>
                <c:pt idx="896">
                  <c:v>0.57240740740740736</c:v>
                </c:pt>
                <c:pt idx="897">
                  <c:v>0.57240740740740736</c:v>
                </c:pt>
                <c:pt idx="898">
                  <c:v>0.57240740740740736</c:v>
                </c:pt>
                <c:pt idx="899">
                  <c:v>0.57240740740740736</c:v>
                </c:pt>
                <c:pt idx="900">
                  <c:v>0.57240740740740736</c:v>
                </c:pt>
                <c:pt idx="901">
                  <c:v>0.57241898148148151</c:v>
                </c:pt>
                <c:pt idx="902">
                  <c:v>0.57241898148148151</c:v>
                </c:pt>
                <c:pt idx="903">
                  <c:v>0.57241898148148151</c:v>
                </c:pt>
                <c:pt idx="904">
                  <c:v>0.57243055555555555</c:v>
                </c:pt>
                <c:pt idx="905">
                  <c:v>0.57243055555555555</c:v>
                </c:pt>
                <c:pt idx="906">
                  <c:v>0.57243055555555555</c:v>
                </c:pt>
                <c:pt idx="907">
                  <c:v>0.57243055555555555</c:v>
                </c:pt>
                <c:pt idx="908">
                  <c:v>0.5724421296296297</c:v>
                </c:pt>
                <c:pt idx="909">
                  <c:v>0.5724421296296297</c:v>
                </c:pt>
                <c:pt idx="910">
                  <c:v>0.5724421296296297</c:v>
                </c:pt>
                <c:pt idx="911">
                  <c:v>0.5724421296296297</c:v>
                </c:pt>
                <c:pt idx="912">
                  <c:v>0.57245370370370374</c:v>
                </c:pt>
                <c:pt idx="913">
                  <c:v>0.57245370370370374</c:v>
                </c:pt>
                <c:pt idx="914">
                  <c:v>0.57245370370370374</c:v>
                </c:pt>
                <c:pt idx="915">
                  <c:v>0.57245370370370374</c:v>
                </c:pt>
                <c:pt idx="916">
                  <c:v>0.57246527777777778</c:v>
                </c:pt>
                <c:pt idx="917">
                  <c:v>0.57246527777777778</c:v>
                </c:pt>
                <c:pt idx="918">
                  <c:v>0.57246527777777778</c:v>
                </c:pt>
                <c:pt idx="919">
                  <c:v>0.57247685185185182</c:v>
                </c:pt>
                <c:pt idx="920">
                  <c:v>0.57247685185185182</c:v>
                </c:pt>
                <c:pt idx="921">
                  <c:v>0.57247685185185182</c:v>
                </c:pt>
                <c:pt idx="922">
                  <c:v>0.57248842592592586</c:v>
                </c:pt>
                <c:pt idx="923">
                  <c:v>0.57248842592592586</c:v>
                </c:pt>
                <c:pt idx="924">
                  <c:v>0.57248842592592586</c:v>
                </c:pt>
                <c:pt idx="925">
                  <c:v>0.57248842592592586</c:v>
                </c:pt>
                <c:pt idx="926">
                  <c:v>0.57250000000000001</c:v>
                </c:pt>
                <c:pt idx="927">
                  <c:v>0.57250000000000001</c:v>
                </c:pt>
                <c:pt idx="928">
                  <c:v>0.57250000000000001</c:v>
                </c:pt>
                <c:pt idx="929">
                  <c:v>0.57251157407407405</c:v>
                </c:pt>
                <c:pt idx="930">
                  <c:v>0.57251157407407405</c:v>
                </c:pt>
                <c:pt idx="931">
                  <c:v>0.57251157407407405</c:v>
                </c:pt>
                <c:pt idx="932">
                  <c:v>0.5725231481481482</c:v>
                </c:pt>
                <c:pt idx="933">
                  <c:v>0.5725231481481482</c:v>
                </c:pt>
                <c:pt idx="934">
                  <c:v>0.5725231481481482</c:v>
                </c:pt>
                <c:pt idx="935">
                  <c:v>0.57253472222222224</c:v>
                </c:pt>
                <c:pt idx="936">
                  <c:v>0.57253472222222224</c:v>
                </c:pt>
                <c:pt idx="937">
                  <c:v>0.57253472222222224</c:v>
                </c:pt>
                <c:pt idx="938">
                  <c:v>0.57254629629629628</c:v>
                </c:pt>
                <c:pt idx="939">
                  <c:v>0.57254629629629628</c:v>
                </c:pt>
                <c:pt idx="940">
                  <c:v>0.57254629629629628</c:v>
                </c:pt>
                <c:pt idx="941">
                  <c:v>0.57255787037037031</c:v>
                </c:pt>
                <c:pt idx="942">
                  <c:v>0.57255787037037031</c:v>
                </c:pt>
                <c:pt idx="943">
                  <c:v>0.57255787037037031</c:v>
                </c:pt>
                <c:pt idx="944">
                  <c:v>0.57256944444444446</c:v>
                </c:pt>
                <c:pt idx="945">
                  <c:v>0.57256944444444446</c:v>
                </c:pt>
                <c:pt idx="946">
                  <c:v>0.5725810185185185</c:v>
                </c:pt>
                <c:pt idx="947">
                  <c:v>0.5725810185185185</c:v>
                </c:pt>
                <c:pt idx="948">
                  <c:v>0.5725810185185185</c:v>
                </c:pt>
                <c:pt idx="949">
                  <c:v>0.5725810185185185</c:v>
                </c:pt>
                <c:pt idx="950">
                  <c:v>0.57259259259259265</c:v>
                </c:pt>
                <c:pt idx="951">
                  <c:v>0.57259259259259265</c:v>
                </c:pt>
                <c:pt idx="952">
                  <c:v>0.57260416666666669</c:v>
                </c:pt>
                <c:pt idx="953">
                  <c:v>0.57260416666666669</c:v>
                </c:pt>
                <c:pt idx="954">
                  <c:v>0.57261574074074073</c:v>
                </c:pt>
                <c:pt idx="955">
                  <c:v>0.57261574074074073</c:v>
                </c:pt>
                <c:pt idx="956">
                  <c:v>0.57261574074074073</c:v>
                </c:pt>
                <c:pt idx="957">
                  <c:v>0.57262731481481477</c:v>
                </c:pt>
                <c:pt idx="958">
                  <c:v>0.57262731481481477</c:v>
                </c:pt>
                <c:pt idx="959">
                  <c:v>0.57263888888888892</c:v>
                </c:pt>
                <c:pt idx="960">
                  <c:v>0.57263888888888892</c:v>
                </c:pt>
                <c:pt idx="961">
                  <c:v>0.57265046296296296</c:v>
                </c:pt>
                <c:pt idx="962">
                  <c:v>0.57265046296296296</c:v>
                </c:pt>
                <c:pt idx="963">
                  <c:v>0.57266203703703711</c:v>
                </c:pt>
                <c:pt idx="964">
                  <c:v>0.57266203703703711</c:v>
                </c:pt>
                <c:pt idx="965">
                  <c:v>0.57267361111111115</c:v>
                </c:pt>
                <c:pt idx="966">
                  <c:v>0.57267361111111115</c:v>
                </c:pt>
                <c:pt idx="967">
                  <c:v>0.57267361111111115</c:v>
                </c:pt>
                <c:pt idx="968">
                  <c:v>0.57268518518518519</c:v>
                </c:pt>
                <c:pt idx="969">
                  <c:v>0.57268518518518519</c:v>
                </c:pt>
                <c:pt idx="970">
                  <c:v>0.57269675925925922</c:v>
                </c:pt>
                <c:pt idx="971">
                  <c:v>0.57269675925925922</c:v>
                </c:pt>
                <c:pt idx="972">
                  <c:v>0.57270833333333326</c:v>
                </c:pt>
                <c:pt idx="973">
                  <c:v>0.57271990740740741</c:v>
                </c:pt>
                <c:pt idx="974">
                  <c:v>0.57271990740740741</c:v>
                </c:pt>
                <c:pt idx="975">
                  <c:v>0.57273148148148145</c:v>
                </c:pt>
                <c:pt idx="976">
                  <c:v>0.57273148148148145</c:v>
                </c:pt>
                <c:pt idx="977">
                  <c:v>0.57273148148148145</c:v>
                </c:pt>
                <c:pt idx="978">
                  <c:v>0.57273148148148145</c:v>
                </c:pt>
                <c:pt idx="979">
                  <c:v>0.5727430555555556</c:v>
                </c:pt>
                <c:pt idx="980">
                  <c:v>0.5727430555555556</c:v>
                </c:pt>
                <c:pt idx="981">
                  <c:v>0.5727430555555556</c:v>
                </c:pt>
                <c:pt idx="982">
                  <c:v>0.5727430555555556</c:v>
                </c:pt>
                <c:pt idx="983">
                  <c:v>0.5727430555555556</c:v>
                </c:pt>
                <c:pt idx="984">
                  <c:v>0.5727430555555556</c:v>
                </c:pt>
                <c:pt idx="985">
                  <c:v>0.5727430555555556</c:v>
                </c:pt>
                <c:pt idx="986">
                  <c:v>0.57275462962962964</c:v>
                </c:pt>
                <c:pt idx="987">
                  <c:v>0.57275462962962964</c:v>
                </c:pt>
                <c:pt idx="988">
                  <c:v>0.57275462962962964</c:v>
                </c:pt>
                <c:pt idx="989">
                  <c:v>0.57276620370370368</c:v>
                </c:pt>
                <c:pt idx="990">
                  <c:v>0.57276620370370368</c:v>
                </c:pt>
                <c:pt idx="991">
                  <c:v>0.57276620370370368</c:v>
                </c:pt>
                <c:pt idx="992">
                  <c:v>0.57276620370370368</c:v>
                </c:pt>
                <c:pt idx="993">
                  <c:v>0.57277777777777772</c:v>
                </c:pt>
                <c:pt idx="994">
                  <c:v>0.57277777777777772</c:v>
                </c:pt>
                <c:pt idx="995">
                  <c:v>0.57277777777777772</c:v>
                </c:pt>
                <c:pt idx="996">
                  <c:v>0.57277777777777772</c:v>
                </c:pt>
                <c:pt idx="997">
                  <c:v>0.57277777777777772</c:v>
                </c:pt>
                <c:pt idx="998">
                  <c:v>0.57278935185185187</c:v>
                </c:pt>
                <c:pt idx="999">
                  <c:v>0.57278935185185187</c:v>
                </c:pt>
                <c:pt idx="1000">
                  <c:v>0.57278935185185187</c:v>
                </c:pt>
                <c:pt idx="1001">
                  <c:v>0.57280092592592591</c:v>
                </c:pt>
                <c:pt idx="1002">
                  <c:v>0.57280092592592591</c:v>
                </c:pt>
                <c:pt idx="1003">
                  <c:v>0.57280092592592591</c:v>
                </c:pt>
                <c:pt idx="1004">
                  <c:v>0.57280092592592591</c:v>
                </c:pt>
                <c:pt idx="1005">
                  <c:v>0.57280092592592591</c:v>
                </c:pt>
                <c:pt idx="1006">
                  <c:v>0.57280092592592591</c:v>
                </c:pt>
                <c:pt idx="1007">
                  <c:v>0.57280092592592591</c:v>
                </c:pt>
                <c:pt idx="1008">
                  <c:v>0.57280092592592591</c:v>
                </c:pt>
                <c:pt idx="1009">
                  <c:v>0.57280092592592591</c:v>
                </c:pt>
                <c:pt idx="1010">
                  <c:v>0.57280092592592591</c:v>
                </c:pt>
                <c:pt idx="1011">
                  <c:v>0.57280092592592591</c:v>
                </c:pt>
                <c:pt idx="1012">
                  <c:v>0.57280092592592591</c:v>
                </c:pt>
                <c:pt idx="1013">
                  <c:v>0.57280092592592591</c:v>
                </c:pt>
                <c:pt idx="1014">
                  <c:v>0.57280092592592591</c:v>
                </c:pt>
                <c:pt idx="1015">
                  <c:v>0.57280092592592591</c:v>
                </c:pt>
                <c:pt idx="1016">
                  <c:v>0.57280092592592591</c:v>
                </c:pt>
                <c:pt idx="1017">
                  <c:v>0.57280092592592591</c:v>
                </c:pt>
                <c:pt idx="1018">
                  <c:v>0.57278935185185187</c:v>
                </c:pt>
                <c:pt idx="1019">
                  <c:v>0.57278935185185187</c:v>
                </c:pt>
                <c:pt idx="1020">
                  <c:v>0.57277777777777772</c:v>
                </c:pt>
                <c:pt idx="1021">
                  <c:v>0.57277777777777772</c:v>
                </c:pt>
                <c:pt idx="1022">
                  <c:v>0.57277777777777772</c:v>
                </c:pt>
                <c:pt idx="1023">
                  <c:v>0.57277777777777772</c:v>
                </c:pt>
                <c:pt idx="1024">
                  <c:v>0.57276620370370368</c:v>
                </c:pt>
                <c:pt idx="1025">
                  <c:v>0.57276620370370368</c:v>
                </c:pt>
                <c:pt idx="1026">
                  <c:v>0.57275462962962964</c:v>
                </c:pt>
                <c:pt idx="1027">
                  <c:v>0.5727430555555556</c:v>
                </c:pt>
                <c:pt idx="1028">
                  <c:v>0.57273148148148145</c:v>
                </c:pt>
                <c:pt idx="1029">
                  <c:v>0.57273148148148145</c:v>
                </c:pt>
                <c:pt idx="1030">
                  <c:v>0.57271990740740741</c:v>
                </c:pt>
                <c:pt idx="1031">
                  <c:v>0.57271990740740741</c:v>
                </c:pt>
                <c:pt idx="1032">
                  <c:v>0.57270833333333326</c:v>
                </c:pt>
                <c:pt idx="1033">
                  <c:v>0.57270833333333326</c:v>
                </c:pt>
                <c:pt idx="1034">
                  <c:v>0.57269675925925922</c:v>
                </c:pt>
                <c:pt idx="1035">
                  <c:v>0.57269675925925922</c:v>
                </c:pt>
                <c:pt idx="1036">
                  <c:v>0.57268518518518519</c:v>
                </c:pt>
                <c:pt idx="1037">
                  <c:v>0.57267361111111115</c:v>
                </c:pt>
                <c:pt idx="1038">
                  <c:v>0.57267361111111115</c:v>
                </c:pt>
                <c:pt idx="1039">
                  <c:v>0.57266203703703711</c:v>
                </c:pt>
                <c:pt idx="1040">
                  <c:v>0.57265046296296296</c:v>
                </c:pt>
                <c:pt idx="1041">
                  <c:v>0.57265046296296296</c:v>
                </c:pt>
                <c:pt idx="1042">
                  <c:v>0.57263888888888892</c:v>
                </c:pt>
                <c:pt idx="1043">
                  <c:v>0.57263888888888892</c:v>
                </c:pt>
                <c:pt idx="1044">
                  <c:v>0.57262731481481477</c:v>
                </c:pt>
                <c:pt idx="1045">
                  <c:v>0.57262731481481477</c:v>
                </c:pt>
                <c:pt idx="1046">
                  <c:v>0.57261574074074073</c:v>
                </c:pt>
                <c:pt idx="1047">
                  <c:v>0.57261574074074073</c:v>
                </c:pt>
                <c:pt idx="1048">
                  <c:v>0.57260416666666669</c:v>
                </c:pt>
                <c:pt idx="1049">
                  <c:v>0.57260416666666669</c:v>
                </c:pt>
                <c:pt idx="1050">
                  <c:v>0.57259259259259265</c:v>
                </c:pt>
                <c:pt idx="1051">
                  <c:v>0.5725810185185185</c:v>
                </c:pt>
                <c:pt idx="1052">
                  <c:v>0.5725810185185185</c:v>
                </c:pt>
                <c:pt idx="1053">
                  <c:v>0.57256944444444446</c:v>
                </c:pt>
                <c:pt idx="1054">
                  <c:v>0.57256944444444446</c:v>
                </c:pt>
                <c:pt idx="1055">
                  <c:v>0.57255787037037031</c:v>
                </c:pt>
                <c:pt idx="1056">
                  <c:v>0.57255787037037031</c:v>
                </c:pt>
                <c:pt idx="1057">
                  <c:v>0.57254629629629628</c:v>
                </c:pt>
                <c:pt idx="1058">
                  <c:v>0.57253472222222224</c:v>
                </c:pt>
                <c:pt idx="1059">
                  <c:v>0.57253472222222224</c:v>
                </c:pt>
                <c:pt idx="1060">
                  <c:v>0.5725231481481482</c:v>
                </c:pt>
                <c:pt idx="1061">
                  <c:v>0.5725231481481482</c:v>
                </c:pt>
                <c:pt idx="1062">
                  <c:v>0.57251157407407405</c:v>
                </c:pt>
                <c:pt idx="1063">
                  <c:v>0.57251157407407405</c:v>
                </c:pt>
                <c:pt idx="1064">
                  <c:v>0.57250000000000001</c:v>
                </c:pt>
                <c:pt idx="1065">
                  <c:v>0.57250000000000001</c:v>
                </c:pt>
                <c:pt idx="1066">
                  <c:v>0.57248842592592586</c:v>
                </c:pt>
                <c:pt idx="1067">
                  <c:v>0.57248842592592586</c:v>
                </c:pt>
                <c:pt idx="1068">
                  <c:v>0.57247685185185182</c:v>
                </c:pt>
                <c:pt idx="1069">
                  <c:v>0.57247685185185182</c:v>
                </c:pt>
                <c:pt idx="1070">
                  <c:v>0.57246527777777778</c:v>
                </c:pt>
                <c:pt idx="1071">
                  <c:v>0.57245370370370374</c:v>
                </c:pt>
                <c:pt idx="1072">
                  <c:v>0.57245370370370374</c:v>
                </c:pt>
                <c:pt idx="1073">
                  <c:v>0.5724421296296297</c:v>
                </c:pt>
                <c:pt idx="1074">
                  <c:v>0.5724421296296297</c:v>
                </c:pt>
                <c:pt idx="1075">
                  <c:v>0.57243055555555555</c:v>
                </c:pt>
                <c:pt idx="1076">
                  <c:v>0.57243055555555555</c:v>
                </c:pt>
                <c:pt idx="1077">
                  <c:v>0.57241898148148151</c:v>
                </c:pt>
                <c:pt idx="1078">
                  <c:v>0.57241898148148151</c:v>
                </c:pt>
                <c:pt idx="1079">
                  <c:v>0.57240740740740736</c:v>
                </c:pt>
                <c:pt idx="1080">
                  <c:v>0.57240740740740736</c:v>
                </c:pt>
                <c:pt idx="1081">
                  <c:v>0.57239583333333333</c:v>
                </c:pt>
                <c:pt idx="1082">
                  <c:v>0.57239583333333333</c:v>
                </c:pt>
                <c:pt idx="1083">
                  <c:v>0.57238425925925929</c:v>
                </c:pt>
                <c:pt idx="1084">
                  <c:v>0.57238425925925929</c:v>
                </c:pt>
                <c:pt idx="1085">
                  <c:v>0.57237268518518525</c:v>
                </c:pt>
                <c:pt idx="1086">
                  <c:v>0.5723611111111111</c:v>
                </c:pt>
                <c:pt idx="1087">
                  <c:v>0.5723611111111111</c:v>
                </c:pt>
                <c:pt idx="1088">
                  <c:v>0.57234953703703706</c:v>
                </c:pt>
                <c:pt idx="1089">
                  <c:v>0.57234953703703706</c:v>
                </c:pt>
                <c:pt idx="1090">
                  <c:v>0.57233796296296291</c:v>
                </c:pt>
                <c:pt idx="1091">
                  <c:v>0.57233796296296291</c:v>
                </c:pt>
                <c:pt idx="1092">
                  <c:v>0.57232638888888887</c:v>
                </c:pt>
                <c:pt idx="1093">
                  <c:v>0.57232638888888887</c:v>
                </c:pt>
                <c:pt idx="1094">
                  <c:v>0.57231481481481483</c:v>
                </c:pt>
                <c:pt idx="1095">
                  <c:v>0.57231481481481483</c:v>
                </c:pt>
                <c:pt idx="1096">
                  <c:v>0.57230324074074079</c:v>
                </c:pt>
                <c:pt idx="1097">
                  <c:v>0.57230324074074079</c:v>
                </c:pt>
                <c:pt idx="1098">
                  <c:v>0.57229166666666664</c:v>
                </c:pt>
                <c:pt idx="1099">
                  <c:v>0.57229166666666664</c:v>
                </c:pt>
                <c:pt idx="1100">
                  <c:v>0.5722800925925926</c:v>
                </c:pt>
                <c:pt idx="1101">
                  <c:v>0.5722800925925926</c:v>
                </c:pt>
                <c:pt idx="1102">
                  <c:v>0.57226851851851845</c:v>
                </c:pt>
                <c:pt idx="1103">
                  <c:v>0.57226851851851845</c:v>
                </c:pt>
                <c:pt idx="1104">
                  <c:v>0.57225694444444442</c:v>
                </c:pt>
                <c:pt idx="1105">
                  <c:v>0.57225694444444442</c:v>
                </c:pt>
                <c:pt idx="1106">
                  <c:v>0.57224537037037038</c:v>
                </c:pt>
                <c:pt idx="1107">
                  <c:v>0.57224537037037038</c:v>
                </c:pt>
                <c:pt idx="1108">
                  <c:v>0.57223379629629634</c:v>
                </c:pt>
                <c:pt idx="1109">
                  <c:v>0.57222222222222219</c:v>
                </c:pt>
                <c:pt idx="1110">
                  <c:v>0.57222222222222219</c:v>
                </c:pt>
                <c:pt idx="1111">
                  <c:v>0.57221064814814815</c:v>
                </c:pt>
                <c:pt idx="1112">
                  <c:v>0.57221064814814815</c:v>
                </c:pt>
                <c:pt idx="1113">
                  <c:v>0.57219907407407411</c:v>
                </c:pt>
                <c:pt idx="1114">
                  <c:v>0.57219907407407411</c:v>
                </c:pt>
                <c:pt idx="1115">
                  <c:v>0.57218749999999996</c:v>
                </c:pt>
                <c:pt idx="1116">
                  <c:v>0.57218749999999996</c:v>
                </c:pt>
                <c:pt idx="1117">
                  <c:v>0.57218749999999996</c:v>
                </c:pt>
                <c:pt idx="1118">
                  <c:v>0.57217592592592592</c:v>
                </c:pt>
                <c:pt idx="1119">
                  <c:v>0.57217592592592592</c:v>
                </c:pt>
                <c:pt idx="1120">
                  <c:v>0.57216435185185188</c:v>
                </c:pt>
                <c:pt idx="1121">
                  <c:v>0.57216435185185188</c:v>
                </c:pt>
                <c:pt idx="1122">
                  <c:v>0.57215277777777784</c:v>
                </c:pt>
                <c:pt idx="1123">
                  <c:v>0.57215277777777784</c:v>
                </c:pt>
                <c:pt idx="1124">
                  <c:v>0.57214120370370369</c:v>
                </c:pt>
                <c:pt idx="1125">
                  <c:v>0.57214120370370369</c:v>
                </c:pt>
                <c:pt idx="1126">
                  <c:v>0.57212962962962965</c:v>
                </c:pt>
                <c:pt idx="1127">
                  <c:v>0.57212962962962965</c:v>
                </c:pt>
                <c:pt idx="1128">
                  <c:v>0.5721180555555555</c:v>
                </c:pt>
                <c:pt idx="1129">
                  <c:v>0.5721180555555555</c:v>
                </c:pt>
                <c:pt idx="1130">
                  <c:v>0.57210648148148147</c:v>
                </c:pt>
                <c:pt idx="1131">
                  <c:v>0.57210648148148147</c:v>
                </c:pt>
                <c:pt idx="1132">
                  <c:v>0.57209490740740743</c:v>
                </c:pt>
                <c:pt idx="1133">
                  <c:v>0.57209490740740743</c:v>
                </c:pt>
                <c:pt idx="1134">
                  <c:v>0.57208333333333339</c:v>
                </c:pt>
                <c:pt idx="1135">
                  <c:v>0.57208333333333339</c:v>
                </c:pt>
                <c:pt idx="1136">
                  <c:v>0.57207175925925924</c:v>
                </c:pt>
                <c:pt idx="1137">
                  <c:v>0.57207175925925924</c:v>
                </c:pt>
                <c:pt idx="1138">
                  <c:v>0.57207175925925924</c:v>
                </c:pt>
                <c:pt idx="1139">
                  <c:v>0.5720601851851852</c:v>
                </c:pt>
                <c:pt idx="1140">
                  <c:v>0.5720601851851852</c:v>
                </c:pt>
                <c:pt idx="1141">
                  <c:v>0.57204861111111105</c:v>
                </c:pt>
                <c:pt idx="1142">
                  <c:v>0.57204861111111105</c:v>
                </c:pt>
                <c:pt idx="1143">
                  <c:v>0.57203703703703701</c:v>
                </c:pt>
                <c:pt idx="1144">
                  <c:v>0.57203703703703701</c:v>
                </c:pt>
                <c:pt idx="1145">
                  <c:v>0.57203703703703701</c:v>
                </c:pt>
                <c:pt idx="1146">
                  <c:v>0.57202546296296297</c:v>
                </c:pt>
                <c:pt idx="1147">
                  <c:v>0.57202546296296297</c:v>
                </c:pt>
                <c:pt idx="1148">
                  <c:v>0.57201388888888893</c:v>
                </c:pt>
                <c:pt idx="1149">
                  <c:v>0.57201388888888893</c:v>
                </c:pt>
                <c:pt idx="1150">
                  <c:v>0.57201388888888893</c:v>
                </c:pt>
                <c:pt idx="1151">
                  <c:v>0.57200231481481478</c:v>
                </c:pt>
                <c:pt idx="1152">
                  <c:v>0.57200231481481478</c:v>
                </c:pt>
                <c:pt idx="1153">
                  <c:v>0.57199074074074074</c:v>
                </c:pt>
                <c:pt idx="1154">
                  <c:v>0.57199074074074074</c:v>
                </c:pt>
                <c:pt idx="1155">
                  <c:v>0.57199074074074074</c:v>
                </c:pt>
                <c:pt idx="1156">
                  <c:v>0.57197916666666659</c:v>
                </c:pt>
                <c:pt idx="1157">
                  <c:v>0.57197916666666659</c:v>
                </c:pt>
                <c:pt idx="1158">
                  <c:v>0.57196759259259256</c:v>
                </c:pt>
                <c:pt idx="1159">
                  <c:v>0.57196759259259256</c:v>
                </c:pt>
                <c:pt idx="1160">
                  <c:v>0.57196759259259256</c:v>
                </c:pt>
                <c:pt idx="1161">
                  <c:v>0.57195601851851852</c:v>
                </c:pt>
                <c:pt idx="1162">
                  <c:v>0.57195601851851852</c:v>
                </c:pt>
                <c:pt idx="1163">
                  <c:v>0.57195601851851852</c:v>
                </c:pt>
                <c:pt idx="1164">
                  <c:v>0.57194444444444448</c:v>
                </c:pt>
                <c:pt idx="1165">
                  <c:v>0.57194444444444448</c:v>
                </c:pt>
                <c:pt idx="1166">
                  <c:v>0.57194444444444448</c:v>
                </c:pt>
                <c:pt idx="1167">
                  <c:v>0.57193287037037044</c:v>
                </c:pt>
                <c:pt idx="1168">
                  <c:v>0.57193287037037044</c:v>
                </c:pt>
                <c:pt idx="1169">
                  <c:v>0.57193287037037044</c:v>
                </c:pt>
                <c:pt idx="1170">
                  <c:v>0.57192129629629629</c:v>
                </c:pt>
                <c:pt idx="1171">
                  <c:v>0.57192129629629629</c:v>
                </c:pt>
                <c:pt idx="1172">
                  <c:v>0.57192129629629629</c:v>
                </c:pt>
                <c:pt idx="1173">
                  <c:v>0.57192129629629629</c:v>
                </c:pt>
                <c:pt idx="1174">
                  <c:v>0.57190972222222225</c:v>
                </c:pt>
                <c:pt idx="1175">
                  <c:v>0.57190972222222225</c:v>
                </c:pt>
                <c:pt idx="1176">
                  <c:v>0.57190972222222225</c:v>
                </c:pt>
                <c:pt idx="1177">
                  <c:v>0.5718981481481481</c:v>
                </c:pt>
                <c:pt idx="1178">
                  <c:v>0.5718981481481481</c:v>
                </c:pt>
                <c:pt idx="1179">
                  <c:v>0.5718981481481481</c:v>
                </c:pt>
                <c:pt idx="1180">
                  <c:v>0.5718981481481481</c:v>
                </c:pt>
                <c:pt idx="1181">
                  <c:v>0.57188657407407406</c:v>
                </c:pt>
                <c:pt idx="1182">
                  <c:v>0.57188657407407406</c:v>
                </c:pt>
                <c:pt idx="1183">
                  <c:v>0.57188657407407406</c:v>
                </c:pt>
                <c:pt idx="1184">
                  <c:v>0.57188657407407406</c:v>
                </c:pt>
                <c:pt idx="1185">
                  <c:v>0.57187500000000002</c:v>
                </c:pt>
                <c:pt idx="1186">
                  <c:v>0.57187500000000002</c:v>
                </c:pt>
                <c:pt idx="1187">
                  <c:v>0.57187500000000002</c:v>
                </c:pt>
                <c:pt idx="1188">
                  <c:v>0.57187500000000002</c:v>
                </c:pt>
                <c:pt idx="1189">
                  <c:v>0.57187500000000002</c:v>
                </c:pt>
                <c:pt idx="1190">
                  <c:v>0.57186342592592598</c:v>
                </c:pt>
                <c:pt idx="1191">
                  <c:v>0.57186342592592598</c:v>
                </c:pt>
                <c:pt idx="1192">
                  <c:v>0.57186342592592598</c:v>
                </c:pt>
                <c:pt idx="1193">
                  <c:v>0.57186342592592598</c:v>
                </c:pt>
                <c:pt idx="1194">
                  <c:v>0.57186342592592598</c:v>
                </c:pt>
                <c:pt idx="1195">
                  <c:v>0.57185185185185183</c:v>
                </c:pt>
                <c:pt idx="1196">
                  <c:v>0.57185185185185183</c:v>
                </c:pt>
                <c:pt idx="1197">
                  <c:v>0.57185185185185183</c:v>
                </c:pt>
                <c:pt idx="1198">
                  <c:v>0.57185185185185183</c:v>
                </c:pt>
                <c:pt idx="1199">
                  <c:v>0.57185185185185183</c:v>
                </c:pt>
                <c:pt idx="1200">
                  <c:v>0.57185185185185183</c:v>
                </c:pt>
                <c:pt idx="1201">
                  <c:v>0.57184027777777779</c:v>
                </c:pt>
                <c:pt idx="1202">
                  <c:v>0.57184027777777779</c:v>
                </c:pt>
                <c:pt idx="1203">
                  <c:v>0.57184027777777779</c:v>
                </c:pt>
                <c:pt idx="1204">
                  <c:v>0.57184027777777779</c:v>
                </c:pt>
                <c:pt idx="1205">
                  <c:v>0.57184027777777779</c:v>
                </c:pt>
                <c:pt idx="1206">
                  <c:v>0.57184027777777779</c:v>
                </c:pt>
                <c:pt idx="1207">
                  <c:v>0.57184027777777779</c:v>
                </c:pt>
                <c:pt idx="1208">
                  <c:v>0.57184027777777779</c:v>
                </c:pt>
                <c:pt idx="1209">
                  <c:v>0.57182870370370364</c:v>
                </c:pt>
                <c:pt idx="1210">
                  <c:v>0.57182870370370364</c:v>
                </c:pt>
                <c:pt idx="1211">
                  <c:v>0.57182870370370364</c:v>
                </c:pt>
                <c:pt idx="1212">
                  <c:v>0.57182870370370364</c:v>
                </c:pt>
                <c:pt idx="1213">
                  <c:v>0.57182870370370364</c:v>
                </c:pt>
                <c:pt idx="1214">
                  <c:v>0.57182870370370364</c:v>
                </c:pt>
                <c:pt idx="1215">
                  <c:v>0.57182870370370364</c:v>
                </c:pt>
                <c:pt idx="1216">
                  <c:v>0.57182870370370364</c:v>
                </c:pt>
                <c:pt idx="1217">
                  <c:v>0.57182870370370364</c:v>
                </c:pt>
                <c:pt idx="1218">
                  <c:v>0.57182870370370364</c:v>
                </c:pt>
                <c:pt idx="1219">
                  <c:v>0.57182870370370364</c:v>
                </c:pt>
                <c:pt idx="1220">
                  <c:v>0.57182870370370364</c:v>
                </c:pt>
                <c:pt idx="1221">
                  <c:v>0.57181712962962961</c:v>
                </c:pt>
                <c:pt idx="1222">
                  <c:v>0.57181712962962961</c:v>
                </c:pt>
                <c:pt idx="1223">
                  <c:v>0.57181712962962961</c:v>
                </c:pt>
                <c:pt idx="1224">
                  <c:v>0.57181712962962961</c:v>
                </c:pt>
                <c:pt idx="1225">
                  <c:v>0.57181712962962961</c:v>
                </c:pt>
                <c:pt idx="1226">
                  <c:v>0.57181712962962961</c:v>
                </c:pt>
                <c:pt idx="1227">
                  <c:v>0.57181712962962961</c:v>
                </c:pt>
                <c:pt idx="1228">
                  <c:v>0.57181712962962961</c:v>
                </c:pt>
                <c:pt idx="1229">
                  <c:v>0.57181712962962961</c:v>
                </c:pt>
                <c:pt idx="1230">
                  <c:v>0.57181712962962961</c:v>
                </c:pt>
                <c:pt idx="1231">
                  <c:v>0.57181712962962961</c:v>
                </c:pt>
                <c:pt idx="1232">
                  <c:v>0.57181712962962961</c:v>
                </c:pt>
                <c:pt idx="1233">
                  <c:v>0.57181712962962961</c:v>
                </c:pt>
                <c:pt idx="1234">
                  <c:v>0.57181712962962961</c:v>
                </c:pt>
                <c:pt idx="1235">
                  <c:v>0.57181712962962961</c:v>
                </c:pt>
                <c:pt idx="1236">
                  <c:v>0.57181712962962961</c:v>
                </c:pt>
                <c:pt idx="1237">
                  <c:v>0.57181712962962961</c:v>
                </c:pt>
                <c:pt idx="1238">
                  <c:v>0.57181712962962961</c:v>
                </c:pt>
                <c:pt idx="1239">
                  <c:v>0.57181712962962961</c:v>
                </c:pt>
                <c:pt idx="1240">
                  <c:v>0.57181712962962961</c:v>
                </c:pt>
                <c:pt idx="1241">
                  <c:v>0.57181712962962961</c:v>
                </c:pt>
                <c:pt idx="1242">
                  <c:v>0.57181712962962961</c:v>
                </c:pt>
                <c:pt idx="1243">
                  <c:v>0.57181712962962961</c:v>
                </c:pt>
                <c:pt idx="1244">
                  <c:v>0.57181712962962961</c:v>
                </c:pt>
                <c:pt idx="1245">
                  <c:v>0.57181712962962961</c:v>
                </c:pt>
                <c:pt idx="1246">
                  <c:v>0.57181712962962961</c:v>
                </c:pt>
                <c:pt idx="1247">
                  <c:v>0.57182870370370364</c:v>
                </c:pt>
                <c:pt idx="1248">
                  <c:v>0.57182870370370364</c:v>
                </c:pt>
                <c:pt idx="1249">
                  <c:v>0.57182870370370364</c:v>
                </c:pt>
                <c:pt idx="1250">
                  <c:v>0.57182870370370364</c:v>
                </c:pt>
                <c:pt idx="1251">
                  <c:v>0.57182870370370364</c:v>
                </c:pt>
                <c:pt idx="1252">
                  <c:v>0.57182870370370364</c:v>
                </c:pt>
                <c:pt idx="1253">
                  <c:v>0.57182870370370364</c:v>
                </c:pt>
                <c:pt idx="1254">
                  <c:v>0.57182870370370364</c:v>
                </c:pt>
                <c:pt idx="1255">
                  <c:v>0.57182870370370364</c:v>
                </c:pt>
                <c:pt idx="1256">
                  <c:v>0.57182870370370364</c:v>
                </c:pt>
                <c:pt idx="1257">
                  <c:v>0.57182870370370364</c:v>
                </c:pt>
                <c:pt idx="1258">
                  <c:v>0.57182870370370364</c:v>
                </c:pt>
                <c:pt idx="1259">
                  <c:v>0.57182870370370364</c:v>
                </c:pt>
                <c:pt idx="1260">
                  <c:v>0.57182870370370364</c:v>
                </c:pt>
                <c:pt idx="1261">
                  <c:v>0.57182870370370364</c:v>
                </c:pt>
                <c:pt idx="1262">
                  <c:v>0.57182870370370364</c:v>
                </c:pt>
                <c:pt idx="1263">
                  <c:v>0.57184027777777779</c:v>
                </c:pt>
                <c:pt idx="1264">
                  <c:v>0.57184027777777779</c:v>
                </c:pt>
                <c:pt idx="1265">
                  <c:v>0.57184027777777779</c:v>
                </c:pt>
                <c:pt idx="1266">
                  <c:v>0.57184027777777779</c:v>
                </c:pt>
                <c:pt idx="1267">
                  <c:v>0.57184027777777779</c:v>
                </c:pt>
                <c:pt idx="1268">
                  <c:v>0.57184027777777779</c:v>
                </c:pt>
                <c:pt idx="1269">
                  <c:v>0.57184027777777779</c:v>
                </c:pt>
                <c:pt idx="1270">
                  <c:v>0.57184027777777779</c:v>
                </c:pt>
                <c:pt idx="1271">
                  <c:v>0.57184027777777779</c:v>
                </c:pt>
                <c:pt idx="1272">
                  <c:v>0.57184027777777779</c:v>
                </c:pt>
                <c:pt idx="1273">
                  <c:v>0.57185185185185183</c:v>
                </c:pt>
                <c:pt idx="1274">
                  <c:v>0.57185185185185183</c:v>
                </c:pt>
                <c:pt idx="1275">
                  <c:v>0.57185185185185183</c:v>
                </c:pt>
                <c:pt idx="1276">
                  <c:v>0.57185185185185183</c:v>
                </c:pt>
                <c:pt idx="1277">
                  <c:v>0.57185185185185183</c:v>
                </c:pt>
                <c:pt idx="1278">
                  <c:v>0.57185185185185183</c:v>
                </c:pt>
                <c:pt idx="1279">
                  <c:v>0.57185185185185183</c:v>
                </c:pt>
                <c:pt idx="1280">
                  <c:v>0.57185185185185183</c:v>
                </c:pt>
                <c:pt idx="1281">
                  <c:v>0.57186342592592598</c:v>
                </c:pt>
                <c:pt idx="1282">
                  <c:v>0.57186342592592598</c:v>
                </c:pt>
                <c:pt idx="1283">
                  <c:v>0.57186342592592598</c:v>
                </c:pt>
                <c:pt idx="1284">
                  <c:v>0.57186342592592598</c:v>
                </c:pt>
                <c:pt idx="1285">
                  <c:v>0.57186342592592598</c:v>
                </c:pt>
                <c:pt idx="1286">
                  <c:v>0.57186342592592598</c:v>
                </c:pt>
                <c:pt idx="1287">
                  <c:v>0.57187500000000002</c:v>
                </c:pt>
                <c:pt idx="1288">
                  <c:v>0.57187500000000002</c:v>
                </c:pt>
                <c:pt idx="1289">
                  <c:v>0.57187500000000002</c:v>
                </c:pt>
                <c:pt idx="1290">
                  <c:v>0.57187500000000002</c:v>
                </c:pt>
                <c:pt idx="1291">
                  <c:v>0.57187500000000002</c:v>
                </c:pt>
                <c:pt idx="1292">
                  <c:v>0.57188657407407406</c:v>
                </c:pt>
                <c:pt idx="1293">
                  <c:v>0.57188657407407406</c:v>
                </c:pt>
                <c:pt idx="1294">
                  <c:v>0.57188657407407406</c:v>
                </c:pt>
                <c:pt idx="1295">
                  <c:v>0.57188657407407406</c:v>
                </c:pt>
                <c:pt idx="1296">
                  <c:v>0.57188657407407406</c:v>
                </c:pt>
                <c:pt idx="1297">
                  <c:v>0.57188657407407406</c:v>
                </c:pt>
                <c:pt idx="1298">
                  <c:v>0.57188657407407406</c:v>
                </c:pt>
                <c:pt idx="1299">
                  <c:v>0.5718981481481481</c:v>
                </c:pt>
                <c:pt idx="1300">
                  <c:v>0.5718981481481481</c:v>
                </c:pt>
                <c:pt idx="1301">
                  <c:v>0.5718981481481481</c:v>
                </c:pt>
                <c:pt idx="1302">
                  <c:v>0.5718981481481481</c:v>
                </c:pt>
                <c:pt idx="1303">
                  <c:v>0.57190972222222225</c:v>
                </c:pt>
                <c:pt idx="1304">
                  <c:v>0.57190972222222225</c:v>
                </c:pt>
                <c:pt idx="1305">
                  <c:v>0.57190972222222225</c:v>
                </c:pt>
                <c:pt idx="1306">
                  <c:v>0.57190972222222225</c:v>
                </c:pt>
                <c:pt idx="1307">
                  <c:v>0.57192129629629629</c:v>
                </c:pt>
                <c:pt idx="1308">
                  <c:v>0.57192129629629629</c:v>
                </c:pt>
                <c:pt idx="1309">
                  <c:v>0.57192129629629629</c:v>
                </c:pt>
                <c:pt idx="1310">
                  <c:v>0.57192129629629629</c:v>
                </c:pt>
                <c:pt idx="1311">
                  <c:v>0.57192129629629629</c:v>
                </c:pt>
                <c:pt idx="1312">
                  <c:v>0.57193287037037044</c:v>
                </c:pt>
                <c:pt idx="1313">
                  <c:v>0.57193287037037044</c:v>
                </c:pt>
                <c:pt idx="1314">
                  <c:v>0.57193287037037044</c:v>
                </c:pt>
                <c:pt idx="1315">
                  <c:v>0.57193287037037044</c:v>
                </c:pt>
                <c:pt idx="1316">
                  <c:v>0.57194444444444448</c:v>
                </c:pt>
                <c:pt idx="1317">
                  <c:v>0.57194444444444448</c:v>
                </c:pt>
                <c:pt idx="1318">
                  <c:v>0.57194444444444448</c:v>
                </c:pt>
                <c:pt idx="1319">
                  <c:v>0.57195601851851852</c:v>
                </c:pt>
                <c:pt idx="1320">
                  <c:v>0.57195601851851852</c:v>
                </c:pt>
                <c:pt idx="1321">
                  <c:v>0.57195601851851852</c:v>
                </c:pt>
                <c:pt idx="1322">
                  <c:v>0.57195601851851852</c:v>
                </c:pt>
                <c:pt idx="1323">
                  <c:v>0.57196759259259256</c:v>
                </c:pt>
                <c:pt idx="1324">
                  <c:v>0.57196759259259256</c:v>
                </c:pt>
                <c:pt idx="1325">
                  <c:v>0.57196759259259256</c:v>
                </c:pt>
                <c:pt idx="1326">
                  <c:v>0.57196759259259256</c:v>
                </c:pt>
                <c:pt idx="1327">
                  <c:v>0.57197916666666659</c:v>
                </c:pt>
                <c:pt idx="1328">
                  <c:v>0.57197916666666659</c:v>
                </c:pt>
                <c:pt idx="1329">
                  <c:v>0.57197916666666659</c:v>
                </c:pt>
                <c:pt idx="1330">
                  <c:v>0.57199074074074074</c:v>
                </c:pt>
                <c:pt idx="1331">
                  <c:v>0.57199074074074074</c:v>
                </c:pt>
                <c:pt idx="1332">
                  <c:v>0.57200231481481478</c:v>
                </c:pt>
                <c:pt idx="1333">
                  <c:v>0.57200231481481478</c:v>
                </c:pt>
                <c:pt idx="1334">
                  <c:v>0.57200231481481478</c:v>
                </c:pt>
                <c:pt idx="1335">
                  <c:v>0.57201388888888893</c:v>
                </c:pt>
                <c:pt idx="1336">
                  <c:v>0.57201388888888893</c:v>
                </c:pt>
                <c:pt idx="1337">
                  <c:v>0.57201388888888893</c:v>
                </c:pt>
                <c:pt idx="1338">
                  <c:v>0.57201388888888893</c:v>
                </c:pt>
                <c:pt idx="1339">
                  <c:v>0.57202546296296297</c:v>
                </c:pt>
                <c:pt idx="1340">
                  <c:v>0.57202546296296297</c:v>
                </c:pt>
                <c:pt idx="1341">
                  <c:v>0.57203703703703701</c:v>
                </c:pt>
                <c:pt idx="1342">
                  <c:v>0.57203703703703701</c:v>
                </c:pt>
                <c:pt idx="1343">
                  <c:v>0.57203703703703701</c:v>
                </c:pt>
                <c:pt idx="1344">
                  <c:v>0.57204861111111105</c:v>
                </c:pt>
                <c:pt idx="1345">
                  <c:v>0.57204861111111105</c:v>
                </c:pt>
                <c:pt idx="1346">
                  <c:v>0.5720601851851852</c:v>
                </c:pt>
                <c:pt idx="1347">
                  <c:v>0.5720601851851852</c:v>
                </c:pt>
                <c:pt idx="1348">
                  <c:v>0.5720601851851852</c:v>
                </c:pt>
                <c:pt idx="1349">
                  <c:v>0.57207175925925924</c:v>
                </c:pt>
                <c:pt idx="1350">
                  <c:v>0.57207175925925924</c:v>
                </c:pt>
                <c:pt idx="1351">
                  <c:v>0.57208333333333339</c:v>
                </c:pt>
                <c:pt idx="1352">
                  <c:v>0.57208333333333339</c:v>
                </c:pt>
                <c:pt idx="1353">
                  <c:v>0.57208333333333339</c:v>
                </c:pt>
                <c:pt idx="1354">
                  <c:v>0.57209490740740743</c:v>
                </c:pt>
                <c:pt idx="1355">
                  <c:v>0.57209490740740743</c:v>
                </c:pt>
                <c:pt idx="1356">
                  <c:v>0.57210648148148147</c:v>
                </c:pt>
                <c:pt idx="1357">
                  <c:v>0.57210648148148147</c:v>
                </c:pt>
                <c:pt idx="1358">
                  <c:v>0.5721180555555555</c:v>
                </c:pt>
                <c:pt idx="1359">
                  <c:v>0.5721180555555555</c:v>
                </c:pt>
                <c:pt idx="1360">
                  <c:v>0.57212962962962965</c:v>
                </c:pt>
                <c:pt idx="1361">
                  <c:v>0.57212962962962965</c:v>
                </c:pt>
                <c:pt idx="1362">
                  <c:v>0.57212962962962965</c:v>
                </c:pt>
                <c:pt idx="1363">
                  <c:v>0.57214120370370369</c:v>
                </c:pt>
                <c:pt idx="1364">
                  <c:v>0.57214120370370369</c:v>
                </c:pt>
                <c:pt idx="1365">
                  <c:v>0.57215277777777784</c:v>
                </c:pt>
                <c:pt idx="1366">
                  <c:v>0.57215277777777784</c:v>
                </c:pt>
                <c:pt idx="1367">
                  <c:v>0.57216435185185188</c:v>
                </c:pt>
                <c:pt idx="1368">
                  <c:v>0.57216435185185188</c:v>
                </c:pt>
                <c:pt idx="1369">
                  <c:v>0.57217592592592592</c:v>
                </c:pt>
                <c:pt idx="1370">
                  <c:v>0.57217592592592592</c:v>
                </c:pt>
                <c:pt idx="1371">
                  <c:v>0.57218749999999996</c:v>
                </c:pt>
                <c:pt idx="1372">
                  <c:v>0.57218749999999996</c:v>
                </c:pt>
                <c:pt idx="1373">
                  <c:v>0.57219907407407411</c:v>
                </c:pt>
                <c:pt idx="1374">
                  <c:v>0.57219907407407411</c:v>
                </c:pt>
                <c:pt idx="1375">
                  <c:v>0.57221064814814815</c:v>
                </c:pt>
                <c:pt idx="1376">
                  <c:v>0.57221064814814815</c:v>
                </c:pt>
                <c:pt idx="1377">
                  <c:v>0.57222222222222219</c:v>
                </c:pt>
                <c:pt idx="1378">
                  <c:v>0.57222222222222219</c:v>
                </c:pt>
                <c:pt idx="1379">
                  <c:v>0.57223379629629634</c:v>
                </c:pt>
                <c:pt idx="1380">
                  <c:v>0.57223379629629634</c:v>
                </c:pt>
                <c:pt idx="1381">
                  <c:v>0.57224537037037038</c:v>
                </c:pt>
                <c:pt idx="1382">
                  <c:v>0.57224537037037038</c:v>
                </c:pt>
                <c:pt idx="1383">
                  <c:v>0.57225694444444442</c:v>
                </c:pt>
                <c:pt idx="1384">
                  <c:v>0.57225694444444442</c:v>
                </c:pt>
                <c:pt idx="1385">
                  <c:v>0.57226851851851845</c:v>
                </c:pt>
                <c:pt idx="1386">
                  <c:v>0.57226851851851845</c:v>
                </c:pt>
                <c:pt idx="1387">
                  <c:v>0.5722800925925926</c:v>
                </c:pt>
                <c:pt idx="1388">
                  <c:v>0.57229166666666664</c:v>
                </c:pt>
                <c:pt idx="1389">
                  <c:v>0.57229166666666664</c:v>
                </c:pt>
                <c:pt idx="1390">
                  <c:v>0.57230324074074079</c:v>
                </c:pt>
                <c:pt idx="1391">
                  <c:v>0.57230324074074079</c:v>
                </c:pt>
                <c:pt idx="1392">
                  <c:v>0.57231481481481483</c:v>
                </c:pt>
                <c:pt idx="1393">
                  <c:v>0.57231481481481483</c:v>
                </c:pt>
                <c:pt idx="1394">
                  <c:v>0.57232638888888887</c:v>
                </c:pt>
                <c:pt idx="1395">
                  <c:v>0.57232638888888887</c:v>
                </c:pt>
                <c:pt idx="1396">
                  <c:v>0.57233796296296291</c:v>
                </c:pt>
                <c:pt idx="1397">
                  <c:v>0.57233796296296291</c:v>
                </c:pt>
                <c:pt idx="1398">
                  <c:v>0.57234953703703706</c:v>
                </c:pt>
                <c:pt idx="1399">
                  <c:v>0.5723611111111111</c:v>
                </c:pt>
                <c:pt idx="1400">
                  <c:v>0.5723611111111111</c:v>
                </c:pt>
                <c:pt idx="1401">
                  <c:v>0.57237268518518525</c:v>
                </c:pt>
                <c:pt idx="1402">
                  <c:v>0.57237268518518525</c:v>
                </c:pt>
                <c:pt idx="1403">
                  <c:v>0.57238425925925929</c:v>
                </c:pt>
                <c:pt idx="1404">
                  <c:v>0.57239583333333333</c:v>
                </c:pt>
                <c:pt idx="1405">
                  <c:v>0.57239583333333333</c:v>
                </c:pt>
                <c:pt idx="1406">
                  <c:v>0.57240740740740736</c:v>
                </c:pt>
                <c:pt idx="1407">
                  <c:v>0.57240740740740736</c:v>
                </c:pt>
                <c:pt idx="1408">
                  <c:v>0.57241898148148151</c:v>
                </c:pt>
                <c:pt idx="1409">
                  <c:v>0.57241898148148151</c:v>
                </c:pt>
                <c:pt idx="1410">
                  <c:v>0.57243055555555555</c:v>
                </c:pt>
                <c:pt idx="1411">
                  <c:v>0.57243055555555555</c:v>
                </c:pt>
                <c:pt idx="1412">
                  <c:v>0.5724421296296297</c:v>
                </c:pt>
                <c:pt idx="1413">
                  <c:v>0.57245370370370374</c:v>
                </c:pt>
                <c:pt idx="1414">
                  <c:v>0.57245370370370374</c:v>
                </c:pt>
                <c:pt idx="1415">
                  <c:v>0.57246527777777778</c:v>
                </c:pt>
                <c:pt idx="1416">
                  <c:v>0.57246527777777778</c:v>
                </c:pt>
                <c:pt idx="1417">
                  <c:v>0.57247685185185182</c:v>
                </c:pt>
                <c:pt idx="1418">
                  <c:v>0.57248842592592586</c:v>
                </c:pt>
                <c:pt idx="1419">
                  <c:v>0.57248842592592586</c:v>
                </c:pt>
                <c:pt idx="1420">
                  <c:v>0.57250000000000001</c:v>
                </c:pt>
                <c:pt idx="1421">
                  <c:v>0.57251157407407405</c:v>
                </c:pt>
                <c:pt idx="1422">
                  <c:v>0.5725231481481482</c:v>
                </c:pt>
                <c:pt idx="1423">
                  <c:v>0.5725231481481482</c:v>
                </c:pt>
                <c:pt idx="1424">
                  <c:v>0.5725231481481482</c:v>
                </c:pt>
                <c:pt idx="1425">
                  <c:v>0.57253472222222224</c:v>
                </c:pt>
                <c:pt idx="1426">
                  <c:v>0.57253472222222224</c:v>
                </c:pt>
                <c:pt idx="1427">
                  <c:v>0.57254629629629628</c:v>
                </c:pt>
                <c:pt idx="1428">
                  <c:v>0.57255787037037031</c:v>
                </c:pt>
                <c:pt idx="1429">
                  <c:v>0.57255787037037031</c:v>
                </c:pt>
                <c:pt idx="1430">
                  <c:v>0.57256944444444446</c:v>
                </c:pt>
                <c:pt idx="1431">
                  <c:v>0.57256944444444446</c:v>
                </c:pt>
                <c:pt idx="1432">
                  <c:v>0.5725810185185185</c:v>
                </c:pt>
                <c:pt idx="1433">
                  <c:v>0.57259259259259265</c:v>
                </c:pt>
                <c:pt idx="1434">
                  <c:v>0.57259259259259265</c:v>
                </c:pt>
                <c:pt idx="1435">
                  <c:v>0.57260416666666669</c:v>
                </c:pt>
                <c:pt idx="1436">
                  <c:v>0.57260416666666669</c:v>
                </c:pt>
                <c:pt idx="1437">
                  <c:v>0.57261574074074073</c:v>
                </c:pt>
                <c:pt idx="1438">
                  <c:v>0.57262731481481477</c:v>
                </c:pt>
                <c:pt idx="1439">
                  <c:v>0.57262731481481477</c:v>
                </c:pt>
                <c:pt idx="1440">
                  <c:v>0.57263888888888892</c:v>
                </c:pt>
                <c:pt idx="1441">
                  <c:v>0.57263888888888892</c:v>
                </c:pt>
                <c:pt idx="1442">
                  <c:v>0.57265046296296296</c:v>
                </c:pt>
                <c:pt idx="1443">
                  <c:v>0.57266203703703711</c:v>
                </c:pt>
                <c:pt idx="1444">
                  <c:v>0.57266203703703711</c:v>
                </c:pt>
                <c:pt idx="1445">
                  <c:v>0.57267361111111115</c:v>
                </c:pt>
                <c:pt idx="1446">
                  <c:v>0.57268518518518519</c:v>
                </c:pt>
                <c:pt idx="1447">
                  <c:v>0.57268518518518519</c:v>
                </c:pt>
                <c:pt idx="1448">
                  <c:v>0.57269675925925922</c:v>
                </c:pt>
                <c:pt idx="1449">
                  <c:v>0.57269675925925922</c:v>
                </c:pt>
                <c:pt idx="1450">
                  <c:v>0.57269675925925922</c:v>
                </c:pt>
                <c:pt idx="1451">
                  <c:v>0.57270833333333326</c:v>
                </c:pt>
                <c:pt idx="1452">
                  <c:v>0.57271990740740741</c:v>
                </c:pt>
                <c:pt idx="1453">
                  <c:v>0.57273148148148145</c:v>
                </c:pt>
                <c:pt idx="1454">
                  <c:v>0.57273148148148145</c:v>
                </c:pt>
                <c:pt idx="1455">
                  <c:v>0.5727430555555556</c:v>
                </c:pt>
                <c:pt idx="1456">
                  <c:v>0.57275462962962964</c:v>
                </c:pt>
                <c:pt idx="1457">
                  <c:v>0.57275462962962964</c:v>
                </c:pt>
                <c:pt idx="1458">
                  <c:v>0.57276620370370368</c:v>
                </c:pt>
                <c:pt idx="1459">
                  <c:v>0.57276620370370368</c:v>
                </c:pt>
                <c:pt idx="1460">
                  <c:v>0.57277777777777772</c:v>
                </c:pt>
                <c:pt idx="1461">
                  <c:v>0.57278935185185187</c:v>
                </c:pt>
                <c:pt idx="1462">
                  <c:v>0.57278935185185187</c:v>
                </c:pt>
                <c:pt idx="1463">
                  <c:v>0.57280092592592591</c:v>
                </c:pt>
                <c:pt idx="1464">
                  <c:v>0.57281250000000006</c:v>
                </c:pt>
                <c:pt idx="1465">
                  <c:v>0.5728240740740741</c:v>
                </c:pt>
                <c:pt idx="1466">
                  <c:v>0.5728240740740741</c:v>
                </c:pt>
                <c:pt idx="1467">
                  <c:v>0.57283564814814814</c:v>
                </c:pt>
                <c:pt idx="1468">
                  <c:v>0.57284722222222217</c:v>
                </c:pt>
                <c:pt idx="1469">
                  <c:v>0.57284722222222217</c:v>
                </c:pt>
                <c:pt idx="1470">
                  <c:v>0.57284722222222217</c:v>
                </c:pt>
                <c:pt idx="1471">
                  <c:v>0.57285879629629632</c:v>
                </c:pt>
                <c:pt idx="1472">
                  <c:v>0.57287037037037036</c:v>
                </c:pt>
                <c:pt idx="1473">
                  <c:v>0.57287037037037036</c:v>
                </c:pt>
                <c:pt idx="1474">
                  <c:v>0.57288194444444451</c:v>
                </c:pt>
                <c:pt idx="1475">
                  <c:v>0.57288194444444451</c:v>
                </c:pt>
                <c:pt idx="1476">
                  <c:v>0.57289351851851855</c:v>
                </c:pt>
                <c:pt idx="1477">
                  <c:v>0.57290509259259259</c:v>
                </c:pt>
                <c:pt idx="1478">
                  <c:v>0.57290509259259259</c:v>
                </c:pt>
                <c:pt idx="1479">
                  <c:v>0.57291666666666663</c:v>
                </c:pt>
                <c:pt idx="1480">
                  <c:v>0.57292824074074067</c:v>
                </c:pt>
                <c:pt idx="1481">
                  <c:v>0.57292824074074067</c:v>
                </c:pt>
                <c:pt idx="1482">
                  <c:v>0.57293981481481482</c:v>
                </c:pt>
                <c:pt idx="1483">
                  <c:v>0.57295138888888886</c:v>
                </c:pt>
                <c:pt idx="1484">
                  <c:v>0.57295138888888886</c:v>
                </c:pt>
                <c:pt idx="1485">
                  <c:v>0.57296296296296301</c:v>
                </c:pt>
                <c:pt idx="1486">
                  <c:v>0.57297453703703705</c:v>
                </c:pt>
                <c:pt idx="1487">
                  <c:v>0.57297453703703705</c:v>
                </c:pt>
                <c:pt idx="1488">
                  <c:v>0.57298611111111108</c:v>
                </c:pt>
                <c:pt idx="1489">
                  <c:v>0.57299768518518512</c:v>
                </c:pt>
                <c:pt idx="1490">
                  <c:v>0.57299768518518512</c:v>
                </c:pt>
                <c:pt idx="1491">
                  <c:v>0.57300925925925927</c:v>
                </c:pt>
                <c:pt idx="1492">
                  <c:v>0.57302083333333331</c:v>
                </c:pt>
                <c:pt idx="1493">
                  <c:v>0.57302083333333331</c:v>
                </c:pt>
                <c:pt idx="1494">
                  <c:v>0.57303240740740746</c:v>
                </c:pt>
                <c:pt idx="1495">
                  <c:v>0.57303240740740746</c:v>
                </c:pt>
                <c:pt idx="1496">
                  <c:v>0.5730439814814815</c:v>
                </c:pt>
                <c:pt idx="1497">
                  <c:v>0.57305555555555554</c:v>
                </c:pt>
                <c:pt idx="1498">
                  <c:v>0.57306712962962958</c:v>
                </c:pt>
                <c:pt idx="1499">
                  <c:v>0.57306712962962958</c:v>
                </c:pt>
                <c:pt idx="1500">
                  <c:v>0.57307870370370373</c:v>
                </c:pt>
                <c:pt idx="1501">
                  <c:v>0.57309027777777777</c:v>
                </c:pt>
                <c:pt idx="1502">
                  <c:v>0.57309027777777777</c:v>
                </c:pt>
                <c:pt idx="1503">
                  <c:v>0.57310185185185192</c:v>
                </c:pt>
                <c:pt idx="1504">
                  <c:v>0.57311342592592596</c:v>
                </c:pt>
                <c:pt idx="1505">
                  <c:v>0.573125</c:v>
                </c:pt>
                <c:pt idx="1506">
                  <c:v>0.573125</c:v>
                </c:pt>
                <c:pt idx="1507">
                  <c:v>0.57313657407407403</c:v>
                </c:pt>
                <c:pt idx="1508">
                  <c:v>0.57314814814814818</c:v>
                </c:pt>
                <c:pt idx="1509">
                  <c:v>0.57314814814814818</c:v>
                </c:pt>
                <c:pt idx="1510">
                  <c:v>0.57315972222222222</c:v>
                </c:pt>
                <c:pt idx="1511">
                  <c:v>0.57317129629629626</c:v>
                </c:pt>
                <c:pt idx="1512">
                  <c:v>0.57318287037037041</c:v>
                </c:pt>
                <c:pt idx="1513">
                  <c:v>0.57318287037037041</c:v>
                </c:pt>
                <c:pt idx="1514">
                  <c:v>0.57319444444444445</c:v>
                </c:pt>
                <c:pt idx="1515">
                  <c:v>0.57320601851851849</c:v>
                </c:pt>
                <c:pt idx="1516">
                  <c:v>0.57321759259259253</c:v>
                </c:pt>
                <c:pt idx="1517">
                  <c:v>0.57321759259259253</c:v>
                </c:pt>
                <c:pt idx="1518">
                  <c:v>0.57322916666666668</c:v>
                </c:pt>
                <c:pt idx="1519">
                  <c:v>0.57324074074074072</c:v>
                </c:pt>
                <c:pt idx="1520">
                  <c:v>0.57325231481481487</c:v>
                </c:pt>
                <c:pt idx="1521">
                  <c:v>0.57325231481481487</c:v>
                </c:pt>
                <c:pt idx="1522">
                  <c:v>0.57326388888888891</c:v>
                </c:pt>
                <c:pt idx="1523">
                  <c:v>0.57327546296296295</c:v>
                </c:pt>
                <c:pt idx="1524">
                  <c:v>0.57328703703703698</c:v>
                </c:pt>
                <c:pt idx="1525">
                  <c:v>0.57329861111111113</c:v>
                </c:pt>
                <c:pt idx="1526">
                  <c:v>0.57329861111111113</c:v>
                </c:pt>
                <c:pt idx="1527">
                  <c:v>0.57331018518518517</c:v>
                </c:pt>
                <c:pt idx="1528">
                  <c:v>0.57332175925925932</c:v>
                </c:pt>
                <c:pt idx="1529">
                  <c:v>0.57333333333333336</c:v>
                </c:pt>
                <c:pt idx="1530">
                  <c:v>0.5733449074074074</c:v>
                </c:pt>
                <c:pt idx="1531">
                  <c:v>0.57335648148148144</c:v>
                </c:pt>
                <c:pt idx="1532">
                  <c:v>0.57335648148148144</c:v>
                </c:pt>
                <c:pt idx="1533">
                  <c:v>0.57336805555555559</c:v>
                </c:pt>
                <c:pt idx="1534">
                  <c:v>0.57337962962962963</c:v>
                </c:pt>
                <c:pt idx="1535">
                  <c:v>0.57339120370370367</c:v>
                </c:pt>
                <c:pt idx="1536">
                  <c:v>0.57340277777777782</c:v>
                </c:pt>
                <c:pt idx="1537">
                  <c:v>0.57341435185185186</c:v>
                </c:pt>
                <c:pt idx="1538">
                  <c:v>0.57341435185185186</c:v>
                </c:pt>
                <c:pt idx="1539">
                  <c:v>0.57342592592592589</c:v>
                </c:pt>
                <c:pt idx="1540">
                  <c:v>0.57343749999999993</c:v>
                </c:pt>
                <c:pt idx="1541">
                  <c:v>0.57344907407407408</c:v>
                </c:pt>
                <c:pt idx="1542">
                  <c:v>0.57346064814814812</c:v>
                </c:pt>
                <c:pt idx="1543">
                  <c:v>0.57347222222222227</c:v>
                </c:pt>
                <c:pt idx="1544">
                  <c:v>0.57348379629629631</c:v>
                </c:pt>
                <c:pt idx="1545">
                  <c:v>0.57349537037037035</c:v>
                </c:pt>
                <c:pt idx="1546">
                  <c:v>0.57350694444444439</c:v>
                </c:pt>
                <c:pt idx="1547">
                  <c:v>0.57350694444444439</c:v>
                </c:pt>
                <c:pt idx="1548">
                  <c:v>0.57351851851851854</c:v>
                </c:pt>
                <c:pt idx="1549">
                  <c:v>0.57353009259259258</c:v>
                </c:pt>
                <c:pt idx="1550">
                  <c:v>0.57354166666666673</c:v>
                </c:pt>
                <c:pt idx="1551">
                  <c:v>0.57355324074074077</c:v>
                </c:pt>
                <c:pt idx="1552">
                  <c:v>0.57356481481481481</c:v>
                </c:pt>
                <c:pt idx="1553">
                  <c:v>0.57357638888888884</c:v>
                </c:pt>
                <c:pt idx="1554">
                  <c:v>0.57358796296296299</c:v>
                </c:pt>
                <c:pt idx="1555">
                  <c:v>0.57359953703703703</c:v>
                </c:pt>
                <c:pt idx="1556">
                  <c:v>0.57361111111111118</c:v>
                </c:pt>
                <c:pt idx="1557">
                  <c:v>0.57362268518518522</c:v>
                </c:pt>
                <c:pt idx="1558">
                  <c:v>0.57363425925925926</c:v>
                </c:pt>
                <c:pt idx="1559">
                  <c:v>0.5736458333333333</c:v>
                </c:pt>
                <c:pt idx="1560">
                  <c:v>0.57365740740740734</c:v>
                </c:pt>
                <c:pt idx="1561">
                  <c:v>0.57366898148148149</c:v>
                </c:pt>
                <c:pt idx="1562">
                  <c:v>0.57368055555555553</c:v>
                </c:pt>
                <c:pt idx="1563">
                  <c:v>0.57369212962962968</c:v>
                </c:pt>
                <c:pt idx="1564">
                  <c:v>0.57369212962962968</c:v>
                </c:pt>
                <c:pt idx="1565">
                  <c:v>0.57370370370370372</c:v>
                </c:pt>
                <c:pt idx="1566">
                  <c:v>0.57371527777777775</c:v>
                </c:pt>
                <c:pt idx="1567">
                  <c:v>0.57372685185185179</c:v>
                </c:pt>
                <c:pt idx="1568">
                  <c:v>0.57373842592592594</c:v>
                </c:pt>
                <c:pt idx="1569">
                  <c:v>0.57376157407407413</c:v>
                </c:pt>
                <c:pt idx="1570">
                  <c:v>0.57377314814814817</c:v>
                </c:pt>
                <c:pt idx="1571">
                  <c:v>0.57378472222222221</c:v>
                </c:pt>
                <c:pt idx="1572">
                  <c:v>0.57379629629629625</c:v>
                </c:pt>
                <c:pt idx="1573">
                  <c:v>0.5738078703703704</c:v>
                </c:pt>
                <c:pt idx="1574">
                  <c:v>0.57381944444444444</c:v>
                </c:pt>
                <c:pt idx="1575">
                  <c:v>0.57383101851851859</c:v>
                </c:pt>
                <c:pt idx="1576">
                  <c:v>0.57384259259259263</c:v>
                </c:pt>
                <c:pt idx="1577">
                  <c:v>0.57385416666666667</c:v>
                </c:pt>
                <c:pt idx="1578">
                  <c:v>0.5738657407407407</c:v>
                </c:pt>
                <c:pt idx="1579">
                  <c:v>0.57387731481481474</c:v>
                </c:pt>
                <c:pt idx="1580">
                  <c:v>0.57388888888888889</c:v>
                </c:pt>
                <c:pt idx="1581">
                  <c:v>0.57390046296296293</c:v>
                </c:pt>
                <c:pt idx="1582">
                  <c:v>0.57391203703703708</c:v>
                </c:pt>
                <c:pt idx="1583">
                  <c:v>0.57392361111111112</c:v>
                </c:pt>
                <c:pt idx="1584">
                  <c:v>0.57393518518518516</c:v>
                </c:pt>
                <c:pt idx="1585">
                  <c:v>0.5739467592592592</c:v>
                </c:pt>
                <c:pt idx="1586">
                  <c:v>0.57396990740740739</c:v>
                </c:pt>
                <c:pt idx="1587">
                  <c:v>0.57398148148148154</c:v>
                </c:pt>
                <c:pt idx="1588">
                  <c:v>0.57399305555555558</c:v>
                </c:pt>
                <c:pt idx="1589">
                  <c:v>0.57400462962962961</c:v>
                </c:pt>
                <c:pt idx="1590">
                  <c:v>0.57401620370370365</c:v>
                </c:pt>
                <c:pt idx="1591">
                  <c:v>0.5740277777777778</c:v>
                </c:pt>
                <c:pt idx="1592">
                  <c:v>0.57403935185185184</c:v>
                </c:pt>
                <c:pt idx="1593">
                  <c:v>0.57405092592592599</c:v>
                </c:pt>
                <c:pt idx="1594">
                  <c:v>0.57406250000000003</c:v>
                </c:pt>
                <c:pt idx="1595">
                  <c:v>0.5741087962962963</c:v>
                </c:pt>
                <c:pt idx="1596">
                  <c:v>0.5741087962962963</c:v>
                </c:pt>
                <c:pt idx="1597">
                  <c:v>0.5741087962962963</c:v>
                </c:pt>
                <c:pt idx="1598">
                  <c:v>0.57412037037037034</c:v>
                </c:pt>
                <c:pt idx="1599">
                  <c:v>0.57413194444444449</c:v>
                </c:pt>
                <c:pt idx="1600">
                  <c:v>0.57414351851851853</c:v>
                </c:pt>
                <c:pt idx="1601">
                  <c:v>0.57415509259259256</c:v>
                </c:pt>
                <c:pt idx="1602">
                  <c:v>0.57417824074074075</c:v>
                </c:pt>
                <c:pt idx="1603">
                  <c:v>0.57418981481481479</c:v>
                </c:pt>
                <c:pt idx="1604">
                  <c:v>0.57420138888888894</c:v>
                </c:pt>
                <c:pt idx="1605">
                  <c:v>0.57421296296296298</c:v>
                </c:pt>
                <c:pt idx="1606">
                  <c:v>0.57422453703703702</c:v>
                </c:pt>
                <c:pt idx="1607">
                  <c:v>0.57423611111111106</c:v>
                </c:pt>
                <c:pt idx="1608">
                  <c:v>0.57424768518518521</c:v>
                </c:pt>
                <c:pt idx="1609">
                  <c:v>0.5742708333333334</c:v>
                </c:pt>
                <c:pt idx="1610">
                  <c:v>0.57428240740740744</c:v>
                </c:pt>
                <c:pt idx="1611">
                  <c:v>0.57429398148148147</c:v>
                </c:pt>
                <c:pt idx="1612">
                  <c:v>0.57430555555555551</c:v>
                </c:pt>
                <c:pt idx="1613">
                  <c:v>0.57431712962962966</c:v>
                </c:pt>
                <c:pt idx="1614">
                  <c:v>0.57434027777777774</c:v>
                </c:pt>
                <c:pt idx="1615">
                  <c:v>0.57435185185185189</c:v>
                </c:pt>
                <c:pt idx="1616">
                  <c:v>0.57436342592592593</c:v>
                </c:pt>
                <c:pt idx="1617">
                  <c:v>0.57437499999999997</c:v>
                </c:pt>
                <c:pt idx="1618">
                  <c:v>0.57438657407407401</c:v>
                </c:pt>
                <c:pt idx="1619">
                  <c:v>0.57439814814814816</c:v>
                </c:pt>
                <c:pt idx="1620">
                  <c:v>0.57442129629629635</c:v>
                </c:pt>
                <c:pt idx="1621">
                  <c:v>0.57443287037037039</c:v>
                </c:pt>
                <c:pt idx="1622">
                  <c:v>0.57444444444444442</c:v>
                </c:pt>
                <c:pt idx="1623">
                  <c:v>0.57445601851851846</c:v>
                </c:pt>
                <c:pt idx="1624">
                  <c:v>0.57446759259259261</c:v>
                </c:pt>
                <c:pt idx="1625">
                  <c:v>0.5744907407407408</c:v>
                </c:pt>
                <c:pt idx="1626">
                  <c:v>0.57450231481481484</c:v>
                </c:pt>
                <c:pt idx="1627">
                  <c:v>0.57451388888888888</c:v>
                </c:pt>
                <c:pt idx="1628">
                  <c:v>0.57451388888888888</c:v>
                </c:pt>
                <c:pt idx="1629">
                  <c:v>0.57453703703703707</c:v>
                </c:pt>
                <c:pt idx="1630">
                  <c:v>0.57454861111111111</c:v>
                </c:pt>
                <c:pt idx="1631">
                  <c:v>0.57456018518518526</c:v>
                </c:pt>
                <c:pt idx="1632">
                  <c:v>0.5745717592592593</c:v>
                </c:pt>
                <c:pt idx="1633">
                  <c:v>0.57459490740740737</c:v>
                </c:pt>
                <c:pt idx="1634">
                  <c:v>0.57460648148148141</c:v>
                </c:pt>
                <c:pt idx="1635">
                  <c:v>0.57461805555555556</c:v>
                </c:pt>
                <c:pt idx="1636">
                  <c:v>0.5746296296296296</c:v>
                </c:pt>
                <c:pt idx="1637">
                  <c:v>0.57460648148148141</c:v>
                </c:pt>
                <c:pt idx="1638">
                  <c:v>0.57467592592592587</c:v>
                </c:pt>
                <c:pt idx="1639">
                  <c:v>0.57460648148148141</c:v>
                </c:pt>
                <c:pt idx="1640">
                  <c:v>0.57468750000000002</c:v>
                </c:pt>
                <c:pt idx="1641">
                  <c:v>0.57471064814814821</c:v>
                </c:pt>
                <c:pt idx="1642">
                  <c:v>0.57472222222222225</c:v>
                </c:pt>
                <c:pt idx="1643">
                  <c:v>0.57473379629629628</c:v>
                </c:pt>
                <c:pt idx="1644">
                  <c:v>0.57474537037037032</c:v>
                </c:pt>
                <c:pt idx="1645">
                  <c:v>0.57476851851851851</c:v>
                </c:pt>
                <c:pt idx="1646">
                  <c:v>0.57478009259259266</c:v>
                </c:pt>
                <c:pt idx="1647">
                  <c:v>0.5747916666666667</c:v>
                </c:pt>
                <c:pt idx="1648">
                  <c:v>0.57480324074074074</c:v>
                </c:pt>
                <c:pt idx="1649">
                  <c:v>0.57482638888888882</c:v>
                </c:pt>
                <c:pt idx="1650">
                  <c:v>0.57483796296296297</c:v>
                </c:pt>
                <c:pt idx="1651">
                  <c:v>0.57484953703703701</c:v>
                </c:pt>
                <c:pt idx="1652">
                  <c:v>0.57487268518518519</c:v>
                </c:pt>
                <c:pt idx="1653">
                  <c:v>0.57488425925925923</c:v>
                </c:pt>
                <c:pt idx="1654">
                  <c:v>0.57489583333333327</c:v>
                </c:pt>
                <c:pt idx="1655">
                  <c:v>0.57491898148148146</c:v>
                </c:pt>
                <c:pt idx="1656">
                  <c:v>0.57493055555555561</c:v>
                </c:pt>
                <c:pt idx="1657">
                  <c:v>0.57494212962962965</c:v>
                </c:pt>
                <c:pt idx="1658">
                  <c:v>0.57496527777777773</c:v>
                </c:pt>
                <c:pt idx="1659">
                  <c:v>0.57497685185185188</c:v>
                </c:pt>
                <c:pt idx="1660">
                  <c:v>0.57498842592592592</c:v>
                </c:pt>
                <c:pt idx="1661">
                  <c:v>0.57501157407407411</c:v>
                </c:pt>
                <c:pt idx="1662">
                  <c:v>0.57502314814814814</c:v>
                </c:pt>
                <c:pt idx="1663">
                  <c:v>0.57503472222222218</c:v>
                </c:pt>
                <c:pt idx="1664">
                  <c:v>0.57504629629629633</c:v>
                </c:pt>
                <c:pt idx="1665">
                  <c:v>0.57506944444444441</c:v>
                </c:pt>
                <c:pt idx="1666">
                  <c:v>0.57508101851851856</c:v>
                </c:pt>
                <c:pt idx="1667">
                  <c:v>0.5750925925925926</c:v>
                </c:pt>
                <c:pt idx="1668">
                  <c:v>0.57511574074074068</c:v>
                </c:pt>
                <c:pt idx="1669">
                  <c:v>0.57512731481481483</c:v>
                </c:pt>
                <c:pt idx="1670">
                  <c:v>0.57515046296296302</c:v>
                </c:pt>
                <c:pt idx="1671">
                  <c:v>0.57516203703703705</c:v>
                </c:pt>
                <c:pt idx="1672">
                  <c:v>0.57517361111111109</c:v>
                </c:pt>
                <c:pt idx="1673">
                  <c:v>0.57519675925925928</c:v>
                </c:pt>
                <c:pt idx="1674">
                  <c:v>0.57520833333333332</c:v>
                </c:pt>
                <c:pt idx="1675">
                  <c:v>0.57521990740740747</c:v>
                </c:pt>
                <c:pt idx="1676">
                  <c:v>0.57524305555555555</c:v>
                </c:pt>
                <c:pt idx="1677">
                  <c:v>0.57525462962962959</c:v>
                </c:pt>
                <c:pt idx="1678">
                  <c:v>0.57527777777777778</c:v>
                </c:pt>
                <c:pt idx="1679">
                  <c:v>0.57530092592592597</c:v>
                </c:pt>
                <c:pt idx="1680">
                  <c:v>0.57532407407407404</c:v>
                </c:pt>
                <c:pt idx="1681">
                  <c:v>0.57533564814814808</c:v>
                </c:pt>
                <c:pt idx="1682">
                  <c:v>0.57535879629629627</c:v>
                </c:pt>
                <c:pt idx="1683">
                  <c:v>0.57537037037037042</c:v>
                </c:pt>
                <c:pt idx="1684">
                  <c:v>0.5753935185185185</c:v>
                </c:pt>
                <c:pt idx="1685">
                  <c:v>0.5753935185185185</c:v>
                </c:pt>
                <c:pt idx="1686">
                  <c:v>0.57540509259259254</c:v>
                </c:pt>
                <c:pt idx="1687">
                  <c:v>0.57541666666666669</c:v>
                </c:pt>
                <c:pt idx="1688">
                  <c:v>0.57543981481481488</c:v>
                </c:pt>
                <c:pt idx="1689">
                  <c:v>0.57545138888888892</c:v>
                </c:pt>
                <c:pt idx="1690">
                  <c:v>0.57547453703703699</c:v>
                </c:pt>
                <c:pt idx="1691">
                  <c:v>0.57548611111111114</c:v>
                </c:pt>
                <c:pt idx="1692">
                  <c:v>0.57550925925925933</c:v>
                </c:pt>
                <c:pt idx="1693">
                  <c:v>0.57552083333333337</c:v>
                </c:pt>
                <c:pt idx="1694">
                  <c:v>0.57553240740740741</c:v>
                </c:pt>
                <c:pt idx="1695">
                  <c:v>0.57555555555555549</c:v>
                </c:pt>
                <c:pt idx="1696">
                  <c:v>0.57556712962962964</c:v>
                </c:pt>
                <c:pt idx="1697">
                  <c:v>0.57559027777777783</c:v>
                </c:pt>
                <c:pt idx="1698">
                  <c:v>0.57560185185185186</c:v>
                </c:pt>
                <c:pt idx="1699">
                  <c:v>0.57562499999999994</c:v>
                </c:pt>
                <c:pt idx="1700">
                  <c:v>0.57563657407407409</c:v>
                </c:pt>
                <c:pt idx="1701">
                  <c:v>0.57564814814814813</c:v>
                </c:pt>
                <c:pt idx="1702">
                  <c:v>0.57565972222222228</c:v>
                </c:pt>
                <c:pt idx="1703">
                  <c:v>0.57567129629629632</c:v>
                </c:pt>
                <c:pt idx="1704">
                  <c:v>0.57568287037037036</c:v>
                </c:pt>
                <c:pt idx="1705">
                  <c:v>0.5756944444444444</c:v>
                </c:pt>
                <c:pt idx="1706">
                  <c:v>0.57570601851851855</c:v>
                </c:pt>
                <c:pt idx="1707">
                  <c:v>0.57571759259259259</c:v>
                </c:pt>
                <c:pt idx="1708">
                  <c:v>0.57571759259259259</c:v>
                </c:pt>
                <c:pt idx="1709">
                  <c:v>0.57572916666666674</c:v>
                </c:pt>
                <c:pt idx="1710">
                  <c:v>0.57572916666666674</c:v>
                </c:pt>
                <c:pt idx="1711">
                  <c:v>0.57574074074074078</c:v>
                </c:pt>
                <c:pt idx="1712">
                  <c:v>0.57575231481481481</c:v>
                </c:pt>
                <c:pt idx="1713">
                  <c:v>0.57575231481481481</c:v>
                </c:pt>
                <c:pt idx="1714">
                  <c:v>0.57576388888888885</c:v>
                </c:pt>
                <c:pt idx="1715">
                  <c:v>0.57577546296296289</c:v>
                </c:pt>
                <c:pt idx="1716">
                  <c:v>0.57577546296296289</c:v>
                </c:pt>
                <c:pt idx="1717">
                  <c:v>0.57578703703703704</c:v>
                </c:pt>
                <c:pt idx="1718">
                  <c:v>0.57579861111111108</c:v>
                </c:pt>
                <c:pt idx="1719">
                  <c:v>0.57579861111111108</c:v>
                </c:pt>
                <c:pt idx="1720">
                  <c:v>0.57579861111111108</c:v>
                </c:pt>
                <c:pt idx="1721">
                  <c:v>0.57581018518518523</c:v>
                </c:pt>
                <c:pt idx="1722">
                  <c:v>0.57581018518518523</c:v>
                </c:pt>
                <c:pt idx="1723">
                  <c:v>0.57581018518518523</c:v>
                </c:pt>
                <c:pt idx="1724">
                  <c:v>0.57582175925925927</c:v>
                </c:pt>
                <c:pt idx="1725">
                  <c:v>0.57582175925925927</c:v>
                </c:pt>
                <c:pt idx="1726">
                  <c:v>0.57582175925925927</c:v>
                </c:pt>
                <c:pt idx="1727">
                  <c:v>0.57581018518518523</c:v>
                </c:pt>
                <c:pt idx="1728">
                  <c:v>0.57581018518518523</c:v>
                </c:pt>
                <c:pt idx="1729">
                  <c:v>0.57581018518518523</c:v>
                </c:pt>
                <c:pt idx="1730">
                  <c:v>0.57581018518518523</c:v>
                </c:pt>
                <c:pt idx="1731">
                  <c:v>0.57581018518518523</c:v>
                </c:pt>
                <c:pt idx="1732">
                  <c:v>0.57579861111111108</c:v>
                </c:pt>
                <c:pt idx="1733">
                  <c:v>0.57579861111111108</c:v>
                </c:pt>
                <c:pt idx="1734">
                  <c:v>0.57579861111111108</c:v>
                </c:pt>
                <c:pt idx="1735">
                  <c:v>0.57579861111111108</c:v>
                </c:pt>
                <c:pt idx="1736">
                  <c:v>0.57578703703703704</c:v>
                </c:pt>
                <c:pt idx="1737">
                  <c:v>0.57578703703703704</c:v>
                </c:pt>
                <c:pt idx="1738">
                  <c:v>0.57578703703703704</c:v>
                </c:pt>
                <c:pt idx="1739">
                  <c:v>0.57577546296296289</c:v>
                </c:pt>
                <c:pt idx="1740">
                  <c:v>0.57577546296296289</c:v>
                </c:pt>
                <c:pt idx="1741">
                  <c:v>0.57577546296296289</c:v>
                </c:pt>
                <c:pt idx="1742">
                  <c:v>0.57576388888888885</c:v>
                </c:pt>
                <c:pt idx="1743">
                  <c:v>0.57576388888888885</c:v>
                </c:pt>
                <c:pt idx="1744">
                  <c:v>0.57576388888888885</c:v>
                </c:pt>
                <c:pt idx="1745">
                  <c:v>0.57575231481481481</c:v>
                </c:pt>
                <c:pt idx="1746">
                  <c:v>0.57574074074074078</c:v>
                </c:pt>
                <c:pt idx="1747">
                  <c:v>0.57572916666666674</c:v>
                </c:pt>
                <c:pt idx="1748">
                  <c:v>0.57571759259259259</c:v>
                </c:pt>
                <c:pt idx="1749">
                  <c:v>0.5756944444444444</c:v>
                </c:pt>
                <c:pt idx="1750">
                  <c:v>0.57568287037037036</c:v>
                </c:pt>
                <c:pt idx="1751">
                  <c:v>0.57567129629629632</c:v>
                </c:pt>
                <c:pt idx="1752">
                  <c:v>0.57565972222222228</c:v>
                </c:pt>
                <c:pt idx="1753">
                  <c:v>0.57565972222222228</c:v>
                </c:pt>
                <c:pt idx="1754">
                  <c:v>0.57564814814814813</c:v>
                </c:pt>
                <c:pt idx="1755">
                  <c:v>0.57563657407407409</c:v>
                </c:pt>
                <c:pt idx="1756">
                  <c:v>0.57562499999999994</c:v>
                </c:pt>
                <c:pt idx="1757">
                  <c:v>0.5756134259259259</c:v>
                </c:pt>
                <c:pt idx="1758">
                  <c:v>0.57560185185185186</c:v>
                </c:pt>
                <c:pt idx="1759">
                  <c:v>0.57559027777777783</c:v>
                </c:pt>
                <c:pt idx="1760">
                  <c:v>0.57557870370370368</c:v>
                </c:pt>
                <c:pt idx="1761">
                  <c:v>0.57556712962962964</c:v>
                </c:pt>
                <c:pt idx="1762">
                  <c:v>0.57555555555555549</c:v>
                </c:pt>
                <c:pt idx="1763">
                  <c:v>0.57553240740740741</c:v>
                </c:pt>
                <c:pt idx="1764">
                  <c:v>0.57552083333333337</c:v>
                </c:pt>
                <c:pt idx="1765">
                  <c:v>0.57550925925925933</c:v>
                </c:pt>
                <c:pt idx="1766">
                  <c:v>0.57549768518518518</c:v>
                </c:pt>
                <c:pt idx="1767">
                  <c:v>0.57548611111111114</c:v>
                </c:pt>
                <c:pt idx="1768">
                  <c:v>0.57547453703703699</c:v>
                </c:pt>
                <c:pt idx="1769">
                  <c:v>0.57546296296296295</c:v>
                </c:pt>
                <c:pt idx="1770">
                  <c:v>0.57545138888888892</c:v>
                </c:pt>
                <c:pt idx="1771">
                  <c:v>0.57543981481481488</c:v>
                </c:pt>
                <c:pt idx="1772">
                  <c:v>0.57543981481481488</c:v>
                </c:pt>
                <c:pt idx="1773">
                  <c:v>0.57542824074074073</c:v>
                </c:pt>
                <c:pt idx="1774">
                  <c:v>0.57541666666666669</c:v>
                </c:pt>
                <c:pt idx="1775">
                  <c:v>0.57540509259259254</c:v>
                </c:pt>
                <c:pt idx="1776">
                  <c:v>0.5753935185185185</c:v>
                </c:pt>
                <c:pt idx="1777">
                  <c:v>0.57538194444444446</c:v>
                </c:pt>
                <c:pt idx="1778">
                  <c:v>0.57537037037037042</c:v>
                </c:pt>
                <c:pt idx="1779">
                  <c:v>0.57535879629629627</c:v>
                </c:pt>
                <c:pt idx="1780">
                  <c:v>0.57534722222222223</c:v>
                </c:pt>
                <c:pt idx="1781">
                  <c:v>0.57533564814814808</c:v>
                </c:pt>
                <c:pt idx="1782">
                  <c:v>0.57532407407407404</c:v>
                </c:pt>
                <c:pt idx="1783">
                  <c:v>0.5753125</c:v>
                </c:pt>
                <c:pt idx="1784">
                  <c:v>0.57530092592592597</c:v>
                </c:pt>
                <c:pt idx="1785">
                  <c:v>0.57528935185185182</c:v>
                </c:pt>
                <c:pt idx="1786">
                  <c:v>0.57527777777777778</c:v>
                </c:pt>
                <c:pt idx="1787">
                  <c:v>0.57527777777777778</c:v>
                </c:pt>
                <c:pt idx="1788">
                  <c:v>0.57526620370370374</c:v>
                </c:pt>
                <c:pt idx="1789">
                  <c:v>0.57525462962962959</c:v>
                </c:pt>
                <c:pt idx="1790">
                  <c:v>0.57524305555555555</c:v>
                </c:pt>
                <c:pt idx="1791">
                  <c:v>0.57523148148148151</c:v>
                </c:pt>
                <c:pt idx="1792">
                  <c:v>0.57521990740740747</c:v>
                </c:pt>
                <c:pt idx="1793">
                  <c:v>0.57520833333333332</c:v>
                </c:pt>
                <c:pt idx="1794">
                  <c:v>0.57519675925925928</c:v>
                </c:pt>
                <c:pt idx="1795">
                  <c:v>0.57518518518518513</c:v>
                </c:pt>
                <c:pt idx="1796">
                  <c:v>0.57517361111111109</c:v>
                </c:pt>
                <c:pt idx="1797">
                  <c:v>0.57516203703703705</c:v>
                </c:pt>
                <c:pt idx="1798">
                  <c:v>0.57515046296296302</c:v>
                </c:pt>
                <c:pt idx="1799">
                  <c:v>0.57515046296296302</c:v>
                </c:pt>
                <c:pt idx="1800">
                  <c:v>0.57513888888888887</c:v>
                </c:pt>
                <c:pt idx="1801">
                  <c:v>0.57512731481481483</c:v>
                </c:pt>
                <c:pt idx="1802">
                  <c:v>0.57511574074074068</c:v>
                </c:pt>
                <c:pt idx="1803">
                  <c:v>0.57510416666666664</c:v>
                </c:pt>
                <c:pt idx="1804">
                  <c:v>0.5750925925925926</c:v>
                </c:pt>
                <c:pt idx="1805">
                  <c:v>0.57508101851851856</c:v>
                </c:pt>
                <c:pt idx="1806">
                  <c:v>0.57506944444444441</c:v>
                </c:pt>
                <c:pt idx="1807">
                  <c:v>0.57505787037037037</c:v>
                </c:pt>
                <c:pt idx="1808">
                  <c:v>0.57504629629629633</c:v>
                </c:pt>
                <c:pt idx="1809">
                  <c:v>0.57503472222222218</c:v>
                </c:pt>
                <c:pt idx="1810">
                  <c:v>0.57503472222222218</c:v>
                </c:pt>
                <c:pt idx="1811">
                  <c:v>0.57501157407407411</c:v>
                </c:pt>
                <c:pt idx="1812">
                  <c:v>0.57500000000000007</c:v>
                </c:pt>
                <c:pt idx="1813">
                  <c:v>0.57498842592592592</c:v>
                </c:pt>
                <c:pt idx="1814">
                  <c:v>0.57497685185185188</c:v>
                </c:pt>
                <c:pt idx="1815">
                  <c:v>0.57496527777777773</c:v>
                </c:pt>
                <c:pt idx="1816">
                  <c:v>0.57495370370370369</c:v>
                </c:pt>
                <c:pt idx="1817">
                  <c:v>0.57495370370370369</c:v>
                </c:pt>
                <c:pt idx="1818">
                  <c:v>0.57494212962962965</c:v>
                </c:pt>
                <c:pt idx="1819">
                  <c:v>0.57493055555555561</c:v>
                </c:pt>
                <c:pt idx="1820">
                  <c:v>0.57493055555555561</c:v>
                </c:pt>
                <c:pt idx="1821">
                  <c:v>0.57491898148148146</c:v>
                </c:pt>
                <c:pt idx="1822">
                  <c:v>0.57490740740740742</c:v>
                </c:pt>
                <c:pt idx="1823">
                  <c:v>0.57489583333333327</c:v>
                </c:pt>
                <c:pt idx="1824">
                  <c:v>0.57488425925925923</c:v>
                </c:pt>
                <c:pt idx="1825">
                  <c:v>0.57486111111111116</c:v>
                </c:pt>
                <c:pt idx="1826">
                  <c:v>0.57484953703703701</c:v>
                </c:pt>
                <c:pt idx="1827">
                  <c:v>0.57484953703703701</c:v>
                </c:pt>
                <c:pt idx="1828">
                  <c:v>0.57483796296296297</c:v>
                </c:pt>
                <c:pt idx="1829">
                  <c:v>0.57482638888888882</c:v>
                </c:pt>
                <c:pt idx="1830">
                  <c:v>0.57481481481481478</c:v>
                </c:pt>
                <c:pt idx="1831">
                  <c:v>0.57481481481481478</c:v>
                </c:pt>
                <c:pt idx="1832">
                  <c:v>0.57480324074074074</c:v>
                </c:pt>
                <c:pt idx="1833">
                  <c:v>0.5747916666666667</c:v>
                </c:pt>
                <c:pt idx="1834">
                  <c:v>0.57478009259259266</c:v>
                </c:pt>
                <c:pt idx="1835">
                  <c:v>0.57476851851851851</c:v>
                </c:pt>
                <c:pt idx="1836">
                  <c:v>0.57476851851851851</c:v>
                </c:pt>
                <c:pt idx="1837">
                  <c:v>0.57475694444444447</c:v>
                </c:pt>
                <c:pt idx="1838">
                  <c:v>0.57474537037037032</c:v>
                </c:pt>
                <c:pt idx="1839">
                  <c:v>0.57473379629629628</c:v>
                </c:pt>
                <c:pt idx="1840">
                  <c:v>0.57472222222222225</c:v>
                </c:pt>
                <c:pt idx="1841">
                  <c:v>0.57471064814814821</c:v>
                </c:pt>
                <c:pt idx="1842">
                  <c:v>0.57469907407407406</c:v>
                </c:pt>
                <c:pt idx="1843">
                  <c:v>0.57469907407407406</c:v>
                </c:pt>
                <c:pt idx="1844">
                  <c:v>0.57468750000000002</c:v>
                </c:pt>
                <c:pt idx="1845">
                  <c:v>0.57467592592592587</c:v>
                </c:pt>
                <c:pt idx="1846">
                  <c:v>0.57466435185185183</c:v>
                </c:pt>
                <c:pt idx="1847">
                  <c:v>0.57465277777777779</c:v>
                </c:pt>
                <c:pt idx="1848">
                  <c:v>0.57464120370370375</c:v>
                </c:pt>
                <c:pt idx="1849">
                  <c:v>0.5746296296296296</c:v>
                </c:pt>
                <c:pt idx="1850">
                  <c:v>0.57461805555555556</c:v>
                </c:pt>
                <c:pt idx="1851">
                  <c:v>0.57461805555555556</c:v>
                </c:pt>
                <c:pt idx="1852">
                  <c:v>0.57460648148148141</c:v>
                </c:pt>
                <c:pt idx="1853">
                  <c:v>0.57458333333333333</c:v>
                </c:pt>
                <c:pt idx="1854">
                  <c:v>0.5745717592592593</c:v>
                </c:pt>
                <c:pt idx="1855">
                  <c:v>0.5745717592592593</c:v>
                </c:pt>
                <c:pt idx="1856">
                  <c:v>0.57456018518518526</c:v>
                </c:pt>
                <c:pt idx="1857">
                  <c:v>0.57454861111111111</c:v>
                </c:pt>
                <c:pt idx="1858">
                  <c:v>0.57453703703703707</c:v>
                </c:pt>
                <c:pt idx="1859">
                  <c:v>0.57453703703703707</c:v>
                </c:pt>
                <c:pt idx="1860">
                  <c:v>0.57452546296296292</c:v>
                </c:pt>
                <c:pt idx="1861">
                  <c:v>0.57451388888888888</c:v>
                </c:pt>
                <c:pt idx="1862">
                  <c:v>0.57451388888888888</c:v>
                </c:pt>
                <c:pt idx="1863">
                  <c:v>0.57450231481481484</c:v>
                </c:pt>
                <c:pt idx="1864">
                  <c:v>0.5744907407407408</c:v>
                </c:pt>
                <c:pt idx="1865">
                  <c:v>0.57447916666666665</c:v>
                </c:pt>
                <c:pt idx="1866">
                  <c:v>0.57447916666666665</c:v>
                </c:pt>
                <c:pt idx="1867">
                  <c:v>0.57446759259259261</c:v>
                </c:pt>
                <c:pt idx="1868">
                  <c:v>0.57445601851851846</c:v>
                </c:pt>
                <c:pt idx="1869">
                  <c:v>0.57444444444444442</c:v>
                </c:pt>
                <c:pt idx="1870">
                  <c:v>0.57443287037037039</c:v>
                </c:pt>
                <c:pt idx="1871">
                  <c:v>0.57443287037037039</c:v>
                </c:pt>
                <c:pt idx="1872">
                  <c:v>0.57442129629629635</c:v>
                </c:pt>
                <c:pt idx="1873">
                  <c:v>0.5744097222222222</c:v>
                </c:pt>
                <c:pt idx="1874">
                  <c:v>0.57439814814814816</c:v>
                </c:pt>
                <c:pt idx="1875">
                  <c:v>0.57438657407407401</c:v>
                </c:pt>
                <c:pt idx="1876">
                  <c:v>0.57438657407407401</c:v>
                </c:pt>
                <c:pt idx="1877">
                  <c:v>0.57437499999999997</c:v>
                </c:pt>
                <c:pt idx="1878">
                  <c:v>0.57436342592592593</c:v>
                </c:pt>
                <c:pt idx="1879">
                  <c:v>0.57435185185185189</c:v>
                </c:pt>
                <c:pt idx="1880">
                  <c:v>0.57435185185185189</c:v>
                </c:pt>
                <c:pt idx="1881">
                  <c:v>0.57434027777777774</c:v>
                </c:pt>
                <c:pt idx="1882">
                  <c:v>0.5743287037037037</c:v>
                </c:pt>
                <c:pt idx="1883">
                  <c:v>0.5743287037037037</c:v>
                </c:pt>
                <c:pt idx="1884">
                  <c:v>0.57431712962962966</c:v>
                </c:pt>
                <c:pt idx="1885">
                  <c:v>0.57430555555555551</c:v>
                </c:pt>
                <c:pt idx="1886">
                  <c:v>0.57429398148148147</c:v>
                </c:pt>
                <c:pt idx="1887">
                  <c:v>0.57429398148148147</c:v>
                </c:pt>
                <c:pt idx="1888">
                  <c:v>0.57428240740740744</c:v>
                </c:pt>
                <c:pt idx="1889">
                  <c:v>0.5742708333333334</c:v>
                </c:pt>
                <c:pt idx="1890">
                  <c:v>0.5742708333333334</c:v>
                </c:pt>
                <c:pt idx="1891">
                  <c:v>0.57425925925925925</c:v>
                </c:pt>
                <c:pt idx="1892">
                  <c:v>0.57424768518518521</c:v>
                </c:pt>
                <c:pt idx="1893">
                  <c:v>0.57423611111111106</c:v>
                </c:pt>
                <c:pt idx="1894">
                  <c:v>0.57423611111111106</c:v>
                </c:pt>
                <c:pt idx="1895">
                  <c:v>0.57422453703703702</c:v>
                </c:pt>
                <c:pt idx="1896">
                  <c:v>0.57421296296296298</c:v>
                </c:pt>
                <c:pt idx="1897">
                  <c:v>0.57421296296296298</c:v>
                </c:pt>
                <c:pt idx="1898">
                  <c:v>0.57420138888888894</c:v>
                </c:pt>
                <c:pt idx="1899">
                  <c:v>0.57420138888888894</c:v>
                </c:pt>
                <c:pt idx="1900">
                  <c:v>0.57418981481481479</c:v>
                </c:pt>
                <c:pt idx="1901">
                  <c:v>0.57417824074074075</c:v>
                </c:pt>
                <c:pt idx="1902">
                  <c:v>0.57417824074074075</c:v>
                </c:pt>
                <c:pt idx="1903">
                  <c:v>0.5741666666666666</c:v>
                </c:pt>
                <c:pt idx="1904">
                  <c:v>0.57415509259259256</c:v>
                </c:pt>
                <c:pt idx="1905">
                  <c:v>0.57415509259259256</c:v>
                </c:pt>
                <c:pt idx="1906">
                  <c:v>0.57414351851851853</c:v>
                </c:pt>
                <c:pt idx="1907">
                  <c:v>0.57413194444444449</c:v>
                </c:pt>
                <c:pt idx="1908">
                  <c:v>0.57413194444444449</c:v>
                </c:pt>
                <c:pt idx="1909">
                  <c:v>0.57412037037037034</c:v>
                </c:pt>
                <c:pt idx="1910">
                  <c:v>0.57412037037037034</c:v>
                </c:pt>
                <c:pt idx="1911">
                  <c:v>0.5741087962962963</c:v>
                </c:pt>
                <c:pt idx="1912">
                  <c:v>0.57409722222222226</c:v>
                </c:pt>
                <c:pt idx="1913">
                  <c:v>0.57409722222222226</c:v>
                </c:pt>
                <c:pt idx="1914">
                  <c:v>0.57408564814814811</c:v>
                </c:pt>
                <c:pt idx="1915">
                  <c:v>0.57408564814814811</c:v>
                </c:pt>
                <c:pt idx="1916">
                  <c:v>0.57407407407407407</c:v>
                </c:pt>
                <c:pt idx="1917">
                  <c:v>0.57406250000000003</c:v>
                </c:pt>
                <c:pt idx="1918">
                  <c:v>0.57406250000000003</c:v>
                </c:pt>
                <c:pt idx="1919">
                  <c:v>0.57405092592592599</c:v>
                </c:pt>
                <c:pt idx="1920">
                  <c:v>0.57405092592592599</c:v>
                </c:pt>
                <c:pt idx="1921">
                  <c:v>0.57403935185185184</c:v>
                </c:pt>
                <c:pt idx="1922">
                  <c:v>0.57403935185185184</c:v>
                </c:pt>
                <c:pt idx="1923">
                  <c:v>0.5740277777777778</c:v>
                </c:pt>
                <c:pt idx="1924">
                  <c:v>0.57401620370370365</c:v>
                </c:pt>
                <c:pt idx="1925">
                  <c:v>0.57401620370370365</c:v>
                </c:pt>
                <c:pt idx="1926">
                  <c:v>0.57401620370370365</c:v>
                </c:pt>
                <c:pt idx="1927">
                  <c:v>0.57400462962962961</c:v>
                </c:pt>
                <c:pt idx="1928">
                  <c:v>0.57400462962962961</c:v>
                </c:pt>
                <c:pt idx="1929">
                  <c:v>0.57399305555555558</c:v>
                </c:pt>
                <c:pt idx="1930">
                  <c:v>0.57399305555555558</c:v>
                </c:pt>
                <c:pt idx="1931">
                  <c:v>0.57398148148148154</c:v>
                </c:pt>
                <c:pt idx="1932">
                  <c:v>0.57396990740740739</c:v>
                </c:pt>
                <c:pt idx="1933">
                  <c:v>0.57396990740740739</c:v>
                </c:pt>
                <c:pt idx="1934">
                  <c:v>0.57395833333333335</c:v>
                </c:pt>
                <c:pt idx="1935">
                  <c:v>0.57395833333333335</c:v>
                </c:pt>
                <c:pt idx="1936">
                  <c:v>0.57395833333333335</c:v>
                </c:pt>
                <c:pt idx="1937">
                  <c:v>0.5739467592592592</c:v>
                </c:pt>
                <c:pt idx="1938">
                  <c:v>0.5739467592592592</c:v>
                </c:pt>
                <c:pt idx="1939">
                  <c:v>0.57393518518518516</c:v>
                </c:pt>
                <c:pt idx="1940">
                  <c:v>0.57393518518518516</c:v>
                </c:pt>
                <c:pt idx="1941">
                  <c:v>0.57392361111111112</c:v>
                </c:pt>
                <c:pt idx="1942">
                  <c:v>0.57392361111111112</c:v>
                </c:pt>
                <c:pt idx="1943">
                  <c:v>0.57391203703703708</c:v>
                </c:pt>
                <c:pt idx="1944">
                  <c:v>0.57391203703703708</c:v>
                </c:pt>
                <c:pt idx="1945">
                  <c:v>0.57390046296296293</c:v>
                </c:pt>
                <c:pt idx="1946">
                  <c:v>0.57390046296296293</c:v>
                </c:pt>
                <c:pt idx="1947">
                  <c:v>0.57390046296296293</c:v>
                </c:pt>
                <c:pt idx="1948">
                  <c:v>0.57388888888888889</c:v>
                </c:pt>
                <c:pt idx="1949">
                  <c:v>0.57388888888888889</c:v>
                </c:pt>
                <c:pt idx="1950">
                  <c:v>0.57387731481481474</c:v>
                </c:pt>
                <c:pt idx="1951">
                  <c:v>0.57387731481481474</c:v>
                </c:pt>
                <c:pt idx="1952">
                  <c:v>0.5738657407407407</c:v>
                </c:pt>
                <c:pt idx="1953">
                  <c:v>0.5738657407407407</c:v>
                </c:pt>
                <c:pt idx="1954">
                  <c:v>0.5738657407407407</c:v>
                </c:pt>
                <c:pt idx="1955">
                  <c:v>0.57385416666666667</c:v>
                </c:pt>
                <c:pt idx="1956">
                  <c:v>0.57385416666666667</c:v>
                </c:pt>
                <c:pt idx="1957">
                  <c:v>0.57385416666666667</c:v>
                </c:pt>
                <c:pt idx="1958">
                  <c:v>0.57384259259259263</c:v>
                </c:pt>
                <c:pt idx="1959">
                  <c:v>0.57384259259259263</c:v>
                </c:pt>
                <c:pt idx="1960">
                  <c:v>0.57383101851851859</c:v>
                </c:pt>
                <c:pt idx="1961">
                  <c:v>0.57383101851851859</c:v>
                </c:pt>
                <c:pt idx="1962">
                  <c:v>0.57381944444444444</c:v>
                </c:pt>
                <c:pt idx="1963">
                  <c:v>0.57381944444444444</c:v>
                </c:pt>
                <c:pt idx="1964">
                  <c:v>0.57381944444444444</c:v>
                </c:pt>
                <c:pt idx="1965">
                  <c:v>0.5738078703703704</c:v>
                </c:pt>
                <c:pt idx="1966">
                  <c:v>0.5738078703703704</c:v>
                </c:pt>
                <c:pt idx="1967">
                  <c:v>0.5738078703703704</c:v>
                </c:pt>
                <c:pt idx="1968">
                  <c:v>0.57379629629629625</c:v>
                </c:pt>
                <c:pt idx="1969">
                  <c:v>0.57379629629629625</c:v>
                </c:pt>
                <c:pt idx="1970">
                  <c:v>0.57379629629629625</c:v>
                </c:pt>
                <c:pt idx="1971">
                  <c:v>0.57378472222222221</c:v>
                </c:pt>
                <c:pt idx="1972">
                  <c:v>0.57378472222222221</c:v>
                </c:pt>
                <c:pt idx="1973">
                  <c:v>0.57378472222222221</c:v>
                </c:pt>
                <c:pt idx="1974">
                  <c:v>0.57377314814814817</c:v>
                </c:pt>
                <c:pt idx="1975">
                  <c:v>0.57377314814814817</c:v>
                </c:pt>
                <c:pt idx="1976">
                  <c:v>0.57377314814814817</c:v>
                </c:pt>
                <c:pt idx="1977">
                  <c:v>0.57376157407407413</c:v>
                </c:pt>
                <c:pt idx="1978">
                  <c:v>0.57376157407407413</c:v>
                </c:pt>
                <c:pt idx="1979">
                  <c:v>0.57376157407407413</c:v>
                </c:pt>
                <c:pt idx="1980">
                  <c:v>0.57374999999999998</c:v>
                </c:pt>
                <c:pt idx="1981">
                  <c:v>0.57374999999999998</c:v>
                </c:pt>
                <c:pt idx="1982">
                  <c:v>0.57374999999999998</c:v>
                </c:pt>
                <c:pt idx="1983">
                  <c:v>0.57374999999999998</c:v>
                </c:pt>
                <c:pt idx="1984">
                  <c:v>0.57373842592592594</c:v>
                </c:pt>
                <c:pt idx="1985">
                  <c:v>0.57373842592592594</c:v>
                </c:pt>
                <c:pt idx="1986">
                  <c:v>0.57373842592592594</c:v>
                </c:pt>
                <c:pt idx="1987">
                  <c:v>0.57372685185185179</c:v>
                </c:pt>
                <c:pt idx="1988">
                  <c:v>0.57372685185185179</c:v>
                </c:pt>
                <c:pt idx="1989">
                  <c:v>0.57372685185185179</c:v>
                </c:pt>
                <c:pt idx="1990">
                  <c:v>0.57371527777777775</c:v>
                </c:pt>
                <c:pt idx="1991">
                  <c:v>0.57371527777777775</c:v>
                </c:pt>
                <c:pt idx="1992">
                  <c:v>0.57371527777777775</c:v>
                </c:pt>
                <c:pt idx="1993">
                  <c:v>0.57371527777777775</c:v>
                </c:pt>
                <c:pt idx="1994">
                  <c:v>0.57370370370370372</c:v>
                </c:pt>
                <c:pt idx="1995">
                  <c:v>0.57370370370370372</c:v>
                </c:pt>
                <c:pt idx="1996">
                  <c:v>0.57370370370370372</c:v>
                </c:pt>
                <c:pt idx="1997">
                  <c:v>0.57370370370370372</c:v>
                </c:pt>
                <c:pt idx="1998">
                  <c:v>0.57369212962962968</c:v>
                </c:pt>
                <c:pt idx="1999">
                  <c:v>0.57369212962962968</c:v>
                </c:pt>
                <c:pt idx="2000">
                  <c:v>0.57369212962962968</c:v>
                </c:pt>
                <c:pt idx="2001">
                  <c:v>0.57369212962962968</c:v>
                </c:pt>
                <c:pt idx="2002">
                  <c:v>0.57368055555555553</c:v>
                </c:pt>
                <c:pt idx="2003">
                  <c:v>0.57368055555555553</c:v>
                </c:pt>
                <c:pt idx="2004">
                  <c:v>0.57368055555555553</c:v>
                </c:pt>
                <c:pt idx="2005">
                  <c:v>0.57366898148148149</c:v>
                </c:pt>
                <c:pt idx="2006">
                  <c:v>0.57366898148148149</c:v>
                </c:pt>
                <c:pt idx="2007">
                  <c:v>0.57366898148148149</c:v>
                </c:pt>
                <c:pt idx="2008">
                  <c:v>0.57366898148148149</c:v>
                </c:pt>
                <c:pt idx="2009">
                  <c:v>0.57366898148148149</c:v>
                </c:pt>
                <c:pt idx="2010">
                  <c:v>0.57365740740740734</c:v>
                </c:pt>
                <c:pt idx="2011">
                  <c:v>0.57365740740740734</c:v>
                </c:pt>
                <c:pt idx="2012">
                  <c:v>0.57365740740740734</c:v>
                </c:pt>
                <c:pt idx="2013">
                  <c:v>0.57365740740740734</c:v>
                </c:pt>
                <c:pt idx="2014">
                  <c:v>0.57365740740740734</c:v>
                </c:pt>
                <c:pt idx="2015">
                  <c:v>0.5736458333333333</c:v>
                </c:pt>
                <c:pt idx="2016">
                  <c:v>0.5736458333333333</c:v>
                </c:pt>
                <c:pt idx="2017">
                  <c:v>0.5736458333333333</c:v>
                </c:pt>
                <c:pt idx="2018">
                  <c:v>0.5736458333333333</c:v>
                </c:pt>
                <c:pt idx="2019">
                  <c:v>0.57363425925925926</c:v>
                </c:pt>
                <c:pt idx="2020">
                  <c:v>0.57363425925925926</c:v>
                </c:pt>
                <c:pt idx="2021">
                  <c:v>0.57363425925925926</c:v>
                </c:pt>
                <c:pt idx="2022">
                  <c:v>0.57363425925925926</c:v>
                </c:pt>
                <c:pt idx="2023">
                  <c:v>0.57363425925925926</c:v>
                </c:pt>
                <c:pt idx="2024">
                  <c:v>0.57363425925925926</c:v>
                </c:pt>
                <c:pt idx="2025">
                  <c:v>0.57362268518518522</c:v>
                </c:pt>
                <c:pt idx="2026">
                  <c:v>0.57362268518518522</c:v>
                </c:pt>
                <c:pt idx="2027">
                  <c:v>0.57362268518518522</c:v>
                </c:pt>
                <c:pt idx="2028">
                  <c:v>0.57362268518518522</c:v>
                </c:pt>
                <c:pt idx="2029">
                  <c:v>0.57362268518518522</c:v>
                </c:pt>
                <c:pt idx="2030">
                  <c:v>0.57362268518518522</c:v>
                </c:pt>
                <c:pt idx="2031">
                  <c:v>0.57361111111111118</c:v>
                </c:pt>
                <c:pt idx="2032">
                  <c:v>0.57361111111111118</c:v>
                </c:pt>
                <c:pt idx="2033">
                  <c:v>0.57361111111111118</c:v>
                </c:pt>
                <c:pt idx="2034">
                  <c:v>0.57361111111111118</c:v>
                </c:pt>
                <c:pt idx="2035">
                  <c:v>0.57361111111111118</c:v>
                </c:pt>
                <c:pt idx="2036">
                  <c:v>0.57361111111111118</c:v>
                </c:pt>
                <c:pt idx="2037">
                  <c:v>0.57361111111111118</c:v>
                </c:pt>
                <c:pt idx="2038">
                  <c:v>0.57361111111111118</c:v>
                </c:pt>
                <c:pt idx="2039">
                  <c:v>0.57359953703703703</c:v>
                </c:pt>
                <c:pt idx="2040">
                  <c:v>0.57359953703703703</c:v>
                </c:pt>
                <c:pt idx="2041">
                  <c:v>0.57359953703703703</c:v>
                </c:pt>
                <c:pt idx="2042">
                  <c:v>0.57359953703703703</c:v>
                </c:pt>
                <c:pt idx="2043">
                  <c:v>0.57359953703703703</c:v>
                </c:pt>
                <c:pt idx="2044">
                  <c:v>0.57359953703703703</c:v>
                </c:pt>
                <c:pt idx="2045">
                  <c:v>0.57359953703703703</c:v>
                </c:pt>
                <c:pt idx="2046">
                  <c:v>0.57359953703703703</c:v>
                </c:pt>
                <c:pt idx="2047">
                  <c:v>0.57358796296296299</c:v>
                </c:pt>
                <c:pt idx="2048">
                  <c:v>0.57358796296296299</c:v>
                </c:pt>
                <c:pt idx="2049">
                  <c:v>0.57358796296296299</c:v>
                </c:pt>
                <c:pt idx="2050">
                  <c:v>0.57358796296296299</c:v>
                </c:pt>
                <c:pt idx="2051">
                  <c:v>0.57358796296296299</c:v>
                </c:pt>
                <c:pt idx="2052">
                  <c:v>0.57358796296296299</c:v>
                </c:pt>
                <c:pt idx="2053">
                  <c:v>0.57358796296296299</c:v>
                </c:pt>
                <c:pt idx="2054">
                  <c:v>0.57358796296296299</c:v>
                </c:pt>
                <c:pt idx="2055">
                  <c:v>0.57358796296296299</c:v>
                </c:pt>
                <c:pt idx="2056">
                  <c:v>0.57358796296296299</c:v>
                </c:pt>
                <c:pt idx="2057">
                  <c:v>0.57358796296296299</c:v>
                </c:pt>
                <c:pt idx="2058">
                  <c:v>0.57358796296296299</c:v>
                </c:pt>
                <c:pt idx="2059">
                  <c:v>0.57358796296296299</c:v>
                </c:pt>
                <c:pt idx="2060">
                  <c:v>0.57358796296296299</c:v>
                </c:pt>
                <c:pt idx="2061">
                  <c:v>0.57358796296296299</c:v>
                </c:pt>
                <c:pt idx="2062">
                  <c:v>0.57358796296296299</c:v>
                </c:pt>
                <c:pt idx="2063">
                  <c:v>0.57357638888888884</c:v>
                </c:pt>
                <c:pt idx="2064">
                  <c:v>0.57357638888888884</c:v>
                </c:pt>
                <c:pt idx="2065">
                  <c:v>0.57357638888888884</c:v>
                </c:pt>
                <c:pt idx="2066">
                  <c:v>0.57357638888888884</c:v>
                </c:pt>
                <c:pt idx="2067">
                  <c:v>0.57356481481481481</c:v>
                </c:pt>
                <c:pt idx="2068">
                  <c:v>0.57356481481481481</c:v>
                </c:pt>
                <c:pt idx="2069">
                  <c:v>0.57355324074074077</c:v>
                </c:pt>
                <c:pt idx="2070">
                  <c:v>0.57354166666666673</c:v>
                </c:pt>
                <c:pt idx="2071">
                  <c:v>0.57354166666666673</c:v>
                </c:pt>
                <c:pt idx="2072">
                  <c:v>0.57353009259259258</c:v>
                </c:pt>
                <c:pt idx="2073">
                  <c:v>0.57353009259259258</c:v>
                </c:pt>
                <c:pt idx="2074">
                  <c:v>0.57353009259259258</c:v>
                </c:pt>
                <c:pt idx="2075">
                  <c:v>0.57351851851851854</c:v>
                </c:pt>
                <c:pt idx="2076">
                  <c:v>0.57350694444444439</c:v>
                </c:pt>
                <c:pt idx="2077">
                  <c:v>0.57350694444444439</c:v>
                </c:pt>
                <c:pt idx="2078">
                  <c:v>0.57349537037037035</c:v>
                </c:pt>
                <c:pt idx="2079">
                  <c:v>0.57348379629629631</c:v>
                </c:pt>
                <c:pt idx="2080">
                  <c:v>0.57347222222222227</c:v>
                </c:pt>
                <c:pt idx="2081">
                  <c:v>0.57347222222222227</c:v>
                </c:pt>
                <c:pt idx="2082">
                  <c:v>0.57346064814814812</c:v>
                </c:pt>
                <c:pt idx="2083">
                  <c:v>0.57344907407407408</c:v>
                </c:pt>
                <c:pt idx="2084">
                  <c:v>0.57343749999999993</c:v>
                </c:pt>
                <c:pt idx="2085">
                  <c:v>0.57343749999999993</c:v>
                </c:pt>
                <c:pt idx="2086">
                  <c:v>0.57342592592592589</c:v>
                </c:pt>
                <c:pt idx="2087">
                  <c:v>0.57341435185185186</c:v>
                </c:pt>
                <c:pt idx="2088">
                  <c:v>0.57340277777777782</c:v>
                </c:pt>
                <c:pt idx="2089">
                  <c:v>0.57340277777777782</c:v>
                </c:pt>
                <c:pt idx="2090">
                  <c:v>0.57339120370370367</c:v>
                </c:pt>
                <c:pt idx="2091">
                  <c:v>0.57337962962962963</c:v>
                </c:pt>
                <c:pt idx="2092">
                  <c:v>0.57337962962962963</c:v>
                </c:pt>
                <c:pt idx="2093">
                  <c:v>0.57336805555555559</c:v>
                </c:pt>
                <c:pt idx="2094">
                  <c:v>0.57335648148148144</c:v>
                </c:pt>
                <c:pt idx="2095">
                  <c:v>0.5733449074074074</c:v>
                </c:pt>
                <c:pt idx="2096">
                  <c:v>0.5733449074074074</c:v>
                </c:pt>
                <c:pt idx="2097">
                  <c:v>0.57333333333333336</c:v>
                </c:pt>
                <c:pt idx="2098">
                  <c:v>0.57332175925925932</c:v>
                </c:pt>
                <c:pt idx="2099">
                  <c:v>0.57332175925925932</c:v>
                </c:pt>
                <c:pt idx="2100">
                  <c:v>0.57331018518518517</c:v>
                </c:pt>
                <c:pt idx="2101">
                  <c:v>0.57329861111111113</c:v>
                </c:pt>
                <c:pt idx="2102">
                  <c:v>0.57329861111111113</c:v>
                </c:pt>
                <c:pt idx="2103">
                  <c:v>0.57328703703703698</c:v>
                </c:pt>
                <c:pt idx="2104">
                  <c:v>0.57327546296296295</c:v>
                </c:pt>
                <c:pt idx="2105">
                  <c:v>0.57326388888888891</c:v>
                </c:pt>
                <c:pt idx="2106">
                  <c:v>0.57326388888888891</c:v>
                </c:pt>
                <c:pt idx="2107">
                  <c:v>0.57325231481481487</c:v>
                </c:pt>
                <c:pt idx="2108">
                  <c:v>0.57325231481481487</c:v>
                </c:pt>
                <c:pt idx="2109">
                  <c:v>0.57324074074074072</c:v>
                </c:pt>
                <c:pt idx="2110">
                  <c:v>0.57322916666666668</c:v>
                </c:pt>
                <c:pt idx="2111">
                  <c:v>0.57322916666666668</c:v>
                </c:pt>
                <c:pt idx="2112">
                  <c:v>0.57321759259259253</c:v>
                </c:pt>
                <c:pt idx="2113">
                  <c:v>0.57320601851851849</c:v>
                </c:pt>
                <c:pt idx="2114">
                  <c:v>0.57320601851851849</c:v>
                </c:pt>
                <c:pt idx="2115">
                  <c:v>0.57319444444444445</c:v>
                </c:pt>
                <c:pt idx="2116">
                  <c:v>0.57318287037037041</c:v>
                </c:pt>
                <c:pt idx="2117">
                  <c:v>0.57318287037037041</c:v>
                </c:pt>
                <c:pt idx="2118">
                  <c:v>0.57317129629629626</c:v>
                </c:pt>
                <c:pt idx="2119">
                  <c:v>0.57315972222222222</c:v>
                </c:pt>
                <c:pt idx="2120">
                  <c:v>0.57315972222222222</c:v>
                </c:pt>
                <c:pt idx="2121">
                  <c:v>0.57314814814814818</c:v>
                </c:pt>
                <c:pt idx="2122">
                  <c:v>0.57314814814814818</c:v>
                </c:pt>
                <c:pt idx="2123">
                  <c:v>0.57313657407407403</c:v>
                </c:pt>
                <c:pt idx="2124">
                  <c:v>0.573125</c:v>
                </c:pt>
                <c:pt idx="2125">
                  <c:v>0.573125</c:v>
                </c:pt>
                <c:pt idx="2126">
                  <c:v>0.57311342592592596</c:v>
                </c:pt>
                <c:pt idx="2127">
                  <c:v>0.57311342592592596</c:v>
                </c:pt>
                <c:pt idx="2128">
                  <c:v>0.57310185185185192</c:v>
                </c:pt>
                <c:pt idx="2129">
                  <c:v>0.57309027777777777</c:v>
                </c:pt>
                <c:pt idx="2130">
                  <c:v>0.57309027777777777</c:v>
                </c:pt>
                <c:pt idx="2131">
                  <c:v>0.57307870370370373</c:v>
                </c:pt>
                <c:pt idx="2132">
                  <c:v>0.57306712962962958</c:v>
                </c:pt>
                <c:pt idx="2133">
                  <c:v>0.57306712962962958</c:v>
                </c:pt>
                <c:pt idx="2134">
                  <c:v>0.57305555555555554</c:v>
                </c:pt>
                <c:pt idx="2135">
                  <c:v>0.57305555555555554</c:v>
                </c:pt>
                <c:pt idx="2136">
                  <c:v>0.5730439814814815</c:v>
                </c:pt>
                <c:pt idx="2137">
                  <c:v>0.5730439814814815</c:v>
                </c:pt>
                <c:pt idx="2138">
                  <c:v>0.57303240740740746</c:v>
                </c:pt>
                <c:pt idx="2139">
                  <c:v>0.57302083333333331</c:v>
                </c:pt>
                <c:pt idx="2140">
                  <c:v>0.57302083333333331</c:v>
                </c:pt>
                <c:pt idx="2141">
                  <c:v>0.57300925925925927</c:v>
                </c:pt>
                <c:pt idx="2142">
                  <c:v>0.57299768518518512</c:v>
                </c:pt>
                <c:pt idx="2143">
                  <c:v>0.57299768518518512</c:v>
                </c:pt>
                <c:pt idx="2144">
                  <c:v>0.57298611111111108</c:v>
                </c:pt>
                <c:pt idx="2145">
                  <c:v>0.57298611111111108</c:v>
                </c:pt>
                <c:pt idx="2146">
                  <c:v>0.57297453703703705</c:v>
                </c:pt>
                <c:pt idx="2147">
                  <c:v>0.57297453703703705</c:v>
                </c:pt>
                <c:pt idx="2148">
                  <c:v>0.57296296296296301</c:v>
                </c:pt>
                <c:pt idx="2149">
                  <c:v>0.57296296296296301</c:v>
                </c:pt>
                <c:pt idx="2150">
                  <c:v>0.57295138888888886</c:v>
                </c:pt>
                <c:pt idx="2151">
                  <c:v>0.57293981481481482</c:v>
                </c:pt>
                <c:pt idx="2152">
                  <c:v>0.57293981481481482</c:v>
                </c:pt>
                <c:pt idx="2153">
                  <c:v>0.57292824074074067</c:v>
                </c:pt>
                <c:pt idx="2154">
                  <c:v>0.57292824074074067</c:v>
                </c:pt>
                <c:pt idx="2155">
                  <c:v>0.57291666666666663</c:v>
                </c:pt>
                <c:pt idx="2156">
                  <c:v>0.57291666666666663</c:v>
                </c:pt>
                <c:pt idx="2157">
                  <c:v>0.57290509259259259</c:v>
                </c:pt>
                <c:pt idx="2158">
                  <c:v>0.57290509259259259</c:v>
                </c:pt>
                <c:pt idx="2159">
                  <c:v>0.57289351851851855</c:v>
                </c:pt>
                <c:pt idx="2160">
                  <c:v>0.57288194444444451</c:v>
                </c:pt>
                <c:pt idx="2161">
                  <c:v>0.57288194444444451</c:v>
                </c:pt>
                <c:pt idx="2162">
                  <c:v>0.57287037037037036</c:v>
                </c:pt>
                <c:pt idx="2163">
                  <c:v>0.57287037037037036</c:v>
                </c:pt>
                <c:pt idx="2164">
                  <c:v>0.57285879629629632</c:v>
                </c:pt>
                <c:pt idx="2165">
                  <c:v>0.57285879629629632</c:v>
                </c:pt>
                <c:pt idx="2166">
                  <c:v>0.57284722222222217</c:v>
                </c:pt>
                <c:pt idx="2167">
                  <c:v>0.57284722222222217</c:v>
                </c:pt>
                <c:pt idx="2168">
                  <c:v>0.57283564814814814</c:v>
                </c:pt>
                <c:pt idx="2169">
                  <c:v>0.5728240740740741</c:v>
                </c:pt>
                <c:pt idx="2170">
                  <c:v>0.5728240740740741</c:v>
                </c:pt>
                <c:pt idx="2171">
                  <c:v>0.57281250000000006</c:v>
                </c:pt>
                <c:pt idx="2172">
                  <c:v>0.57281250000000006</c:v>
                </c:pt>
                <c:pt idx="2173">
                  <c:v>0.57280092592592591</c:v>
                </c:pt>
                <c:pt idx="2174">
                  <c:v>0.57280092592592591</c:v>
                </c:pt>
                <c:pt idx="2175">
                  <c:v>0.57278935185185187</c:v>
                </c:pt>
                <c:pt idx="2176">
                  <c:v>0.57277777777777772</c:v>
                </c:pt>
                <c:pt idx="2177">
                  <c:v>0.57277777777777772</c:v>
                </c:pt>
                <c:pt idx="2178">
                  <c:v>0.57276620370370368</c:v>
                </c:pt>
                <c:pt idx="2179">
                  <c:v>0.57276620370370368</c:v>
                </c:pt>
                <c:pt idx="2180">
                  <c:v>0.57275462962962964</c:v>
                </c:pt>
                <c:pt idx="2181">
                  <c:v>0.57275462962962964</c:v>
                </c:pt>
                <c:pt idx="2182">
                  <c:v>0.5727430555555556</c:v>
                </c:pt>
                <c:pt idx="2183">
                  <c:v>0.5727430555555556</c:v>
                </c:pt>
                <c:pt idx="2184">
                  <c:v>0.57273148148148145</c:v>
                </c:pt>
                <c:pt idx="2185">
                  <c:v>0.57273148148148145</c:v>
                </c:pt>
                <c:pt idx="2186">
                  <c:v>0.57271990740740741</c:v>
                </c:pt>
                <c:pt idx="2187">
                  <c:v>0.57271990740740741</c:v>
                </c:pt>
                <c:pt idx="2188">
                  <c:v>0.57270833333333326</c:v>
                </c:pt>
                <c:pt idx="2189">
                  <c:v>0.57269675925925922</c:v>
                </c:pt>
                <c:pt idx="2190">
                  <c:v>0.57269675925925922</c:v>
                </c:pt>
                <c:pt idx="2191">
                  <c:v>0.57268518518518519</c:v>
                </c:pt>
                <c:pt idx="2192">
                  <c:v>0.57268518518518519</c:v>
                </c:pt>
                <c:pt idx="2193">
                  <c:v>0.57267361111111115</c:v>
                </c:pt>
                <c:pt idx="2194">
                  <c:v>0.57267361111111115</c:v>
                </c:pt>
                <c:pt idx="2195">
                  <c:v>0.57266203703703711</c:v>
                </c:pt>
                <c:pt idx="2196">
                  <c:v>0.57266203703703711</c:v>
                </c:pt>
                <c:pt idx="2197">
                  <c:v>0.57265046296296296</c:v>
                </c:pt>
                <c:pt idx="2198">
                  <c:v>0.57265046296296296</c:v>
                </c:pt>
                <c:pt idx="2199">
                  <c:v>0.57263888888888892</c:v>
                </c:pt>
                <c:pt idx="2200">
                  <c:v>0.57263888888888892</c:v>
                </c:pt>
                <c:pt idx="2201">
                  <c:v>0.57262731481481477</c:v>
                </c:pt>
                <c:pt idx="2202">
                  <c:v>0.57262731481481477</c:v>
                </c:pt>
                <c:pt idx="2203">
                  <c:v>0.57261574074074073</c:v>
                </c:pt>
                <c:pt idx="2204">
                  <c:v>0.57261574074074073</c:v>
                </c:pt>
                <c:pt idx="2205">
                  <c:v>0.57260416666666669</c:v>
                </c:pt>
                <c:pt idx="2206">
                  <c:v>0.57259259259259265</c:v>
                </c:pt>
                <c:pt idx="2207">
                  <c:v>0.57259259259259265</c:v>
                </c:pt>
                <c:pt idx="2208">
                  <c:v>0.57259259259259265</c:v>
                </c:pt>
                <c:pt idx="2209">
                  <c:v>0.5725810185185185</c:v>
                </c:pt>
                <c:pt idx="2210">
                  <c:v>0.5725810185185185</c:v>
                </c:pt>
                <c:pt idx="2211">
                  <c:v>0.57256944444444446</c:v>
                </c:pt>
                <c:pt idx="2212">
                  <c:v>0.57256944444444446</c:v>
                </c:pt>
                <c:pt idx="2213">
                  <c:v>0.57255787037037031</c:v>
                </c:pt>
                <c:pt idx="2214">
                  <c:v>0.57255787037037031</c:v>
                </c:pt>
                <c:pt idx="2215">
                  <c:v>0.57254629629629628</c:v>
                </c:pt>
                <c:pt idx="2216">
                  <c:v>0.57254629629629628</c:v>
                </c:pt>
                <c:pt idx="2217">
                  <c:v>0.57253472222222224</c:v>
                </c:pt>
                <c:pt idx="2218">
                  <c:v>0.57253472222222224</c:v>
                </c:pt>
                <c:pt idx="2219">
                  <c:v>0.5725231481481482</c:v>
                </c:pt>
                <c:pt idx="2220">
                  <c:v>0.5725231481481482</c:v>
                </c:pt>
                <c:pt idx="2221">
                  <c:v>0.57251157407407405</c:v>
                </c:pt>
                <c:pt idx="2222">
                  <c:v>0.57251157407407405</c:v>
                </c:pt>
                <c:pt idx="2223">
                  <c:v>0.57250000000000001</c:v>
                </c:pt>
                <c:pt idx="2224">
                  <c:v>0.57250000000000001</c:v>
                </c:pt>
                <c:pt idx="2225">
                  <c:v>0.57248842592592586</c:v>
                </c:pt>
                <c:pt idx="2226">
                  <c:v>0.57248842592592586</c:v>
                </c:pt>
                <c:pt idx="2227">
                  <c:v>0.57247685185185182</c:v>
                </c:pt>
                <c:pt idx="2228">
                  <c:v>0.57247685185185182</c:v>
                </c:pt>
                <c:pt idx="2229">
                  <c:v>0.57247685185185182</c:v>
                </c:pt>
                <c:pt idx="2230">
                  <c:v>0.57246527777777778</c:v>
                </c:pt>
                <c:pt idx="2231">
                  <c:v>0.57246527777777778</c:v>
                </c:pt>
                <c:pt idx="2232">
                  <c:v>0.57245370370370374</c:v>
                </c:pt>
                <c:pt idx="2233">
                  <c:v>0.57245370370370374</c:v>
                </c:pt>
                <c:pt idx="2234">
                  <c:v>0.5724421296296297</c:v>
                </c:pt>
                <c:pt idx="2235">
                  <c:v>0.5724421296296297</c:v>
                </c:pt>
                <c:pt idx="2236">
                  <c:v>0.57243055555555555</c:v>
                </c:pt>
                <c:pt idx="2237">
                  <c:v>0.57243055555555555</c:v>
                </c:pt>
                <c:pt idx="2238">
                  <c:v>0.57243055555555555</c:v>
                </c:pt>
                <c:pt idx="2239">
                  <c:v>0.57241898148148151</c:v>
                </c:pt>
                <c:pt idx="2240">
                  <c:v>0.57241898148148151</c:v>
                </c:pt>
                <c:pt idx="2241">
                  <c:v>0.57240740740740736</c:v>
                </c:pt>
                <c:pt idx="2242">
                  <c:v>0.57240740740740736</c:v>
                </c:pt>
                <c:pt idx="2243">
                  <c:v>0.57240740740740736</c:v>
                </c:pt>
                <c:pt idx="2244">
                  <c:v>0.57239583333333333</c:v>
                </c:pt>
                <c:pt idx="2245">
                  <c:v>0.57238425925925929</c:v>
                </c:pt>
                <c:pt idx="2246">
                  <c:v>0.57238425925925929</c:v>
                </c:pt>
                <c:pt idx="2247">
                  <c:v>0.57238425925925929</c:v>
                </c:pt>
                <c:pt idx="2248">
                  <c:v>0.57238425925925929</c:v>
                </c:pt>
                <c:pt idx="2249">
                  <c:v>0.57237268518518525</c:v>
                </c:pt>
                <c:pt idx="2250">
                  <c:v>0.57237268518518525</c:v>
                </c:pt>
                <c:pt idx="2251">
                  <c:v>0.57237268518518525</c:v>
                </c:pt>
                <c:pt idx="2252">
                  <c:v>0.5723611111111111</c:v>
                </c:pt>
                <c:pt idx="2253">
                  <c:v>0.5723611111111111</c:v>
                </c:pt>
                <c:pt idx="2254">
                  <c:v>0.57234953703703706</c:v>
                </c:pt>
                <c:pt idx="2255">
                  <c:v>0.57234953703703706</c:v>
                </c:pt>
                <c:pt idx="2256">
                  <c:v>0.57234953703703706</c:v>
                </c:pt>
                <c:pt idx="2257">
                  <c:v>0.57233796296296291</c:v>
                </c:pt>
                <c:pt idx="2258">
                  <c:v>0.57233796296296291</c:v>
                </c:pt>
                <c:pt idx="2259">
                  <c:v>0.57233796296296291</c:v>
                </c:pt>
                <c:pt idx="2260">
                  <c:v>0.57232638888888887</c:v>
                </c:pt>
                <c:pt idx="2261">
                  <c:v>0.57232638888888887</c:v>
                </c:pt>
                <c:pt idx="2262">
                  <c:v>0.57232638888888887</c:v>
                </c:pt>
                <c:pt idx="2263">
                  <c:v>0.57231481481481483</c:v>
                </c:pt>
                <c:pt idx="2264">
                  <c:v>0.57231481481481483</c:v>
                </c:pt>
                <c:pt idx="2265">
                  <c:v>0.57231481481481483</c:v>
                </c:pt>
                <c:pt idx="2266">
                  <c:v>0.57230324074074079</c:v>
                </c:pt>
                <c:pt idx="2267">
                  <c:v>0.57230324074074079</c:v>
                </c:pt>
                <c:pt idx="2268">
                  <c:v>0.57230324074074079</c:v>
                </c:pt>
                <c:pt idx="2269">
                  <c:v>0.57230324074074079</c:v>
                </c:pt>
                <c:pt idx="2270">
                  <c:v>0.57229166666666664</c:v>
                </c:pt>
                <c:pt idx="2271">
                  <c:v>0.57229166666666664</c:v>
                </c:pt>
                <c:pt idx="2272">
                  <c:v>0.57229166666666664</c:v>
                </c:pt>
                <c:pt idx="2273">
                  <c:v>0.5722800925925926</c:v>
                </c:pt>
                <c:pt idx="2274">
                  <c:v>0.5722800925925926</c:v>
                </c:pt>
                <c:pt idx="2275">
                  <c:v>0.5722800925925926</c:v>
                </c:pt>
                <c:pt idx="2276">
                  <c:v>0.5722800925925926</c:v>
                </c:pt>
                <c:pt idx="2277">
                  <c:v>0.57226851851851845</c:v>
                </c:pt>
                <c:pt idx="2278">
                  <c:v>0.57226851851851845</c:v>
                </c:pt>
                <c:pt idx="2279">
                  <c:v>0.57226851851851845</c:v>
                </c:pt>
                <c:pt idx="2280">
                  <c:v>0.57226851851851845</c:v>
                </c:pt>
                <c:pt idx="2281">
                  <c:v>0.57226851851851845</c:v>
                </c:pt>
                <c:pt idx="2282">
                  <c:v>0.57225694444444442</c:v>
                </c:pt>
                <c:pt idx="2283">
                  <c:v>0.57225694444444442</c:v>
                </c:pt>
                <c:pt idx="2284">
                  <c:v>0.57225694444444442</c:v>
                </c:pt>
                <c:pt idx="2285">
                  <c:v>0.57225694444444442</c:v>
                </c:pt>
                <c:pt idx="2286">
                  <c:v>0.57224537037037038</c:v>
                </c:pt>
                <c:pt idx="2287">
                  <c:v>0.57224537037037038</c:v>
                </c:pt>
                <c:pt idx="2288">
                  <c:v>0.57224537037037038</c:v>
                </c:pt>
                <c:pt idx="2289">
                  <c:v>0.57224537037037038</c:v>
                </c:pt>
                <c:pt idx="2290">
                  <c:v>0.57224537037037038</c:v>
                </c:pt>
                <c:pt idx="2291">
                  <c:v>0.57223379629629634</c:v>
                </c:pt>
                <c:pt idx="2292">
                  <c:v>0.57223379629629634</c:v>
                </c:pt>
                <c:pt idx="2293">
                  <c:v>0.57223379629629634</c:v>
                </c:pt>
                <c:pt idx="2294">
                  <c:v>0.57223379629629634</c:v>
                </c:pt>
                <c:pt idx="2295">
                  <c:v>0.57223379629629634</c:v>
                </c:pt>
                <c:pt idx="2296">
                  <c:v>0.57222222222222219</c:v>
                </c:pt>
                <c:pt idx="2297">
                  <c:v>0.57222222222222219</c:v>
                </c:pt>
                <c:pt idx="2298">
                  <c:v>0.57222222222222219</c:v>
                </c:pt>
                <c:pt idx="2299">
                  <c:v>0.57222222222222219</c:v>
                </c:pt>
                <c:pt idx="2300">
                  <c:v>0.57222222222222219</c:v>
                </c:pt>
                <c:pt idx="2301">
                  <c:v>0.57222222222222219</c:v>
                </c:pt>
                <c:pt idx="2302">
                  <c:v>0.57222222222222219</c:v>
                </c:pt>
                <c:pt idx="2303">
                  <c:v>0.57222222222222219</c:v>
                </c:pt>
                <c:pt idx="2304">
                  <c:v>0.57221064814814815</c:v>
                </c:pt>
                <c:pt idx="2305">
                  <c:v>0.57221064814814815</c:v>
                </c:pt>
                <c:pt idx="2306">
                  <c:v>0.57221064814814815</c:v>
                </c:pt>
                <c:pt idx="2307">
                  <c:v>0.57221064814814815</c:v>
                </c:pt>
                <c:pt idx="2308">
                  <c:v>0.57221064814814815</c:v>
                </c:pt>
                <c:pt idx="2309">
                  <c:v>0.57221064814814815</c:v>
                </c:pt>
                <c:pt idx="2310">
                  <c:v>0.57221064814814815</c:v>
                </c:pt>
                <c:pt idx="2311">
                  <c:v>0.57221064814814815</c:v>
                </c:pt>
                <c:pt idx="2312">
                  <c:v>0.57221064814814815</c:v>
                </c:pt>
                <c:pt idx="2313">
                  <c:v>0.57221064814814815</c:v>
                </c:pt>
                <c:pt idx="2314">
                  <c:v>0.57219907407407411</c:v>
                </c:pt>
                <c:pt idx="2315">
                  <c:v>0.57219907407407411</c:v>
                </c:pt>
                <c:pt idx="2316">
                  <c:v>0.57219907407407411</c:v>
                </c:pt>
                <c:pt idx="2317">
                  <c:v>0.57219907407407411</c:v>
                </c:pt>
                <c:pt idx="2318">
                  <c:v>0.57219907407407411</c:v>
                </c:pt>
                <c:pt idx="2319">
                  <c:v>0.57219907407407411</c:v>
                </c:pt>
                <c:pt idx="2320">
                  <c:v>0.57219907407407411</c:v>
                </c:pt>
                <c:pt idx="2321">
                  <c:v>0.57219907407407411</c:v>
                </c:pt>
                <c:pt idx="2322">
                  <c:v>0.57219907407407411</c:v>
                </c:pt>
                <c:pt idx="2323">
                  <c:v>0.57219907407407411</c:v>
                </c:pt>
                <c:pt idx="2324">
                  <c:v>0.57219907407407411</c:v>
                </c:pt>
                <c:pt idx="2325">
                  <c:v>0.57219907407407411</c:v>
                </c:pt>
                <c:pt idx="2326">
                  <c:v>0.57219907407407411</c:v>
                </c:pt>
                <c:pt idx="2327">
                  <c:v>0.57219907407407411</c:v>
                </c:pt>
                <c:pt idx="2328">
                  <c:v>0.57219907407407411</c:v>
                </c:pt>
                <c:pt idx="2329">
                  <c:v>0.57218749999999996</c:v>
                </c:pt>
                <c:pt idx="2330">
                  <c:v>0.57218749999999996</c:v>
                </c:pt>
                <c:pt idx="2331">
                  <c:v>0.57218749999999996</c:v>
                </c:pt>
                <c:pt idx="2332">
                  <c:v>0.57218749999999996</c:v>
                </c:pt>
                <c:pt idx="2333">
                  <c:v>0.57218749999999996</c:v>
                </c:pt>
                <c:pt idx="2334">
                  <c:v>0.57218749999999996</c:v>
                </c:pt>
                <c:pt idx="2335">
                  <c:v>0.57218749999999996</c:v>
                </c:pt>
                <c:pt idx="2336">
                  <c:v>0.57218749999999996</c:v>
                </c:pt>
                <c:pt idx="2337">
                  <c:v>0.57218749999999996</c:v>
                </c:pt>
                <c:pt idx="2338">
                  <c:v>0.57218749999999996</c:v>
                </c:pt>
                <c:pt idx="2339">
                  <c:v>0.57218749999999996</c:v>
                </c:pt>
                <c:pt idx="2340">
                  <c:v>0.57218749999999996</c:v>
                </c:pt>
                <c:pt idx="2341">
                  <c:v>0.57218749999999996</c:v>
                </c:pt>
                <c:pt idx="2342">
                  <c:v>0.57218749999999996</c:v>
                </c:pt>
                <c:pt idx="2343">
                  <c:v>0.57218749999999996</c:v>
                </c:pt>
                <c:pt idx="2344">
                  <c:v>0.57218749999999996</c:v>
                </c:pt>
                <c:pt idx="2345">
                  <c:v>0.57218749999999996</c:v>
                </c:pt>
                <c:pt idx="2346">
                  <c:v>0.57218749999999996</c:v>
                </c:pt>
                <c:pt idx="2347">
                  <c:v>0.57218749999999996</c:v>
                </c:pt>
                <c:pt idx="2348">
                  <c:v>0.57219907407407411</c:v>
                </c:pt>
                <c:pt idx="2349">
                  <c:v>0.57219907407407411</c:v>
                </c:pt>
                <c:pt idx="2350">
                  <c:v>0.57219907407407411</c:v>
                </c:pt>
                <c:pt idx="2351">
                  <c:v>0.57219907407407411</c:v>
                </c:pt>
                <c:pt idx="2352">
                  <c:v>0.57219907407407411</c:v>
                </c:pt>
                <c:pt idx="2353">
                  <c:v>0.57219907407407411</c:v>
                </c:pt>
                <c:pt idx="2354">
                  <c:v>0.57219907407407411</c:v>
                </c:pt>
                <c:pt idx="2355">
                  <c:v>0.57219907407407411</c:v>
                </c:pt>
                <c:pt idx="2356">
                  <c:v>0.57219907407407411</c:v>
                </c:pt>
                <c:pt idx="2357">
                  <c:v>0.57219907407407411</c:v>
                </c:pt>
                <c:pt idx="2358">
                  <c:v>0.57219907407407411</c:v>
                </c:pt>
                <c:pt idx="2359">
                  <c:v>0.57219907407407411</c:v>
                </c:pt>
                <c:pt idx="2360">
                  <c:v>0.57219907407407411</c:v>
                </c:pt>
                <c:pt idx="2361">
                  <c:v>0.57219907407407411</c:v>
                </c:pt>
                <c:pt idx="2362">
                  <c:v>0.57219907407407411</c:v>
                </c:pt>
                <c:pt idx="2363">
                  <c:v>0.57219907407407411</c:v>
                </c:pt>
                <c:pt idx="2364">
                  <c:v>0.57219907407407411</c:v>
                </c:pt>
                <c:pt idx="2365">
                  <c:v>0.57221064814814815</c:v>
                </c:pt>
                <c:pt idx="2366">
                  <c:v>0.57221064814814815</c:v>
                </c:pt>
                <c:pt idx="2367">
                  <c:v>0.57221064814814815</c:v>
                </c:pt>
                <c:pt idx="2368">
                  <c:v>0.57221064814814815</c:v>
                </c:pt>
                <c:pt idx="2369">
                  <c:v>0.57221064814814815</c:v>
                </c:pt>
                <c:pt idx="2370">
                  <c:v>0.57221064814814815</c:v>
                </c:pt>
                <c:pt idx="2371">
                  <c:v>0.57221064814814815</c:v>
                </c:pt>
                <c:pt idx="2372">
                  <c:v>0.57221064814814815</c:v>
                </c:pt>
                <c:pt idx="2373">
                  <c:v>0.57221064814814815</c:v>
                </c:pt>
                <c:pt idx="2374">
                  <c:v>0.57221064814814815</c:v>
                </c:pt>
                <c:pt idx="2375">
                  <c:v>0.57222222222222219</c:v>
                </c:pt>
                <c:pt idx="2376">
                  <c:v>0.57222222222222219</c:v>
                </c:pt>
                <c:pt idx="2377">
                  <c:v>0.57222222222222219</c:v>
                </c:pt>
                <c:pt idx="2378">
                  <c:v>0.57222222222222219</c:v>
                </c:pt>
                <c:pt idx="2379">
                  <c:v>0.57222222222222219</c:v>
                </c:pt>
                <c:pt idx="2380">
                  <c:v>0.57222222222222219</c:v>
                </c:pt>
                <c:pt idx="2381">
                  <c:v>0.57222222222222219</c:v>
                </c:pt>
                <c:pt idx="2382">
                  <c:v>0.57223379629629634</c:v>
                </c:pt>
                <c:pt idx="2383">
                  <c:v>0.57223379629629634</c:v>
                </c:pt>
                <c:pt idx="2384">
                  <c:v>0.57223379629629634</c:v>
                </c:pt>
                <c:pt idx="2385">
                  <c:v>0.57223379629629634</c:v>
                </c:pt>
                <c:pt idx="2386">
                  <c:v>0.57223379629629634</c:v>
                </c:pt>
                <c:pt idx="2387">
                  <c:v>0.57223379629629634</c:v>
                </c:pt>
                <c:pt idx="2388">
                  <c:v>0.57223379629629634</c:v>
                </c:pt>
                <c:pt idx="2389">
                  <c:v>0.57224537037037038</c:v>
                </c:pt>
                <c:pt idx="2390">
                  <c:v>0.57224537037037038</c:v>
                </c:pt>
                <c:pt idx="2391">
                  <c:v>0.57224537037037038</c:v>
                </c:pt>
                <c:pt idx="2392">
                  <c:v>0.57224537037037038</c:v>
                </c:pt>
                <c:pt idx="2393">
                  <c:v>0.57224537037037038</c:v>
                </c:pt>
                <c:pt idx="2394">
                  <c:v>0.57225694444444442</c:v>
                </c:pt>
                <c:pt idx="2395">
                  <c:v>0.57225694444444442</c:v>
                </c:pt>
                <c:pt idx="2396">
                  <c:v>0.57225694444444442</c:v>
                </c:pt>
                <c:pt idx="2397">
                  <c:v>0.57225694444444442</c:v>
                </c:pt>
                <c:pt idx="2398">
                  <c:v>0.57225694444444442</c:v>
                </c:pt>
                <c:pt idx="2399">
                  <c:v>0.57226851851851845</c:v>
                </c:pt>
                <c:pt idx="2400">
                  <c:v>0.57226851851851845</c:v>
                </c:pt>
                <c:pt idx="2401">
                  <c:v>0.57226851851851845</c:v>
                </c:pt>
                <c:pt idx="2402">
                  <c:v>0.57226851851851845</c:v>
                </c:pt>
                <c:pt idx="2403">
                  <c:v>0.57226851851851845</c:v>
                </c:pt>
                <c:pt idx="2404">
                  <c:v>0.57226851851851845</c:v>
                </c:pt>
                <c:pt idx="2405">
                  <c:v>0.5722800925925926</c:v>
                </c:pt>
                <c:pt idx="2406">
                  <c:v>0.5722800925925926</c:v>
                </c:pt>
                <c:pt idx="2407">
                  <c:v>0.5722800925925926</c:v>
                </c:pt>
                <c:pt idx="2408">
                  <c:v>0.5722800925925926</c:v>
                </c:pt>
                <c:pt idx="2409">
                  <c:v>0.57229166666666664</c:v>
                </c:pt>
                <c:pt idx="2410">
                  <c:v>0.57229166666666664</c:v>
                </c:pt>
                <c:pt idx="2411">
                  <c:v>0.57229166666666664</c:v>
                </c:pt>
                <c:pt idx="2412">
                  <c:v>0.57229166666666664</c:v>
                </c:pt>
                <c:pt idx="2413">
                  <c:v>0.57230324074074079</c:v>
                </c:pt>
                <c:pt idx="2414">
                  <c:v>0.57230324074074079</c:v>
                </c:pt>
                <c:pt idx="2415">
                  <c:v>0.57230324074074079</c:v>
                </c:pt>
                <c:pt idx="2416">
                  <c:v>0.57230324074074079</c:v>
                </c:pt>
                <c:pt idx="2417">
                  <c:v>0.57231481481481483</c:v>
                </c:pt>
                <c:pt idx="2418">
                  <c:v>0.57231481481481483</c:v>
                </c:pt>
                <c:pt idx="2419">
                  <c:v>0.57231481481481483</c:v>
                </c:pt>
                <c:pt idx="2420">
                  <c:v>0.57231481481481483</c:v>
                </c:pt>
                <c:pt idx="2421">
                  <c:v>0.57232638888888887</c:v>
                </c:pt>
                <c:pt idx="2422">
                  <c:v>0.57232638888888887</c:v>
                </c:pt>
                <c:pt idx="2423">
                  <c:v>0.57232638888888887</c:v>
                </c:pt>
                <c:pt idx="2424">
                  <c:v>0.57233796296296291</c:v>
                </c:pt>
                <c:pt idx="2425">
                  <c:v>0.57233796296296291</c:v>
                </c:pt>
                <c:pt idx="2426">
                  <c:v>0.57233796296296291</c:v>
                </c:pt>
                <c:pt idx="2427">
                  <c:v>0.57234953703703706</c:v>
                </c:pt>
                <c:pt idx="2428">
                  <c:v>0.57234953703703706</c:v>
                </c:pt>
                <c:pt idx="2429">
                  <c:v>0.57234953703703706</c:v>
                </c:pt>
                <c:pt idx="2430">
                  <c:v>0.5723611111111111</c:v>
                </c:pt>
                <c:pt idx="2431">
                  <c:v>0.5723611111111111</c:v>
                </c:pt>
                <c:pt idx="2432">
                  <c:v>0.5723611111111111</c:v>
                </c:pt>
                <c:pt idx="2433">
                  <c:v>0.5723611111111111</c:v>
                </c:pt>
                <c:pt idx="2434">
                  <c:v>0.57237268518518525</c:v>
                </c:pt>
                <c:pt idx="2435">
                  <c:v>0.57238425925925929</c:v>
                </c:pt>
                <c:pt idx="2436">
                  <c:v>0.57238425925925929</c:v>
                </c:pt>
                <c:pt idx="2437">
                  <c:v>0.57238425925925929</c:v>
                </c:pt>
                <c:pt idx="2438">
                  <c:v>0.57239583333333333</c:v>
                </c:pt>
                <c:pt idx="2439">
                  <c:v>0.57239583333333333</c:v>
                </c:pt>
                <c:pt idx="2440">
                  <c:v>0.57239583333333333</c:v>
                </c:pt>
                <c:pt idx="2441">
                  <c:v>0.57239583333333333</c:v>
                </c:pt>
                <c:pt idx="2442">
                  <c:v>0.57239583333333333</c:v>
                </c:pt>
                <c:pt idx="2443">
                  <c:v>0.57239583333333333</c:v>
                </c:pt>
                <c:pt idx="2444">
                  <c:v>0.57239583333333333</c:v>
                </c:pt>
                <c:pt idx="2445">
                  <c:v>0.57239583333333333</c:v>
                </c:pt>
                <c:pt idx="2446">
                  <c:v>0.57239583333333333</c:v>
                </c:pt>
                <c:pt idx="2447">
                  <c:v>0.57239583333333333</c:v>
                </c:pt>
                <c:pt idx="2448">
                  <c:v>0.57238425925925929</c:v>
                </c:pt>
                <c:pt idx="2449">
                  <c:v>0.57238425925925929</c:v>
                </c:pt>
                <c:pt idx="2450">
                  <c:v>0.57238425925925929</c:v>
                </c:pt>
                <c:pt idx="2451">
                  <c:v>0.57238425925925929</c:v>
                </c:pt>
                <c:pt idx="2452">
                  <c:v>0.57238425925925929</c:v>
                </c:pt>
                <c:pt idx="2453">
                  <c:v>0.57238425925925929</c:v>
                </c:pt>
                <c:pt idx="2454">
                  <c:v>0.57237268518518525</c:v>
                </c:pt>
                <c:pt idx="2455">
                  <c:v>0.57237268518518525</c:v>
                </c:pt>
                <c:pt idx="2456">
                  <c:v>0.5723611111111111</c:v>
                </c:pt>
                <c:pt idx="2457">
                  <c:v>0.5723611111111111</c:v>
                </c:pt>
                <c:pt idx="2458">
                  <c:v>0.57234953703703706</c:v>
                </c:pt>
                <c:pt idx="2459">
                  <c:v>0.57234953703703706</c:v>
                </c:pt>
                <c:pt idx="2460">
                  <c:v>0.57233796296296291</c:v>
                </c:pt>
                <c:pt idx="2461">
                  <c:v>0.57233796296296291</c:v>
                </c:pt>
                <c:pt idx="2462">
                  <c:v>0.57232638888888887</c:v>
                </c:pt>
                <c:pt idx="2463">
                  <c:v>0.57232638888888887</c:v>
                </c:pt>
                <c:pt idx="2464">
                  <c:v>0.57231481481481483</c:v>
                </c:pt>
                <c:pt idx="2465">
                  <c:v>0.57231481481481483</c:v>
                </c:pt>
                <c:pt idx="2466">
                  <c:v>0.57231481481481483</c:v>
                </c:pt>
                <c:pt idx="2467">
                  <c:v>0.57230324074074079</c:v>
                </c:pt>
                <c:pt idx="2468">
                  <c:v>0.57230324074074079</c:v>
                </c:pt>
                <c:pt idx="2469">
                  <c:v>0.57229166666666664</c:v>
                </c:pt>
                <c:pt idx="2470">
                  <c:v>0.57229166666666664</c:v>
                </c:pt>
                <c:pt idx="2471">
                  <c:v>0.5722800925925926</c:v>
                </c:pt>
                <c:pt idx="2472">
                  <c:v>0.5722800925925926</c:v>
                </c:pt>
                <c:pt idx="2473">
                  <c:v>0.5722800925925926</c:v>
                </c:pt>
                <c:pt idx="2474">
                  <c:v>0.57226851851851845</c:v>
                </c:pt>
                <c:pt idx="2475">
                  <c:v>0.57226851851851845</c:v>
                </c:pt>
                <c:pt idx="2476">
                  <c:v>0.57225694444444442</c:v>
                </c:pt>
                <c:pt idx="2477">
                  <c:v>0.57225694444444442</c:v>
                </c:pt>
                <c:pt idx="2478">
                  <c:v>0.57225694444444442</c:v>
                </c:pt>
                <c:pt idx="2479">
                  <c:v>0.57224537037037038</c:v>
                </c:pt>
                <c:pt idx="2480">
                  <c:v>0.57224537037037038</c:v>
                </c:pt>
                <c:pt idx="2481">
                  <c:v>0.57224537037037038</c:v>
                </c:pt>
                <c:pt idx="2482">
                  <c:v>0.57223379629629634</c:v>
                </c:pt>
                <c:pt idx="2483">
                  <c:v>0.57223379629629634</c:v>
                </c:pt>
                <c:pt idx="2484">
                  <c:v>0.57223379629629634</c:v>
                </c:pt>
                <c:pt idx="2485">
                  <c:v>0.57222222222222219</c:v>
                </c:pt>
                <c:pt idx="2486">
                  <c:v>0.57222222222222219</c:v>
                </c:pt>
                <c:pt idx="2487">
                  <c:v>0.57221064814814815</c:v>
                </c:pt>
                <c:pt idx="2488">
                  <c:v>0.57221064814814815</c:v>
                </c:pt>
                <c:pt idx="2489">
                  <c:v>0.57221064814814815</c:v>
                </c:pt>
                <c:pt idx="2490">
                  <c:v>0.57219907407407411</c:v>
                </c:pt>
                <c:pt idx="2491">
                  <c:v>0.57219907407407411</c:v>
                </c:pt>
                <c:pt idx="2492">
                  <c:v>0.57219907407407411</c:v>
                </c:pt>
                <c:pt idx="2493">
                  <c:v>0.57218749999999996</c:v>
                </c:pt>
                <c:pt idx="2494">
                  <c:v>0.57218749999999996</c:v>
                </c:pt>
                <c:pt idx="2495">
                  <c:v>0.57218749999999996</c:v>
                </c:pt>
                <c:pt idx="2496">
                  <c:v>0.57217592592592592</c:v>
                </c:pt>
                <c:pt idx="2497">
                  <c:v>0.57217592592592592</c:v>
                </c:pt>
                <c:pt idx="2498">
                  <c:v>0.57216435185185188</c:v>
                </c:pt>
                <c:pt idx="2499">
                  <c:v>0.57216435185185188</c:v>
                </c:pt>
                <c:pt idx="2500">
                  <c:v>0.57216435185185188</c:v>
                </c:pt>
                <c:pt idx="2501">
                  <c:v>0.57215277777777784</c:v>
                </c:pt>
                <c:pt idx="2502">
                  <c:v>0.57215277777777784</c:v>
                </c:pt>
                <c:pt idx="2503">
                  <c:v>0.57215277777777784</c:v>
                </c:pt>
                <c:pt idx="2504">
                  <c:v>0.57214120370370369</c:v>
                </c:pt>
                <c:pt idx="2505">
                  <c:v>0.57214120370370369</c:v>
                </c:pt>
                <c:pt idx="2506">
                  <c:v>0.57214120370370369</c:v>
                </c:pt>
                <c:pt idx="2507">
                  <c:v>0.57214120370370369</c:v>
                </c:pt>
                <c:pt idx="2508">
                  <c:v>0.57212962962962965</c:v>
                </c:pt>
                <c:pt idx="2509">
                  <c:v>0.57212962962962965</c:v>
                </c:pt>
                <c:pt idx="2510">
                  <c:v>0.57212962962962965</c:v>
                </c:pt>
                <c:pt idx="2511">
                  <c:v>0.5721180555555555</c:v>
                </c:pt>
                <c:pt idx="2512">
                  <c:v>0.5721180555555555</c:v>
                </c:pt>
                <c:pt idx="2513">
                  <c:v>0.5721180555555555</c:v>
                </c:pt>
                <c:pt idx="2514">
                  <c:v>0.57210648148148147</c:v>
                </c:pt>
                <c:pt idx="2515">
                  <c:v>0.57210648148148147</c:v>
                </c:pt>
                <c:pt idx="2516">
                  <c:v>0.57210648148148147</c:v>
                </c:pt>
                <c:pt idx="2517">
                  <c:v>0.57209490740740743</c:v>
                </c:pt>
                <c:pt idx="2518">
                  <c:v>0.57209490740740743</c:v>
                </c:pt>
                <c:pt idx="2519">
                  <c:v>0.57209490740740743</c:v>
                </c:pt>
                <c:pt idx="2520">
                  <c:v>0.57208333333333339</c:v>
                </c:pt>
                <c:pt idx="2521">
                  <c:v>0.57208333333333339</c:v>
                </c:pt>
                <c:pt idx="2522">
                  <c:v>0.57208333333333339</c:v>
                </c:pt>
                <c:pt idx="2523">
                  <c:v>0.57208333333333339</c:v>
                </c:pt>
                <c:pt idx="2524">
                  <c:v>0.57207175925925924</c:v>
                </c:pt>
                <c:pt idx="2525">
                  <c:v>0.57207175925925924</c:v>
                </c:pt>
                <c:pt idx="2526">
                  <c:v>0.57207175925925924</c:v>
                </c:pt>
                <c:pt idx="2527">
                  <c:v>0.5720601851851852</c:v>
                </c:pt>
                <c:pt idx="2528">
                  <c:v>0.5720601851851852</c:v>
                </c:pt>
                <c:pt idx="2529">
                  <c:v>0.5720601851851852</c:v>
                </c:pt>
                <c:pt idx="2530">
                  <c:v>0.57204861111111105</c:v>
                </c:pt>
                <c:pt idx="2531">
                  <c:v>0.57204861111111105</c:v>
                </c:pt>
                <c:pt idx="2532">
                  <c:v>0.57204861111111105</c:v>
                </c:pt>
                <c:pt idx="2533">
                  <c:v>0.57204861111111105</c:v>
                </c:pt>
                <c:pt idx="2534">
                  <c:v>0.57204861111111105</c:v>
                </c:pt>
                <c:pt idx="2535">
                  <c:v>0.57203703703703701</c:v>
                </c:pt>
                <c:pt idx="2536">
                  <c:v>0.57203703703703701</c:v>
                </c:pt>
                <c:pt idx="2537">
                  <c:v>0.57202546296296297</c:v>
                </c:pt>
                <c:pt idx="2538">
                  <c:v>0.57202546296296297</c:v>
                </c:pt>
                <c:pt idx="2539">
                  <c:v>0.57202546296296297</c:v>
                </c:pt>
                <c:pt idx="2540">
                  <c:v>0.57202546296296297</c:v>
                </c:pt>
                <c:pt idx="2541">
                  <c:v>0.57201388888888893</c:v>
                </c:pt>
                <c:pt idx="2542">
                  <c:v>0.57201388888888893</c:v>
                </c:pt>
                <c:pt idx="2543">
                  <c:v>0.57201388888888893</c:v>
                </c:pt>
                <c:pt idx="2544">
                  <c:v>0.57200231481481478</c:v>
                </c:pt>
                <c:pt idx="2545">
                  <c:v>0.57200231481481478</c:v>
                </c:pt>
                <c:pt idx="2546">
                  <c:v>0.57200231481481478</c:v>
                </c:pt>
                <c:pt idx="2547">
                  <c:v>0.57200231481481478</c:v>
                </c:pt>
                <c:pt idx="2548">
                  <c:v>0.57199074074074074</c:v>
                </c:pt>
                <c:pt idx="2549">
                  <c:v>0.57199074074074074</c:v>
                </c:pt>
                <c:pt idx="2550">
                  <c:v>0.57199074074074074</c:v>
                </c:pt>
                <c:pt idx="2551">
                  <c:v>0.57199074074074074</c:v>
                </c:pt>
                <c:pt idx="2552">
                  <c:v>0.57197916666666659</c:v>
                </c:pt>
                <c:pt idx="2553">
                  <c:v>0.57197916666666659</c:v>
                </c:pt>
                <c:pt idx="2554">
                  <c:v>0.57197916666666659</c:v>
                </c:pt>
                <c:pt idx="2555">
                  <c:v>0.57197916666666659</c:v>
                </c:pt>
                <c:pt idx="2556">
                  <c:v>0.57196759259259256</c:v>
                </c:pt>
                <c:pt idx="2557">
                  <c:v>0.57196759259259256</c:v>
                </c:pt>
                <c:pt idx="2558">
                  <c:v>0.57196759259259256</c:v>
                </c:pt>
                <c:pt idx="2559">
                  <c:v>0.57195601851851852</c:v>
                </c:pt>
                <c:pt idx="2560">
                  <c:v>0.57195601851851852</c:v>
                </c:pt>
                <c:pt idx="2561">
                  <c:v>0.57195601851851852</c:v>
                </c:pt>
                <c:pt idx="2562">
                  <c:v>0.57195601851851852</c:v>
                </c:pt>
                <c:pt idx="2563">
                  <c:v>0.57194444444444448</c:v>
                </c:pt>
                <c:pt idx="2564">
                  <c:v>0.57194444444444448</c:v>
                </c:pt>
                <c:pt idx="2565">
                  <c:v>0.57194444444444448</c:v>
                </c:pt>
                <c:pt idx="2566">
                  <c:v>0.57194444444444448</c:v>
                </c:pt>
                <c:pt idx="2567">
                  <c:v>0.57193287037037044</c:v>
                </c:pt>
                <c:pt idx="2568">
                  <c:v>0.57193287037037044</c:v>
                </c:pt>
                <c:pt idx="2569">
                  <c:v>0.57193287037037044</c:v>
                </c:pt>
                <c:pt idx="2570">
                  <c:v>0.57193287037037044</c:v>
                </c:pt>
                <c:pt idx="2571">
                  <c:v>0.57192129629629629</c:v>
                </c:pt>
                <c:pt idx="2572">
                  <c:v>0.57192129629629629</c:v>
                </c:pt>
                <c:pt idx="2573">
                  <c:v>0.57192129629629629</c:v>
                </c:pt>
                <c:pt idx="2574">
                  <c:v>0.57192129629629629</c:v>
                </c:pt>
                <c:pt idx="2575">
                  <c:v>0.57190972222222225</c:v>
                </c:pt>
                <c:pt idx="2576">
                  <c:v>0.57190972222222225</c:v>
                </c:pt>
                <c:pt idx="2577">
                  <c:v>0.57190972222222225</c:v>
                </c:pt>
                <c:pt idx="2578">
                  <c:v>0.5718981481481481</c:v>
                </c:pt>
                <c:pt idx="2579">
                  <c:v>0.5718981481481481</c:v>
                </c:pt>
                <c:pt idx="2580">
                  <c:v>0.5718981481481481</c:v>
                </c:pt>
                <c:pt idx="2581">
                  <c:v>0.5718981481481481</c:v>
                </c:pt>
                <c:pt idx="2582">
                  <c:v>0.57188657407407406</c:v>
                </c:pt>
                <c:pt idx="2583">
                  <c:v>0.57188657407407406</c:v>
                </c:pt>
                <c:pt idx="2584">
                  <c:v>0.57188657407407406</c:v>
                </c:pt>
                <c:pt idx="2585">
                  <c:v>0.57188657407407406</c:v>
                </c:pt>
                <c:pt idx="2586">
                  <c:v>0.57188657407407406</c:v>
                </c:pt>
                <c:pt idx="2587">
                  <c:v>0.57187500000000002</c:v>
                </c:pt>
                <c:pt idx="2588">
                  <c:v>0.57187500000000002</c:v>
                </c:pt>
                <c:pt idx="2589">
                  <c:v>0.57187500000000002</c:v>
                </c:pt>
                <c:pt idx="2590">
                  <c:v>0.57187500000000002</c:v>
                </c:pt>
                <c:pt idx="2591">
                  <c:v>0.57187500000000002</c:v>
                </c:pt>
                <c:pt idx="2592">
                  <c:v>0.57186342592592598</c:v>
                </c:pt>
                <c:pt idx="2593">
                  <c:v>0.57186342592592598</c:v>
                </c:pt>
                <c:pt idx="2594">
                  <c:v>0.57186342592592598</c:v>
                </c:pt>
                <c:pt idx="2595">
                  <c:v>0.57186342592592598</c:v>
                </c:pt>
                <c:pt idx="2596">
                  <c:v>0.57186342592592598</c:v>
                </c:pt>
                <c:pt idx="2597">
                  <c:v>0.57185185185185183</c:v>
                </c:pt>
                <c:pt idx="2598">
                  <c:v>0.57185185185185183</c:v>
                </c:pt>
                <c:pt idx="2599">
                  <c:v>0.57185185185185183</c:v>
                </c:pt>
                <c:pt idx="2600">
                  <c:v>0.57185185185185183</c:v>
                </c:pt>
                <c:pt idx="2601">
                  <c:v>0.57185185185185183</c:v>
                </c:pt>
                <c:pt idx="2602">
                  <c:v>0.57185185185185183</c:v>
                </c:pt>
                <c:pt idx="2603">
                  <c:v>0.57184027777777779</c:v>
                </c:pt>
                <c:pt idx="2604">
                  <c:v>0.57184027777777779</c:v>
                </c:pt>
                <c:pt idx="2605">
                  <c:v>0.57184027777777779</c:v>
                </c:pt>
                <c:pt idx="2606">
                  <c:v>0.57184027777777779</c:v>
                </c:pt>
                <c:pt idx="2607">
                  <c:v>0.57184027777777779</c:v>
                </c:pt>
                <c:pt idx="2608">
                  <c:v>0.57184027777777779</c:v>
                </c:pt>
                <c:pt idx="2609">
                  <c:v>0.57184027777777779</c:v>
                </c:pt>
                <c:pt idx="2610">
                  <c:v>0.57182870370370364</c:v>
                </c:pt>
                <c:pt idx="2611">
                  <c:v>0.57182870370370364</c:v>
                </c:pt>
                <c:pt idx="2612">
                  <c:v>0.57182870370370364</c:v>
                </c:pt>
                <c:pt idx="2613">
                  <c:v>0.57182870370370364</c:v>
                </c:pt>
                <c:pt idx="2614">
                  <c:v>0.57182870370370364</c:v>
                </c:pt>
                <c:pt idx="2615">
                  <c:v>0.57182870370370364</c:v>
                </c:pt>
                <c:pt idx="2616">
                  <c:v>0.57182870370370364</c:v>
                </c:pt>
                <c:pt idx="2617">
                  <c:v>0.57182870370370364</c:v>
                </c:pt>
                <c:pt idx="2618">
                  <c:v>0.57181712962962961</c:v>
                </c:pt>
                <c:pt idx="2619">
                  <c:v>0.57181712962962961</c:v>
                </c:pt>
                <c:pt idx="2620">
                  <c:v>0.57181712962962961</c:v>
                </c:pt>
                <c:pt idx="2621">
                  <c:v>0.57181712962962961</c:v>
                </c:pt>
                <c:pt idx="2622">
                  <c:v>0.57181712962962961</c:v>
                </c:pt>
                <c:pt idx="2623">
                  <c:v>0.57181712962962961</c:v>
                </c:pt>
                <c:pt idx="2624">
                  <c:v>0.57181712962962961</c:v>
                </c:pt>
                <c:pt idx="2625">
                  <c:v>0.57181712962962961</c:v>
                </c:pt>
                <c:pt idx="2626">
                  <c:v>0.57181712962962961</c:v>
                </c:pt>
                <c:pt idx="2627">
                  <c:v>0.57181712962962961</c:v>
                </c:pt>
                <c:pt idx="2628">
                  <c:v>0.57181712962962961</c:v>
                </c:pt>
                <c:pt idx="2629">
                  <c:v>0.57181712962962961</c:v>
                </c:pt>
                <c:pt idx="2630">
                  <c:v>0.57181712962962961</c:v>
                </c:pt>
                <c:pt idx="2631">
                  <c:v>0.57181712962962961</c:v>
                </c:pt>
                <c:pt idx="2632">
                  <c:v>0.57181712962962961</c:v>
                </c:pt>
                <c:pt idx="2633">
                  <c:v>0.57181712962962961</c:v>
                </c:pt>
                <c:pt idx="2634">
                  <c:v>0.57181712962962961</c:v>
                </c:pt>
                <c:pt idx="2635">
                  <c:v>0.57180555555555557</c:v>
                </c:pt>
                <c:pt idx="2636">
                  <c:v>0.57180555555555557</c:v>
                </c:pt>
                <c:pt idx="2637">
                  <c:v>0.57180555555555557</c:v>
                </c:pt>
                <c:pt idx="2638">
                  <c:v>0.57180555555555557</c:v>
                </c:pt>
                <c:pt idx="2639">
                  <c:v>0.57180555555555557</c:v>
                </c:pt>
                <c:pt idx="2640">
                  <c:v>0.57180555555555557</c:v>
                </c:pt>
                <c:pt idx="2641">
                  <c:v>0.57180555555555557</c:v>
                </c:pt>
                <c:pt idx="2642">
                  <c:v>0.57180555555555557</c:v>
                </c:pt>
                <c:pt idx="2643">
                  <c:v>0.57180555555555557</c:v>
                </c:pt>
                <c:pt idx="2644">
                  <c:v>0.57180555555555557</c:v>
                </c:pt>
                <c:pt idx="2645">
                  <c:v>0.57180555555555557</c:v>
                </c:pt>
                <c:pt idx="2646">
                  <c:v>0.57180555555555557</c:v>
                </c:pt>
                <c:pt idx="2647">
                  <c:v>0.57180555555555557</c:v>
                </c:pt>
                <c:pt idx="2648">
                  <c:v>0.57180555555555557</c:v>
                </c:pt>
                <c:pt idx="2649">
                  <c:v>0.57181712962962961</c:v>
                </c:pt>
                <c:pt idx="2650">
                  <c:v>0.57181712962962961</c:v>
                </c:pt>
                <c:pt idx="2651">
                  <c:v>0.57181712962962961</c:v>
                </c:pt>
                <c:pt idx="2652">
                  <c:v>0.57181712962962961</c:v>
                </c:pt>
                <c:pt idx="2653">
                  <c:v>0.57181712962962961</c:v>
                </c:pt>
                <c:pt idx="2654">
                  <c:v>0.57181712962962961</c:v>
                </c:pt>
                <c:pt idx="2655">
                  <c:v>0.57181712962962961</c:v>
                </c:pt>
                <c:pt idx="2656">
                  <c:v>0.57181712962962961</c:v>
                </c:pt>
                <c:pt idx="2657">
                  <c:v>0.57181712962962961</c:v>
                </c:pt>
                <c:pt idx="2658">
                  <c:v>0.57181712962962961</c:v>
                </c:pt>
                <c:pt idx="2659">
                  <c:v>0.57181712962962961</c:v>
                </c:pt>
                <c:pt idx="2660">
                  <c:v>0.57181712962962961</c:v>
                </c:pt>
                <c:pt idx="2661">
                  <c:v>0.57181712962962961</c:v>
                </c:pt>
                <c:pt idx="2662">
                  <c:v>0.57182870370370364</c:v>
                </c:pt>
                <c:pt idx="2663">
                  <c:v>0.57182870370370364</c:v>
                </c:pt>
                <c:pt idx="2664">
                  <c:v>0.57182870370370364</c:v>
                </c:pt>
                <c:pt idx="2665">
                  <c:v>0.57182870370370364</c:v>
                </c:pt>
                <c:pt idx="2666">
                  <c:v>0.57182870370370364</c:v>
                </c:pt>
                <c:pt idx="2667">
                  <c:v>0.57182870370370364</c:v>
                </c:pt>
                <c:pt idx="2668">
                  <c:v>0.57182870370370364</c:v>
                </c:pt>
                <c:pt idx="2669">
                  <c:v>0.57182870370370364</c:v>
                </c:pt>
                <c:pt idx="2670">
                  <c:v>0.57182870370370364</c:v>
                </c:pt>
                <c:pt idx="2671">
                  <c:v>0.57182870370370364</c:v>
                </c:pt>
                <c:pt idx="2672">
                  <c:v>0.57184027777777779</c:v>
                </c:pt>
                <c:pt idx="2673">
                  <c:v>0.57184027777777779</c:v>
                </c:pt>
                <c:pt idx="2674">
                  <c:v>0.57184027777777779</c:v>
                </c:pt>
                <c:pt idx="2675">
                  <c:v>0.57184027777777779</c:v>
                </c:pt>
                <c:pt idx="2676">
                  <c:v>0.57184027777777779</c:v>
                </c:pt>
                <c:pt idx="2677">
                  <c:v>0.57184027777777779</c:v>
                </c:pt>
                <c:pt idx="2678">
                  <c:v>0.57185185185185183</c:v>
                </c:pt>
                <c:pt idx="2679">
                  <c:v>0.57185185185185183</c:v>
                </c:pt>
                <c:pt idx="2680">
                  <c:v>0.57185185185185183</c:v>
                </c:pt>
                <c:pt idx="2681">
                  <c:v>0.57185185185185183</c:v>
                </c:pt>
                <c:pt idx="2682">
                  <c:v>0.57185185185185183</c:v>
                </c:pt>
                <c:pt idx="2683">
                  <c:v>0.57185185185185183</c:v>
                </c:pt>
                <c:pt idx="2684">
                  <c:v>0.57186342592592598</c:v>
                </c:pt>
                <c:pt idx="2685">
                  <c:v>0.57186342592592598</c:v>
                </c:pt>
                <c:pt idx="2686">
                  <c:v>0.57186342592592598</c:v>
                </c:pt>
                <c:pt idx="2687">
                  <c:v>0.57186342592592598</c:v>
                </c:pt>
                <c:pt idx="2688">
                  <c:v>0.57186342592592598</c:v>
                </c:pt>
                <c:pt idx="2689">
                  <c:v>0.57187500000000002</c:v>
                </c:pt>
                <c:pt idx="2690">
                  <c:v>0.57187500000000002</c:v>
                </c:pt>
                <c:pt idx="2691">
                  <c:v>0.57187500000000002</c:v>
                </c:pt>
                <c:pt idx="2692">
                  <c:v>0.57187500000000002</c:v>
                </c:pt>
                <c:pt idx="2693">
                  <c:v>0.57188657407407406</c:v>
                </c:pt>
                <c:pt idx="2694">
                  <c:v>0.57188657407407406</c:v>
                </c:pt>
                <c:pt idx="2695">
                  <c:v>0.57188657407407406</c:v>
                </c:pt>
                <c:pt idx="2696">
                  <c:v>0.57188657407407406</c:v>
                </c:pt>
                <c:pt idx="2697">
                  <c:v>0.57188657407407406</c:v>
                </c:pt>
                <c:pt idx="2698">
                  <c:v>0.5718981481481481</c:v>
                </c:pt>
                <c:pt idx="2699">
                  <c:v>0.5718981481481481</c:v>
                </c:pt>
                <c:pt idx="2700">
                  <c:v>0.5718981481481481</c:v>
                </c:pt>
                <c:pt idx="2701">
                  <c:v>0.5718981481481481</c:v>
                </c:pt>
                <c:pt idx="2702">
                  <c:v>0.57190972222222225</c:v>
                </c:pt>
                <c:pt idx="2703">
                  <c:v>0.57190972222222225</c:v>
                </c:pt>
                <c:pt idx="2704">
                  <c:v>0.57190972222222225</c:v>
                </c:pt>
                <c:pt idx="2705">
                  <c:v>0.57190972222222225</c:v>
                </c:pt>
                <c:pt idx="2706">
                  <c:v>0.57192129629629629</c:v>
                </c:pt>
                <c:pt idx="2707">
                  <c:v>0.57192129629629629</c:v>
                </c:pt>
                <c:pt idx="2708">
                  <c:v>0.57192129629629629</c:v>
                </c:pt>
                <c:pt idx="2709">
                  <c:v>0.57193287037037044</c:v>
                </c:pt>
                <c:pt idx="2710">
                  <c:v>0.57193287037037044</c:v>
                </c:pt>
                <c:pt idx="2711">
                  <c:v>0.57193287037037044</c:v>
                </c:pt>
                <c:pt idx="2712">
                  <c:v>0.57193287037037044</c:v>
                </c:pt>
                <c:pt idx="2713">
                  <c:v>0.57193287037037044</c:v>
                </c:pt>
                <c:pt idx="2714">
                  <c:v>0.57194444444444448</c:v>
                </c:pt>
                <c:pt idx="2715">
                  <c:v>0.57194444444444448</c:v>
                </c:pt>
                <c:pt idx="2716">
                  <c:v>0.57195601851851852</c:v>
                </c:pt>
                <c:pt idx="2717">
                  <c:v>0.57195601851851852</c:v>
                </c:pt>
                <c:pt idx="2718">
                  <c:v>0.57195601851851852</c:v>
                </c:pt>
                <c:pt idx="2719">
                  <c:v>0.57195601851851852</c:v>
                </c:pt>
                <c:pt idx="2720">
                  <c:v>0.57196759259259256</c:v>
                </c:pt>
                <c:pt idx="2721">
                  <c:v>0.57196759259259256</c:v>
                </c:pt>
                <c:pt idx="2722">
                  <c:v>0.57196759259259256</c:v>
                </c:pt>
                <c:pt idx="2723">
                  <c:v>0.57197916666666659</c:v>
                </c:pt>
                <c:pt idx="2724">
                  <c:v>0.57197916666666659</c:v>
                </c:pt>
                <c:pt idx="2725">
                  <c:v>0.57199074074074074</c:v>
                </c:pt>
                <c:pt idx="2726">
                  <c:v>0.57199074074074074</c:v>
                </c:pt>
                <c:pt idx="2727">
                  <c:v>0.57199074074074074</c:v>
                </c:pt>
                <c:pt idx="2728">
                  <c:v>0.57199074074074074</c:v>
                </c:pt>
                <c:pt idx="2729">
                  <c:v>0.57200231481481478</c:v>
                </c:pt>
                <c:pt idx="2730">
                  <c:v>0.57200231481481478</c:v>
                </c:pt>
                <c:pt idx="2731">
                  <c:v>0.57200231481481478</c:v>
                </c:pt>
                <c:pt idx="2732">
                  <c:v>0.57201388888888893</c:v>
                </c:pt>
                <c:pt idx="2733">
                  <c:v>0.57201388888888893</c:v>
                </c:pt>
                <c:pt idx="2734">
                  <c:v>0.57201388888888893</c:v>
                </c:pt>
                <c:pt idx="2735">
                  <c:v>0.57202546296296297</c:v>
                </c:pt>
                <c:pt idx="2736">
                  <c:v>0.57202546296296297</c:v>
                </c:pt>
                <c:pt idx="2737">
                  <c:v>0.57203703703703701</c:v>
                </c:pt>
                <c:pt idx="2738">
                  <c:v>0.57203703703703701</c:v>
                </c:pt>
                <c:pt idx="2739">
                  <c:v>0.57203703703703701</c:v>
                </c:pt>
                <c:pt idx="2740">
                  <c:v>0.57204861111111105</c:v>
                </c:pt>
                <c:pt idx="2741">
                  <c:v>0.57204861111111105</c:v>
                </c:pt>
                <c:pt idx="2742">
                  <c:v>0.57204861111111105</c:v>
                </c:pt>
                <c:pt idx="2743">
                  <c:v>0.5720601851851852</c:v>
                </c:pt>
                <c:pt idx="2744">
                  <c:v>0.5720601851851852</c:v>
                </c:pt>
                <c:pt idx="2745">
                  <c:v>0.5720601851851852</c:v>
                </c:pt>
                <c:pt idx="2746">
                  <c:v>0.57207175925925924</c:v>
                </c:pt>
                <c:pt idx="2747">
                  <c:v>0.57207175925925924</c:v>
                </c:pt>
                <c:pt idx="2748">
                  <c:v>0.57208333333333339</c:v>
                </c:pt>
                <c:pt idx="2749">
                  <c:v>0.57208333333333339</c:v>
                </c:pt>
                <c:pt idx="2750">
                  <c:v>0.57209490740740743</c:v>
                </c:pt>
                <c:pt idx="2751">
                  <c:v>0.57209490740740743</c:v>
                </c:pt>
                <c:pt idx="2752">
                  <c:v>0.57209490740740743</c:v>
                </c:pt>
                <c:pt idx="2753">
                  <c:v>0.57210648148148147</c:v>
                </c:pt>
                <c:pt idx="2754">
                  <c:v>0.57210648148148147</c:v>
                </c:pt>
                <c:pt idx="2755">
                  <c:v>0.57210648148148147</c:v>
                </c:pt>
                <c:pt idx="2756">
                  <c:v>0.5721180555555555</c:v>
                </c:pt>
                <c:pt idx="2757">
                  <c:v>0.5721180555555555</c:v>
                </c:pt>
                <c:pt idx="2758">
                  <c:v>0.57212962962962965</c:v>
                </c:pt>
                <c:pt idx="2759">
                  <c:v>0.57212962962962965</c:v>
                </c:pt>
                <c:pt idx="2760">
                  <c:v>0.57214120370370369</c:v>
                </c:pt>
                <c:pt idx="2761">
                  <c:v>0.57214120370370369</c:v>
                </c:pt>
                <c:pt idx="2762">
                  <c:v>0.57215277777777784</c:v>
                </c:pt>
                <c:pt idx="2763">
                  <c:v>0.57215277777777784</c:v>
                </c:pt>
                <c:pt idx="2764">
                  <c:v>0.57215277777777784</c:v>
                </c:pt>
                <c:pt idx="2765">
                  <c:v>0.57216435185185188</c:v>
                </c:pt>
                <c:pt idx="2766">
                  <c:v>0.57216435185185188</c:v>
                </c:pt>
                <c:pt idx="2767">
                  <c:v>0.57217592592592592</c:v>
                </c:pt>
                <c:pt idx="2768">
                  <c:v>0.57217592592592592</c:v>
                </c:pt>
                <c:pt idx="2769">
                  <c:v>0.57218749999999996</c:v>
                </c:pt>
                <c:pt idx="2770">
                  <c:v>0.57218749999999996</c:v>
                </c:pt>
                <c:pt idx="2771">
                  <c:v>0.57219907407407411</c:v>
                </c:pt>
                <c:pt idx="2772">
                  <c:v>0.57219907407407411</c:v>
                </c:pt>
                <c:pt idx="2773">
                  <c:v>0.57221064814814815</c:v>
                </c:pt>
                <c:pt idx="2774">
                  <c:v>0.57221064814814815</c:v>
                </c:pt>
                <c:pt idx="2775">
                  <c:v>0.57222222222222219</c:v>
                </c:pt>
                <c:pt idx="2776">
                  <c:v>0.57222222222222219</c:v>
                </c:pt>
                <c:pt idx="2777">
                  <c:v>0.57223379629629634</c:v>
                </c:pt>
                <c:pt idx="2778">
                  <c:v>0.57224537037037038</c:v>
                </c:pt>
                <c:pt idx="2779">
                  <c:v>0.57224537037037038</c:v>
                </c:pt>
                <c:pt idx="2780">
                  <c:v>0.57224537037037038</c:v>
                </c:pt>
                <c:pt idx="2781">
                  <c:v>0.57225694444444442</c:v>
                </c:pt>
                <c:pt idx="2782">
                  <c:v>0.57225694444444442</c:v>
                </c:pt>
                <c:pt idx="2783">
                  <c:v>0.57226851851851845</c:v>
                </c:pt>
                <c:pt idx="2784">
                  <c:v>0.57226851851851845</c:v>
                </c:pt>
                <c:pt idx="2785">
                  <c:v>0.5722800925925926</c:v>
                </c:pt>
                <c:pt idx="2786">
                  <c:v>0.5722800925925926</c:v>
                </c:pt>
                <c:pt idx="2787">
                  <c:v>0.57229166666666664</c:v>
                </c:pt>
                <c:pt idx="2788">
                  <c:v>0.57229166666666664</c:v>
                </c:pt>
                <c:pt idx="2789">
                  <c:v>0.57230324074074079</c:v>
                </c:pt>
                <c:pt idx="2790">
                  <c:v>0.57231481481481483</c:v>
                </c:pt>
                <c:pt idx="2791">
                  <c:v>0.57231481481481483</c:v>
                </c:pt>
                <c:pt idx="2792">
                  <c:v>0.57232638888888887</c:v>
                </c:pt>
                <c:pt idx="2793">
                  <c:v>0.57232638888888887</c:v>
                </c:pt>
                <c:pt idx="2794">
                  <c:v>0.57233796296296291</c:v>
                </c:pt>
                <c:pt idx="2795">
                  <c:v>0.57234953703703706</c:v>
                </c:pt>
                <c:pt idx="2796">
                  <c:v>0.57234953703703706</c:v>
                </c:pt>
                <c:pt idx="2797">
                  <c:v>0.5723611111111111</c:v>
                </c:pt>
                <c:pt idx="2798">
                  <c:v>0.5723611111111111</c:v>
                </c:pt>
                <c:pt idx="2799">
                  <c:v>0.57237268518518525</c:v>
                </c:pt>
                <c:pt idx="2800">
                  <c:v>0.57237268518518525</c:v>
                </c:pt>
                <c:pt idx="2801">
                  <c:v>0.57238425925925929</c:v>
                </c:pt>
                <c:pt idx="2802">
                  <c:v>0.57239583333333333</c:v>
                </c:pt>
                <c:pt idx="2803">
                  <c:v>0.57239583333333333</c:v>
                </c:pt>
                <c:pt idx="2804">
                  <c:v>0.57240740740740736</c:v>
                </c:pt>
                <c:pt idx="2805">
                  <c:v>0.57240740740740736</c:v>
                </c:pt>
                <c:pt idx="2806">
                  <c:v>0.57241898148148151</c:v>
                </c:pt>
                <c:pt idx="2807">
                  <c:v>0.57243055555555555</c:v>
                </c:pt>
                <c:pt idx="2808">
                  <c:v>0.57243055555555555</c:v>
                </c:pt>
                <c:pt idx="2809">
                  <c:v>0.5724421296296297</c:v>
                </c:pt>
                <c:pt idx="2810">
                  <c:v>0.57245370370370374</c:v>
                </c:pt>
                <c:pt idx="2811">
                  <c:v>0.57245370370370374</c:v>
                </c:pt>
                <c:pt idx="2812">
                  <c:v>0.57246527777777778</c:v>
                </c:pt>
                <c:pt idx="2813">
                  <c:v>0.57246527777777778</c:v>
                </c:pt>
                <c:pt idx="2814">
                  <c:v>0.57247685185185182</c:v>
                </c:pt>
                <c:pt idx="2815">
                  <c:v>0.57248842592592586</c:v>
                </c:pt>
                <c:pt idx="2816">
                  <c:v>0.57248842592592586</c:v>
                </c:pt>
                <c:pt idx="2817">
                  <c:v>0.57250000000000001</c:v>
                </c:pt>
                <c:pt idx="2818">
                  <c:v>0.57251157407407405</c:v>
                </c:pt>
                <c:pt idx="2819">
                  <c:v>0.57251157407407405</c:v>
                </c:pt>
                <c:pt idx="2820">
                  <c:v>0.5725231481481482</c:v>
                </c:pt>
                <c:pt idx="2821">
                  <c:v>0.57253472222222224</c:v>
                </c:pt>
                <c:pt idx="2822">
                  <c:v>0.57253472222222224</c:v>
                </c:pt>
                <c:pt idx="2823">
                  <c:v>0.57254629629629628</c:v>
                </c:pt>
                <c:pt idx="2824">
                  <c:v>0.57255787037037031</c:v>
                </c:pt>
                <c:pt idx="2825">
                  <c:v>0.57255787037037031</c:v>
                </c:pt>
                <c:pt idx="2826">
                  <c:v>0.57256944444444446</c:v>
                </c:pt>
                <c:pt idx="2827">
                  <c:v>0.5725810185185185</c:v>
                </c:pt>
                <c:pt idx="2828">
                  <c:v>0.5725810185185185</c:v>
                </c:pt>
                <c:pt idx="2829">
                  <c:v>0.57259259259259265</c:v>
                </c:pt>
                <c:pt idx="2830">
                  <c:v>0.57260416666666669</c:v>
                </c:pt>
                <c:pt idx="2831">
                  <c:v>0.57260416666666669</c:v>
                </c:pt>
                <c:pt idx="2832">
                  <c:v>0.57261574074074073</c:v>
                </c:pt>
                <c:pt idx="2833">
                  <c:v>0.57261574074074073</c:v>
                </c:pt>
                <c:pt idx="2834">
                  <c:v>0.57261574074074073</c:v>
                </c:pt>
                <c:pt idx="2835">
                  <c:v>0.57262731481481477</c:v>
                </c:pt>
                <c:pt idx="2836">
                  <c:v>0.57262731481481477</c:v>
                </c:pt>
                <c:pt idx="2837">
                  <c:v>0.57263888888888892</c:v>
                </c:pt>
                <c:pt idx="2838">
                  <c:v>0.57262731481481477</c:v>
                </c:pt>
                <c:pt idx="2839">
                  <c:v>0.57263888888888892</c:v>
                </c:pt>
                <c:pt idx="2840">
                  <c:v>0.57263888888888892</c:v>
                </c:pt>
                <c:pt idx="2841">
                  <c:v>0.57263888888888892</c:v>
                </c:pt>
                <c:pt idx="2842">
                  <c:v>0.57263888888888892</c:v>
                </c:pt>
                <c:pt idx="2843">
                  <c:v>0.57263888888888892</c:v>
                </c:pt>
                <c:pt idx="2844">
                  <c:v>0.57263888888888892</c:v>
                </c:pt>
                <c:pt idx="2845">
                  <c:v>0.57263888888888892</c:v>
                </c:pt>
                <c:pt idx="2846">
                  <c:v>0.57263888888888892</c:v>
                </c:pt>
                <c:pt idx="2847">
                  <c:v>0.57263888888888892</c:v>
                </c:pt>
                <c:pt idx="2848">
                  <c:v>0.57262731481481477</c:v>
                </c:pt>
                <c:pt idx="2849">
                  <c:v>0.57262731481481477</c:v>
                </c:pt>
                <c:pt idx="2850">
                  <c:v>0.57262731481481477</c:v>
                </c:pt>
                <c:pt idx="2851">
                  <c:v>0.57262731481481477</c:v>
                </c:pt>
                <c:pt idx="2852">
                  <c:v>0.57261574074074073</c:v>
                </c:pt>
                <c:pt idx="2853">
                  <c:v>0.57261574074074073</c:v>
                </c:pt>
                <c:pt idx="2854">
                  <c:v>0.57260416666666669</c:v>
                </c:pt>
                <c:pt idx="2855">
                  <c:v>0.57260416666666669</c:v>
                </c:pt>
                <c:pt idx="2856">
                  <c:v>0.57260416666666669</c:v>
                </c:pt>
                <c:pt idx="2857">
                  <c:v>0.57259259259259265</c:v>
                </c:pt>
                <c:pt idx="2858">
                  <c:v>0.57259259259259265</c:v>
                </c:pt>
                <c:pt idx="2859">
                  <c:v>0.5725810185185185</c:v>
                </c:pt>
                <c:pt idx="2860">
                  <c:v>0.5725810185185185</c:v>
                </c:pt>
                <c:pt idx="2861">
                  <c:v>0.57256944444444446</c:v>
                </c:pt>
                <c:pt idx="2862">
                  <c:v>0.57256944444444446</c:v>
                </c:pt>
                <c:pt idx="2863">
                  <c:v>0.57256944444444446</c:v>
                </c:pt>
                <c:pt idx="2864">
                  <c:v>0.57255787037037031</c:v>
                </c:pt>
                <c:pt idx="2865">
                  <c:v>0.57255787037037031</c:v>
                </c:pt>
                <c:pt idx="2866">
                  <c:v>0.57255787037037031</c:v>
                </c:pt>
                <c:pt idx="2867">
                  <c:v>0.57254629629629628</c:v>
                </c:pt>
                <c:pt idx="2868">
                  <c:v>0.57254629629629628</c:v>
                </c:pt>
                <c:pt idx="2869">
                  <c:v>0.57253472222222224</c:v>
                </c:pt>
                <c:pt idx="2870">
                  <c:v>0.57253472222222224</c:v>
                </c:pt>
                <c:pt idx="2871">
                  <c:v>0.57253472222222224</c:v>
                </c:pt>
                <c:pt idx="2872">
                  <c:v>0.5725231481481482</c:v>
                </c:pt>
                <c:pt idx="2873">
                  <c:v>0.5725231481481482</c:v>
                </c:pt>
                <c:pt idx="2874">
                  <c:v>0.5725231481481482</c:v>
                </c:pt>
                <c:pt idx="2875">
                  <c:v>0.57251157407407405</c:v>
                </c:pt>
                <c:pt idx="2876">
                  <c:v>0.57251157407407405</c:v>
                </c:pt>
                <c:pt idx="2877">
                  <c:v>0.57251157407407405</c:v>
                </c:pt>
                <c:pt idx="2878">
                  <c:v>0.57250000000000001</c:v>
                </c:pt>
                <c:pt idx="2879">
                  <c:v>0.57250000000000001</c:v>
                </c:pt>
                <c:pt idx="2880">
                  <c:v>0.57250000000000001</c:v>
                </c:pt>
                <c:pt idx="2881">
                  <c:v>0.57248842592592586</c:v>
                </c:pt>
                <c:pt idx="2882">
                  <c:v>0.57248842592592586</c:v>
                </c:pt>
                <c:pt idx="2883">
                  <c:v>0.57247685185185182</c:v>
                </c:pt>
                <c:pt idx="2884">
                  <c:v>0.57247685185185182</c:v>
                </c:pt>
                <c:pt idx="2885">
                  <c:v>0.57247685185185182</c:v>
                </c:pt>
                <c:pt idx="2886">
                  <c:v>0.57246527777777778</c:v>
                </c:pt>
                <c:pt idx="2887">
                  <c:v>0.57246527777777778</c:v>
                </c:pt>
                <c:pt idx="2888">
                  <c:v>0.57246527777777778</c:v>
                </c:pt>
                <c:pt idx="2889">
                  <c:v>0.57245370370370374</c:v>
                </c:pt>
                <c:pt idx="2890">
                  <c:v>0.57245370370370374</c:v>
                </c:pt>
                <c:pt idx="2891">
                  <c:v>0.57245370370370374</c:v>
                </c:pt>
                <c:pt idx="2892">
                  <c:v>0.5724421296296297</c:v>
                </c:pt>
                <c:pt idx="2893">
                  <c:v>0.5724421296296297</c:v>
                </c:pt>
                <c:pt idx="2894">
                  <c:v>0.5724421296296297</c:v>
                </c:pt>
                <c:pt idx="2895">
                  <c:v>0.57243055555555555</c:v>
                </c:pt>
                <c:pt idx="2896">
                  <c:v>0.57243055555555555</c:v>
                </c:pt>
                <c:pt idx="2897">
                  <c:v>0.57243055555555555</c:v>
                </c:pt>
                <c:pt idx="2898">
                  <c:v>0.57241898148148151</c:v>
                </c:pt>
                <c:pt idx="2899">
                  <c:v>0.57241898148148151</c:v>
                </c:pt>
                <c:pt idx="2900">
                  <c:v>0.57241898148148151</c:v>
                </c:pt>
                <c:pt idx="2901">
                  <c:v>0.57240740740740736</c:v>
                </c:pt>
                <c:pt idx="2902">
                  <c:v>0.57240740740740736</c:v>
                </c:pt>
                <c:pt idx="2903">
                  <c:v>0.57240740740740736</c:v>
                </c:pt>
                <c:pt idx="2904">
                  <c:v>0.57239583333333333</c:v>
                </c:pt>
                <c:pt idx="2905">
                  <c:v>0.57239583333333333</c:v>
                </c:pt>
                <c:pt idx="2906">
                  <c:v>0.57239583333333333</c:v>
                </c:pt>
                <c:pt idx="2907">
                  <c:v>0.57239583333333333</c:v>
                </c:pt>
                <c:pt idx="2908">
                  <c:v>0.57238425925925929</c:v>
                </c:pt>
                <c:pt idx="2909">
                  <c:v>0.57238425925925929</c:v>
                </c:pt>
                <c:pt idx="2910">
                  <c:v>0.57238425925925929</c:v>
                </c:pt>
                <c:pt idx="2911">
                  <c:v>0.57237268518518525</c:v>
                </c:pt>
                <c:pt idx="2912">
                  <c:v>0.57237268518518525</c:v>
                </c:pt>
                <c:pt idx="2913">
                  <c:v>0.57237268518518525</c:v>
                </c:pt>
                <c:pt idx="2914">
                  <c:v>0.5723611111111111</c:v>
                </c:pt>
                <c:pt idx="2915">
                  <c:v>0.5723611111111111</c:v>
                </c:pt>
                <c:pt idx="2916">
                  <c:v>0.5723611111111111</c:v>
                </c:pt>
                <c:pt idx="2917">
                  <c:v>0.57234953703703706</c:v>
                </c:pt>
                <c:pt idx="2918">
                  <c:v>0.57234953703703706</c:v>
                </c:pt>
                <c:pt idx="2919">
                  <c:v>0.57234953703703706</c:v>
                </c:pt>
                <c:pt idx="2920">
                  <c:v>0.57234953703703706</c:v>
                </c:pt>
                <c:pt idx="2921">
                  <c:v>0.57233796296296291</c:v>
                </c:pt>
                <c:pt idx="2922">
                  <c:v>0.57233796296296291</c:v>
                </c:pt>
                <c:pt idx="2923">
                  <c:v>0.57233796296296291</c:v>
                </c:pt>
                <c:pt idx="2924">
                  <c:v>0.57232638888888887</c:v>
                </c:pt>
                <c:pt idx="2925">
                  <c:v>0.57232638888888887</c:v>
                </c:pt>
                <c:pt idx="2926">
                  <c:v>0.57231481481481483</c:v>
                </c:pt>
                <c:pt idx="2927">
                  <c:v>0.57231481481481483</c:v>
                </c:pt>
                <c:pt idx="2928">
                  <c:v>0.57231481481481483</c:v>
                </c:pt>
                <c:pt idx="2929">
                  <c:v>0.57231481481481483</c:v>
                </c:pt>
                <c:pt idx="2930">
                  <c:v>0.57231481481481483</c:v>
                </c:pt>
                <c:pt idx="2931">
                  <c:v>0.57230324074074079</c:v>
                </c:pt>
                <c:pt idx="2932">
                  <c:v>0.57230324074074079</c:v>
                </c:pt>
                <c:pt idx="2933">
                  <c:v>0.57230324074074079</c:v>
                </c:pt>
                <c:pt idx="2934">
                  <c:v>0.57229166666666664</c:v>
                </c:pt>
                <c:pt idx="2935">
                  <c:v>0.57229166666666664</c:v>
                </c:pt>
                <c:pt idx="2936">
                  <c:v>0.57229166666666664</c:v>
                </c:pt>
                <c:pt idx="2937">
                  <c:v>0.57229166666666664</c:v>
                </c:pt>
                <c:pt idx="2938">
                  <c:v>0.5722800925925926</c:v>
                </c:pt>
                <c:pt idx="2939">
                  <c:v>0.5722800925925926</c:v>
                </c:pt>
                <c:pt idx="2940">
                  <c:v>0.5722800925925926</c:v>
                </c:pt>
                <c:pt idx="2941">
                  <c:v>0.5722800925925926</c:v>
                </c:pt>
                <c:pt idx="2942">
                  <c:v>0.57226851851851845</c:v>
                </c:pt>
                <c:pt idx="2943">
                  <c:v>0.57226851851851845</c:v>
                </c:pt>
                <c:pt idx="2944">
                  <c:v>0.57226851851851845</c:v>
                </c:pt>
                <c:pt idx="2945">
                  <c:v>0.57225694444444442</c:v>
                </c:pt>
                <c:pt idx="2946">
                  <c:v>0.57225694444444442</c:v>
                </c:pt>
                <c:pt idx="2947">
                  <c:v>0.57225694444444442</c:v>
                </c:pt>
                <c:pt idx="2948">
                  <c:v>0.57225694444444442</c:v>
                </c:pt>
                <c:pt idx="2949">
                  <c:v>0.57224537037037038</c:v>
                </c:pt>
                <c:pt idx="2950">
                  <c:v>0.57224537037037038</c:v>
                </c:pt>
                <c:pt idx="2951">
                  <c:v>0.57224537037037038</c:v>
                </c:pt>
                <c:pt idx="2952">
                  <c:v>0.57224537037037038</c:v>
                </c:pt>
                <c:pt idx="2953">
                  <c:v>0.57224537037037038</c:v>
                </c:pt>
                <c:pt idx="2954">
                  <c:v>0.57223379629629634</c:v>
                </c:pt>
                <c:pt idx="2955">
                  <c:v>0.57223379629629634</c:v>
                </c:pt>
                <c:pt idx="2956">
                  <c:v>0.57223379629629634</c:v>
                </c:pt>
                <c:pt idx="2957">
                  <c:v>0.57223379629629634</c:v>
                </c:pt>
                <c:pt idx="2958">
                  <c:v>0.57222222222222219</c:v>
                </c:pt>
                <c:pt idx="2959">
                  <c:v>0.57222222222222219</c:v>
                </c:pt>
                <c:pt idx="2960">
                  <c:v>0.57222222222222219</c:v>
                </c:pt>
                <c:pt idx="2961">
                  <c:v>0.57222222222222219</c:v>
                </c:pt>
                <c:pt idx="2962">
                  <c:v>0.57222222222222219</c:v>
                </c:pt>
                <c:pt idx="2963">
                  <c:v>0.57221064814814815</c:v>
                </c:pt>
                <c:pt idx="2964">
                  <c:v>0.57221064814814815</c:v>
                </c:pt>
                <c:pt idx="2965">
                  <c:v>0.57221064814814815</c:v>
                </c:pt>
                <c:pt idx="2966">
                  <c:v>0.57221064814814815</c:v>
                </c:pt>
                <c:pt idx="2967">
                  <c:v>0.57221064814814815</c:v>
                </c:pt>
                <c:pt idx="2968">
                  <c:v>0.57219907407407411</c:v>
                </c:pt>
                <c:pt idx="2969">
                  <c:v>0.57219907407407411</c:v>
                </c:pt>
                <c:pt idx="2970">
                  <c:v>0.57219907407407411</c:v>
                </c:pt>
                <c:pt idx="2971">
                  <c:v>0.57219907407407411</c:v>
                </c:pt>
                <c:pt idx="2972">
                  <c:v>0.57219907407407411</c:v>
                </c:pt>
                <c:pt idx="2973">
                  <c:v>0.57219907407407411</c:v>
                </c:pt>
                <c:pt idx="2974">
                  <c:v>0.57218749999999996</c:v>
                </c:pt>
                <c:pt idx="2975">
                  <c:v>0.57218749999999996</c:v>
                </c:pt>
                <c:pt idx="2976">
                  <c:v>0.57218749999999996</c:v>
                </c:pt>
                <c:pt idx="2977">
                  <c:v>0.57218749999999996</c:v>
                </c:pt>
                <c:pt idx="2978">
                  <c:v>0.57218749999999996</c:v>
                </c:pt>
                <c:pt idx="2979">
                  <c:v>0.57218749999999996</c:v>
                </c:pt>
                <c:pt idx="2980">
                  <c:v>0.57217592592592592</c:v>
                </c:pt>
                <c:pt idx="2981">
                  <c:v>0.57217592592592592</c:v>
                </c:pt>
                <c:pt idx="2982">
                  <c:v>0.57217592592592592</c:v>
                </c:pt>
                <c:pt idx="2983">
                  <c:v>0.57217592592592592</c:v>
                </c:pt>
                <c:pt idx="2984">
                  <c:v>0.57217592592592592</c:v>
                </c:pt>
                <c:pt idx="2985">
                  <c:v>0.57217592592592592</c:v>
                </c:pt>
                <c:pt idx="2986">
                  <c:v>0.57217592592592592</c:v>
                </c:pt>
                <c:pt idx="2987">
                  <c:v>0.57216435185185188</c:v>
                </c:pt>
                <c:pt idx="2988">
                  <c:v>0.57216435185185188</c:v>
                </c:pt>
                <c:pt idx="2989">
                  <c:v>0.57216435185185188</c:v>
                </c:pt>
                <c:pt idx="2990">
                  <c:v>0.57216435185185188</c:v>
                </c:pt>
                <c:pt idx="2991">
                  <c:v>0.57216435185185188</c:v>
                </c:pt>
                <c:pt idx="2992">
                  <c:v>0.57216435185185188</c:v>
                </c:pt>
                <c:pt idx="2993">
                  <c:v>0.57216435185185188</c:v>
                </c:pt>
                <c:pt idx="2994">
                  <c:v>0.57216435185185188</c:v>
                </c:pt>
                <c:pt idx="2995">
                  <c:v>0.57216435185185188</c:v>
                </c:pt>
                <c:pt idx="2996">
                  <c:v>0.57216435185185188</c:v>
                </c:pt>
                <c:pt idx="2997">
                  <c:v>0.57216435185185188</c:v>
                </c:pt>
                <c:pt idx="2998">
                  <c:v>0.57215277777777784</c:v>
                </c:pt>
                <c:pt idx="2999">
                  <c:v>0.57215277777777784</c:v>
                </c:pt>
                <c:pt idx="3000">
                  <c:v>0.57215277777777784</c:v>
                </c:pt>
                <c:pt idx="3001">
                  <c:v>0.57215277777777784</c:v>
                </c:pt>
                <c:pt idx="3002">
                  <c:v>0.57215277777777784</c:v>
                </c:pt>
                <c:pt idx="3003">
                  <c:v>0.57215277777777784</c:v>
                </c:pt>
                <c:pt idx="3004">
                  <c:v>0.57215277777777784</c:v>
                </c:pt>
                <c:pt idx="3005">
                  <c:v>0.57215277777777784</c:v>
                </c:pt>
                <c:pt idx="3006">
                  <c:v>0.57215277777777784</c:v>
                </c:pt>
                <c:pt idx="3007">
                  <c:v>0.57215277777777784</c:v>
                </c:pt>
                <c:pt idx="3008">
                  <c:v>0.57215277777777784</c:v>
                </c:pt>
                <c:pt idx="3009">
                  <c:v>0.57215277777777784</c:v>
                </c:pt>
                <c:pt idx="3010">
                  <c:v>0.57215277777777784</c:v>
                </c:pt>
                <c:pt idx="3011">
                  <c:v>0.57215277777777784</c:v>
                </c:pt>
                <c:pt idx="3012">
                  <c:v>0.57215277777777784</c:v>
                </c:pt>
                <c:pt idx="3013">
                  <c:v>0.57215277777777784</c:v>
                </c:pt>
                <c:pt idx="3014">
                  <c:v>0.57215277777777784</c:v>
                </c:pt>
                <c:pt idx="3015">
                  <c:v>0.57215277777777784</c:v>
                </c:pt>
                <c:pt idx="3016">
                  <c:v>0.57215277777777784</c:v>
                </c:pt>
                <c:pt idx="3017">
                  <c:v>0.57215277777777784</c:v>
                </c:pt>
                <c:pt idx="3018">
                  <c:v>0.57215277777777784</c:v>
                </c:pt>
                <c:pt idx="3019">
                  <c:v>0.57215277777777784</c:v>
                </c:pt>
                <c:pt idx="3020">
                  <c:v>0.57215277777777784</c:v>
                </c:pt>
                <c:pt idx="3021">
                  <c:v>0.57215277777777784</c:v>
                </c:pt>
                <c:pt idx="3022">
                  <c:v>0.57215277777777784</c:v>
                </c:pt>
                <c:pt idx="3023">
                  <c:v>0.57215277777777784</c:v>
                </c:pt>
                <c:pt idx="3024">
                  <c:v>0.57215277777777784</c:v>
                </c:pt>
                <c:pt idx="3025">
                  <c:v>0.57215277777777784</c:v>
                </c:pt>
                <c:pt idx="3026">
                  <c:v>0.57215277777777784</c:v>
                </c:pt>
                <c:pt idx="3027">
                  <c:v>0.57215277777777784</c:v>
                </c:pt>
                <c:pt idx="3028">
                  <c:v>0.57215277777777784</c:v>
                </c:pt>
                <c:pt idx="3029">
                  <c:v>0.57216435185185188</c:v>
                </c:pt>
                <c:pt idx="3030">
                  <c:v>0.57216435185185188</c:v>
                </c:pt>
                <c:pt idx="3031">
                  <c:v>0.57216435185185188</c:v>
                </c:pt>
                <c:pt idx="3032">
                  <c:v>0.57216435185185188</c:v>
                </c:pt>
                <c:pt idx="3033">
                  <c:v>0.57216435185185188</c:v>
                </c:pt>
                <c:pt idx="3034">
                  <c:v>0.57216435185185188</c:v>
                </c:pt>
                <c:pt idx="3035">
                  <c:v>0.57216435185185188</c:v>
                </c:pt>
                <c:pt idx="3036">
                  <c:v>0.57216435185185188</c:v>
                </c:pt>
                <c:pt idx="3037">
                  <c:v>0.57216435185185188</c:v>
                </c:pt>
                <c:pt idx="3038">
                  <c:v>0.57216435185185188</c:v>
                </c:pt>
                <c:pt idx="3039">
                  <c:v>0.57216435185185188</c:v>
                </c:pt>
                <c:pt idx="3040">
                  <c:v>0.57217592592592592</c:v>
                </c:pt>
                <c:pt idx="3041">
                  <c:v>0.57217592592592592</c:v>
                </c:pt>
                <c:pt idx="3042">
                  <c:v>0.57217592592592592</c:v>
                </c:pt>
                <c:pt idx="3043">
                  <c:v>0.57217592592592592</c:v>
                </c:pt>
                <c:pt idx="3044">
                  <c:v>0.57217592592592592</c:v>
                </c:pt>
                <c:pt idx="3045">
                  <c:v>0.57217592592592592</c:v>
                </c:pt>
                <c:pt idx="3046">
                  <c:v>0.57217592592592592</c:v>
                </c:pt>
                <c:pt idx="3047">
                  <c:v>0.57218749999999996</c:v>
                </c:pt>
                <c:pt idx="3048">
                  <c:v>0.57218749999999996</c:v>
                </c:pt>
                <c:pt idx="3049">
                  <c:v>0.57218749999999996</c:v>
                </c:pt>
                <c:pt idx="3050">
                  <c:v>0.57218749999999996</c:v>
                </c:pt>
                <c:pt idx="3051">
                  <c:v>0.57218749999999996</c:v>
                </c:pt>
                <c:pt idx="3052">
                  <c:v>0.57218749999999996</c:v>
                </c:pt>
                <c:pt idx="3053">
                  <c:v>0.57218749999999996</c:v>
                </c:pt>
                <c:pt idx="3054">
                  <c:v>0.57219907407407411</c:v>
                </c:pt>
                <c:pt idx="3055">
                  <c:v>0.57219907407407411</c:v>
                </c:pt>
                <c:pt idx="3056">
                  <c:v>0.57219907407407411</c:v>
                </c:pt>
                <c:pt idx="3057">
                  <c:v>0.57219907407407411</c:v>
                </c:pt>
                <c:pt idx="3058">
                  <c:v>0.57219907407407411</c:v>
                </c:pt>
                <c:pt idx="3059">
                  <c:v>0.57221064814814815</c:v>
                </c:pt>
                <c:pt idx="3060">
                  <c:v>0.57221064814814815</c:v>
                </c:pt>
                <c:pt idx="3061">
                  <c:v>0.57221064814814815</c:v>
                </c:pt>
                <c:pt idx="3062">
                  <c:v>0.57221064814814815</c:v>
                </c:pt>
                <c:pt idx="3063">
                  <c:v>0.57221064814814815</c:v>
                </c:pt>
                <c:pt idx="3064">
                  <c:v>0.57222222222222219</c:v>
                </c:pt>
                <c:pt idx="3065">
                  <c:v>0.57222222222222219</c:v>
                </c:pt>
                <c:pt idx="3066">
                  <c:v>0.57222222222222219</c:v>
                </c:pt>
                <c:pt idx="3067">
                  <c:v>0.57222222222222219</c:v>
                </c:pt>
                <c:pt idx="3068">
                  <c:v>0.57222222222222219</c:v>
                </c:pt>
                <c:pt idx="3069">
                  <c:v>0.57223379629629634</c:v>
                </c:pt>
                <c:pt idx="3070">
                  <c:v>0.57223379629629634</c:v>
                </c:pt>
                <c:pt idx="3071">
                  <c:v>0.57223379629629634</c:v>
                </c:pt>
                <c:pt idx="3072">
                  <c:v>0.57223379629629634</c:v>
                </c:pt>
                <c:pt idx="3073">
                  <c:v>0.57224537037037038</c:v>
                </c:pt>
                <c:pt idx="3074">
                  <c:v>0.57224537037037038</c:v>
                </c:pt>
                <c:pt idx="3075">
                  <c:v>0.57224537037037038</c:v>
                </c:pt>
                <c:pt idx="3076">
                  <c:v>0.57224537037037038</c:v>
                </c:pt>
                <c:pt idx="3077">
                  <c:v>0.57225694444444442</c:v>
                </c:pt>
                <c:pt idx="3078">
                  <c:v>0.57225694444444442</c:v>
                </c:pt>
                <c:pt idx="3079">
                  <c:v>0.57225694444444442</c:v>
                </c:pt>
                <c:pt idx="3080">
                  <c:v>0.57225694444444442</c:v>
                </c:pt>
                <c:pt idx="3081">
                  <c:v>0.57226851851851845</c:v>
                </c:pt>
                <c:pt idx="3082">
                  <c:v>0.57226851851851845</c:v>
                </c:pt>
                <c:pt idx="3083">
                  <c:v>0.57226851851851845</c:v>
                </c:pt>
                <c:pt idx="3084">
                  <c:v>0.57226851851851845</c:v>
                </c:pt>
                <c:pt idx="3085">
                  <c:v>0.5722800925925926</c:v>
                </c:pt>
                <c:pt idx="3086">
                  <c:v>0.5722800925925926</c:v>
                </c:pt>
                <c:pt idx="3087">
                  <c:v>0.5722800925925926</c:v>
                </c:pt>
                <c:pt idx="3088">
                  <c:v>0.57229166666666664</c:v>
                </c:pt>
                <c:pt idx="3089">
                  <c:v>0.57229166666666664</c:v>
                </c:pt>
                <c:pt idx="3090">
                  <c:v>0.57229166666666664</c:v>
                </c:pt>
                <c:pt idx="3091">
                  <c:v>0.57230324074074079</c:v>
                </c:pt>
                <c:pt idx="3092">
                  <c:v>0.57230324074074079</c:v>
                </c:pt>
                <c:pt idx="3093">
                  <c:v>0.57230324074074079</c:v>
                </c:pt>
                <c:pt idx="3094">
                  <c:v>0.57230324074074079</c:v>
                </c:pt>
                <c:pt idx="3095">
                  <c:v>0.57231481481481483</c:v>
                </c:pt>
                <c:pt idx="3096">
                  <c:v>0.57231481481481483</c:v>
                </c:pt>
                <c:pt idx="3097">
                  <c:v>0.57231481481481483</c:v>
                </c:pt>
                <c:pt idx="3098">
                  <c:v>0.57232638888888887</c:v>
                </c:pt>
                <c:pt idx="3099">
                  <c:v>0.57232638888888887</c:v>
                </c:pt>
                <c:pt idx="3100">
                  <c:v>0.57233796296296291</c:v>
                </c:pt>
                <c:pt idx="3101">
                  <c:v>0.57216435185185188</c:v>
                </c:pt>
                <c:pt idx="3102">
                  <c:v>0.57231481481481483</c:v>
                </c:pt>
                <c:pt idx="3103">
                  <c:v>0.57233796296296291</c:v>
                </c:pt>
                <c:pt idx="3104">
                  <c:v>0.57233796296296291</c:v>
                </c:pt>
                <c:pt idx="3105">
                  <c:v>0.57234953703703706</c:v>
                </c:pt>
                <c:pt idx="3106">
                  <c:v>0.57234953703703706</c:v>
                </c:pt>
                <c:pt idx="3107">
                  <c:v>0.57234953703703706</c:v>
                </c:pt>
                <c:pt idx="3108">
                  <c:v>0.5723611111111111</c:v>
                </c:pt>
                <c:pt idx="3109">
                  <c:v>0.5723611111111111</c:v>
                </c:pt>
                <c:pt idx="3110">
                  <c:v>0.5723611111111111</c:v>
                </c:pt>
                <c:pt idx="3111">
                  <c:v>0.57237268518518525</c:v>
                </c:pt>
                <c:pt idx="3112">
                  <c:v>0.57237268518518525</c:v>
                </c:pt>
                <c:pt idx="3113">
                  <c:v>0.57237268518518525</c:v>
                </c:pt>
                <c:pt idx="3114">
                  <c:v>0.57238425925925929</c:v>
                </c:pt>
                <c:pt idx="3115">
                  <c:v>0.57238425925925929</c:v>
                </c:pt>
                <c:pt idx="3116">
                  <c:v>0.57239583333333333</c:v>
                </c:pt>
                <c:pt idx="3117">
                  <c:v>0.57239583333333333</c:v>
                </c:pt>
                <c:pt idx="3118">
                  <c:v>0.57240740740740736</c:v>
                </c:pt>
                <c:pt idx="3119">
                  <c:v>0.57240740740740736</c:v>
                </c:pt>
                <c:pt idx="3120">
                  <c:v>0.57240740740740736</c:v>
                </c:pt>
                <c:pt idx="3121">
                  <c:v>0.57241898148148151</c:v>
                </c:pt>
                <c:pt idx="3122">
                  <c:v>0.57241898148148151</c:v>
                </c:pt>
                <c:pt idx="3123">
                  <c:v>0.57241898148148151</c:v>
                </c:pt>
                <c:pt idx="3124">
                  <c:v>0.57243055555555555</c:v>
                </c:pt>
                <c:pt idx="3125">
                  <c:v>0.57243055555555555</c:v>
                </c:pt>
                <c:pt idx="3126">
                  <c:v>0.57243055555555555</c:v>
                </c:pt>
                <c:pt idx="3127">
                  <c:v>0.5724421296296297</c:v>
                </c:pt>
                <c:pt idx="3128">
                  <c:v>0.5724421296296297</c:v>
                </c:pt>
                <c:pt idx="3129">
                  <c:v>0.57245370370370374</c:v>
                </c:pt>
                <c:pt idx="3130">
                  <c:v>0.57245370370370374</c:v>
                </c:pt>
                <c:pt idx="3131">
                  <c:v>0.57246527777777778</c:v>
                </c:pt>
                <c:pt idx="3132">
                  <c:v>0.57246527777777778</c:v>
                </c:pt>
                <c:pt idx="3133">
                  <c:v>0.57247685185185182</c:v>
                </c:pt>
                <c:pt idx="3134">
                  <c:v>0.57247685185185182</c:v>
                </c:pt>
                <c:pt idx="3135">
                  <c:v>0.57248842592592586</c:v>
                </c:pt>
                <c:pt idx="3136">
                  <c:v>0.57248842592592586</c:v>
                </c:pt>
                <c:pt idx="3137">
                  <c:v>0.57248842592592586</c:v>
                </c:pt>
                <c:pt idx="3138">
                  <c:v>0.57250000000000001</c:v>
                </c:pt>
                <c:pt idx="3139">
                  <c:v>0.57250000000000001</c:v>
                </c:pt>
                <c:pt idx="3140">
                  <c:v>0.57251157407407405</c:v>
                </c:pt>
                <c:pt idx="3141">
                  <c:v>0.57251157407407405</c:v>
                </c:pt>
                <c:pt idx="3142">
                  <c:v>0.57251157407407405</c:v>
                </c:pt>
                <c:pt idx="3143">
                  <c:v>0.5725231481481482</c:v>
                </c:pt>
                <c:pt idx="3144">
                  <c:v>0.5725231481481482</c:v>
                </c:pt>
                <c:pt idx="3145">
                  <c:v>0.57253472222222224</c:v>
                </c:pt>
                <c:pt idx="3146">
                  <c:v>0.57253472222222224</c:v>
                </c:pt>
                <c:pt idx="3147">
                  <c:v>0.57254629629629628</c:v>
                </c:pt>
                <c:pt idx="3148">
                  <c:v>0.57255787037037031</c:v>
                </c:pt>
                <c:pt idx="3149">
                  <c:v>0.57255787037037031</c:v>
                </c:pt>
                <c:pt idx="3150">
                  <c:v>0.57256944444444446</c:v>
                </c:pt>
                <c:pt idx="3151">
                  <c:v>0.57256944444444446</c:v>
                </c:pt>
                <c:pt idx="3152">
                  <c:v>0.57256944444444446</c:v>
                </c:pt>
                <c:pt idx="3153">
                  <c:v>0.5725810185185185</c:v>
                </c:pt>
                <c:pt idx="3154">
                  <c:v>0.5725810185185185</c:v>
                </c:pt>
                <c:pt idx="3155">
                  <c:v>0.57259259259259265</c:v>
                </c:pt>
                <c:pt idx="3156">
                  <c:v>0.57259259259259265</c:v>
                </c:pt>
                <c:pt idx="3157">
                  <c:v>0.57260416666666669</c:v>
                </c:pt>
                <c:pt idx="3158">
                  <c:v>0.57261574074074073</c:v>
                </c:pt>
                <c:pt idx="3159">
                  <c:v>0.57261574074074073</c:v>
                </c:pt>
                <c:pt idx="3160">
                  <c:v>0.57262731481481477</c:v>
                </c:pt>
                <c:pt idx="3161">
                  <c:v>0.57262731481481477</c:v>
                </c:pt>
                <c:pt idx="3162">
                  <c:v>0.57263888888888892</c:v>
                </c:pt>
                <c:pt idx="3163">
                  <c:v>0.57263888888888892</c:v>
                </c:pt>
                <c:pt idx="3164">
                  <c:v>0.57265046296296296</c:v>
                </c:pt>
                <c:pt idx="3165">
                  <c:v>0.57266203703703711</c:v>
                </c:pt>
                <c:pt idx="3166">
                  <c:v>0.57266203703703711</c:v>
                </c:pt>
                <c:pt idx="3167">
                  <c:v>0.57267361111111115</c:v>
                </c:pt>
                <c:pt idx="3168">
                  <c:v>0.57267361111111115</c:v>
                </c:pt>
                <c:pt idx="3169">
                  <c:v>0.57268518518518519</c:v>
                </c:pt>
                <c:pt idx="3170">
                  <c:v>0.57269675925925922</c:v>
                </c:pt>
                <c:pt idx="3171">
                  <c:v>0.57270833333333326</c:v>
                </c:pt>
                <c:pt idx="3172">
                  <c:v>0.57270833333333326</c:v>
                </c:pt>
                <c:pt idx="3173">
                  <c:v>0.57270833333333326</c:v>
                </c:pt>
                <c:pt idx="3174">
                  <c:v>0.57271990740740741</c:v>
                </c:pt>
                <c:pt idx="3175">
                  <c:v>0.57273148148148145</c:v>
                </c:pt>
                <c:pt idx="3176">
                  <c:v>0.57273148148148145</c:v>
                </c:pt>
                <c:pt idx="3177">
                  <c:v>0.5727430555555556</c:v>
                </c:pt>
                <c:pt idx="3178">
                  <c:v>0.57275462962962964</c:v>
                </c:pt>
                <c:pt idx="3179">
                  <c:v>0.57275462962962964</c:v>
                </c:pt>
                <c:pt idx="3180">
                  <c:v>0.57276620370370368</c:v>
                </c:pt>
                <c:pt idx="3181">
                  <c:v>0.57276620370370368</c:v>
                </c:pt>
                <c:pt idx="3182">
                  <c:v>0.57277777777777772</c:v>
                </c:pt>
                <c:pt idx="3183">
                  <c:v>0.57277777777777772</c:v>
                </c:pt>
                <c:pt idx="3184">
                  <c:v>0.57278935185185187</c:v>
                </c:pt>
                <c:pt idx="3185">
                  <c:v>0.57280092592592591</c:v>
                </c:pt>
                <c:pt idx="3186">
                  <c:v>0.57280092592592591</c:v>
                </c:pt>
                <c:pt idx="3187">
                  <c:v>0.57281250000000006</c:v>
                </c:pt>
                <c:pt idx="3188">
                  <c:v>0.57281250000000006</c:v>
                </c:pt>
                <c:pt idx="3189">
                  <c:v>0.5728240740740741</c:v>
                </c:pt>
                <c:pt idx="3190">
                  <c:v>0.5728240740740741</c:v>
                </c:pt>
                <c:pt idx="3191">
                  <c:v>0.5728240740740741</c:v>
                </c:pt>
                <c:pt idx="3192">
                  <c:v>0.57283564814814814</c:v>
                </c:pt>
                <c:pt idx="3193">
                  <c:v>0.57283564814814814</c:v>
                </c:pt>
                <c:pt idx="3194">
                  <c:v>0.57283564814814814</c:v>
                </c:pt>
                <c:pt idx="3195">
                  <c:v>0.57283564814814814</c:v>
                </c:pt>
                <c:pt idx="3196">
                  <c:v>0.57283564814814814</c:v>
                </c:pt>
                <c:pt idx="3197">
                  <c:v>0.57283564814814814</c:v>
                </c:pt>
                <c:pt idx="3198">
                  <c:v>0.57283564814814814</c:v>
                </c:pt>
                <c:pt idx="3199">
                  <c:v>0.57284722222222217</c:v>
                </c:pt>
                <c:pt idx="3200">
                  <c:v>0.57284722222222217</c:v>
                </c:pt>
                <c:pt idx="3201">
                  <c:v>0.57284722222222217</c:v>
                </c:pt>
                <c:pt idx="3202">
                  <c:v>0.57284722222222217</c:v>
                </c:pt>
                <c:pt idx="3203">
                  <c:v>0.57284722222222217</c:v>
                </c:pt>
                <c:pt idx="3204">
                  <c:v>0.57284722222222217</c:v>
                </c:pt>
                <c:pt idx="3205">
                  <c:v>0.57284722222222217</c:v>
                </c:pt>
                <c:pt idx="3206">
                  <c:v>0.57285879629629632</c:v>
                </c:pt>
                <c:pt idx="3207">
                  <c:v>0.57285879629629632</c:v>
                </c:pt>
                <c:pt idx="3208">
                  <c:v>0.57285879629629632</c:v>
                </c:pt>
                <c:pt idx="3209">
                  <c:v>0.57285879629629632</c:v>
                </c:pt>
                <c:pt idx="3210">
                  <c:v>0.57284722222222217</c:v>
                </c:pt>
                <c:pt idx="3211">
                  <c:v>0.57284722222222217</c:v>
                </c:pt>
                <c:pt idx="3212">
                  <c:v>0.57284722222222217</c:v>
                </c:pt>
                <c:pt idx="3213">
                  <c:v>0.57284722222222217</c:v>
                </c:pt>
                <c:pt idx="3214">
                  <c:v>0.57284722222222217</c:v>
                </c:pt>
                <c:pt idx="3215">
                  <c:v>0.57283564814814814</c:v>
                </c:pt>
                <c:pt idx="3216">
                  <c:v>0.5728240740740741</c:v>
                </c:pt>
                <c:pt idx="3217">
                  <c:v>0.5728240740740741</c:v>
                </c:pt>
                <c:pt idx="3218">
                  <c:v>0.5728240740740741</c:v>
                </c:pt>
                <c:pt idx="3219">
                  <c:v>0.57281250000000006</c:v>
                </c:pt>
                <c:pt idx="3220">
                  <c:v>0.57281250000000006</c:v>
                </c:pt>
                <c:pt idx="3221">
                  <c:v>0.57280092592592591</c:v>
                </c:pt>
                <c:pt idx="3222">
                  <c:v>0.57280092592592591</c:v>
                </c:pt>
                <c:pt idx="3223">
                  <c:v>0.57280092592592591</c:v>
                </c:pt>
                <c:pt idx="3224">
                  <c:v>0.57278935185185187</c:v>
                </c:pt>
                <c:pt idx="3225">
                  <c:v>0.57278935185185187</c:v>
                </c:pt>
                <c:pt idx="3226">
                  <c:v>0.57277777777777772</c:v>
                </c:pt>
                <c:pt idx="3227">
                  <c:v>0.57277777777777772</c:v>
                </c:pt>
                <c:pt idx="3228">
                  <c:v>0.57277777777777772</c:v>
                </c:pt>
                <c:pt idx="3229">
                  <c:v>0.57276620370370368</c:v>
                </c:pt>
                <c:pt idx="3230">
                  <c:v>0.57276620370370368</c:v>
                </c:pt>
                <c:pt idx="3231">
                  <c:v>0.57276620370370368</c:v>
                </c:pt>
                <c:pt idx="3232">
                  <c:v>0.57275462962962964</c:v>
                </c:pt>
                <c:pt idx="3233">
                  <c:v>0.57275462962962964</c:v>
                </c:pt>
                <c:pt idx="3234">
                  <c:v>0.57275462962962964</c:v>
                </c:pt>
                <c:pt idx="3235">
                  <c:v>0.5727430555555556</c:v>
                </c:pt>
                <c:pt idx="3236">
                  <c:v>0.5727430555555556</c:v>
                </c:pt>
                <c:pt idx="3237">
                  <c:v>0.57273148148148145</c:v>
                </c:pt>
                <c:pt idx="3238">
                  <c:v>0.57273148148148145</c:v>
                </c:pt>
                <c:pt idx="3239">
                  <c:v>0.57273148148148145</c:v>
                </c:pt>
                <c:pt idx="3240">
                  <c:v>0.57271990740740741</c:v>
                </c:pt>
                <c:pt idx="3241">
                  <c:v>0.57271990740740741</c:v>
                </c:pt>
                <c:pt idx="3242">
                  <c:v>0.57271990740740741</c:v>
                </c:pt>
                <c:pt idx="3243">
                  <c:v>0.57270833333333326</c:v>
                </c:pt>
                <c:pt idx="3244">
                  <c:v>0.57270833333333326</c:v>
                </c:pt>
                <c:pt idx="3245">
                  <c:v>0.57270833333333326</c:v>
                </c:pt>
                <c:pt idx="3246">
                  <c:v>0.57269675925925922</c:v>
                </c:pt>
                <c:pt idx="3247">
                  <c:v>0.57269675925925922</c:v>
                </c:pt>
                <c:pt idx="3248">
                  <c:v>0.57269675925925922</c:v>
                </c:pt>
                <c:pt idx="3249">
                  <c:v>0.57268518518518519</c:v>
                </c:pt>
                <c:pt idx="3250">
                  <c:v>0.57268518518518519</c:v>
                </c:pt>
                <c:pt idx="3251">
                  <c:v>0.57267361111111115</c:v>
                </c:pt>
                <c:pt idx="3252">
                  <c:v>0.57267361111111115</c:v>
                </c:pt>
                <c:pt idx="3253">
                  <c:v>0.57267361111111115</c:v>
                </c:pt>
                <c:pt idx="3254">
                  <c:v>0.57266203703703711</c:v>
                </c:pt>
                <c:pt idx="3255">
                  <c:v>0.57266203703703711</c:v>
                </c:pt>
                <c:pt idx="3256">
                  <c:v>0.57266203703703711</c:v>
                </c:pt>
                <c:pt idx="3257">
                  <c:v>0.57265046296296296</c:v>
                </c:pt>
                <c:pt idx="3258">
                  <c:v>0.57265046296296296</c:v>
                </c:pt>
                <c:pt idx="3259">
                  <c:v>0.57265046296296296</c:v>
                </c:pt>
                <c:pt idx="3260">
                  <c:v>0.57265046296296296</c:v>
                </c:pt>
                <c:pt idx="3261">
                  <c:v>0.57263888888888892</c:v>
                </c:pt>
                <c:pt idx="3262">
                  <c:v>0.57263888888888892</c:v>
                </c:pt>
                <c:pt idx="3263">
                  <c:v>0.57263888888888892</c:v>
                </c:pt>
                <c:pt idx="3264">
                  <c:v>0.57262731481481477</c:v>
                </c:pt>
                <c:pt idx="3265">
                  <c:v>0.57262731481481477</c:v>
                </c:pt>
                <c:pt idx="3266">
                  <c:v>0.57262731481481477</c:v>
                </c:pt>
                <c:pt idx="3267">
                  <c:v>0.57261574074074073</c:v>
                </c:pt>
                <c:pt idx="3268">
                  <c:v>0.57261574074074073</c:v>
                </c:pt>
                <c:pt idx="3269">
                  <c:v>0.57261574074074073</c:v>
                </c:pt>
                <c:pt idx="3270">
                  <c:v>0.57260416666666669</c:v>
                </c:pt>
                <c:pt idx="3271">
                  <c:v>0.57260416666666669</c:v>
                </c:pt>
                <c:pt idx="3272">
                  <c:v>0.57260416666666669</c:v>
                </c:pt>
                <c:pt idx="3273">
                  <c:v>0.57259259259259265</c:v>
                </c:pt>
                <c:pt idx="3274">
                  <c:v>0.57259259259259265</c:v>
                </c:pt>
                <c:pt idx="3275">
                  <c:v>0.57259259259259265</c:v>
                </c:pt>
                <c:pt idx="3276">
                  <c:v>0.5725810185185185</c:v>
                </c:pt>
                <c:pt idx="3277">
                  <c:v>0.5725810185185185</c:v>
                </c:pt>
                <c:pt idx="3278">
                  <c:v>0.5725810185185185</c:v>
                </c:pt>
                <c:pt idx="3279">
                  <c:v>0.57256944444444446</c:v>
                </c:pt>
                <c:pt idx="3280">
                  <c:v>0.57256944444444446</c:v>
                </c:pt>
                <c:pt idx="3281">
                  <c:v>0.57256944444444446</c:v>
                </c:pt>
                <c:pt idx="3282">
                  <c:v>0.57255787037037031</c:v>
                </c:pt>
                <c:pt idx="3283">
                  <c:v>0.57255787037037031</c:v>
                </c:pt>
                <c:pt idx="3284">
                  <c:v>0.57255787037037031</c:v>
                </c:pt>
                <c:pt idx="3285">
                  <c:v>0.57255787037037031</c:v>
                </c:pt>
                <c:pt idx="3286">
                  <c:v>0.57254629629629628</c:v>
                </c:pt>
                <c:pt idx="3287">
                  <c:v>0.57254629629629628</c:v>
                </c:pt>
                <c:pt idx="3288">
                  <c:v>0.57254629629629628</c:v>
                </c:pt>
                <c:pt idx="3289">
                  <c:v>0.57253472222222224</c:v>
                </c:pt>
                <c:pt idx="3290">
                  <c:v>0.57253472222222224</c:v>
                </c:pt>
                <c:pt idx="3291">
                  <c:v>0.57253472222222224</c:v>
                </c:pt>
                <c:pt idx="3292">
                  <c:v>0.57253472222222224</c:v>
                </c:pt>
                <c:pt idx="3293">
                  <c:v>0.5725231481481482</c:v>
                </c:pt>
                <c:pt idx="3294">
                  <c:v>0.5725231481481482</c:v>
                </c:pt>
                <c:pt idx="3295">
                  <c:v>0.5725231481481482</c:v>
                </c:pt>
                <c:pt idx="3296">
                  <c:v>0.57251157407407405</c:v>
                </c:pt>
                <c:pt idx="3297">
                  <c:v>0.57251157407407405</c:v>
                </c:pt>
                <c:pt idx="3298">
                  <c:v>0.57251157407407405</c:v>
                </c:pt>
                <c:pt idx="3299">
                  <c:v>0.57251157407407405</c:v>
                </c:pt>
                <c:pt idx="3300">
                  <c:v>0.57250000000000001</c:v>
                </c:pt>
                <c:pt idx="3301">
                  <c:v>0.57250000000000001</c:v>
                </c:pt>
                <c:pt idx="3302">
                  <c:v>0.57250000000000001</c:v>
                </c:pt>
                <c:pt idx="3303">
                  <c:v>0.57248842592592586</c:v>
                </c:pt>
                <c:pt idx="3304">
                  <c:v>0.57248842592592586</c:v>
                </c:pt>
                <c:pt idx="3305">
                  <c:v>0.57248842592592586</c:v>
                </c:pt>
                <c:pt idx="3306">
                  <c:v>0.57248842592592586</c:v>
                </c:pt>
                <c:pt idx="3307">
                  <c:v>0.57247685185185182</c:v>
                </c:pt>
                <c:pt idx="3308">
                  <c:v>0.57247685185185182</c:v>
                </c:pt>
                <c:pt idx="3309">
                  <c:v>0.57247685185185182</c:v>
                </c:pt>
                <c:pt idx="3310">
                  <c:v>0.57247685185185182</c:v>
                </c:pt>
                <c:pt idx="3311">
                  <c:v>0.57246527777777778</c:v>
                </c:pt>
                <c:pt idx="3312">
                  <c:v>0.57246527777777778</c:v>
                </c:pt>
                <c:pt idx="3313">
                  <c:v>0.57246527777777778</c:v>
                </c:pt>
                <c:pt idx="3314">
                  <c:v>0.57246527777777778</c:v>
                </c:pt>
                <c:pt idx="3315">
                  <c:v>0.57245370370370374</c:v>
                </c:pt>
                <c:pt idx="3316">
                  <c:v>0.57245370370370374</c:v>
                </c:pt>
                <c:pt idx="3317">
                  <c:v>0.57245370370370374</c:v>
                </c:pt>
                <c:pt idx="3318">
                  <c:v>0.57245370370370374</c:v>
                </c:pt>
                <c:pt idx="3319">
                  <c:v>0.5724421296296297</c:v>
                </c:pt>
                <c:pt idx="3320">
                  <c:v>0.5724421296296297</c:v>
                </c:pt>
                <c:pt idx="3321">
                  <c:v>0.5724421296296297</c:v>
                </c:pt>
                <c:pt idx="3322">
                  <c:v>0.5724421296296297</c:v>
                </c:pt>
                <c:pt idx="3323">
                  <c:v>0.57243055555555555</c:v>
                </c:pt>
                <c:pt idx="3324">
                  <c:v>0.57243055555555555</c:v>
                </c:pt>
                <c:pt idx="3325">
                  <c:v>0.57243055555555555</c:v>
                </c:pt>
                <c:pt idx="3326">
                  <c:v>0.57241898148148151</c:v>
                </c:pt>
                <c:pt idx="3327">
                  <c:v>0.57241898148148151</c:v>
                </c:pt>
                <c:pt idx="3328">
                  <c:v>0.57241898148148151</c:v>
                </c:pt>
                <c:pt idx="3329">
                  <c:v>0.57241898148148151</c:v>
                </c:pt>
                <c:pt idx="3330">
                  <c:v>0.57241898148148151</c:v>
                </c:pt>
                <c:pt idx="3331">
                  <c:v>0.57241898148148151</c:v>
                </c:pt>
                <c:pt idx="3332">
                  <c:v>0.57241898148148151</c:v>
                </c:pt>
                <c:pt idx="3333">
                  <c:v>0.57241898148148151</c:v>
                </c:pt>
                <c:pt idx="3334">
                  <c:v>0.57240740740740736</c:v>
                </c:pt>
                <c:pt idx="3335">
                  <c:v>0.57240740740740736</c:v>
                </c:pt>
                <c:pt idx="3336">
                  <c:v>0.57240740740740736</c:v>
                </c:pt>
                <c:pt idx="3337">
                  <c:v>0.57240740740740736</c:v>
                </c:pt>
                <c:pt idx="3338">
                  <c:v>0.57239583333333333</c:v>
                </c:pt>
                <c:pt idx="3339">
                  <c:v>0.57239583333333333</c:v>
                </c:pt>
                <c:pt idx="3340">
                  <c:v>0.57239583333333333</c:v>
                </c:pt>
                <c:pt idx="3341">
                  <c:v>0.57239583333333333</c:v>
                </c:pt>
                <c:pt idx="3342">
                  <c:v>0.57239583333333333</c:v>
                </c:pt>
                <c:pt idx="3343">
                  <c:v>0.57239583333333333</c:v>
                </c:pt>
                <c:pt idx="3344">
                  <c:v>0.57239583333333333</c:v>
                </c:pt>
                <c:pt idx="3345">
                  <c:v>0.57238425925925929</c:v>
                </c:pt>
                <c:pt idx="3346">
                  <c:v>0.57238425925925929</c:v>
                </c:pt>
                <c:pt idx="3347">
                  <c:v>0.57238425925925929</c:v>
                </c:pt>
                <c:pt idx="3348">
                  <c:v>0.57238425925925929</c:v>
                </c:pt>
                <c:pt idx="3349">
                  <c:v>0.57238425925925929</c:v>
                </c:pt>
                <c:pt idx="3350">
                  <c:v>0.57238425925925929</c:v>
                </c:pt>
                <c:pt idx="3351">
                  <c:v>0.57238425925925929</c:v>
                </c:pt>
                <c:pt idx="3352">
                  <c:v>0.57237268518518525</c:v>
                </c:pt>
                <c:pt idx="3353">
                  <c:v>0.57237268518518525</c:v>
                </c:pt>
                <c:pt idx="3354">
                  <c:v>0.57237268518518525</c:v>
                </c:pt>
                <c:pt idx="3355">
                  <c:v>0.57237268518518525</c:v>
                </c:pt>
                <c:pt idx="3356">
                  <c:v>0.57237268518518525</c:v>
                </c:pt>
                <c:pt idx="3357">
                  <c:v>0.57237268518518525</c:v>
                </c:pt>
                <c:pt idx="3358">
                  <c:v>0.57237268518518525</c:v>
                </c:pt>
                <c:pt idx="3359">
                  <c:v>0.57237268518518525</c:v>
                </c:pt>
                <c:pt idx="3360">
                  <c:v>0.57237268518518525</c:v>
                </c:pt>
                <c:pt idx="3361">
                  <c:v>0.57237268518518525</c:v>
                </c:pt>
                <c:pt idx="3362">
                  <c:v>0.57237268518518525</c:v>
                </c:pt>
                <c:pt idx="3363">
                  <c:v>0.5723611111111111</c:v>
                </c:pt>
                <c:pt idx="3364">
                  <c:v>0.5723611111111111</c:v>
                </c:pt>
                <c:pt idx="3365">
                  <c:v>0.5723611111111111</c:v>
                </c:pt>
                <c:pt idx="3366">
                  <c:v>0.5723611111111111</c:v>
                </c:pt>
                <c:pt idx="3367">
                  <c:v>0.5723611111111111</c:v>
                </c:pt>
                <c:pt idx="3368">
                  <c:v>0.5723611111111111</c:v>
                </c:pt>
                <c:pt idx="3369">
                  <c:v>0.5723611111111111</c:v>
                </c:pt>
                <c:pt idx="3370">
                  <c:v>0.5723611111111111</c:v>
                </c:pt>
                <c:pt idx="3371">
                  <c:v>0.5723611111111111</c:v>
                </c:pt>
                <c:pt idx="3372">
                  <c:v>0.5723611111111111</c:v>
                </c:pt>
                <c:pt idx="3373">
                  <c:v>0.5723611111111111</c:v>
                </c:pt>
                <c:pt idx="3374">
                  <c:v>0.5723611111111111</c:v>
                </c:pt>
                <c:pt idx="3375">
                  <c:v>0.5723611111111111</c:v>
                </c:pt>
                <c:pt idx="3376">
                  <c:v>0.5723611111111111</c:v>
                </c:pt>
                <c:pt idx="3377">
                  <c:v>0.5723611111111111</c:v>
                </c:pt>
                <c:pt idx="3378">
                  <c:v>0.5723611111111111</c:v>
                </c:pt>
                <c:pt idx="3379">
                  <c:v>0.5723611111111111</c:v>
                </c:pt>
                <c:pt idx="3380">
                  <c:v>0.5723611111111111</c:v>
                </c:pt>
                <c:pt idx="3381">
                  <c:v>0.5723611111111111</c:v>
                </c:pt>
                <c:pt idx="3382">
                  <c:v>0.5723611111111111</c:v>
                </c:pt>
                <c:pt idx="3383">
                  <c:v>0.5723611111111111</c:v>
                </c:pt>
                <c:pt idx="3384">
                  <c:v>0.5723611111111111</c:v>
                </c:pt>
                <c:pt idx="3385">
                  <c:v>0.5723611111111111</c:v>
                </c:pt>
                <c:pt idx="3386">
                  <c:v>0.5723611111111111</c:v>
                </c:pt>
                <c:pt idx="3387">
                  <c:v>0.5723611111111111</c:v>
                </c:pt>
                <c:pt idx="3388">
                  <c:v>0.5723611111111111</c:v>
                </c:pt>
                <c:pt idx="3389">
                  <c:v>0.5723611111111111</c:v>
                </c:pt>
                <c:pt idx="3390">
                  <c:v>0.5723611111111111</c:v>
                </c:pt>
                <c:pt idx="3391">
                  <c:v>0.5723611111111111</c:v>
                </c:pt>
                <c:pt idx="3392">
                  <c:v>0.5723611111111111</c:v>
                </c:pt>
                <c:pt idx="3393">
                  <c:v>0.5723611111111111</c:v>
                </c:pt>
                <c:pt idx="3394">
                  <c:v>0.5723611111111111</c:v>
                </c:pt>
                <c:pt idx="3395">
                  <c:v>0.5723611111111111</c:v>
                </c:pt>
                <c:pt idx="3396">
                  <c:v>0.5723611111111111</c:v>
                </c:pt>
                <c:pt idx="3397">
                  <c:v>0.5723611111111111</c:v>
                </c:pt>
                <c:pt idx="3398">
                  <c:v>0.57237268518518525</c:v>
                </c:pt>
                <c:pt idx="3399">
                  <c:v>0.57237268518518525</c:v>
                </c:pt>
                <c:pt idx="3400">
                  <c:v>0.57237268518518525</c:v>
                </c:pt>
                <c:pt idx="3401">
                  <c:v>0.57237268518518525</c:v>
                </c:pt>
                <c:pt idx="3402">
                  <c:v>0.57237268518518525</c:v>
                </c:pt>
                <c:pt idx="3403">
                  <c:v>0.57237268518518525</c:v>
                </c:pt>
                <c:pt idx="3404">
                  <c:v>0.57237268518518525</c:v>
                </c:pt>
                <c:pt idx="3405">
                  <c:v>0.57237268518518525</c:v>
                </c:pt>
                <c:pt idx="3406">
                  <c:v>0.57237268518518525</c:v>
                </c:pt>
                <c:pt idx="3407">
                  <c:v>0.57237268518518525</c:v>
                </c:pt>
                <c:pt idx="3408">
                  <c:v>0.57237268518518525</c:v>
                </c:pt>
                <c:pt idx="3409">
                  <c:v>0.57238425925925929</c:v>
                </c:pt>
                <c:pt idx="3410">
                  <c:v>0.57238425925925929</c:v>
                </c:pt>
                <c:pt idx="3411">
                  <c:v>0.57238425925925929</c:v>
                </c:pt>
                <c:pt idx="3412">
                  <c:v>0.57238425925925929</c:v>
                </c:pt>
                <c:pt idx="3413">
                  <c:v>0.57238425925925929</c:v>
                </c:pt>
                <c:pt idx="3414">
                  <c:v>0.57238425925925929</c:v>
                </c:pt>
                <c:pt idx="3415">
                  <c:v>0.57239583333333333</c:v>
                </c:pt>
                <c:pt idx="3416">
                  <c:v>0.57239583333333333</c:v>
                </c:pt>
                <c:pt idx="3417">
                  <c:v>0.57239583333333333</c:v>
                </c:pt>
                <c:pt idx="3418">
                  <c:v>0.57239583333333333</c:v>
                </c:pt>
                <c:pt idx="3419">
                  <c:v>0.57239583333333333</c:v>
                </c:pt>
                <c:pt idx="3420">
                  <c:v>0.57239583333333333</c:v>
                </c:pt>
                <c:pt idx="3421">
                  <c:v>0.57239583333333333</c:v>
                </c:pt>
                <c:pt idx="3422">
                  <c:v>0.57240740740740736</c:v>
                </c:pt>
                <c:pt idx="3423">
                  <c:v>0.57240740740740736</c:v>
                </c:pt>
                <c:pt idx="3424">
                  <c:v>0.57240740740740736</c:v>
                </c:pt>
                <c:pt idx="3425">
                  <c:v>0.57240740740740736</c:v>
                </c:pt>
                <c:pt idx="3426">
                  <c:v>0.57240740740740736</c:v>
                </c:pt>
                <c:pt idx="3427">
                  <c:v>0.57240740740740736</c:v>
                </c:pt>
                <c:pt idx="3428">
                  <c:v>0.57241898148148151</c:v>
                </c:pt>
                <c:pt idx="3429">
                  <c:v>0.57241898148148151</c:v>
                </c:pt>
                <c:pt idx="3430">
                  <c:v>0.57241898148148151</c:v>
                </c:pt>
                <c:pt idx="3431">
                  <c:v>0.57241898148148151</c:v>
                </c:pt>
                <c:pt idx="3432">
                  <c:v>0.57243055555555555</c:v>
                </c:pt>
                <c:pt idx="3433">
                  <c:v>0.57243055555555555</c:v>
                </c:pt>
                <c:pt idx="3434">
                  <c:v>0.57243055555555555</c:v>
                </c:pt>
                <c:pt idx="3435">
                  <c:v>0.57243055555555555</c:v>
                </c:pt>
                <c:pt idx="3436">
                  <c:v>0.57243055555555555</c:v>
                </c:pt>
                <c:pt idx="3437">
                  <c:v>0.5724421296296297</c:v>
                </c:pt>
                <c:pt idx="3438">
                  <c:v>0.5724421296296297</c:v>
                </c:pt>
                <c:pt idx="3439">
                  <c:v>0.5724421296296297</c:v>
                </c:pt>
                <c:pt idx="3440">
                  <c:v>0.5724421296296297</c:v>
                </c:pt>
                <c:pt idx="3441">
                  <c:v>0.57245370370370374</c:v>
                </c:pt>
                <c:pt idx="3442">
                  <c:v>0.57245370370370374</c:v>
                </c:pt>
                <c:pt idx="3443">
                  <c:v>0.57245370370370374</c:v>
                </c:pt>
                <c:pt idx="3444">
                  <c:v>0.57245370370370374</c:v>
                </c:pt>
                <c:pt idx="3445">
                  <c:v>0.57246527777777778</c:v>
                </c:pt>
                <c:pt idx="3446">
                  <c:v>0.57246527777777778</c:v>
                </c:pt>
                <c:pt idx="3447">
                  <c:v>0.57246527777777778</c:v>
                </c:pt>
                <c:pt idx="3448">
                  <c:v>0.57247685185185182</c:v>
                </c:pt>
                <c:pt idx="3449">
                  <c:v>0.57247685185185182</c:v>
                </c:pt>
                <c:pt idx="3450">
                  <c:v>0.57247685185185182</c:v>
                </c:pt>
                <c:pt idx="3451">
                  <c:v>0.57247685185185182</c:v>
                </c:pt>
                <c:pt idx="3452">
                  <c:v>0.57247685185185182</c:v>
                </c:pt>
                <c:pt idx="3453">
                  <c:v>0.57248842592592586</c:v>
                </c:pt>
                <c:pt idx="3454">
                  <c:v>0.57248842592592586</c:v>
                </c:pt>
                <c:pt idx="3455">
                  <c:v>0.57248842592592586</c:v>
                </c:pt>
                <c:pt idx="3456">
                  <c:v>0.57250000000000001</c:v>
                </c:pt>
                <c:pt idx="3457">
                  <c:v>0.57250000000000001</c:v>
                </c:pt>
                <c:pt idx="3458">
                  <c:v>0.57251157407407405</c:v>
                </c:pt>
                <c:pt idx="3459">
                  <c:v>0.57251157407407405</c:v>
                </c:pt>
                <c:pt idx="3460">
                  <c:v>0.57251157407407405</c:v>
                </c:pt>
                <c:pt idx="3461">
                  <c:v>0.57251157407407405</c:v>
                </c:pt>
                <c:pt idx="3462">
                  <c:v>0.5725231481481482</c:v>
                </c:pt>
                <c:pt idx="3463">
                  <c:v>0.5725231481481482</c:v>
                </c:pt>
                <c:pt idx="3464">
                  <c:v>0.5725231481481482</c:v>
                </c:pt>
                <c:pt idx="3465">
                  <c:v>0.57253472222222224</c:v>
                </c:pt>
                <c:pt idx="3466">
                  <c:v>0.57253472222222224</c:v>
                </c:pt>
                <c:pt idx="3467">
                  <c:v>0.57253472222222224</c:v>
                </c:pt>
                <c:pt idx="3468">
                  <c:v>0.57254629629629628</c:v>
                </c:pt>
                <c:pt idx="3469">
                  <c:v>0.57254629629629628</c:v>
                </c:pt>
                <c:pt idx="3470">
                  <c:v>0.57255787037037031</c:v>
                </c:pt>
                <c:pt idx="3471">
                  <c:v>0.57255787037037031</c:v>
                </c:pt>
                <c:pt idx="3472">
                  <c:v>0.57255787037037031</c:v>
                </c:pt>
                <c:pt idx="3473">
                  <c:v>0.57256944444444446</c:v>
                </c:pt>
                <c:pt idx="3474">
                  <c:v>0.57256944444444446</c:v>
                </c:pt>
                <c:pt idx="3475">
                  <c:v>0.57256944444444446</c:v>
                </c:pt>
                <c:pt idx="3476">
                  <c:v>0.57256944444444446</c:v>
                </c:pt>
                <c:pt idx="3477">
                  <c:v>0.5725810185185185</c:v>
                </c:pt>
                <c:pt idx="3478">
                  <c:v>0.5725810185185185</c:v>
                </c:pt>
                <c:pt idx="3479">
                  <c:v>0.5725810185185185</c:v>
                </c:pt>
                <c:pt idx="3480">
                  <c:v>0.57259259259259265</c:v>
                </c:pt>
                <c:pt idx="3481">
                  <c:v>0.57259259259259265</c:v>
                </c:pt>
                <c:pt idx="3482">
                  <c:v>0.57260416666666669</c:v>
                </c:pt>
                <c:pt idx="3483">
                  <c:v>0.57260416666666669</c:v>
                </c:pt>
                <c:pt idx="3484">
                  <c:v>0.57261574074074073</c:v>
                </c:pt>
                <c:pt idx="3485">
                  <c:v>0.57261574074074073</c:v>
                </c:pt>
                <c:pt idx="3486">
                  <c:v>0.57262731481481477</c:v>
                </c:pt>
                <c:pt idx="3487">
                  <c:v>0.57262731481481477</c:v>
                </c:pt>
                <c:pt idx="3488">
                  <c:v>0.57263888888888892</c:v>
                </c:pt>
                <c:pt idx="3489">
                  <c:v>0.57263888888888892</c:v>
                </c:pt>
                <c:pt idx="3490">
                  <c:v>0.57263888888888892</c:v>
                </c:pt>
                <c:pt idx="3491">
                  <c:v>0.57263888888888892</c:v>
                </c:pt>
                <c:pt idx="3492">
                  <c:v>0.57265046296296296</c:v>
                </c:pt>
                <c:pt idx="3493">
                  <c:v>0.57265046296296296</c:v>
                </c:pt>
                <c:pt idx="3494">
                  <c:v>0.57266203703703711</c:v>
                </c:pt>
                <c:pt idx="3495">
                  <c:v>0.57266203703703711</c:v>
                </c:pt>
                <c:pt idx="3496">
                  <c:v>0.57266203703703711</c:v>
                </c:pt>
                <c:pt idx="3497">
                  <c:v>0.57267361111111115</c:v>
                </c:pt>
                <c:pt idx="3498">
                  <c:v>0.57268518518518519</c:v>
                </c:pt>
                <c:pt idx="3499">
                  <c:v>0.57268518518518519</c:v>
                </c:pt>
                <c:pt idx="3500">
                  <c:v>0.57269675925925922</c:v>
                </c:pt>
                <c:pt idx="3501">
                  <c:v>0.57269675925925922</c:v>
                </c:pt>
                <c:pt idx="3502">
                  <c:v>0.57269675925925922</c:v>
                </c:pt>
                <c:pt idx="3503">
                  <c:v>0.57270833333333326</c:v>
                </c:pt>
                <c:pt idx="3504">
                  <c:v>0.57270833333333326</c:v>
                </c:pt>
                <c:pt idx="3505">
                  <c:v>0.57271990740740741</c:v>
                </c:pt>
                <c:pt idx="3506">
                  <c:v>0.57271990740740741</c:v>
                </c:pt>
                <c:pt idx="3507">
                  <c:v>0.57273148148148145</c:v>
                </c:pt>
                <c:pt idx="3508">
                  <c:v>0.57273148148148145</c:v>
                </c:pt>
                <c:pt idx="3509">
                  <c:v>0.5727430555555556</c:v>
                </c:pt>
                <c:pt idx="3510">
                  <c:v>0.5727430555555556</c:v>
                </c:pt>
                <c:pt idx="3511">
                  <c:v>0.5727430555555556</c:v>
                </c:pt>
                <c:pt idx="3512">
                  <c:v>0.57275462962962964</c:v>
                </c:pt>
                <c:pt idx="3513">
                  <c:v>0.57275462962962964</c:v>
                </c:pt>
                <c:pt idx="3514">
                  <c:v>0.57276620370370368</c:v>
                </c:pt>
                <c:pt idx="3515">
                  <c:v>0.57277777777777772</c:v>
                </c:pt>
                <c:pt idx="3516">
                  <c:v>0.57277777777777772</c:v>
                </c:pt>
                <c:pt idx="3517">
                  <c:v>0.57278935185185187</c:v>
                </c:pt>
                <c:pt idx="3518">
                  <c:v>0.57278935185185187</c:v>
                </c:pt>
                <c:pt idx="3519">
                  <c:v>0.57278935185185187</c:v>
                </c:pt>
                <c:pt idx="3520">
                  <c:v>0.57280092592592591</c:v>
                </c:pt>
                <c:pt idx="3521">
                  <c:v>0.57281250000000006</c:v>
                </c:pt>
                <c:pt idx="3522">
                  <c:v>0.57281250000000006</c:v>
                </c:pt>
                <c:pt idx="3523">
                  <c:v>0.5728240740740741</c:v>
                </c:pt>
                <c:pt idx="3524">
                  <c:v>0.5728240740740741</c:v>
                </c:pt>
                <c:pt idx="3525">
                  <c:v>0.57283564814814814</c:v>
                </c:pt>
                <c:pt idx="3526">
                  <c:v>0.57283564814814814</c:v>
                </c:pt>
                <c:pt idx="3527">
                  <c:v>0.57283564814814814</c:v>
                </c:pt>
                <c:pt idx="3528">
                  <c:v>0.57284722222222217</c:v>
                </c:pt>
                <c:pt idx="3529">
                  <c:v>0.57284722222222217</c:v>
                </c:pt>
                <c:pt idx="3530">
                  <c:v>0.57284722222222217</c:v>
                </c:pt>
                <c:pt idx="3531">
                  <c:v>0.57284722222222217</c:v>
                </c:pt>
                <c:pt idx="3532">
                  <c:v>0.57284722222222217</c:v>
                </c:pt>
                <c:pt idx="3533">
                  <c:v>0.57284722222222217</c:v>
                </c:pt>
                <c:pt idx="3534">
                  <c:v>0.57285879629629632</c:v>
                </c:pt>
                <c:pt idx="3535">
                  <c:v>0.57285879629629632</c:v>
                </c:pt>
                <c:pt idx="3536">
                  <c:v>0.57285879629629632</c:v>
                </c:pt>
                <c:pt idx="3537">
                  <c:v>0.57285879629629632</c:v>
                </c:pt>
                <c:pt idx="3538">
                  <c:v>0.57285879629629632</c:v>
                </c:pt>
                <c:pt idx="3539">
                  <c:v>0.57285879629629632</c:v>
                </c:pt>
                <c:pt idx="3540">
                  <c:v>0.57284722222222217</c:v>
                </c:pt>
                <c:pt idx="3541">
                  <c:v>0.57284722222222217</c:v>
                </c:pt>
                <c:pt idx="3542">
                  <c:v>0.57284722222222217</c:v>
                </c:pt>
                <c:pt idx="3543">
                  <c:v>0.57284722222222217</c:v>
                </c:pt>
                <c:pt idx="3544">
                  <c:v>0.57284722222222217</c:v>
                </c:pt>
                <c:pt idx="3545">
                  <c:v>0.57284722222222217</c:v>
                </c:pt>
                <c:pt idx="3546">
                  <c:v>0.57283564814814814</c:v>
                </c:pt>
                <c:pt idx="3547">
                  <c:v>0.57283564814814814</c:v>
                </c:pt>
                <c:pt idx="3548">
                  <c:v>0.57283564814814814</c:v>
                </c:pt>
                <c:pt idx="3549">
                  <c:v>0.5728240740740741</c:v>
                </c:pt>
                <c:pt idx="3550">
                  <c:v>0.5728240740740741</c:v>
                </c:pt>
                <c:pt idx="3551">
                  <c:v>0.57281250000000006</c:v>
                </c:pt>
                <c:pt idx="3552">
                  <c:v>0.57281250000000006</c:v>
                </c:pt>
                <c:pt idx="3553">
                  <c:v>0.57280092592592591</c:v>
                </c:pt>
                <c:pt idx="3554">
                  <c:v>0.57278935185185187</c:v>
                </c:pt>
                <c:pt idx="3555">
                  <c:v>0.57278935185185187</c:v>
                </c:pt>
                <c:pt idx="3556">
                  <c:v>0.57278935185185187</c:v>
                </c:pt>
                <c:pt idx="3557">
                  <c:v>0.57278935185185187</c:v>
                </c:pt>
                <c:pt idx="3558">
                  <c:v>0.57277777777777772</c:v>
                </c:pt>
                <c:pt idx="3559">
                  <c:v>0.57277777777777772</c:v>
                </c:pt>
                <c:pt idx="3560">
                  <c:v>0.57276620370370368</c:v>
                </c:pt>
                <c:pt idx="3561">
                  <c:v>0.57276620370370368</c:v>
                </c:pt>
                <c:pt idx="3562">
                  <c:v>0.57275462962962964</c:v>
                </c:pt>
                <c:pt idx="3563">
                  <c:v>0.5727430555555556</c:v>
                </c:pt>
                <c:pt idx="3564">
                  <c:v>0.5727430555555556</c:v>
                </c:pt>
                <c:pt idx="3565">
                  <c:v>0.5727430555555556</c:v>
                </c:pt>
                <c:pt idx="3566">
                  <c:v>0.5727430555555556</c:v>
                </c:pt>
                <c:pt idx="3567">
                  <c:v>0.57273148148148145</c:v>
                </c:pt>
                <c:pt idx="3568">
                  <c:v>0.57273148148148145</c:v>
                </c:pt>
                <c:pt idx="3569">
                  <c:v>0.57273148148148145</c:v>
                </c:pt>
                <c:pt idx="3570">
                  <c:v>0.57273148148148145</c:v>
                </c:pt>
                <c:pt idx="3571">
                  <c:v>0.57271990740740741</c:v>
                </c:pt>
                <c:pt idx="3572">
                  <c:v>0.57271990740740741</c:v>
                </c:pt>
                <c:pt idx="3573">
                  <c:v>0.57271990740740741</c:v>
                </c:pt>
                <c:pt idx="3574">
                  <c:v>0.57270833333333326</c:v>
                </c:pt>
                <c:pt idx="3575">
                  <c:v>0.57270833333333326</c:v>
                </c:pt>
                <c:pt idx="3576">
                  <c:v>0.57270833333333326</c:v>
                </c:pt>
                <c:pt idx="3577">
                  <c:v>0.57269675925925922</c:v>
                </c:pt>
                <c:pt idx="3578">
                  <c:v>0.57269675925925922</c:v>
                </c:pt>
                <c:pt idx="3579">
                  <c:v>0.57269675925925922</c:v>
                </c:pt>
                <c:pt idx="3580">
                  <c:v>0.57268518518518519</c:v>
                </c:pt>
                <c:pt idx="3581">
                  <c:v>0.57268518518518519</c:v>
                </c:pt>
                <c:pt idx="3582">
                  <c:v>0.57268518518518519</c:v>
                </c:pt>
                <c:pt idx="3583">
                  <c:v>0.57267361111111115</c:v>
                </c:pt>
                <c:pt idx="3584">
                  <c:v>0.57267361111111115</c:v>
                </c:pt>
                <c:pt idx="3585">
                  <c:v>0.57267361111111115</c:v>
                </c:pt>
                <c:pt idx="3586">
                  <c:v>0.57267361111111115</c:v>
                </c:pt>
                <c:pt idx="3587">
                  <c:v>0.57266203703703711</c:v>
                </c:pt>
                <c:pt idx="3588">
                  <c:v>0.57266203703703711</c:v>
                </c:pt>
                <c:pt idx="3589">
                  <c:v>0.57266203703703711</c:v>
                </c:pt>
                <c:pt idx="3590">
                  <c:v>0.57265046296296296</c:v>
                </c:pt>
                <c:pt idx="3591">
                  <c:v>0.57265046296296296</c:v>
                </c:pt>
                <c:pt idx="3592">
                  <c:v>0.57265046296296296</c:v>
                </c:pt>
                <c:pt idx="3593">
                  <c:v>0.57263888888888892</c:v>
                </c:pt>
                <c:pt idx="3594">
                  <c:v>0.57263888888888892</c:v>
                </c:pt>
                <c:pt idx="3595">
                  <c:v>0.57263888888888892</c:v>
                </c:pt>
                <c:pt idx="3596">
                  <c:v>0.57262731481481477</c:v>
                </c:pt>
                <c:pt idx="3597">
                  <c:v>0.57262731481481477</c:v>
                </c:pt>
                <c:pt idx="3598">
                  <c:v>0.57262731481481477</c:v>
                </c:pt>
                <c:pt idx="3599">
                  <c:v>0.57262731481481477</c:v>
                </c:pt>
                <c:pt idx="3600">
                  <c:v>0.57261574074074073</c:v>
                </c:pt>
                <c:pt idx="3601">
                  <c:v>0.57261574074074073</c:v>
                </c:pt>
                <c:pt idx="3602">
                  <c:v>0.57261574074074073</c:v>
                </c:pt>
                <c:pt idx="3603">
                  <c:v>0.57261574074074073</c:v>
                </c:pt>
                <c:pt idx="3604">
                  <c:v>0.57261574074074073</c:v>
                </c:pt>
                <c:pt idx="3605">
                  <c:v>0.57260416666666669</c:v>
                </c:pt>
                <c:pt idx="3606">
                  <c:v>0.57260416666666669</c:v>
                </c:pt>
                <c:pt idx="3607">
                  <c:v>0.57260416666666669</c:v>
                </c:pt>
                <c:pt idx="3608">
                  <c:v>0.57259259259259265</c:v>
                </c:pt>
                <c:pt idx="3609">
                  <c:v>0.57259259259259265</c:v>
                </c:pt>
                <c:pt idx="3610">
                  <c:v>0.57259259259259265</c:v>
                </c:pt>
                <c:pt idx="3611">
                  <c:v>0.5725810185185185</c:v>
                </c:pt>
                <c:pt idx="3612">
                  <c:v>0.5725810185185185</c:v>
                </c:pt>
                <c:pt idx="3613">
                  <c:v>0.5725810185185185</c:v>
                </c:pt>
                <c:pt idx="3614">
                  <c:v>0.5725810185185185</c:v>
                </c:pt>
                <c:pt idx="3615">
                  <c:v>0.5725810185185185</c:v>
                </c:pt>
                <c:pt idx="3616">
                  <c:v>0.57256944444444446</c:v>
                </c:pt>
                <c:pt idx="3617">
                  <c:v>0.57256944444444446</c:v>
                </c:pt>
                <c:pt idx="3618">
                  <c:v>0.57256944444444446</c:v>
                </c:pt>
                <c:pt idx="3619">
                  <c:v>0.57256944444444446</c:v>
                </c:pt>
                <c:pt idx="3620">
                  <c:v>0.57255787037037031</c:v>
                </c:pt>
                <c:pt idx="3621">
                  <c:v>0.57255787037037031</c:v>
                </c:pt>
                <c:pt idx="3622">
                  <c:v>0.57255787037037031</c:v>
                </c:pt>
                <c:pt idx="3623">
                  <c:v>0.57255787037037031</c:v>
                </c:pt>
                <c:pt idx="3624">
                  <c:v>0.57254629629629628</c:v>
                </c:pt>
                <c:pt idx="3625">
                  <c:v>0.57254629629629628</c:v>
                </c:pt>
                <c:pt idx="3626">
                  <c:v>0.57254629629629628</c:v>
                </c:pt>
                <c:pt idx="3627">
                  <c:v>0.57254629629629628</c:v>
                </c:pt>
                <c:pt idx="3628">
                  <c:v>0.57253472222222224</c:v>
                </c:pt>
                <c:pt idx="3629">
                  <c:v>0.57253472222222224</c:v>
                </c:pt>
                <c:pt idx="3630">
                  <c:v>0.57253472222222224</c:v>
                </c:pt>
                <c:pt idx="3631">
                  <c:v>0.57253472222222224</c:v>
                </c:pt>
                <c:pt idx="3632">
                  <c:v>0.5725231481481482</c:v>
                </c:pt>
                <c:pt idx="3633">
                  <c:v>0.5725231481481482</c:v>
                </c:pt>
                <c:pt idx="3634">
                  <c:v>0.5725231481481482</c:v>
                </c:pt>
                <c:pt idx="3635">
                  <c:v>0.5725231481481482</c:v>
                </c:pt>
                <c:pt idx="3636">
                  <c:v>0.57251157407407405</c:v>
                </c:pt>
                <c:pt idx="3637">
                  <c:v>0.57251157407407405</c:v>
                </c:pt>
                <c:pt idx="3638">
                  <c:v>0.57251157407407405</c:v>
                </c:pt>
                <c:pt idx="3639">
                  <c:v>0.57251157407407405</c:v>
                </c:pt>
                <c:pt idx="3640">
                  <c:v>0.57251157407407405</c:v>
                </c:pt>
                <c:pt idx="3641">
                  <c:v>0.57250000000000001</c:v>
                </c:pt>
                <c:pt idx="3642">
                  <c:v>0.57250000000000001</c:v>
                </c:pt>
                <c:pt idx="3643">
                  <c:v>0.57250000000000001</c:v>
                </c:pt>
                <c:pt idx="3644">
                  <c:v>0.57250000000000001</c:v>
                </c:pt>
                <c:pt idx="3645">
                  <c:v>0.57250000000000001</c:v>
                </c:pt>
                <c:pt idx="3646">
                  <c:v>0.57248842592592586</c:v>
                </c:pt>
                <c:pt idx="3647">
                  <c:v>0.57248842592592586</c:v>
                </c:pt>
                <c:pt idx="3648">
                  <c:v>0.57248842592592586</c:v>
                </c:pt>
                <c:pt idx="3649">
                  <c:v>0.57248842592592586</c:v>
                </c:pt>
                <c:pt idx="3650">
                  <c:v>0.57247685185185182</c:v>
                </c:pt>
                <c:pt idx="3651">
                  <c:v>0.57247685185185182</c:v>
                </c:pt>
                <c:pt idx="3652">
                  <c:v>0.57247685185185182</c:v>
                </c:pt>
                <c:pt idx="3653">
                  <c:v>0.57247685185185182</c:v>
                </c:pt>
                <c:pt idx="3654">
                  <c:v>0.57247685185185182</c:v>
                </c:pt>
                <c:pt idx="3655">
                  <c:v>0.57246527777777778</c:v>
                </c:pt>
                <c:pt idx="3656">
                  <c:v>0.57246527777777778</c:v>
                </c:pt>
                <c:pt idx="3657">
                  <c:v>0.57246527777777778</c:v>
                </c:pt>
                <c:pt idx="3658">
                  <c:v>0.57246527777777778</c:v>
                </c:pt>
                <c:pt idx="3659">
                  <c:v>0.57246527777777778</c:v>
                </c:pt>
                <c:pt idx="3660">
                  <c:v>0.57246527777777778</c:v>
                </c:pt>
                <c:pt idx="3661">
                  <c:v>0.57245370370370374</c:v>
                </c:pt>
                <c:pt idx="3662">
                  <c:v>0.57245370370370374</c:v>
                </c:pt>
                <c:pt idx="3663">
                  <c:v>0.57245370370370374</c:v>
                </c:pt>
                <c:pt idx="3664">
                  <c:v>0.57245370370370374</c:v>
                </c:pt>
                <c:pt idx="3665">
                  <c:v>0.5724421296296297</c:v>
                </c:pt>
                <c:pt idx="3666">
                  <c:v>0.5724421296296297</c:v>
                </c:pt>
                <c:pt idx="3667">
                  <c:v>0.5724421296296297</c:v>
                </c:pt>
                <c:pt idx="3668">
                  <c:v>0.5724421296296297</c:v>
                </c:pt>
                <c:pt idx="3669">
                  <c:v>0.5724421296296297</c:v>
                </c:pt>
                <c:pt idx="3670">
                  <c:v>0.5724421296296297</c:v>
                </c:pt>
                <c:pt idx="3671">
                  <c:v>0.57243055555555555</c:v>
                </c:pt>
                <c:pt idx="3672">
                  <c:v>0.57243055555555555</c:v>
                </c:pt>
                <c:pt idx="3673">
                  <c:v>0.57243055555555555</c:v>
                </c:pt>
                <c:pt idx="3674">
                  <c:v>0.57243055555555555</c:v>
                </c:pt>
                <c:pt idx="3675">
                  <c:v>0.57243055555555555</c:v>
                </c:pt>
                <c:pt idx="3676">
                  <c:v>0.57243055555555555</c:v>
                </c:pt>
                <c:pt idx="3677">
                  <c:v>0.57241898148148151</c:v>
                </c:pt>
                <c:pt idx="3678">
                  <c:v>0.57241898148148151</c:v>
                </c:pt>
                <c:pt idx="3679">
                  <c:v>0.57241898148148151</c:v>
                </c:pt>
                <c:pt idx="3680">
                  <c:v>0.57241898148148151</c:v>
                </c:pt>
                <c:pt idx="3681">
                  <c:v>0.57241898148148151</c:v>
                </c:pt>
                <c:pt idx="3682">
                  <c:v>0.57241898148148151</c:v>
                </c:pt>
                <c:pt idx="3683">
                  <c:v>0.57241898148148151</c:v>
                </c:pt>
                <c:pt idx="3684">
                  <c:v>0.57240740740740736</c:v>
                </c:pt>
                <c:pt idx="3685">
                  <c:v>0.57240740740740736</c:v>
                </c:pt>
                <c:pt idx="3686">
                  <c:v>0.57240740740740736</c:v>
                </c:pt>
                <c:pt idx="3687">
                  <c:v>0.57240740740740736</c:v>
                </c:pt>
                <c:pt idx="3688">
                  <c:v>0.57240740740740736</c:v>
                </c:pt>
                <c:pt idx="3689">
                  <c:v>0.57240740740740736</c:v>
                </c:pt>
                <c:pt idx="3690">
                  <c:v>0.57240740740740736</c:v>
                </c:pt>
                <c:pt idx="3691">
                  <c:v>0.57239583333333333</c:v>
                </c:pt>
                <c:pt idx="3692">
                  <c:v>0.57239583333333333</c:v>
                </c:pt>
                <c:pt idx="3693">
                  <c:v>0.57239583333333333</c:v>
                </c:pt>
                <c:pt idx="3694">
                  <c:v>0.57239583333333333</c:v>
                </c:pt>
                <c:pt idx="3695">
                  <c:v>0.57239583333333333</c:v>
                </c:pt>
                <c:pt idx="3696">
                  <c:v>0.57239583333333333</c:v>
                </c:pt>
                <c:pt idx="3697">
                  <c:v>0.57239583333333333</c:v>
                </c:pt>
                <c:pt idx="3698">
                  <c:v>0.57239583333333333</c:v>
                </c:pt>
                <c:pt idx="3699">
                  <c:v>0.57239583333333333</c:v>
                </c:pt>
                <c:pt idx="3700">
                  <c:v>0.57238425925925929</c:v>
                </c:pt>
                <c:pt idx="3701">
                  <c:v>0.57238425925925929</c:v>
                </c:pt>
                <c:pt idx="3702">
                  <c:v>0.57238425925925929</c:v>
                </c:pt>
                <c:pt idx="3703">
                  <c:v>0.57238425925925929</c:v>
                </c:pt>
                <c:pt idx="3704">
                  <c:v>0.57238425925925929</c:v>
                </c:pt>
                <c:pt idx="3705">
                  <c:v>0.57238425925925929</c:v>
                </c:pt>
                <c:pt idx="3706">
                  <c:v>0.57238425925925929</c:v>
                </c:pt>
                <c:pt idx="3707">
                  <c:v>0.57238425925925929</c:v>
                </c:pt>
                <c:pt idx="3708">
                  <c:v>0.57238425925925929</c:v>
                </c:pt>
                <c:pt idx="3709">
                  <c:v>0.57238425925925929</c:v>
                </c:pt>
                <c:pt idx="3710">
                  <c:v>0.57238425925925929</c:v>
                </c:pt>
                <c:pt idx="3711">
                  <c:v>0.57238425925925929</c:v>
                </c:pt>
                <c:pt idx="3712">
                  <c:v>0.57238425925925929</c:v>
                </c:pt>
                <c:pt idx="3713">
                  <c:v>0.57238425925925929</c:v>
                </c:pt>
                <c:pt idx="3714">
                  <c:v>0.57238425925925929</c:v>
                </c:pt>
                <c:pt idx="3715">
                  <c:v>0.57237268518518525</c:v>
                </c:pt>
                <c:pt idx="3716">
                  <c:v>0.57237268518518525</c:v>
                </c:pt>
                <c:pt idx="3717">
                  <c:v>0.57237268518518525</c:v>
                </c:pt>
                <c:pt idx="3718">
                  <c:v>0.57237268518518525</c:v>
                </c:pt>
                <c:pt idx="3719">
                  <c:v>0.57237268518518525</c:v>
                </c:pt>
                <c:pt idx="3720">
                  <c:v>0.57237268518518525</c:v>
                </c:pt>
                <c:pt idx="3721">
                  <c:v>0.57237268518518525</c:v>
                </c:pt>
                <c:pt idx="3722">
                  <c:v>0.57237268518518525</c:v>
                </c:pt>
                <c:pt idx="3723">
                  <c:v>0.57237268518518525</c:v>
                </c:pt>
                <c:pt idx="3724">
                  <c:v>0.57238425925925929</c:v>
                </c:pt>
                <c:pt idx="3725">
                  <c:v>0.57237268518518525</c:v>
                </c:pt>
                <c:pt idx="3726">
                  <c:v>0.57237268518518525</c:v>
                </c:pt>
                <c:pt idx="3727">
                  <c:v>0.57237268518518525</c:v>
                </c:pt>
                <c:pt idx="3728">
                  <c:v>0.57237268518518525</c:v>
                </c:pt>
                <c:pt idx="3729">
                  <c:v>0.57237268518518525</c:v>
                </c:pt>
                <c:pt idx="3730">
                  <c:v>0.57237268518518525</c:v>
                </c:pt>
                <c:pt idx="3731">
                  <c:v>0.57237268518518525</c:v>
                </c:pt>
                <c:pt idx="3732">
                  <c:v>0.57237268518518525</c:v>
                </c:pt>
                <c:pt idx="3733">
                  <c:v>0.57237268518518525</c:v>
                </c:pt>
                <c:pt idx="3734">
                  <c:v>0.57237268518518525</c:v>
                </c:pt>
                <c:pt idx="3735">
                  <c:v>0.57237268518518525</c:v>
                </c:pt>
                <c:pt idx="3736">
                  <c:v>0.57237268518518525</c:v>
                </c:pt>
                <c:pt idx="3737">
                  <c:v>0.57237268518518525</c:v>
                </c:pt>
                <c:pt idx="3738">
                  <c:v>0.57238425925925929</c:v>
                </c:pt>
                <c:pt idx="3739">
                  <c:v>0.57238425925925929</c:v>
                </c:pt>
                <c:pt idx="3740">
                  <c:v>0.57238425925925929</c:v>
                </c:pt>
                <c:pt idx="3741">
                  <c:v>0.57238425925925929</c:v>
                </c:pt>
                <c:pt idx="3742">
                  <c:v>0.57238425925925929</c:v>
                </c:pt>
                <c:pt idx="3743">
                  <c:v>0.57238425925925929</c:v>
                </c:pt>
                <c:pt idx="3744">
                  <c:v>0.57238425925925929</c:v>
                </c:pt>
                <c:pt idx="3745">
                  <c:v>0.57238425925925929</c:v>
                </c:pt>
                <c:pt idx="3746">
                  <c:v>0.57238425925925929</c:v>
                </c:pt>
                <c:pt idx="3747">
                  <c:v>0.57238425925925929</c:v>
                </c:pt>
                <c:pt idx="3748">
                  <c:v>0.57238425925925929</c:v>
                </c:pt>
                <c:pt idx="3749">
                  <c:v>0.57238425925925929</c:v>
                </c:pt>
                <c:pt idx="3750">
                  <c:v>0.57238425925925929</c:v>
                </c:pt>
                <c:pt idx="3751">
                  <c:v>0.57239583333333333</c:v>
                </c:pt>
                <c:pt idx="3752">
                  <c:v>0.57239583333333333</c:v>
                </c:pt>
                <c:pt idx="3753">
                  <c:v>0.57239583333333333</c:v>
                </c:pt>
                <c:pt idx="3754">
                  <c:v>0.57239583333333333</c:v>
                </c:pt>
                <c:pt idx="3755">
                  <c:v>0.57239583333333333</c:v>
                </c:pt>
                <c:pt idx="3756">
                  <c:v>0.57239583333333333</c:v>
                </c:pt>
                <c:pt idx="3757">
                  <c:v>0.57239583333333333</c:v>
                </c:pt>
                <c:pt idx="3758">
                  <c:v>0.57240740740740736</c:v>
                </c:pt>
                <c:pt idx="3759">
                  <c:v>0.57240740740740736</c:v>
                </c:pt>
                <c:pt idx="3760">
                  <c:v>0.57240740740740736</c:v>
                </c:pt>
                <c:pt idx="3761">
                  <c:v>0.57240740740740736</c:v>
                </c:pt>
                <c:pt idx="3762">
                  <c:v>0.57240740740740736</c:v>
                </c:pt>
                <c:pt idx="3763">
                  <c:v>0.57240740740740736</c:v>
                </c:pt>
                <c:pt idx="3764">
                  <c:v>0.57240740740740736</c:v>
                </c:pt>
                <c:pt idx="3765">
                  <c:v>0.57241898148148151</c:v>
                </c:pt>
                <c:pt idx="3766">
                  <c:v>0.57241898148148151</c:v>
                </c:pt>
                <c:pt idx="3767">
                  <c:v>0.57241898148148151</c:v>
                </c:pt>
                <c:pt idx="3768">
                  <c:v>0.57241898148148151</c:v>
                </c:pt>
                <c:pt idx="3769">
                  <c:v>0.57241898148148151</c:v>
                </c:pt>
                <c:pt idx="3770">
                  <c:v>0.57243055555555555</c:v>
                </c:pt>
                <c:pt idx="3771">
                  <c:v>0.57243055555555555</c:v>
                </c:pt>
                <c:pt idx="3772">
                  <c:v>0.57243055555555555</c:v>
                </c:pt>
                <c:pt idx="3773">
                  <c:v>0.57243055555555555</c:v>
                </c:pt>
                <c:pt idx="3774">
                  <c:v>0.5724421296296297</c:v>
                </c:pt>
                <c:pt idx="3775">
                  <c:v>0.5724421296296297</c:v>
                </c:pt>
                <c:pt idx="3776">
                  <c:v>0.5724421296296297</c:v>
                </c:pt>
                <c:pt idx="3777">
                  <c:v>0.5724421296296297</c:v>
                </c:pt>
                <c:pt idx="3778">
                  <c:v>0.5724421296296297</c:v>
                </c:pt>
                <c:pt idx="3779">
                  <c:v>0.5724421296296297</c:v>
                </c:pt>
                <c:pt idx="3780">
                  <c:v>0.57245370370370374</c:v>
                </c:pt>
                <c:pt idx="3781">
                  <c:v>0.57245370370370374</c:v>
                </c:pt>
                <c:pt idx="3782">
                  <c:v>0.57245370370370374</c:v>
                </c:pt>
                <c:pt idx="3783">
                  <c:v>0.57245370370370374</c:v>
                </c:pt>
                <c:pt idx="3784">
                  <c:v>0.57246527777777778</c:v>
                </c:pt>
                <c:pt idx="3785">
                  <c:v>0.57246527777777778</c:v>
                </c:pt>
                <c:pt idx="3786">
                  <c:v>0.57246527777777778</c:v>
                </c:pt>
                <c:pt idx="3787">
                  <c:v>0.57246527777777778</c:v>
                </c:pt>
                <c:pt idx="3788">
                  <c:v>0.57247685185185182</c:v>
                </c:pt>
                <c:pt idx="3789">
                  <c:v>0.57247685185185182</c:v>
                </c:pt>
                <c:pt idx="3790">
                  <c:v>0.57247685185185182</c:v>
                </c:pt>
                <c:pt idx="3791">
                  <c:v>0.57247685185185182</c:v>
                </c:pt>
                <c:pt idx="3792">
                  <c:v>0.57248842592592586</c:v>
                </c:pt>
                <c:pt idx="3793">
                  <c:v>0.57248842592592586</c:v>
                </c:pt>
                <c:pt idx="3794">
                  <c:v>0.57248842592592586</c:v>
                </c:pt>
                <c:pt idx="3795">
                  <c:v>0.57250000000000001</c:v>
                </c:pt>
                <c:pt idx="3796">
                  <c:v>0.57250000000000001</c:v>
                </c:pt>
                <c:pt idx="3797">
                  <c:v>0.57250000000000001</c:v>
                </c:pt>
                <c:pt idx="3798">
                  <c:v>0.57251157407407405</c:v>
                </c:pt>
                <c:pt idx="3799">
                  <c:v>0.57251157407407405</c:v>
                </c:pt>
                <c:pt idx="3800">
                  <c:v>0.57251157407407405</c:v>
                </c:pt>
                <c:pt idx="3801">
                  <c:v>0.57251157407407405</c:v>
                </c:pt>
                <c:pt idx="3802">
                  <c:v>0.5725231481481482</c:v>
                </c:pt>
                <c:pt idx="3803">
                  <c:v>0.5725231481481482</c:v>
                </c:pt>
                <c:pt idx="3804">
                  <c:v>0.5725231481481482</c:v>
                </c:pt>
                <c:pt idx="3805">
                  <c:v>0.57253472222222224</c:v>
                </c:pt>
                <c:pt idx="3806">
                  <c:v>0.57253472222222224</c:v>
                </c:pt>
                <c:pt idx="3807">
                  <c:v>0.57253472222222224</c:v>
                </c:pt>
                <c:pt idx="3808">
                  <c:v>0.57254629629629628</c:v>
                </c:pt>
                <c:pt idx="3809">
                  <c:v>0.57254629629629628</c:v>
                </c:pt>
                <c:pt idx="3810">
                  <c:v>0.57254629629629628</c:v>
                </c:pt>
                <c:pt idx="3811">
                  <c:v>0.57255787037037031</c:v>
                </c:pt>
                <c:pt idx="3812">
                  <c:v>0.57255787037037031</c:v>
                </c:pt>
                <c:pt idx="3813">
                  <c:v>0.57255787037037031</c:v>
                </c:pt>
                <c:pt idx="3814">
                  <c:v>0.57256944444444446</c:v>
                </c:pt>
                <c:pt idx="3815">
                  <c:v>0.57256944444444446</c:v>
                </c:pt>
                <c:pt idx="3816">
                  <c:v>0.5725810185185185</c:v>
                </c:pt>
                <c:pt idx="3817">
                  <c:v>0.5725810185185185</c:v>
                </c:pt>
                <c:pt idx="3818">
                  <c:v>0.5725810185185185</c:v>
                </c:pt>
                <c:pt idx="3819">
                  <c:v>0.57259259259259265</c:v>
                </c:pt>
                <c:pt idx="3820">
                  <c:v>0.57259259259259265</c:v>
                </c:pt>
                <c:pt idx="3821">
                  <c:v>0.57259259259259265</c:v>
                </c:pt>
                <c:pt idx="3822">
                  <c:v>0.57260416666666669</c:v>
                </c:pt>
                <c:pt idx="3823">
                  <c:v>0.57260416666666669</c:v>
                </c:pt>
                <c:pt idx="3824">
                  <c:v>0.57261574074074073</c:v>
                </c:pt>
                <c:pt idx="3825">
                  <c:v>0.57261574074074073</c:v>
                </c:pt>
                <c:pt idx="3826">
                  <c:v>0.57261574074074073</c:v>
                </c:pt>
                <c:pt idx="3827">
                  <c:v>0.57262731481481477</c:v>
                </c:pt>
                <c:pt idx="3828">
                  <c:v>0.57263888888888892</c:v>
                </c:pt>
                <c:pt idx="3829">
                  <c:v>0.57263888888888892</c:v>
                </c:pt>
                <c:pt idx="3830">
                  <c:v>0.57265046296296296</c:v>
                </c:pt>
                <c:pt idx="3831">
                  <c:v>0.57265046296296296</c:v>
                </c:pt>
                <c:pt idx="3832">
                  <c:v>0.57265046296296296</c:v>
                </c:pt>
                <c:pt idx="3833">
                  <c:v>0.57265046296296296</c:v>
                </c:pt>
                <c:pt idx="3834">
                  <c:v>0.57266203703703711</c:v>
                </c:pt>
                <c:pt idx="3835">
                  <c:v>0.57266203703703711</c:v>
                </c:pt>
                <c:pt idx="3836">
                  <c:v>0.57266203703703711</c:v>
                </c:pt>
                <c:pt idx="3837">
                  <c:v>0.57267361111111115</c:v>
                </c:pt>
                <c:pt idx="3838">
                  <c:v>0.57267361111111115</c:v>
                </c:pt>
                <c:pt idx="3839">
                  <c:v>0.57268518518518519</c:v>
                </c:pt>
                <c:pt idx="3840">
                  <c:v>0.57268518518518519</c:v>
                </c:pt>
                <c:pt idx="3841">
                  <c:v>0.57269675925925922</c:v>
                </c:pt>
                <c:pt idx="3842">
                  <c:v>0.57269675925925922</c:v>
                </c:pt>
                <c:pt idx="3843">
                  <c:v>0.57270833333333326</c:v>
                </c:pt>
                <c:pt idx="3844">
                  <c:v>0.57270833333333326</c:v>
                </c:pt>
                <c:pt idx="3845">
                  <c:v>0.57271990740740741</c:v>
                </c:pt>
                <c:pt idx="3846">
                  <c:v>0.57271990740740741</c:v>
                </c:pt>
                <c:pt idx="3847">
                  <c:v>0.57271990740740741</c:v>
                </c:pt>
                <c:pt idx="3848">
                  <c:v>0.57273148148148145</c:v>
                </c:pt>
                <c:pt idx="3849">
                  <c:v>0.57273148148148145</c:v>
                </c:pt>
                <c:pt idx="3850">
                  <c:v>0.5727430555555556</c:v>
                </c:pt>
                <c:pt idx="3851">
                  <c:v>0.5727430555555556</c:v>
                </c:pt>
                <c:pt idx="3852">
                  <c:v>0.57275462962962964</c:v>
                </c:pt>
                <c:pt idx="3853">
                  <c:v>0.57275462962962964</c:v>
                </c:pt>
                <c:pt idx="3854">
                  <c:v>0.57276620370370368</c:v>
                </c:pt>
                <c:pt idx="3855">
                  <c:v>0.57276620370370368</c:v>
                </c:pt>
                <c:pt idx="3856">
                  <c:v>0.57277777777777772</c:v>
                </c:pt>
                <c:pt idx="3857">
                  <c:v>0.57277777777777772</c:v>
                </c:pt>
                <c:pt idx="3858">
                  <c:v>0.57278935185185187</c:v>
                </c:pt>
                <c:pt idx="3859">
                  <c:v>0.57278935185185187</c:v>
                </c:pt>
                <c:pt idx="3860">
                  <c:v>0.57280092592592591</c:v>
                </c:pt>
                <c:pt idx="3861">
                  <c:v>0.57280092592592591</c:v>
                </c:pt>
                <c:pt idx="3862">
                  <c:v>0.57281250000000006</c:v>
                </c:pt>
                <c:pt idx="3863">
                  <c:v>0.57281250000000006</c:v>
                </c:pt>
                <c:pt idx="3864">
                  <c:v>0.5728240740740741</c:v>
                </c:pt>
                <c:pt idx="3865">
                  <c:v>0.5728240740740741</c:v>
                </c:pt>
                <c:pt idx="3866">
                  <c:v>0.57283564814814814</c:v>
                </c:pt>
                <c:pt idx="3867">
                  <c:v>0.57283564814814814</c:v>
                </c:pt>
                <c:pt idx="3868">
                  <c:v>0.57284722222222217</c:v>
                </c:pt>
                <c:pt idx="3869">
                  <c:v>0.57284722222222217</c:v>
                </c:pt>
                <c:pt idx="3870">
                  <c:v>0.57285879629629632</c:v>
                </c:pt>
                <c:pt idx="3871">
                  <c:v>0.57287037037037036</c:v>
                </c:pt>
                <c:pt idx="3872">
                  <c:v>0.57287037037037036</c:v>
                </c:pt>
                <c:pt idx="3873">
                  <c:v>0.57288194444444451</c:v>
                </c:pt>
                <c:pt idx="3874">
                  <c:v>0.57288194444444451</c:v>
                </c:pt>
                <c:pt idx="3875">
                  <c:v>0.57289351851851855</c:v>
                </c:pt>
                <c:pt idx="3876">
                  <c:v>0.57289351851851855</c:v>
                </c:pt>
                <c:pt idx="3877">
                  <c:v>0.57290509259259259</c:v>
                </c:pt>
                <c:pt idx="3878">
                  <c:v>0.57291666666666663</c:v>
                </c:pt>
                <c:pt idx="3879">
                  <c:v>0.57291666666666663</c:v>
                </c:pt>
                <c:pt idx="3880">
                  <c:v>0.57292824074074067</c:v>
                </c:pt>
                <c:pt idx="3881">
                  <c:v>0.57292824074074067</c:v>
                </c:pt>
                <c:pt idx="3882">
                  <c:v>0.57293981481481482</c:v>
                </c:pt>
                <c:pt idx="3883">
                  <c:v>0.57293981481481482</c:v>
                </c:pt>
                <c:pt idx="3884">
                  <c:v>0.57295138888888886</c:v>
                </c:pt>
                <c:pt idx="3885">
                  <c:v>0.57296296296296301</c:v>
                </c:pt>
                <c:pt idx="3886">
                  <c:v>0.57296296296296301</c:v>
                </c:pt>
                <c:pt idx="3887">
                  <c:v>0.57297453703703705</c:v>
                </c:pt>
                <c:pt idx="3888">
                  <c:v>0.57297453703703705</c:v>
                </c:pt>
                <c:pt idx="3889">
                  <c:v>0.57298611111111108</c:v>
                </c:pt>
                <c:pt idx="3890">
                  <c:v>0.57299768518518512</c:v>
                </c:pt>
                <c:pt idx="3891">
                  <c:v>0.57299768518518512</c:v>
                </c:pt>
                <c:pt idx="3892">
                  <c:v>0.57300925925925927</c:v>
                </c:pt>
                <c:pt idx="3893">
                  <c:v>0.57300925925925927</c:v>
                </c:pt>
                <c:pt idx="3894">
                  <c:v>0.57302083333333331</c:v>
                </c:pt>
                <c:pt idx="3895">
                  <c:v>0.57303240740740746</c:v>
                </c:pt>
                <c:pt idx="3896">
                  <c:v>0.57303240740740746</c:v>
                </c:pt>
                <c:pt idx="3897">
                  <c:v>0.57303240740740746</c:v>
                </c:pt>
                <c:pt idx="3898">
                  <c:v>0.5730439814814815</c:v>
                </c:pt>
                <c:pt idx="3899">
                  <c:v>0.57305555555555554</c:v>
                </c:pt>
                <c:pt idx="3900">
                  <c:v>0.57305555555555554</c:v>
                </c:pt>
                <c:pt idx="3901">
                  <c:v>0.57305555555555554</c:v>
                </c:pt>
                <c:pt idx="3902">
                  <c:v>0.57306712962962958</c:v>
                </c:pt>
                <c:pt idx="3903">
                  <c:v>0.57306712962962958</c:v>
                </c:pt>
                <c:pt idx="3904">
                  <c:v>0.57306712962962958</c:v>
                </c:pt>
                <c:pt idx="3905">
                  <c:v>0.57306712962962958</c:v>
                </c:pt>
                <c:pt idx="3906">
                  <c:v>0.57306712962962958</c:v>
                </c:pt>
                <c:pt idx="3907">
                  <c:v>0.57306712962962958</c:v>
                </c:pt>
                <c:pt idx="3908">
                  <c:v>0.57306712962962958</c:v>
                </c:pt>
                <c:pt idx="3909">
                  <c:v>0.57307870370370373</c:v>
                </c:pt>
                <c:pt idx="3910">
                  <c:v>0.57306712962962958</c:v>
                </c:pt>
                <c:pt idx="3911">
                  <c:v>0.57306712962962958</c:v>
                </c:pt>
                <c:pt idx="3912">
                  <c:v>0.57306712962962958</c:v>
                </c:pt>
                <c:pt idx="3913">
                  <c:v>0.57306712962962958</c:v>
                </c:pt>
                <c:pt idx="3914">
                  <c:v>0.57306712962962958</c:v>
                </c:pt>
                <c:pt idx="3915">
                  <c:v>0.57306712962962958</c:v>
                </c:pt>
                <c:pt idx="3916">
                  <c:v>0.57306712962962958</c:v>
                </c:pt>
                <c:pt idx="3917">
                  <c:v>0.57306712962962958</c:v>
                </c:pt>
                <c:pt idx="3918">
                  <c:v>0.57306712962962958</c:v>
                </c:pt>
                <c:pt idx="3919">
                  <c:v>0.57306712962962958</c:v>
                </c:pt>
                <c:pt idx="3920">
                  <c:v>0.57306712962962958</c:v>
                </c:pt>
                <c:pt idx="3921">
                  <c:v>0.57305555555555554</c:v>
                </c:pt>
                <c:pt idx="3922">
                  <c:v>0.57305555555555554</c:v>
                </c:pt>
                <c:pt idx="3923">
                  <c:v>0.57305555555555554</c:v>
                </c:pt>
                <c:pt idx="3924">
                  <c:v>0.57305555555555554</c:v>
                </c:pt>
                <c:pt idx="3925">
                  <c:v>0.5730439814814815</c:v>
                </c:pt>
                <c:pt idx="3926">
                  <c:v>0.5730439814814815</c:v>
                </c:pt>
                <c:pt idx="3927">
                  <c:v>0.5730439814814815</c:v>
                </c:pt>
                <c:pt idx="3928">
                  <c:v>0.57303240740740746</c:v>
                </c:pt>
                <c:pt idx="3929">
                  <c:v>0.57303240740740746</c:v>
                </c:pt>
                <c:pt idx="3930">
                  <c:v>0.57303240740740746</c:v>
                </c:pt>
                <c:pt idx="3931">
                  <c:v>0.57302083333333331</c:v>
                </c:pt>
                <c:pt idx="3932">
                  <c:v>0.57300925925925927</c:v>
                </c:pt>
                <c:pt idx="3933">
                  <c:v>0.57300925925925927</c:v>
                </c:pt>
                <c:pt idx="3934">
                  <c:v>0.57299768518518512</c:v>
                </c:pt>
                <c:pt idx="3935">
                  <c:v>0.57298611111111108</c:v>
                </c:pt>
                <c:pt idx="3936">
                  <c:v>0.57298611111111108</c:v>
                </c:pt>
                <c:pt idx="3937">
                  <c:v>0.57297453703703705</c:v>
                </c:pt>
                <c:pt idx="3938">
                  <c:v>0.57297453703703705</c:v>
                </c:pt>
                <c:pt idx="3939">
                  <c:v>0.57296296296296301</c:v>
                </c:pt>
                <c:pt idx="3940">
                  <c:v>0.57296296296296301</c:v>
                </c:pt>
                <c:pt idx="3941">
                  <c:v>0.57295138888888886</c:v>
                </c:pt>
                <c:pt idx="3942">
                  <c:v>0.57295138888888886</c:v>
                </c:pt>
                <c:pt idx="3943">
                  <c:v>0.57293981481481482</c:v>
                </c:pt>
                <c:pt idx="3944">
                  <c:v>0.57293981481481482</c:v>
                </c:pt>
                <c:pt idx="3945">
                  <c:v>0.57292824074074067</c:v>
                </c:pt>
                <c:pt idx="3946">
                  <c:v>0.57292824074074067</c:v>
                </c:pt>
                <c:pt idx="3947">
                  <c:v>0.57291666666666663</c:v>
                </c:pt>
                <c:pt idx="3948">
                  <c:v>0.57291666666666663</c:v>
                </c:pt>
                <c:pt idx="3949">
                  <c:v>0.57290509259259259</c:v>
                </c:pt>
                <c:pt idx="3950">
                  <c:v>0.57289351851851855</c:v>
                </c:pt>
                <c:pt idx="3951">
                  <c:v>0.57289351851851855</c:v>
                </c:pt>
                <c:pt idx="3952">
                  <c:v>0.57288194444444451</c:v>
                </c:pt>
                <c:pt idx="3953">
                  <c:v>0.57288194444444451</c:v>
                </c:pt>
                <c:pt idx="3954">
                  <c:v>0.57288194444444451</c:v>
                </c:pt>
                <c:pt idx="3955">
                  <c:v>0.57287037037037036</c:v>
                </c:pt>
                <c:pt idx="3956">
                  <c:v>0.57287037037037036</c:v>
                </c:pt>
                <c:pt idx="3957">
                  <c:v>0.57285879629629632</c:v>
                </c:pt>
                <c:pt idx="3958">
                  <c:v>0.57285879629629632</c:v>
                </c:pt>
                <c:pt idx="3959">
                  <c:v>0.57284722222222217</c:v>
                </c:pt>
                <c:pt idx="3960">
                  <c:v>0.57284722222222217</c:v>
                </c:pt>
                <c:pt idx="3961">
                  <c:v>0.57283564814814814</c:v>
                </c:pt>
                <c:pt idx="3962">
                  <c:v>0.57283564814814814</c:v>
                </c:pt>
                <c:pt idx="3963">
                  <c:v>0.5728240740740741</c:v>
                </c:pt>
                <c:pt idx="3964">
                  <c:v>0.5728240740740741</c:v>
                </c:pt>
                <c:pt idx="3965">
                  <c:v>0.57281250000000006</c:v>
                </c:pt>
                <c:pt idx="3966">
                  <c:v>0.57281250000000006</c:v>
                </c:pt>
                <c:pt idx="3967">
                  <c:v>0.57280092592592591</c:v>
                </c:pt>
                <c:pt idx="3968">
                  <c:v>0.57280092592592591</c:v>
                </c:pt>
                <c:pt idx="3969">
                  <c:v>0.57278935185185187</c:v>
                </c:pt>
                <c:pt idx="3970">
                  <c:v>0.57278935185185187</c:v>
                </c:pt>
                <c:pt idx="3971">
                  <c:v>0.57278935185185187</c:v>
                </c:pt>
                <c:pt idx="3972">
                  <c:v>0.57277777777777772</c:v>
                </c:pt>
                <c:pt idx="3973">
                  <c:v>0.57277777777777772</c:v>
                </c:pt>
                <c:pt idx="3974">
                  <c:v>0.57276620370370368</c:v>
                </c:pt>
                <c:pt idx="3975">
                  <c:v>0.57276620370370368</c:v>
                </c:pt>
                <c:pt idx="3976">
                  <c:v>0.57275462962962964</c:v>
                </c:pt>
                <c:pt idx="3977">
                  <c:v>0.57275462962962964</c:v>
                </c:pt>
                <c:pt idx="3978">
                  <c:v>0.5727430555555556</c:v>
                </c:pt>
                <c:pt idx="3979">
                  <c:v>0.5727430555555556</c:v>
                </c:pt>
                <c:pt idx="3980">
                  <c:v>0.57273148148148145</c:v>
                </c:pt>
                <c:pt idx="3981">
                  <c:v>0.57273148148148145</c:v>
                </c:pt>
                <c:pt idx="3982">
                  <c:v>0.57273148148148145</c:v>
                </c:pt>
                <c:pt idx="3983">
                  <c:v>0.57271990740740741</c:v>
                </c:pt>
                <c:pt idx="3984">
                  <c:v>0.57271990740740741</c:v>
                </c:pt>
                <c:pt idx="3985">
                  <c:v>0.57270833333333326</c:v>
                </c:pt>
                <c:pt idx="3986">
                  <c:v>0.57270833333333326</c:v>
                </c:pt>
                <c:pt idx="3987">
                  <c:v>0.57269675925925922</c:v>
                </c:pt>
                <c:pt idx="3988">
                  <c:v>0.57269675925925922</c:v>
                </c:pt>
                <c:pt idx="3989">
                  <c:v>0.57269675925925922</c:v>
                </c:pt>
                <c:pt idx="3990">
                  <c:v>0.57268518518518519</c:v>
                </c:pt>
                <c:pt idx="3991">
                  <c:v>0.57268518518518519</c:v>
                </c:pt>
                <c:pt idx="3992">
                  <c:v>0.57267361111111115</c:v>
                </c:pt>
                <c:pt idx="3993">
                  <c:v>0.57267361111111115</c:v>
                </c:pt>
                <c:pt idx="3994">
                  <c:v>0.57266203703703711</c:v>
                </c:pt>
                <c:pt idx="3995">
                  <c:v>0.57266203703703711</c:v>
                </c:pt>
                <c:pt idx="3996">
                  <c:v>0.57265046296296296</c:v>
                </c:pt>
                <c:pt idx="3997">
                  <c:v>0.57266203703703711</c:v>
                </c:pt>
                <c:pt idx="3998">
                  <c:v>0.57265046296296296</c:v>
                </c:pt>
                <c:pt idx="3999">
                  <c:v>0.57263888888888892</c:v>
                </c:pt>
                <c:pt idx="4000">
                  <c:v>0.57263888888888892</c:v>
                </c:pt>
                <c:pt idx="4001">
                  <c:v>0.57262731481481477</c:v>
                </c:pt>
                <c:pt idx="4002">
                  <c:v>0.57262731481481477</c:v>
                </c:pt>
                <c:pt idx="4003">
                  <c:v>0.57262731481481477</c:v>
                </c:pt>
                <c:pt idx="4004">
                  <c:v>0.57261574074074073</c:v>
                </c:pt>
                <c:pt idx="4005">
                  <c:v>0.57261574074074073</c:v>
                </c:pt>
                <c:pt idx="4006">
                  <c:v>0.57260416666666669</c:v>
                </c:pt>
                <c:pt idx="4007">
                  <c:v>0.57260416666666669</c:v>
                </c:pt>
                <c:pt idx="4008">
                  <c:v>0.57259259259259265</c:v>
                </c:pt>
                <c:pt idx="4009">
                  <c:v>0.57259259259259265</c:v>
                </c:pt>
                <c:pt idx="4010">
                  <c:v>0.5725810185185185</c:v>
                </c:pt>
                <c:pt idx="4011">
                  <c:v>0.5725810185185185</c:v>
                </c:pt>
                <c:pt idx="4012">
                  <c:v>0.5725810185185185</c:v>
                </c:pt>
                <c:pt idx="4013">
                  <c:v>0.5725810185185185</c:v>
                </c:pt>
                <c:pt idx="4014">
                  <c:v>0.57256944444444446</c:v>
                </c:pt>
                <c:pt idx="4015">
                  <c:v>0.57256944444444446</c:v>
                </c:pt>
                <c:pt idx="4016">
                  <c:v>0.57255787037037031</c:v>
                </c:pt>
                <c:pt idx="4017">
                  <c:v>0.57255787037037031</c:v>
                </c:pt>
                <c:pt idx="4018">
                  <c:v>0.57255787037037031</c:v>
                </c:pt>
                <c:pt idx="4019">
                  <c:v>0.57254629629629628</c:v>
                </c:pt>
                <c:pt idx="4020">
                  <c:v>0.57254629629629628</c:v>
                </c:pt>
                <c:pt idx="4021">
                  <c:v>0.57253472222222224</c:v>
                </c:pt>
                <c:pt idx="4022">
                  <c:v>0.57253472222222224</c:v>
                </c:pt>
                <c:pt idx="4023">
                  <c:v>0.57253472222222224</c:v>
                </c:pt>
                <c:pt idx="4024">
                  <c:v>0.5725231481481482</c:v>
                </c:pt>
                <c:pt idx="4025">
                  <c:v>0.5725231481481482</c:v>
                </c:pt>
                <c:pt idx="4026">
                  <c:v>0.57251157407407405</c:v>
                </c:pt>
                <c:pt idx="4027">
                  <c:v>0.57251157407407405</c:v>
                </c:pt>
                <c:pt idx="4028">
                  <c:v>0.57251157407407405</c:v>
                </c:pt>
                <c:pt idx="4029">
                  <c:v>0.57250000000000001</c:v>
                </c:pt>
                <c:pt idx="4030">
                  <c:v>0.57250000000000001</c:v>
                </c:pt>
                <c:pt idx="4031">
                  <c:v>0.57250000000000001</c:v>
                </c:pt>
                <c:pt idx="4032">
                  <c:v>0.57248842592592586</c:v>
                </c:pt>
                <c:pt idx="4033">
                  <c:v>0.57248842592592586</c:v>
                </c:pt>
                <c:pt idx="4034">
                  <c:v>0.57247685185185182</c:v>
                </c:pt>
                <c:pt idx="4035">
                  <c:v>0.57247685185185182</c:v>
                </c:pt>
                <c:pt idx="4036">
                  <c:v>0.57247685185185182</c:v>
                </c:pt>
                <c:pt idx="4037">
                  <c:v>0.57246527777777778</c:v>
                </c:pt>
                <c:pt idx="4038">
                  <c:v>0.57246527777777778</c:v>
                </c:pt>
                <c:pt idx="4039">
                  <c:v>0.57246527777777778</c:v>
                </c:pt>
                <c:pt idx="4040">
                  <c:v>0.57245370370370374</c:v>
                </c:pt>
                <c:pt idx="4041">
                  <c:v>0.57245370370370374</c:v>
                </c:pt>
                <c:pt idx="4042">
                  <c:v>0.57245370370370374</c:v>
                </c:pt>
                <c:pt idx="4043">
                  <c:v>0.5724421296296297</c:v>
                </c:pt>
                <c:pt idx="4044">
                  <c:v>0.5724421296296297</c:v>
                </c:pt>
                <c:pt idx="4045">
                  <c:v>0.57243055555555555</c:v>
                </c:pt>
                <c:pt idx="4046">
                  <c:v>0.57243055555555555</c:v>
                </c:pt>
                <c:pt idx="4047">
                  <c:v>0.57241898148148151</c:v>
                </c:pt>
                <c:pt idx="4048">
                  <c:v>0.57241898148148151</c:v>
                </c:pt>
                <c:pt idx="4049">
                  <c:v>0.57241898148148151</c:v>
                </c:pt>
                <c:pt idx="4050">
                  <c:v>0.57241898148148151</c:v>
                </c:pt>
                <c:pt idx="4051">
                  <c:v>0.57240740740740736</c:v>
                </c:pt>
                <c:pt idx="4052">
                  <c:v>0.57240740740740736</c:v>
                </c:pt>
                <c:pt idx="4053">
                  <c:v>0.57240740740740736</c:v>
                </c:pt>
                <c:pt idx="4054">
                  <c:v>0.57239583333333333</c:v>
                </c:pt>
                <c:pt idx="4055">
                  <c:v>0.57239583333333333</c:v>
                </c:pt>
                <c:pt idx="4056">
                  <c:v>0.57239583333333333</c:v>
                </c:pt>
                <c:pt idx="4057">
                  <c:v>0.57239583333333333</c:v>
                </c:pt>
                <c:pt idx="4058">
                  <c:v>0.57238425925925929</c:v>
                </c:pt>
                <c:pt idx="4059">
                  <c:v>0.57238425925925929</c:v>
                </c:pt>
                <c:pt idx="4060">
                  <c:v>0.57237268518518525</c:v>
                </c:pt>
                <c:pt idx="4061">
                  <c:v>0.57237268518518525</c:v>
                </c:pt>
                <c:pt idx="4062">
                  <c:v>0.57237268518518525</c:v>
                </c:pt>
                <c:pt idx="4063">
                  <c:v>0.5723611111111111</c:v>
                </c:pt>
                <c:pt idx="4064">
                  <c:v>0.5723611111111111</c:v>
                </c:pt>
                <c:pt idx="4065">
                  <c:v>0.5723611111111111</c:v>
                </c:pt>
                <c:pt idx="4066">
                  <c:v>0.5723611111111111</c:v>
                </c:pt>
                <c:pt idx="4067">
                  <c:v>0.5723611111111111</c:v>
                </c:pt>
                <c:pt idx="4068">
                  <c:v>0.57234953703703706</c:v>
                </c:pt>
                <c:pt idx="4069">
                  <c:v>0.57234953703703706</c:v>
                </c:pt>
                <c:pt idx="4070">
                  <c:v>0.57234953703703706</c:v>
                </c:pt>
                <c:pt idx="4071">
                  <c:v>0.57234953703703706</c:v>
                </c:pt>
                <c:pt idx="4072">
                  <c:v>0.57233796296296291</c:v>
                </c:pt>
                <c:pt idx="4073">
                  <c:v>0.57233796296296291</c:v>
                </c:pt>
                <c:pt idx="4074">
                  <c:v>0.57233796296296291</c:v>
                </c:pt>
                <c:pt idx="4075">
                  <c:v>0.57232638888888887</c:v>
                </c:pt>
                <c:pt idx="4076">
                  <c:v>0.57232638888888887</c:v>
                </c:pt>
                <c:pt idx="4077">
                  <c:v>0.57232638888888887</c:v>
                </c:pt>
                <c:pt idx="4078">
                  <c:v>0.57232638888888887</c:v>
                </c:pt>
                <c:pt idx="4079">
                  <c:v>0.57231481481481483</c:v>
                </c:pt>
                <c:pt idx="4080">
                  <c:v>0.57231481481481483</c:v>
                </c:pt>
                <c:pt idx="4081">
                  <c:v>0.57231481481481483</c:v>
                </c:pt>
                <c:pt idx="4082">
                  <c:v>0.57231481481481483</c:v>
                </c:pt>
                <c:pt idx="4083">
                  <c:v>0.57231481481481483</c:v>
                </c:pt>
                <c:pt idx="4084">
                  <c:v>0.57230324074074079</c:v>
                </c:pt>
                <c:pt idx="4085">
                  <c:v>0.57230324074074079</c:v>
                </c:pt>
                <c:pt idx="4086">
                  <c:v>0.57230324074074079</c:v>
                </c:pt>
                <c:pt idx="4087">
                  <c:v>0.57230324074074079</c:v>
                </c:pt>
                <c:pt idx="4088">
                  <c:v>0.57229166666666664</c:v>
                </c:pt>
                <c:pt idx="4089">
                  <c:v>0.57229166666666664</c:v>
                </c:pt>
                <c:pt idx="4090">
                  <c:v>0.57229166666666664</c:v>
                </c:pt>
                <c:pt idx="4091">
                  <c:v>0.57229166666666664</c:v>
                </c:pt>
                <c:pt idx="4092">
                  <c:v>0.57229166666666664</c:v>
                </c:pt>
                <c:pt idx="4093">
                  <c:v>0.57229166666666664</c:v>
                </c:pt>
                <c:pt idx="4094">
                  <c:v>0.5722800925925926</c:v>
                </c:pt>
                <c:pt idx="4095">
                  <c:v>0.5722800925925926</c:v>
                </c:pt>
                <c:pt idx="4096">
                  <c:v>0.5722800925925926</c:v>
                </c:pt>
                <c:pt idx="4097">
                  <c:v>0.5722800925925926</c:v>
                </c:pt>
                <c:pt idx="4098">
                  <c:v>0.5722800925925926</c:v>
                </c:pt>
                <c:pt idx="4099">
                  <c:v>0.5722800925925926</c:v>
                </c:pt>
                <c:pt idx="4100">
                  <c:v>0.57226851851851845</c:v>
                </c:pt>
                <c:pt idx="4101">
                  <c:v>0.57226851851851845</c:v>
                </c:pt>
                <c:pt idx="4102">
                  <c:v>0.57226851851851845</c:v>
                </c:pt>
                <c:pt idx="4103">
                  <c:v>0.57226851851851845</c:v>
                </c:pt>
                <c:pt idx="4104">
                  <c:v>0.57226851851851845</c:v>
                </c:pt>
                <c:pt idx="4105">
                  <c:v>0.57226851851851845</c:v>
                </c:pt>
                <c:pt idx="4106">
                  <c:v>0.57225694444444442</c:v>
                </c:pt>
                <c:pt idx="4107">
                  <c:v>0.57225694444444442</c:v>
                </c:pt>
                <c:pt idx="4108">
                  <c:v>0.57225694444444442</c:v>
                </c:pt>
                <c:pt idx="4109">
                  <c:v>0.57225694444444442</c:v>
                </c:pt>
                <c:pt idx="4110">
                  <c:v>0.57225694444444442</c:v>
                </c:pt>
                <c:pt idx="4111">
                  <c:v>0.57225694444444442</c:v>
                </c:pt>
                <c:pt idx="4112">
                  <c:v>0.57225694444444442</c:v>
                </c:pt>
                <c:pt idx="4113">
                  <c:v>0.57225694444444442</c:v>
                </c:pt>
                <c:pt idx="4114">
                  <c:v>0.57225694444444442</c:v>
                </c:pt>
                <c:pt idx="4115">
                  <c:v>0.57224537037037038</c:v>
                </c:pt>
                <c:pt idx="4116">
                  <c:v>0.57224537037037038</c:v>
                </c:pt>
                <c:pt idx="4117">
                  <c:v>0.57224537037037038</c:v>
                </c:pt>
                <c:pt idx="4118">
                  <c:v>0.57224537037037038</c:v>
                </c:pt>
                <c:pt idx="4119">
                  <c:v>0.57224537037037038</c:v>
                </c:pt>
                <c:pt idx="4120">
                  <c:v>0.57224537037037038</c:v>
                </c:pt>
                <c:pt idx="4121">
                  <c:v>0.57224537037037038</c:v>
                </c:pt>
                <c:pt idx="4122">
                  <c:v>0.57224537037037038</c:v>
                </c:pt>
                <c:pt idx="4123">
                  <c:v>0.57224537037037038</c:v>
                </c:pt>
                <c:pt idx="4124">
                  <c:v>0.57224537037037038</c:v>
                </c:pt>
                <c:pt idx="4125">
                  <c:v>0.57224537037037038</c:v>
                </c:pt>
                <c:pt idx="4126">
                  <c:v>0.57224537037037038</c:v>
                </c:pt>
                <c:pt idx="4127">
                  <c:v>0.57224537037037038</c:v>
                </c:pt>
                <c:pt idx="4128">
                  <c:v>0.57224537037037038</c:v>
                </c:pt>
                <c:pt idx="4129">
                  <c:v>0.57224537037037038</c:v>
                </c:pt>
                <c:pt idx="4130">
                  <c:v>0.57224537037037038</c:v>
                </c:pt>
                <c:pt idx="4131">
                  <c:v>0.57224537037037038</c:v>
                </c:pt>
                <c:pt idx="4132">
                  <c:v>0.57224537037037038</c:v>
                </c:pt>
                <c:pt idx="4133">
                  <c:v>0.57224537037037038</c:v>
                </c:pt>
                <c:pt idx="4134">
                  <c:v>0.57224537037037038</c:v>
                </c:pt>
                <c:pt idx="4135">
                  <c:v>0.57224537037037038</c:v>
                </c:pt>
                <c:pt idx="4136">
                  <c:v>0.57224537037037038</c:v>
                </c:pt>
                <c:pt idx="4137">
                  <c:v>0.57224537037037038</c:v>
                </c:pt>
                <c:pt idx="4138">
                  <c:v>0.57224537037037038</c:v>
                </c:pt>
                <c:pt idx="4139">
                  <c:v>0.57224537037037038</c:v>
                </c:pt>
                <c:pt idx="4140">
                  <c:v>0.57224537037037038</c:v>
                </c:pt>
                <c:pt idx="4141">
                  <c:v>0.57224537037037038</c:v>
                </c:pt>
                <c:pt idx="4142">
                  <c:v>0.57224537037037038</c:v>
                </c:pt>
                <c:pt idx="4143">
                  <c:v>0.57224537037037038</c:v>
                </c:pt>
                <c:pt idx="4144">
                  <c:v>0.57224537037037038</c:v>
                </c:pt>
                <c:pt idx="4145">
                  <c:v>0.57224537037037038</c:v>
                </c:pt>
                <c:pt idx="4146">
                  <c:v>0.57224537037037038</c:v>
                </c:pt>
                <c:pt idx="4147">
                  <c:v>0.57224537037037038</c:v>
                </c:pt>
                <c:pt idx="4148">
                  <c:v>0.57224537037037038</c:v>
                </c:pt>
                <c:pt idx="4149">
                  <c:v>0.57224537037037038</c:v>
                </c:pt>
                <c:pt idx="4150">
                  <c:v>0.57224537037037038</c:v>
                </c:pt>
                <c:pt idx="4151">
                  <c:v>0.57224537037037038</c:v>
                </c:pt>
                <c:pt idx="4152">
                  <c:v>0.57224537037037038</c:v>
                </c:pt>
                <c:pt idx="4153">
                  <c:v>0.57224537037037038</c:v>
                </c:pt>
                <c:pt idx="4154">
                  <c:v>0.57224537037037038</c:v>
                </c:pt>
                <c:pt idx="4155">
                  <c:v>0.57224537037037038</c:v>
                </c:pt>
                <c:pt idx="4156">
                  <c:v>0.57225694444444442</c:v>
                </c:pt>
                <c:pt idx="4157">
                  <c:v>0.57224537037037038</c:v>
                </c:pt>
                <c:pt idx="4158">
                  <c:v>0.57225694444444442</c:v>
                </c:pt>
                <c:pt idx="4159">
                  <c:v>0.57225694444444442</c:v>
                </c:pt>
                <c:pt idx="4160">
                  <c:v>0.57225694444444442</c:v>
                </c:pt>
                <c:pt idx="4161">
                  <c:v>0.57225694444444442</c:v>
                </c:pt>
                <c:pt idx="4162">
                  <c:v>0.57225694444444442</c:v>
                </c:pt>
                <c:pt idx="4163">
                  <c:v>0.57225694444444442</c:v>
                </c:pt>
                <c:pt idx="4164">
                  <c:v>0.57225694444444442</c:v>
                </c:pt>
                <c:pt idx="4165">
                  <c:v>0.57225694444444442</c:v>
                </c:pt>
                <c:pt idx="4166">
                  <c:v>0.57225694444444442</c:v>
                </c:pt>
                <c:pt idx="4167">
                  <c:v>0.57226851851851845</c:v>
                </c:pt>
                <c:pt idx="4168">
                  <c:v>0.57226851851851845</c:v>
                </c:pt>
                <c:pt idx="4169">
                  <c:v>0.57226851851851845</c:v>
                </c:pt>
                <c:pt idx="4170">
                  <c:v>0.57226851851851845</c:v>
                </c:pt>
                <c:pt idx="4171">
                  <c:v>0.57226851851851845</c:v>
                </c:pt>
                <c:pt idx="4172">
                  <c:v>0.57226851851851845</c:v>
                </c:pt>
                <c:pt idx="4173">
                  <c:v>0.57226851851851845</c:v>
                </c:pt>
                <c:pt idx="4174">
                  <c:v>0.57226851851851845</c:v>
                </c:pt>
                <c:pt idx="4175">
                  <c:v>0.5722800925925926</c:v>
                </c:pt>
                <c:pt idx="4176">
                  <c:v>0.5722800925925926</c:v>
                </c:pt>
                <c:pt idx="4177">
                  <c:v>0.5722800925925926</c:v>
                </c:pt>
                <c:pt idx="4178">
                  <c:v>0.5722800925925926</c:v>
                </c:pt>
                <c:pt idx="4179">
                  <c:v>0.5722800925925926</c:v>
                </c:pt>
                <c:pt idx="4180">
                  <c:v>0.5722800925925926</c:v>
                </c:pt>
                <c:pt idx="4181">
                  <c:v>0.57229166666666664</c:v>
                </c:pt>
                <c:pt idx="4182">
                  <c:v>0.57229166666666664</c:v>
                </c:pt>
                <c:pt idx="4183">
                  <c:v>0.57229166666666664</c:v>
                </c:pt>
                <c:pt idx="4184">
                  <c:v>0.57229166666666664</c:v>
                </c:pt>
                <c:pt idx="4185">
                  <c:v>0.57229166666666664</c:v>
                </c:pt>
                <c:pt idx="4186">
                  <c:v>0.57230324074074079</c:v>
                </c:pt>
                <c:pt idx="4187">
                  <c:v>0.57230324074074079</c:v>
                </c:pt>
                <c:pt idx="4188">
                  <c:v>0.57230324074074079</c:v>
                </c:pt>
                <c:pt idx="4189">
                  <c:v>0.57230324074074079</c:v>
                </c:pt>
                <c:pt idx="4190">
                  <c:v>0.57230324074074079</c:v>
                </c:pt>
                <c:pt idx="4191">
                  <c:v>0.57231481481481483</c:v>
                </c:pt>
                <c:pt idx="4192">
                  <c:v>0.57231481481481483</c:v>
                </c:pt>
                <c:pt idx="4193">
                  <c:v>0.57231481481481483</c:v>
                </c:pt>
                <c:pt idx="4194">
                  <c:v>0.57231481481481483</c:v>
                </c:pt>
                <c:pt idx="4195">
                  <c:v>0.57231481481481483</c:v>
                </c:pt>
                <c:pt idx="4196">
                  <c:v>0.57232638888888887</c:v>
                </c:pt>
                <c:pt idx="4197">
                  <c:v>0.57232638888888887</c:v>
                </c:pt>
                <c:pt idx="4198">
                  <c:v>0.57232638888888887</c:v>
                </c:pt>
                <c:pt idx="4199">
                  <c:v>0.57232638888888887</c:v>
                </c:pt>
                <c:pt idx="4200">
                  <c:v>0.57233796296296291</c:v>
                </c:pt>
                <c:pt idx="4201">
                  <c:v>0.57233796296296291</c:v>
                </c:pt>
                <c:pt idx="4202">
                  <c:v>0.57233796296296291</c:v>
                </c:pt>
                <c:pt idx="4203">
                  <c:v>0.57233796296296291</c:v>
                </c:pt>
                <c:pt idx="4204">
                  <c:v>0.57234953703703706</c:v>
                </c:pt>
                <c:pt idx="4205">
                  <c:v>0.57234953703703706</c:v>
                </c:pt>
                <c:pt idx="4206">
                  <c:v>0.57234953703703706</c:v>
                </c:pt>
                <c:pt idx="4207">
                  <c:v>0.57234953703703706</c:v>
                </c:pt>
                <c:pt idx="4208">
                  <c:v>0.5723611111111111</c:v>
                </c:pt>
                <c:pt idx="4209">
                  <c:v>0.5723611111111111</c:v>
                </c:pt>
                <c:pt idx="4210">
                  <c:v>0.5723611111111111</c:v>
                </c:pt>
                <c:pt idx="4211">
                  <c:v>0.5723611111111111</c:v>
                </c:pt>
                <c:pt idx="4212">
                  <c:v>0.57237268518518525</c:v>
                </c:pt>
                <c:pt idx="4213">
                  <c:v>0.57237268518518525</c:v>
                </c:pt>
                <c:pt idx="4214">
                  <c:v>0.57237268518518525</c:v>
                </c:pt>
                <c:pt idx="4215">
                  <c:v>0.57238425925925929</c:v>
                </c:pt>
                <c:pt idx="4216">
                  <c:v>0.57238425925925929</c:v>
                </c:pt>
                <c:pt idx="4217">
                  <c:v>0.57238425925925929</c:v>
                </c:pt>
                <c:pt idx="4218">
                  <c:v>0.57238425925925929</c:v>
                </c:pt>
                <c:pt idx="4219">
                  <c:v>0.57238425925925929</c:v>
                </c:pt>
                <c:pt idx="4220">
                  <c:v>0.57239583333333333</c:v>
                </c:pt>
                <c:pt idx="4221">
                  <c:v>0.57239583333333333</c:v>
                </c:pt>
                <c:pt idx="4222">
                  <c:v>0.57240740740740736</c:v>
                </c:pt>
                <c:pt idx="4223">
                  <c:v>0.57240740740740736</c:v>
                </c:pt>
                <c:pt idx="4224">
                  <c:v>0.57240740740740736</c:v>
                </c:pt>
                <c:pt idx="4225">
                  <c:v>0.57241898148148151</c:v>
                </c:pt>
                <c:pt idx="4226">
                  <c:v>0.57241898148148151</c:v>
                </c:pt>
                <c:pt idx="4227">
                  <c:v>0.57241898148148151</c:v>
                </c:pt>
                <c:pt idx="4228">
                  <c:v>0.57243055555555555</c:v>
                </c:pt>
                <c:pt idx="4229">
                  <c:v>0.57243055555555555</c:v>
                </c:pt>
                <c:pt idx="4230">
                  <c:v>0.57243055555555555</c:v>
                </c:pt>
                <c:pt idx="4231">
                  <c:v>0.5724421296296297</c:v>
                </c:pt>
                <c:pt idx="4232">
                  <c:v>0.5724421296296297</c:v>
                </c:pt>
                <c:pt idx="4233">
                  <c:v>0.5724421296296297</c:v>
                </c:pt>
                <c:pt idx="4234">
                  <c:v>0.5724421296296297</c:v>
                </c:pt>
                <c:pt idx="4235">
                  <c:v>0.57245370370370374</c:v>
                </c:pt>
                <c:pt idx="4236">
                  <c:v>0.57245370370370374</c:v>
                </c:pt>
                <c:pt idx="4237">
                  <c:v>0.57246527777777778</c:v>
                </c:pt>
                <c:pt idx="4238">
                  <c:v>0.57246527777777778</c:v>
                </c:pt>
                <c:pt idx="4239">
                  <c:v>0.57246527777777778</c:v>
                </c:pt>
                <c:pt idx="4241">
                  <c:v>0.57247685185185182</c:v>
                </c:pt>
                <c:pt idx="4242">
                  <c:v>0.57247685185185182</c:v>
                </c:pt>
                <c:pt idx="4243">
                  <c:v>0.57248842592592586</c:v>
                </c:pt>
                <c:pt idx="4244">
                  <c:v>0.57248842592592586</c:v>
                </c:pt>
                <c:pt idx="4245">
                  <c:v>0.57250000000000001</c:v>
                </c:pt>
                <c:pt idx="4246">
                  <c:v>0.57250000000000001</c:v>
                </c:pt>
                <c:pt idx="4247">
                  <c:v>0.57251157407407405</c:v>
                </c:pt>
                <c:pt idx="4248">
                  <c:v>0.57251157407407405</c:v>
                </c:pt>
                <c:pt idx="4249">
                  <c:v>0.5725231481481482</c:v>
                </c:pt>
                <c:pt idx="4250">
                  <c:v>0.5725231481481482</c:v>
                </c:pt>
                <c:pt idx="4251">
                  <c:v>0.5725231481481482</c:v>
                </c:pt>
                <c:pt idx="4252">
                  <c:v>0.57253472222222224</c:v>
                </c:pt>
                <c:pt idx="4253">
                  <c:v>0.57253472222222224</c:v>
                </c:pt>
                <c:pt idx="4254">
                  <c:v>0.57253472222222224</c:v>
                </c:pt>
                <c:pt idx="4255">
                  <c:v>0.57253472222222224</c:v>
                </c:pt>
                <c:pt idx="4256">
                  <c:v>0.57254629629629628</c:v>
                </c:pt>
                <c:pt idx="4257">
                  <c:v>0.57254629629629628</c:v>
                </c:pt>
                <c:pt idx="4258">
                  <c:v>0.57254629629629628</c:v>
                </c:pt>
                <c:pt idx="4259">
                  <c:v>0.57254629629629628</c:v>
                </c:pt>
                <c:pt idx="4260">
                  <c:v>0.57254629629629628</c:v>
                </c:pt>
                <c:pt idx="4261">
                  <c:v>0.57254629629629628</c:v>
                </c:pt>
                <c:pt idx="4262">
                  <c:v>0.57255787037037031</c:v>
                </c:pt>
                <c:pt idx="4263">
                  <c:v>0.57255787037037031</c:v>
                </c:pt>
                <c:pt idx="4264">
                  <c:v>0.57255787037037031</c:v>
                </c:pt>
                <c:pt idx="4265">
                  <c:v>0.57255787037037031</c:v>
                </c:pt>
                <c:pt idx="4266">
                  <c:v>0.57255787037037031</c:v>
                </c:pt>
                <c:pt idx="4267">
                  <c:v>0.57255787037037031</c:v>
                </c:pt>
                <c:pt idx="4268">
                  <c:v>0.57255787037037031</c:v>
                </c:pt>
                <c:pt idx="4269">
                  <c:v>0.57256944444444446</c:v>
                </c:pt>
                <c:pt idx="4270">
                  <c:v>0.57255787037037031</c:v>
                </c:pt>
                <c:pt idx="4271">
                  <c:v>0.57255787037037031</c:v>
                </c:pt>
                <c:pt idx="4272">
                  <c:v>0.57255787037037031</c:v>
                </c:pt>
                <c:pt idx="4273">
                  <c:v>0.57255787037037031</c:v>
                </c:pt>
                <c:pt idx="4274">
                  <c:v>0.57255787037037031</c:v>
                </c:pt>
                <c:pt idx="4275">
                  <c:v>0.57255787037037031</c:v>
                </c:pt>
                <c:pt idx="4276">
                  <c:v>0.57255787037037031</c:v>
                </c:pt>
                <c:pt idx="4277">
                  <c:v>0.57255787037037031</c:v>
                </c:pt>
                <c:pt idx="4278">
                  <c:v>0.57255787037037031</c:v>
                </c:pt>
                <c:pt idx="4279">
                  <c:v>0.57255787037037031</c:v>
                </c:pt>
                <c:pt idx="4280">
                  <c:v>0.57255787037037031</c:v>
                </c:pt>
                <c:pt idx="4281">
                  <c:v>0.57255787037037031</c:v>
                </c:pt>
                <c:pt idx="4282">
                  <c:v>0.57255787037037031</c:v>
                </c:pt>
                <c:pt idx="4283">
                  <c:v>0.57255787037037031</c:v>
                </c:pt>
                <c:pt idx="4284">
                  <c:v>0.57254629629629628</c:v>
                </c:pt>
                <c:pt idx="4285">
                  <c:v>0.57254629629629628</c:v>
                </c:pt>
                <c:pt idx="4286">
                  <c:v>0.57254629629629628</c:v>
                </c:pt>
                <c:pt idx="4287">
                  <c:v>0.57254629629629628</c:v>
                </c:pt>
                <c:pt idx="4288">
                  <c:v>0.57253472222222224</c:v>
                </c:pt>
                <c:pt idx="4289">
                  <c:v>0.57253472222222224</c:v>
                </c:pt>
                <c:pt idx="4290">
                  <c:v>0.57253472222222224</c:v>
                </c:pt>
                <c:pt idx="4291">
                  <c:v>0.57253472222222224</c:v>
                </c:pt>
                <c:pt idx="4292">
                  <c:v>0.57253472222222224</c:v>
                </c:pt>
                <c:pt idx="4293">
                  <c:v>0.5725231481481482</c:v>
                </c:pt>
                <c:pt idx="4294">
                  <c:v>0.5725231481481482</c:v>
                </c:pt>
                <c:pt idx="4295">
                  <c:v>0.57251157407407405</c:v>
                </c:pt>
                <c:pt idx="4296">
                  <c:v>0.57251157407407405</c:v>
                </c:pt>
                <c:pt idx="4297">
                  <c:v>0.57251157407407405</c:v>
                </c:pt>
                <c:pt idx="4298">
                  <c:v>0.57250000000000001</c:v>
                </c:pt>
                <c:pt idx="4299">
                  <c:v>0.57250000000000001</c:v>
                </c:pt>
                <c:pt idx="4300">
                  <c:v>0.57248842592592586</c:v>
                </c:pt>
                <c:pt idx="4301">
                  <c:v>0.57248842592592586</c:v>
                </c:pt>
                <c:pt idx="4302">
                  <c:v>0.57248842592592586</c:v>
                </c:pt>
                <c:pt idx="4303">
                  <c:v>0.57247685185185182</c:v>
                </c:pt>
                <c:pt idx="4304">
                  <c:v>0.57247685185185182</c:v>
                </c:pt>
                <c:pt idx="4305">
                  <c:v>0.57246527777777778</c:v>
                </c:pt>
                <c:pt idx="4306">
                  <c:v>0.57246527777777778</c:v>
                </c:pt>
                <c:pt idx="4307">
                  <c:v>0.57246527777777778</c:v>
                </c:pt>
                <c:pt idx="4308">
                  <c:v>0.57245370370370374</c:v>
                </c:pt>
                <c:pt idx="4309">
                  <c:v>0.57245370370370374</c:v>
                </c:pt>
                <c:pt idx="4310">
                  <c:v>0.5724421296296297</c:v>
                </c:pt>
                <c:pt idx="4311">
                  <c:v>0.5724421296296297</c:v>
                </c:pt>
                <c:pt idx="4312">
                  <c:v>0.5724421296296297</c:v>
                </c:pt>
                <c:pt idx="4313">
                  <c:v>0.57243055555555555</c:v>
                </c:pt>
                <c:pt idx="4314">
                  <c:v>0.57243055555555555</c:v>
                </c:pt>
                <c:pt idx="4315">
                  <c:v>0.57243055555555555</c:v>
                </c:pt>
                <c:pt idx="4316">
                  <c:v>0.57241898148148151</c:v>
                </c:pt>
                <c:pt idx="4317">
                  <c:v>0.57241898148148151</c:v>
                </c:pt>
                <c:pt idx="4318">
                  <c:v>0.57240740740740736</c:v>
                </c:pt>
                <c:pt idx="4319">
                  <c:v>0.57240740740740736</c:v>
                </c:pt>
                <c:pt idx="4320">
                  <c:v>0.57240740740740736</c:v>
                </c:pt>
                <c:pt idx="4321">
                  <c:v>0.57239583333333333</c:v>
                </c:pt>
                <c:pt idx="4322">
                  <c:v>0.57239583333333333</c:v>
                </c:pt>
                <c:pt idx="4323">
                  <c:v>0.57239583333333333</c:v>
                </c:pt>
                <c:pt idx="4324">
                  <c:v>0.57238425925925929</c:v>
                </c:pt>
                <c:pt idx="4325">
                  <c:v>0.57238425925925929</c:v>
                </c:pt>
                <c:pt idx="4326">
                  <c:v>0.57238425925925929</c:v>
                </c:pt>
                <c:pt idx="4327">
                  <c:v>0.57237268518518525</c:v>
                </c:pt>
                <c:pt idx="4328">
                  <c:v>0.57237268518518525</c:v>
                </c:pt>
                <c:pt idx="4329">
                  <c:v>0.57237268518518525</c:v>
                </c:pt>
                <c:pt idx="4330">
                  <c:v>0.5723611111111111</c:v>
                </c:pt>
                <c:pt idx="4331">
                  <c:v>0.5723611111111111</c:v>
                </c:pt>
                <c:pt idx="4332">
                  <c:v>0.5723611111111111</c:v>
                </c:pt>
                <c:pt idx="4333">
                  <c:v>0.57234953703703706</c:v>
                </c:pt>
                <c:pt idx="4334">
                  <c:v>0.57234953703703706</c:v>
                </c:pt>
                <c:pt idx="4335">
                  <c:v>0.57234953703703706</c:v>
                </c:pt>
                <c:pt idx="4336">
                  <c:v>0.57233796296296291</c:v>
                </c:pt>
                <c:pt idx="4337">
                  <c:v>0.57233796296296291</c:v>
                </c:pt>
                <c:pt idx="4338">
                  <c:v>0.57233796296296291</c:v>
                </c:pt>
                <c:pt idx="4339">
                  <c:v>0.57232638888888887</c:v>
                </c:pt>
                <c:pt idx="4340">
                  <c:v>0.57232638888888887</c:v>
                </c:pt>
                <c:pt idx="4341">
                  <c:v>0.57232638888888887</c:v>
                </c:pt>
                <c:pt idx="4342">
                  <c:v>0.57232638888888887</c:v>
                </c:pt>
                <c:pt idx="4343">
                  <c:v>0.57231481481481483</c:v>
                </c:pt>
                <c:pt idx="4344">
                  <c:v>0.57231481481481483</c:v>
                </c:pt>
                <c:pt idx="4345">
                  <c:v>0.57231481481481483</c:v>
                </c:pt>
                <c:pt idx="4346">
                  <c:v>0.57230324074074079</c:v>
                </c:pt>
                <c:pt idx="4347">
                  <c:v>0.57230324074074079</c:v>
                </c:pt>
                <c:pt idx="4348">
                  <c:v>0.57230324074074079</c:v>
                </c:pt>
                <c:pt idx="4349">
                  <c:v>0.57229166666666664</c:v>
                </c:pt>
                <c:pt idx="4350">
                  <c:v>0.57229166666666664</c:v>
                </c:pt>
                <c:pt idx="4351">
                  <c:v>0.57229166666666664</c:v>
                </c:pt>
                <c:pt idx="4352">
                  <c:v>0.5722800925925926</c:v>
                </c:pt>
                <c:pt idx="4353">
                  <c:v>0.5722800925925926</c:v>
                </c:pt>
                <c:pt idx="4354">
                  <c:v>0.5722800925925926</c:v>
                </c:pt>
                <c:pt idx="4355">
                  <c:v>0.5722800925925926</c:v>
                </c:pt>
                <c:pt idx="4356">
                  <c:v>0.57226851851851845</c:v>
                </c:pt>
                <c:pt idx="4357">
                  <c:v>0.57226851851851845</c:v>
                </c:pt>
                <c:pt idx="4358">
                  <c:v>0.57226851851851845</c:v>
                </c:pt>
                <c:pt idx="4359">
                  <c:v>0.57225694444444442</c:v>
                </c:pt>
                <c:pt idx="4360">
                  <c:v>0.57225694444444442</c:v>
                </c:pt>
                <c:pt idx="4361">
                  <c:v>0.57225694444444442</c:v>
                </c:pt>
                <c:pt idx="4362">
                  <c:v>0.57224537037037038</c:v>
                </c:pt>
                <c:pt idx="4363">
                  <c:v>0.57224537037037038</c:v>
                </c:pt>
                <c:pt idx="4364">
                  <c:v>0.57224537037037038</c:v>
                </c:pt>
                <c:pt idx="4365">
                  <c:v>0.57224537037037038</c:v>
                </c:pt>
                <c:pt idx="4366">
                  <c:v>0.57223379629629634</c:v>
                </c:pt>
                <c:pt idx="4367">
                  <c:v>0.57223379629629634</c:v>
                </c:pt>
                <c:pt idx="4368">
                  <c:v>0.57223379629629634</c:v>
                </c:pt>
                <c:pt idx="4369">
                  <c:v>0.57223379629629634</c:v>
                </c:pt>
                <c:pt idx="4370">
                  <c:v>0.57222222222222219</c:v>
                </c:pt>
                <c:pt idx="4371">
                  <c:v>0.57222222222222219</c:v>
                </c:pt>
                <c:pt idx="4372">
                  <c:v>0.57222222222222219</c:v>
                </c:pt>
                <c:pt idx="4373">
                  <c:v>0.57222222222222219</c:v>
                </c:pt>
                <c:pt idx="4374">
                  <c:v>0.57221064814814815</c:v>
                </c:pt>
                <c:pt idx="4375">
                  <c:v>0.57221064814814815</c:v>
                </c:pt>
                <c:pt idx="4376">
                  <c:v>0.57221064814814815</c:v>
                </c:pt>
                <c:pt idx="4377">
                  <c:v>0.57219907407407411</c:v>
                </c:pt>
                <c:pt idx="4378">
                  <c:v>0.57219907407407411</c:v>
                </c:pt>
                <c:pt idx="4379">
                  <c:v>0.57219907407407411</c:v>
                </c:pt>
                <c:pt idx="4380">
                  <c:v>0.57219907407407411</c:v>
                </c:pt>
                <c:pt idx="4381">
                  <c:v>0.57218749999999996</c:v>
                </c:pt>
                <c:pt idx="4382">
                  <c:v>0.57218749999999996</c:v>
                </c:pt>
                <c:pt idx="4383">
                  <c:v>0.57218749999999996</c:v>
                </c:pt>
                <c:pt idx="4384">
                  <c:v>0.57218749999999996</c:v>
                </c:pt>
                <c:pt idx="4385">
                  <c:v>0.57217592592592592</c:v>
                </c:pt>
                <c:pt idx="4386">
                  <c:v>0.57217592592592592</c:v>
                </c:pt>
                <c:pt idx="4387">
                  <c:v>0.57217592592592592</c:v>
                </c:pt>
                <c:pt idx="4388">
                  <c:v>0.57217592592592592</c:v>
                </c:pt>
                <c:pt idx="4389">
                  <c:v>0.57216435185185188</c:v>
                </c:pt>
                <c:pt idx="4390">
                  <c:v>0.57216435185185188</c:v>
                </c:pt>
                <c:pt idx="4391">
                  <c:v>0.57216435185185188</c:v>
                </c:pt>
                <c:pt idx="4392">
                  <c:v>0.57216435185185188</c:v>
                </c:pt>
                <c:pt idx="4393">
                  <c:v>0.57215277777777784</c:v>
                </c:pt>
                <c:pt idx="4394">
                  <c:v>0.57215277777777784</c:v>
                </c:pt>
                <c:pt idx="4395">
                  <c:v>0.57215277777777784</c:v>
                </c:pt>
                <c:pt idx="4396">
                  <c:v>0.57215277777777784</c:v>
                </c:pt>
                <c:pt idx="4397">
                  <c:v>0.57215277777777784</c:v>
                </c:pt>
                <c:pt idx="4398">
                  <c:v>0.57215277777777784</c:v>
                </c:pt>
                <c:pt idx="4399">
                  <c:v>0.57214120370370369</c:v>
                </c:pt>
                <c:pt idx="4400">
                  <c:v>0.57214120370370369</c:v>
                </c:pt>
                <c:pt idx="4401">
                  <c:v>0.57214120370370369</c:v>
                </c:pt>
                <c:pt idx="4402">
                  <c:v>0.57212962962962965</c:v>
                </c:pt>
                <c:pt idx="4403">
                  <c:v>0.57212962962962965</c:v>
                </c:pt>
                <c:pt idx="4404">
                  <c:v>0.57212962962962965</c:v>
                </c:pt>
                <c:pt idx="4405">
                  <c:v>0.57212962962962965</c:v>
                </c:pt>
                <c:pt idx="4406">
                  <c:v>0.5721180555555555</c:v>
                </c:pt>
                <c:pt idx="4407">
                  <c:v>0.5721180555555555</c:v>
                </c:pt>
                <c:pt idx="4408">
                  <c:v>0.5721180555555555</c:v>
                </c:pt>
                <c:pt idx="4409">
                  <c:v>0.5721180555555555</c:v>
                </c:pt>
                <c:pt idx="4410">
                  <c:v>0.5721180555555555</c:v>
                </c:pt>
                <c:pt idx="4411">
                  <c:v>0.57210648148148147</c:v>
                </c:pt>
                <c:pt idx="4412">
                  <c:v>0.57210648148148147</c:v>
                </c:pt>
                <c:pt idx="4413">
                  <c:v>0.57210648148148147</c:v>
                </c:pt>
                <c:pt idx="4414">
                  <c:v>0.57210648148148147</c:v>
                </c:pt>
                <c:pt idx="4415">
                  <c:v>0.57210648148148147</c:v>
                </c:pt>
                <c:pt idx="4416">
                  <c:v>0.57209490740740743</c:v>
                </c:pt>
                <c:pt idx="4417">
                  <c:v>0.57209490740740743</c:v>
                </c:pt>
                <c:pt idx="4418">
                  <c:v>0.57209490740740743</c:v>
                </c:pt>
                <c:pt idx="4419">
                  <c:v>0.57209490740740743</c:v>
                </c:pt>
                <c:pt idx="4420">
                  <c:v>0.57209490740740743</c:v>
                </c:pt>
                <c:pt idx="4421">
                  <c:v>0.57209490740740743</c:v>
                </c:pt>
                <c:pt idx="4422">
                  <c:v>0.57208333333333339</c:v>
                </c:pt>
                <c:pt idx="4423">
                  <c:v>0.57208333333333339</c:v>
                </c:pt>
                <c:pt idx="4424">
                  <c:v>0.57208333333333339</c:v>
                </c:pt>
                <c:pt idx="4425">
                  <c:v>0.57208333333333339</c:v>
                </c:pt>
                <c:pt idx="4426">
                  <c:v>0.57208333333333339</c:v>
                </c:pt>
                <c:pt idx="4427">
                  <c:v>0.57208333333333339</c:v>
                </c:pt>
                <c:pt idx="4428">
                  <c:v>0.57207175925925924</c:v>
                </c:pt>
                <c:pt idx="4429">
                  <c:v>0.57207175925925924</c:v>
                </c:pt>
                <c:pt idx="4430">
                  <c:v>0.57207175925925924</c:v>
                </c:pt>
                <c:pt idx="4431">
                  <c:v>0.57207175925925924</c:v>
                </c:pt>
                <c:pt idx="4432">
                  <c:v>0.57207175925925924</c:v>
                </c:pt>
                <c:pt idx="4433">
                  <c:v>0.57207175925925924</c:v>
                </c:pt>
                <c:pt idx="4434">
                  <c:v>0.5720601851851852</c:v>
                </c:pt>
                <c:pt idx="4435">
                  <c:v>0.5720601851851852</c:v>
                </c:pt>
                <c:pt idx="4436">
                  <c:v>0.5720601851851852</c:v>
                </c:pt>
                <c:pt idx="4437">
                  <c:v>0.5720601851851852</c:v>
                </c:pt>
                <c:pt idx="4438">
                  <c:v>0.5720601851851852</c:v>
                </c:pt>
                <c:pt idx="4439">
                  <c:v>0.5720601851851852</c:v>
                </c:pt>
                <c:pt idx="4440">
                  <c:v>0.5720601851851852</c:v>
                </c:pt>
                <c:pt idx="4441">
                  <c:v>0.5720601851851852</c:v>
                </c:pt>
                <c:pt idx="4442">
                  <c:v>0.57204861111111105</c:v>
                </c:pt>
                <c:pt idx="4443">
                  <c:v>0.57204861111111105</c:v>
                </c:pt>
                <c:pt idx="4444">
                  <c:v>0.57204861111111105</c:v>
                </c:pt>
                <c:pt idx="4445">
                  <c:v>0.57204861111111105</c:v>
                </c:pt>
                <c:pt idx="4446">
                  <c:v>0.57204861111111105</c:v>
                </c:pt>
                <c:pt idx="4447">
                  <c:v>0.57204861111111105</c:v>
                </c:pt>
                <c:pt idx="4448">
                  <c:v>0.57204861111111105</c:v>
                </c:pt>
                <c:pt idx="4449">
                  <c:v>0.57204861111111105</c:v>
                </c:pt>
                <c:pt idx="4450">
                  <c:v>0.57204861111111105</c:v>
                </c:pt>
                <c:pt idx="4451">
                  <c:v>0.57204861111111105</c:v>
                </c:pt>
                <c:pt idx="4452">
                  <c:v>0.57204861111111105</c:v>
                </c:pt>
                <c:pt idx="4453">
                  <c:v>0.57203703703703701</c:v>
                </c:pt>
                <c:pt idx="4454">
                  <c:v>0.57203703703703701</c:v>
                </c:pt>
                <c:pt idx="4455">
                  <c:v>0.57203703703703701</c:v>
                </c:pt>
                <c:pt idx="4456">
                  <c:v>0.57203703703703701</c:v>
                </c:pt>
                <c:pt idx="4457">
                  <c:v>0.57203703703703701</c:v>
                </c:pt>
                <c:pt idx="4458">
                  <c:v>0.57203703703703701</c:v>
                </c:pt>
                <c:pt idx="4459">
                  <c:v>0.57203703703703701</c:v>
                </c:pt>
                <c:pt idx="4460">
                  <c:v>0.57203703703703701</c:v>
                </c:pt>
                <c:pt idx="4461">
                  <c:v>0.57203703703703701</c:v>
                </c:pt>
                <c:pt idx="4462">
                  <c:v>0.57203703703703701</c:v>
                </c:pt>
                <c:pt idx="4463">
                  <c:v>0.57203703703703701</c:v>
                </c:pt>
                <c:pt idx="4464">
                  <c:v>0.57203703703703701</c:v>
                </c:pt>
                <c:pt idx="4465">
                  <c:v>0.57203703703703701</c:v>
                </c:pt>
                <c:pt idx="4466">
                  <c:v>0.57203703703703701</c:v>
                </c:pt>
                <c:pt idx="4467">
                  <c:v>0.57203703703703701</c:v>
                </c:pt>
                <c:pt idx="4468">
                  <c:v>0.57203703703703701</c:v>
                </c:pt>
                <c:pt idx="4469">
                  <c:v>0.57203703703703701</c:v>
                </c:pt>
                <c:pt idx="4470">
                  <c:v>0.57203703703703701</c:v>
                </c:pt>
                <c:pt idx="4471">
                  <c:v>0.57203703703703701</c:v>
                </c:pt>
                <c:pt idx="4472">
                  <c:v>0.57203703703703701</c:v>
                </c:pt>
                <c:pt idx="4473">
                  <c:v>0.57203703703703701</c:v>
                </c:pt>
                <c:pt idx="4474">
                  <c:v>0.57203703703703701</c:v>
                </c:pt>
                <c:pt idx="4475">
                  <c:v>0.57203703703703701</c:v>
                </c:pt>
                <c:pt idx="4476">
                  <c:v>0.57203703703703701</c:v>
                </c:pt>
                <c:pt idx="4477">
                  <c:v>0.57203703703703701</c:v>
                </c:pt>
                <c:pt idx="4478">
                  <c:v>0.57203703703703701</c:v>
                </c:pt>
                <c:pt idx="4479">
                  <c:v>0.57203703703703701</c:v>
                </c:pt>
                <c:pt idx="4480">
                  <c:v>0.57203703703703701</c:v>
                </c:pt>
                <c:pt idx="4481">
                  <c:v>0.57203703703703701</c:v>
                </c:pt>
                <c:pt idx="4482">
                  <c:v>0.57203703703703701</c:v>
                </c:pt>
                <c:pt idx="4483">
                  <c:v>0.57203703703703701</c:v>
                </c:pt>
                <c:pt idx="4484">
                  <c:v>0.57203703703703701</c:v>
                </c:pt>
                <c:pt idx="4485">
                  <c:v>0.57203703703703701</c:v>
                </c:pt>
                <c:pt idx="4486">
                  <c:v>0.57203703703703701</c:v>
                </c:pt>
                <c:pt idx="4487">
                  <c:v>0.57203703703703701</c:v>
                </c:pt>
                <c:pt idx="4488">
                  <c:v>0.57203703703703701</c:v>
                </c:pt>
                <c:pt idx="4489">
                  <c:v>0.57203703703703701</c:v>
                </c:pt>
                <c:pt idx="4490">
                  <c:v>0.57203703703703701</c:v>
                </c:pt>
                <c:pt idx="4491">
                  <c:v>0.57204861111111105</c:v>
                </c:pt>
                <c:pt idx="4492">
                  <c:v>0.57204861111111105</c:v>
                </c:pt>
                <c:pt idx="4493">
                  <c:v>0.57204861111111105</c:v>
                </c:pt>
                <c:pt idx="4494">
                  <c:v>0.57204861111111105</c:v>
                </c:pt>
                <c:pt idx="4495">
                  <c:v>0.57204861111111105</c:v>
                </c:pt>
                <c:pt idx="4496">
                  <c:v>0.57204861111111105</c:v>
                </c:pt>
                <c:pt idx="4497">
                  <c:v>0.57204861111111105</c:v>
                </c:pt>
                <c:pt idx="4498">
                  <c:v>0.57204861111111105</c:v>
                </c:pt>
                <c:pt idx="4499">
                  <c:v>0.5720601851851852</c:v>
                </c:pt>
                <c:pt idx="4500">
                  <c:v>0.5720601851851852</c:v>
                </c:pt>
                <c:pt idx="4501">
                  <c:v>0.5720601851851852</c:v>
                </c:pt>
                <c:pt idx="4502">
                  <c:v>0.5720601851851852</c:v>
                </c:pt>
                <c:pt idx="4503">
                  <c:v>0.5720601851851852</c:v>
                </c:pt>
                <c:pt idx="4504">
                  <c:v>0.5720601851851852</c:v>
                </c:pt>
                <c:pt idx="4505">
                  <c:v>0.5720601851851852</c:v>
                </c:pt>
                <c:pt idx="4506">
                  <c:v>0.5720601851851852</c:v>
                </c:pt>
                <c:pt idx="4507">
                  <c:v>0.57207175925925924</c:v>
                </c:pt>
                <c:pt idx="4508">
                  <c:v>0.57207175925925924</c:v>
                </c:pt>
                <c:pt idx="4509">
                  <c:v>0.57207175925925924</c:v>
                </c:pt>
                <c:pt idx="4510">
                  <c:v>0.57207175925925924</c:v>
                </c:pt>
                <c:pt idx="4511">
                  <c:v>0.57207175925925924</c:v>
                </c:pt>
                <c:pt idx="4512">
                  <c:v>0.57208333333333339</c:v>
                </c:pt>
                <c:pt idx="4513">
                  <c:v>0.57208333333333339</c:v>
                </c:pt>
                <c:pt idx="4514">
                  <c:v>0.57208333333333339</c:v>
                </c:pt>
                <c:pt idx="4515">
                  <c:v>0.57208333333333339</c:v>
                </c:pt>
                <c:pt idx="4516">
                  <c:v>0.57208333333333339</c:v>
                </c:pt>
                <c:pt idx="4517">
                  <c:v>0.57209490740740743</c:v>
                </c:pt>
                <c:pt idx="4518">
                  <c:v>0.57209490740740743</c:v>
                </c:pt>
                <c:pt idx="4519">
                  <c:v>0.57209490740740743</c:v>
                </c:pt>
                <c:pt idx="4520">
                  <c:v>0.57209490740740743</c:v>
                </c:pt>
                <c:pt idx="4521">
                  <c:v>0.57209490740740743</c:v>
                </c:pt>
                <c:pt idx="4522">
                  <c:v>0.57209490740740743</c:v>
                </c:pt>
                <c:pt idx="4523">
                  <c:v>0.57210648148148147</c:v>
                </c:pt>
                <c:pt idx="4524">
                  <c:v>0.57210648148148147</c:v>
                </c:pt>
                <c:pt idx="4525">
                  <c:v>0.57210648148148147</c:v>
                </c:pt>
                <c:pt idx="4526">
                  <c:v>0.57210648148148147</c:v>
                </c:pt>
                <c:pt idx="4527">
                  <c:v>0.5721180555555555</c:v>
                </c:pt>
                <c:pt idx="4528">
                  <c:v>0.5721180555555555</c:v>
                </c:pt>
                <c:pt idx="4529">
                  <c:v>0.5721180555555555</c:v>
                </c:pt>
                <c:pt idx="4530">
                  <c:v>0.5721180555555555</c:v>
                </c:pt>
                <c:pt idx="4531">
                  <c:v>0.57212962962962965</c:v>
                </c:pt>
                <c:pt idx="4532">
                  <c:v>0.57212962962962965</c:v>
                </c:pt>
                <c:pt idx="4533">
                  <c:v>0.57212962962962965</c:v>
                </c:pt>
                <c:pt idx="4534">
                  <c:v>0.57212962962962965</c:v>
                </c:pt>
                <c:pt idx="4535">
                  <c:v>0.57214120370370369</c:v>
                </c:pt>
                <c:pt idx="4536">
                  <c:v>0.57214120370370369</c:v>
                </c:pt>
                <c:pt idx="4537">
                  <c:v>0.57214120370370369</c:v>
                </c:pt>
                <c:pt idx="4538">
                  <c:v>0.57215277777777784</c:v>
                </c:pt>
                <c:pt idx="4539">
                  <c:v>0.57215277777777784</c:v>
                </c:pt>
                <c:pt idx="4540">
                  <c:v>0.57215277777777784</c:v>
                </c:pt>
                <c:pt idx="4541">
                  <c:v>0.57215277777777784</c:v>
                </c:pt>
                <c:pt idx="4542">
                  <c:v>0.57216435185185188</c:v>
                </c:pt>
                <c:pt idx="4543">
                  <c:v>0.57216435185185188</c:v>
                </c:pt>
                <c:pt idx="4544">
                  <c:v>0.57216435185185188</c:v>
                </c:pt>
                <c:pt idx="4545">
                  <c:v>0.57217592592592592</c:v>
                </c:pt>
                <c:pt idx="4546">
                  <c:v>0.57217592592592592</c:v>
                </c:pt>
                <c:pt idx="4547">
                  <c:v>0.57217592592592592</c:v>
                </c:pt>
                <c:pt idx="4548">
                  <c:v>0.57217592592592592</c:v>
                </c:pt>
                <c:pt idx="4549">
                  <c:v>0.57218749999999996</c:v>
                </c:pt>
                <c:pt idx="4550">
                  <c:v>0.57218749999999996</c:v>
                </c:pt>
                <c:pt idx="4551">
                  <c:v>0.57219907407407411</c:v>
                </c:pt>
                <c:pt idx="4552">
                  <c:v>0.57219907407407411</c:v>
                </c:pt>
                <c:pt idx="4553">
                  <c:v>0.57219907407407411</c:v>
                </c:pt>
                <c:pt idx="4554">
                  <c:v>0.57221064814814815</c:v>
                </c:pt>
                <c:pt idx="4555">
                  <c:v>0.57221064814814815</c:v>
                </c:pt>
                <c:pt idx="4556">
                  <c:v>0.57221064814814815</c:v>
                </c:pt>
                <c:pt idx="4557">
                  <c:v>0.57222222222222219</c:v>
                </c:pt>
                <c:pt idx="4558">
                  <c:v>0.57222222222222219</c:v>
                </c:pt>
                <c:pt idx="4559">
                  <c:v>0.57222222222222219</c:v>
                </c:pt>
                <c:pt idx="4560">
                  <c:v>0.57223379629629634</c:v>
                </c:pt>
                <c:pt idx="4561">
                  <c:v>0.57223379629629634</c:v>
                </c:pt>
                <c:pt idx="4562">
                  <c:v>0.57223379629629634</c:v>
                </c:pt>
                <c:pt idx="4563">
                  <c:v>0.57224537037037038</c:v>
                </c:pt>
                <c:pt idx="4564">
                  <c:v>0.57224537037037038</c:v>
                </c:pt>
                <c:pt idx="4565">
                  <c:v>0.57225694444444442</c:v>
                </c:pt>
                <c:pt idx="4566">
                  <c:v>0.57225694444444442</c:v>
                </c:pt>
                <c:pt idx="4567">
                  <c:v>0.57225694444444442</c:v>
                </c:pt>
                <c:pt idx="4568">
                  <c:v>0.57226851851851845</c:v>
                </c:pt>
                <c:pt idx="4569">
                  <c:v>0.57226851851851845</c:v>
                </c:pt>
                <c:pt idx="4570">
                  <c:v>0.57226851851851845</c:v>
                </c:pt>
                <c:pt idx="4571">
                  <c:v>0.5722800925925926</c:v>
                </c:pt>
                <c:pt idx="4572">
                  <c:v>0.5722800925925926</c:v>
                </c:pt>
                <c:pt idx="4573">
                  <c:v>0.5722800925925926</c:v>
                </c:pt>
                <c:pt idx="4574">
                  <c:v>0.57229166666666664</c:v>
                </c:pt>
                <c:pt idx="4575">
                  <c:v>0.57229166666666664</c:v>
                </c:pt>
                <c:pt idx="4576">
                  <c:v>0.57230324074074079</c:v>
                </c:pt>
                <c:pt idx="4577">
                  <c:v>0.57230324074074079</c:v>
                </c:pt>
                <c:pt idx="4578">
                  <c:v>0.57231481481481483</c:v>
                </c:pt>
                <c:pt idx="4579">
                  <c:v>0.57231481481481483</c:v>
                </c:pt>
                <c:pt idx="4580">
                  <c:v>0.57231481481481483</c:v>
                </c:pt>
                <c:pt idx="4581">
                  <c:v>0.57232638888888887</c:v>
                </c:pt>
                <c:pt idx="4582">
                  <c:v>0.57232638888888887</c:v>
                </c:pt>
                <c:pt idx="4583">
                  <c:v>0.57233796296296291</c:v>
                </c:pt>
                <c:pt idx="4584">
                  <c:v>0.57233796296296291</c:v>
                </c:pt>
                <c:pt idx="4585">
                  <c:v>0.57234953703703706</c:v>
                </c:pt>
                <c:pt idx="4586">
                  <c:v>0.57234953703703706</c:v>
                </c:pt>
                <c:pt idx="4587">
                  <c:v>0.5723611111111111</c:v>
                </c:pt>
                <c:pt idx="4588">
                  <c:v>0.5723611111111111</c:v>
                </c:pt>
                <c:pt idx="4589">
                  <c:v>0.5723611111111111</c:v>
                </c:pt>
                <c:pt idx="4590">
                  <c:v>0.57237268518518525</c:v>
                </c:pt>
                <c:pt idx="4591">
                  <c:v>0.57237268518518525</c:v>
                </c:pt>
                <c:pt idx="4592">
                  <c:v>0.57238425925925929</c:v>
                </c:pt>
                <c:pt idx="4593">
                  <c:v>0.57238425925925929</c:v>
                </c:pt>
                <c:pt idx="4594">
                  <c:v>0.57239583333333333</c:v>
                </c:pt>
                <c:pt idx="4595">
                  <c:v>0.57239583333333333</c:v>
                </c:pt>
                <c:pt idx="4596">
                  <c:v>0.57240740740740736</c:v>
                </c:pt>
                <c:pt idx="4597">
                  <c:v>0.57240740740740736</c:v>
                </c:pt>
                <c:pt idx="4598">
                  <c:v>0.57241898148148151</c:v>
                </c:pt>
                <c:pt idx="4599">
                  <c:v>0.57241898148148151</c:v>
                </c:pt>
                <c:pt idx="4600">
                  <c:v>0.57243055555555555</c:v>
                </c:pt>
                <c:pt idx="4601">
                  <c:v>0.57243055555555555</c:v>
                </c:pt>
                <c:pt idx="4602">
                  <c:v>0.57243055555555555</c:v>
                </c:pt>
                <c:pt idx="4603">
                  <c:v>0.5724421296296297</c:v>
                </c:pt>
                <c:pt idx="4604">
                  <c:v>0.57245370370370374</c:v>
                </c:pt>
                <c:pt idx="4605">
                  <c:v>0.57245370370370374</c:v>
                </c:pt>
                <c:pt idx="4606">
                  <c:v>0.57246527777777778</c:v>
                </c:pt>
                <c:pt idx="4607">
                  <c:v>0.57246527777777778</c:v>
                </c:pt>
                <c:pt idx="4608">
                  <c:v>0.57246527777777778</c:v>
                </c:pt>
                <c:pt idx="4609">
                  <c:v>0.57247685185185182</c:v>
                </c:pt>
                <c:pt idx="4610">
                  <c:v>0.57248842592592586</c:v>
                </c:pt>
                <c:pt idx="4611">
                  <c:v>0.57248842592592586</c:v>
                </c:pt>
                <c:pt idx="4612">
                  <c:v>0.57248842592592586</c:v>
                </c:pt>
                <c:pt idx="4613">
                  <c:v>0.57250000000000001</c:v>
                </c:pt>
                <c:pt idx="4614">
                  <c:v>0.57250000000000001</c:v>
                </c:pt>
                <c:pt idx="4615">
                  <c:v>0.57250000000000001</c:v>
                </c:pt>
                <c:pt idx="4616">
                  <c:v>0.57251157407407405</c:v>
                </c:pt>
                <c:pt idx="4617">
                  <c:v>0.57251157407407405</c:v>
                </c:pt>
                <c:pt idx="4618">
                  <c:v>0.57251157407407405</c:v>
                </c:pt>
                <c:pt idx="4619">
                  <c:v>0.57251157407407405</c:v>
                </c:pt>
                <c:pt idx="4620">
                  <c:v>0.57251157407407405</c:v>
                </c:pt>
                <c:pt idx="4621">
                  <c:v>0.57251157407407405</c:v>
                </c:pt>
                <c:pt idx="4622">
                  <c:v>0.57251157407407405</c:v>
                </c:pt>
                <c:pt idx="4623">
                  <c:v>0.57251157407407405</c:v>
                </c:pt>
                <c:pt idx="4624">
                  <c:v>0.5725231481481482</c:v>
                </c:pt>
                <c:pt idx="4625">
                  <c:v>0.5725231481481482</c:v>
                </c:pt>
                <c:pt idx="4626">
                  <c:v>0.5725231481481482</c:v>
                </c:pt>
                <c:pt idx="4627">
                  <c:v>0.5725231481481482</c:v>
                </c:pt>
                <c:pt idx="4628">
                  <c:v>0.5725231481481482</c:v>
                </c:pt>
                <c:pt idx="4629">
                  <c:v>0.5725231481481482</c:v>
                </c:pt>
                <c:pt idx="4630">
                  <c:v>0.5725231481481482</c:v>
                </c:pt>
                <c:pt idx="4631">
                  <c:v>0.5725231481481482</c:v>
                </c:pt>
                <c:pt idx="4632">
                  <c:v>0.5725231481481482</c:v>
                </c:pt>
                <c:pt idx="4633">
                  <c:v>0.5725231481481482</c:v>
                </c:pt>
                <c:pt idx="4634">
                  <c:v>0.5725231481481482</c:v>
                </c:pt>
                <c:pt idx="4635">
                  <c:v>0.57251157407407405</c:v>
                </c:pt>
                <c:pt idx="4636">
                  <c:v>0.57251157407407405</c:v>
                </c:pt>
                <c:pt idx="4637">
                  <c:v>0.57251157407407405</c:v>
                </c:pt>
                <c:pt idx="4638">
                  <c:v>0.57251157407407405</c:v>
                </c:pt>
                <c:pt idx="4639">
                  <c:v>0.57251157407407405</c:v>
                </c:pt>
                <c:pt idx="4640">
                  <c:v>0.57250000000000001</c:v>
                </c:pt>
                <c:pt idx="4641">
                  <c:v>0.57250000000000001</c:v>
                </c:pt>
                <c:pt idx="4642">
                  <c:v>0.57248842592592586</c:v>
                </c:pt>
                <c:pt idx="4643">
                  <c:v>0.57248842592592586</c:v>
                </c:pt>
                <c:pt idx="4644">
                  <c:v>0.57248842592592586</c:v>
                </c:pt>
                <c:pt idx="4645">
                  <c:v>0.57247685185185182</c:v>
                </c:pt>
                <c:pt idx="4646">
                  <c:v>0.57247685185185182</c:v>
                </c:pt>
                <c:pt idx="4647">
                  <c:v>0.57247685185185182</c:v>
                </c:pt>
                <c:pt idx="4648">
                  <c:v>0.57246527777777778</c:v>
                </c:pt>
                <c:pt idx="4649">
                  <c:v>0.57246527777777778</c:v>
                </c:pt>
                <c:pt idx="4650">
                  <c:v>0.57246527777777778</c:v>
                </c:pt>
                <c:pt idx="4651">
                  <c:v>0.57245370370370374</c:v>
                </c:pt>
                <c:pt idx="4652">
                  <c:v>0.57245370370370374</c:v>
                </c:pt>
                <c:pt idx="4653">
                  <c:v>0.57245370370370374</c:v>
                </c:pt>
                <c:pt idx="4654">
                  <c:v>0.57245370370370374</c:v>
                </c:pt>
                <c:pt idx="4655">
                  <c:v>0.5724421296296297</c:v>
                </c:pt>
                <c:pt idx="4656">
                  <c:v>0.5724421296296297</c:v>
                </c:pt>
                <c:pt idx="4657">
                  <c:v>0.5724421296296297</c:v>
                </c:pt>
                <c:pt idx="4658">
                  <c:v>0.57243055555555555</c:v>
                </c:pt>
                <c:pt idx="4659">
                  <c:v>0.57243055555555555</c:v>
                </c:pt>
                <c:pt idx="4660">
                  <c:v>0.57241898148148151</c:v>
                </c:pt>
                <c:pt idx="4661">
                  <c:v>0.57241898148148151</c:v>
                </c:pt>
                <c:pt idx="4662">
                  <c:v>0.57241898148148151</c:v>
                </c:pt>
                <c:pt idx="4663">
                  <c:v>0.57241898148148151</c:v>
                </c:pt>
                <c:pt idx="4664">
                  <c:v>0.57240740740740736</c:v>
                </c:pt>
                <c:pt idx="4665">
                  <c:v>0.57240740740740736</c:v>
                </c:pt>
                <c:pt idx="4666">
                  <c:v>0.57240740740740736</c:v>
                </c:pt>
                <c:pt idx="4667">
                  <c:v>0.57240740740740736</c:v>
                </c:pt>
                <c:pt idx="4668">
                  <c:v>0.57239583333333333</c:v>
                </c:pt>
                <c:pt idx="4669">
                  <c:v>0.57239583333333333</c:v>
                </c:pt>
                <c:pt idx="4670">
                  <c:v>0.57239583333333333</c:v>
                </c:pt>
                <c:pt idx="4671">
                  <c:v>0.57238425925925929</c:v>
                </c:pt>
                <c:pt idx="4672">
                  <c:v>0.57238425925925929</c:v>
                </c:pt>
                <c:pt idx="4673">
                  <c:v>0.57238425925925929</c:v>
                </c:pt>
                <c:pt idx="4674">
                  <c:v>0.57238425925925929</c:v>
                </c:pt>
                <c:pt idx="4675">
                  <c:v>0.57237268518518525</c:v>
                </c:pt>
                <c:pt idx="4676">
                  <c:v>0.57237268518518525</c:v>
                </c:pt>
                <c:pt idx="4677">
                  <c:v>0.57237268518518525</c:v>
                </c:pt>
                <c:pt idx="4678">
                  <c:v>0.57237268518518525</c:v>
                </c:pt>
                <c:pt idx="4679">
                  <c:v>0.5723611111111111</c:v>
                </c:pt>
                <c:pt idx="4680">
                  <c:v>0.5723611111111111</c:v>
                </c:pt>
                <c:pt idx="4681">
                  <c:v>0.5723611111111111</c:v>
                </c:pt>
                <c:pt idx="4682">
                  <c:v>0.5723611111111111</c:v>
                </c:pt>
                <c:pt idx="4683">
                  <c:v>0.57234953703703706</c:v>
                </c:pt>
                <c:pt idx="4684">
                  <c:v>0.57234953703703706</c:v>
                </c:pt>
                <c:pt idx="4685">
                  <c:v>0.57234953703703706</c:v>
                </c:pt>
                <c:pt idx="4686">
                  <c:v>0.57234953703703706</c:v>
                </c:pt>
                <c:pt idx="4687">
                  <c:v>0.57233796296296291</c:v>
                </c:pt>
                <c:pt idx="4688">
                  <c:v>0.57233796296296291</c:v>
                </c:pt>
                <c:pt idx="4689">
                  <c:v>0.57233796296296291</c:v>
                </c:pt>
                <c:pt idx="4690">
                  <c:v>0.57233796296296291</c:v>
                </c:pt>
                <c:pt idx="4691">
                  <c:v>0.57233796296296291</c:v>
                </c:pt>
                <c:pt idx="4692">
                  <c:v>0.57232638888888887</c:v>
                </c:pt>
                <c:pt idx="4693">
                  <c:v>0.57232638888888887</c:v>
                </c:pt>
                <c:pt idx="4694">
                  <c:v>0.57232638888888887</c:v>
                </c:pt>
                <c:pt idx="4695">
                  <c:v>0.57232638888888887</c:v>
                </c:pt>
                <c:pt idx="4696">
                  <c:v>0.57232638888888887</c:v>
                </c:pt>
                <c:pt idx="4697">
                  <c:v>0.57231481481481483</c:v>
                </c:pt>
                <c:pt idx="4698">
                  <c:v>0.57231481481481483</c:v>
                </c:pt>
                <c:pt idx="4699">
                  <c:v>0.57231481481481483</c:v>
                </c:pt>
                <c:pt idx="4700">
                  <c:v>0.57231481481481483</c:v>
                </c:pt>
                <c:pt idx="4701">
                  <c:v>0.57231481481481483</c:v>
                </c:pt>
                <c:pt idx="4702">
                  <c:v>0.57230324074074079</c:v>
                </c:pt>
                <c:pt idx="4703">
                  <c:v>0.57230324074074079</c:v>
                </c:pt>
                <c:pt idx="4704">
                  <c:v>0.57230324074074079</c:v>
                </c:pt>
                <c:pt idx="4705">
                  <c:v>0.57230324074074079</c:v>
                </c:pt>
                <c:pt idx="4706">
                  <c:v>0.57230324074074079</c:v>
                </c:pt>
                <c:pt idx="4707">
                  <c:v>0.57230324074074079</c:v>
                </c:pt>
                <c:pt idx="4708">
                  <c:v>0.57229166666666664</c:v>
                </c:pt>
                <c:pt idx="4709">
                  <c:v>0.57229166666666664</c:v>
                </c:pt>
                <c:pt idx="4710">
                  <c:v>0.57229166666666664</c:v>
                </c:pt>
                <c:pt idx="4711">
                  <c:v>0.57229166666666664</c:v>
                </c:pt>
                <c:pt idx="4712">
                  <c:v>0.57229166666666664</c:v>
                </c:pt>
                <c:pt idx="4713">
                  <c:v>0.57229166666666664</c:v>
                </c:pt>
                <c:pt idx="4714">
                  <c:v>0.5722800925925926</c:v>
                </c:pt>
                <c:pt idx="4715">
                  <c:v>0.5722800925925926</c:v>
                </c:pt>
                <c:pt idx="4716">
                  <c:v>0.5722800925925926</c:v>
                </c:pt>
                <c:pt idx="4717">
                  <c:v>0.5722800925925926</c:v>
                </c:pt>
                <c:pt idx="4718">
                  <c:v>0.5722800925925926</c:v>
                </c:pt>
                <c:pt idx="4719">
                  <c:v>0.5722800925925926</c:v>
                </c:pt>
                <c:pt idx="4720">
                  <c:v>0.57226851851851845</c:v>
                </c:pt>
                <c:pt idx="4721">
                  <c:v>0.57226851851851845</c:v>
                </c:pt>
                <c:pt idx="4722">
                  <c:v>0.57226851851851845</c:v>
                </c:pt>
                <c:pt idx="4723">
                  <c:v>0.57226851851851845</c:v>
                </c:pt>
                <c:pt idx="4724">
                  <c:v>0.57226851851851845</c:v>
                </c:pt>
                <c:pt idx="4725">
                  <c:v>0.57226851851851845</c:v>
                </c:pt>
                <c:pt idx="4726">
                  <c:v>0.57226851851851845</c:v>
                </c:pt>
                <c:pt idx="4727">
                  <c:v>0.57225694444444442</c:v>
                </c:pt>
                <c:pt idx="4728">
                  <c:v>0.57225694444444442</c:v>
                </c:pt>
                <c:pt idx="4729">
                  <c:v>0.57225694444444442</c:v>
                </c:pt>
                <c:pt idx="4730">
                  <c:v>0.57225694444444442</c:v>
                </c:pt>
                <c:pt idx="4731">
                  <c:v>0.57225694444444442</c:v>
                </c:pt>
                <c:pt idx="4732">
                  <c:v>0.57225694444444442</c:v>
                </c:pt>
                <c:pt idx="4733">
                  <c:v>0.57224537037037038</c:v>
                </c:pt>
                <c:pt idx="4734">
                  <c:v>0.57224537037037038</c:v>
                </c:pt>
                <c:pt idx="4735">
                  <c:v>0.57224537037037038</c:v>
                </c:pt>
                <c:pt idx="4736">
                  <c:v>0.57224537037037038</c:v>
                </c:pt>
                <c:pt idx="4737">
                  <c:v>0.57224537037037038</c:v>
                </c:pt>
                <c:pt idx="4738">
                  <c:v>0.57224537037037038</c:v>
                </c:pt>
                <c:pt idx="4739">
                  <c:v>0.57224537037037038</c:v>
                </c:pt>
                <c:pt idx="4740">
                  <c:v>0.57224537037037038</c:v>
                </c:pt>
                <c:pt idx="4741">
                  <c:v>0.57223379629629634</c:v>
                </c:pt>
                <c:pt idx="4742">
                  <c:v>0.57223379629629634</c:v>
                </c:pt>
                <c:pt idx="4743">
                  <c:v>0.57223379629629634</c:v>
                </c:pt>
                <c:pt idx="4744">
                  <c:v>0.57223379629629634</c:v>
                </c:pt>
                <c:pt idx="4745">
                  <c:v>0.57223379629629634</c:v>
                </c:pt>
                <c:pt idx="4746">
                  <c:v>0.57223379629629634</c:v>
                </c:pt>
                <c:pt idx="4747">
                  <c:v>0.57223379629629634</c:v>
                </c:pt>
                <c:pt idx="4748">
                  <c:v>0.57223379629629634</c:v>
                </c:pt>
                <c:pt idx="4749">
                  <c:v>0.57222222222222219</c:v>
                </c:pt>
                <c:pt idx="4750">
                  <c:v>0.57222222222222219</c:v>
                </c:pt>
                <c:pt idx="4751">
                  <c:v>0.57222222222222219</c:v>
                </c:pt>
                <c:pt idx="4752">
                  <c:v>0.57222222222222219</c:v>
                </c:pt>
                <c:pt idx="4753">
                  <c:v>0.57222222222222219</c:v>
                </c:pt>
                <c:pt idx="4754">
                  <c:v>0.57222222222222219</c:v>
                </c:pt>
                <c:pt idx="4755">
                  <c:v>0.57222222222222219</c:v>
                </c:pt>
                <c:pt idx="4756">
                  <c:v>0.57222222222222219</c:v>
                </c:pt>
                <c:pt idx="4757">
                  <c:v>0.57221064814814815</c:v>
                </c:pt>
                <c:pt idx="4758">
                  <c:v>0.57221064814814815</c:v>
                </c:pt>
                <c:pt idx="4759">
                  <c:v>0.57221064814814815</c:v>
                </c:pt>
                <c:pt idx="4760">
                  <c:v>0.57221064814814815</c:v>
                </c:pt>
                <c:pt idx="4761">
                  <c:v>0.57221064814814815</c:v>
                </c:pt>
                <c:pt idx="4762">
                  <c:v>0.57221064814814815</c:v>
                </c:pt>
                <c:pt idx="4763">
                  <c:v>0.57221064814814815</c:v>
                </c:pt>
                <c:pt idx="4764">
                  <c:v>0.57221064814814815</c:v>
                </c:pt>
                <c:pt idx="4765">
                  <c:v>0.57221064814814815</c:v>
                </c:pt>
                <c:pt idx="4766">
                  <c:v>0.57221064814814815</c:v>
                </c:pt>
                <c:pt idx="4767">
                  <c:v>0.57219907407407411</c:v>
                </c:pt>
                <c:pt idx="4768">
                  <c:v>0.57219907407407411</c:v>
                </c:pt>
                <c:pt idx="4769">
                  <c:v>0.57219907407407411</c:v>
                </c:pt>
                <c:pt idx="4770">
                  <c:v>0.57219907407407411</c:v>
                </c:pt>
                <c:pt idx="4771">
                  <c:v>0.57219907407407411</c:v>
                </c:pt>
                <c:pt idx="4772">
                  <c:v>0.57219907407407411</c:v>
                </c:pt>
                <c:pt idx="4773">
                  <c:v>0.57219907407407411</c:v>
                </c:pt>
                <c:pt idx="4774">
                  <c:v>0.57219907407407411</c:v>
                </c:pt>
                <c:pt idx="4775">
                  <c:v>0.57219907407407411</c:v>
                </c:pt>
                <c:pt idx="4776">
                  <c:v>0.57219907407407411</c:v>
                </c:pt>
                <c:pt idx="4777">
                  <c:v>0.57219907407407411</c:v>
                </c:pt>
                <c:pt idx="4778">
                  <c:v>0.57219907407407411</c:v>
                </c:pt>
                <c:pt idx="4779">
                  <c:v>0.57219907407407411</c:v>
                </c:pt>
                <c:pt idx="4780">
                  <c:v>0.57218749999999996</c:v>
                </c:pt>
                <c:pt idx="4781">
                  <c:v>0.57218749999999996</c:v>
                </c:pt>
                <c:pt idx="4782">
                  <c:v>0.57218749999999996</c:v>
                </c:pt>
                <c:pt idx="4783">
                  <c:v>0.57218749999999996</c:v>
                </c:pt>
                <c:pt idx="4784">
                  <c:v>0.57218749999999996</c:v>
                </c:pt>
                <c:pt idx="4785">
                  <c:v>0.57218749999999996</c:v>
                </c:pt>
                <c:pt idx="4786">
                  <c:v>0.57218749999999996</c:v>
                </c:pt>
                <c:pt idx="4787">
                  <c:v>0.57218749999999996</c:v>
                </c:pt>
                <c:pt idx="4788">
                  <c:v>0.57218749999999996</c:v>
                </c:pt>
                <c:pt idx="4789">
                  <c:v>0.57218749999999996</c:v>
                </c:pt>
                <c:pt idx="4790">
                  <c:v>0.57218749999999996</c:v>
                </c:pt>
                <c:pt idx="4791">
                  <c:v>0.57218749999999996</c:v>
                </c:pt>
                <c:pt idx="4792">
                  <c:v>0.57218749999999996</c:v>
                </c:pt>
                <c:pt idx="4793">
                  <c:v>0.57218749999999996</c:v>
                </c:pt>
                <c:pt idx="4794">
                  <c:v>0.57218749999999996</c:v>
                </c:pt>
                <c:pt idx="4795">
                  <c:v>0.57218749999999996</c:v>
                </c:pt>
                <c:pt idx="4796">
                  <c:v>0.57218749999999996</c:v>
                </c:pt>
                <c:pt idx="4797">
                  <c:v>0.57218749999999996</c:v>
                </c:pt>
                <c:pt idx="4798">
                  <c:v>0.57218749999999996</c:v>
                </c:pt>
                <c:pt idx="4799">
                  <c:v>0.57218749999999996</c:v>
                </c:pt>
                <c:pt idx="4800">
                  <c:v>0.57218749999999996</c:v>
                </c:pt>
                <c:pt idx="4801">
                  <c:v>0.57217592592592592</c:v>
                </c:pt>
                <c:pt idx="4802">
                  <c:v>0.57217592592592592</c:v>
                </c:pt>
                <c:pt idx="4803">
                  <c:v>0.57217592592592592</c:v>
                </c:pt>
                <c:pt idx="4804">
                  <c:v>0.57218749999999996</c:v>
                </c:pt>
                <c:pt idx="4805">
                  <c:v>0.57218749999999996</c:v>
                </c:pt>
                <c:pt idx="4806">
                  <c:v>0.57218749999999996</c:v>
                </c:pt>
                <c:pt idx="4807">
                  <c:v>0.57218749999999996</c:v>
                </c:pt>
                <c:pt idx="4808">
                  <c:v>0.57218749999999996</c:v>
                </c:pt>
                <c:pt idx="4809">
                  <c:v>0.57218749999999996</c:v>
                </c:pt>
                <c:pt idx="4810">
                  <c:v>0.57218749999999996</c:v>
                </c:pt>
                <c:pt idx="4811">
                  <c:v>0.57218749999999996</c:v>
                </c:pt>
                <c:pt idx="4812">
                  <c:v>0.57218749999999996</c:v>
                </c:pt>
                <c:pt idx="4813">
                  <c:v>0.57218749999999996</c:v>
                </c:pt>
                <c:pt idx="4814">
                  <c:v>0.57218749999999996</c:v>
                </c:pt>
                <c:pt idx="4815">
                  <c:v>0.57218749999999996</c:v>
                </c:pt>
                <c:pt idx="4816">
                  <c:v>0.57218749999999996</c:v>
                </c:pt>
                <c:pt idx="4817">
                  <c:v>0.57218749999999996</c:v>
                </c:pt>
                <c:pt idx="4818">
                  <c:v>0.57218749999999996</c:v>
                </c:pt>
                <c:pt idx="4819">
                  <c:v>0.57218749999999996</c:v>
                </c:pt>
                <c:pt idx="4820">
                  <c:v>0.57218749999999996</c:v>
                </c:pt>
                <c:pt idx="4821">
                  <c:v>0.57218749999999996</c:v>
                </c:pt>
                <c:pt idx="4822">
                  <c:v>0.57218749999999996</c:v>
                </c:pt>
                <c:pt idx="4823">
                  <c:v>0.57218749999999996</c:v>
                </c:pt>
                <c:pt idx="4824">
                  <c:v>0.57218749999999996</c:v>
                </c:pt>
                <c:pt idx="4825">
                  <c:v>0.57218749999999996</c:v>
                </c:pt>
                <c:pt idx="4826">
                  <c:v>0.57218749999999996</c:v>
                </c:pt>
                <c:pt idx="4827">
                  <c:v>0.57218749999999996</c:v>
                </c:pt>
                <c:pt idx="4828">
                  <c:v>0.57218749999999996</c:v>
                </c:pt>
                <c:pt idx="4829">
                  <c:v>0.57218749999999996</c:v>
                </c:pt>
                <c:pt idx="4830">
                  <c:v>0.57219907407407411</c:v>
                </c:pt>
                <c:pt idx="4831">
                  <c:v>0.57219907407407411</c:v>
                </c:pt>
                <c:pt idx="4832">
                  <c:v>0.57219907407407411</c:v>
                </c:pt>
                <c:pt idx="4833">
                  <c:v>0.57219907407407411</c:v>
                </c:pt>
                <c:pt idx="4834">
                  <c:v>0.57219907407407411</c:v>
                </c:pt>
                <c:pt idx="4835">
                  <c:v>0.57219907407407411</c:v>
                </c:pt>
                <c:pt idx="4836">
                  <c:v>0.57219907407407411</c:v>
                </c:pt>
                <c:pt idx="4837">
                  <c:v>0.57219907407407411</c:v>
                </c:pt>
                <c:pt idx="4838">
                  <c:v>0.57221064814814815</c:v>
                </c:pt>
                <c:pt idx="4839">
                  <c:v>0.57221064814814815</c:v>
                </c:pt>
                <c:pt idx="4840">
                  <c:v>0.57221064814814815</c:v>
                </c:pt>
                <c:pt idx="4841">
                  <c:v>0.57221064814814815</c:v>
                </c:pt>
                <c:pt idx="4842">
                  <c:v>0.57221064814814815</c:v>
                </c:pt>
                <c:pt idx="4843">
                  <c:v>0.57221064814814815</c:v>
                </c:pt>
                <c:pt idx="4844">
                  <c:v>0.57221064814814815</c:v>
                </c:pt>
                <c:pt idx="4845">
                  <c:v>0.57222222222222219</c:v>
                </c:pt>
                <c:pt idx="4846">
                  <c:v>0.57222222222222219</c:v>
                </c:pt>
                <c:pt idx="4847">
                  <c:v>0.57222222222222219</c:v>
                </c:pt>
                <c:pt idx="4848">
                  <c:v>0.57222222222222219</c:v>
                </c:pt>
                <c:pt idx="4849">
                  <c:v>0.57222222222222219</c:v>
                </c:pt>
                <c:pt idx="4850">
                  <c:v>0.57222222222222219</c:v>
                </c:pt>
                <c:pt idx="4851">
                  <c:v>0.57223379629629634</c:v>
                </c:pt>
                <c:pt idx="4852">
                  <c:v>0.57223379629629634</c:v>
                </c:pt>
                <c:pt idx="4853">
                  <c:v>0.57223379629629634</c:v>
                </c:pt>
                <c:pt idx="4854">
                  <c:v>0.57223379629629634</c:v>
                </c:pt>
                <c:pt idx="4855">
                  <c:v>0.57223379629629634</c:v>
                </c:pt>
                <c:pt idx="4856">
                  <c:v>0.57224537037037038</c:v>
                </c:pt>
                <c:pt idx="4857">
                  <c:v>0.57224537037037038</c:v>
                </c:pt>
                <c:pt idx="4858">
                  <c:v>0.57224537037037038</c:v>
                </c:pt>
                <c:pt idx="4859">
                  <c:v>0.57224537037037038</c:v>
                </c:pt>
                <c:pt idx="4860">
                  <c:v>0.57224537037037038</c:v>
                </c:pt>
                <c:pt idx="4861">
                  <c:v>0.57225694444444442</c:v>
                </c:pt>
                <c:pt idx="4862">
                  <c:v>0.57225694444444442</c:v>
                </c:pt>
                <c:pt idx="4863">
                  <c:v>0.57225694444444442</c:v>
                </c:pt>
                <c:pt idx="4864">
                  <c:v>0.57226851851851845</c:v>
                </c:pt>
                <c:pt idx="4865">
                  <c:v>0.57226851851851845</c:v>
                </c:pt>
                <c:pt idx="4866">
                  <c:v>0.57226851851851845</c:v>
                </c:pt>
                <c:pt idx="4867">
                  <c:v>0.57226851851851845</c:v>
                </c:pt>
                <c:pt idx="4868">
                  <c:v>0.5722800925925926</c:v>
                </c:pt>
                <c:pt idx="4869">
                  <c:v>0.5722800925925926</c:v>
                </c:pt>
                <c:pt idx="4870">
                  <c:v>0.5722800925925926</c:v>
                </c:pt>
                <c:pt idx="4871">
                  <c:v>0.5722800925925926</c:v>
                </c:pt>
                <c:pt idx="4872">
                  <c:v>0.57229166666666664</c:v>
                </c:pt>
                <c:pt idx="4873">
                  <c:v>0.57229166666666664</c:v>
                </c:pt>
                <c:pt idx="4874">
                  <c:v>0.57229166666666664</c:v>
                </c:pt>
                <c:pt idx="4875">
                  <c:v>0.57229166666666664</c:v>
                </c:pt>
                <c:pt idx="4876">
                  <c:v>0.57230324074074079</c:v>
                </c:pt>
                <c:pt idx="4877">
                  <c:v>0.57230324074074079</c:v>
                </c:pt>
                <c:pt idx="4878">
                  <c:v>0.57230324074074079</c:v>
                </c:pt>
                <c:pt idx="4879">
                  <c:v>0.57231481481481483</c:v>
                </c:pt>
                <c:pt idx="4880">
                  <c:v>0.57231481481481483</c:v>
                </c:pt>
                <c:pt idx="4881">
                  <c:v>0.57231481481481483</c:v>
                </c:pt>
                <c:pt idx="4882">
                  <c:v>0.57232638888888887</c:v>
                </c:pt>
                <c:pt idx="4883">
                  <c:v>0.57232638888888887</c:v>
                </c:pt>
                <c:pt idx="4884">
                  <c:v>0.57232638888888887</c:v>
                </c:pt>
                <c:pt idx="4885">
                  <c:v>0.57233796296296291</c:v>
                </c:pt>
                <c:pt idx="4886">
                  <c:v>0.57233796296296291</c:v>
                </c:pt>
                <c:pt idx="4887">
                  <c:v>0.57233796296296291</c:v>
                </c:pt>
                <c:pt idx="4888">
                  <c:v>0.57234953703703706</c:v>
                </c:pt>
                <c:pt idx="4889">
                  <c:v>0.57234953703703706</c:v>
                </c:pt>
                <c:pt idx="4890">
                  <c:v>0.57234953703703706</c:v>
                </c:pt>
                <c:pt idx="4891">
                  <c:v>0.5723611111111111</c:v>
                </c:pt>
                <c:pt idx="4892">
                  <c:v>0.5723611111111111</c:v>
                </c:pt>
                <c:pt idx="4893">
                  <c:v>0.57237268518518525</c:v>
                </c:pt>
                <c:pt idx="4894">
                  <c:v>0.57237268518518525</c:v>
                </c:pt>
                <c:pt idx="4895">
                  <c:v>0.57237268518518525</c:v>
                </c:pt>
                <c:pt idx="4896">
                  <c:v>0.57238425925925929</c:v>
                </c:pt>
                <c:pt idx="4897">
                  <c:v>0.57238425925925929</c:v>
                </c:pt>
                <c:pt idx="4898">
                  <c:v>0.57238425925925929</c:v>
                </c:pt>
                <c:pt idx="4899">
                  <c:v>0.57239583333333333</c:v>
                </c:pt>
                <c:pt idx="4900">
                  <c:v>0.57239583333333333</c:v>
                </c:pt>
                <c:pt idx="4901">
                  <c:v>0.57240740740740736</c:v>
                </c:pt>
                <c:pt idx="4902">
                  <c:v>0.57240740740740736</c:v>
                </c:pt>
                <c:pt idx="4903">
                  <c:v>0.57240740740740736</c:v>
                </c:pt>
                <c:pt idx="4904">
                  <c:v>0.57241898148148151</c:v>
                </c:pt>
                <c:pt idx="4905">
                  <c:v>0.57241898148148151</c:v>
                </c:pt>
                <c:pt idx="4906">
                  <c:v>0.57243055555555555</c:v>
                </c:pt>
                <c:pt idx="4907">
                  <c:v>0.57243055555555555</c:v>
                </c:pt>
                <c:pt idx="4908">
                  <c:v>0.5724421296296297</c:v>
                </c:pt>
                <c:pt idx="4909">
                  <c:v>0.5724421296296297</c:v>
                </c:pt>
                <c:pt idx="4910">
                  <c:v>0.5724421296296297</c:v>
                </c:pt>
                <c:pt idx="4911">
                  <c:v>0.57245370370370374</c:v>
                </c:pt>
                <c:pt idx="4912">
                  <c:v>0.57245370370370374</c:v>
                </c:pt>
                <c:pt idx="4913">
                  <c:v>0.57246527777777778</c:v>
                </c:pt>
                <c:pt idx="4914">
                  <c:v>0.57246527777777778</c:v>
                </c:pt>
                <c:pt idx="4915">
                  <c:v>0.57246527777777778</c:v>
                </c:pt>
                <c:pt idx="4916">
                  <c:v>0.57247685185185182</c:v>
                </c:pt>
                <c:pt idx="4917">
                  <c:v>0.57247685185185182</c:v>
                </c:pt>
                <c:pt idx="4918">
                  <c:v>0.57248842592592586</c:v>
                </c:pt>
                <c:pt idx="4919">
                  <c:v>0.57248842592592586</c:v>
                </c:pt>
                <c:pt idx="4920">
                  <c:v>0.57250000000000001</c:v>
                </c:pt>
                <c:pt idx="4921">
                  <c:v>0.57250000000000001</c:v>
                </c:pt>
                <c:pt idx="4922">
                  <c:v>0.57251157407407405</c:v>
                </c:pt>
                <c:pt idx="4923">
                  <c:v>0.57251157407407405</c:v>
                </c:pt>
                <c:pt idx="4924">
                  <c:v>0.5725231481481482</c:v>
                </c:pt>
                <c:pt idx="4925">
                  <c:v>0.5725231481481482</c:v>
                </c:pt>
                <c:pt idx="4926">
                  <c:v>0.57253472222222224</c:v>
                </c:pt>
                <c:pt idx="4927">
                  <c:v>0.57253472222222224</c:v>
                </c:pt>
                <c:pt idx="4928">
                  <c:v>0.57254629629629628</c:v>
                </c:pt>
                <c:pt idx="4929">
                  <c:v>0.57254629629629628</c:v>
                </c:pt>
                <c:pt idx="4930">
                  <c:v>0.57254629629629628</c:v>
                </c:pt>
                <c:pt idx="4931">
                  <c:v>0.57255787037037031</c:v>
                </c:pt>
                <c:pt idx="4932">
                  <c:v>0.57256944444444446</c:v>
                </c:pt>
                <c:pt idx="4933">
                  <c:v>0.57256944444444446</c:v>
                </c:pt>
                <c:pt idx="4934">
                  <c:v>0.5725810185185185</c:v>
                </c:pt>
                <c:pt idx="4935">
                  <c:v>0.5725810185185185</c:v>
                </c:pt>
                <c:pt idx="4936">
                  <c:v>0.57259259259259265</c:v>
                </c:pt>
                <c:pt idx="4937">
                  <c:v>0.57259259259259265</c:v>
                </c:pt>
                <c:pt idx="4938">
                  <c:v>0.57260416666666669</c:v>
                </c:pt>
                <c:pt idx="4939">
                  <c:v>0.57260416666666669</c:v>
                </c:pt>
                <c:pt idx="4940">
                  <c:v>0.57261574074074073</c:v>
                </c:pt>
                <c:pt idx="4941">
                  <c:v>0.57261574074074073</c:v>
                </c:pt>
                <c:pt idx="4942">
                  <c:v>0.57262731481481477</c:v>
                </c:pt>
                <c:pt idx="4943">
                  <c:v>0.57262731481481477</c:v>
                </c:pt>
                <c:pt idx="4944">
                  <c:v>0.57263888888888892</c:v>
                </c:pt>
                <c:pt idx="4945">
                  <c:v>0.57265046296296296</c:v>
                </c:pt>
                <c:pt idx="4946">
                  <c:v>0.57265046296296296</c:v>
                </c:pt>
                <c:pt idx="4947">
                  <c:v>0.57265046296296296</c:v>
                </c:pt>
                <c:pt idx="4948">
                  <c:v>0.57266203703703711</c:v>
                </c:pt>
                <c:pt idx="4949">
                  <c:v>0.57267361111111115</c:v>
                </c:pt>
                <c:pt idx="4950">
                  <c:v>0.57268518518518519</c:v>
                </c:pt>
                <c:pt idx="4951">
                  <c:v>0.57268518518518519</c:v>
                </c:pt>
                <c:pt idx="4952">
                  <c:v>0.57269675925925922</c:v>
                </c:pt>
                <c:pt idx="4953">
                  <c:v>0.57269675925925922</c:v>
                </c:pt>
                <c:pt idx="4954">
                  <c:v>0.57270833333333326</c:v>
                </c:pt>
                <c:pt idx="4955">
                  <c:v>0.57270833333333326</c:v>
                </c:pt>
                <c:pt idx="4956">
                  <c:v>0.57271990740740741</c:v>
                </c:pt>
                <c:pt idx="4957">
                  <c:v>0.57273148148148145</c:v>
                </c:pt>
                <c:pt idx="4958">
                  <c:v>0.57273148148148145</c:v>
                </c:pt>
                <c:pt idx="4959">
                  <c:v>0.57273148148148145</c:v>
                </c:pt>
                <c:pt idx="4960">
                  <c:v>0.5727430555555556</c:v>
                </c:pt>
                <c:pt idx="4961">
                  <c:v>0.57275462962962964</c:v>
                </c:pt>
                <c:pt idx="4962">
                  <c:v>0.57275462962962964</c:v>
                </c:pt>
                <c:pt idx="4963">
                  <c:v>0.57276620370370368</c:v>
                </c:pt>
                <c:pt idx="4964">
                  <c:v>0.57277777777777772</c:v>
                </c:pt>
                <c:pt idx="4965">
                  <c:v>0.57278935185185187</c:v>
                </c:pt>
                <c:pt idx="4966">
                  <c:v>0.57278935185185187</c:v>
                </c:pt>
                <c:pt idx="4967">
                  <c:v>0.57280092592592591</c:v>
                </c:pt>
                <c:pt idx="4968">
                  <c:v>0.57280092592592591</c:v>
                </c:pt>
                <c:pt idx="4969">
                  <c:v>0.57281250000000006</c:v>
                </c:pt>
                <c:pt idx="4970">
                  <c:v>0.5728240740740741</c:v>
                </c:pt>
                <c:pt idx="4971">
                  <c:v>0.57283564814814814</c:v>
                </c:pt>
                <c:pt idx="4972">
                  <c:v>0.57283564814814814</c:v>
                </c:pt>
                <c:pt idx="4973">
                  <c:v>0.57283564814814814</c:v>
                </c:pt>
                <c:pt idx="4974">
                  <c:v>0.57284722222222217</c:v>
                </c:pt>
                <c:pt idx="4975">
                  <c:v>0.57284722222222217</c:v>
                </c:pt>
                <c:pt idx="4976">
                  <c:v>0.57285879629629632</c:v>
                </c:pt>
                <c:pt idx="4977">
                  <c:v>0.57285879629629632</c:v>
                </c:pt>
                <c:pt idx="4978">
                  <c:v>0.57287037037037036</c:v>
                </c:pt>
                <c:pt idx="4979">
                  <c:v>0.57287037037037036</c:v>
                </c:pt>
                <c:pt idx="4980">
                  <c:v>0.57288194444444451</c:v>
                </c:pt>
                <c:pt idx="4981">
                  <c:v>0.57288194444444451</c:v>
                </c:pt>
                <c:pt idx="4982">
                  <c:v>0.57288194444444451</c:v>
                </c:pt>
                <c:pt idx="4983">
                  <c:v>0.57288194444444451</c:v>
                </c:pt>
                <c:pt idx="4984">
                  <c:v>0.57288194444444451</c:v>
                </c:pt>
                <c:pt idx="4985">
                  <c:v>0.57288194444444451</c:v>
                </c:pt>
                <c:pt idx="4986">
                  <c:v>0.57288194444444451</c:v>
                </c:pt>
                <c:pt idx="4987">
                  <c:v>0.57289351851851855</c:v>
                </c:pt>
                <c:pt idx="4988">
                  <c:v>0.57289351851851855</c:v>
                </c:pt>
                <c:pt idx="4989">
                  <c:v>0.57289351851851855</c:v>
                </c:pt>
                <c:pt idx="4990">
                  <c:v>0.57289351851851855</c:v>
                </c:pt>
                <c:pt idx="4991">
                  <c:v>0.57289351851851855</c:v>
                </c:pt>
                <c:pt idx="4992">
                  <c:v>0.57289351851851855</c:v>
                </c:pt>
                <c:pt idx="4993">
                  <c:v>0.57289351851851855</c:v>
                </c:pt>
                <c:pt idx="4994">
                  <c:v>0.57289351851851855</c:v>
                </c:pt>
                <c:pt idx="4995">
                  <c:v>0.57289351851851855</c:v>
                </c:pt>
                <c:pt idx="4996">
                  <c:v>0.57289351851851855</c:v>
                </c:pt>
                <c:pt idx="4997">
                  <c:v>0.57289351851851855</c:v>
                </c:pt>
                <c:pt idx="4998">
                  <c:v>0.57289351851851855</c:v>
                </c:pt>
                <c:pt idx="4999">
                  <c:v>0.57289351851851855</c:v>
                </c:pt>
                <c:pt idx="5000">
                  <c:v>0.57289351851851855</c:v>
                </c:pt>
                <c:pt idx="5001">
                  <c:v>0.57289351851851855</c:v>
                </c:pt>
                <c:pt idx="5002">
                  <c:v>0.57288194444444451</c:v>
                </c:pt>
                <c:pt idx="5003">
                  <c:v>0.57288194444444451</c:v>
                </c:pt>
                <c:pt idx="5004">
                  <c:v>0.57288194444444451</c:v>
                </c:pt>
                <c:pt idx="5005">
                  <c:v>0.57288194444444451</c:v>
                </c:pt>
                <c:pt idx="5006">
                  <c:v>0.57288194444444451</c:v>
                </c:pt>
                <c:pt idx="5007">
                  <c:v>0.57287037037037036</c:v>
                </c:pt>
                <c:pt idx="5008">
                  <c:v>0.57287037037037036</c:v>
                </c:pt>
                <c:pt idx="5009">
                  <c:v>0.57287037037037036</c:v>
                </c:pt>
                <c:pt idx="5010">
                  <c:v>0.57287037037037036</c:v>
                </c:pt>
                <c:pt idx="5011">
                  <c:v>0.57287037037037036</c:v>
                </c:pt>
                <c:pt idx="5012">
                  <c:v>0.57287037037037036</c:v>
                </c:pt>
                <c:pt idx="5013">
                  <c:v>0.57285879629629632</c:v>
                </c:pt>
                <c:pt idx="5014">
                  <c:v>0.57285879629629632</c:v>
                </c:pt>
                <c:pt idx="5015">
                  <c:v>0.57285879629629632</c:v>
                </c:pt>
                <c:pt idx="5016">
                  <c:v>0.57285879629629632</c:v>
                </c:pt>
                <c:pt idx="5017">
                  <c:v>0.57285879629629632</c:v>
                </c:pt>
                <c:pt idx="5018">
                  <c:v>0.57285879629629632</c:v>
                </c:pt>
                <c:pt idx="5019">
                  <c:v>0.57285879629629632</c:v>
                </c:pt>
                <c:pt idx="5020">
                  <c:v>0.57284722222222217</c:v>
                </c:pt>
                <c:pt idx="5021">
                  <c:v>0.57284722222222217</c:v>
                </c:pt>
                <c:pt idx="5022">
                  <c:v>0.57284722222222217</c:v>
                </c:pt>
                <c:pt idx="5023">
                  <c:v>0.57283564814814814</c:v>
                </c:pt>
                <c:pt idx="5024">
                  <c:v>0.57283564814814814</c:v>
                </c:pt>
                <c:pt idx="5025">
                  <c:v>0.5728240740740741</c:v>
                </c:pt>
                <c:pt idx="5026">
                  <c:v>0.5728240740740741</c:v>
                </c:pt>
                <c:pt idx="5027">
                  <c:v>0.5728240740740741</c:v>
                </c:pt>
                <c:pt idx="5028">
                  <c:v>0.57281250000000006</c:v>
                </c:pt>
                <c:pt idx="5029">
                  <c:v>0.57281250000000006</c:v>
                </c:pt>
                <c:pt idx="5030">
                  <c:v>0.57281250000000006</c:v>
                </c:pt>
                <c:pt idx="5031">
                  <c:v>0.57280092592592591</c:v>
                </c:pt>
                <c:pt idx="5032">
                  <c:v>0.57280092592592591</c:v>
                </c:pt>
                <c:pt idx="5033">
                  <c:v>0.57280092592592591</c:v>
                </c:pt>
                <c:pt idx="5034">
                  <c:v>0.57280092592592591</c:v>
                </c:pt>
                <c:pt idx="5035">
                  <c:v>0.57278935185185187</c:v>
                </c:pt>
                <c:pt idx="5036">
                  <c:v>0.57278935185185187</c:v>
                </c:pt>
                <c:pt idx="5037">
                  <c:v>0.57278935185185187</c:v>
                </c:pt>
                <c:pt idx="5038">
                  <c:v>0.57277777777777772</c:v>
                </c:pt>
                <c:pt idx="5039">
                  <c:v>0.57277777777777772</c:v>
                </c:pt>
                <c:pt idx="5040">
                  <c:v>0.57277777777777772</c:v>
                </c:pt>
                <c:pt idx="5041">
                  <c:v>0.57276620370370368</c:v>
                </c:pt>
                <c:pt idx="5042">
                  <c:v>0.57276620370370368</c:v>
                </c:pt>
                <c:pt idx="5043">
                  <c:v>0.57276620370370368</c:v>
                </c:pt>
                <c:pt idx="5044">
                  <c:v>0.57275462962962964</c:v>
                </c:pt>
                <c:pt idx="5045">
                  <c:v>0.57275462962962964</c:v>
                </c:pt>
                <c:pt idx="5046">
                  <c:v>0.57275462962962964</c:v>
                </c:pt>
                <c:pt idx="5047">
                  <c:v>0.57275462962962964</c:v>
                </c:pt>
                <c:pt idx="5048">
                  <c:v>0.5727430555555556</c:v>
                </c:pt>
                <c:pt idx="5049">
                  <c:v>0.5727430555555556</c:v>
                </c:pt>
                <c:pt idx="5050">
                  <c:v>0.5727430555555556</c:v>
                </c:pt>
                <c:pt idx="5051">
                  <c:v>0.5727430555555556</c:v>
                </c:pt>
                <c:pt idx="5052">
                  <c:v>0.57273148148148145</c:v>
                </c:pt>
                <c:pt idx="5053">
                  <c:v>0.57273148148148145</c:v>
                </c:pt>
                <c:pt idx="5054">
                  <c:v>0.57273148148148145</c:v>
                </c:pt>
                <c:pt idx="5055">
                  <c:v>0.57271990740740741</c:v>
                </c:pt>
                <c:pt idx="5056">
                  <c:v>0.57271990740740741</c:v>
                </c:pt>
                <c:pt idx="5057">
                  <c:v>0.57271990740740741</c:v>
                </c:pt>
                <c:pt idx="5058">
                  <c:v>0.57271990740740741</c:v>
                </c:pt>
                <c:pt idx="5059">
                  <c:v>0.57270833333333326</c:v>
                </c:pt>
                <c:pt idx="5060">
                  <c:v>0.57270833333333326</c:v>
                </c:pt>
                <c:pt idx="5061">
                  <c:v>0.57270833333333326</c:v>
                </c:pt>
                <c:pt idx="5062">
                  <c:v>0.57270833333333326</c:v>
                </c:pt>
                <c:pt idx="5063">
                  <c:v>0.57270833333333326</c:v>
                </c:pt>
                <c:pt idx="5064">
                  <c:v>0.57269675925925922</c:v>
                </c:pt>
                <c:pt idx="5065">
                  <c:v>0.57269675925925922</c:v>
                </c:pt>
                <c:pt idx="5066">
                  <c:v>0.57269675925925922</c:v>
                </c:pt>
                <c:pt idx="5067">
                  <c:v>0.57269675925925922</c:v>
                </c:pt>
                <c:pt idx="5068">
                  <c:v>0.57268518518518519</c:v>
                </c:pt>
                <c:pt idx="5069">
                  <c:v>0.57268518518518519</c:v>
                </c:pt>
                <c:pt idx="5070">
                  <c:v>0.57268518518518519</c:v>
                </c:pt>
                <c:pt idx="5071">
                  <c:v>0.57268518518518519</c:v>
                </c:pt>
                <c:pt idx="5072">
                  <c:v>0.57267361111111115</c:v>
                </c:pt>
                <c:pt idx="5073">
                  <c:v>0.57267361111111115</c:v>
                </c:pt>
                <c:pt idx="5074">
                  <c:v>0.57267361111111115</c:v>
                </c:pt>
                <c:pt idx="5075">
                  <c:v>0.57267361111111115</c:v>
                </c:pt>
                <c:pt idx="5076">
                  <c:v>0.57267361111111115</c:v>
                </c:pt>
                <c:pt idx="5077">
                  <c:v>0.57266203703703711</c:v>
                </c:pt>
                <c:pt idx="5078">
                  <c:v>0.57266203703703711</c:v>
                </c:pt>
                <c:pt idx="5079">
                  <c:v>0.57266203703703711</c:v>
                </c:pt>
                <c:pt idx="5080">
                  <c:v>0.57266203703703711</c:v>
                </c:pt>
                <c:pt idx="5081">
                  <c:v>0.57266203703703711</c:v>
                </c:pt>
                <c:pt idx="5082">
                  <c:v>0.57265046296296296</c:v>
                </c:pt>
                <c:pt idx="5083">
                  <c:v>0.57265046296296296</c:v>
                </c:pt>
                <c:pt idx="5084">
                  <c:v>0.57265046296296296</c:v>
                </c:pt>
                <c:pt idx="5085">
                  <c:v>0.57265046296296296</c:v>
                </c:pt>
                <c:pt idx="5086">
                  <c:v>0.57263888888888892</c:v>
                </c:pt>
                <c:pt idx="5087">
                  <c:v>0.57263888888888892</c:v>
                </c:pt>
                <c:pt idx="5088">
                  <c:v>0.57263888888888892</c:v>
                </c:pt>
                <c:pt idx="5089">
                  <c:v>0.57263888888888892</c:v>
                </c:pt>
                <c:pt idx="5090">
                  <c:v>0.57263888888888892</c:v>
                </c:pt>
                <c:pt idx="5091">
                  <c:v>0.57263888888888892</c:v>
                </c:pt>
                <c:pt idx="5092">
                  <c:v>0.57262731481481477</c:v>
                </c:pt>
                <c:pt idx="5093">
                  <c:v>0.57262731481481477</c:v>
                </c:pt>
                <c:pt idx="5094">
                  <c:v>0.57262731481481477</c:v>
                </c:pt>
                <c:pt idx="5095">
                  <c:v>0.57262731481481477</c:v>
                </c:pt>
                <c:pt idx="5096">
                  <c:v>0.57262731481481477</c:v>
                </c:pt>
                <c:pt idx="5097">
                  <c:v>0.57261574074074073</c:v>
                </c:pt>
                <c:pt idx="5098">
                  <c:v>0.57261574074074073</c:v>
                </c:pt>
                <c:pt idx="5099">
                  <c:v>0.57261574074074073</c:v>
                </c:pt>
                <c:pt idx="5100">
                  <c:v>0.57261574074074073</c:v>
                </c:pt>
                <c:pt idx="5101">
                  <c:v>0.57261574074074073</c:v>
                </c:pt>
                <c:pt idx="5102">
                  <c:v>0.57260416666666669</c:v>
                </c:pt>
                <c:pt idx="5103">
                  <c:v>0.57260416666666669</c:v>
                </c:pt>
                <c:pt idx="5104">
                  <c:v>0.57260416666666669</c:v>
                </c:pt>
                <c:pt idx="5105">
                  <c:v>0.57260416666666669</c:v>
                </c:pt>
                <c:pt idx="5106">
                  <c:v>0.57260416666666669</c:v>
                </c:pt>
                <c:pt idx="5107">
                  <c:v>0.57260416666666669</c:v>
                </c:pt>
                <c:pt idx="5108">
                  <c:v>0.57259259259259265</c:v>
                </c:pt>
                <c:pt idx="5109">
                  <c:v>0.57259259259259265</c:v>
                </c:pt>
                <c:pt idx="5110">
                  <c:v>0.57259259259259265</c:v>
                </c:pt>
                <c:pt idx="5111">
                  <c:v>0.57259259259259265</c:v>
                </c:pt>
                <c:pt idx="5112">
                  <c:v>0.57259259259259265</c:v>
                </c:pt>
                <c:pt idx="5113">
                  <c:v>0.57259259259259265</c:v>
                </c:pt>
                <c:pt idx="5114">
                  <c:v>0.5725810185185185</c:v>
                </c:pt>
                <c:pt idx="5115">
                  <c:v>0.5725810185185185</c:v>
                </c:pt>
                <c:pt idx="5116">
                  <c:v>0.5725810185185185</c:v>
                </c:pt>
                <c:pt idx="5117">
                  <c:v>0.5725810185185185</c:v>
                </c:pt>
                <c:pt idx="5118">
                  <c:v>0.5725810185185185</c:v>
                </c:pt>
                <c:pt idx="5119">
                  <c:v>0.5725810185185185</c:v>
                </c:pt>
                <c:pt idx="5120">
                  <c:v>0.57256944444444446</c:v>
                </c:pt>
                <c:pt idx="5121">
                  <c:v>0.57256944444444446</c:v>
                </c:pt>
                <c:pt idx="5122">
                  <c:v>0.57256944444444446</c:v>
                </c:pt>
                <c:pt idx="5123">
                  <c:v>0.57256944444444446</c:v>
                </c:pt>
                <c:pt idx="5124">
                  <c:v>0.57256944444444446</c:v>
                </c:pt>
                <c:pt idx="5125">
                  <c:v>0.57256944444444446</c:v>
                </c:pt>
                <c:pt idx="5126">
                  <c:v>0.57255787037037031</c:v>
                </c:pt>
                <c:pt idx="5127">
                  <c:v>0.57255787037037031</c:v>
                </c:pt>
                <c:pt idx="5128">
                  <c:v>0.57254629629629628</c:v>
                </c:pt>
                <c:pt idx="5129">
                  <c:v>0.57254629629629628</c:v>
                </c:pt>
                <c:pt idx="5130">
                  <c:v>0.57254629629629628</c:v>
                </c:pt>
                <c:pt idx="5131">
                  <c:v>0.57253472222222224</c:v>
                </c:pt>
                <c:pt idx="5132">
                  <c:v>0.57253472222222224</c:v>
                </c:pt>
                <c:pt idx="5133">
                  <c:v>0.57253472222222224</c:v>
                </c:pt>
                <c:pt idx="5134">
                  <c:v>0.5725231481481482</c:v>
                </c:pt>
                <c:pt idx="5135">
                  <c:v>0.5725231481481482</c:v>
                </c:pt>
                <c:pt idx="5136">
                  <c:v>0.5725231481481482</c:v>
                </c:pt>
                <c:pt idx="5137">
                  <c:v>0.57251157407407405</c:v>
                </c:pt>
                <c:pt idx="5138">
                  <c:v>0.57251157407407405</c:v>
                </c:pt>
                <c:pt idx="5139">
                  <c:v>0.57251157407407405</c:v>
                </c:pt>
                <c:pt idx="5140">
                  <c:v>0.57250000000000001</c:v>
                </c:pt>
                <c:pt idx="5141">
                  <c:v>0.57250000000000001</c:v>
                </c:pt>
                <c:pt idx="5142">
                  <c:v>0.57250000000000001</c:v>
                </c:pt>
                <c:pt idx="5143">
                  <c:v>0.57248842592592586</c:v>
                </c:pt>
                <c:pt idx="5144">
                  <c:v>0.57248842592592586</c:v>
                </c:pt>
                <c:pt idx="5145">
                  <c:v>0.57248842592592586</c:v>
                </c:pt>
                <c:pt idx="5146">
                  <c:v>0.57247685185185182</c:v>
                </c:pt>
                <c:pt idx="5147">
                  <c:v>0.57247685185185182</c:v>
                </c:pt>
                <c:pt idx="5148">
                  <c:v>0.57247685185185182</c:v>
                </c:pt>
                <c:pt idx="5149">
                  <c:v>0.57246527777777778</c:v>
                </c:pt>
                <c:pt idx="5150">
                  <c:v>0.57246527777777778</c:v>
                </c:pt>
                <c:pt idx="5151">
                  <c:v>0.57246527777777778</c:v>
                </c:pt>
                <c:pt idx="5152">
                  <c:v>0.57245370370370374</c:v>
                </c:pt>
                <c:pt idx="5153">
                  <c:v>0.57245370370370374</c:v>
                </c:pt>
                <c:pt idx="5154">
                  <c:v>0.57245370370370374</c:v>
                </c:pt>
                <c:pt idx="5155">
                  <c:v>0.5724421296296297</c:v>
                </c:pt>
                <c:pt idx="5156">
                  <c:v>0.5724421296296297</c:v>
                </c:pt>
                <c:pt idx="5157">
                  <c:v>0.5724421296296297</c:v>
                </c:pt>
                <c:pt idx="5158">
                  <c:v>0.57243055555555555</c:v>
                </c:pt>
                <c:pt idx="5159">
                  <c:v>0.57243055555555555</c:v>
                </c:pt>
                <c:pt idx="5160">
                  <c:v>0.57243055555555555</c:v>
                </c:pt>
                <c:pt idx="5161">
                  <c:v>0.57243055555555555</c:v>
                </c:pt>
                <c:pt idx="5162">
                  <c:v>0.57241898148148151</c:v>
                </c:pt>
                <c:pt idx="5163">
                  <c:v>0.57241898148148151</c:v>
                </c:pt>
                <c:pt idx="5164">
                  <c:v>0.57241898148148151</c:v>
                </c:pt>
                <c:pt idx="5165">
                  <c:v>0.57241898148148151</c:v>
                </c:pt>
                <c:pt idx="5166">
                  <c:v>0.57240740740740736</c:v>
                </c:pt>
                <c:pt idx="5167">
                  <c:v>0.57240740740740736</c:v>
                </c:pt>
                <c:pt idx="5168">
                  <c:v>0.57240740740740736</c:v>
                </c:pt>
                <c:pt idx="5169">
                  <c:v>0.57239583333333333</c:v>
                </c:pt>
                <c:pt idx="5170">
                  <c:v>0.57239583333333333</c:v>
                </c:pt>
                <c:pt idx="5171">
                  <c:v>0.57239583333333333</c:v>
                </c:pt>
                <c:pt idx="5172">
                  <c:v>0.57239583333333333</c:v>
                </c:pt>
                <c:pt idx="5173">
                  <c:v>0.57239583333333333</c:v>
                </c:pt>
                <c:pt idx="5174">
                  <c:v>0.57238425925925929</c:v>
                </c:pt>
                <c:pt idx="5175">
                  <c:v>0.57238425925925929</c:v>
                </c:pt>
                <c:pt idx="5176">
                  <c:v>0.57238425925925929</c:v>
                </c:pt>
                <c:pt idx="5177">
                  <c:v>0.57238425925925929</c:v>
                </c:pt>
                <c:pt idx="5178">
                  <c:v>0.57237268518518525</c:v>
                </c:pt>
                <c:pt idx="5179">
                  <c:v>0.57237268518518525</c:v>
                </c:pt>
                <c:pt idx="5180">
                  <c:v>0.57237268518518525</c:v>
                </c:pt>
                <c:pt idx="5181">
                  <c:v>0.57237268518518525</c:v>
                </c:pt>
                <c:pt idx="5182">
                  <c:v>0.5723611111111111</c:v>
                </c:pt>
                <c:pt idx="5183">
                  <c:v>0.5723611111111111</c:v>
                </c:pt>
                <c:pt idx="5184">
                  <c:v>0.5723611111111111</c:v>
                </c:pt>
                <c:pt idx="5185">
                  <c:v>0.5723611111111111</c:v>
                </c:pt>
                <c:pt idx="5186">
                  <c:v>0.5723611111111111</c:v>
                </c:pt>
                <c:pt idx="5187">
                  <c:v>0.57234953703703706</c:v>
                </c:pt>
                <c:pt idx="5188">
                  <c:v>0.57234953703703706</c:v>
                </c:pt>
                <c:pt idx="5189">
                  <c:v>0.57234953703703706</c:v>
                </c:pt>
                <c:pt idx="5190">
                  <c:v>0.57234953703703706</c:v>
                </c:pt>
                <c:pt idx="5191">
                  <c:v>0.57234953703703706</c:v>
                </c:pt>
                <c:pt idx="5192">
                  <c:v>0.57234953703703706</c:v>
                </c:pt>
                <c:pt idx="5193">
                  <c:v>0.57233796296296291</c:v>
                </c:pt>
                <c:pt idx="5194">
                  <c:v>0.57233796296296291</c:v>
                </c:pt>
                <c:pt idx="5195">
                  <c:v>0.57233796296296291</c:v>
                </c:pt>
                <c:pt idx="5196">
                  <c:v>0.57233796296296291</c:v>
                </c:pt>
                <c:pt idx="5197">
                  <c:v>0.57233796296296291</c:v>
                </c:pt>
                <c:pt idx="5198">
                  <c:v>0.57233796296296291</c:v>
                </c:pt>
                <c:pt idx="5199">
                  <c:v>0.57232638888888887</c:v>
                </c:pt>
                <c:pt idx="5200">
                  <c:v>0.57232638888888887</c:v>
                </c:pt>
                <c:pt idx="5201">
                  <c:v>0.57232638888888887</c:v>
                </c:pt>
                <c:pt idx="5202">
                  <c:v>0.57232638888888887</c:v>
                </c:pt>
                <c:pt idx="5203">
                  <c:v>0.57232638888888887</c:v>
                </c:pt>
                <c:pt idx="5204">
                  <c:v>0.57232638888888887</c:v>
                </c:pt>
                <c:pt idx="5205">
                  <c:v>0.57232638888888887</c:v>
                </c:pt>
                <c:pt idx="5206">
                  <c:v>0.57232638888888887</c:v>
                </c:pt>
                <c:pt idx="5207">
                  <c:v>0.57232638888888887</c:v>
                </c:pt>
                <c:pt idx="5208">
                  <c:v>0.57231481481481483</c:v>
                </c:pt>
                <c:pt idx="5209">
                  <c:v>0.57231481481481483</c:v>
                </c:pt>
                <c:pt idx="5210">
                  <c:v>0.57231481481481483</c:v>
                </c:pt>
                <c:pt idx="5211">
                  <c:v>0.57231481481481483</c:v>
                </c:pt>
                <c:pt idx="5212">
                  <c:v>0.57231481481481483</c:v>
                </c:pt>
                <c:pt idx="5213">
                  <c:v>0.57231481481481483</c:v>
                </c:pt>
                <c:pt idx="5214">
                  <c:v>0.57231481481481483</c:v>
                </c:pt>
                <c:pt idx="5215">
                  <c:v>0.57231481481481483</c:v>
                </c:pt>
                <c:pt idx="5216">
                  <c:v>0.57231481481481483</c:v>
                </c:pt>
                <c:pt idx="5217">
                  <c:v>0.57231481481481483</c:v>
                </c:pt>
                <c:pt idx="5218">
                  <c:v>0.57231481481481483</c:v>
                </c:pt>
                <c:pt idx="5219">
                  <c:v>0.57231481481481483</c:v>
                </c:pt>
                <c:pt idx="5220">
                  <c:v>0.57231481481481483</c:v>
                </c:pt>
                <c:pt idx="5221">
                  <c:v>0.57231481481481483</c:v>
                </c:pt>
                <c:pt idx="5222">
                  <c:v>0.57230324074074079</c:v>
                </c:pt>
                <c:pt idx="5223">
                  <c:v>0.57230324074074079</c:v>
                </c:pt>
                <c:pt idx="5224">
                  <c:v>0.57230324074074079</c:v>
                </c:pt>
                <c:pt idx="5225">
                  <c:v>0.57230324074074079</c:v>
                </c:pt>
                <c:pt idx="5226">
                  <c:v>0.57230324074074079</c:v>
                </c:pt>
                <c:pt idx="5227">
                  <c:v>0.57230324074074079</c:v>
                </c:pt>
                <c:pt idx="5228">
                  <c:v>0.57230324074074079</c:v>
                </c:pt>
                <c:pt idx="5229">
                  <c:v>0.57230324074074079</c:v>
                </c:pt>
                <c:pt idx="5230">
                  <c:v>0.57230324074074079</c:v>
                </c:pt>
                <c:pt idx="5231">
                  <c:v>0.57230324074074079</c:v>
                </c:pt>
                <c:pt idx="5232">
                  <c:v>0.57230324074074079</c:v>
                </c:pt>
                <c:pt idx="5233">
                  <c:v>0.57230324074074079</c:v>
                </c:pt>
                <c:pt idx="5234">
                  <c:v>0.57230324074074079</c:v>
                </c:pt>
                <c:pt idx="5235">
                  <c:v>0.57230324074074079</c:v>
                </c:pt>
                <c:pt idx="5236">
                  <c:v>0.57230324074074079</c:v>
                </c:pt>
                <c:pt idx="5237">
                  <c:v>0.57230324074074079</c:v>
                </c:pt>
                <c:pt idx="5238">
                  <c:v>0.57230324074074079</c:v>
                </c:pt>
                <c:pt idx="5239">
                  <c:v>0.57230324074074079</c:v>
                </c:pt>
                <c:pt idx="5240">
                  <c:v>0.57231481481481483</c:v>
                </c:pt>
                <c:pt idx="5241">
                  <c:v>0.57231481481481483</c:v>
                </c:pt>
                <c:pt idx="5242">
                  <c:v>0.57231481481481483</c:v>
                </c:pt>
                <c:pt idx="5243">
                  <c:v>0.57231481481481483</c:v>
                </c:pt>
                <c:pt idx="5244">
                  <c:v>0.57231481481481483</c:v>
                </c:pt>
                <c:pt idx="5245">
                  <c:v>0.57231481481481483</c:v>
                </c:pt>
                <c:pt idx="5246">
                  <c:v>0.57231481481481483</c:v>
                </c:pt>
                <c:pt idx="5247">
                  <c:v>0.57231481481481483</c:v>
                </c:pt>
                <c:pt idx="5248">
                  <c:v>0.57231481481481483</c:v>
                </c:pt>
                <c:pt idx="5249">
                  <c:v>0.57231481481481483</c:v>
                </c:pt>
                <c:pt idx="5250">
                  <c:v>0.57231481481481483</c:v>
                </c:pt>
                <c:pt idx="5251">
                  <c:v>0.57231481481481483</c:v>
                </c:pt>
                <c:pt idx="5252">
                  <c:v>0.57232638888888887</c:v>
                </c:pt>
                <c:pt idx="5253">
                  <c:v>0.57232638888888887</c:v>
                </c:pt>
                <c:pt idx="5254">
                  <c:v>0.57232638888888887</c:v>
                </c:pt>
                <c:pt idx="5255">
                  <c:v>0.57232638888888887</c:v>
                </c:pt>
                <c:pt idx="5256">
                  <c:v>0.57232638888888887</c:v>
                </c:pt>
                <c:pt idx="5257">
                  <c:v>0.57232638888888887</c:v>
                </c:pt>
                <c:pt idx="5258">
                  <c:v>0.57232638888888887</c:v>
                </c:pt>
                <c:pt idx="5259">
                  <c:v>0.57232638888888887</c:v>
                </c:pt>
                <c:pt idx="5260">
                  <c:v>0.57232638888888887</c:v>
                </c:pt>
                <c:pt idx="5261">
                  <c:v>0.57233796296296291</c:v>
                </c:pt>
                <c:pt idx="5262">
                  <c:v>0.57233796296296291</c:v>
                </c:pt>
                <c:pt idx="5263">
                  <c:v>0.57233796296296291</c:v>
                </c:pt>
                <c:pt idx="5264">
                  <c:v>0.57233796296296291</c:v>
                </c:pt>
                <c:pt idx="5265">
                  <c:v>0.57233796296296291</c:v>
                </c:pt>
                <c:pt idx="5266">
                  <c:v>0.57233796296296291</c:v>
                </c:pt>
                <c:pt idx="5267">
                  <c:v>0.57233796296296291</c:v>
                </c:pt>
                <c:pt idx="5268">
                  <c:v>0.57234953703703706</c:v>
                </c:pt>
                <c:pt idx="5269">
                  <c:v>0.57234953703703706</c:v>
                </c:pt>
                <c:pt idx="5270">
                  <c:v>0.57234953703703706</c:v>
                </c:pt>
                <c:pt idx="5271">
                  <c:v>0.57234953703703706</c:v>
                </c:pt>
                <c:pt idx="5272">
                  <c:v>0.57234953703703706</c:v>
                </c:pt>
                <c:pt idx="5273">
                  <c:v>0.57234953703703706</c:v>
                </c:pt>
                <c:pt idx="5274">
                  <c:v>0.5723611111111111</c:v>
                </c:pt>
                <c:pt idx="5275">
                  <c:v>0.5723611111111111</c:v>
                </c:pt>
                <c:pt idx="5276">
                  <c:v>0.5723611111111111</c:v>
                </c:pt>
                <c:pt idx="5277">
                  <c:v>0.5723611111111111</c:v>
                </c:pt>
                <c:pt idx="5278">
                  <c:v>0.5723611111111111</c:v>
                </c:pt>
                <c:pt idx="5279">
                  <c:v>0.57237268518518525</c:v>
                </c:pt>
                <c:pt idx="5280">
                  <c:v>0.57237268518518525</c:v>
                </c:pt>
                <c:pt idx="5281">
                  <c:v>0.57237268518518525</c:v>
                </c:pt>
                <c:pt idx="5282">
                  <c:v>0.57237268518518525</c:v>
                </c:pt>
                <c:pt idx="5283">
                  <c:v>0.57237268518518525</c:v>
                </c:pt>
                <c:pt idx="5284">
                  <c:v>0.57238425925925929</c:v>
                </c:pt>
                <c:pt idx="5285">
                  <c:v>0.57238425925925929</c:v>
                </c:pt>
                <c:pt idx="5286">
                  <c:v>0.57238425925925929</c:v>
                </c:pt>
                <c:pt idx="5287">
                  <c:v>0.57238425925925929</c:v>
                </c:pt>
                <c:pt idx="5288">
                  <c:v>0.57239583333333333</c:v>
                </c:pt>
                <c:pt idx="5289">
                  <c:v>0.57239583333333333</c:v>
                </c:pt>
                <c:pt idx="5290">
                  <c:v>0.57239583333333333</c:v>
                </c:pt>
                <c:pt idx="5291">
                  <c:v>0.57239583333333333</c:v>
                </c:pt>
                <c:pt idx="5292">
                  <c:v>0.57240740740740736</c:v>
                </c:pt>
                <c:pt idx="5293">
                  <c:v>0.57240740740740736</c:v>
                </c:pt>
                <c:pt idx="5294">
                  <c:v>0.57240740740740736</c:v>
                </c:pt>
                <c:pt idx="5295">
                  <c:v>0.57240740740740736</c:v>
                </c:pt>
                <c:pt idx="5296">
                  <c:v>0.57241898148148151</c:v>
                </c:pt>
                <c:pt idx="5297">
                  <c:v>0.57241898148148151</c:v>
                </c:pt>
                <c:pt idx="5298">
                  <c:v>0.57241898148148151</c:v>
                </c:pt>
                <c:pt idx="5299">
                  <c:v>0.57241898148148151</c:v>
                </c:pt>
                <c:pt idx="5300">
                  <c:v>0.57243055555555555</c:v>
                </c:pt>
                <c:pt idx="5301">
                  <c:v>0.57243055555555555</c:v>
                </c:pt>
                <c:pt idx="5302">
                  <c:v>0.57243055555555555</c:v>
                </c:pt>
                <c:pt idx="5303">
                  <c:v>0.5724421296296297</c:v>
                </c:pt>
                <c:pt idx="5304">
                  <c:v>0.5724421296296297</c:v>
                </c:pt>
                <c:pt idx="5305">
                  <c:v>0.5724421296296297</c:v>
                </c:pt>
                <c:pt idx="5306">
                  <c:v>0.5724421296296297</c:v>
                </c:pt>
                <c:pt idx="5307">
                  <c:v>0.5724421296296297</c:v>
                </c:pt>
                <c:pt idx="5308">
                  <c:v>0.57245370370370374</c:v>
                </c:pt>
                <c:pt idx="5309">
                  <c:v>0.57245370370370374</c:v>
                </c:pt>
                <c:pt idx="5310">
                  <c:v>0.57246527777777778</c:v>
                </c:pt>
                <c:pt idx="5311">
                  <c:v>0.57246527777777778</c:v>
                </c:pt>
                <c:pt idx="5312">
                  <c:v>0.57246527777777778</c:v>
                </c:pt>
                <c:pt idx="5313">
                  <c:v>0.57246527777777778</c:v>
                </c:pt>
                <c:pt idx="5314">
                  <c:v>0.57246527777777778</c:v>
                </c:pt>
                <c:pt idx="5315">
                  <c:v>0.57247685185185182</c:v>
                </c:pt>
                <c:pt idx="5316">
                  <c:v>0.57248842592592586</c:v>
                </c:pt>
                <c:pt idx="5317">
                  <c:v>0.57248842592592586</c:v>
                </c:pt>
                <c:pt idx="5318">
                  <c:v>0.57248842592592586</c:v>
                </c:pt>
                <c:pt idx="5319">
                  <c:v>0.57250000000000001</c:v>
                </c:pt>
                <c:pt idx="5320">
                  <c:v>0.57250000000000001</c:v>
                </c:pt>
                <c:pt idx="5321">
                  <c:v>0.57250000000000001</c:v>
                </c:pt>
                <c:pt idx="5322">
                  <c:v>0.57250000000000001</c:v>
                </c:pt>
                <c:pt idx="5323">
                  <c:v>0.57251157407407405</c:v>
                </c:pt>
                <c:pt idx="5324">
                  <c:v>0.57251157407407405</c:v>
                </c:pt>
                <c:pt idx="5325">
                  <c:v>0.5725231481481482</c:v>
                </c:pt>
                <c:pt idx="5326">
                  <c:v>0.5725231481481482</c:v>
                </c:pt>
                <c:pt idx="5327">
                  <c:v>0.5725231481481482</c:v>
                </c:pt>
                <c:pt idx="5328">
                  <c:v>0.5725231481481482</c:v>
                </c:pt>
                <c:pt idx="5329">
                  <c:v>0.57253472222222224</c:v>
                </c:pt>
                <c:pt idx="5330">
                  <c:v>0.57253472222222224</c:v>
                </c:pt>
                <c:pt idx="5331">
                  <c:v>0.57254629629629628</c:v>
                </c:pt>
                <c:pt idx="5332">
                  <c:v>0.57254629629629628</c:v>
                </c:pt>
                <c:pt idx="5333">
                  <c:v>0.57254629629629628</c:v>
                </c:pt>
                <c:pt idx="5334">
                  <c:v>0.57255787037037031</c:v>
                </c:pt>
                <c:pt idx="5335">
                  <c:v>0.57255787037037031</c:v>
                </c:pt>
                <c:pt idx="5336">
                  <c:v>0.57255787037037031</c:v>
                </c:pt>
                <c:pt idx="5337">
                  <c:v>0.57256944444444446</c:v>
                </c:pt>
                <c:pt idx="5338">
                  <c:v>0.57256944444444446</c:v>
                </c:pt>
                <c:pt idx="5339">
                  <c:v>0.57256944444444446</c:v>
                </c:pt>
                <c:pt idx="5340">
                  <c:v>0.5725810185185185</c:v>
                </c:pt>
                <c:pt idx="5341">
                  <c:v>0.5725810185185185</c:v>
                </c:pt>
                <c:pt idx="5342">
                  <c:v>0.57259259259259265</c:v>
                </c:pt>
                <c:pt idx="5343">
                  <c:v>0.57259259259259265</c:v>
                </c:pt>
                <c:pt idx="5344">
                  <c:v>0.57260416666666669</c:v>
                </c:pt>
                <c:pt idx="5345">
                  <c:v>0.57260416666666669</c:v>
                </c:pt>
                <c:pt idx="5346">
                  <c:v>0.57260416666666669</c:v>
                </c:pt>
                <c:pt idx="5347">
                  <c:v>0.57260416666666669</c:v>
                </c:pt>
                <c:pt idx="5348">
                  <c:v>0.57260416666666669</c:v>
                </c:pt>
                <c:pt idx="5349">
                  <c:v>0.57261574074074073</c:v>
                </c:pt>
                <c:pt idx="5350">
                  <c:v>0.57261574074074073</c:v>
                </c:pt>
                <c:pt idx="5351">
                  <c:v>0.57261574074074073</c:v>
                </c:pt>
                <c:pt idx="5352">
                  <c:v>0.57261574074074073</c:v>
                </c:pt>
                <c:pt idx="5353">
                  <c:v>0.57261574074074073</c:v>
                </c:pt>
                <c:pt idx="5354">
                  <c:v>0.57261574074074073</c:v>
                </c:pt>
                <c:pt idx="5355">
                  <c:v>0.57261574074074073</c:v>
                </c:pt>
                <c:pt idx="5356">
                  <c:v>0.57261574074074073</c:v>
                </c:pt>
                <c:pt idx="5357">
                  <c:v>0.57261574074074073</c:v>
                </c:pt>
                <c:pt idx="5358">
                  <c:v>0.57261574074074073</c:v>
                </c:pt>
                <c:pt idx="5359">
                  <c:v>0.57261574074074073</c:v>
                </c:pt>
                <c:pt idx="5360">
                  <c:v>0.57261574074074073</c:v>
                </c:pt>
                <c:pt idx="5361">
                  <c:v>0.57261574074074073</c:v>
                </c:pt>
                <c:pt idx="5362">
                  <c:v>0.57261574074074073</c:v>
                </c:pt>
                <c:pt idx="5363">
                  <c:v>0.57261574074074073</c:v>
                </c:pt>
                <c:pt idx="5364">
                  <c:v>0.57261574074074073</c:v>
                </c:pt>
                <c:pt idx="5365">
                  <c:v>0.57261574074074073</c:v>
                </c:pt>
                <c:pt idx="5366">
                  <c:v>0.57261574074074073</c:v>
                </c:pt>
                <c:pt idx="5367">
                  <c:v>0.57261574074074073</c:v>
                </c:pt>
                <c:pt idx="5368">
                  <c:v>0.57261574074074073</c:v>
                </c:pt>
                <c:pt idx="5369">
                  <c:v>0.57261574074074073</c:v>
                </c:pt>
                <c:pt idx="5370">
                  <c:v>0.57261574074074073</c:v>
                </c:pt>
                <c:pt idx="5371">
                  <c:v>0.57262731481481477</c:v>
                </c:pt>
                <c:pt idx="5372">
                  <c:v>0.57261574074074073</c:v>
                </c:pt>
                <c:pt idx="5373">
                  <c:v>0.57261574074074073</c:v>
                </c:pt>
                <c:pt idx="5374">
                  <c:v>0.57261574074074073</c:v>
                </c:pt>
                <c:pt idx="5375">
                  <c:v>0.57261574074074073</c:v>
                </c:pt>
                <c:pt idx="5376">
                  <c:v>0.57261574074074073</c:v>
                </c:pt>
                <c:pt idx="5377">
                  <c:v>0.57261574074074073</c:v>
                </c:pt>
                <c:pt idx="5378">
                  <c:v>0.57261574074074073</c:v>
                </c:pt>
                <c:pt idx="5379">
                  <c:v>0.57260416666666669</c:v>
                </c:pt>
                <c:pt idx="5380">
                  <c:v>0.57260416666666669</c:v>
                </c:pt>
                <c:pt idx="5381">
                  <c:v>0.57259259259259265</c:v>
                </c:pt>
                <c:pt idx="5382">
                  <c:v>0.57259259259259265</c:v>
                </c:pt>
                <c:pt idx="5383">
                  <c:v>0.57259259259259265</c:v>
                </c:pt>
                <c:pt idx="5384">
                  <c:v>0.5725810185185185</c:v>
                </c:pt>
                <c:pt idx="5385">
                  <c:v>0.5725810185185185</c:v>
                </c:pt>
                <c:pt idx="5386">
                  <c:v>0.5725810185185185</c:v>
                </c:pt>
                <c:pt idx="5387">
                  <c:v>0.57256944444444446</c:v>
                </c:pt>
                <c:pt idx="5388">
                  <c:v>0.57256944444444446</c:v>
                </c:pt>
                <c:pt idx="5389">
                  <c:v>0.57256944444444446</c:v>
                </c:pt>
                <c:pt idx="5390">
                  <c:v>0.57255787037037031</c:v>
                </c:pt>
                <c:pt idx="5391">
                  <c:v>0.57255787037037031</c:v>
                </c:pt>
                <c:pt idx="5392">
                  <c:v>0.57255787037037031</c:v>
                </c:pt>
                <c:pt idx="5393">
                  <c:v>0.57254629629629628</c:v>
                </c:pt>
                <c:pt idx="5394">
                  <c:v>0.57254629629629628</c:v>
                </c:pt>
                <c:pt idx="5395">
                  <c:v>0.57254629629629628</c:v>
                </c:pt>
                <c:pt idx="5396">
                  <c:v>0.57253472222222224</c:v>
                </c:pt>
                <c:pt idx="5397">
                  <c:v>0.57253472222222224</c:v>
                </c:pt>
                <c:pt idx="5398">
                  <c:v>0.57253472222222224</c:v>
                </c:pt>
                <c:pt idx="5399">
                  <c:v>0.5725231481481482</c:v>
                </c:pt>
                <c:pt idx="5400">
                  <c:v>0.5725231481481482</c:v>
                </c:pt>
                <c:pt idx="5401">
                  <c:v>0.5725231481481482</c:v>
                </c:pt>
                <c:pt idx="5402">
                  <c:v>0.5725231481481482</c:v>
                </c:pt>
                <c:pt idx="5403">
                  <c:v>0.57251157407407405</c:v>
                </c:pt>
                <c:pt idx="5404">
                  <c:v>0.57251157407407405</c:v>
                </c:pt>
                <c:pt idx="5405">
                  <c:v>0.57251157407407405</c:v>
                </c:pt>
                <c:pt idx="5406">
                  <c:v>0.57251157407407405</c:v>
                </c:pt>
                <c:pt idx="5407">
                  <c:v>0.57250000000000001</c:v>
                </c:pt>
                <c:pt idx="5408">
                  <c:v>0.57250000000000001</c:v>
                </c:pt>
                <c:pt idx="5409">
                  <c:v>0.57250000000000001</c:v>
                </c:pt>
                <c:pt idx="5410">
                  <c:v>0.57248842592592586</c:v>
                </c:pt>
                <c:pt idx="5411">
                  <c:v>0.57248842592592586</c:v>
                </c:pt>
                <c:pt idx="5412">
                  <c:v>0.57248842592592586</c:v>
                </c:pt>
                <c:pt idx="5413">
                  <c:v>0.57247685185185182</c:v>
                </c:pt>
                <c:pt idx="5414">
                  <c:v>0.57247685185185182</c:v>
                </c:pt>
                <c:pt idx="5415">
                  <c:v>0.57247685185185182</c:v>
                </c:pt>
                <c:pt idx="5416">
                  <c:v>0.57247685185185182</c:v>
                </c:pt>
                <c:pt idx="5417">
                  <c:v>0.57247685185185182</c:v>
                </c:pt>
                <c:pt idx="5418">
                  <c:v>0.57246527777777778</c:v>
                </c:pt>
                <c:pt idx="5419">
                  <c:v>0.57246527777777778</c:v>
                </c:pt>
                <c:pt idx="5420">
                  <c:v>0.57246527777777778</c:v>
                </c:pt>
                <c:pt idx="5421">
                  <c:v>0.57246527777777778</c:v>
                </c:pt>
                <c:pt idx="5422">
                  <c:v>0.57245370370370374</c:v>
                </c:pt>
                <c:pt idx="5423">
                  <c:v>0.57245370370370374</c:v>
                </c:pt>
                <c:pt idx="5424">
                  <c:v>0.57245370370370374</c:v>
                </c:pt>
                <c:pt idx="5425">
                  <c:v>0.57245370370370374</c:v>
                </c:pt>
                <c:pt idx="5426">
                  <c:v>0.5724421296296297</c:v>
                </c:pt>
                <c:pt idx="5427">
                  <c:v>0.5724421296296297</c:v>
                </c:pt>
                <c:pt idx="5428">
                  <c:v>0.5724421296296297</c:v>
                </c:pt>
                <c:pt idx="5429">
                  <c:v>0.5724421296296297</c:v>
                </c:pt>
                <c:pt idx="5430">
                  <c:v>0.57243055555555555</c:v>
                </c:pt>
                <c:pt idx="5431">
                  <c:v>0.57243055555555555</c:v>
                </c:pt>
                <c:pt idx="5432">
                  <c:v>0.57243055555555555</c:v>
                </c:pt>
                <c:pt idx="5433">
                  <c:v>0.57243055555555555</c:v>
                </c:pt>
                <c:pt idx="5434">
                  <c:v>0.57243055555555555</c:v>
                </c:pt>
                <c:pt idx="5435">
                  <c:v>0.57241898148148151</c:v>
                </c:pt>
                <c:pt idx="5436">
                  <c:v>0.57241898148148151</c:v>
                </c:pt>
                <c:pt idx="5437">
                  <c:v>0.57241898148148151</c:v>
                </c:pt>
                <c:pt idx="5438">
                  <c:v>0.57241898148148151</c:v>
                </c:pt>
                <c:pt idx="5439">
                  <c:v>0.57241898148148151</c:v>
                </c:pt>
                <c:pt idx="5440">
                  <c:v>0.57240740740740736</c:v>
                </c:pt>
                <c:pt idx="5441">
                  <c:v>0.57240740740740736</c:v>
                </c:pt>
                <c:pt idx="5442">
                  <c:v>0.57240740740740736</c:v>
                </c:pt>
                <c:pt idx="5443">
                  <c:v>0.57240740740740736</c:v>
                </c:pt>
                <c:pt idx="5444">
                  <c:v>0.57240740740740736</c:v>
                </c:pt>
                <c:pt idx="5445">
                  <c:v>0.57239583333333333</c:v>
                </c:pt>
                <c:pt idx="5446">
                  <c:v>0.57239583333333333</c:v>
                </c:pt>
                <c:pt idx="5447">
                  <c:v>0.57239583333333333</c:v>
                </c:pt>
                <c:pt idx="5448">
                  <c:v>0.57239583333333333</c:v>
                </c:pt>
                <c:pt idx="5449">
                  <c:v>0.57239583333333333</c:v>
                </c:pt>
                <c:pt idx="5450">
                  <c:v>0.57239583333333333</c:v>
                </c:pt>
                <c:pt idx="5451">
                  <c:v>0.57238425925925929</c:v>
                </c:pt>
                <c:pt idx="5452">
                  <c:v>0.57238425925925929</c:v>
                </c:pt>
                <c:pt idx="5453">
                  <c:v>0.57238425925925929</c:v>
                </c:pt>
                <c:pt idx="5454">
                  <c:v>0.57238425925925929</c:v>
                </c:pt>
                <c:pt idx="5455">
                  <c:v>0.57238425925925929</c:v>
                </c:pt>
                <c:pt idx="5456">
                  <c:v>0.57237268518518525</c:v>
                </c:pt>
                <c:pt idx="5457">
                  <c:v>0.57237268518518525</c:v>
                </c:pt>
                <c:pt idx="5458">
                  <c:v>0.57237268518518525</c:v>
                </c:pt>
                <c:pt idx="5459">
                  <c:v>0.57237268518518525</c:v>
                </c:pt>
                <c:pt idx="5460">
                  <c:v>0.57237268518518525</c:v>
                </c:pt>
                <c:pt idx="5461">
                  <c:v>0.57237268518518525</c:v>
                </c:pt>
                <c:pt idx="5462">
                  <c:v>0.5723611111111111</c:v>
                </c:pt>
                <c:pt idx="5463">
                  <c:v>0.5723611111111111</c:v>
                </c:pt>
                <c:pt idx="5464">
                  <c:v>0.5723611111111111</c:v>
                </c:pt>
                <c:pt idx="5465">
                  <c:v>0.5723611111111111</c:v>
                </c:pt>
                <c:pt idx="5466">
                  <c:v>0.5723611111111111</c:v>
                </c:pt>
                <c:pt idx="5467">
                  <c:v>0.5723611111111111</c:v>
                </c:pt>
                <c:pt idx="5468">
                  <c:v>0.57234953703703706</c:v>
                </c:pt>
                <c:pt idx="5469">
                  <c:v>0.57234953703703706</c:v>
                </c:pt>
                <c:pt idx="5470">
                  <c:v>0.57234953703703706</c:v>
                </c:pt>
                <c:pt idx="5471">
                  <c:v>0.57234953703703706</c:v>
                </c:pt>
                <c:pt idx="5472">
                  <c:v>0.57234953703703706</c:v>
                </c:pt>
                <c:pt idx="5473">
                  <c:v>0.57234953703703706</c:v>
                </c:pt>
                <c:pt idx="5474">
                  <c:v>0.57233796296296291</c:v>
                </c:pt>
                <c:pt idx="5475">
                  <c:v>0.57233796296296291</c:v>
                </c:pt>
                <c:pt idx="5476">
                  <c:v>0.57233796296296291</c:v>
                </c:pt>
                <c:pt idx="5477">
                  <c:v>0.57233796296296291</c:v>
                </c:pt>
                <c:pt idx="5478">
                  <c:v>0.57233796296296291</c:v>
                </c:pt>
                <c:pt idx="5479">
                  <c:v>0.57233796296296291</c:v>
                </c:pt>
                <c:pt idx="5480">
                  <c:v>0.57232638888888887</c:v>
                </c:pt>
                <c:pt idx="5481">
                  <c:v>0.57232638888888887</c:v>
                </c:pt>
                <c:pt idx="5482">
                  <c:v>0.57232638888888887</c:v>
                </c:pt>
                <c:pt idx="5483">
                  <c:v>0.57232638888888887</c:v>
                </c:pt>
                <c:pt idx="5484">
                  <c:v>0.57232638888888887</c:v>
                </c:pt>
                <c:pt idx="5485">
                  <c:v>0.57232638888888887</c:v>
                </c:pt>
                <c:pt idx="5486">
                  <c:v>0.57232638888888887</c:v>
                </c:pt>
                <c:pt idx="5487">
                  <c:v>0.57231481481481483</c:v>
                </c:pt>
                <c:pt idx="5488">
                  <c:v>0.57231481481481483</c:v>
                </c:pt>
                <c:pt idx="5489">
                  <c:v>0.57231481481481483</c:v>
                </c:pt>
                <c:pt idx="5490">
                  <c:v>0.57231481481481483</c:v>
                </c:pt>
                <c:pt idx="5491">
                  <c:v>0.57231481481481483</c:v>
                </c:pt>
                <c:pt idx="5492">
                  <c:v>0.57231481481481483</c:v>
                </c:pt>
                <c:pt idx="5493">
                  <c:v>0.57231481481481483</c:v>
                </c:pt>
                <c:pt idx="5494">
                  <c:v>0.57231481481481483</c:v>
                </c:pt>
                <c:pt idx="5495">
                  <c:v>0.57230324074074079</c:v>
                </c:pt>
                <c:pt idx="5496">
                  <c:v>0.57230324074074079</c:v>
                </c:pt>
                <c:pt idx="5497">
                  <c:v>0.57230324074074079</c:v>
                </c:pt>
                <c:pt idx="5498">
                  <c:v>0.57230324074074079</c:v>
                </c:pt>
                <c:pt idx="5499">
                  <c:v>0.57230324074074079</c:v>
                </c:pt>
                <c:pt idx="5500">
                  <c:v>0.57230324074074079</c:v>
                </c:pt>
                <c:pt idx="5501">
                  <c:v>0.57230324074074079</c:v>
                </c:pt>
                <c:pt idx="5502">
                  <c:v>0.57230324074074079</c:v>
                </c:pt>
                <c:pt idx="5503">
                  <c:v>0.57229166666666664</c:v>
                </c:pt>
                <c:pt idx="5504">
                  <c:v>0.57229166666666664</c:v>
                </c:pt>
                <c:pt idx="5505">
                  <c:v>0.57229166666666664</c:v>
                </c:pt>
                <c:pt idx="5506">
                  <c:v>0.57229166666666664</c:v>
                </c:pt>
                <c:pt idx="5507">
                  <c:v>0.57229166666666664</c:v>
                </c:pt>
                <c:pt idx="5508">
                  <c:v>0.57229166666666664</c:v>
                </c:pt>
                <c:pt idx="5509">
                  <c:v>0.57229166666666664</c:v>
                </c:pt>
                <c:pt idx="5510">
                  <c:v>0.57229166666666664</c:v>
                </c:pt>
                <c:pt idx="5511">
                  <c:v>0.5722800925925926</c:v>
                </c:pt>
                <c:pt idx="5512">
                  <c:v>0.5722800925925926</c:v>
                </c:pt>
                <c:pt idx="5513">
                  <c:v>0.5722800925925926</c:v>
                </c:pt>
                <c:pt idx="5514">
                  <c:v>0.5722800925925926</c:v>
                </c:pt>
                <c:pt idx="5515">
                  <c:v>0.5722800925925926</c:v>
                </c:pt>
                <c:pt idx="5516">
                  <c:v>0.5722800925925926</c:v>
                </c:pt>
                <c:pt idx="5517">
                  <c:v>0.5722800925925926</c:v>
                </c:pt>
                <c:pt idx="5518">
                  <c:v>0.5722800925925926</c:v>
                </c:pt>
                <c:pt idx="5519">
                  <c:v>0.5722800925925926</c:v>
                </c:pt>
                <c:pt idx="5520">
                  <c:v>0.5722800925925926</c:v>
                </c:pt>
                <c:pt idx="5521">
                  <c:v>0.5722800925925926</c:v>
                </c:pt>
                <c:pt idx="5522">
                  <c:v>0.57226851851851845</c:v>
                </c:pt>
                <c:pt idx="5523">
                  <c:v>0.57226851851851845</c:v>
                </c:pt>
                <c:pt idx="5524">
                  <c:v>0.57226851851851845</c:v>
                </c:pt>
                <c:pt idx="5525">
                  <c:v>0.57226851851851845</c:v>
                </c:pt>
                <c:pt idx="5526">
                  <c:v>0.57226851851851845</c:v>
                </c:pt>
                <c:pt idx="5527">
                  <c:v>0.57226851851851845</c:v>
                </c:pt>
                <c:pt idx="5528">
                  <c:v>0.57226851851851845</c:v>
                </c:pt>
                <c:pt idx="5529">
                  <c:v>0.57226851851851845</c:v>
                </c:pt>
                <c:pt idx="5530">
                  <c:v>0.57226851851851845</c:v>
                </c:pt>
                <c:pt idx="5531">
                  <c:v>0.57226851851851845</c:v>
                </c:pt>
                <c:pt idx="5532">
                  <c:v>0.57226851851851845</c:v>
                </c:pt>
                <c:pt idx="5533">
                  <c:v>0.57226851851851845</c:v>
                </c:pt>
                <c:pt idx="5534">
                  <c:v>0.57226851851851845</c:v>
                </c:pt>
                <c:pt idx="5535">
                  <c:v>0.57226851851851845</c:v>
                </c:pt>
                <c:pt idx="5536">
                  <c:v>0.57226851851851845</c:v>
                </c:pt>
                <c:pt idx="5537">
                  <c:v>0.57226851851851845</c:v>
                </c:pt>
                <c:pt idx="5538">
                  <c:v>0.57226851851851845</c:v>
                </c:pt>
                <c:pt idx="5539">
                  <c:v>0.57225694444444442</c:v>
                </c:pt>
                <c:pt idx="5540">
                  <c:v>0.57225694444444442</c:v>
                </c:pt>
                <c:pt idx="5541">
                  <c:v>0.57225694444444442</c:v>
                </c:pt>
                <c:pt idx="5542">
                  <c:v>0.57225694444444442</c:v>
                </c:pt>
                <c:pt idx="5543">
                  <c:v>0.57225694444444442</c:v>
                </c:pt>
                <c:pt idx="5544">
                  <c:v>0.57225694444444442</c:v>
                </c:pt>
                <c:pt idx="5545">
                  <c:v>0.57225694444444442</c:v>
                </c:pt>
                <c:pt idx="5546">
                  <c:v>0.57225694444444442</c:v>
                </c:pt>
                <c:pt idx="5547">
                  <c:v>0.57225694444444442</c:v>
                </c:pt>
                <c:pt idx="5548">
                  <c:v>0.57225694444444442</c:v>
                </c:pt>
                <c:pt idx="5549">
                  <c:v>0.57225694444444442</c:v>
                </c:pt>
                <c:pt idx="5550">
                  <c:v>0.57225694444444442</c:v>
                </c:pt>
                <c:pt idx="5551">
                  <c:v>0.57225694444444442</c:v>
                </c:pt>
                <c:pt idx="5552">
                  <c:v>0.57225694444444442</c:v>
                </c:pt>
                <c:pt idx="5553">
                  <c:v>0.57226851851851845</c:v>
                </c:pt>
                <c:pt idx="5554">
                  <c:v>0.57226851851851845</c:v>
                </c:pt>
                <c:pt idx="5555">
                  <c:v>0.57225694444444442</c:v>
                </c:pt>
                <c:pt idx="5556">
                  <c:v>0.57225694444444442</c:v>
                </c:pt>
                <c:pt idx="5557">
                  <c:v>0.57225694444444442</c:v>
                </c:pt>
                <c:pt idx="5558">
                  <c:v>0.57225694444444442</c:v>
                </c:pt>
                <c:pt idx="5559">
                  <c:v>0.57225694444444442</c:v>
                </c:pt>
                <c:pt idx="5560">
                  <c:v>0.57225694444444442</c:v>
                </c:pt>
                <c:pt idx="5561">
                  <c:v>0.57224537037037038</c:v>
                </c:pt>
                <c:pt idx="5562">
                  <c:v>0.57224537037037038</c:v>
                </c:pt>
                <c:pt idx="5563">
                  <c:v>0.57224537037037038</c:v>
                </c:pt>
                <c:pt idx="5564">
                  <c:v>0.57224537037037038</c:v>
                </c:pt>
                <c:pt idx="5565">
                  <c:v>0.57224537037037038</c:v>
                </c:pt>
                <c:pt idx="5566">
                  <c:v>0.57224537037037038</c:v>
                </c:pt>
                <c:pt idx="5567">
                  <c:v>0.57223379629629634</c:v>
                </c:pt>
                <c:pt idx="5568">
                  <c:v>0.57223379629629634</c:v>
                </c:pt>
                <c:pt idx="5569">
                  <c:v>0.57223379629629634</c:v>
                </c:pt>
                <c:pt idx="5570">
                  <c:v>0.57223379629629634</c:v>
                </c:pt>
                <c:pt idx="5571">
                  <c:v>0.57223379629629634</c:v>
                </c:pt>
                <c:pt idx="5572">
                  <c:v>0.57223379629629634</c:v>
                </c:pt>
                <c:pt idx="5573">
                  <c:v>0.57223379629629634</c:v>
                </c:pt>
                <c:pt idx="5574">
                  <c:v>0.57223379629629634</c:v>
                </c:pt>
                <c:pt idx="5575">
                  <c:v>0.57223379629629634</c:v>
                </c:pt>
                <c:pt idx="5576">
                  <c:v>0.57223379629629634</c:v>
                </c:pt>
                <c:pt idx="5577">
                  <c:v>0.57223379629629634</c:v>
                </c:pt>
                <c:pt idx="5578">
                  <c:v>0.57222222222222219</c:v>
                </c:pt>
                <c:pt idx="5579">
                  <c:v>0.57222222222222219</c:v>
                </c:pt>
                <c:pt idx="5580">
                  <c:v>0.57222222222222219</c:v>
                </c:pt>
                <c:pt idx="5581">
                  <c:v>0.57222222222222219</c:v>
                </c:pt>
                <c:pt idx="5582">
                  <c:v>0.57222222222222219</c:v>
                </c:pt>
                <c:pt idx="5583">
                  <c:v>0.57222222222222219</c:v>
                </c:pt>
                <c:pt idx="5584">
                  <c:v>0.57222222222222219</c:v>
                </c:pt>
                <c:pt idx="5585">
                  <c:v>0.57222222222222219</c:v>
                </c:pt>
                <c:pt idx="5586">
                  <c:v>0.57222222222222219</c:v>
                </c:pt>
                <c:pt idx="5587">
                  <c:v>0.57222222222222219</c:v>
                </c:pt>
                <c:pt idx="5588">
                  <c:v>0.57222222222222219</c:v>
                </c:pt>
                <c:pt idx="5589">
                  <c:v>0.57222222222222219</c:v>
                </c:pt>
                <c:pt idx="5590">
                  <c:v>0.57222222222222219</c:v>
                </c:pt>
                <c:pt idx="5591">
                  <c:v>0.57222222222222219</c:v>
                </c:pt>
                <c:pt idx="5592">
                  <c:v>0.57222222222222219</c:v>
                </c:pt>
                <c:pt idx="5593">
                  <c:v>0.57222222222222219</c:v>
                </c:pt>
                <c:pt idx="5594">
                  <c:v>0.57222222222222219</c:v>
                </c:pt>
                <c:pt idx="5595">
                  <c:v>0.57222222222222219</c:v>
                </c:pt>
                <c:pt idx="5596">
                  <c:v>0.57222222222222219</c:v>
                </c:pt>
                <c:pt idx="5597">
                  <c:v>0.57222222222222219</c:v>
                </c:pt>
                <c:pt idx="5598">
                  <c:v>0.57222222222222219</c:v>
                </c:pt>
                <c:pt idx="5599">
                  <c:v>0.57222222222222219</c:v>
                </c:pt>
                <c:pt idx="5600">
                  <c:v>0.57222222222222219</c:v>
                </c:pt>
                <c:pt idx="5601">
                  <c:v>0.57222222222222219</c:v>
                </c:pt>
                <c:pt idx="5602">
                  <c:v>0.57222222222222219</c:v>
                </c:pt>
                <c:pt idx="5603">
                  <c:v>0.57222222222222219</c:v>
                </c:pt>
                <c:pt idx="5604">
                  <c:v>0.57222222222222219</c:v>
                </c:pt>
                <c:pt idx="5605">
                  <c:v>0.57222222222222219</c:v>
                </c:pt>
                <c:pt idx="5606">
                  <c:v>0.57222222222222219</c:v>
                </c:pt>
                <c:pt idx="5607">
                  <c:v>0.57222222222222219</c:v>
                </c:pt>
                <c:pt idx="5608">
                  <c:v>0.57222222222222219</c:v>
                </c:pt>
                <c:pt idx="5609">
                  <c:v>0.57222222222222219</c:v>
                </c:pt>
                <c:pt idx="5610">
                  <c:v>0.57222222222222219</c:v>
                </c:pt>
                <c:pt idx="5611">
                  <c:v>0.57222222222222219</c:v>
                </c:pt>
                <c:pt idx="5612">
                  <c:v>0.57222222222222219</c:v>
                </c:pt>
                <c:pt idx="5613">
                  <c:v>0.57223379629629634</c:v>
                </c:pt>
                <c:pt idx="5614">
                  <c:v>0.57223379629629634</c:v>
                </c:pt>
                <c:pt idx="5615">
                  <c:v>0.57223379629629634</c:v>
                </c:pt>
                <c:pt idx="5616">
                  <c:v>0.57223379629629634</c:v>
                </c:pt>
                <c:pt idx="5617">
                  <c:v>0.57223379629629634</c:v>
                </c:pt>
                <c:pt idx="5618">
                  <c:v>0.57223379629629634</c:v>
                </c:pt>
                <c:pt idx="5619">
                  <c:v>0.57223379629629634</c:v>
                </c:pt>
                <c:pt idx="5620">
                  <c:v>0.57223379629629634</c:v>
                </c:pt>
                <c:pt idx="5621">
                  <c:v>0.57223379629629634</c:v>
                </c:pt>
                <c:pt idx="5622">
                  <c:v>0.57223379629629634</c:v>
                </c:pt>
                <c:pt idx="5623">
                  <c:v>0.57224537037037038</c:v>
                </c:pt>
                <c:pt idx="5624">
                  <c:v>0.57224537037037038</c:v>
                </c:pt>
                <c:pt idx="5625">
                  <c:v>0.57224537037037038</c:v>
                </c:pt>
                <c:pt idx="5626">
                  <c:v>0.57224537037037038</c:v>
                </c:pt>
                <c:pt idx="5627">
                  <c:v>0.57224537037037038</c:v>
                </c:pt>
                <c:pt idx="5628">
                  <c:v>0.57224537037037038</c:v>
                </c:pt>
                <c:pt idx="5629">
                  <c:v>0.57225694444444442</c:v>
                </c:pt>
                <c:pt idx="5630">
                  <c:v>0.57225694444444442</c:v>
                </c:pt>
                <c:pt idx="5631">
                  <c:v>0.57225694444444442</c:v>
                </c:pt>
                <c:pt idx="5632">
                  <c:v>0.57225694444444442</c:v>
                </c:pt>
                <c:pt idx="5633">
                  <c:v>0.57225694444444442</c:v>
                </c:pt>
                <c:pt idx="5634">
                  <c:v>0.57225694444444442</c:v>
                </c:pt>
                <c:pt idx="5635">
                  <c:v>0.57226851851851845</c:v>
                </c:pt>
                <c:pt idx="5636">
                  <c:v>0.57226851851851845</c:v>
                </c:pt>
                <c:pt idx="5637">
                  <c:v>0.57226851851851845</c:v>
                </c:pt>
                <c:pt idx="5638">
                  <c:v>0.57226851851851845</c:v>
                </c:pt>
                <c:pt idx="5639">
                  <c:v>0.57226851851851845</c:v>
                </c:pt>
                <c:pt idx="5640">
                  <c:v>0.57226851851851845</c:v>
                </c:pt>
                <c:pt idx="5641">
                  <c:v>0.5722800925925926</c:v>
                </c:pt>
                <c:pt idx="5642">
                  <c:v>0.5722800925925926</c:v>
                </c:pt>
                <c:pt idx="5643">
                  <c:v>0.5722800925925926</c:v>
                </c:pt>
                <c:pt idx="5644">
                  <c:v>0.5722800925925926</c:v>
                </c:pt>
                <c:pt idx="5645">
                  <c:v>0.57229166666666664</c:v>
                </c:pt>
                <c:pt idx="5646">
                  <c:v>0.57229166666666664</c:v>
                </c:pt>
                <c:pt idx="5647">
                  <c:v>0.57229166666666664</c:v>
                </c:pt>
                <c:pt idx="5648">
                  <c:v>0.57229166666666664</c:v>
                </c:pt>
                <c:pt idx="5649">
                  <c:v>0.57229166666666664</c:v>
                </c:pt>
                <c:pt idx="5650">
                  <c:v>0.57230324074074079</c:v>
                </c:pt>
                <c:pt idx="5651">
                  <c:v>0.57230324074074079</c:v>
                </c:pt>
                <c:pt idx="5652">
                  <c:v>0.57230324074074079</c:v>
                </c:pt>
                <c:pt idx="5653">
                  <c:v>0.57230324074074079</c:v>
                </c:pt>
                <c:pt idx="5654">
                  <c:v>0.57230324074074079</c:v>
                </c:pt>
                <c:pt idx="5655">
                  <c:v>0.57231481481481483</c:v>
                </c:pt>
                <c:pt idx="5656">
                  <c:v>0.57231481481481483</c:v>
                </c:pt>
                <c:pt idx="5657">
                  <c:v>0.57231481481481483</c:v>
                </c:pt>
                <c:pt idx="5658">
                  <c:v>0.57231481481481483</c:v>
                </c:pt>
                <c:pt idx="5659">
                  <c:v>0.57232638888888887</c:v>
                </c:pt>
                <c:pt idx="5660">
                  <c:v>0.57232638888888887</c:v>
                </c:pt>
                <c:pt idx="5661">
                  <c:v>0.57232638888888887</c:v>
                </c:pt>
                <c:pt idx="5662">
                  <c:v>0.57233796296296291</c:v>
                </c:pt>
                <c:pt idx="5663">
                  <c:v>0.57233796296296291</c:v>
                </c:pt>
                <c:pt idx="5664">
                  <c:v>0.57233796296296291</c:v>
                </c:pt>
                <c:pt idx="5665">
                  <c:v>0.57233796296296291</c:v>
                </c:pt>
                <c:pt idx="5666">
                  <c:v>0.57234953703703706</c:v>
                </c:pt>
                <c:pt idx="5667">
                  <c:v>0.57234953703703706</c:v>
                </c:pt>
                <c:pt idx="5668">
                  <c:v>0.57234953703703706</c:v>
                </c:pt>
                <c:pt idx="5669">
                  <c:v>0.57234953703703706</c:v>
                </c:pt>
                <c:pt idx="5670">
                  <c:v>0.5723611111111111</c:v>
                </c:pt>
                <c:pt idx="5671">
                  <c:v>0.5723611111111111</c:v>
                </c:pt>
                <c:pt idx="5672">
                  <c:v>0.5723611111111111</c:v>
                </c:pt>
                <c:pt idx="5673">
                  <c:v>0.57237268518518525</c:v>
                </c:pt>
                <c:pt idx="5674">
                  <c:v>0.57237268518518525</c:v>
                </c:pt>
                <c:pt idx="5675">
                  <c:v>0.57238425925925929</c:v>
                </c:pt>
                <c:pt idx="5676">
                  <c:v>0.57237268518518525</c:v>
                </c:pt>
                <c:pt idx="5677">
                  <c:v>0.57238425925925929</c:v>
                </c:pt>
                <c:pt idx="5678">
                  <c:v>0.57239583333333333</c:v>
                </c:pt>
                <c:pt idx="5679">
                  <c:v>0.57238425925925929</c:v>
                </c:pt>
                <c:pt idx="5680">
                  <c:v>0.57239583333333333</c:v>
                </c:pt>
                <c:pt idx="5681">
                  <c:v>0.57240740740740736</c:v>
                </c:pt>
                <c:pt idx="5682">
                  <c:v>0.57239583333333333</c:v>
                </c:pt>
                <c:pt idx="5683">
                  <c:v>0.57240740740740736</c:v>
                </c:pt>
                <c:pt idx="5684">
                  <c:v>0.57240740740740736</c:v>
                </c:pt>
                <c:pt idx="5685">
                  <c:v>0.57241898148148151</c:v>
                </c:pt>
                <c:pt idx="5686">
                  <c:v>0.57241898148148151</c:v>
                </c:pt>
                <c:pt idx="5687">
                  <c:v>0.57241898148148151</c:v>
                </c:pt>
                <c:pt idx="5688">
                  <c:v>0.57241898148148151</c:v>
                </c:pt>
                <c:pt idx="5689">
                  <c:v>0.57243055555555555</c:v>
                </c:pt>
                <c:pt idx="5690">
                  <c:v>0.57243055555555555</c:v>
                </c:pt>
                <c:pt idx="5691">
                  <c:v>0.57243055555555555</c:v>
                </c:pt>
                <c:pt idx="5692">
                  <c:v>0.5724421296296297</c:v>
                </c:pt>
                <c:pt idx="5693">
                  <c:v>0.5724421296296297</c:v>
                </c:pt>
                <c:pt idx="5694">
                  <c:v>0.5724421296296297</c:v>
                </c:pt>
                <c:pt idx="5695">
                  <c:v>0.57245370370370374</c:v>
                </c:pt>
                <c:pt idx="5696">
                  <c:v>0.57245370370370374</c:v>
                </c:pt>
                <c:pt idx="5697">
                  <c:v>0.57246527777777778</c:v>
                </c:pt>
                <c:pt idx="5698">
                  <c:v>0.57246527777777778</c:v>
                </c:pt>
                <c:pt idx="5699">
                  <c:v>0.57246527777777778</c:v>
                </c:pt>
                <c:pt idx="5700">
                  <c:v>0.57247685185185182</c:v>
                </c:pt>
                <c:pt idx="5701">
                  <c:v>0.57247685185185182</c:v>
                </c:pt>
                <c:pt idx="5702">
                  <c:v>0.57248842592592586</c:v>
                </c:pt>
                <c:pt idx="5703">
                  <c:v>0.57248842592592586</c:v>
                </c:pt>
                <c:pt idx="5704">
                  <c:v>0.57248842592592586</c:v>
                </c:pt>
                <c:pt idx="5705">
                  <c:v>0.57250000000000001</c:v>
                </c:pt>
                <c:pt idx="5706">
                  <c:v>0.57250000000000001</c:v>
                </c:pt>
                <c:pt idx="5707">
                  <c:v>0.57251157407407405</c:v>
                </c:pt>
                <c:pt idx="5708">
                  <c:v>0.57251157407407405</c:v>
                </c:pt>
                <c:pt idx="5709">
                  <c:v>0.5725231481481482</c:v>
                </c:pt>
                <c:pt idx="5710">
                  <c:v>0.5725231481481482</c:v>
                </c:pt>
                <c:pt idx="5711">
                  <c:v>0.57251157407407405</c:v>
                </c:pt>
                <c:pt idx="5712">
                  <c:v>0.5725231481481482</c:v>
                </c:pt>
                <c:pt idx="5713">
                  <c:v>0.5725231481481482</c:v>
                </c:pt>
                <c:pt idx="5714">
                  <c:v>0.5725231481481482</c:v>
                </c:pt>
                <c:pt idx="5715">
                  <c:v>0.5725231481481482</c:v>
                </c:pt>
                <c:pt idx="5716">
                  <c:v>0.57253472222222224</c:v>
                </c:pt>
                <c:pt idx="5717">
                  <c:v>0.5725231481481482</c:v>
                </c:pt>
                <c:pt idx="5718">
                  <c:v>0.57253472222222224</c:v>
                </c:pt>
                <c:pt idx="5719">
                  <c:v>0.57253472222222224</c:v>
                </c:pt>
                <c:pt idx="5720">
                  <c:v>0.57253472222222224</c:v>
                </c:pt>
                <c:pt idx="5721">
                  <c:v>0.57253472222222224</c:v>
                </c:pt>
                <c:pt idx="5722">
                  <c:v>0.57253472222222224</c:v>
                </c:pt>
                <c:pt idx="5723">
                  <c:v>0.57253472222222224</c:v>
                </c:pt>
                <c:pt idx="5724">
                  <c:v>0.57253472222222224</c:v>
                </c:pt>
                <c:pt idx="5725">
                  <c:v>0.57253472222222224</c:v>
                </c:pt>
                <c:pt idx="5726">
                  <c:v>0.57253472222222224</c:v>
                </c:pt>
                <c:pt idx="5727">
                  <c:v>0.57253472222222224</c:v>
                </c:pt>
                <c:pt idx="5728">
                  <c:v>0.57253472222222224</c:v>
                </c:pt>
                <c:pt idx="5729">
                  <c:v>0.57253472222222224</c:v>
                </c:pt>
                <c:pt idx="5730">
                  <c:v>0.57253472222222224</c:v>
                </c:pt>
                <c:pt idx="5731">
                  <c:v>0.57253472222222224</c:v>
                </c:pt>
                <c:pt idx="5732">
                  <c:v>0.57253472222222224</c:v>
                </c:pt>
                <c:pt idx="5733">
                  <c:v>0.57253472222222224</c:v>
                </c:pt>
                <c:pt idx="5734">
                  <c:v>0.57253472222222224</c:v>
                </c:pt>
                <c:pt idx="5735">
                  <c:v>0.57253472222222224</c:v>
                </c:pt>
                <c:pt idx="5736">
                  <c:v>0.57253472222222224</c:v>
                </c:pt>
                <c:pt idx="5737">
                  <c:v>0.57253472222222224</c:v>
                </c:pt>
                <c:pt idx="5738">
                  <c:v>0.5725231481481482</c:v>
                </c:pt>
                <c:pt idx="5739">
                  <c:v>0.5725231481481482</c:v>
                </c:pt>
                <c:pt idx="5740">
                  <c:v>0.5725231481481482</c:v>
                </c:pt>
                <c:pt idx="5741">
                  <c:v>0.5725231481481482</c:v>
                </c:pt>
                <c:pt idx="5742">
                  <c:v>0.5725231481481482</c:v>
                </c:pt>
                <c:pt idx="5743">
                  <c:v>0.57251157407407405</c:v>
                </c:pt>
                <c:pt idx="5744">
                  <c:v>0.57251157407407405</c:v>
                </c:pt>
                <c:pt idx="5745">
                  <c:v>0.57251157407407405</c:v>
                </c:pt>
                <c:pt idx="5746">
                  <c:v>0.57251157407407405</c:v>
                </c:pt>
                <c:pt idx="5747">
                  <c:v>0.57251157407407405</c:v>
                </c:pt>
                <c:pt idx="5748">
                  <c:v>0.57250000000000001</c:v>
                </c:pt>
                <c:pt idx="5749">
                  <c:v>0.57250000000000001</c:v>
                </c:pt>
                <c:pt idx="5750">
                  <c:v>0.57250000000000001</c:v>
                </c:pt>
                <c:pt idx="5751">
                  <c:v>0.57250000000000001</c:v>
                </c:pt>
                <c:pt idx="5752">
                  <c:v>0.57248842592592586</c:v>
                </c:pt>
                <c:pt idx="5753">
                  <c:v>0.57248842592592586</c:v>
                </c:pt>
                <c:pt idx="5754">
                  <c:v>0.57248842592592586</c:v>
                </c:pt>
                <c:pt idx="5755">
                  <c:v>0.57248842592592586</c:v>
                </c:pt>
                <c:pt idx="5756">
                  <c:v>0.57248842592592586</c:v>
                </c:pt>
                <c:pt idx="5757">
                  <c:v>0.57248842592592586</c:v>
                </c:pt>
                <c:pt idx="5758">
                  <c:v>0.57248842592592586</c:v>
                </c:pt>
                <c:pt idx="5759">
                  <c:v>0.57248842592592586</c:v>
                </c:pt>
                <c:pt idx="5760">
                  <c:v>0.57247685185185182</c:v>
                </c:pt>
                <c:pt idx="5761">
                  <c:v>0.57247685185185182</c:v>
                </c:pt>
                <c:pt idx="5762">
                  <c:v>0.57247685185185182</c:v>
                </c:pt>
                <c:pt idx="5763">
                  <c:v>0.57247685185185182</c:v>
                </c:pt>
                <c:pt idx="5764">
                  <c:v>0.57247685185185182</c:v>
                </c:pt>
                <c:pt idx="5765">
                  <c:v>0.57247685185185182</c:v>
                </c:pt>
                <c:pt idx="5766">
                  <c:v>0.57246527777777778</c:v>
                </c:pt>
                <c:pt idx="5767">
                  <c:v>0.57246527777777778</c:v>
                </c:pt>
                <c:pt idx="5768">
                  <c:v>0.57246527777777778</c:v>
                </c:pt>
                <c:pt idx="5769">
                  <c:v>0.57246527777777778</c:v>
                </c:pt>
                <c:pt idx="5770">
                  <c:v>0.57246527777777778</c:v>
                </c:pt>
                <c:pt idx="5771">
                  <c:v>0.57246527777777778</c:v>
                </c:pt>
                <c:pt idx="5772">
                  <c:v>0.57246527777777778</c:v>
                </c:pt>
                <c:pt idx="5773">
                  <c:v>0.57246527777777778</c:v>
                </c:pt>
                <c:pt idx="5774">
                  <c:v>0.57246527777777778</c:v>
                </c:pt>
                <c:pt idx="5775">
                  <c:v>0.57246527777777778</c:v>
                </c:pt>
                <c:pt idx="5776">
                  <c:v>0.57245370370370374</c:v>
                </c:pt>
                <c:pt idx="5777">
                  <c:v>0.57245370370370374</c:v>
                </c:pt>
                <c:pt idx="5778">
                  <c:v>0.57245370370370374</c:v>
                </c:pt>
                <c:pt idx="5779">
                  <c:v>0.57245370370370374</c:v>
                </c:pt>
                <c:pt idx="5780">
                  <c:v>0.57245370370370374</c:v>
                </c:pt>
                <c:pt idx="5781">
                  <c:v>0.57245370370370374</c:v>
                </c:pt>
                <c:pt idx="5782">
                  <c:v>0.57245370370370374</c:v>
                </c:pt>
                <c:pt idx="5783">
                  <c:v>0.57245370370370374</c:v>
                </c:pt>
                <c:pt idx="5784">
                  <c:v>0.57245370370370374</c:v>
                </c:pt>
                <c:pt idx="5785">
                  <c:v>0.57245370370370374</c:v>
                </c:pt>
                <c:pt idx="5786">
                  <c:v>0.57245370370370374</c:v>
                </c:pt>
                <c:pt idx="5787">
                  <c:v>0.57245370370370374</c:v>
                </c:pt>
                <c:pt idx="5788">
                  <c:v>0.57245370370370374</c:v>
                </c:pt>
                <c:pt idx="5789">
                  <c:v>0.57245370370370374</c:v>
                </c:pt>
                <c:pt idx="5790">
                  <c:v>0.5724421296296297</c:v>
                </c:pt>
                <c:pt idx="5791">
                  <c:v>0.5724421296296297</c:v>
                </c:pt>
                <c:pt idx="5792">
                  <c:v>0.5724421296296297</c:v>
                </c:pt>
                <c:pt idx="5793">
                  <c:v>0.5724421296296297</c:v>
                </c:pt>
                <c:pt idx="5794">
                  <c:v>0.5724421296296297</c:v>
                </c:pt>
                <c:pt idx="5795">
                  <c:v>0.5724421296296297</c:v>
                </c:pt>
                <c:pt idx="5796">
                  <c:v>0.5724421296296297</c:v>
                </c:pt>
                <c:pt idx="5797">
                  <c:v>0.5724421296296297</c:v>
                </c:pt>
                <c:pt idx="5798">
                  <c:v>0.5724421296296297</c:v>
                </c:pt>
                <c:pt idx="5799">
                  <c:v>0.5724421296296297</c:v>
                </c:pt>
                <c:pt idx="5800">
                  <c:v>0.5724421296296297</c:v>
                </c:pt>
                <c:pt idx="5801">
                  <c:v>0.5724421296296297</c:v>
                </c:pt>
                <c:pt idx="5802">
                  <c:v>0.5724421296296297</c:v>
                </c:pt>
                <c:pt idx="5803">
                  <c:v>0.5724421296296297</c:v>
                </c:pt>
                <c:pt idx="5804">
                  <c:v>0.5724421296296297</c:v>
                </c:pt>
                <c:pt idx="5805">
                  <c:v>0.5724421296296297</c:v>
                </c:pt>
                <c:pt idx="5806">
                  <c:v>0.5724421296296297</c:v>
                </c:pt>
                <c:pt idx="5807">
                  <c:v>0.5724421296296297</c:v>
                </c:pt>
                <c:pt idx="5808">
                  <c:v>0.5724421296296297</c:v>
                </c:pt>
                <c:pt idx="5809">
                  <c:v>0.5724421296296297</c:v>
                </c:pt>
                <c:pt idx="5810">
                  <c:v>0.5724421296296297</c:v>
                </c:pt>
                <c:pt idx="5811">
                  <c:v>0.5724421296296297</c:v>
                </c:pt>
                <c:pt idx="5812">
                  <c:v>0.5724421296296297</c:v>
                </c:pt>
                <c:pt idx="5813">
                  <c:v>0.5724421296296297</c:v>
                </c:pt>
                <c:pt idx="5814">
                  <c:v>0.5724421296296297</c:v>
                </c:pt>
                <c:pt idx="5815">
                  <c:v>0.5724421296296297</c:v>
                </c:pt>
                <c:pt idx="5816">
                  <c:v>0.5724421296296297</c:v>
                </c:pt>
                <c:pt idx="5817">
                  <c:v>0.5724421296296297</c:v>
                </c:pt>
                <c:pt idx="5818">
                  <c:v>0.5724421296296297</c:v>
                </c:pt>
                <c:pt idx="5819">
                  <c:v>0.5724421296296297</c:v>
                </c:pt>
                <c:pt idx="5820">
                  <c:v>0.5724421296296297</c:v>
                </c:pt>
                <c:pt idx="5821">
                  <c:v>0.5724421296296297</c:v>
                </c:pt>
                <c:pt idx="5822">
                  <c:v>0.5724421296296297</c:v>
                </c:pt>
                <c:pt idx="5823">
                  <c:v>0.5724421296296297</c:v>
                </c:pt>
                <c:pt idx="5824">
                  <c:v>0.5724421296296297</c:v>
                </c:pt>
                <c:pt idx="5825">
                  <c:v>0.5724421296296297</c:v>
                </c:pt>
                <c:pt idx="5826">
                  <c:v>0.5724421296296297</c:v>
                </c:pt>
                <c:pt idx="5827">
                  <c:v>0.5724421296296297</c:v>
                </c:pt>
                <c:pt idx="5828">
                  <c:v>0.5724421296296297</c:v>
                </c:pt>
                <c:pt idx="5829">
                  <c:v>0.5724421296296297</c:v>
                </c:pt>
                <c:pt idx="5830">
                  <c:v>0.5724421296296297</c:v>
                </c:pt>
                <c:pt idx="5831">
                  <c:v>0.5724421296296297</c:v>
                </c:pt>
                <c:pt idx="5832">
                  <c:v>0.5724421296296297</c:v>
                </c:pt>
                <c:pt idx="5833">
                  <c:v>0.5724421296296297</c:v>
                </c:pt>
                <c:pt idx="5834">
                  <c:v>0.5724421296296297</c:v>
                </c:pt>
                <c:pt idx="5835">
                  <c:v>0.5724421296296297</c:v>
                </c:pt>
                <c:pt idx="5836">
                  <c:v>0.5724421296296297</c:v>
                </c:pt>
                <c:pt idx="5837">
                  <c:v>0.5724421296296297</c:v>
                </c:pt>
                <c:pt idx="5838">
                  <c:v>0.5724421296296297</c:v>
                </c:pt>
                <c:pt idx="5839">
                  <c:v>0.5724421296296297</c:v>
                </c:pt>
                <c:pt idx="5840">
                  <c:v>0.5724421296296297</c:v>
                </c:pt>
                <c:pt idx="5841">
                  <c:v>0.5724421296296297</c:v>
                </c:pt>
                <c:pt idx="5842">
                  <c:v>0.5724421296296297</c:v>
                </c:pt>
                <c:pt idx="5843">
                  <c:v>0.5724421296296297</c:v>
                </c:pt>
                <c:pt idx="5844">
                  <c:v>0.5724421296296297</c:v>
                </c:pt>
                <c:pt idx="5845">
                  <c:v>0.5724421296296297</c:v>
                </c:pt>
                <c:pt idx="5846">
                  <c:v>0.5724421296296297</c:v>
                </c:pt>
                <c:pt idx="5847">
                  <c:v>0.5724421296296297</c:v>
                </c:pt>
                <c:pt idx="5848">
                  <c:v>0.5724421296296297</c:v>
                </c:pt>
                <c:pt idx="5849">
                  <c:v>0.5724421296296297</c:v>
                </c:pt>
                <c:pt idx="5850">
                  <c:v>0.5724421296296297</c:v>
                </c:pt>
                <c:pt idx="5851">
                  <c:v>0.5724421296296297</c:v>
                </c:pt>
                <c:pt idx="5852">
                  <c:v>0.5724421296296297</c:v>
                </c:pt>
                <c:pt idx="5853">
                  <c:v>0.5724421296296297</c:v>
                </c:pt>
                <c:pt idx="5854">
                  <c:v>0.5724421296296297</c:v>
                </c:pt>
                <c:pt idx="5855">
                  <c:v>0.5724421296296297</c:v>
                </c:pt>
                <c:pt idx="5856">
                  <c:v>0.5724421296296297</c:v>
                </c:pt>
                <c:pt idx="5857">
                  <c:v>0.5724421296296297</c:v>
                </c:pt>
                <c:pt idx="5858">
                  <c:v>0.5724421296296297</c:v>
                </c:pt>
                <c:pt idx="5859">
                  <c:v>0.5724421296296297</c:v>
                </c:pt>
                <c:pt idx="5860">
                  <c:v>0.5724421296296297</c:v>
                </c:pt>
                <c:pt idx="5861">
                  <c:v>0.5724421296296297</c:v>
                </c:pt>
                <c:pt idx="5862">
                  <c:v>0.5724421296296297</c:v>
                </c:pt>
                <c:pt idx="5863">
                  <c:v>0.5724421296296297</c:v>
                </c:pt>
                <c:pt idx="5864">
                  <c:v>0.57245370370370374</c:v>
                </c:pt>
                <c:pt idx="5865">
                  <c:v>0.57245370370370374</c:v>
                </c:pt>
                <c:pt idx="5866">
                  <c:v>0.57245370370370374</c:v>
                </c:pt>
                <c:pt idx="5867">
                  <c:v>0.57245370370370374</c:v>
                </c:pt>
                <c:pt idx="5868">
                  <c:v>0.57245370370370374</c:v>
                </c:pt>
                <c:pt idx="5869">
                  <c:v>0.57245370370370374</c:v>
                </c:pt>
                <c:pt idx="5870">
                  <c:v>0.57245370370370374</c:v>
                </c:pt>
                <c:pt idx="5871">
                  <c:v>0.57245370370370374</c:v>
                </c:pt>
                <c:pt idx="5872">
                  <c:v>0.57245370370370374</c:v>
                </c:pt>
                <c:pt idx="5873">
                  <c:v>0.57245370370370374</c:v>
                </c:pt>
                <c:pt idx="5874">
                  <c:v>0.57245370370370374</c:v>
                </c:pt>
                <c:pt idx="5875">
                  <c:v>0.57245370370370374</c:v>
                </c:pt>
                <c:pt idx="5876">
                  <c:v>0.57245370370370374</c:v>
                </c:pt>
                <c:pt idx="5877">
                  <c:v>0.57245370370370374</c:v>
                </c:pt>
                <c:pt idx="5878">
                  <c:v>0.57245370370370374</c:v>
                </c:pt>
                <c:pt idx="5879">
                  <c:v>0.57245370370370374</c:v>
                </c:pt>
                <c:pt idx="5880">
                  <c:v>0.57245370370370374</c:v>
                </c:pt>
                <c:pt idx="5881">
                  <c:v>0.57245370370370374</c:v>
                </c:pt>
                <c:pt idx="5882">
                  <c:v>0.57245370370370374</c:v>
                </c:pt>
                <c:pt idx="5883">
                  <c:v>0.57245370370370374</c:v>
                </c:pt>
                <c:pt idx="5884">
                  <c:v>0.57245370370370374</c:v>
                </c:pt>
                <c:pt idx="5885">
                  <c:v>0.57245370370370374</c:v>
                </c:pt>
                <c:pt idx="5886">
                  <c:v>0.57245370370370374</c:v>
                </c:pt>
                <c:pt idx="5887">
                  <c:v>0.57245370370370374</c:v>
                </c:pt>
                <c:pt idx="5888">
                  <c:v>0.57245370370370374</c:v>
                </c:pt>
                <c:pt idx="5889">
                  <c:v>0.57245370370370374</c:v>
                </c:pt>
                <c:pt idx="5890">
                  <c:v>0.57245370370370374</c:v>
                </c:pt>
                <c:pt idx="5891">
                  <c:v>0.57245370370370374</c:v>
                </c:pt>
                <c:pt idx="5892">
                  <c:v>0.57245370370370374</c:v>
                </c:pt>
                <c:pt idx="5893">
                  <c:v>0.57245370370370374</c:v>
                </c:pt>
                <c:pt idx="5894">
                  <c:v>0.57245370370370374</c:v>
                </c:pt>
                <c:pt idx="5895">
                  <c:v>0.57245370370370374</c:v>
                </c:pt>
                <c:pt idx="5896">
                  <c:v>0.57245370370370374</c:v>
                </c:pt>
                <c:pt idx="5897">
                  <c:v>0.57245370370370374</c:v>
                </c:pt>
                <c:pt idx="5898">
                  <c:v>0.5724421296296297</c:v>
                </c:pt>
                <c:pt idx="5899">
                  <c:v>0.5724421296296297</c:v>
                </c:pt>
                <c:pt idx="5900">
                  <c:v>0.5724421296296297</c:v>
                </c:pt>
                <c:pt idx="5901">
                  <c:v>0.5724421296296297</c:v>
                </c:pt>
                <c:pt idx="5902">
                  <c:v>0.5724421296296297</c:v>
                </c:pt>
                <c:pt idx="5903">
                  <c:v>0.5724421296296297</c:v>
                </c:pt>
                <c:pt idx="5904">
                  <c:v>0.57243055555555555</c:v>
                </c:pt>
                <c:pt idx="5905">
                  <c:v>0.57243055555555555</c:v>
                </c:pt>
                <c:pt idx="5906">
                  <c:v>0.57241898148148151</c:v>
                </c:pt>
                <c:pt idx="5907">
                  <c:v>0.57241898148148151</c:v>
                </c:pt>
                <c:pt idx="5908">
                  <c:v>0.57241898148148151</c:v>
                </c:pt>
                <c:pt idx="5909">
                  <c:v>0.57240740740740736</c:v>
                </c:pt>
                <c:pt idx="5910">
                  <c:v>0.57240740740740736</c:v>
                </c:pt>
                <c:pt idx="5911">
                  <c:v>0.57240740740740736</c:v>
                </c:pt>
                <c:pt idx="5912">
                  <c:v>0.57239583333333333</c:v>
                </c:pt>
                <c:pt idx="5913">
                  <c:v>0.57239583333333333</c:v>
                </c:pt>
                <c:pt idx="5914">
                  <c:v>0.57239583333333333</c:v>
                </c:pt>
                <c:pt idx="5915">
                  <c:v>0.57238425925925929</c:v>
                </c:pt>
                <c:pt idx="5916">
                  <c:v>0.57238425925925929</c:v>
                </c:pt>
                <c:pt idx="5917">
                  <c:v>0.57238425925925929</c:v>
                </c:pt>
                <c:pt idx="5918">
                  <c:v>0.57237268518518525</c:v>
                </c:pt>
                <c:pt idx="5919">
                  <c:v>0.57237268518518525</c:v>
                </c:pt>
                <c:pt idx="5920">
                  <c:v>0.57237268518518525</c:v>
                </c:pt>
                <c:pt idx="5921">
                  <c:v>0.5723611111111111</c:v>
                </c:pt>
                <c:pt idx="5922">
                  <c:v>0.5723611111111111</c:v>
                </c:pt>
                <c:pt idx="5923">
                  <c:v>0.5723611111111111</c:v>
                </c:pt>
                <c:pt idx="5924">
                  <c:v>0.57234953703703706</c:v>
                </c:pt>
                <c:pt idx="5925">
                  <c:v>0.57234953703703706</c:v>
                </c:pt>
                <c:pt idx="5926">
                  <c:v>0.57234953703703706</c:v>
                </c:pt>
                <c:pt idx="5927">
                  <c:v>0.57234953703703706</c:v>
                </c:pt>
                <c:pt idx="5928">
                  <c:v>0.57233796296296291</c:v>
                </c:pt>
                <c:pt idx="5929">
                  <c:v>0.57233796296296291</c:v>
                </c:pt>
                <c:pt idx="5930">
                  <c:v>0.57233796296296291</c:v>
                </c:pt>
                <c:pt idx="5931">
                  <c:v>0.57233796296296291</c:v>
                </c:pt>
                <c:pt idx="5932">
                  <c:v>0.57232638888888887</c:v>
                </c:pt>
                <c:pt idx="5933">
                  <c:v>0.57232638888888887</c:v>
                </c:pt>
                <c:pt idx="5934">
                  <c:v>0.57232638888888887</c:v>
                </c:pt>
                <c:pt idx="5935">
                  <c:v>0.57232638888888887</c:v>
                </c:pt>
                <c:pt idx="5936">
                  <c:v>0.57231481481481483</c:v>
                </c:pt>
                <c:pt idx="5937">
                  <c:v>0.57231481481481483</c:v>
                </c:pt>
                <c:pt idx="5938">
                  <c:v>0.57231481481481483</c:v>
                </c:pt>
                <c:pt idx="5939">
                  <c:v>0.57231481481481483</c:v>
                </c:pt>
                <c:pt idx="5940">
                  <c:v>0.57230324074074079</c:v>
                </c:pt>
                <c:pt idx="5941">
                  <c:v>0.57230324074074079</c:v>
                </c:pt>
                <c:pt idx="5942">
                  <c:v>0.57230324074074079</c:v>
                </c:pt>
                <c:pt idx="5943">
                  <c:v>0.57230324074074079</c:v>
                </c:pt>
                <c:pt idx="5944">
                  <c:v>0.57230324074074079</c:v>
                </c:pt>
                <c:pt idx="5945">
                  <c:v>0.57229166666666664</c:v>
                </c:pt>
                <c:pt idx="5946">
                  <c:v>0.57229166666666664</c:v>
                </c:pt>
                <c:pt idx="5947">
                  <c:v>0.57229166666666664</c:v>
                </c:pt>
                <c:pt idx="5948">
                  <c:v>0.57229166666666664</c:v>
                </c:pt>
                <c:pt idx="5949">
                  <c:v>0.57229166666666664</c:v>
                </c:pt>
                <c:pt idx="5950">
                  <c:v>0.5722800925925926</c:v>
                </c:pt>
                <c:pt idx="5951">
                  <c:v>0.5722800925925926</c:v>
                </c:pt>
                <c:pt idx="5952">
                  <c:v>0.5722800925925926</c:v>
                </c:pt>
                <c:pt idx="5953">
                  <c:v>0.5722800925925926</c:v>
                </c:pt>
                <c:pt idx="5954">
                  <c:v>0.5722800925925926</c:v>
                </c:pt>
                <c:pt idx="5955">
                  <c:v>0.5722800925925926</c:v>
                </c:pt>
                <c:pt idx="5956">
                  <c:v>0.5722800925925926</c:v>
                </c:pt>
                <c:pt idx="5957">
                  <c:v>0.5722800925925926</c:v>
                </c:pt>
                <c:pt idx="5958">
                  <c:v>0.57226851851851845</c:v>
                </c:pt>
                <c:pt idx="5959">
                  <c:v>0.57226851851851845</c:v>
                </c:pt>
                <c:pt idx="5960">
                  <c:v>0.57226851851851845</c:v>
                </c:pt>
                <c:pt idx="5961">
                  <c:v>0.57226851851851845</c:v>
                </c:pt>
                <c:pt idx="5962">
                  <c:v>0.57226851851851845</c:v>
                </c:pt>
                <c:pt idx="5963">
                  <c:v>0.57226851851851845</c:v>
                </c:pt>
                <c:pt idx="5964">
                  <c:v>0.57226851851851845</c:v>
                </c:pt>
                <c:pt idx="5965">
                  <c:v>0.57226851851851845</c:v>
                </c:pt>
                <c:pt idx="5966">
                  <c:v>0.57225694444444442</c:v>
                </c:pt>
                <c:pt idx="5967">
                  <c:v>0.57225694444444442</c:v>
                </c:pt>
                <c:pt idx="5968">
                  <c:v>0.57225694444444442</c:v>
                </c:pt>
                <c:pt idx="5969">
                  <c:v>0.57225694444444442</c:v>
                </c:pt>
                <c:pt idx="5970">
                  <c:v>0.57225694444444442</c:v>
                </c:pt>
                <c:pt idx="5971">
                  <c:v>0.57225694444444442</c:v>
                </c:pt>
                <c:pt idx="5972">
                  <c:v>0.57225694444444442</c:v>
                </c:pt>
                <c:pt idx="5973">
                  <c:v>0.57225694444444442</c:v>
                </c:pt>
                <c:pt idx="5974">
                  <c:v>0.57225694444444442</c:v>
                </c:pt>
                <c:pt idx="5975">
                  <c:v>0.57225694444444442</c:v>
                </c:pt>
                <c:pt idx="5976">
                  <c:v>0.57225694444444442</c:v>
                </c:pt>
                <c:pt idx="5977">
                  <c:v>0.57225694444444442</c:v>
                </c:pt>
                <c:pt idx="5978">
                  <c:v>0.57225694444444442</c:v>
                </c:pt>
                <c:pt idx="5979">
                  <c:v>0.57225694444444442</c:v>
                </c:pt>
                <c:pt idx="5980">
                  <c:v>0.57225694444444442</c:v>
                </c:pt>
                <c:pt idx="5981">
                  <c:v>0.57225694444444442</c:v>
                </c:pt>
                <c:pt idx="5982">
                  <c:v>0.57225694444444442</c:v>
                </c:pt>
                <c:pt idx="5983">
                  <c:v>0.57225694444444442</c:v>
                </c:pt>
                <c:pt idx="5984">
                  <c:v>0.57225694444444442</c:v>
                </c:pt>
                <c:pt idx="5985">
                  <c:v>0.57225694444444442</c:v>
                </c:pt>
                <c:pt idx="5986">
                  <c:v>0.57225694444444442</c:v>
                </c:pt>
                <c:pt idx="5987">
                  <c:v>0.57225694444444442</c:v>
                </c:pt>
                <c:pt idx="5988">
                  <c:v>0.57225694444444442</c:v>
                </c:pt>
                <c:pt idx="5989">
                  <c:v>0.57225694444444442</c:v>
                </c:pt>
                <c:pt idx="5990">
                  <c:v>0.57225694444444442</c:v>
                </c:pt>
                <c:pt idx="5991">
                  <c:v>0.57225694444444442</c:v>
                </c:pt>
                <c:pt idx="5992">
                  <c:v>0.57225694444444442</c:v>
                </c:pt>
                <c:pt idx="5993">
                  <c:v>0.57225694444444442</c:v>
                </c:pt>
                <c:pt idx="5994">
                  <c:v>0.57225694444444442</c:v>
                </c:pt>
                <c:pt idx="5995">
                  <c:v>0.57225694444444442</c:v>
                </c:pt>
                <c:pt idx="5996">
                  <c:v>0.57225694444444442</c:v>
                </c:pt>
                <c:pt idx="5997">
                  <c:v>0.57225694444444442</c:v>
                </c:pt>
                <c:pt idx="5998">
                  <c:v>0.57225694444444442</c:v>
                </c:pt>
                <c:pt idx="5999">
                  <c:v>0.57225694444444442</c:v>
                </c:pt>
                <c:pt idx="6000">
                  <c:v>0.57225694444444442</c:v>
                </c:pt>
                <c:pt idx="6001">
                  <c:v>0.57225694444444442</c:v>
                </c:pt>
                <c:pt idx="6002">
                  <c:v>0.57225694444444442</c:v>
                </c:pt>
                <c:pt idx="6003">
                  <c:v>0.57225694444444442</c:v>
                </c:pt>
                <c:pt idx="6004">
                  <c:v>0.57225694444444442</c:v>
                </c:pt>
                <c:pt idx="6005">
                  <c:v>0.57225694444444442</c:v>
                </c:pt>
                <c:pt idx="6006">
                  <c:v>0.57225694444444442</c:v>
                </c:pt>
                <c:pt idx="6007">
                  <c:v>0.57225694444444442</c:v>
                </c:pt>
                <c:pt idx="6008">
                  <c:v>0.57225694444444442</c:v>
                </c:pt>
                <c:pt idx="6009">
                  <c:v>0.57226851851851845</c:v>
                </c:pt>
                <c:pt idx="6010">
                  <c:v>0.57226851851851845</c:v>
                </c:pt>
                <c:pt idx="6011">
                  <c:v>0.57226851851851845</c:v>
                </c:pt>
                <c:pt idx="6012">
                  <c:v>0.57226851851851845</c:v>
                </c:pt>
                <c:pt idx="6013">
                  <c:v>0.57226851851851845</c:v>
                </c:pt>
                <c:pt idx="6014">
                  <c:v>0.57226851851851845</c:v>
                </c:pt>
                <c:pt idx="6015">
                  <c:v>0.57226851851851845</c:v>
                </c:pt>
                <c:pt idx="6016">
                  <c:v>0.57226851851851845</c:v>
                </c:pt>
                <c:pt idx="6017">
                  <c:v>0.57226851851851845</c:v>
                </c:pt>
                <c:pt idx="6018">
                  <c:v>0.5722800925925926</c:v>
                </c:pt>
                <c:pt idx="6019">
                  <c:v>0.5722800925925926</c:v>
                </c:pt>
                <c:pt idx="6020">
                  <c:v>0.5722800925925926</c:v>
                </c:pt>
                <c:pt idx="6021">
                  <c:v>0.5722800925925926</c:v>
                </c:pt>
                <c:pt idx="6022">
                  <c:v>0.5722800925925926</c:v>
                </c:pt>
                <c:pt idx="6023">
                  <c:v>0.5722800925925926</c:v>
                </c:pt>
                <c:pt idx="6024">
                  <c:v>0.5722800925925926</c:v>
                </c:pt>
                <c:pt idx="6025">
                  <c:v>0.5722800925925926</c:v>
                </c:pt>
                <c:pt idx="6026">
                  <c:v>0.57229166666666664</c:v>
                </c:pt>
                <c:pt idx="6027">
                  <c:v>0.5722800925925926</c:v>
                </c:pt>
                <c:pt idx="6028">
                  <c:v>0.57229166666666664</c:v>
                </c:pt>
                <c:pt idx="6029">
                  <c:v>0.57229166666666664</c:v>
                </c:pt>
                <c:pt idx="6030">
                  <c:v>0.57230324074074079</c:v>
                </c:pt>
                <c:pt idx="6031">
                  <c:v>0.57229166666666664</c:v>
                </c:pt>
                <c:pt idx="6032">
                  <c:v>0.57229166666666664</c:v>
                </c:pt>
                <c:pt idx="6033">
                  <c:v>0.57230324074074079</c:v>
                </c:pt>
                <c:pt idx="6034">
                  <c:v>0.57230324074074079</c:v>
                </c:pt>
                <c:pt idx="6035">
                  <c:v>0.57230324074074079</c:v>
                </c:pt>
                <c:pt idx="6036">
                  <c:v>0.57230324074074079</c:v>
                </c:pt>
                <c:pt idx="6037">
                  <c:v>0.57231481481481483</c:v>
                </c:pt>
                <c:pt idx="6038">
                  <c:v>0.57230324074074079</c:v>
                </c:pt>
                <c:pt idx="6039">
                  <c:v>0.57231481481481483</c:v>
                </c:pt>
                <c:pt idx="6040">
                  <c:v>0.57231481481481483</c:v>
                </c:pt>
                <c:pt idx="6041">
                  <c:v>0.57231481481481483</c:v>
                </c:pt>
                <c:pt idx="6042">
                  <c:v>0.57232638888888887</c:v>
                </c:pt>
                <c:pt idx="6043">
                  <c:v>0.57231481481481483</c:v>
                </c:pt>
                <c:pt idx="6044">
                  <c:v>0.57232638888888887</c:v>
                </c:pt>
                <c:pt idx="6045">
                  <c:v>0.57232638888888887</c:v>
                </c:pt>
                <c:pt idx="6046">
                  <c:v>0.57232638888888887</c:v>
                </c:pt>
                <c:pt idx="6047">
                  <c:v>0.57232638888888887</c:v>
                </c:pt>
                <c:pt idx="6048">
                  <c:v>0.57233796296296291</c:v>
                </c:pt>
                <c:pt idx="6049">
                  <c:v>0.57232638888888887</c:v>
                </c:pt>
                <c:pt idx="6050">
                  <c:v>0.57233796296296291</c:v>
                </c:pt>
                <c:pt idx="6051">
                  <c:v>0.57233796296296291</c:v>
                </c:pt>
                <c:pt idx="6052">
                  <c:v>0.57233796296296291</c:v>
                </c:pt>
                <c:pt idx="6053">
                  <c:v>0.57233796296296291</c:v>
                </c:pt>
                <c:pt idx="6054">
                  <c:v>0.57234953703703706</c:v>
                </c:pt>
                <c:pt idx="6055">
                  <c:v>0.57234953703703706</c:v>
                </c:pt>
                <c:pt idx="6056">
                  <c:v>0.57234953703703706</c:v>
                </c:pt>
                <c:pt idx="6057">
                  <c:v>0.57234953703703706</c:v>
                </c:pt>
                <c:pt idx="6058">
                  <c:v>0.5723611111111111</c:v>
                </c:pt>
                <c:pt idx="6059">
                  <c:v>0.5723611111111111</c:v>
                </c:pt>
                <c:pt idx="6060">
                  <c:v>0.5723611111111111</c:v>
                </c:pt>
                <c:pt idx="6061">
                  <c:v>0.5723611111111111</c:v>
                </c:pt>
                <c:pt idx="6062">
                  <c:v>0.5723611111111111</c:v>
                </c:pt>
                <c:pt idx="6063">
                  <c:v>0.5723611111111111</c:v>
                </c:pt>
                <c:pt idx="6064">
                  <c:v>0.57237268518518525</c:v>
                </c:pt>
                <c:pt idx="6065">
                  <c:v>0.57237268518518525</c:v>
                </c:pt>
                <c:pt idx="6066">
                  <c:v>0.57237268518518525</c:v>
                </c:pt>
                <c:pt idx="6067">
                  <c:v>0.57237268518518525</c:v>
                </c:pt>
                <c:pt idx="6068">
                  <c:v>0.57237268518518525</c:v>
                </c:pt>
                <c:pt idx="6069">
                  <c:v>0.57237268518518525</c:v>
                </c:pt>
                <c:pt idx="6070">
                  <c:v>0.57237268518518525</c:v>
                </c:pt>
                <c:pt idx="6071">
                  <c:v>0.57238425925925929</c:v>
                </c:pt>
                <c:pt idx="6072">
                  <c:v>0.57238425925925929</c:v>
                </c:pt>
                <c:pt idx="6073">
                  <c:v>0.57238425925925929</c:v>
                </c:pt>
                <c:pt idx="6074">
                  <c:v>0.57238425925925929</c:v>
                </c:pt>
                <c:pt idx="6075">
                  <c:v>0.57238425925925929</c:v>
                </c:pt>
                <c:pt idx="6076">
                  <c:v>0.57238425925925929</c:v>
                </c:pt>
                <c:pt idx="6077">
                  <c:v>0.57238425925925929</c:v>
                </c:pt>
                <c:pt idx="6078">
                  <c:v>0.57237268518518525</c:v>
                </c:pt>
                <c:pt idx="6079">
                  <c:v>0.57237268518518525</c:v>
                </c:pt>
                <c:pt idx="6080">
                  <c:v>0.57238425925925929</c:v>
                </c:pt>
                <c:pt idx="6081">
                  <c:v>0.57237268518518525</c:v>
                </c:pt>
                <c:pt idx="6082">
                  <c:v>0.57237268518518525</c:v>
                </c:pt>
                <c:pt idx="6083">
                  <c:v>0.57237268518518525</c:v>
                </c:pt>
                <c:pt idx="6084">
                  <c:v>0.57237268518518525</c:v>
                </c:pt>
                <c:pt idx="6085">
                  <c:v>0.57237268518518525</c:v>
                </c:pt>
                <c:pt idx="6086">
                  <c:v>0.57237268518518525</c:v>
                </c:pt>
                <c:pt idx="6087">
                  <c:v>0.5723611111111111</c:v>
                </c:pt>
                <c:pt idx="6088">
                  <c:v>0.5723611111111111</c:v>
                </c:pt>
                <c:pt idx="6089">
                  <c:v>0.57234953703703706</c:v>
                </c:pt>
                <c:pt idx="6090">
                  <c:v>0.57234953703703706</c:v>
                </c:pt>
                <c:pt idx="6091">
                  <c:v>0.57234953703703706</c:v>
                </c:pt>
                <c:pt idx="6092">
                  <c:v>0.57234953703703706</c:v>
                </c:pt>
                <c:pt idx="6093">
                  <c:v>0.57233796296296291</c:v>
                </c:pt>
                <c:pt idx="6094">
                  <c:v>0.57233796296296291</c:v>
                </c:pt>
                <c:pt idx="6095">
                  <c:v>0.57233796296296291</c:v>
                </c:pt>
                <c:pt idx="6096">
                  <c:v>0.57233796296296291</c:v>
                </c:pt>
                <c:pt idx="6097">
                  <c:v>0.57233796296296291</c:v>
                </c:pt>
                <c:pt idx="6098">
                  <c:v>0.57233796296296291</c:v>
                </c:pt>
                <c:pt idx="6099">
                  <c:v>0.57232638888888887</c:v>
                </c:pt>
                <c:pt idx="6100">
                  <c:v>0.57232638888888887</c:v>
                </c:pt>
                <c:pt idx="6101">
                  <c:v>0.57232638888888887</c:v>
                </c:pt>
                <c:pt idx="6102">
                  <c:v>0.57232638888888887</c:v>
                </c:pt>
                <c:pt idx="6103">
                  <c:v>0.57231481481481483</c:v>
                </c:pt>
                <c:pt idx="6104">
                  <c:v>0.57231481481481483</c:v>
                </c:pt>
                <c:pt idx="6105">
                  <c:v>0.57231481481481483</c:v>
                </c:pt>
                <c:pt idx="6106">
                  <c:v>0.57231481481481483</c:v>
                </c:pt>
                <c:pt idx="6107">
                  <c:v>0.57231481481481483</c:v>
                </c:pt>
                <c:pt idx="6108">
                  <c:v>0.57230324074074079</c:v>
                </c:pt>
                <c:pt idx="6109">
                  <c:v>0.57230324074074079</c:v>
                </c:pt>
                <c:pt idx="6110">
                  <c:v>0.57230324074074079</c:v>
                </c:pt>
                <c:pt idx="6111">
                  <c:v>0.57230324074074079</c:v>
                </c:pt>
                <c:pt idx="6112">
                  <c:v>0.57230324074074079</c:v>
                </c:pt>
                <c:pt idx="6113">
                  <c:v>0.57230324074074079</c:v>
                </c:pt>
                <c:pt idx="6114">
                  <c:v>0.57229166666666664</c:v>
                </c:pt>
                <c:pt idx="6115">
                  <c:v>0.57229166666666664</c:v>
                </c:pt>
                <c:pt idx="6116">
                  <c:v>0.57229166666666664</c:v>
                </c:pt>
                <c:pt idx="6117">
                  <c:v>0.57229166666666664</c:v>
                </c:pt>
                <c:pt idx="6118">
                  <c:v>0.57229166666666664</c:v>
                </c:pt>
                <c:pt idx="6119">
                  <c:v>0.57229166666666664</c:v>
                </c:pt>
                <c:pt idx="6120">
                  <c:v>0.57229166666666664</c:v>
                </c:pt>
                <c:pt idx="6121">
                  <c:v>0.5722800925925926</c:v>
                </c:pt>
                <c:pt idx="6122">
                  <c:v>0.5722800925925926</c:v>
                </c:pt>
                <c:pt idx="6123">
                  <c:v>0.5722800925925926</c:v>
                </c:pt>
                <c:pt idx="6124">
                  <c:v>0.5722800925925926</c:v>
                </c:pt>
                <c:pt idx="6125">
                  <c:v>0.5722800925925926</c:v>
                </c:pt>
                <c:pt idx="6126">
                  <c:v>0.5722800925925926</c:v>
                </c:pt>
                <c:pt idx="6127">
                  <c:v>0.5722800925925926</c:v>
                </c:pt>
                <c:pt idx="6128">
                  <c:v>0.5722800925925926</c:v>
                </c:pt>
                <c:pt idx="6129">
                  <c:v>0.5722800925925926</c:v>
                </c:pt>
                <c:pt idx="6130">
                  <c:v>0.57226851851851845</c:v>
                </c:pt>
                <c:pt idx="6131">
                  <c:v>0.57226851851851845</c:v>
                </c:pt>
                <c:pt idx="6132">
                  <c:v>0.57226851851851845</c:v>
                </c:pt>
                <c:pt idx="6133">
                  <c:v>0.57226851851851845</c:v>
                </c:pt>
                <c:pt idx="6134">
                  <c:v>0.57226851851851845</c:v>
                </c:pt>
                <c:pt idx="6135">
                  <c:v>0.57226851851851845</c:v>
                </c:pt>
                <c:pt idx="6136">
                  <c:v>0.57226851851851845</c:v>
                </c:pt>
                <c:pt idx="6137">
                  <c:v>0.57226851851851845</c:v>
                </c:pt>
                <c:pt idx="6138">
                  <c:v>0.57226851851851845</c:v>
                </c:pt>
                <c:pt idx="6139">
                  <c:v>0.57226851851851845</c:v>
                </c:pt>
                <c:pt idx="6140">
                  <c:v>0.57226851851851845</c:v>
                </c:pt>
                <c:pt idx="6141">
                  <c:v>0.57226851851851845</c:v>
                </c:pt>
                <c:pt idx="6142">
                  <c:v>0.57226851851851845</c:v>
                </c:pt>
                <c:pt idx="6143">
                  <c:v>0.57225694444444442</c:v>
                </c:pt>
                <c:pt idx="6144">
                  <c:v>0.57225694444444442</c:v>
                </c:pt>
                <c:pt idx="6145">
                  <c:v>0.57225694444444442</c:v>
                </c:pt>
                <c:pt idx="6146">
                  <c:v>0.57225694444444442</c:v>
                </c:pt>
                <c:pt idx="6147">
                  <c:v>0.57225694444444442</c:v>
                </c:pt>
                <c:pt idx="6148">
                  <c:v>0.57225694444444442</c:v>
                </c:pt>
                <c:pt idx="6149">
                  <c:v>0.57225694444444442</c:v>
                </c:pt>
                <c:pt idx="6150">
                  <c:v>0.57225694444444442</c:v>
                </c:pt>
                <c:pt idx="6151">
                  <c:v>0.57225694444444442</c:v>
                </c:pt>
                <c:pt idx="6152">
                  <c:v>0.57225694444444442</c:v>
                </c:pt>
                <c:pt idx="6153">
                  <c:v>0.57225694444444442</c:v>
                </c:pt>
                <c:pt idx="6154">
                  <c:v>0.57225694444444442</c:v>
                </c:pt>
                <c:pt idx="6155">
                  <c:v>0.57225694444444442</c:v>
                </c:pt>
                <c:pt idx="6156">
                  <c:v>0.57225694444444442</c:v>
                </c:pt>
                <c:pt idx="6157">
                  <c:v>0.57225694444444442</c:v>
                </c:pt>
                <c:pt idx="6158">
                  <c:v>0.57225694444444442</c:v>
                </c:pt>
                <c:pt idx="6159">
                  <c:v>0.57225694444444442</c:v>
                </c:pt>
                <c:pt idx="6160">
                  <c:v>0.57225694444444442</c:v>
                </c:pt>
                <c:pt idx="6161">
                  <c:v>0.57225694444444442</c:v>
                </c:pt>
                <c:pt idx="6162">
                  <c:v>0.57225694444444442</c:v>
                </c:pt>
                <c:pt idx="6163">
                  <c:v>0.57225694444444442</c:v>
                </c:pt>
                <c:pt idx="6164">
                  <c:v>0.57225694444444442</c:v>
                </c:pt>
                <c:pt idx="6165">
                  <c:v>0.57225694444444442</c:v>
                </c:pt>
                <c:pt idx="6166">
                  <c:v>0.57225694444444442</c:v>
                </c:pt>
                <c:pt idx="6167">
                  <c:v>0.57225694444444442</c:v>
                </c:pt>
                <c:pt idx="6168">
                  <c:v>0.57225694444444442</c:v>
                </c:pt>
                <c:pt idx="6169">
                  <c:v>0.57225694444444442</c:v>
                </c:pt>
                <c:pt idx="6170">
                  <c:v>0.57225694444444442</c:v>
                </c:pt>
                <c:pt idx="6171">
                  <c:v>0.57225694444444442</c:v>
                </c:pt>
                <c:pt idx="6172">
                  <c:v>0.57225694444444442</c:v>
                </c:pt>
                <c:pt idx="6173">
                  <c:v>0.57225694444444442</c:v>
                </c:pt>
                <c:pt idx="6174">
                  <c:v>0.57225694444444442</c:v>
                </c:pt>
                <c:pt idx="6175">
                  <c:v>0.57225694444444442</c:v>
                </c:pt>
                <c:pt idx="6176">
                  <c:v>0.57225694444444442</c:v>
                </c:pt>
                <c:pt idx="6177">
                  <c:v>0.57225694444444442</c:v>
                </c:pt>
                <c:pt idx="6178">
                  <c:v>0.57225694444444442</c:v>
                </c:pt>
                <c:pt idx="6179">
                  <c:v>0.57225694444444442</c:v>
                </c:pt>
                <c:pt idx="6180">
                  <c:v>0.57225694444444442</c:v>
                </c:pt>
                <c:pt idx="6181">
                  <c:v>0.57225694444444442</c:v>
                </c:pt>
                <c:pt idx="6182">
                  <c:v>0.57225694444444442</c:v>
                </c:pt>
                <c:pt idx="6183">
                  <c:v>0.57225694444444442</c:v>
                </c:pt>
                <c:pt idx="6184">
                  <c:v>0.57225694444444442</c:v>
                </c:pt>
                <c:pt idx="6185">
                  <c:v>0.57225694444444442</c:v>
                </c:pt>
                <c:pt idx="6186">
                  <c:v>0.57225694444444442</c:v>
                </c:pt>
                <c:pt idx="6187">
                  <c:v>0.57225694444444442</c:v>
                </c:pt>
                <c:pt idx="6188">
                  <c:v>0.57225694444444442</c:v>
                </c:pt>
                <c:pt idx="6189">
                  <c:v>0.57225694444444442</c:v>
                </c:pt>
                <c:pt idx="6190">
                  <c:v>0.57225694444444442</c:v>
                </c:pt>
                <c:pt idx="6191">
                  <c:v>0.57225694444444442</c:v>
                </c:pt>
                <c:pt idx="6192">
                  <c:v>0.57225694444444442</c:v>
                </c:pt>
                <c:pt idx="6193">
                  <c:v>0.57225694444444442</c:v>
                </c:pt>
                <c:pt idx="6194">
                  <c:v>0.57225694444444442</c:v>
                </c:pt>
                <c:pt idx="6195">
                  <c:v>0.57225694444444442</c:v>
                </c:pt>
                <c:pt idx="6196">
                  <c:v>0.57225694444444442</c:v>
                </c:pt>
                <c:pt idx="6197">
                  <c:v>0.57226851851851845</c:v>
                </c:pt>
                <c:pt idx="6198">
                  <c:v>0.57226851851851845</c:v>
                </c:pt>
                <c:pt idx="6199">
                  <c:v>0.57226851851851845</c:v>
                </c:pt>
                <c:pt idx="6200">
                  <c:v>0.57226851851851845</c:v>
                </c:pt>
                <c:pt idx="6201">
                  <c:v>0.57226851851851845</c:v>
                </c:pt>
                <c:pt idx="6202">
                  <c:v>0.57226851851851845</c:v>
                </c:pt>
                <c:pt idx="6203">
                  <c:v>0.57226851851851845</c:v>
                </c:pt>
                <c:pt idx="6204">
                  <c:v>0.57226851851851845</c:v>
                </c:pt>
                <c:pt idx="6205">
                  <c:v>0.57226851851851845</c:v>
                </c:pt>
                <c:pt idx="6206">
                  <c:v>0.57226851851851845</c:v>
                </c:pt>
                <c:pt idx="6207">
                  <c:v>0.57226851851851845</c:v>
                </c:pt>
                <c:pt idx="6208">
                  <c:v>0.57226851851851845</c:v>
                </c:pt>
                <c:pt idx="6209">
                  <c:v>0.57226851851851845</c:v>
                </c:pt>
                <c:pt idx="6210">
                  <c:v>0.57226851851851845</c:v>
                </c:pt>
                <c:pt idx="6211">
                  <c:v>0.57226851851851845</c:v>
                </c:pt>
                <c:pt idx="6212">
                  <c:v>0.57226851851851845</c:v>
                </c:pt>
                <c:pt idx="6213">
                  <c:v>0.57226851851851845</c:v>
                </c:pt>
                <c:pt idx="6214">
                  <c:v>0.57226851851851845</c:v>
                </c:pt>
                <c:pt idx="6215">
                  <c:v>0.57226851851851845</c:v>
                </c:pt>
                <c:pt idx="6216">
                  <c:v>0.57226851851851845</c:v>
                </c:pt>
                <c:pt idx="6217">
                  <c:v>0.5722800925925926</c:v>
                </c:pt>
                <c:pt idx="6218">
                  <c:v>0.5722800925925926</c:v>
                </c:pt>
                <c:pt idx="6219">
                  <c:v>0.5722800925925926</c:v>
                </c:pt>
                <c:pt idx="6220">
                  <c:v>0.5722800925925926</c:v>
                </c:pt>
                <c:pt idx="6221">
                  <c:v>0.5722800925925926</c:v>
                </c:pt>
                <c:pt idx="6222">
                  <c:v>0.5722800925925926</c:v>
                </c:pt>
                <c:pt idx="6223">
                  <c:v>0.5722800925925926</c:v>
                </c:pt>
                <c:pt idx="6224">
                  <c:v>0.5722800925925926</c:v>
                </c:pt>
                <c:pt idx="6225">
                  <c:v>0.5722800925925926</c:v>
                </c:pt>
                <c:pt idx="6226">
                  <c:v>0.5722800925925926</c:v>
                </c:pt>
                <c:pt idx="6227">
                  <c:v>0.5722800925925926</c:v>
                </c:pt>
                <c:pt idx="6228">
                  <c:v>0.5722800925925926</c:v>
                </c:pt>
                <c:pt idx="6229">
                  <c:v>0.5722800925925926</c:v>
                </c:pt>
                <c:pt idx="6230">
                  <c:v>0.5722800925925926</c:v>
                </c:pt>
                <c:pt idx="6231">
                  <c:v>0.5722800925925926</c:v>
                </c:pt>
                <c:pt idx="6232">
                  <c:v>0.5722800925925926</c:v>
                </c:pt>
                <c:pt idx="6233">
                  <c:v>0.5722800925925926</c:v>
                </c:pt>
                <c:pt idx="6234">
                  <c:v>0.57229166666666664</c:v>
                </c:pt>
                <c:pt idx="6235">
                  <c:v>0.57229166666666664</c:v>
                </c:pt>
                <c:pt idx="6236">
                  <c:v>0.57229166666666664</c:v>
                </c:pt>
                <c:pt idx="6237">
                  <c:v>0.57229166666666664</c:v>
                </c:pt>
                <c:pt idx="6238">
                  <c:v>0.57229166666666664</c:v>
                </c:pt>
                <c:pt idx="6239">
                  <c:v>0.57229166666666664</c:v>
                </c:pt>
                <c:pt idx="6240">
                  <c:v>0.57229166666666664</c:v>
                </c:pt>
                <c:pt idx="6241">
                  <c:v>0.57229166666666664</c:v>
                </c:pt>
                <c:pt idx="6242">
                  <c:v>0.57229166666666664</c:v>
                </c:pt>
                <c:pt idx="6243">
                  <c:v>0.57229166666666664</c:v>
                </c:pt>
                <c:pt idx="6244">
                  <c:v>0.57230324074074079</c:v>
                </c:pt>
                <c:pt idx="6245">
                  <c:v>0.57230324074074079</c:v>
                </c:pt>
                <c:pt idx="6246">
                  <c:v>0.57230324074074079</c:v>
                </c:pt>
                <c:pt idx="6247">
                  <c:v>0.57230324074074079</c:v>
                </c:pt>
                <c:pt idx="6248">
                  <c:v>0.57230324074074079</c:v>
                </c:pt>
                <c:pt idx="6249">
                  <c:v>0.57230324074074079</c:v>
                </c:pt>
                <c:pt idx="6250">
                  <c:v>0.57230324074074079</c:v>
                </c:pt>
                <c:pt idx="6251">
                  <c:v>0.57230324074074079</c:v>
                </c:pt>
                <c:pt idx="6252">
                  <c:v>0.57230324074074079</c:v>
                </c:pt>
                <c:pt idx="6253">
                  <c:v>0.57230324074074079</c:v>
                </c:pt>
                <c:pt idx="6254">
                  <c:v>0.57231481481481483</c:v>
                </c:pt>
                <c:pt idx="6255">
                  <c:v>0.57231481481481483</c:v>
                </c:pt>
                <c:pt idx="6256">
                  <c:v>0.57231481481481483</c:v>
                </c:pt>
                <c:pt idx="6257">
                  <c:v>0.57231481481481483</c:v>
                </c:pt>
                <c:pt idx="6258">
                  <c:v>0.57231481481481483</c:v>
                </c:pt>
                <c:pt idx="6259">
                  <c:v>0.57231481481481483</c:v>
                </c:pt>
                <c:pt idx="6260">
                  <c:v>0.57231481481481483</c:v>
                </c:pt>
                <c:pt idx="6261">
                  <c:v>0.57231481481481483</c:v>
                </c:pt>
                <c:pt idx="6262">
                  <c:v>0.57232638888888887</c:v>
                </c:pt>
                <c:pt idx="6263">
                  <c:v>0.57232638888888887</c:v>
                </c:pt>
                <c:pt idx="6264">
                  <c:v>0.57232638888888887</c:v>
                </c:pt>
                <c:pt idx="6265">
                  <c:v>0.57232638888888887</c:v>
                </c:pt>
                <c:pt idx="6266">
                  <c:v>0.57232638888888887</c:v>
                </c:pt>
                <c:pt idx="6267">
                  <c:v>0.57232638888888887</c:v>
                </c:pt>
                <c:pt idx="6268">
                  <c:v>0.57233796296296291</c:v>
                </c:pt>
                <c:pt idx="6269">
                  <c:v>0.57233796296296291</c:v>
                </c:pt>
                <c:pt idx="6270">
                  <c:v>0.57233796296296291</c:v>
                </c:pt>
                <c:pt idx="6271">
                  <c:v>0.57233796296296291</c:v>
                </c:pt>
                <c:pt idx="6272">
                  <c:v>0.57233796296296291</c:v>
                </c:pt>
                <c:pt idx="6273">
                  <c:v>0.57233796296296291</c:v>
                </c:pt>
                <c:pt idx="6274">
                  <c:v>0.57234953703703706</c:v>
                </c:pt>
                <c:pt idx="6275">
                  <c:v>0.57234953703703706</c:v>
                </c:pt>
                <c:pt idx="6276">
                  <c:v>0.57234953703703706</c:v>
                </c:pt>
                <c:pt idx="6277">
                  <c:v>0.57234953703703706</c:v>
                </c:pt>
                <c:pt idx="6278">
                  <c:v>0.57234953703703706</c:v>
                </c:pt>
                <c:pt idx="6279">
                  <c:v>0.5723611111111111</c:v>
                </c:pt>
                <c:pt idx="6280">
                  <c:v>0.5723611111111111</c:v>
                </c:pt>
                <c:pt idx="6281">
                  <c:v>0.5723611111111111</c:v>
                </c:pt>
                <c:pt idx="6282">
                  <c:v>0.5723611111111111</c:v>
                </c:pt>
                <c:pt idx="6283">
                  <c:v>0.5723611111111111</c:v>
                </c:pt>
                <c:pt idx="6284">
                  <c:v>0.5723611111111111</c:v>
                </c:pt>
                <c:pt idx="6285">
                  <c:v>0.5723611111111111</c:v>
                </c:pt>
                <c:pt idx="6286">
                  <c:v>0.5723611111111111</c:v>
                </c:pt>
                <c:pt idx="6287">
                  <c:v>0.5723611111111111</c:v>
                </c:pt>
                <c:pt idx="6288">
                  <c:v>0.5723611111111111</c:v>
                </c:pt>
                <c:pt idx="6289">
                  <c:v>0.5723611111111111</c:v>
                </c:pt>
                <c:pt idx="6290">
                  <c:v>0.5723611111111111</c:v>
                </c:pt>
                <c:pt idx="6291">
                  <c:v>0.5723611111111111</c:v>
                </c:pt>
                <c:pt idx="6292">
                  <c:v>0.5723611111111111</c:v>
                </c:pt>
                <c:pt idx="6293">
                  <c:v>0.57234953703703706</c:v>
                </c:pt>
                <c:pt idx="6294">
                  <c:v>0.57234953703703706</c:v>
                </c:pt>
                <c:pt idx="6295">
                  <c:v>0.57234953703703706</c:v>
                </c:pt>
                <c:pt idx="6296">
                  <c:v>0.57234953703703706</c:v>
                </c:pt>
                <c:pt idx="6297">
                  <c:v>0.57234953703703706</c:v>
                </c:pt>
                <c:pt idx="6298">
                  <c:v>0.57234953703703706</c:v>
                </c:pt>
                <c:pt idx="6299">
                  <c:v>0.57234953703703706</c:v>
                </c:pt>
                <c:pt idx="6300">
                  <c:v>0.57234953703703706</c:v>
                </c:pt>
                <c:pt idx="6301">
                  <c:v>0.57234953703703706</c:v>
                </c:pt>
                <c:pt idx="6302">
                  <c:v>0.57234953703703706</c:v>
                </c:pt>
                <c:pt idx="6303">
                  <c:v>0.57233796296296291</c:v>
                </c:pt>
                <c:pt idx="6304">
                  <c:v>0.57233796296296291</c:v>
                </c:pt>
                <c:pt idx="6305">
                  <c:v>0.57233796296296291</c:v>
                </c:pt>
                <c:pt idx="6306">
                  <c:v>0.57233796296296291</c:v>
                </c:pt>
                <c:pt idx="6307">
                  <c:v>0.57233796296296291</c:v>
                </c:pt>
                <c:pt idx="6308">
                  <c:v>0.57233796296296291</c:v>
                </c:pt>
                <c:pt idx="6309">
                  <c:v>0.57233796296296291</c:v>
                </c:pt>
                <c:pt idx="6310">
                  <c:v>0.57233796296296291</c:v>
                </c:pt>
                <c:pt idx="6311">
                  <c:v>0.57233796296296291</c:v>
                </c:pt>
                <c:pt idx="6312">
                  <c:v>0.57233796296296291</c:v>
                </c:pt>
                <c:pt idx="6313">
                  <c:v>0.57233796296296291</c:v>
                </c:pt>
                <c:pt idx="6314">
                  <c:v>0.57233796296296291</c:v>
                </c:pt>
                <c:pt idx="6315">
                  <c:v>0.57233796296296291</c:v>
                </c:pt>
                <c:pt idx="6316">
                  <c:v>0.57233796296296291</c:v>
                </c:pt>
                <c:pt idx="6317">
                  <c:v>0.57233796296296291</c:v>
                </c:pt>
                <c:pt idx="6318">
                  <c:v>0.57233796296296291</c:v>
                </c:pt>
                <c:pt idx="6319">
                  <c:v>0.57233796296296291</c:v>
                </c:pt>
                <c:pt idx="6320">
                  <c:v>0.57233796296296291</c:v>
                </c:pt>
                <c:pt idx="6321">
                  <c:v>0.57233796296296291</c:v>
                </c:pt>
                <c:pt idx="6322">
                  <c:v>0.57233796296296291</c:v>
                </c:pt>
                <c:pt idx="6323">
                  <c:v>0.57233796296296291</c:v>
                </c:pt>
                <c:pt idx="6324">
                  <c:v>0.57233796296296291</c:v>
                </c:pt>
                <c:pt idx="6325">
                  <c:v>0.57233796296296291</c:v>
                </c:pt>
                <c:pt idx="6326">
                  <c:v>0.57233796296296291</c:v>
                </c:pt>
                <c:pt idx="6327">
                  <c:v>0.57233796296296291</c:v>
                </c:pt>
                <c:pt idx="6328">
                  <c:v>0.57233796296296291</c:v>
                </c:pt>
                <c:pt idx="6329">
                  <c:v>0.57233796296296291</c:v>
                </c:pt>
                <c:pt idx="6330">
                  <c:v>0.57233796296296291</c:v>
                </c:pt>
                <c:pt idx="6331">
                  <c:v>0.57233796296296291</c:v>
                </c:pt>
                <c:pt idx="6332">
                  <c:v>0.57233796296296291</c:v>
                </c:pt>
                <c:pt idx="6333">
                  <c:v>0.57233796296296291</c:v>
                </c:pt>
                <c:pt idx="6334">
                  <c:v>0.57233796296296291</c:v>
                </c:pt>
                <c:pt idx="6335">
                  <c:v>0.57233796296296291</c:v>
                </c:pt>
                <c:pt idx="6336">
                  <c:v>0.57233796296296291</c:v>
                </c:pt>
                <c:pt idx="6337">
                  <c:v>0.57234953703703706</c:v>
                </c:pt>
                <c:pt idx="6338">
                  <c:v>0.57234953703703706</c:v>
                </c:pt>
                <c:pt idx="6339">
                  <c:v>0.57234953703703706</c:v>
                </c:pt>
                <c:pt idx="6340">
                  <c:v>0.57234953703703706</c:v>
                </c:pt>
                <c:pt idx="6341">
                  <c:v>0.57234953703703706</c:v>
                </c:pt>
                <c:pt idx="6342">
                  <c:v>0.57234953703703706</c:v>
                </c:pt>
                <c:pt idx="6343">
                  <c:v>0.57234953703703706</c:v>
                </c:pt>
                <c:pt idx="6344">
                  <c:v>0.57234953703703706</c:v>
                </c:pt>
                <c:pt idx="6345">
                  <c:v>0.57234953703703706</c:v>
                </c:pt>
                <c:pt idx="6346">
                  <c:v>0.57234953703703706</c:v>
                </c:pt>
                <c:pt idx="6347">
                  <c:v>0.5723611111111111</c:v>
                </c:pt>
                <c:pt idx="6348">
                  <c:v>0.5723611111111111</c:v>
                </c:pt>
                <c:pt idx="6349">
                  <c:v>0.5723611111111111</c:v>
                </c:pt>
                <c:pt idx="6350">
                  <c:v>0.5723611111111111</c:v>
                </c:pt>
                <c:pt idx="6351">
                  <c:v>0.5723611111111111</c:v>
                </c:pt>
                <c:pt idx="6352">
                  <c:v>0.5723611111111111</c:v>
                </c:pt>
                <c:pt idx="6353">
                  <c:v>0.57237268518518525</c:v>
                </c:pt>
                <c:pt idx="6354">
                  <c:v>0.57237268518518525</c:v>
                </c:pt>
                <c:pt idx="6355">
                  <c:v>0.57237268518518525</c:v>
                </c:pt>
                <c:pt idx="6356">
                  <c:v>0.57237268518518525</c:v>
                </c:pt>
                <c:pt idx="6357">
                  <c:v>0.57237268518518525</c:v>
                </c:pt>
                <c:pt idx="6358">
                  <c:v>0.57237268518518525</c:v>
                </c:pt>
                <c:pt idx="6359">
                  <c:v>0.57237268518518525</c:v>
                </c:pt>
                <c:pt idx="6360">
                  <c:v>0.57238425925925929</c:v>
                </c:pt>
                <c:pt idx="6361">
                  <c:v>0.57238425925925929</c:v>
                </c:pt>
                <c:pt idx="6362">
                  <c:v>0.57238425925925929</c:v>
                </c:pt>
                <c:pt idx="6363">
                  <c:v>0.57238425925925929</c:v>
                </c:pt>
                <c:pt idx="6364">
                  <c:v>0.57238425925925929</c:v>
                </c:pt>
                <c:pt idx="6365">
                  <c:v>0.57238425925925929</c:v>
                </c:pt>
                <c:pt idx="6366">
                  <c:v>0.57239583333333333</c:v>
                </c:pt>
                <c:pt idx="6367">
                  <c:v>0.57239583333333333</c:v>
                </c:pt>
                <c:pt idx="6368">
                  <c:v>0.57239583333333333</c:v>
                </c:pt>
                <c:pt idx="6369">
                  <c:v>0.57239583333333333</c:v>
                </c:pt>
                <c:pt idx="6370">
                  <c:v>0.57240740740740736</c:v>
                </c:pt>
                <c:pt idx="6371">
                  <c:v>0.57240740740740736</c:v>
                </c:pt>
                <c:pt idx="6372">
                  <c:v>0.57240740740740736</c:v>
                </c:pt>
                <c:pt idx="6373">
                  <c:v>0.57240740740740736</c:v>
                </c:pt>
                <c:pt idx="6374">
                  <c:v>0.57240740740740736</c:v>
                </c:pt>
                <c:pt idx="6375">
                  <c:v>0.57241898148148151</c:v>
                </c:pt>
                <c:pt idx="6376">
                  <c:v>0.57241898148148151</c:v>
                </c:pt>
                <c:pt idx="6377">
                  <c:v>0.57241898148148151</c:v>
                </c:pt>
                <c:pt idx="6378">
                  <c:v>0.57241898148148151</c:v>
                </c:pt>
                <c:pt idx="6379">
                  <c:v>0.57243055555555555</c:v>
                </c:pt>
                <c:pt idx="6380">
                  <c:v>0.57243055555555555</c:v>
                </c:pt>
                <c:pt idx="6381">
                  <c:v>0.57243055555555555</c:v>
                </c:pt>
                <c:pt idx="6382">
                  <c:v>0.57243055555555555</c:v>
                </c:pt>
                <c:pt idx="6383">
                  <c:v>0.5724421296296297</c:v>
                </c:pt>
                <c:pt idx="6384">
                  <c:v>0.5724421296296297</c:v>
                </c:pt>
                <c:pt idx="6385">
                  <c:v>0.5724421296296297</c:v>
                </c:pt>
                <c:pt idx="6386">
                  <c:v>0.5724421296296297</c:v>
                </c:pt>
                <c:pt idx="6387">
                  <c:v>0.57245370370370374</c:v>
                </c:pt>
                <c:pt idx="6388">
                  <c:v>0.57245370370370374</c:v>
                </c:pt>
                <c:pt idx="6389">
                  <c:v>0.57245370370370374</c:v>
                </c:pt>
                <c:pt idx="6390">
                  <c:v>0.57245370370370374</c:v>
                </c:pt>
                <c:pt idx="6391">
                  <c:v>0.57246527777777778</c:v>
                </c:pt>
                <c:pt idx="6392">
                  <c:v>0.57246527777777778</c:v>
                </c:pt>
                <c:pt idx="6393">
                  <c:v>0.57246527777777778</c:v>
                </c:pt>
                <c:pt idx="6394">
                  <c:v>0.57247685185185182</c:v>
                </c:pt>
                <c:pt idx="6395">
                  <c:v>0.57247685185185182</c:v>
                </c:pt>
                <c:pt idx="6396">
                  <c:v>0.57247685185185182</c:v>
                </c:pt>
                <c:pt idx="6397">
                  <c:v>0.57248842592592586</c:v>
                </c:pt>
                <c:pt idx="6398">
                  <c:v>0.57248842592592586</c:v>
                </c:pt>
                <c:pt idx="6399">
                  <c:v>0.57248842592592586</c:v>
                </c:pt>
                <c:pt idx="6400">
                  <c:v>0.57248842592592586</c:v>
                </c:pt>
                <c:pt idx="6401">
                  <c:v>0.57250000000000001</c:v>
                </c:pt>
                <c:pt idx="6402">
                  <c:v>0.57250000000000001</c:v>
                </c:pt>
                <c:pt idx="6403">
                  <c:v>0.57250000000000001</c:v>
                </c:pt>
                <c:pt idx="6404">
                  <c:v>0.57250000000000001</c:v>
                </c:pt>
                <c:pt idx="6405">
                  <c:v>0.57251157407407405</c:v>
                </c:pt>
                <c:pt idx="6406">
                  <c:v>0.57251157407407405</c:v>
                </c:pt>
                <c:pt idx="6407">
                  <c:v>0.57251157407407405</c:v>
                </c:pt>
                <c:pt idx="6408">
                  <c:v>0.5725231481481482</c:v>
                </c:pt>
                <c:pt idx="6409">
                  <c:v>0.5725231481481482</c:v>
                </c:pt>
                <c:pt idx="6410">
                  <c:v>0.57253472222222224</c:v>
                </c:pt>
                <c:pt idx="6411">
                  <c:v>0.57253472222222224</c:v>
                </c:pt>
                <c:pt idx="6412">
                  <c:v>0.57253472222222224</c:v>
                </c:pt>
                <c:pt idx="6413">
                  <c:v>0.57254629629629628</c:v>
                </c:pt>
                <c:pt idx="6414">
                  <c:v>0.57254629629629628</c:v>
                </c:pt>
                <c:pt idx="6415">
                  <c:v>0.57254629629629628</c:v>
                </c:pt>
                <c:pt idx="6416">
                  <c:v>0.57255787037037031</c:v>
                </c:pt>
                <c:pt idx="6417">
                  <c:v>0.57255787037037031</c:v>
                </c:pt>
                <c:pt idx="6418">
                  <c:v>0.57255787037037031</c:v>
                </c:pt>
                <c:pt idx="6419">
                  <c:v>0.57256944444444446</c:v>
                </c:pt>
                <c:pt idx="6420">
                  <c:v>0.57256944444444446</c:v>
                </c:pt>
                <c:pt idx="6421">
                  <c:v>0.5725810185185185</c:v>
                </c:pt>
                <c:pt idx="6422">
                  <c:v>0.5725810185185185</c:v>
                </c:pt>
                <c:pt idx="6423">
                  <c:v>0.5725810185185185</c:v>
                </c:pt>
                <c:pt idx="6424">
                  <c:v>0.5725810185185185</c:v>
                </c:pt>
                <c:pt idx="6425">
                  <c:v>0.57259259259259265</c:v>
                </c:pt>
                <c:pt idx="6426">
                  <c:v>0.57259259259259265</c:v>
                </c:pt>
                <c:pt idx="6427">
                  <c:v>0.57260416666666669</c:v>
                </c:pt>
                <c:pt idx="6428">
                  <c:v>0.57260416666666669</c:v>
                </c:pt>
                <c:pt idx="6429">
                  <c:v>0.57260416666666669</c:v>
                </c:pt>
                <c:pt idx="6430">
                  <c:v>0.57261574074074073</c:v>
                </c:pt>
                <c:pt idx="6431">
                  <c:v>0.57261574074074073</c:v>
                </c:pt>
                <c:pt idx="6432">
                  <c:v>0.57261574074074073</c:v>
                </c:pt>
                <c:pt idx="6433">
                  <c:v>0.57262731481481477</c:v>
                </c:pt>
                <c:pt idx="6434">
                  <c:v>0.57262731481481477</c:v>
                </c:pt>
                <c:pt idx="6435">
                  <c:v>0.57263888888888892</c:v>
                </c:pt>
                <c:pt idx="6436">
                  <c:v>0.57263888888888892</c:v>
                </c:pt>
                <c:pt idx="6437">
                  <c:v>0.57263888888888892</c:v>
                </c:pt>
                <c:pt idx="6438">
                  <c:v>0.57263888888888892</c:v>
                </c:pt>
                <c:pt idx="6439">
                  <c:v>0.57263888888888892</c:v>
                </c:pt>
                <c:pt idx="6440">
                  <c:v>0.57263888888888892</c:v>
                </c:pt>
                <c:pt idx="6441">
                  <c:v>0.57265046296296296</c:v>
                </c:pt>
                <c:pt idx="6442">
                  <c:v>0.57265046296296296</c:v>
                </c:pt>
                <c:pt idx="6443">
                  <c:v>0.57265046296296296</c:v>
                </c:pt>
                <c:pt idx="6444">
                  <c:v>0.57265046296296296</c:v>
                </c:pt>
                <c:pt idx="6445">
                  <c:v>0.57265046296296296</c:v>
                </c:pt>
                <c:pt idx="6446">
                  <c:v>0.57265046296296296</c:v>
                </c:pt>
                <c:pt idx="6447">
                  <c:v>0.57265046296296296</c:v>
                </c:pt>
                <c:pt idx="6448">
                  <c:v>0.57263888888888892</c:v>
                </c:pt>
                <c:pt idx="6449">
                  <c:v>0.57263888888888892</c:v>
                </c:pt>
                <c:pt idx="6450">
                  <c:v>0.57263888888888892</c:v>
                </c:pt>
                <c:pt idx="6451">
                  <c:v>0.57263888888888892</c:v>
                </c:pt>
                <c:pt idx="6452">
                  <c:v>0.57263888888888892</c:v>
                </c:pt>
                <c:pt idx="6453">
                  <c:v>0.57263888888888892</c:v>
                </c:pt>
                <c:pt idx="6454">
                  <c:v>0.57263888888888892</c:v>
                </c:pt>
                <c:pt idx="6455">
                  <c:v>0.57262731481481477</c:v>
                </c:pt>
                <c:pt idx="6456">
                  <c:v>0.57262731481481477</c:v>
                </c:pt>
                <c:pt idx="6457">
                  <c:v>0.57262731481481477</c:v>
                </c:pt>
                <c:pt idx="6458">
                  <c:v>0.57262731481481477</c:v>
                </c:pt>
                <c:pt idx="6459">
                  <c:v>0.57262731481481477</c:v>
                </c:pt>
                <c:pt idx="6460">
                  <c:v>0.57261574074074073</c:v>
                </c:pt>
                <c:pt idx="6461">
                  <c:v>0.57260416666666669</c:v>
                </c:pt>
                <c:pt idx="6462">
                  <c:v>0.57260416666666669</c:v>
                </c:pt>
                <c:pt idx="6463">
                  <c:v>0.57260416666666669</c:v>
                </c:pt>
                <c:pt idx="6464">
                  <c:v>0.57260416666666669</c:v>
                </c:pt>
                <c:pt idx="6465">
                  <c:v>0.57260416666666669</c:v>
                </c:pt>
                <c:pt idx="6466">
                  <c:v>0.57259259259259265</c:v>
                </c:pt>
                <c:pt idx="6467">
                  <c:v>0.57259259259259265</c:v>
                </c:pt>
                <c:pt idx="6468">
                  <c:v>0.57259259259259265</c:v>
                </c:pt>
                <c:pt idx="6469">
                  <c:v>0.57259259259259265</c:v>
                </c:pt>
                <c:pt idx="6470">
                  <c:v>0.5725810185185185</c:v>
                </c:pt>
                <c:pt idx="6471">
                  <c:v>0.5725810185185185</c:v>
                </c:pt>
                <c:pt idx="6472">
                  <c:v>0.5725810185185185</c:v>
                </c:pt>
                <c:pt idx="6473">
                  <c:v>0.5725810185185185</c:v>
                </c:pt>
              </c:numCache>
            </c:numRef>
          </c:yVal>
          <c:smooth val="0"/>
          <c:extLst>
            <c:ext xmlns:c16="http://schemas.microsoft.com/office/drawing/2014/chart" uri="{C3380CC4-5D6E-409C-BE32-E72D297353CC}">
              <c16:uniqueId val="{00000000-FD46-42F6-8265-37E0C728DF48}"/>
            </c:ext>
          </c:extLst>
        </c:ser>
        <c:ser>
          <c:idx val="1"/>
          <c:order val="1"/>
          <c:tx>
            <c:v>MLT_1345</c:v>
          </c:tx>
          <c:spPr>
            <a:ln w="38100">
              <a:solidFill>
                <a:srgbClr val="FF0000"/>
              </a:solidFill>
              <a:prstDash val="solid"/>
            </a:ln>
          </c:spPr>
          <c:marker>
            <c:symbol val="none"/>
          </c:marker>
          <c:xVal>
            <c:numRef>
              <c:f>'REQ data'!$A$6:$A$7</c:f>
              <c:numCache>
                <c:formatCode>m/d/yyyy</c:formatCode>
                <c:ptCount val="2"/>
                <c:pt idx="0">
                  <c:v>38185</c:v>
                </c:pt>
                <c:pt idx="1">
                  <c:v>44675</c:v>
                </c:pt>
              </c:numCache>
            </c:numRef>
          </c:xVal>
          <c:yVal>
            <c:numRef>
              <c:f>'REQ data'!$K$8:$K$9</c:f>
              <c:numCache>
                <c:formatCode>h:mm:ss</c:formatCode>
                <c:ptCount val="2"/>
                <c:pt idx="0">
                  <c:v>0.58333333333333337</c:v>
                </c:pt>
                <c:pt idx="1">
                  <c:v>0.58333333333333337</c:v>
                </c:pt>
              </c:numCache>
            </c:numRef>
          </c:yVal>
          <c:smooth val="0"/>
          <c:extLst>
            <c:ext xmlns:c16="http://schemas.microsoft.com/office/drawing/2014/chart" uri="{C3380CC4-5D6E-409C-BE32-E72D297353CC}">
              <c16:uniqueId val="{00000001-FD46-42F6-8265-37E0C728DF48}"/>
            </c:ext>
          </c:extLst>
        </c:ser>
        <c:ser>
          <c:idx val="2"/>
          <c:order val="2"/>
          <c:tx>
            <c:v>MLT_1315</c:v>
          </c:tx>
          <c:spPr>
            <a:ln w="38100">
              <a:solidFill>
                <a:srgbClr val="FF0000"/>
              </a:solidFill>
              <a:prstDash val="solid"/>
            </a:ln>
          </c:spPr>
          <c:marker>
            <c:symbol val="none"/>
          </c:marker>
          <c:xVal>
            <c:numRef>
              <c:f>'REQ data'!$A$6:$A$7</c:f>
              <c:numCache>
                <c:formatCode>m/d/yyyy</c:formatCode>
                <c:ptCount val="2"/>
                <c:pt idx="0">
                  <c:v>38185</c:v>
                </c:pt>
                <c:pt idx="1">
                  <c:v>44675</c:v>
                </c:pt>
              </c:numCache>
            </c:numRef>
          </c:xVal>
          <c:yVal>
            <c:numRef>
              <c:f>'REQ data'!$J$8:$J$9</c:f>
              <c:numCache>
                <c:formatCode>h:mm:ss</c:formatCode>
                <c:ptCount val="2"/>
                <c:pt idx="0">
                  <c:v>0.5625</c:v>
                </c:pt>
                <c:pt idx="1">
                  <c:v>0.5625</c:v>
                </c:pt>
              </c:numCache>
            </c:numRef>
          </c:yVal>
          <c:smooth val="0"/>
          <c:extLst>
            <c:ext xmlns:c16="http://schemas.microsoft.com/office/drawing/2014/chart" uri="{C3380CC4-5D6E-409C-BE32-E72D297353CC}">
              <c16:uniqueId val="{00000002-FD46-42F6-8265-37E0C728DF48}"/>
            </c:ext>
          </c:extLst>
        </c:ser>
        <c:ser>
          <c:idx val="3"/>
          <c:order val="3"/>
          <c:tx>
            <c:v>MLT_1330</c:v>
          </c:tx>
          <c:spPr>
            <a:ln w="38100">
              <a:solidFill>
                <a:srgbClr val="FF9900"/>
              </a:solidFill>
              <a:prstDash val="solid"/>
            </a:ln>
          </c:spPr>
          <c:marker>
            <c:symbol val="none"/>
          </c:marker>
          <c:xVal>
            <c:numRef>
              <c:f>'REQ data'!$A$20:$A$21</c:f>
              <c:numCache>
                <c:formatCode>m/d/yyyy</c:formatCode>
                <c:ptCount val="2"/>
                <c:pt idx="0">
                  <c:v>38185</c:v>
                </c:pt>
                <c:pt idx="1">
                  <c:v>44661</c:v>
                </c:pt>
              </c:numCache>
            </c:numRef>
          </c:xVal>
          <c:yVal>
            <c:numRef>
              <c:f>'REQ data'!$J$20:$J$21</c:f>
              <c:numCache>
                <c:formatCode>h:mm:ss</c:formatCode>
                <c:ptCount val="2"/>
                <c:pt idx="0">
                  <c:v>0.57291666666666663</c:v>
                </c:pt>
                <c:pt idx="1">
                  <c:v>0.57291666666666663</c:v>
                </c:pt>
              </c:numCache>
            </c:numRef>
          </c:yVal>
          <c:smooth val="0"/>
          <c:extLst>
            <c:ext xmlns:c16="http://schemas.microsoft.com/office/drawing/2014/chart" uri="{C3380CC4-5D6E-409C-BE32-E72D297353CC}">
              <c16:uniqueId val="{00000003-FD46-42F6-8265-37E0C728DF48}"/>
            </c:ext>
          </c:extLst>
        </c:ser>
        <c:dLbls>
          <c:showLegendKey val="0"/>
          <c:showVal val="0"/>
          <c:showCatName val="0"/>
          <c:showSerName val="0"/>
          <c:showPercent val="0"/>
          <c:showBubbleSize val="0"/>
        </c:dLbls>
        <c:axId val="462212056"/>
        <c:axId val="1"/>
      </c:scatterChart>
      <c:scatterChart>
        <c:scatterStyle val="lineMarker"/>
        <c:varyColors val="0"/>
        <c:ser>
          <c:idx val="4"/>
          <c:order val="4"/>
          <c:tx>
            <c:v>MLT_hours</c:v>
          </c:tx>
          <c:spPr>
            <a:ln w="28575">
              <a:noFill/>
            </a:ln>
          </c:spPr>
          <c:marker>
            <c:symbol val="diamond"/>
            <c:size val="5"/>
            <c:spPr>
              <a:noFill/>
              <a:ln>
                <a:solidFill>
                  <a:srgbClr val="000080"/>
                </a:solidFill>
                <a:prstDash val="solid"/>
              </a:ln>
            </c:spPr>
          </c:marker>
          <c:xVal>
            <c:numRef>
              <c:f>'AvgMeanElements Raw Data'!$A$4:$A$8000</c:f>
              <c:numCache>
                <c:formatCode>d\-mmm\-yy</c:formatCode>
                <c:ptCount val="7997"/>
                <c:pt idx="0">
                  <c:v>38185</c:v>
                </c:pt>
                <c:pt idx="1">
                  <c:v>38186</c:v>
                </c:pt>
                <c:pt idx="2">
                  <c:v>38187</c:v>
                </c:pt>
                <c:pt idx="3">
                  <c:v>38188</c:v>
                </c:pt>
                <c:pt idx="4">
                  <c:v>38189</c:v>
                </c:pt>
                <c:pt idx="5">
                  <c:v>38190</c:v>
                </c:pt>
                <c:pt idx="6">
                  <c:v>38191</c:v>
                </c:pt>
                <c:pt idx="7">
                  <c:v>38192</c:v>
                </c:pt>
                <c:pt idx="8">
                  <c:v>38193</c:v>
                </c:pt>
                <c:pt idx="9">
                  <c:v>38194</c:v>
                </c:pt>
                <c:pt idx="10">
                  <c:v>38195</c:v>
                </c:pt>
                <c:pt idx="11">
                  <c:v>38196</c:v>
                </c:pt>
                <c:pt idx="12">
                  <c:v>38197</c:v>
                </c:pt>
                <c:pt idx="13">
                  <c:v>38198</c:v>
                </c:pt>
                <c:pt idx="14">
                  <c:v>38199</c:v>
                </c:pt>
                <c:pt idx="15">
                  <c:v>38200</c:v>
                </c:pt>
                <c:pt idx="16">
                  <c:v>38201</c:v>
                </c:pt>
                <c:pt idx="17">
                  <c:v>38202</c:v>
                </c:pt>
                <c:pt idx="18">
                  <c:v>38203</c:v>
                </c:pt>
                <c:pt idx="19">
                  <c:v>38204</c:v>
                </c:pt>
                <c:pt idx="20">
                  <c:v>38205</c:v>
                </c:pt>
                <c:pt idx="21">
                  <c:v>38206</c:v>
                </c:pt>
                <c:pt idx="22">
                  <c:v>38207</c:v>
                </c:pt>
                <c:pt idx="23">
                  <c:v>38208</c:v>
                </c:pt>
                <c:pt idx="24">
                  <c:v>38209</c:v>
                </c:pt>
                <c:pt idx="25">
                  <c:v>38210</c:v>
                </c:pt>
                <c:pt idx="26">
                  <c:v>38211</c:v>
                </c:pt>
                <c:pt idx="27">
                  <c:v>38212</c:v>
                </c:pt>
                <c:pt idx="28">
                  <c:v>38213</c:v>
                </c:pt>
                <c:pt idx="29">
                  <c:v>38214</c:v>
                </c:pt>
                <c:pt idx="30">
                  <c:v>38215</c:v>
                </c:pt>
                <c:pt idx="31">
                  <c:v>38216</c:v>
                </c:pt>
                <c:pt idx="32">
                  <c:v>38217</c:v>
                </c:pt>
                <c:pt idx="33">
                  <c:v>38218</c:v>
                </c:pt>
                <c:pt idx="34">
                  <c:v>38219</c:v>
                </c:pt>
                <c:pt idx="35">
                  <c:v>38220</c:v>
                </c:pt>
                <c:pt idx="36">
                  <c:v>38221</c:v>
                </c:pt>
                <c:pt idx="37">
                  <c:v>38222</c:v>
                </c:pt>
                <c:pt idx="38">
                  <c:v>38223</c:v>
                </c:pt>
                <c:pt idx="39">
                  <c:v>38224</c:v>
                </c:pt>
                <c:pt idx="40">
                  <c:v>38225</c:v>
                </c:pt>
                <c:pt idx="41">
                  <c:v>38226</c:v>
                </c:pt>
                <c:pt idx="42">
                  <c:v>38227</c:v>
                </c:pt>
                <c:pt idx="43">
                  <c:v>38228</c:v>
                </c:pt>
                <c:pt idx="44">
                  <c:v>38229</c:v>
                </c:pt>
                <c:pt idx="45">
                  <c:v>38230</c:v>
                </c:pt>
                <c:pt idx="46">
                  <c:v>38231</c:v>
                </c:pt>
                <c:pt idx="47">
                  <c:v>38232</c:v>
                </c:pt>
                <c:pt idx="48">
                  <c:v>38233</c:v>
                </c:pt>
                <c:pt idx="49">
                  <c:v>38234</c:v>
                </c:pt>
                <c:pt idx="50">
                  <c:v>38235</c:v>
                </c:pt>
                <c:pt idx="51">
                  <c:v>38236</c:v>
                </c:pt>
                <c:pt idx="52">
                  <c:v>38237</c:v>
                </c:pt>
                <c:pt idx="53">
                  <c:v>38238</c:v>
                </c:pt>
                <c:pt idx="54">
                  <c:v>38239</c:v>
                </c:pt>
                <c:pt idx="55">
                  <c:v>38240</c:v>
                </c:pt>
                <c:pt idx="56">
                  <c:v>38241</c:v>
                </c:pt>
                <c:pt idx="57">
                  <c:v>38242</c:v>
                </c:pt>
                <c:pt idx="58">
                  <c:v>38243</c:v>
                </c:pt>
                <c:pt idx="59">
                  <c:v>38244</c:v>
                </c:pt>
                <c:pt idx="60">
                  <c:v>38245</c:v>
                </c:pt>
                <c:pt idx="61">
                  <c:v>38246</c:v>
                </c:pt>
                <c:pt idx="62">
                  <c:v>38247</c:v>
                </c:pt>
                <c:pt idx="63">
                  <c:v>38248</c:v>
                </c:pt>
                <c:pt idx="64">
                  <c:v>38249</c:v>
                </c:pt>
                <c:pt idx="65">
                  <c:v>38250</c:v>
                </c:pt>
                <c:pt idx="66">
                  <c:v>38251</c:v>
                </c:pt>
                <c:pt idx="67">
                  <c:v>38252</c:v>
                </c:pt>
                <c:pt idx="68">
                  <c:v>38253</c:v>
                </c:pt>
                <c:pt idx="69">
                  <c:v>38254</c:v>
                </c:pt>
                <c:pt idx="70">
                  <c:v>38255</c:v>
                </c:pt>
                <c:pt idx="71">
                  <c:v>38256</c:v>
                </c:pt>
                <c:pt idx="72">
                  <c:v>38257</c:v>
                </c:pt>
                <c:pt idx="73">
                  <c:v>38258</c:v>
                </c:pt>
                <c:pt idx="74">
                  <c:v>38259</c:v>
                </c:pt>
                <c:pt idx="75">
                  <c:v>38260</c:v>
                </c:pt>
                <c:pt idx="76">
                  <c:v>38261</c:v>
                </c:pt>
                <c:pt idx="77">
                  <c:v>38262</c:v>
                </c:pt>
                <c:pt idx="78">
                  <c:v>38263</c:v>
                </c:pt>
                <c:pt idx="79">
                  <c:v>38264</c:v>
                </c:pt>
                <c:pt idx="80">
                  <c:v>38265</c:v>
                </c:pt>
                <c:pt idx="81">
                  <c:v>38266</c:v>
                </c:pt>
                <c:pt idx="82">
                  <c:v>38267</c:v>
                </c:pt>
                <c:pt idx="83">
                  <c:v>38268</c:v>
                </c:pt>
                <c:pt idx="84">
                  <c:v>38269</c:v>
                </c:pt>
                <c:pt idx="85">
                  <c:v>38270</c:v>
                </c:pt>
                <c:pt idx="86">
                  <c:v>38271</c:v>
                </c:pt>
                <c:pt idx="87">
                  <c:v>38272</c:v>
                </c:pt>
                <c:pt idx="88">
                  <c:v>38273</c:v>
                </c:pt>
                <c:pt idx="89">
                  <c:v>38274</c:v>
                </c:pt>
                <c:pt idx="90">
                  <c:v>38275</c:v>
                </c:pt>
                <c:pt idx="91">
                  <c:v>38276</c:v>
                </c:pt>
                <c:pt idx="92">
                  <c:v>38277</c:v>
                </c:pt>
                <c:pt idx="93">
                  <c:v>38278</c:v>
                </c:pt>
                <c:pt idx="94">
                  <c:v>38279</c:v>
                </c:pt>
                <c:pt idx="95">
                  <c:v>38280</c:v>
                </c:pt>
                <c:pt idx="96">
                  <c:v>38281</c:v>
                </c:pt>
                <c:pt idx="97">
                  <c:v>38282</c:v>
                </c:pt>
                <c:pt idx="98">
                  <c:v>38283</c:v>
                </c:pt>
                <c:pt idx="99">
                  <c:v>38284</c:v>
                </c:pt>
                <c:pt idx="100">
                  <c:v>38285</c:v>
                </c:pt>
                <c:pt idx="101">
                  <c:v>38286</c:v>
                </c:pt>
                <c:pt idx="102">
                  <c:v>38287</c:v>
                </c:pt>
                <c:pt idx="103">
                  <c:v>38288</c:v>
                </c:pt>
                <c:pt idx="104">
                  <c:v>38289</c:v>
                </c:pt>
                <c:pt idx="105">
                  <c:v>38290</c:v>
                </c:pt>
                <c:pt idx="106">
                  <c:v>38291</c:v>
                </c:pt>
                <c:pt idx="107">
                  <c:v>38292</c:v>
                </c:pt>
                <c:pt idx="108">
                  <c:v>38293</c:v>
                </c:pt>
                <c:pt idx="109">
                  <c:v>38294</c:v>
                </c:pt>
                <c:pt idx="110">
                  <c:v>38295</c:v>
                </c:pt>
                <c:pt idx="111">
                  <c:v>38296</c:v>
                </c:pt>
                <c:pt idx="112">
                  <c:v>38297</c:v>
                </c:pt>
                <c:pt idx="113">
                  <c:v>38298</c:v>
                </c:pt>
                <c:pt idx="114">
                  <c:v>38299</c:v>
                </c:pt>
                <c:pt idx="115">
                  <c:v>38300</c:v>
                </c:pt>
                <c:pt idx="116">
                  <c:v>38301</c:v>
                </c:pt>
                <c:pt idx="117">
                  <c:v>38302</c:v>
                </c:pt>
                <c:pt idx="118">
                  <c:v>38303</c:v>
                </c:pt>
                <c:pt idx="119">
                  <c:v>38304</c:v>
                </c:pt>
                <c:pt idx="120">
                  <c:v>38305</c:v>
                </c:pt>
                <c:pt idx="121">
                  <c:v>38306</c:v>
                </c:pt>
                <c:pt idx="122">
                  <c:v>38307</c:v>
                </c:pt>
                <c:pt idx="123">
                  <c:v>38308</c:v>
                </c:pt>
                <c:pt idx="124">
                  <c:v>38309</c:v>
                </c:pt>
                <c:pt idx="125">
                  <c:v>38310</c:v>
                </c:pt>
                <c:pt idx="126">
                  <c:v>38311</c:v>
                </c:pt>
                <c:pt idx="127">
                  <c:v>38312</c:v>
                </c:pt>
                <c:pt idx="128">
                  <c:v>38313</c:v>
                </c:pt>
                <c:pt idx="129">
                  <c:v>38314</c:v>
                </c:pt>
                <c:pt idx="130">
                  <c:v>38315</c:v>
                </c:pt>
                <c:pt idx="131">
                  <c:v>38316</c:v>
                </c:pt>
                <c:pt idx="132">
                  <c:v>38317</c:v>
                </c:pt>
                <c:pt idx="133">
                  <c:v>38318</c:v>
                </c:pt>
                <c:pt idx="134">
                  <c:v>38319</c:v>
                </c:pt>
                <c:pt idx="135">
                  <c:v>38320</c:v>
                </c:pt>
                <c:pt idx="136">
                  <c:v>38321</c:v>
                </c:pt>
                <c:pt idx="137">
                  <c:v>38322</c:v>
                </c:pt>
                <c:pt idx="138">
                  <c:v>38323</c:v>
                </c:pt>
                <c:pt idx="139">
                  <c:v>38324</c:v>
                </c:pt>
                <c:pt idx="140">
                  <c:v>38325</c:v>
                </c:pt>
                <c:pt idx="141">
                  <c:v>38326</c:v>
                </c:pt>
                <c:pt idx="142">
                  <c:v>38327</c:v>
                </c:pt>
                <c:pt idx="143">
                  <c:v>38328</c:v>
                </c:pt>
                <c:pt idx="144">
                  <c:v>38329</c:v>
                </c:pt>
                <c:pt idx="145">
                  <c:v>38330</c:v>
                </c:pt>
                <c:pt idx="146">
                  <c:v>38331</c:v>
                </c:pt>
                <c:pt idx="147">
                  <c:v>38332</c:v>
                </c:pt>
                <c:pt idx="148">
                  <c:v>38333</c:v>
                </c:pt>
                <c:pt idx="149">
                  <c:v>38334</c:v>
                </c:pt>
                <c:pt idx="150">
                  <c:v>38335</c:v>
                </c:pt>
                <c:pt idx="151">
                  <c:v>38336</c:v>
                </c:pt>
                <c:pt idx="152">
                  <c:v>38337</c:v>
                </c:pt>
                <c:pt idx="153">
                  <c:v>38338</c:v>
                </c:pt>
                <c:pt idx="154">
                  <c:v>38339</c:v>
                </c:pt>
                <c:pt idx="155">
                  <c:v>38340</c:v>
                </c:pt>
                <c:pt idx="156">
                  <c:v>38341</c:v>
                </c:pt>
                <c:pt idx="157">
                  <c:v>38342</c:v>
                </c:pt>
                <c:pt idx="158">
                  <c:v>38343</c:v>
                </c:pt>
                <c:pt idx="159">
                  <c:v>38344</c:v>
                </c:pt>
                <c:pt idx="160">
                  <c:v>38345</c:v>
                </c:pt>
                <c:pt idx="161">
                  <c:v>38346</c:v>
                </c:pt>
                <c:pt idx="162">
                  <c:v>38347</c:v>
                </c:pt>
                <c:pt idx="163">
                  <c:v>38348</c:v>
                </c:pt>
                <c:pt idx="164">
                  <c:v>38349</c:v>
                </c:pt>
                <c:pt idx="165">
                  <c:v>38350</c:v>
                </c:pt>
                <c:pt idx="166">
                  <c:v>38351</c:v>
                </c:pt>
                <c:pt idx="167">
                  <c:v>38352</c:v>
                </c:pt>
                <c:pt idx="168">
                  <c:v>38353</c:v>
                </c:pt>
                <c:pt idx="169">
                  <c:v>38354</c:v>
                </c:pt>
                <c:pt idx="170">
                  <c:v>38355</c:v>
                </c:pt>
                <c:pt idx="171">
                  <c:v>38356</c:v>
                </c:pt>
                <c:pt idx="172">
                  <c:v>38357</c:v>
                </c:pt>
                <c:pt idx="173">
                  <c:v>38358</c:v>
                </c:pt>
                <c:pt idx="174">
                  <c:v>38359</c:v>
                </c:pt>
                <c:pt idx="175">
                  <c:v>38360</c:v>
                </c:pt>
                <c:pt idx="176">
                  <c:v>38361</c:v>
                </c:pt>
                <c:pt idx="177">
                  <c:v>38362</c:v>
                </c:pt>
                <c:pt idx="178">
                  <c:v>38363</c:v>
                </c:pt>
                <c:pt idx="179">
                  <c:v>38364</c:v>
                </c:pt>
                <c:pt idx="180">
                  <c:v>38365</c:v>
                </c:pt>
                <c:pt idx="181">
                  <c:v>38366</c:v>
                </c:pt>
                <c:pt idx="182">
                  <c:v>38367</c:v>
                </c:pt>
                <c:pt idx="183">
                  <c:v>38368</c:v>
                </c:pt>
                <c:pt idx="184">
                  <c:v>38369</c:v>
                </c:pt>
                <c:pt idx="185">
                  <c:v>38370</c:v>
                </c:pt>
                <c:pt idx="186">
                  <c:v>38371</c:v>
                </c:pt>
                <c:pt idx="187">
                  <c:v>38372</c:v>
                </c:pt>
                <c:pt idx="188">
                  <c:v>38373</c:v>
                </c:pt>
                <c:pt idx="189">
                  <c:v>38374</c:v>
                </c:pt>
                <c:pt idx="190">
                  <c:v>38375</c:v>
                </c:pt>
                <c:pt idx="191">
                  <c:v>38376</c:v>
                </c:pt>
                <c:pt idx="192">
                  <c:v>38377</c:v>
                </c:pt>
                <c:pt idx="193">
                  <c:v>38378</c:v>
                </c:pt>
                <c:pt idx="194">
                  <c:v>38379</c:v>
                </c:pt>
                <c:pt idx="195">
                  <c:v>38380</c:v>
                </c:pt>
                <c:pt idx="196">
                  <c:v>38381</c:v>
                </c:pt>
                <c:pt idx="197">
                  <c:v>38382</c:v>
                </c:pt>
                <c:pt idx="198">
                  <c:v>38383</c:v>
                </c:pt>
                <c:pt idx="199">
                  <c:v>38384</c:v>
                </c:pt>
                <c:pt idx="200">
                  <c:v>38385</c:v>
                </c:pt>
                <c:pt idx="201">
                  <c:v>38386</c:v>
                </c:pt>
                <c:pt idx="202">
                  <c:v>38387</c:v>
                </c:pt>
                <c:pt idx="203">
                  <c:v>38388</c:v>
                </c:pt>
                <c:pt idx="204">
                  <c:v>38389</c:v>
                </c:pt>
                <c:pt idx="205">
                  <c:v>38390</c:v>
                </c:pt>
                <c:pt idx="206">
                  <c:v>38391</c:v>
                </c:pt>
                <c:pt idx="207">
                  <c:v>38392</c:v>
                </c:pt>
                <c:pt idx="208">
                  <c:v>38393</c:v>
                </c:pt>
                <c:pt idx="209">
                  <c:v>38394</c:v>
                </c:pt>
                <c:pt idx="210">
                  <c:v>38395</c:v>
                </c:pt>
                <c:pt idx="211">
                  <c:v>38396</c:v>
                </c:pt>
                <c:pt idx="212">
                  <c:v>38397</c:v>
                </c:pt>
                <c:pt idx="213">
                  <c:v>38398</c:v>
                </c:pt>
                <c:pt idx="214">
                  <c:v>38399</c:v>
                </c:pt>
                <c:pt idx="215">
                  <c:v>38400</c:v>
                </c:pt>
                <c:pt idx="216">
                  <c:v>38401</c:v>
                </c:pt>
                <c:pt idx="217">
                  <c:v>38402</c:v>
                </c:pt>
                <c:pt idx="218">
                  <c:v>38403</c:v>
                </c:pt>
                <c:pt idx="219">
                  <c:v>38404</c:v>
                </c:pt>
                <c:pt idx="220">
                  <c:v>38405</c:v>
                </c:pt>
                <c:pt idx="221">
                  <c:v>38406</c:v>
                </c:pt>
                <c:pt idx="222">
                  <c:v>38407</c:v>
                </c:pt>
                <c:pt idx="223">
                  <c:v>38408</c:v>
                </c:pt>
                <c:pt idx="224">
                  <c:v>38409</c:v>
                </c:pt>
                <c:pt idx="225">
                  <c:v>38410</c:v>
                </c:pt>
                <c:pt idx="226">
                  <c:v>38411</c:v>
                </c:pt>
                <c:pt idx="227">
                  <c:v>38412</c:v>
                </c:pt>
                <c:pt idx="228">
                  <c:v>38413</c:v>
                </c:pt>
                <c:pt idx="229">
                  <c:v>38414</c:v>
                </c:pt>
                <c:pt idx="230">
                  <c:v>38415</c:v>
                </c:pt>
                <c:pt idx="231">
                  <c:v>38416</c:v>
                </c:pt>
                <c:pt idx="232">
                  <c:v>38417</c:v>
                </c:pt>
                <c:pt idx="233">
                  <c:v>38418</c:v>
                </c:pt>
                <c:pt idx="234">
                  <c:v>38419</c:v>
                </c:pt>
                <c:pt idx="235">
                  <c:v>38420</c:v>
                </c:pt>
                <c:pt idx="236">
                  <c:v>38421</c:v>
                </c:pt>
                <c:pt idx="237">
                  <c:v>38422</c:v>
                </c:pt>
                <c:pt idx="238">
                  <c:v>38423</c:v>
                </c:pt>
                <c:pt idx="239">
                  <c:v>38424</c:v>
                </c:pt>
                <c:pt idx="240">
                  <c:v>38425</c:v>
                </c:pt>
                <c:pt idx="241">
                  <c:v>38426</c:v>
                </c:pt>
                <c:pt idx="242">
                  <c:v>38427</c:v>
                </c:pt>
                <c:pt idx="243">
                  <c:v>38428</c:v>
                </c:pt>
                <c:pt idx="244">
                  <c:v>38429</c:v>
                </c:pt>
                <c:pt idx="245">
                  <c:v>38430</c:v>
                </c:pt>
                <c:pt idx="246">
                  <c:v>38431</c:v>
                </c:pt>
                <c:pt idx="247">
                  <c:v>38432</c:v>
                </c:pt>
                <c:pt idx="248">
                  <c:v>38433</c:v>
                </c:pt>
                <c:pt idx="249">
                  <c:v>38434</c:v>
                </c:pt>
                <c:pt idx="250">
                  <c:v>38435</c:v>
                </c:pt>
                <c:pt idx="251">
                  <c:v>38436</c:v>
                </c:pt>
                <c:pt idx="252">
                  <c:v>38437</c:v>
                </c:pt>
                <c:pt idx="253">
                  <c:v>38438</c:v>
                </c:pt>
                <c:pt idx="254">
                  <c:v>38440</c:v>
                </c:pt>
                <c:pt idx="255">
                  <c:v>38441</c:v>
                </c:pt>
                <c:pt idx="256">
                  <c:v>38442</c:v>
                </c:pt>
                <c:pt idx="257">
                  <c:v>38443</c:v>
                </c:pt>
                <c:pt idx="258">
                  <c:v>38444</c:v>
                </c:pt>
                <c:pt idx="259">
                  <c:v>38445</c:v>
                </c:pt>
                <c:pt idx="260">
                  <c:v>38446</c:v>
                </c:pt>
                <c:pt idx="261">
                  <c:v>38447</c:v>
                </c:pt>
                <c:pt idx="262">
                  <c:v>38448</c:v>
                </c:pt>
                <c:pt idx="263">
                  <c:v>38449</c:v>
                </c:pt>
                <c:pt idx="264">
                  <c:v>38450</c:v>
                </c:pt>
                <c:pt idx="265">
                  <c:v>38451</c:v>
                </c:pt>
                <c:pt idx="266">
                  <c:v>38452</c:v>
                </c:pt>
                <c:pt idx="267">
                  <c:v>38453</c:v>
                </c:pt>
                <c:pt idx="268">
                  <c:v>38454</c:v>
                </c:pt>
                <c:pt idx="269">
                  <c:v>38455</c:v>
                </c:pt>
                <c:pt idx="270">
                  <c:v>38456</c:v>
                </c:pt>
                <c:pt idx="271">
                  <c:v>38457</c:v>
                </c:pt>
                <c:pt idx="272">
                  <c:v>38458</c:v>
                </c:pt>
                <c:pt idx="273">
                  <c:v>38459</c:v>
                </c:pt>
                <c:pt idx="274">
                  <c:v>38460</c:v>
                </c:pt>
                <c:pt idx="275">
                  <c:v>38461</c:v>
                </c:pt>
                <c:pt idx="276">
                  <c:v>38462</c:v>
                </c:pt>
                <c:pt idx="277">
                  <c:v>38463</c:v>
                </c:pt>
                <c:pt idx="278">
                  <c:v>38464</c:v>
                </c:pt>
                <c:pt idx="279">
                  <c:v>38465</c:v>
                </c:pt>
                <c:pt idx="280">
                  <c:v>38466</c:v>
                </c:pt>
                <c:pt idx="281">
                  <c:v>38467</c:v>
                </c:pt>
                <c:pt idx="282">
                  <c:v>38468</c:v>
                </c:pt>
                <c:pt idx="283">
                  <c:v>38469</c:v>
                </c:pt>
                <c:pt idx="284">
                  <c:v>38470</c:v>
                </c:pt>
                <c:pt idx="285">
                  <c:v>38471</c:v>
                </c:pt>
                <c:pt idx="286">
                  <c:v>38472</c:v>
                </c:pt>
                <c:pt idx="287">
                  <c:v>38473</c:v>
                </c:pt>
                <c:pt idx="288">
                  <c:v>38474</c:v>
                </c:pt>
                <c:pt idx="289">
                  <c:v>38475</c:v>
                </c:pt>
                <c:pt idx="290">
                  <c:v>38476</c:v>
                </c:pt>
                <c:pt idx="291">
                  <c:v>38477</c:v>
                </c:pt>
                <c:pt idx="292">
                  <c:v>38478</c:v>
                </c:pt>
                <c:pt idx="293">
                  <c:v>38479</c:v>
                </c:pt>
                <c:pt idx="294">
                  <c:v>38480</c:v>
                </c:pt>
                <c:pt idx="295">
                  <c:v>38481</c:v>
                </c:pt>
                <c:pt idx="296">
                  <c:v>38482</c:v>
                </c:pt>
                <c:pt idx="297">
                  <c:v>38483</c:v>
                </c:pt>
                <c:pt idx="298">
                  <c:v>38484</c:v>
                </c:pt>
                <c:pt idx="299">
                  <c:v>38485</c:v>
                </c:pt>
                <c:pt idx="300">
                  <c:v>38486</c:v>
                </c:pt>
                <c:pt idx="301">
                  <c:v>38487</c:v>
                </c:pt>
                <c:pt idx="302">
                  <c:v>38488</c:v>
                </c:pt>
                <c:pt idx="303">
                  <c:v>38489</c:v>
                </c:pt>
                <c:pt idx="304">
                  <c:v>38490</c:v>
                </c:pt>
                <c:pt idx="305">
                  <c:v>38491</c:v>
                </c:pt>
                <c:pt idx="306">
                  <c:v>38492</c:v>
                </c:pt>
                <c:pt idx="307">
                  <c:v>38493</c:v>
                </c:pt>
                <c:pt idx="308">
                  <c:v>38494</c:v>
                </c:pt>
                <c:pt idx="309">
                  <c:v>38495</c:v>
                </c:pt>
                <c:pt idx="310">
                  <c:v>38496</c:v>
                </c:pt>
                <c:pt idx="311">
                  <c:v>38497</c:v>
                </c:pt>
                <c:pt idx="312">
                  <c:v>38498</c:v>
                </c:pt>
                <c:pt idx="313">
                  <c:v>38499</c:v>
                </c:pt>
                <c:pt idx="314">
                  <c:v>38500</c:v>
                </c:pt>
                <c:pt idx="315">
                  <c:v>38501</c:v>
                </c:pt>
                <c:pt idx="316">
                  <c:v>38502</c:v>
                </c:pt>
                <c:pt idx="317">
                  <c:v>38503</c:v>
                </c:pt>
                <c:pt idx="318">
                  <c:v>38504</c:v>
                </c:pt>
                <c:pt idx="319">
                  <c:v>38505</c:v>
                </c:pt>
                <c:pt idx="320">
                  <c:v>38506</c:v>
                </c:pt>
                <c:pt idx="321">
                  <c:v>38507</c:v>
                </c:pt>
                <c:pt idx="322">
                  <c:v>38508</c:v>
                </c:pt>
                <c:pt idx="323">
                  <c:v>38509</c:v>
                </c:pt>
                <c:pt idx="324">
                  <c:v>38510</c:v>
                </c:pt>
                <c:pt idx="325">
                  <c:v>38511</c:v>
                </c:pt>
                <c:pt idx="326">
                  <c:v>38512</c:v>
                </c:pt>
                <c:pt idx="327">
                  <c:v>38513</c:v>
                </c:pt>
                <c:pt idx="328">
                  <c:v>38514</c:v>
                </c:pt>
                <c:pt idx="329">
                  <c:v>38515</c:v>
                </c:pt>
                <c:pt idx="330">
                  <c:v>38516</c:v>
                </c:pt>
                <c:pt idx="331">
                  <c:v>38517</c:v>
                </c:pt>
                <c:pt idx="332">
                  <c:v>38518</c:v>
                </c:pt>
                <c:pt idx="333">
                  <c:v>38519</c:v>
                </c:pt>
                <c:pt idx="334">
                  <c:v>38520</c:v>
                </c:pt>
                <c:pt idx="335">
                  <c:v>38521</c:v>
                </c:pt>
                <c:pt idx="336">
                  <c:v>38522</c:v>
                </c:pt>
                <c:pt idx="337">
                  <c:v>38523</c:v>
                </c:pt>
                <c:pt idx="338">
                  <c:v>38524</c:v>
                </c:pt>
                <c:pt idx="339">
                  <c:v>38525</c:v>
                </c:pt>
                <c:pt idx="340">
                  <c:v>38526</c:v>
                </c:pt>
                <c:pt idx="341">
                  <c:v>38527</c:v>
                </c:pt>
                <c:pt idx="342">
                  <c:v>38528</c:v>
                </c:pt>
                <c:pt idx="343">
                  <c:v>38529</c:v>
                </c:pt>
                <c:pt idx="344">
                  <c:v>38530</c:v>
                </c:pt>
                <c:pt idx="345">
                  <c:v>38531</c:v>
                </c:pt>
                <c:pt idx="346">
                  <c:v>38532</c:v>
                </c:pt>
                <c:pt idx="347">
                  <c:v>38533</c:v>
                </c:pt>
                <c:pt idx="348">
                  <c:v>38534</c:v>
                </c:pt>
                <c:pt idx="349">
                  <c:v>38535</c:v>
                </c:pt>
                <c:pt idx="350">
                  <c:v>38536</c:v>
                </c:pt>
                <c:pt idx="351">
                  <c:v>38537</c:v>
                </c:pt>
                <c:pt idx="352">
                  <c:v>38538</c:v>
                </c:pt>
                <c:pt idx="353">
                  <c:v>38539</c:v>
                </c:pt>
                <c:pt idx="354">
                  <c:v>38540</c:v>
                </c:pt>
                <c:pt idx="355">
                  <c:v>38541</c:v>
                </c:pt>
                <c:pt idx="356">
                  <c:v>38542</c:v>
                </c:pt>
                <c:pt idx="357">
                  <c:v>38543</c:v>
                </c:pt>
                <c:pt idx="358">
                  <c:v>38544</c:v>
                </c:pt>
                <c:pt idx="359">
                  <c:v>38545</c:v>
                </c:pt>
                <c:pt idx="360">
                  <c:v>38546</c:v>
                </c:pt>
                <c:pt idx="361">
                  <c:v>38547</c:v>
                </c:pt>
                <c:pt idx="362">
                  <c:v>38548</c:v>
                </c:pt>
                <c:pt idx="363">
                  <c:v>38549</c:v>
                </c:pt>
                <c:pt idx="364">
                  <c:v>38550</c:v>
                </c:pt>
                <c:pt idx="365">
                  <c:v>38551</c:v>
                </c:pt>
                <c:pt idx="366">
                  <c:v>38552</c:v>
                </c:pt>
                <c:pt idx="367">
                  <c:v>38553</c:v>
                </c:pt>
                <c:pt idx="368">
                  <c:v>38554</c:v>
                </c:pt>
                <c:pt idx="369">
                  <c:v>38555</c:v>
                </c:pt>
                <c:pt idx="370">
                  <c:v>38556</c:v>
                </c:pt>
                <c:pt idx="371">
                  <c:v>38557</c:v>
                </c:pt>
                <c:pt idx="372">
                  <c:v>38558</c:v>
                </c:pt>
                <c:pt idx="373">
                  <c:v>38559</c:v>
                </c:pt>
                <c:pt idx="374">
                  <c:v>38560</c:v>
                </c:pt>
                <c:pt idx="375">
                  <c:v>38561</c:v>
                </c:pt>
                <c:pt idx="376">
                  <c:v>38562</c:v>
                </c:pt>
                <c:pt idx="377">
                  <c:v>38563</c:v>
                </c:pt>
                <c:pt idx="378">
                  <c:v>38564</c:v>
                </c:pt>
                <c:pt idx="379">
                  <c:v>38565</c:v>
                </c:pt>
                <c:pt idx="380">
                  <c:v>38566</c:v>
                </c:pt>
                <c:pt idx="381">
                  <c:v>38567</c:v>
                </c:pt>
                <c:pt idx="382">
                  <c:v>38568</c:v>
                </c:pt>
                <c:pt idx="383">
                  <c:v>38569</c:v>
                </c:pt>
                <c:pt idx="384">
                  <c:v>38570</c:v>
                </c:pt>
                <c:pt idx="385">
                  <c:v>38571</c:v>
                </c:pt>
                <c:pt idx="386">
                  <c:v>38572</c:v>
                </c:pt>
                <c:pt idx="387">
                  <c:v>38573</c:v>
                </c:pt>
                <c:pt idx="388">
                  <c:v>38574</c:v>
                </c:pt>
                <c:pt idx="389">
                  <c:v>38575</c:v>
                </c:pt>
                <c:pt idx="390">
                  <c:v>38576</c:v>
                </c:pt>
                <c:pt idx="391">
                  <c:v>38577</c:v>
                </c:pt>
                <c:pt idx="392">
                  <c:v>38578</c:v>
                </c:pt>
                <c:pt idx="393">
                  <c:v>38579</c:v>
                </c:pt>
                <c:pt idx="394">
                  <c:v>38580</c:v>
                </c:pt>
                <c:pt idx="395">
                  <c:v>38581</c:v>
                </c:pt>
                <c:pt idx="396">
                  <c:v>38582</c:v>
                </c:pt>
                <c:pt idx="397">
                  <c:v>38583</c:v>
                </c:pt>
                <c:pt idx="398">
                  <c:v>38584</c:v>
                </c:pt>
                <c:pt idx="399">
                  <c:v>38585</c:v>
                </c:pt>
                <c:pt idx="400">
                  <c:v>38586</c:v>
                </c:pt>
                <c:pt idx="401">
                  <c:v>38587</c:v>
                </c:pt>
                <c:pt idx="402">
                  <c:v>38588</c:v>
                </c:pt>
                <c:pt idx="403">
                  <c:v>38589</c:v>
                </c:pt>
                <c:pt idx="404">
                  <c:v>38590</c:v>
                </c:pt>
                <c:pt idx="405">
                  <c:v>38591</c:v>
                </c:pt>
                <c:pt idx="406">
                  <c:v>38592</c:v>
                </c:pt>
                <c:pt idx="407">
                  <c:v>38593</c:v>
                </c:pt>
                <c:pt idx="408">
                  <c:v>38594</c:v>
                </c:pt>
                <c:pt idx="409">
                  <c:v>38595</c:v>
                </c:pt>
                <c:pt idx="410">
                  <c:v>38596</c:v>
                </c:pt>
                <c:pt idx="411">
                  <c:v>38597</c:v>
                </c:pt>
                <c:pt idx="412">
                  <c:v>38598</c:v>
                </c:pt>
                <c:pt idx="413">
                  <c:v>38599</c:v>
                </c:pt>
                <c:pt idx="414">
                  <c:v>38600</c:v>
                </c:pt>
                <c:pt idx="415">
                  <c:v>38601</c:v>
                </c:pt>
                <c:pt idx="416">
                  <c:v>38602</c:v>
                </c:pt>
                <c:pt idx="417">
                  <c:v>38603</c:v>
                </c:pt>
                <c:pt idx="418">
                  <c:v>38604</c:v>
                </c:pt>
                <c:pt idx="419">
                  <c:v>38605</c:v>
                </c:pt>
                <c:pt idx="420">
                  <c:v>38606</c:v>
                </c:pt>
                <c:pt idx="421">
                  <c:v>38607</c:v>
                </c:pt>
                <c:pt idx="422">
                  <c:v>38608</c:v>
                </c:pt>
                <c:pt idx="423">
                  <c:v>38609</c:v>
                </c:pt>
                <c:pt idx="424">
                  <c:v>38610</c:v>
                </c:pt>
                <c:pt idx="425">
                  <c:v>38611</c:v>
                </c:pt>
                <c:pt idx="426">
                  <c:v>38612</c:v>
                </c:pt>
                <c:pt idx="427">
                  <c:v>38613</c:v>
                </c:pt>
                <c:pt idx="428">
                  <c:v>38614</c:v>
                </c:pt>
                <c:pt idx="429">
                  <c:v>38615</c:v>
                </c:pt>
                <c:pt idx="430">
                  <c:v>38616</c:v>
                </c:pt>
                <c:pt idx="431">
                  <c:v>38617</c:v>
                </c:pt>
                <c:pt idx="432">
                  <c:v>38618</c:v>
                </c:pt>
                <c:pt idx="433">
                  <c:v>38619</c:v>
                </c:pt>
                <c:pt idx="434">
                  <c:v>38620</c:v>
                </c:pt>
                <c:pt idx="435">
                  <c:v>38621</c:v>
                </c:pt>
                <c:pt idx="436">
                  <c:v>38622</c:v>
                </c:pt>
                <c:pt idx="437">
                  <c:v>38623</c:v>
                </c:pt>
                <c:pt idx="438">
                  <c:v>38624</c:v>
                </c:pt>
                <c:pt idx="439">
                  <c:v>38625</c:v>
                </c:pt>
                <c:pt idx="440">
                  <c:v>38626</c:v>
                </c:pt>
                <c:pt idx="441">
                  <c:v>38627</c:v>
                </c:pt>
                <c:pt idx="442">
                  <c:v>38628</c:v>
                </c:pt>
                <c:pt idx="443">
                  <c:v>38629</c:v>
                </c:pt>
                <c:pt idx="444">
                  <c:v>38630</c:v>
                </c:pt>
                <c:pt idx="445">
                  <c:v>38631</c:v>
                </c:pt>
                <c:pt idx="446">
                  <c:v>38632</c:v>
                </c:pt>
                <c:pt idx="447">
                  <c:v>38633</c:v>
                </c:pt>
                <c:pt idx="448">
                  <c:v>38634</c:v>
                </c:pt>
                <c:pt idx="449">
                  <c:v>38635</c:v>
                </c:pt>
                <c:pt idx="450">
                  <c:v>38636</c:v>
                </c:pt>
                <c:pt idx="451">
                  <c:v>38637</c:v>
                </c:pt>
                <c:pt idx="452">
                  <c:v>38638</c:v>
                </c:pt>
                <c:pt idx="453">
                  <c:v>38639</c:v>
                </c:pt>
                <c:pt idx="454">
                  <c:v>38640</c:v>
                </c:pt>
                <c:pt idx="455">
                  <c:v>38641</c:v>
                </c:pt>
                <c:pt idx="456">
                  <c:v>38642</c:v>
                </c:pt>
                <c:pt idx="457">
                  <c:v>38643</c:v>
                </c:pt>
                <c:pt idx="458">
                  <c:v>38644</c:v>
                </c:pt>
                <c:pt idx="459">
                  <c:v>38645</c:v>
                </c:pt>
                <c:pt idx="460">
                  <c:v>38646</c:v>
                </c:pt>
                <c:pt idx="461">
                  <c:v>38647</c:v>
                </c:pt>
                <c:pt idx="462">
                  <c:v>38648</c:v>
                </c:pt>
                <c:pt idx="463">
                  <c:v>38649</c:v>
                </c:pt>
                <c:pt idx="464">
                  <c:v>38650</c:v>
                </c:pt>
                <c:pt idx="465">
                  <c:v>38651</c:v>
                </c:pt>
                <c:pt idx="466">
                  <c:v>38652</c:v>
                </c:pt>
                <c:pt idx="467">
                  <c:v>38653</c:v>
                </c:pt>
                <c:pt idx="468">
                  <c:v>38654</c:v>
                </c:pt>
                <c:pt idx="469">
                  <c:v>38655</c:v>
                </c:pt>
                <c:pt idx="470">
                  <c:v>38656</c:v>
                </c:pt>
                <c:pt idx="471">
                  <c:v>38657</c:v>
                </c:pt>
                <c:pt idx="472">
                  <c:v>38658</c:v>
                </c:pt>
                <c:pt idx="473">
                  <c:v>38659</c:v>
                </c:pt>
                <c:pt idx="474">
                  <c:v>38660</c:v>
                </c:pt>
                <c:pt idx="475">
                  <c:v>38661</c:v>
                </c:pt>
                <c:pt idx="476">
                  <c:v>38662</c:v>
                </c:pt>
                <c:pt idx="477">
                  <c:v>38663</c:v>
                </c:pt>
                <c:pt idx="478">
                  <c:v>38664</c:v>
                </c:pt>
                <c:pt idx="479">
                  <c:v>38665</c:v>
                </c:pt>
                <c:pt idx="480">
                  <c:v>38666</c:v>
                </c:pt>
                <c:pt idx="481">
                  <c:v>38667</c:v>
                </c:pt>
                <c:pt idx="482">
                  <c:v>38668</c:v>
                </c:pt>
                <c:pt idx="483">
                  <c:v>38669</c:v>
                </c:pt>
                <c:pt idx="484">
                  <c:v>38670</c:v>
                </c:pt>
                <c:pt idx="485">
                  <c:v>38671</c:v>
                </c:pt>
                <c:pt idx="486">
                  <c:v>38672</c:v>
                </c:pt>
                <c:pt idx="487">
                  <c:v>38673</c:v>
                </c:pt>
                <c:pt idx="488">
                  <c:v>38674</c:v>
                </c:pt>
                <c:pt idx="489">
                  <c:v>38675</c:v>
                </c:pt>
                <c:pt idx="490">
                  <c:v>38676</c:v>
                </c:pt>
                <c:pt idx="491">
                  <c:v>38677</c:v>
                </c:pt>
                <c:pt idx="492">
                  <c:v>38678</c:v>
                </c:pt>
                <c:pt idx="493">
                  <c:v>38679</c:v>
                </c:pt>
                <c:pt idx="494">
                  <c:v>38680</c:v>
                </c:pt>
                <c:pt idx="495">
                  <c:v>38681</c:v>
                </c:pt>
                <c:pt idx="496">
                  <c:v>38682</c:v>
                </c:pt>
                <c:pt idx="497">
                  <c:v>38683</c:v>
                </c:pt>
                <c:pt idx="498">
                  <c:v>38684</c:v>
                </c:pt>
                <c:pt idx="499">
                  <c:v>38685</c:v>
                </c:pt>
                <c:pt idx="500">
                  <c:v>38686</c:v>
                </c:pt>
                <c:pt idx="501">
                  <c:v>38687</c:v>
                </c:pt>
                <c:pt idx="502">
                  <c:v>38688</c:v>
                </c:pt>
                <c:pt idx="503">
                  <c:v>38689</c:v>
                </c:pt>
                <c:pt idx="504">
                  <c:v>38690</c:v>
                </c:pt>
                <c:pt idx="505">
                  <c:v>38691</c:v>
                </c:pt>
                <c:pt idx="506">
                  <c:v>38692</c:v>
                </c:pt>
                <c:pt idx="507">
                  <c:v>38693</c:v>
                </c:pt>
                <c:pt idx="508">
                  <c:v>38694</c:v>
                </c:pt>
                <c:pt idx="509">
                  <c:v>38695</c:v>
                </c:pt>
                <c:pt idx="510">
                  <c:v>38696</c:v>
                </c:pt>
                <c:pt idx="511">
                  <c:v>38697</c:v>
                </c:pt>
                <c:pt idx="512">
                  <c:v>38698</c:v>
                </c:pt>
                <c:pt idx="513">
                  <c:v>38699</c:v>
                </c:pt>
                <c:pt idx="514">
                  <c:v>38700</c:v>
                </c:pt>
                <c:pt idx="515">
                  <c:v>38701</c:v>
                </c:pt>
                <c:pt idx="516">
                  <c:v>38702</c:v>
                </c:pt>
                <c:pt idx="517">
                  <c:v>38703</c:v>
                </c:pt>
                <c:pt idx="518">
                  <c:v>38704</c:v>
                </c:pt>
                <c:pt idx="519">
                  <c:v>38705</c:v>
                </c:pt>
                <c:pt idx="520">
                  <c:v>38706</c:v>
                </c:pt>
                <c:pt idx="521">
                  <c:v>38707</c:v>
                </c:pt>
                <c:pt idx="522">
                  <c:v>38708</c:v>
                </c:pt>
                <c:pt idx="523">
                  <c:v>38709</c:v>
                </c:pt>
                <c:pt idx="524">
                  <c:v>38710</c:v>
                </c:pt>
                <c:pt idx="525">
                  <c:v>38711</c:v>
                </c:pt>
                <c:pt idx="526">
                  <c:v>38712</c:v>
                </c:pt>
                <c:pt idx="527">
                  <c:v>38713</c:v>
                </c:pt>
                <c:pt idx="528">
                  <c:v>38714</c:v>
                </c:pt>
                <c:pt idx="529">
                  <c:v>38715</c:v>
                </c:pt>
                <c:pt idx="530">
                  <c:v>38716</c:v>
                </c:pt>
                <c:pt idx="531">
                  <c:v>38717</c:v>
                </c:pt>
                <c:pt idx="532">
                  <c:v>38718</c:v>
                </c:pt>
                <c:pt idx="533">
                  <c:v>38719</c:v>
                </c:pt>
                <c:pt idx="534">
                  <c:v>38720</c:v>
                </c:pt>
                <c:pt idx="535">
                  <c:v>38721</c:v>
                </c:pt>
                <c:pt idx="536">
                  <c:v>38722</c:v>
                </c:pt>
                <c:pt idx="537">
                  <c:v>38723</c:v>
                </c:pt>
                <c:pt idx="538">
                  <c:v>38724</c:v>
                </c:pt>
                <c:pt idx="539">
                  <c:v>38725</c:v>
                </c:pt>
                <c:pt idx="540">
                  <c:v>38726</c:v>
                </c:pt>
                <c:pt idx="541">
                  <c:v>38727</c:v>
                </c:pt>
                <c:pt idx="542">
                  <c:v>38728</c:v>
                </c:pt>
                <c:pt idx="543">
                  <c:v>38729</c:v>
                </c:pt>
                <c:pt idx="544">
                  <c:v>38730</c:v>
                </c:pt>
                <c:pt idx="545">
                  <c:v>38731</c:v>
                </c:pt>
                <c:pt idx="546">
                  <c:v>38732</c:v>
                </c:pt>
                <c:pt idx="547">
                  <c:v>38733</c:v>
                </c:pt>
                <c:pt idx="548">
                  <c:v>38734</c:v>
                </c:pt>
                <c:pt idx="549">
                  <c:v>38735</c:v>
                </c:pt>
                <c:pt idx="550">
                  <c:v>38736</c:v>
                </c:pt>
                <c:pt idx="551">
                  <c:v>38737</c:v>
                </c:pt>
                <c:pt idx="552">
                  <c:v>38738</c:v>
                </c:pt>
                <c:pt idx="553">
                  <c:v>38739</c:v>
                </c:pt>
                <c:pt idx="554">
                  <c:v>38740</c:v>
                </c:pt>
                <c:pt idx="555">
                  <c:v>38741</c:v>
                </c:pt>
                <c:pt idx="556">
                  <c:v>38742</c:v>
                </c:pt>
                <c:pt idx="557">
                  <c:v>38743</c:v>
                </c:pt>
                <c:pt idx="558">
                  <c:v>38744</c:v>
                </c:pt>
                <c:pt idx="559">
                  <c:v>38745</c:v>
                </c:pt>
                <c:pt idx="560">
                  <c:v>38746</c:v>
                </c:pt>
                <c:pt idx="561">
                  <c:v>38747</c:v>
                </c:pt>
                <c:pt idx="562">
                  <c:v>38748</c:v>
                </c:pt>
                <c:pt idx="563">
                  <c:v>38749</c:v>
                </c:pt>
                <c:pt idx="564">
                  <c:v>38750</c:v>
                </c:pt>
                <c:pt idx="565">
                  <c:v>38751</c:v>
                </c:pt>
                <c:pt idx="566">
                  <c:v>38752</c:v>
                </c:pt>
                <c:pt idx="567">
                  <c:v>38753</c:v>
                </c:pt>
                <c:pt idx="568">
                  <c:v>38754</c:v>
                </c:pt>
                <c:pt idx="569">
                  <c:v>38755</c:v>
                </c:pt>
                <c:pt idx="570">
                  <c:v>38756</c:v>
                </c:pt>
                <c:pt idx="571">
                  <c:v>38757</c:v>
                </c:pt>
                <c:pt idx="572">
                  <c:v>38758</c:v>
                </c:pt>
                <c:pt idx="573">
                  <c:v>38759</c:v>
                </c:pt>
                <c:pt idx="574">
                  <c:v>38760</c:v>
                </c:pt>
                <c:pt idx="575">
                  <c:v>38761</c:v>
                </c:pt>
                <c:pt idx="576">
                  <c:v>38762</c:v>
                </c:pt>
                <c:pt idx="577">
                  <c:v>38763</c:v>
                </c:pt>
                <c:pt idx="578">
                  <c:v>38764</c:v>
                </c:pt>
                <c:pt idx="579">
                  <c:v>38765</c:v>
                </c:pt>
                <c:pt idx="580">
                  <c:v>38766</c:v>
                </c:pt>
                <c:pt idx="581">
                  <c:v>38767</c:v>
                </c:pt>
                <c:pt idx="582">
                  <c:v>38768</c:v>
                </c:pt>
                <c:pt idx="583">
                  <c:v>38769</c:v>
                </c:pt>
                <c:pt idx="584">
                  <c:v>38770</c:v>
                </c:pt>
                <c:pt idx="585">
                  <c:v>38771</c:v>
                </c:pt>
                <c:pt idx="586">
                  <c:v>38772</c:v>
                </c:pt>
                <c:pt idx="587">
                  <c:v>38773</c:v>
                </c:pt>
                <c:pt idx="588">
                  <c:v>38774</c:v>
                </c:pt>
                <c:pt idx="589">
                  <c:v>38775</c:v>
                </c:pt>
                <c:pt idx="590">
                  <c:v>38776</c:v>
                </c:pt>
                <c:pt idx="591">
                  <c:v>38777</c:v>
                </c:pt>
                <c:pt idx="592">
                  <c:v>38778</c:v>
                </c:pt>
                <c:pt idx="593">
                  <c:v>38779</c:v>
                </c:pt>
                <c:pt idx="594">
                  <c:v>38780</c:v>
                </c:pt>
                <c:pt idx="595">
                  <c:v>38781</c:v>
                </c:pt>
                <c:pt idx="596">
                  <c:v>38782</c:v>
                </c:pt>
                <c:pt idx="597">
                  <c:v>38783</c:v>
                </c:pt>
                <c:pt idx="598">
                  <c:v>38784</c:v>
                </c:pt>
                <c:pt idx="599">
                  <c:v>38785</c:v>
                </c:pt>
                <c:pt idx="600">
                  <c:v>38786</c:v>
                </c:pt>
                <c:pt idx="601">
                  <c:v>38787</c:v>
                </c:pt>
                <c:pt idx="602">
                  <c:v>38788</c:v>
                </c:pt>
                <c:pt idx="603">
                  <c:v>38789</c:v>
                </c:pt>
                <c:pt idx="604">
                  <c:v>38790</c:v>
                </c:pt>
                <c:pt idx="605">
                  <c:v>38791</c:v>
                </c:pt>
                <c:pt idx="606">
                  <c:v>38792</c:v>
                </c:pt>
                <c:pt idx="607">
                  <c:v>38793</c:v>
                </c:pt>
                <c:pt idx="608">
                  <c:v>38794</c:v>
                </c:pt>
                <c:pt idx="609">
                  <c:v>38795</c:v>
                </c:pt>
                <c:pt idx="610">
                  <c:v>38796</c:v>
                </c:pt>
                <c:pt idx="611">
                  <c:v>38797</c:v>
                </c:pt>
                <c:pt idx="612">
                  <c:v>38798</c:v>
                </c:pt>
                <c:pt idx="613">
                  <c:v>38799</c:v>
                </c:pt>
                <c:pt idx="614">
                  <c:v>38800</c:v>
                </c:pt>
                <c:pt idx="615">
                  <c:v>38801</c:v>
                </c:pt>
                <c:pt idx="616">
                  <c:v>38802</c:v>
                </c:pt>
                <c:pt idx="617">
                  <c:v>38803</c:v>
                </c:pt>
                <c:pt idx="618">
                  <c:v>38804</c:v>
                </c:pt>
                <c:pt idx="619">
                  <c:v>38805</c:v>
                </c:pt>
                <c:pt idx="620">
                  <c:v>38806</c:v>
                </c:pt>
                <c:pt idx="621">
                  <c:v>38807</c:v>
                </c:pt>
                <c:pt idx="622">
                  <c:v>38808</c:v>
                </c:pt>
                <c:pt idx="623">
                  <c:v>38809</c:v>
                </c:pt>
                <c:pt idx="624">
                  <c:v>38810</c:v>
                </c:pt>
                <c:pt idx="625">
                  <c:v>38811</c:v>
                </c:pt>
                <c:pt idx="626">
                  <c:v>38812</c:v>
                </c:pt>
                <c:pt idx="627">
                  <c:v>38813</c:v>
                </c:pt>
                <c:pt idx="628">
                  <c:v>38814</c:v>
                </c:pt>
                <c:pt idx="629">
                  <c:v>38815</c:v>
                </c:pt>
                <c:pt idx="630">
                  <c:v>38816</c:v>
                </c:pt>
                <c:pt idx="631">
                  <c:v>38817</c:v>
                </c:pt>
                <c:pt idx="632">
                  <c:v>38818</c:v>
                </c:pt>
                <c:pt idx="633">
                  <c:v>38819</c:v>
                </c:pt>
                <c:pt idx="634">
                  <c:v>38820</c:v>
                </c:pt>
                <c:pt idx="635">
                  <c:v>38821</c:v>
                </c:pt>
                <c:pt idx="636">
                  <c:v>38822</c:v>
                </c:pt>
                <c:pt idx="637">
                  <c:v>38823</c:v>
                </c:pt>
                <c:pt idx="638">
                  <c:v>38824</c:v>
                </c:pt>
                <c:pt idx="639">
                  <c:v>38825</c:v>
                </c:pt>
                <c:pt idx="640">
                  <c:v>38826</c:v>
                </c:pt>
                <c:pt idx="641">
                  <c:v>38827</c:v>
                </c:pt>
                <c:pt idx="642">
                  <c:v>38828</c:v>
                </c:pt>
                <c:pt idx="643">
                  <c:v>38829</c:v>
                </c:pt>
                <c:pt idx="644">
                  <c:v>38830</c:v>
                </c:pt>
                <c:pt idx="645">
                  <c:v>38831</c:v>
                </c:pt>
                <c:pt idx="646">
                  <c:v>38832</c:v>
                </c:pt>
                <c:pt idx="647">
                  <c:v>38833</c:v>
                </c:pt>
                <c:pt idx="648">
                  <c:v>38834</c:v>
                </c:pt>
                <c:pt idx="649">
                  <c:v>38835</c:v>
                </c:pt>
                <c:pt idx="650">
                  <c:v>38836</c:v>
                </c:pt>
                <c:pt idx="651">
                  <c:v>38837</c:v>
                </c:pt>
                <c:pt idx="652">
                  <c:v>38838</c:v>
                </c:pt>
                <c:pt idx="653">
                  <c:v>38839</c:v>
                </c:pt>
                <c:pt idx="654">
                  <c:v>38840</c:v>
                </c:pt>
                <c:pt idx="655">
                  <c:v>38841</c:v>
                </c:pt>
                <c:pt idx="656">
                  <c:v>38842</c:v>
                </c:pt>
                <c:pt idx="657">
                  <c:v>38843</c:v>
                </c:pt>
                <c:pt idx="658">
                  <c:v>38844</c:v>
                </c:pt>
                <c:pt idx="659">
                  <c:v>38845</c:v>
                </c:pt>
                <c:pt idx="660">
                  <c:v>38846</c:v>
                </c:pt>
                <c:pt idx="661">
                  <c:v>38847</c:v>
                </c:pt>
                <c:pt idx="662">
                  <c:v>38848</c:v>
                </c:pt>
                <c:pt idx="663">
                  <c:v>38849</c:v>
                </c:pt>
                <c:pt idx="664">
                  <c:v>38850</c:v>
                </c:pt>
                <c:pt idx="665">
                  <c:v>38851</c:v>
                </c:pt>
                <c:pt idx="666">
                  <c:v>38852</c:v>
                </c:pt>
                <c:pt idx="667">
                  <c:v>38853</c:v>
                </c:pt>
                <c:pt idx="668">
                  <c:v>38854</c:v>
                </c:pt>
                <c:pt idx="669">
                  <c:v>38855</c:v>
                </c:pt>
                <c:pt idx="670">
                  <c:v>38856</c:v>
                </c:pt>
                <c:pt idx="671">
                  <c:v>38857</c:v>
                </c:pt>
                <c:pt idx="672">
                  <c:v>38858</c:v>
                </c:pt>
                <c:pt idx="673">
                  <c:v>38859</c:v>
                </c:pt>
                <c:pt idx="674">
                  <c:v>38860</c:v>
                </c:pt>
                <c:pt idx="675">
                  <c:v>38861</c:v>
                </c:pt>
                <c:pt idx="676">
                  <c:v>38862</c:v>
                </c:pt>
                <c:pt idx="677">
                  <c:v>38863</c:v>
                </c:pt>
                <c:pt idx="678">
                  <c:v>38864</c:v>
                </c:pt>
                <c:pt idx="679">
                  <c:v>38865</c:v>
                </c:pt>
                <c:pt idx="680">
                  <c:v>38866</c:v>
                </c:pt>
                <c:pt idx="681">
                  <c:v>38867</c:v>
                </c:pt>
                <c:pt idx="682">
                  <c:v>38868</c:v>
                </c:pt>
                <c:pt idx="683">
                  <c:v>38869</c:v>
                </c:pt>
                <c:pt idx="684">
                  <c:v>38870</c:v>
                </c:pt>
                <c:pt idx="685">
                  <c:v>38871</c:v>
                </c:pt>
                <c:pt idx="686">
                  <c:v>38872</c:v>
                </c:pt>
                <c:pt idx="687">
                  <c:v>38873</c:v>
                </c:pt>
                <c:pt idx="688">
                  <c:v>38874</c:v>
                </c:pt>
                <c:pt idx="689">
                  <c:v>38875</c:v>
                </c:pt>
                <c:pt idx="690">
                  <c:v>38876</c:v>
                </c:pt>
                <c:pt idx="691">
                  <c:v>38877</c:v>
                </c:pt>
                <c:pt idx="692">
                  <c:v>38878</c:v>
                </c:pt>
                <c:pt idx="693">
                  <c:v>38879</c:v>
                </c:pt>
                <c:pt idx="694">
                  <c:v>38880</c:v>
                </c:pt>
                <c:pt idx="695">
                  <c:v>38881</c:v>
                </c:pt>
                <c:pt idx="696">
                  <c:v>38882</c:v>
                </c:pt>
                <c:pt idx="697">
                  <c:v>38883</c:v>
                </c:pt>
                <c:pt idx="698">
                  <c:v>38884</c:v>
                </c:pt>
                <c:pt idx="699">
                  <c:v>38885</c:v>
                </c:pt>
                <c:pt idx="700">
                  <c:v>38886</c:v>
                </c:pt>
                <c:pt idx="701">
                  <c:v>38887</c:v>
                </c:pt>
                <c:pt idx="702">
                  <c:v>38888</c:v>
                </c:pt>
                <c:pt idx="703">
                  <c:v>38889</c:v>
                </c:pt>
                <c:pt idx="704">
                  <c:v>38890</c:v>
                </c:pt>
                <c:pt idx="705">
                  <c:v>38891</c:v>
                </c:pt>
                <c:pt idx="706">
                  <c:v>38892</c:v>
                </c:pt>
                <c:pt idx="707">
                  <c:v>38893</c:v>
                </c:pt>
                <c:pt idx="708">
                  <c:v>38894</c:v>
                </c:pt>
                <c:pt idx="709">
                  <c:v>38895</c:v>
                </c:pt>
                <c:pt idx="710">
                  <c:v>38896</c:v>
                </c:pt>
                <c:pt idx="711">
                  <c:v>38897</c:v>
                </c:pt>
                <c:pt idx="712">
                  <c:v>38898</c:v>
                </c:pt>
                <c:pt idx="713">
                  <c:v>38899</c:v>
                </c:pt>
                <c:pt idx="714">
                  <c:v>38900</c:v>
                </c:pt>
                <c:pt idx="715">
                  <c:v>38901</c:v>
                </c:pt>
                <c:pt idx="716">
                  <c:v>38902</c:v>
                </c:pt>
                <c:pt idx="717">
                  <c:v>38903</c:v>
                </c:pt>
                <c:pt idx="718">
                  <c:v>38904</c:v>
                </c:pt>
                <c:pt idx="719">
                  <c:v>38905</c:v>
                </c:pt>
                <c:pt idx="720">
                  <c:v>38906</c:v>
                </c:pt>
                <c:pt idx="721">
                  <c:v>38907</c:v>
                </c:pt>
                <c:pt idx="722">
                  <c:v>38908</c:v>
                </c:pt>
                <c:pt idx="723">
                  <c:v>38909</c:v>
                </c:pt>
                <c:pt idx="724">
                  <c:v>38910</c:v>
                </c:pt>
                <c:pt idx="725">
                  <c:v>38911</c:v>
                </c:pt>
                <c:pt idx="726">
                  <c:v>38912</c:v>
                </c:pt>
                <c:pt idx="727">
                  <c:v>38913</c:v>
                </c:pt>
                <c:pt idx="728">
                  <c:v>38914</c:v>
                </c:pt>
                <c:pt idx="729">
                  <c:v>38915</c:v>
                </c:pt>
                <c:pt idx="730">
                  <c:v>38916</c:v>
                </c:pt>
                <c:pt idx="731">
                  <c:v>38917</c:v>
                </c:pt>
                <c:pt idx="732">
                  <c:v>38918</c:v>
                </c:pt>
                <c:pt idx="733">
                  <c:v>38919</c:v>
                </c:pt>
                <c:pt idx="734">
                  <c:v>38920</c:v>
                </c:pt>
                <c:pt idx="735">
                  <c:v>38921</c:v>
                </c:pt>
                <c:pt idx="736">
                  <c:v>38922</c:v>
                </c:pt>
                <c:pt idx="737">
                  <c:v>38923</c:v>
                </c:pt>
                <c:pt idx="738">
                  <c:v>38924</c:v>
                </c:pt>
                <c:pt idx="739">
                  <c:v>38925</c:v>
                </c:pt>
                <c:pt idx="740">
                  <c:v>38926</c:v>
                </c:pt>
                <c:pt idx="741">
                  <c:v>38927</c:v>
                </c:pt>
                <c:pt idx="742">
                  <c:v>38928</c:v>
                </c:pt>
                <c:pt idx="743">
                  <c:v>38929</c:v>
                </c:pt>
                <c:pt idx="744">
                  <c:v>38930</c:v>
                </c:pt>
                <c:pt idx="745">
                  <c:v>38931</c:v>
                </c:pt>
                <c:pt idx="746">
                  <c:v>38932</c:v>
                </c:pt>
                <c:pt idx="747">
                  <c:v>38933</c:v>
                </c:pt>
                <c:pt idx="748">
                  <c:v>38934</c:v>
                </c:pt>
                <c:pt idx="749">
                  <c:v>38935</c:v>
                </c:pt>
                <c:pt idx="750">
                  <c:v>38936</c:v>
                </c:pt>
                <c:pt idx="751">
                  <c:v>38937</c:v>
                </c:pt>
                <c:pt idx="752">
                  <c:v>38938</c:v>
                </c:pt>
                <c:pt idx="753">
                  <c:v>38939</c:v>
                </c:pt>
                <c:pt idx="754">
                  <c:v>38940</c:v>
                </c:pt>
                <c:pt idx="755">
                  <c:v>38941</c:v>
                </c:pt>
                <c:pt idx="756">
                  <c:v>38942</c:v>
                </c:pt>
                <c:pt idx="757">
                  <c:v>38943</c:v>
                </c:pt>
                <c:pt idx="758">
                  <c:v>38944</c:v>
                </c:pt>
                <c:pt idx="759">
                  <c:v>38945</c:v>
                </c:pt>
                <c:pt idx="760">
                  <c:v>38946</c:v>
                </c:pt>
                <c:pt idx="761">
                  <c:v>38947</c:v>
                </c:pt>
                <c:pt idx="762">
                  <c:v>38948</c:v>
                </c:pt>
                <c:pt idx="763">
                  <c:v>38949</c:v>
                </c:pt>
                <c:pt idx="764">
                  <c:v>38950</c:v>
                </c:pt>
                <c:pt idx="765">
                  <c:v>38951</c:v>
                </c:pt>
                <c:pt idx="766">
                  <c:v>38952</c:v>
                </c:pt>
                <c:pt idx="767">
                  <c:v>38953</c:v>
                </c:pt>
                <c:pt idx="768">
                  <c:v>38954</c:v>
                </c:pt>
                <c:pt idx="769">
                  <c:v>38955</c:v>
                </c:pt>
                <c:pt idx="770">
                  <c:v>38956</c:v>
                </c:pt>
                <c:pt idx="771">
                  <c:v>38957</c:v>
                </c:pt>
                <c:pt idx="772">
                  <c:v>38958</c:v>
                </c:pt>
                <c:pt idx="773">
                  <c:v>38959</c:v>
                </c:pt>
                <c:pt idx="774">
                  <c:v>38960</c:v>
                </c:pt>
                <c:pt idx="775">
                  <c:v>38961</c:v>
                </c:pt>
                <c:pt idx="776">
                  <c:v>38962</c:v>
                </c:pt>
                <c:pt idx="777">
                  <c:v>38963</c:v>
                </c:pt>
                <c:pt idx="778">
                  <c:v>38964</c:v>
                </c:pt>
                <c:pt idx="779">
                  <c:v>38965</c:v>
                </c:pt>
                <c:pt idx="780">
                  <c:v>38966</c:v>
                </c:pt>
                <c:pt idx="781">
                  <c:v>38967</c:v>
                </c:pt>
                <c:pt idx="782">
                  <c:v>38968</c:v>
                </c:pt>
                <c:pt idx="783">
                  <c:v>38969</c:v>
                </c:pt>
                <c:pt idx="784">
                  <c:v>38970</c:v>
                </c:pt>
                <c:pt idx="785">
                  <c:v>38971</c:v>
                </c:pt>
                <c:pt idx="786">
                  <c:v>38972</c:v>
                </c:pt>
                <c:pt idx="787">
                  <c:v>38973</c:v>
                </c:pt>
                <c:pt idx="788">
                  <c:v>38974</c:v>
                </c:pt>
                <c:pt idx="789">
                  <c:v>38975</c:v>
                </c:pt>
                <c:pt idx="790">
                  <c:v>38976</c:v>
                </c:pt>
                <c:pt idx="791">
                  <c:v>38977</c:v>
                </c:pt>
                <c:pt idx="792">
                  <c:v>38978</c:v>
                </c:pt>
                <c:pt idx="793">
                  <c:v>38979</c:v>
                </c:pt>
                <c:pt idx="794">
                  <c:v>38980</c:v>
                </c:pt>
                <c:pt idx="795">
                  <c:v>38981</c:v>
                </c:pt>
                <c:pt idx="796">
                  <c:v>38982</c:v>
                </c:pt>
                <c:pt idx="797">
                  <c:v>38983</c:v>
                </c:pt>
                <c:pt idx="798">
                  <c:v>38984</c:v>
                </c:pt>
                <c:pt idx="799">
                  <c:v>38985</c:v>
                </c:pt>
                <c:pt idx="800">
                  <c:v>38986</c:v>
                </c:pt>
                <c:pt idx="801">
                  <c:v>38987</c:v>
                </c:pt>
                <c:pt idx="802">
                  <c:v>38988</c:v>
                </c:pt>
                <c:pt idx="803">
                  <c:v>38989</c:v>
                </c:pt>
                <c:pt idx="804">
                  <c:v>38990</c:v>
                </c:pt>
                <c:pt idx="805">
                  <c:v>38991</c:v>
                </c:pt>
                <c:pt idx="806">
                  <c:v>38992</c:v>
                </c:pt>
                <c:pt idx="807">
                  <c:v>38993</c:v>
                </c:pt>
                <c:pt idx="808">
                  <c:v>38994</c:v>
                </c:pt>
                <c:pt idx="809">
                  <c:v>38995</c:v>
                </c:pt>
                <c:pt idx="810">
                  <c:v>38996</c:v>
                </c:pt>
                <c:pt idx="811">
                  <c:v>38997</c:v>
                </c:pt>
                <c:pt idx="812">
                  <c:v>38998</c:v>
                </c:pt>
                <c:pt idx="813">
                  <c:v>38999</c:v>
                </c:pt>
                <c:pt idx="814">
                  <c:v>39000</c:v>
                </c:pt>
                <c:pt idx="815">
                  <c:v>39001</c:v>
                </c:pt>
                <c:pt idx="816">
                  <c:v>39002</c:v>
                </c:pt>
                <c:pt idx="817">
                  <c:v>39003</c:v>
                </c:pt>
                <c:pt idx="818">
                  <c:v>39004</c:v>
                </c:pt>
                <c:pt idx="819">
                  <c:v>39005</c:v>
                </c:pt>
                <c:pt idx="820">
                  <c:v>39006</c:v>
                </c:pt>
                <c:pt idx="821">
                  <c:v>39007</c:v>
                </c:pt>
                <c:pt idx="822">
                  <c:v>39008</c:v>
                </c:pt>
                <c:pt idx="823">
                  <c:v>39009</c:v>
                </c:pt>
                <c:pt idx="824">
                  <c:v>39010</c:v>
                </c:pt>
                <c:pt idx="825">
                  <c:v>39011</c:v>
                </c:pt>
                <c:pt idx="826">
                  <c:v>39012</c:v>
                </c:pt>
                <c:pt idx="827">
                  <c:v>39013</c:v>
                </c:pt>
                <c:pt idx="828">
                  <c:v>39014</c:v>
                </c:pt>
                <c:pt idx="829">
                  <c:v>39015</c:v>
                </c:pt>
                <c:pt idx="830">
                  <c:v>39016</c:v>
                </c:pt>
                <c:pt idx="831">
                  <c:v>39017</c:v>
                </c:pt>
                <c:pt idx="832">
                  <c:v>39018</c:v>
                </c:pt>
                <c:pt idx="833">
                  <c:v>39019</c:v>
                </c:pt>
                <c:pt idx="834">
                  <c:v>39020</c:v>
                </c:pt>
                <c:pt idx="835">
                  <c:v>39021</c:v>
                </c:pt>
                <c:pt idx="836">
                  <c:v>39022</c:v>
                </c:pt>
                <c:pt idx="837">
                  <c:v>39023</c:v>
                </c:pt>
                <c:pt idx="838">
                  <c:v>39024</c:v>
                </c:pt>
                <c:pt idx="839">
                  <c:v>39025</c:v>
                </c:pt>
                <c:pt idx="840">
                  <c:v>39026</c:v>
                </c:pt>
                <c:pt idx="841">
                  <c:v>39027</c:v>
                </c:pt>
                <c:pt idx="842">
                  <c:v>39028</c:v>
                </c:pt>
                <c:pt idx="843">
                  <c:v>39029</c:v>
                </c:pt>
                <c:pt idx="844">
                  <c:v>39030</c:v>
                </c:pt>
                <c:pt idx="845">
                  <c:v>39031</c:v>
                </c:pt>
                <c:pt idx="846">
                  <c:v>39032</c:v>
                </c:pt>
                <c:pt idx="847">
                  <c:v>39033</c:v>
                </c:pt>
                <c:pt idx="848">
                  <c:v>39034</c:v>
                </c:pt>
                <c:pt idx="849">
                  <c:v>39035</c:v>
                </c:pt>
                <c:pt idx="850">
                  <c:v>39036</c:v>
                </c:pt>
                <c:pt idx="851">
                  <c:v>39037</c:v>
                </c:pt>
                <c:pt idx="852">
                  <c:v>39038</c:v>
                </c:pt>
                <c:pt idx="853">
                  <c:v>39039</c:v>
                </c:pt>
                <c:pt idx="854">
                  <c:v>39040</c:v>
                </c:pt>
                <c:pt idx="855">
                  <c:v>39041</c:v>
                </c:pt>
                <c:pt idx="856">
                  <c:v>39042</c:v>
                </c:pt>
                <c:pt idx="857">
                  <c:v>39043</c:v>
                </c:pt>
                <c:pt idx="858">
                  <c:v>39044</c:v>
                </c:pt>
                <c:pt idx="859">
                  <c:v>39045</c:v>
                </c:pt>
                <c:pt idx="860">
                  <c:v>39046</c:v>
                </c:pt>
                <c:pt idx="861">
                  <c:v>39047</c:v>
                </c:pt>
                <c:pt idx="862">
                  <c:v>39048</c:v>
                </c:pt>
                <c:pt idx="863">
                  <c:v>39049</c:v>
                </c:pt>
                <c:pt idx="864">
                  <c:v>39050</c:v>
                </c:pt>
                <c:pt idx="865">
                  <c:v>39051</c:v>
                </c:pt>
                <c:pt idx="866">
                  <c:v>39052</c:v>
                </c:pt>
                <c:pt idx="867">
                  <c:v>39053</c:v>
                </c:pt>
                <c:pt idx="868">
                  <c:v>39054</c:v>
                </c:pt>
                <c:pt idx="869">
                  <c:v>39055</c:v>
                </c:pt>
                <c:pt idx="870">
                  <c:v>39056</c:v>
                </c:pt>
                <c:pt idx="871">
                  <c:v>39057</c:v>
                </c:pt>
                <c:pt idx="872">
                  <c:v>39058</c:v>
                </c:pt>
                <c:pt idx="873">
                  <c:v>39059</c:v>
                </c:pt>
                <c:pt idx="874">
                  <c:v>39060</c:v>
                </c:pt>
                <c:pt idx="875">
                  <c:v>39061</c:v>
                </c:pt>
                <c:pt idx="876">
                  <c:v>39062</c:v>
                </c:pt>
                <c:pt idx="877">
                  <c:v>39063</c:v>
                </c:pt>
                <c:pt idx="878">
                  <c:v>39064</c:v>
                </c:pt>
                <c:pt idx="879">
                  <c:v>39065</c:v>
                </c:pt>
                <c:pt idx="880">
                  <c:v>39066</c:v>
                </c:pt>
                <c:pt idx="881">
                  <c:v>39067</c:v>
                </c:pt>
                <c:pt idx="882">
                  <c:v>39068</c:v>
                </c:pt>
                <c:pt idx="883">
                  <c:v>39069</c:v>
                </c:pt>
                <c:pt idx="884">
                  <c:v>39070</c:v>
                </c:pt>
                <c:pt idx="885">
                  <c:v>39071</c:v>
                </c:pt>
                <c:pt idx="886">
                  <c:v>39072</c:v>
                </c:pt>
                <c:pt idx="887">
                  <c:v>39073</c:v>
                </c:pt>
                <c:pt idx="888">
                  <c:v>39074</c:v>
                </c:pt>
                <c:pt idx="889">
                  <c:v>39075</c:v>
                </c:pt>
                <c:pt idx="890">
                  <c:v>39076</c:v>
                </c:pt>
                <c:pt idx="891">
                  <c:v>39077</c:v>
                </c:pt>
                <c:pt idx="892">
                  <c:v>39078</c:v>
                </c:pt>
                <c:pt idx="893">
                  <c:v>39079</c:v>
                </c:pt>
                <c:pt idx="894">
                  <c:v>39080</c:v>
                </c:pt>
                <c:pt idx="895">
                  <c:v>39081</c:v>
                </c:pt>
                <c:pt idx="896">
                  <c:v>39082</c:v>
                </c:pt>
                <c:pt idx="897">
                  <c:v>39083</c:v>
                </c:pt>
                <c:pt idx="898">
                  <c:v>39084</c:v>
                </c:pt>
                <c:pt idx="899">
                  <c:v>39085</c:v>
                </c:pt>
                <c:pt idx="900">
                  <c:v>39086</c:v>
                </c:pt>
                <c:pt idx="901">
                  <c:v>39087</c:v>
                </c:pt>
                <c:pt idx="902">
                  <c:v>39088</c:v>
                </c:pt>
                <c:pt idx="903">
                  <c:v>39089</c:v>
                </c:pt>
                <c:pt idx="904">
                  <c:v>39090</c:v>
                </c:pt>
                <c:pt idx="905">
                  <c:v>39091</c:v>
                </c:pt>
                <c:pt idx="906">
                  <c:v>39092</c:v>
                </c:pt>
                <c:pt idx="907">
                  <c:v>39093</c:v>
                </c:pt>
                <c:pt idx="908">
                  <c:v>39094</c:v>
                </c:pt>
                <c:pt idx="909">
                  <c:v>39095</c:v>
                </c:pt>
                <c:pt idx="910">
                  <c:v>39096</c:v>
                </c:pt>
                <c:pt idx="911">
                  <c:v>39097</c:v>
                </c:pt>
                <c:pt idx="912">
                  <c:v>39098</c:v>
                </c:pt>
                <c:pt idx="913">
                  <c:v>39099</c:v>
                </c:pt>
                <c:pt idx="914">
                  <c:v>39100</c:v>
                </c:pt>
                <c:pt idx="915">
                  <c:v>39101</c:v>
                </c:pt>
                <c:pt idx="916">
                  <c:v>39102</c:v>
                </c:pt>
                <c:pt idx="917">
                  <c:v>39103</c:v>
                </c:pt>
                <c:pt idx="918">
                  <c:v>39104</c:v>
                </c:pt>
                <c:pt idx="919">
                  <c:v>39105</c:v>
                </c:pt>
                <c:pt idx="920">
                  <c:v>39106</c:v>
                </c:pt>
                <c:pt idx="921">
                  <c:v>39107</c:v>
                </c:pt>
                <c:pt idx="922">
                  <c:v>39108</c:v>
                </c:pt>
                <c:pt idx="923">
                  <c:v>39109</c:v>
                </c:pt>
                <c:pt idx="924">
                  <c:v>39110</c:v>
                </c:pt>
                <c:pt idx="925">
                  <c:v>39111</c:v>
                </c:pt>
                <c:pt idx="926">
                  <c:v>39112</c:v>
                </c:pt>
                <c:pt idx="927">
                  <c:v>39113</c:v>
                </c:pt>
                <c:pt idx="928">
                  <c:v>39114</c:v>
                </c:pt>
                <c:pt idx="929">
                  <c:v>39115</c:v>
                </c:pt>
                <c:pt idx="930">
                  <c:v>39116</c:v>
                </c:pt>
                <c:pt idx="931">
                  <c:v>39117</c:v>
                </c:pt>
                <c:pt idx="932">
                  <c:v>39118</c:v>
                </c:pt>
                <c:pt idx="933">
                  <c:v>39119</c:v>
                </c:pt>
                <c:pt idx="934">
                  <c:v>39120</c:v>
                </c:pt>
                <c:pt idx="935">
                  <c:v>39121</c:v>
                </c:pt>
                <c:pt idx="936">
                  <c:v>39122</c:v>
                </c:pt>
                <c:pt idx="937">
                  <c:v>39123</c:v>
                </c:pt>
                <c:pt idx="938">
                  <c:v>39124</c:v>
                </c:pt>
                <c:pt idx="939">
                  <c:v>39125</c:v>
                </c:pt>
                <c:pt idx="940">
                  <c:v>39126</c:v>
                </c:pt>
                <c:pt idx="941">
                  <c:v>39127</c:v>
                </c:pt>
                <c:pt idx="942">
                  <c:v>39128</c:v>
                </c:pt>
                <c:pt idx="943">
                  <c:v>39129</c:v>
                </c:pt>
                <c:pt idx="944">
                  <c:v>39130</c:v>
                </c:pt>
                <c:pt idx="945">
                  <c:v>39131</c:v>
                </c:pt>
                <c:pt idx="946">
                  <c:v>39132</c:v>
                </c:pt>
                <c:pt idx="947">
                  <c:v>39133</c:v>
                </c:pt>
                <c:pt idx="948">
                  <c:v>39134</c:v>
                </c:pt>
                <c:pt idx="949">
                  <c:v>39135</c:v>
                </c:pt>
                <c:pt idx="950">
                  <c:v>39136</c:v>
                </c:pt>
                <c:pt idx="951">
                  <c:v>39137</c:v>
                </c:pt>
                <c:pt idx="952">
                  <c:v>39138</c:v>
                </c:pt>
                <c:pt idx="953">
                  <c:v>39139</c:v>
                </c:pt>
                <c:pt idx="954">
                  <c:v>39140</c:v>
                </c:pt>
                <c:pt idx="955">
                  <c:v>39141</c:v>
                </c:pt>
                <c:pt idx="956">
                  <c:v>39142</c:v>
                </c:pt>
                <c:pt idx="957">
                  <c:v>39143</c:v>
                </c:pt>
                <c:pt idx="958">
                  <c:v>39144</c:v>
                </c:pt>
                <c:pt idx="959">
                  <c:v>39145</c:v>
                </c:pt>
                <c:pt idx="960">
                  <c:v>39146</c:v>
                </c:pt>
                <c:pt idx="961">
                  <c:v>39147</c:v>
                </c:pt>
                <c:pt idx="962">
                  <c:v>39148</c:v>
                </c:pt>
                <c:pt idx="963">
                  <c:v>39149</c:v>
                </c:pt>
                <c:pt idx="964">
                  <c:v>39150</c:v>
                </c:pt>
                <c:pt idx="965">
                  <c:v>39151</c:v>
                </c:pt>
                <c:pt idx="966">
                  <c:v>39152</c:v>
                </c:pt>
                <c:pt idx="967">
                  <c:v>39153</c:v>
                </c:pt>
                <c:pt idx="968">
                  <c:v>39154</c:v>
                </c:pt>
                <c:pt idx="969">
                  <c:v>39155</c:v>
                </c:pt>
                <c:pt idx="970">
                  <c:v>39156</c:v>
                </c:pt>
                <c:pt idx="971">
                  <c:v>39157</c:v>
                </c:pt>
                <c:pt idx="972">
                  <c:v>39158</c:v>
                </c:pt>
                <c:pt idx="973">
                  <c:v>39159</c:v>
                </c:pt>
                <c:pt idx="974">
                  <c:v>39160</c:v>
                </c:pt>
                <c:pt idx="975">
                  <c:v>39161</c:v>
                </c:pt>
                <c:pt idx="976">
                  <c:v>39162</c:v>
                </c:pt>
                <c:pt idx="977">
                  <c:v>39163</c:v>
                </c:pt>
                <c:pt idx="978">
                  <c:v>39164</c:v>
                </c:pt>
                <c:pt idx="979">
                  <c:v>39165</c:v>
                </c:pt>
                <c:pt idx="980">
                  <c:v>39166</c:v>
                </c:pt>
                <c:pt idx="981">
                  <c:v>39167</c:v>
                </c:pt>
                <c:pt idx="982">
                  <c:v>39168</c:v>
                </c:pt>
                <c:pt idx="983">
                  <c:v>39169</c:v>
                </c:pt>
                <c:pt idx="984">
                  <c:v>39170</c:v>
                </c:pt>
                <c:pt idx="985">
                  <c:v>39171</c:v>
                </c:pt>
                <c:pt idx="986">
                  <c:v>39172</c:v>
                </c:pt>
                <c:pt idx="987">
                  <c:v>39173</c:v>
                </c:pt>
                <c:pt idx="988">
                  <c:v>39174</c:v>
                </c:pt>
                <c:pt idx="989">
                  <c:v>39175</c:v>
                </c:pt>
                <c:pt idx="990">
                  <c:v>39176</c:v>
                </c:pt>
                <c:pt idx="991">
                  <c:v>39177</c:v>
                </c:pt>
                <c:pt idx="992">
                  <c:v>39178</c:v>
                </c:pt>
                <c:pt idx="993">
                  <c:v>39179</c:v>
                </c:pt>
                <c:pt idx="994">
                  <c:v>39180</c:v>
                </c:pt>
                <c:pt idx="995">
                  <c:v>39181</c:v>
                </c:pt>
                <c:pt idx="996">
                  <c:v>39182</c:v>
                </c:pt>
                <c:pt idx="997">
                  <c:v>39183</c:v>
                </c:pt>
                <c:pt idx="998">
                  <c:v>39184</c:v>
                </c:pt>
                <c:pt idx="999">
                  <c:v>39185</c:v>
                </c:pt>
                <c:pt idx="1000">
                  <c:v>39186</c:v>
                </c:pt>
                <c:pt idx="1001">
                  <c:v>39187</c:v>
                </c:pt>
                <c:pt idx="1002">
                  <c:v>39188</c:v>
                </c:pt>
                <c:pt idx="1003">
                  <c:v>39189</c:v>
                </c:pt>
                <c:pt idx="1004">
                  <c:v>39190</c:v>
                </c:pt>
                <c:pt idx="1005">
                  <c:v>39191</c:v>
                </c:pt>
                <c:pt idx="1006">
                  <c:v>39192</c:v>
                </c:pt>
                <c:pt idx="1007">
                  <c:v>39193</c:v>
                </c:pt>
                <c:pt idx="1008">
                  <c:v>39194</c:v>
                </c:pt>
                <c:pt idx="1009">
                  <c:v>39195</c:v>
                </c:pt>
                <c:pt idx="1010">
                  <c:v>39196</c:v>
                </c:pt>
                <c:pt idx="1011">
                  <c:v>39197</c:v>
                </c:pt>
                <c:pt idx="1012">
                  <c:v>39198</c:v>
                </c:pt>
                <c:pt idx="1013">
                  <c:v>39199</c:v>
                </c:pt>
                <c:pt idx="1014">
                  <c:v>39200</c:v>
                </c:pt>
                <c:pt idx="1015">
                  <c:v>39201</c:v>
                </c:pt>
                <c:pt idx="1016">
                  <c:v>39202</c:v>
                </c:pt>
                <c:pt idx="1017">
                  <c:v>39203</c:v>
                </c:pt>
                <c:pt idx="1018">
                  <c:v>39204</c:v>
                </c:pt>
                <c:pt idx="1019">
                  <c:v>39205</c:v>
                </c:pt>
                <c:pt idx="1020">
                  <c:v>39206</c:v>
                </c:pt>
                <c:pt idx="1021">
                  <c:v>39207</c:v>
                </c:pt>
                <c:pt idx="1022">
                  <c:v>39208</c:v>
                </c:pt>
                <c:pt idx="1023">
                  <c:v>39209</c:v>
                </c:pt>
                <c:pt idx="1024">
                  <c:v>39210</c:v>
                </c:pt>
                <c:pt idx="1025">
                  <c:v>39211</c:v>
                </c:pt>
                <c:pt idx="1026">
                  <c:v>39212</c:v>
                </c:pt>
                <c:pt idx="1027">
                  <c:v>39213</c:v>
                </c:pt>
                <c:pt idx="1028">
                  <c:v>39214</c:v>
                </c:pt>
                <c:pt idx="1029">
                  <c:v>39215</c:v>
                </c:pt>
                <c:pt idx="1030">
                  <c:v>39216</c:v>
                </c:pt>
                <c:pt idx="1031">
                  <c:v>39217</c:v>
                </c:pt>
                <c:pt idx="1032">
                  <c:v>39218</c:v>
                </c:pt>
                <c:pt idx="1033">
                  <c:v>39219</c:v>
                </c:pt>
                <c:pt idx="1034">
                  <c:v>39220</c:v>
                </c:pt>
                <c:pt idx="1035">
                  <c:v>39221</c:v>
                </c:pt>
                <c:pt idx="1036">
                  <c:v>39222</c:v>
                </c:pt>
                <c:pt idx="1037">
                  <c:v>39223</c:v>
                </c:pt>
                <c:pt idx="1038">
                  <c:v>39224</c:v>
                </c:pt>
                <c:pt idx="1039">
                  <c:v>39225</c:v>
                </c:pt>
                <c:pt idx="1040">
                  <c:v>39226</c:v>
                </c:pt>
                <c:pt idx="1041">
                  <c:v>39227</c:v>
                </c:pt>
                <c:pt idx="1042">
                  <c:v>39228</c:v>
                </c:pt>
                <c:pt idx="1043">
                  <c:v>39229</c:v>
                </c:pt>
                <c:pt idx="1044">
                  <c:v>39230</c:v>
                </c:pt>
                <c:pt idx="1045">
                  <c:v>39231</c:v>
                </c:pt>
                <c:pt idx="1046">
                  <c:v>39232</c:v>
                </c:pt>
                <c:pt idx="1047">
                  <c:v>39233</c:v>
                </c:pt>
                <c:pt idx="1048">
                  <c:v>39234</c:v>
                </c:pt>
                <c:pt idx="1049">
                  <c:v>39235</c:v>
                </c:pt>
                <c:pt idx="1050">
                  <c:v>39236</c:v>
                </c:pt>
                <c:pt idx="1051">
                  <c:v>39237</c:v>
                </c:pt>
                <c:pt idx="1052">
                  <c:v>39238</c:v>
                </c:pt>
                <c:pt idx="1053">
                  <c:v>39239</c:v>
                </c:pt>
                <c:pt idx="1054">
                  <c:v>39240</c:v>
                </c:pt>
                <c:pt idx="1055">
                  <c:v>39241</c:v>
                </c:pt>
                <c:pt idx="1056">
                  <c:v>39242</c:v>
                </c:pt>
                <c:pt idx="1057">
                  <c:v>39243</c:v>
                </c:pt>
                <c:pt idx="1058">
                  <c:v>39244</c:v>
                </c:pt>
                <c:pt idx="1059">
                  <c:v>39245</c:v>
                </c:pt>
                <c:pt idx="1060">
                  <c:v>39246</c:v>
                </c:pt>
                <c:pt idx="1061">
                  <c:v>39247</c:v>
                </c:pt>
                <c:pt idx="1062">
                  <c:v>39248</c:v>
                </c:pt>
                <c:pt idx="1063">
                  <c:v>39249</c:v>
                </c:pt>
                <c:pt idx="1064">
                  <c:v>39250</c:v>
                </c:pt>
                <c:pt idx="1065">
                  <c:v>39251</c:v>
                </c:pt>
                <c:pt idx="1066">
                  <c:v>39252</c:v>
                </c:pt>
                <c:pt idx="1067">
                  <c:v>39253</c:v>
                </c:pt>
                <c:pt idx="1068">
                  <c:v>39254</c:v>
                </c:pt>
                <c:pt idx="1069">
                  <c:v>39255</c:v>
                </c:pt>
                <c:pt idx="1070">
                  <c:v>39256</c:v>
                </c:pt>
                <c:pt idx="1071">
                  <c:v>39257</c:v>
                </c:pt>
                <c:pt idx="1072">
                  <c:v>39258</c:v>
                </c:pt>
                <c:pt idx="1073">
                  <c:v>39259</c:v>
                </c:pt>
                <c:pt idx="1074">
                  <c:v>39260</c:v>
                </c:pt>
                <c:pt idx="1075">
                  <c:v>39261</c:v>
                </c:pt>
                <c:pt idx="1076">
                  <c:v>39262</c:v>
                </c:pt>
                <c:pt idx="1077">
                  <c:v>39263</c:v>
                </c:pt>
                <c:pt idx="1078">
                  <c:v>39264</c:v>
                </c:pt>
                <c:pt idx="1079">
                  <c:v>39265</c:v>
                </c:pt>
                <c:pt idx="1080">
                  <c:v>39266</c:v>
                </c:pt>
                <c:pt idx="1081">
                  <c:v>39267</c:v>
                </c:pt>
                <c:pt idx="1082">
                  <c:v>39268</c:v>
                </c:pt>
                <c:pt idx="1083">
                  <c:v>39269</c:v>
                </c:pt>
                <c:pt idx="1084">
                  <c:v>39270</c:v>
                </c:pt>
                <c:pt idx="1085">
                  <c:v>39271</c:v>
                </c:pt>
                <c:pt idx="1086">
                  <c:v>39272</c:v>
                </c:pt>
                <c:pt idx="1087">
                  <c:v>39273</c:v>
                </c:pt>
                <c:pt idx="1088">
                  <c:v>39274</c:v>
                </c:pt>
                <c:pt idx="1089">
                  <c:v>39275</c:v>
                </c:pt>
                <c:pt idx="1090">
                  <c:v>39276</c:v>
                </c:pt>
                <c:pt idx="1091">
                  <c:v>39277</c:v>
                </c:pt>
                <c:pt idx="1092">
                  <c:v>39278</c:v>
                </c:pt>
                <c:pt idx="1093">
                  <c:v>39279</c:v>
                </c:pt>
                <c:pt idx="1094">
                  <c:v>39280</c:v>
                </c:pt>
                <c:pt idx="1095">
                  <c:v>39281</c:v>
                </c:pt>
                <c:pt idx="1096">
                  <c:v>39282</c:v>
                </c:pt>
                <c:pt idx="1097">
                  <c:v>39283</c:v>
                </c:pt>
                <c:pt idx="1098">
                  <c:v>39284</c:v>
                </c:pt>
                <c:pt idx="1099">
                  <c:v>39285</c:v>
                </c:pt>
                <c:pt idx="1100">
                  <c:v>39286</c:v>
                </c:pt>
                <c:pt idx="1101">
                  <c:v>39287</c:v>
                </c:pt>
                <c:pt idx="1102">
                  <c:v>39288</c:v>
                </c:pt>
                <c:pt idx="1103">
                  <c:v>39289</c:v>
                </c:pt>
                <c:pt idx="1104">
                  <c:v>39290</c:v>
                </c:pt>
                <c:pt idx="1105">
                  <c:v>39291</c:v>
                </c:pt>
                <c:pt idx="1106">
                  <c:v>39292</c:v>
                </c:pt>
                <c:pt idx="1107">
                  <c:v>39293</c:v>
                </c:pt>
                <c:pt idx="1108">
                  <c:v>39294</c:v>
                </c:pt>
                <c:pt idx="1109">
                  <c:v>39295</c:v>
                </c:pt>
                <c:pt idx="1110">
                  <c:v>39296</c:v>
                </c:pt>
                <c:pt idx="1111">
                  <c:v>39297</c:v>
                </c:pt>
                <c:pt idx="1112">
                  <c:v>39298</c:v>
                </c:pt>
                <c:pt idx="1113">
                  <c:v>39299</c:v>
                </c:pt>
                <c:pt idx="1114">
                  <c:v>39300</c:v>
                </c:pt>
                <c:pt idx="1115">
                  <c:v>39301</c:v>
                </c:pt>
                <c:pt idx="1116">
                  <c:v>39302</c:v>
                </c:pt>
                <c:pt idx="1117">
                  <c:v>39303</c:v>
                </c:pt>
                <c:pt idx="1118">
                  <c:v>39304</c:v>
                </c:pt>
                <c:pt idx="1119">
                  <c:v>39305</c:v>
                </c:pt>
                <c:pt idx="1120">
                  <c:v>39306</c:v>
                </c:pt>
                <c:pt idx="1121">
                  <c:v>39307</c:v>
                </c:pt>
                <c:pt idx="1122">
                  <c:v>39308</c:v>
                </c:pt>
                <c:pt idx="1123">
                  <c:v>39309</c:v>
                </c:pt>
                <c:pt idx="1124">
                  <c:v>39310</c:v>
                </c:pt>
                <c:pt idx="1125">
                  <c:v>39311</c:v>
                </c:pt>
                <c:pt idx="1126">
                  <c:v>39312</c:v>
                </c:pt>
                <c:pt idx="1127">
                  <c:v>39313</c:v>
                </c:pt>
                <c:pt idx="1128">
                  <c:v>39314</c:v>
                </c:pt>
                <c:pt idx="1129">
                  <c:v>39315</c:v>
                </c:pt>
                <c:pt idx="1130">
                  <c:v>39316</c:v>
                </c:pt>
                <c:pt idx="1131">
                  <c:v>39317</c:v>
                </c:pt>
                <c:pt idx="1132">
                  <c:v>39318</c:v>
                </c:pt>
                <c:pt idx="1133">
                  <c:v>39319</c:v>
                </c:pt>
                <c:pt idx="1134">
                  <c:v>39320</c:v>
                </c:pt>
                <c:pt idx="1135">
                  <c:v>39321</c:v>
                </c:pt>
                <c:pt idx="1136">
                  <c:v>39322</c:v>
                </c:pt>
                <c:pt idx="1137">
                  <c:v>39323</c:v>
                </c:pt>
                <c:pt idx="1138">
                  <c:v>39324</c:v>
                </c:pt>
                <c:pt idx="1139">
                  <c:v>39325</c:v>
                </c:pt>
                <c:pt idx="1140">
                  <c:v>39326</c:v>
                </c:pt>
                <c:pt idx="1141">
                  <c:v>39327</c:v>
                </c:pt>
                <c:pt idx="1142">
                  <c:v>39328</c:v>
                </c:pt>
                <c:pt idx="1143">
                  <c:v>39329</c:v>
                </c:pt>
                <c:pt idx="1144">
                  <c:v>39330</c:v>
                </c:pt>
                <c:pt idx="1145">
                  <c:v>39331</c:v>
                </c:pt>
                <c:pt idx="1146">
                  <c:v>39332</c:v>
                </c:pt>
                <c:pt idx="1147">
                  <c:v>39333</c:v>
                </c:pt>
                <c:pt idx="1148">
                  <c:v>39334</c:v>
                </c:pt>
                <c:pt idx="1149">
                  <c:v>39335</c:v>
                </c:pt>
                <c:pt idx="1150">
                  <c:v>39336</c:v>
                </c:pt>
                <c:pt idx="1151">
                  <c:v>39337</c:v>
                </c:pt>
                <c:pt idx="1152">
                  <c:v>39338</c:v>
                </c:pt>
                <c:pt idx="1153">
                  <c:v>39339</c:v>
                </c:pt>
                <c:pt idx="1154">
                  <c:v>39340</c:v>
                </c:pt>
                <c:pt idx="1155">
                  <c:v>39341</c:v>
                </c:pt>
                <c:pt idx="1156">
                  <c:v>39342</c:v>
                </c:pt>
                <c:pt idx="1157">
                  <c:v>39343</c:v>
                </c:pt>
                <c:pt idx="1158">
                  <c:v>39344</c:v>
                </c:pt>
                <c:pt idx="1159">
                  <c:v>39345</c:v>
                </c:pt>
                <c:pt idx="1160">
                  <c:v>39346</c:v>
                </c:pt>
                <c:pt idx="1161">
                  <c:v>39347</c:v>
                </c:pt>
                <c:pt idx="1162">
                  <c:v>39348</c:v>
                </c:pt>
                <c:pt idx="1163">
                  <c:v>39349</c:v>
                </c:pt>
                <c:pt idx="1164">
                  <c:v>39350</c:v>
                </c:pt>
                <c:pt idx="1165">
                  <c:v>39351</c:v>
                </c:pt>
                <c:pt idx="1166">
                  <c:v>39352</c:v>
                </c:pt>
                <c:pt idx="1167">
                  <c:v>39353</c:v>
                </c:pt>
                <c:pt idx="1168">
                  <c:v>39354</c:v>
                </c:pt>
                <c:pt idx="1169">
                  <c:v>39355</c:v>
                </c:pt>
                <c:pt idx="1170">
                  <c:v>39356</c:v>
                </c:pt>
                <c:pt idx="1171">
                  <c:v>39357</c:v>
                </c:pt>
                <c:pt idx="1172">
                  <c:v>39358</c:v>
                </c:pt>
                <c:pt idx="1173">
                  <c:v>39359</c:v>
                </c:pt>
                <c:pt idx="1174">
                  <c:v>39360</c:v>
                </c:pt>
                <c:pt idx="1175">
                  <c:v>39361</c:v>
                </c:pt>
                <c:pt idx="1176">
                  <c:v>39362</c:v>
                </c:pt>
                <c:pt idx="1177">
                  <c:v>39363</c:v>
                </c:pt>
                <c:pt idx="1178">
                  <c:v>39364</c:v>
                </c:pt>
                <c:pt idx="1179">
                  <c:v>39365</c:v>
                </c:pt>
                <c:pt idx="1180">
                  <c:v>39366</c:v>
                </c:pt>
                <c:pt idx="1181">
                  <c:v>39367</c:v>
                </c:pt>
                <c:pt idx="1182">
                  <c:v>39368</c:v>
                </c:pt>
                <c:pt idx="1183">
                  <c:v>39369</c:v>
                </c:pt>
                <c:pt idx="1184">
                  <c:v>39370</c:v>
                </c:pt>
                <c:pt idx="1185">
                  <c:v>39371</c:v>
                </c:pt>
                <c:pt idx="1186">
                  <c:v>39372</c:v>
                </c:pt>
                <c:pt idx="1187">
                  <c:v>39373</c:v>
                </c:pt>
                <c:pt idx="1188">
                  <c:v>39374</c:v>
                </c:pt>
                <c:pt idx="1189">
                  <c:v>39375</c:v>
                </c:pt>
                <c:pt idx="1190">
                  <c:v>39376</c:v>
                </c:pt>
                <c:pt idx="1191">
                  <c:v>39377</c:v>
                </c:pt>
                <c:pt idx="1192">
                  <c:v>39378</c:v>
                </c:pt>
                <c:pt idx="1193">
                  <c:v>39379</c:v>
                </c:pt>
                <c:pt idx="1194">
                  <c:v>39380</c:v>
                </c:pt>
                <c:pt idx="1195">
                  <c:v>39381</c:v>
                </c:pt>
                <c:pt idx="1196">
                  <c:v>39382</c:v>
                </c:pt>
                <c:pt idx="1197">
                  <c:v>39383</c:v>
                </c:pt>
                <c:pt idx="1198">
                  <c:v>39384</c:v>
                </c:pt>
                <c:pt idx="1199">
                  <c:v>39385</c:v>
                </c:pt>
                <c:pt idx="1200">
                  <c:v>39386</c:v>
                </c:pt>
                <c:pt idx="1201">
                  <c:v>39387</c:v>
                </c:pt>
                <c:pt idx="1202">
                  <c:v>39388</c:v>
                </c:pt>
                <c:pt idx="1203">
                  <c:v>39389</c:v>
                </c:pt>
                <c:pt idx="1204">
                  <c:v>39390</c:v>
                </c:pt>
                <c:pt idx="1205">
                  <c:v>39391</c:v>
                </c:pt>
                <c:pt idx="1206">
                  <c:v>39392</c:v>
                </c:pt>
                <c:pt idx="1207">
                  <c:v>39393</c:v>
                </c:pt>
                <c:pt idx="1208">
                  <c:v>39394</c:v>
                </c:pt>
                <c:pt idx="1209">
                  <c:v>39395</c:v>
                </c:pt>
                <c:pt idx="1210">
                  <c:v>39396</c:v>
                </c:pt>
                <c:pt idx="1211">
                  <c:v>39397</c:v>
                </c:pt>
                <c:pt idx="1212">
                  <c:v>39398</c:v>
                </c:pt>
                <c:pt idx="1213">
                  <c:v>39399</c:v>
                </c:pt>
                <c:pt idx="1214">
                  <c:v>39400</c:v>
                </c:pt>
                <c:pt idx="1215">
                  <c:v>39401</c:v>
                </c:pt>
                <c:pt idx="1216">
                  <c:v>39402</c:v>
                </c:pt>
                <c:pt idx="1217">
                  <c:v>39403</c:v>
                </c:pt>
                <c:pt idx="1218">
                  <c:v>39404</c:v>
                </c:pt>
                <c:pt idx="1219">
                  <c:v>39405</c:v>
                </c:pt>
                <c:pt idx="1220">
                  <c:v>39406</c:v>
                </c:pt>
                <c:pt idx="1221">
                  <c:v>39407</c:v>
                </c:pt>
                <c:pt idx="1222">
                  <c:v>39408</c:v>
                </c:pt>
                <c:pt idx="1223">
                  <c:v>39409</c:v>
                </c:pt>
                <c:pt idx="1224">
                  <c:v>39410</c:v>
                </c:pt>
                <c:pt idx="1225">
                  <c:v>39411</c:v>
                </c:pt>
                <c:pt idx="1226">
                  <c:v>39412</c:v>
                </c:pt>
                <c:pt idx="1227">
                  <c:v>39413</c:v>
                </c:pt>
                <c:pt idx="1228">
                  <c:v>39414</c:v>
                </c:pt>
                <c:pt idx="1229">
                  <c:v>39415</c:v>
                </c:pt>
                <c:pt idx="1230">
                  <c:v>39416</c:v>
                </c:pt>
                <c:pt idx="1231">
                  <c:v>39417</c:v>
                </c:pt>
                <c:pt idx="1232">
                  <c:v>39418</c:v>
                </c:pt>
                <c:pt idx="1233">
                  <c:v>39419</c:v>
                </c:pt>
                <c:pt idx="1234">
                  <c:v>39420</c:v>
                </c:pt>
                <c:pt idx="1235">
                  <c:v>39421</c:v>
                </c:pt>
                <c:pt idx="1236">
                  <c:v>39422</c:v>
                </c:pt>
                <c:pt idx="1237">
                  <c:v>39423</c:v>
                </c:pt>
                <c:pt idx="1238">
                  <c:v>39424</c:v>
                </c:pt>
                <c:pt idx="1239">
                  <c:v>39425</c:v>
                </c:pt>
                <c:pt idx="1240">
                  <c:v>39426</c:v>
                </c:pt>
                <c:pt idx="1241">
                  <c:v>39427</c:v>
                </c:pt>
                <c:pt idx="1242">
                  <c:v>39428</c:v>
                </c:pt>
                <c:pt idx="1243">
                  <c:v>39429</c:v>
                </c:pt>
                <c:pt idx="1244">
                  <c:v>39430</c:v>
                </c:pt>
                <c:pt idx="1245">
                  <c:v>39431</c:v>
                </c:pt>
                <c:pt idx="1246">
                  <c:v>39432</c:v>
                </c:pt>
                <c:pt idx="1247">
                  <c:v>39433</c:v>
                </c:pt>
                <c:pt idx="1248">
                  <c:v>39434</c:v>
                </c:pt>
                <c:pt idx="1249">
                  <c:v>39435</c:v>
                </c:pt>
                <c:pt idx="1250">
                  <c:v>39436</c:v>
                </c:pt>
                <c:pt idx="1251">
                  <c:v>39437</c:v>
                </c:pt>
                <c:pt idx="1252">
                  <c:v>39438</c:v>
                </c:pt>
                <c:pt idx="1253">
                  <c:v>39439</c:v>
                </c:pt>
                <c:pt idx="1254">
                  <c:v>39440</c:v>
                </c:pt>
                <c:pt idx="1255">
                  <c:v>39441</c:v>
                </c:pt>
                <c:pt idx="1256">
                  <c:v>39442</c:v>
                </c:pt>
                <c:pt idx="1257">
                  <c:v>39443</c:v>
                </c:pt>
                <c:pt idx="1258">
                  <c:v>39444</c:v>
                </c:pt>
                <c:pt idx="1259">
                  <c:v>39445</c:v>
                </c:pt>
                <c:pt idx="1260">
                  <c:v>39446</c:v>
                </c:pt>
                <c:pt idx="1261">
                  <c:v>39447</c:v>
                </c:pt>
                <c:pt idx="1262">
                  <c:v>39448</c:v>
                </c:pt>
                <c:pt idx="1263">
                  <c:v>39449</c:v>
                </c:pt>
                <c:pt idx="1264">
                  <c:v>39450</c:v>
                </c:pt>
                <c:pt idx="1265">
                  <c:v>39451</c:v>
                </c:pt>
                <c:pt idx="1266">
                  <c:v>39452</c:v>
                </c:pt>
                <c:pt idx="1267">
                  <c:v>39453</c:v>
                </c:pt>
                <c:pt idx="1268">
                  <c:v>39454</c:v>
                </c:pt>
                <c:pt idx="1269">
                  <c:v>39455</c:v>
                </c:pt>
                <c:pt idx="1270">
                  <c:v>39456</c:v>
                </c:pt>
                <c:pt idx="1271">
                  <c:v>39457</c:v>
                </c:pt>
                <c:pt idx="1272">
                  <c:v>39458</c:v>
                </c:pt>
                <c:pt idx="1273">
                  <c:v>39459</c:v>
                </c:pt>
                <c:pt idx="1274">
                  <c:v>39460</c:v>
                </c:pt>
                <c:pt idx="1275">
                  <c:v>39461</c:v>
                </c:pt>
                <c:pt idx="1276">
                  <c:v>39462</c:v>
                </c:pt>
                <c:pt idx="1277">
                  <c:v>39463</c:v>
                </c:pt>
                <c:pt idx="1278">
                  <c:v>39464</c:v>
                </c:pt>
                <c:pt idx="1279">
                  <c:v>39465</c:v>
                </c:pt>
                <c:pt idx="1280">
                  <c:v>39466</c:v>
                </c:pt>
                <c:pt idx="1281">
                  <c:v>39467</c:v>
                </c:pt>
                <c:pt idx="1282">
                  <c:v>39468</c:v>
                </c:pt>
                <c:pt idx="1283">
                  <c:v>39469</c:v>
                </c:pt>
                <c:pt idx="1284">
                  <c:v>39470</c:v>
                </c:pt>
                <c:pt idx="1285">
                  <c:v>39471</c:v>
                </c:pt>
                <c:pt idx="1286">
                  <c:v>39472</c:v>
                </c:pt>
                <c:pt idx="1287">
                  <c:v>39473</c:v>
                </c:pt>
                <c:pt idx="1288">
                  <c:v>39474</c:v>
                </c:pt>
                <c:pt idx="1289">
                  <c:v>39475</c:v>
                </c:pt>
                <c:pt idx="1290">
                  <c:v>39476</c:v>
                </c:pt>
                <c:pt idx="1291">
                  <c:v>39477</c:v>
                </c:pt>
                <c:pt idx="1292">
                  <c:v>39478</c:v>
                </c:pt>
                <c:pt idx="1293">
                  <c:v>39479</c:v>
                </c:pt>
                <c:pt idx="1294">
                  <c:v>39480</c:v>
                </c:pt>
                <c:pt idx="1295">
                  <c:v>39481</c:v>
                </c:pt>
                <c:pt idx="1296">
                  <c:v>39482</c:v>
                </c:pt>
                <c:pt idx="1297">
                  <c:v>39483</c:v>
                </c:pt>
                <c:pt idx="1298">
                  <c:v>39484</c:v>
                </c:pt>
                <c:pt idx="1299">
                  <c:v>39485</c:v>
                </c:pt>
                <c:pt idx="1300">
                  <c:v>39486</c:v>
                </c:pt>
                <c:pt idx="1301">
                  <c:v>39487</c:v>
                </c:pt>
                <c:pt idx="1302">
                  <c:v>39488</c:v>
                </c:pt>
                <c:pt idx="1303">
                  <c:v>39489</c:v>
                </c:pt>
                <c:pt idx="1304">
                  <c:v>39490</c:v>
                </c:pt>
                <c:pt idx="1305">
                  <c:v>39491</c:v>
                </c:pt>
                <c:pt idx="1306">
                  <c:v>39492</c:v>
                </c:pt>
                <c:pt idx="1307">
                  <c:v>39493</c:v>
                </c:pt>
                <c:pt idx="1308">
                  <c:v>39494</c:v>
                </c:pt>
                <c:pt idx="1309">
                  <c:v>39495</c:v>
                </c:pt>
                <c:pt idx="1310">
                  <c:v>39496</c:v>
                </c:pt>
                <c:pt idx="1311">
                  <c:v>39497</c:v>
                </c:pt>
                <c:pt idx="1312">
                  <c:v>39498</c:v>
                </c:pt>
                <c:pt idx="1313">
                  <c:v>39499</c:v>
                </c:pt>
                <c:pt idx="1314">
                  <c:v>39500</c:v>
                </c:pt>
                <c:pt idx="1315">
                  <c:v>39501</c:v>
                </c:pt>
                <c:pt idx="1316">
                  <c:v>39502</c:v>
                </c:pt>
                <c:pt idx="1317">
                  <c:v>39503</c:v>
                </c:pt>
                <c:pt idx="1318">
                  <c:v>39504</c:v>
                </c:pt>
                <c:pt idx="1319">
                  <c:v>39505</c:v>
                </c:pt>
                <c:pt idx="1320">
                  <c:v>39506</c:v>
                </c:pt>
                <c:pt idx="1321">
                  <c:v>39507</c:v>
                </c:pt>
                <c:pt idx="1322">
                  <c:v>39508</c:v>
                </c:pt>
                <c:pt idx="1323">
                  <c:v>39509</c:v>
                </c:pt>
                <c:pt idx="1324">
                  <c:v>39510</c:v>
                </c:pt>
                <c:pt idx="1325">
                  <c:v>39511</c:v>
                </c:pt>
                <c:pt idx="1326">
                  <c:v>39512</c:v>
                </c:pt>
                <c:pt idx="1327">
                  <c:v>39513</c:v>
                </c:pt>
                <c:pt idx="1328">
                  <c:v>39514</c:v>
                </c:pt>
                <c:pt idx="1329">
                  <c:v>39515</c:v>
                </c:pt>
                <c:pt idx="1330">
                  <c:v>39516</c:v>
                </c:pt>
                <c:pt idx="1331">
                  <c:v>39517</c:v>
                </c:pt>
                <c:pt idx="1332">
                  <c:v>39518</c:v>
                </c:pt>
                <c:pt idx="1333">
                  <c:v>39519</c:v>
                </c:pt>
                <c:pt idx="1334">
                  <c:v>39520</c:v>
                </c:pt>
                <c:pt idx="1335">
                  <c:v>39521</c:v>
                </c:pt>
                <c:pt idx="1336">
                  <c:v>39522</c:v>
                </c:pt>
                <c:pt idx="1337">
                  <c:v>39523</c:v>
                </c:pt>
                <c:pt idx="1338">
                  <c:v>39524</c:v>
                </c:pt>
                <c:pt idx="1339">
                  <c:v>39525</c:v>
                </c:pt>
                <c:pt idx="1340">
                  <c:v>39526</c:v>
                </c:pt>
                <c:pt idx="1341">
                  <c:v>39527</c:v>
                </c:pt>
                <c:pt idx="1342">
                  <c:v>39528</c:v>
                </c:pt>
                <c:pt idx="1343">
                  <c:v>39529</c:v>
                </c:pt>
                <c:pt idx="1344">
                  <c:v>39530</c:v>
                </c:pt>
                <c:pt idx="1345">
                  <c:v>39531</c:v>
                </c:pt>
                <c:pt idx="1346">
                  <c:v>39532</c:v>
                </c:pt>
                <c:pt idx="1347">
                  <c:v>39533</c:v>
                </c:pt>
                <c:pt idx="1348">
                  <c:v>39534</c:v>
                </c:pt>
                <c:pt idx="1349">
                  <c:v>39535</c:v>
                </c:pt>
                <c:pt idx="1350">
                  <c:v>39536</c:v>
                </c:pt>
                <c:pt idx="1351">
                  <c:v>39537</c:v>
                </c:pt>
                <c:pt idx="1352">
                  <c:v>39538</c:v>
                </c:pt>
                <c:pt idx="1353">
                  <c:v>39539</c:v>
                </c:pt>
                <c:pt idx="1354">
                  <c:v>39540</c:v>
                </c:pt>
                <c:pt idx="1355">
                  <c:v>39541</c:v>
                </c:pt>
                <c:pt idx="1356">
                  <c:v>39542</c:v>
                </c:pt>
                <c:pt idx="1357">
                  <c:v>39543</c:v>
                </c:pt>
                <c:pt idx="1358">
                  <c:v>39544</c:v>
                </c:pt>
                <c:pt idx="1359">
                  <c:v>39545</c:v>
                </c:pt>
                <c:pt idx="1360">
                  <c:v>39546</c:v>
                </c:pt>
                <c:pt idx="1361">
                  <c:v>39547</c:v>
                </c:pt>
                <c:pt idx="1362">
                  <c:v>39548</c:v>
                </c:pt>
                <c:pt idx="1363">
                  <c:v>39549</c:v>
                </c:pt>
                <c:pt idx="1364">
                  <c:v>39550</c:v>
                </c:pt>
                <c:pt idx="1365">
                  <c:v>39551</c:v>
                </c:pt>
                <c:pt idx="1366">
                  <c:v>39552</c:v>
                </c:pt>
                <c:pt idx="1367">
                  <c:v>39553</c:v>
                </c:pt>
                <c:pt idx="1368">
                  <c:v>39554</c:v>
                </c:pt>
                <c:pt idx="1369">
                  <c:v>39555</c:v>
                </c:pt>
                <c:pt idx="1370">
                  <c:v>39556</c:v>
                </c:pt>
                <c:pt idx="1371">
                  <c:v>39557</c:v>
                </c:pt>
                <c:pt idx="1372">
                  <c:v>39558</c:v>
                </c:pt>
                <c:pt idx="1373">
                  <c:v>39559</c:v>
                </c:pt>
                <c:pt idx="1374">
                  <c:v>39560</c:v>
                </c:pt>
                <c:pt idx="1375">
                  <c:v>39561</c:v>
                </c:pt>
                <c:pt idx="1376">
                  <c:v>39562</c:v>
                </c:pt>
                <c:pt idx="1377">
                  <c:v>39563</c:v>
                </c:pt>
                <c:pt idx="1378">
                  <c:v>39564</c:v>
                </c:pt>
                <c:pt idx="1379">
                  <c:v>39565</c:v>
                </c:pt>
                <c:pt idx="1380">
                  <c:v>39566</c:v>
                </c:pt>
                <c:pt idx="1381">
                  <c:v>39567</c:v>
                </c:pt>
                <c:pt idx="1382">
                  <c:v>39568</c:v>
                </c:pt>
                <c:pt idx="1383">
                  <c:v>39569</c:v>
                </c:pt>
                <c:pt idx="1384">
                  <c:v>39570</c:v>
                </c:pt>
                <c:pt idx="1385">
                  <c:v>39571</c:v>
                </c:pt>
                <c:pt idx="1386">
                  <c:v>39572</c:v>
                </c:pt>
                <c:pt idx="1387">
                  <c:v>39573</c:v>
                </c:pt>
                <c:pt idx="1388">
                  <c:v>39574</c:v>
                </c:pt>
                <c:pt idx="1389">
                  <c:v>39575</c:v>
                </c:pt>
                <c:pt idx="1390">
                  <c:v>39576</c:v>
                </c:pt>
                <c:pt idx="1391">
                  <c:v>39577</c:v>
                </c:pt>
                <c:pt idx="1392">
                  <c:v>39578</c:v>
                </c:pt>
                <c:pt idx="1393">
                  <c:v>39579</c:v>
                </c:pt>
                <c:pt idx="1394">
                  <c:v>39580</c:v>
                </c:pt>
                <c:pt idx="1395">
                  <c:v>39581</c:v>
                </c:pt>
                <c:pt idx="1396">
                  <c:v>39582</c:v>
                </c:pt>
                <c:pt idx="1397">
                  <c:v>39583</c:v>
                </c:pt>
                <c:pt idx="1398">
                  <c:v>39584</c:v>
                </c:pt>
                <c:pt idx="1399">
                  <c:v>39585</c:v>
                </c:pt>
                <c:pt idx="1400">
                  <c:v>39586</c:v>
                </c:pt>
                <c:pt idx="1401">
                  <c:v>39587</c:v>
                </c:pt>
                <c:pt idx="1402">
                  <c:v>39588</c:v>
                </c:pt>
                <c:pt idx="1403">
                  <c:v>39589</c:v>
                </c:pt>
                <c:pt idx="1404">
                  <c:v>39590</c:v>
                </c:pt>
                <c:pt idx="1405">
                  <c:v>39591</c:v>
                </c:pt>
                <c:pt idx="1406">
                  <c:v>39592</c:v>
                </c:pt>
                <c:pt idx="1407">
                  <c:v>39593</c:v>
                </c:pt>
                <c:pt idx="1408">
                  <c:v>39594</c:v>
                </c:pt>
                <c:pt idx="1409">
                  <c:v>39595</c:v>
                </c:pt>
                <c:pt idx="1410">
                  <c:v>39596</c:v>
                </c:pt>
                <c:pt idx="1411">
                  <c:v>39597</c:v>
                </c:pt>
                <c:pt idx="1412">
                  <c:v>39598</c:v>
                </c:pt>
                <c:pt idx="1413">
                  <c:v>39599</c:v>
                </c:pt>
                <c:pt idx="1414">
                  <c:v>39600</c:v>
                </c:pt>
                <c:pt idx="1415">
                  <c:v>39601</c:v>
                </c:pt>
                <c:pt idx="1416">
                  <c:v>39602</c:v>
                </c:pt>
                <c:pt idx="1417">
                  <c:v>39603</c:v>
                </c:pt>
                <c:pt idx="1418">
                  <c:v>39604</c:v>
                </c:pt>
                <c:pt idx="1419">
                  <c:v>39605</c:v>
                </c:pt>
                <c:pt idx="1420">
                  <c:v>39606</c:v>
                </c:pt>
                <c:pt idx="1421">
                  <c:v>39607</c:v>
                </c:pt>
                <c:pt idx="1422">
                  <c:v>39608</c:v>
                </c:pt>
                <c:pt idx="1423">
                  <c:v>39609</c:v>
                </c:pt>
                <c:pt idx="1424">
                  <c:v>39610</c:v>
                </c:pt>
                <c:pt idx="1425">
                  <c:v>39611</c:v>
                </c:pt>
                <c:pt idx="1426">
                  <c:v>39612</c:v>
                </c:pt>
                <c:pt idx="1427">
                  <c:v>39613</c:v>
                </c:pt>
                <c:pt idx="1428">
                  <c:v>39614</c:v>
                </c:pt>
                <c:pt idx="1429">
                  <c:v>39615</c:v>
                </c:pt>
                <c:pt idx="1430">
                  <c:v>39616</c:v>
                </c:pt>
                <c:pt idx="1431">
                  <c:v>39617</c:v>
                </c:pt>
                <c:pt idx="1432">
                  <c:v>39618</c:v>
                </c:pt>
                <c:pt idx="1433">
                  <c:v>39619</c:v>
                </c:pt>
                <c:pt idx="1434">
                  <c:v>39620</c:v>
                </c:pt>
                <c:pt idx="1435">
                  <c:v>39621</c:v>
                </c:pt>
                <c:pt idx="1436">
                  <c:v>39622</c:v>
                </c:pt>
                <c:pt idx="1437">
                  <c:v>39623</c:v>
                </c:pt>
                <c:pt idx="1438">
                  <c:v>39624</c:v>
                </c:pt>
                <c:pt idx="1439">
                  <c:v>39625</c:v>
                </c:pt>
                <c:pt idx="1440">
                  <c:v>39626</c:v>
                </c:pt>
                <c:pt idx="1441">
                  <c:v>39627</c:v>
                </c:pt>
                <c:pt idx="1442">
                  <c:v>39628</c:v>
                </c:pt>
                <c:pt idx="1443">
                  <c:v>39629</c:v>
                </c:pt>
                <c:pt idx="1444">
                  <c:v>39630</c:v>
                </c:pt>
                <c:pt idx="1445">
                  <c:v>39631</c:v>
                </c:pt>
                <c:pt idx="1446">
                  <c:v>39632</c:v>
                </c:pt>
                <c:pt idx="1447">
                  <c:v>39633</c:v>
                </c:pt>
                <c:pt idx="1448">
                  <c:v>39634</c:v>
                </c:pt>
                <c:pt idx="1449">
                  <c:v>39635</c:v>
                </c:pt>
                <c:pt idx="1450">
                  <c:v>39636</c:v>
                </c:pt>
                <c:pt idx="1451">
                  <c:v>39637</c:v>
                </c:pt>
                <c:pt idx="1452">
                  <c:v>39638</c:v>
                </c:pt>
                <c:pt idx="1453">
                  <c:v>39639</c:v>
                </c:pt>
                <c:pt idx="1454">
                  <c:v>39640</c:v>
                </c:pt>
                <c:pt idx="1455">
                  <c:v>39641</c:v>
                </c:pt>
                <c:pt idx="1456">
                  <c:v>39642</c:v>
                </c:pt>
                <c:pt idx="1457">
                  <c:v>39643</c:v>
                </c:pt>
                <c:pt idx="1458">
                  <c:v>39644</c:v>
                </c:pt>
                <c:pt idx="1459">
                  <c:v>39645</c:v>
                </c:pt>
                <c:pt idx="1460">
                  <c:v>39646</c:v>
                </c:pt>
                <c:pt idx="1461">
                  <c:v>39647</c:v>
                </c:pt>
                <c:pt idx="1462">
                  <c:v>39648</c:v>
                </c:pt>
                <c:pt idx="1463">
                  <c:v>39649</c:v>
                </c:pt>
                <c:pt idx="1464">
                  <c:v>39650</c:v>
                </c:pt>
                <c:pt idx="1465">
                  <c:v>39651</c:v>
                </c:pt>
                <c:pt idx="1466">
                  <c:v>39652</c:v>
                </c:pt>
                <c:pt idx="1467">
                  <c:v>39653</c:v>
                </c:pt>
                <c:pt idx="1468">
                  <c:v>39654</c:v>
                </c:pt>
                <c:pt idx="1469">
                  <c:v>39655</c:v>
                </c:pt>
                <c:pt idx="1470">
                  <c:v>39656</c:v>
                </c:pt>
                <c:pt idx="1471">
                  <c:v>39657</c:v>
                </c:pt>
                <c:pt idx="1472">
                  <c:v>39658</c:v>
                </c:pt>
                <c:pt idx="1473">
                  <c:v>39659</c:v>
                </c:pt>
                <c:pt idx="1474">
                  <c:v>39660</c:v>
                </c:pt>
                <c:pt idx="1475">
                  <c:v>39661</c:v>
                </c:pt>
                <c:pt idx="1476">
                  <c:v>39662</c:v>
                </c:pt>
                <c:pt idx="1477">
                  <c:v>39663</c:v>
                </c:pt>
                <c:pt idx="1478">
                  <c:v>39664</c:v>
                </c:pt>
                <c:pt idx="1479">
                  <c:v>39665</c:v>
                </c:pt>
                <c:pt idx="1480">
                  <c:v>39666</c:v>
                </c:pt>
                <c:pt idx="1481">
                  <c:v>39667</c:v>
                </c:pt>
                <c:pt idx="1482">
                  <c:v>39668</c:v>
                </c:pt>
                <c:pt idx="1483">
                  <c:v>39669</c:v>
                </c:pt>
                <c:pt idx="1484">
                  <c:v>39670</c:v>
                </c:pt>
                <c:pt idx="1485">
                  <c:v>39671</c:v>
                </c:pt>
                <c:pt idx="1486">
                  <c:v>39672</c:v>
                </c:pt>
                <c:pt idx="1487">
                  <c:v>39673</c:v>
                </c:pt>
                <c:pt idx="1488">
                  <c:v>39674</c:v>
                </c:pt>
                <c:pt idx="1489">
                  <c:v>39675</c:v>
                </c:pt>
                <c:pt idx="1490">
                  <c:v>39676</c:v>
                </c:pt>
                <c:pt idx="1491">
                  <c:v>39677</c:v>
                </c:pt>
                <c:pt idx="1492">
                  <c:v>39678</c:v>
                </c:pt>
                <c:pt idx="1493">
                  <c:v>39679</c:v>
                </c:pt>
                <c:pt idx="1494">
                  <c:v>39680</c:v>
                </c:pt>
                <c:pt idx="1495">
                  <c:v>39681</c:v>
                </c:pt>
                <c:pt idx="1496">
                  <c:v>39682</c:v>
                </c:pt>
                <c:pt idx="1497">
                  <c:v>39683</c:v>
                </c:pt>
                <c:pt idx="1498">
                  <c:v>39684</c:v>
                </c:pt>
                <c:pt idx="1499">
                  <c:v>39685</c:v>
                </c:pt>
                <c:pt idx="1500">
                  <c:v>39686</c:v>
                </c:pt>
                <c:pt idx="1501">
                  <c:v>39687</c:v>
                </c:pt>
                <c:pt idx="1502">
                  <c:v>39688</c:v>
                </c:pt>
                <c:pt idx="1503">
                  <c:v>39689</c:v>
                </c:pt>
                <c:pt idx="1504">
                  <c:v>39690</c:v>
                </c:pt>
                <c:pt idx="1505">
                  <c:v>39691</c:v>
                </c:pt>
                <c:pt idx="1506">
                  <c:v>39692</c:v>
                </c:pt>
                <c:pt idx="1507">
                  <c:v>39693</c:v>
                </c:pt>
                <c:pt idx="1508">
                  <c:v>39694</c:v>
                </c:pt>
                <c:pt idx="1509">
                  <c:v>39695</c:v>
                </c:pt>
                <c:pt idx="1510">
                  <c:v>39696</c:v>
                </c:pt>
                <c:pt idx="1511">
                  <c:v>39697</c:v>
                </c:pt>
                <c:pt idx="1512">
                  <c:v>39698</c:v>
                </c:pt>
                <c:pt idx="1513">
                  <c:v>39699</c:v>
                </c:pt>
                <c:pt idx="1514">
                  <c:v>39700</c:v>
                </c:pt>
                <c:pt idx="1515">
                  <c:v>39701</c:v>
                </c:pt>
                <c:pt idx="1516">
                  <c:v>39702</c:v>
                </c:pt>
                <c:pt idx="1517">
                  <c:v>39703</c:v>
                </c:pt>
                <c:pt idx="1518">
                  <c:v>39704</c:v>
                </c:pt>
                <c:pt idx="1519">
                  <c:v>39705</c:v>
                </c:pt>
                <c:pt idx="1520">
                  <c:v>39706</c:v>
                </c:pt>
                <c:pt idx="1521">
                  <c:v>39707</c:v>
                </c:pt>
                <c:pt idx="1522">
                  <c:v>39708</c:v>
                </c:pt>
                <c:pt idx="1523">
                  <c:v>39709</c:v>
                </c:pt>
                <c:pt idx="1524">
                  <c:v>39710</c:v>
                </c:pt>
                <c:pt idx="1525">
                  <c:v>39711</c:v>
                </c:pt>
                <c:pt idx="1526">
                  <c:v>39712</c:v>
                </c:pt>
                <c:pt idx="1527">
                  <c:v>39713</c:v>
                </c:pt>
                <c:pt idx="1528">
                  <c:v>39714</c:v>
                </c:pt>
                <c:pt idx="1529">
                  <c:v>39715</c:v>
                </c:pt>
                <c:pt idx="1530">
                  <c:v>39716</c:v>
                </c:pt>
                <c:pt idx="1531">
                  <c:v>39717</c:v>
                </c:pt>
                <c:pt idx="1532">
                  <c:v>39718</c:v>
                </c:pt>
                <c:pt idx="1533">
                  <c:v>39719</c:v>
                </c:pt>
                <c:pt idx="1534">
                  <c:v>39720</c:v>
                </c:pt>
                <c:pt idx="1535">
                  <c:v>39721</c:v>
                </c:pt>
                <c:pt idx="1536">
                  <c:v>39722</c:v>
                </c:pt>
                <c:pt idx="1537">
                  <c:v>39723</c:v>
                </c:pt>
                <c:pt idx="1538">
                  <c:v>39724</c:v>
                </c:pt>
                <c:pt idx="1539">
                  <c:v>39725</c:v>
                </c:pt>
                <c:pt idx="1540">
                  <c:v>39726</c:v>
                </c:pt>
                <c:pt idx="1541">
                  <c:v>39727</c:v>
                </c:pt>
                <c:pt idx="1542">
                  <c:v>39728</c:v>
                </c:pt>
                <c:pt idx="1543">
                  <c:v>39729</c:v>
                </c:pt>
                <c:pt idx="1544">
                  <c:v>39730</c:v>
                </c:pt>
                <c:pt idx="1545">
                  <c:v>39731</c:v>
                </c:pt>
                <c:pt idx="1546">
                  <c:v>39732</c:v>
                </c:pt>
                <c:pt idx="1547">
                  <c:v>39733</c:v>
                </c:pt>
                <c:pt idx="1548">
                  <c:v>39734</c:v>
                </c:pt>
                <c:pt idx="1549">
                  <c:v>39735</c:v>
                </c:pt>
                <c:pt idx="1550">
                  <c:v>39736</c:v>
                </c:pt>
                <c:pt idx="1551">
                  <c:v>39737</c:v>
                </c:pt>
                <c:pt idx="1552">
                  <c:v>39738</c:v>
                </c:pt>
                <c:pt idx="1553">
                  <c:v>39739</c:v>
                </c:pt>
                <c:pt idx="1554">
                  <c:v>39740</c:v>
                </c:pt>
                <c:pt idx="1555">
                  <c:v>39741</c:v>
                </c:pt>
                <c:pt idx="1556">
                  <c:v>39742</c:v>
                </c:pt>
                <c:pt idx="1557">
                  <c:v>39743</c:v>
                </c:pt>
                <c:pt idx="1558">
                  <c:v>39744</c:v>
                </c:pt>
                <c:pt idx="1559">
                  <c:v>39745</c:v>
                </c:pt>
                <c:pt idx="1560">
                  <c:v>39746</c:v>
                </c:pt>
                <c:pt idx="1561">
                  <c:v>39747</c:v>
                </c:pt>
                <c:pt idx="1562">
                  <c:v>39748</c:v>
                </c:pt>
                <c:pt idx="1563">
                  <c:v>39749</c:v>
                </c:pt>
                <c:pt idx="1564">
                  <c:v>39750</c:v>
                </c:pt>
                <c:pt idx="1565">
                  <c:v>39751</c:v>
                </c:pt>
                <c:pt idx="1566">
                  <c:v>39752</c:v>
                </c:pt>
                <c:pt idx="1567">
                  <c:v>39753</c:v>
                </c:pt>
                <c:pt idx="1568">
                  <c:v>39754</c:v>
                </c:pt>
                <c:pt idx="1569">
                  <c:v>39755</c:v>
                </c:pt>
                <c:pt idx="1570">
                  <c:v>39756</c:v>
                </c:pt>
                <c:pt idx="1571">
                  <c:v>39757</c:v>
                </c:pt>
                <c:pt idx="1572">
                  <c:v>39758</c:v>
                </c:pt>
                <c:pt idx="1573">
                  <c:v>39759</c:v>
                </c:pt>
                <c:pt idx="1574">
                  <c:v>39760</c:v>
                </c:pt>
                <c:pt idx="1575">
                  <c:v>39761</c:v>
                </c:pt>
                <c:pt idx="1576">
                  <c:v>39762</c:v>
                </c:pt>
                <c:pt idx="1577">
                  <c:v>39763</c:v>
                </c:pt>
                <c:pt idx="1578">
                  <c:v>39764</c:v>
                </c:pt>
                <c:pt idx="1579">
                  <c:v>39765</c:v>
                </c:pt>
                <c:pt idx="1580">
                  <c:v>39766</c:v>
                </c:pt>
                <c:pt idx="1581">
                  <c:v>39767</c:v>
                </c:pt>
                <c:pt idx="1582">
                  <c:v>39768</c:v>
                </c:pt>
                <c:pt idx="1583">
                  <c:v>39769</c:v>
                </c:pt>
                <c:pt idx="1584">
                  <c:v>39770</c:v>
                </c:pt>
                <c:pt idx="1585">
                  <c:v>39771</c:v>
                </c:pt>
                <c:pt idx="1586">
                  <c:v>39772</c:v>
                </c:pt>
                <c:pt idx="1587">
                  <c:v>39773</c:v>
                </c:pt>
                <c:pt idx="1588">
                  <c:v>39774</c:v>
                </c:pt>
                <c:pt idx="1589">
                  <c:v>39775</c:v>
                </c:pt>
                <c:pt idx="1590">
                  <c:v>39776</c:v>
                </c:pt>
                <c:pt idx="1591">
                  <c:v>39777</c:v>
                </c:pt>
                <c:pt idx="1592">
                  <c:v>39778</c:v>
                </c:pt>
                <c:pt idx="1593">
                  <c:v>39779</c:v>
                </c:pt>
                <c:pt idx="1594">
                  <c:v>39780</c:v>
                </c:pt>
                <c:pt idx="1595">
                  <c:v>39781</c:v>
                </c:pt>
                <c:pt idx="1596">
                  <c:v>39782</c:v>
                </c:pt>
                <c:pt idx="1597">
                  <c:v>39783</c:v>
                </c:pt>
                <c:pt idx="1598">
                  <c:v>39784</c:v>
                </c:pt>
                <c:pt idx="1599">
                  <c:v>39785</c:v>
                </c:pt>
                <c:pt idx="1600">
                  <c:v>39786</c:v>
                </c:pt>
                <c:pt idx="1601">
                  <c:v>39787</c:v>
                </c:pt>
                <c:pt idx="1602">
                  <c:v>39788</c:v>
                </c:pt>
                <c:pt idx="1603">
                  <c:v>39789</c:v>
                </c:pt>
                <c:pt idx="1604">
                  <c:v>39790</c:v>
                </c:pt>
                <c:pt idx="1605">
                  <c:v>39791</c:v>
                </c:pt>
                <c:pt idx="1606">
                  <c:v>39792</c:v>
                </c:pt>
                <c:pt idx="1607">
                  <c:v>39793</c:v>
                </c:pt>
                <c:pt idx="1608">
                  <c:v>39794</c:v>
                </c:pt>
                <c:pt idx="1609">
                  <c:v>39795</c:v>
                </c:pt>
                <c:pt idx="1610">
                  <c:v>39796</c:v>
                </c:pt>
                <c:pt idx="1611">
                  <c:v>39797</c:v>
                </c:pt>
                <c:pt idx="1612">
                  <c:v>39798</c:v>
                </c:pt>
                <c:pt idx="1613">
                  <c:v>39799</c:v>
                </c:pt>
                <c:pt idx="1614">
                  <c:v>39800</c:v>
                </c:pt>
                <c:pt idx="1615">
                  <c:v>39801</c:v>
                </c:pt>
                <c:pt idx="1616">
                  <c:v>39802</c:v>
                </c:pt>
                <c:pt idx="1617">
                  <c:v>39803</c:v>
                </c:pt>
                <c:pt idx="1618">
                  <c:v>39804</c:v>
                </c:pt>
                <c:pt idx="1619">
                  <c:v>39805</c:v>
                </c:pt>
                <c:pt idx="1620">
                  <c:v>39806</c:v>
                </c:pt>
                <c:pt idx="1621">
                  <c:v>39807</c:v>
                </c:pt>
                <c:pt idx="1622">
                  <c:v>39808</c:v>
                </c:pt>
                <c:pt idx="1623">
                  <c:v>39809</c:v>
                </c:pt>
                <c:pt idx="1624">
                  <c:v>39810</c:v>
                </c:pt>
                <c:pt idx="1625">
                  <c:v>39811</c:v>
                </c:pt>
                <c:pt idx="1626">
                  <c:v>39812</c:v>
                </c:pt>
                <c:pt idx="1627">
                  <c:v>39813</c:v>
                </c:pt>
                <c:pt idx="1628">
                  <c:v>39814</c:v>
                </c:pt>
                <c:pt idx="1629">
                  <c:v>39815</c:v>
                </c:pt>
                <c:pt idx="1630">
                  <c:v>39816</c:v>
                </c:pt>
                <c:pt idx="1631">
                  <c:v>39817</c:v>
                </c:pt>
                <c:pt idx="1632">
                  <c:v>39818</c:v>
                </c:pt>
                <c:pt idx="1633">
                  <c:v>39819</c:v>
                </c:pt>
                <c:pt idx="1634">
                  <c:v>39820</c:v>
                </c:pt>
                <c:pt idx="1635">
                  <c:v>39821</c:v>
                </c:pt>
                <c:pt idx="1636">
                  <c:v>39822</c:v>
                </c:pt>
                <c:pt idx="1637">
                  <c:v>39823</c:v>
                </c:pt>
                <c:pt idx="1638">
                  <c:v>39824</c:v>
                </c:pt>
                <c:pt idx="1639">
                  <c:v>39825</c:v>
                </c:pt>
                <c:pt idx="1640">
                  <c:v>39826</c:v>
                </c:pt>
                <c:pt idx="1641">
                  <c:v>39827</c:v>
                </c:pt>
                <c:pt idx="1642">
                  <c:v>39828</c:v>
                </c:pt>
                <c:pt idx="1643">
                  <c:v>39829</c:v>
                </c:pt>
                <c:pt idx="1644">
                  <c:v>39830</c:v>
                </c:pt>
                <c:pt idx="1645">
                  <c:v>39831</c:v>
                </c:pt>
                <c:pt idx="1646">
                  <c:v>39832</c:v>
                </c:pt>
                <c:pt idx="1647">
                  <c:v>39833</c:v>
                </c:pt>
                <c:pt idx="1648">
                  <c:v>39834</c:v>
                </c:pt>
                <c:pt idx="1649">
                  <c:v>39835</c:v>
                </c:pt>
                <c:pt idx="1650">
                  <c:v>39836</c:v>
                </c:pt>
                <c:pt idx="1651">
                  <c:v>39837</c:v>
                </c:pt>
                <c:pt idx="1652">
                  <c:v>39838</c:v>
                </c:pt>
                <c:pt idx="1653">
                  <c:v>39839</c:v>
                </c:pt>
                <c:pt idx="1654">
                  <c:v>39840</c:v>
                </c:pt>
                <c:pt idx="1655">
                  <c:v>39841</c:v>
                </c:pt>
                <c:pt idx="1656">
                  <c:v>39842</c:v>
                </c:pt>
                <c:pt idx="1657">
                  <c:v>39843</c:v>
                </c:pt>
                <c:pt idx="1658">
                  <c:v>39844</c:v>
                </c:pt>
                <c:pt idx="1659">
                  <c:v>39845</c:v>
                </c:pt>
                <c:pt idx="1660">
                  <c:v>39846</c:v>
                </c:pt>
                <c:pt idx="1661">
                  <c:v>39847</c:v>
                </c:pt>
                <c:pt idx="1662">
                  <c:v>39848</c:v>
                </c:pt>
                <c:pt idx="1663">
                  <c:v>39849</c:v>
                </c:pt>
                <c:pt idx="1664">
                  <c:v>39850</c:v>
                </c:pt>
                <c:pt idx="1665">
                  <c:v>39851</c:v>
                </c:pt>
                <c:pt idx="1666">
                  <c:v>39852</c:v>
                </c:pt>
                <c:pt idx="1667">
                  <c:v>39853</c:v>
                </c:pt>
                <c:pt idx="1668">
                  <c:v>39854</c:v>
                </c:pt>
                <c:pt idx="1669">
                  <c:v>39855</c:v>
                </c:pt>
                <c:pt idx="1670">
                  <c:v>39856</c:v>
                </c:pt>
                <c:pt idx="1671">
                  <c:v>39857</c:v>
                </c:pt>
                <c:pt idx="1672">
                  <c:v>39858</c:v>
                </c:pt>
                <c:pt idx="1673">
                  <c:v>39859</c:v>
                </c:pt>
                <c:pt idx="1674">
                  <c:v>39860</c:v>
                </c:pt>
                <c:pt idx="1675">
                  <c:v>39861</c:v>
                </c:pt>
                <c:pt idx="1676">
                  <c:v>39862</c:v>
                </c:pt>
                <c:pt idx="1677">
                  <c:v>39863</c:v>
                </c:pt>
                <c:pt idx="1678">
                  <c:v>39864</c:v>
                </c:pt>
                <c:pt idx="1679">
                  <c:v>39865</c:v>
                </c:pt>
                <c:pt idx="1680">
                  <c:v>39866</c:v>
                </c:pt>
                <c:pt idx="1681">
                  <c:v>39867</c:v>
                </c:pt>
                <c:pt idx="1682">
                  <c:v>39868</c:v>
                </c:pt>
                <c:pt idx="1683">
                  <c:v>39869</c:v>
                </c:pt>
                <c:pt idx="1684">
                  <c:v>39870</c:v>
                </c:pt>
                <c:pt idx="1685">
                  <c:v>39871</c:v>
                </c:pt>
                <c:pt idx="1686">
                  <c:v>39872</c:v>
                </c:pt>
                <c:pt idx="1687">
                  <c:v>39873</c:v>
                </c:pt>
                <c:pt idx="1688">
                  <c:v>39874</c:v>
                </c:pt>
                <c:pt idx="1689">
                  <c:v>39875</c:v>
                </c:pt>
                <c:pt idx="1690">
                  <c:v>39876</c:v>
                </c:pt>
                <c:pt idx="1691">
                  <c:v>39877</c:v>
                </c:pt>
                <c:pt idx="1692">
                  <c:v>39878</c:v>
                </c:pt>
                <c:pt idx="1693">
                  <c:v>39879</c:v>
                </c:pt>
                <c:pt idx="1694">
                  <c:v>39880</c:v>
                </c:pt>
                <c:pt idx="1695">
                  <c:v>39881</c:v>
                </c:pt>
                <c:pt idx="1696">
                  <c:v>39882</c:v>
                </c:pt>
                <c:pt idx="1697">
                  <c:v>39883</c:v>
                </c:pt>
                <c:pt idx="1698">
                  <c:v>39884</c:v>
                </c:pt>
                <c:pt idx="1699">
                  <c:v>39885</c:v>
                </c:pt>
                <c:pt idx="1700">
                  <c:v>39886</c:v>
                </c:pt>
                <c:pt idx="1701">
                  <c:v>39887</c:v>
                </c:pt>
                <c:pt idx="1702">
                  <c:v>39888</c:v>
                </c:pt>
                <c:pt idx="1703">
                  <c:v>39889</c:v>
                </c:pt>
                <c:pt idx="1704">
                  <c:v>39890</c:v>
                </c:pt>
                <c:pt idx="1705">
                  <c:v>39891</c:v>
                </c:pt>
                <c:pt idx="1706">
                  <c:v>39892</c:v>
                </c:pt>
                <c:pt idx="1707">
                  <c:v>39893</c:v>
                </c:pt>
                <c:pt idx="1708">
                  <c:v>39894</c:v>
                </c:pt>
                <c:pt idx="1709">
                  <c:v>39895</c:v>
                </c:pt>
                <c:pt idx="1710">
                  <c:v>39896</c:v>
                </c:pt>
                <c:pt idx="1711">
                  <c:v>39897</c:v>
                </c:pt>
                <c:pt idx="1712">
                  <c:v>39898</c:v>
                </c:pt>
                <c:pt idx="1713">
                  <c:v>39899</c:v>
                </c:pt>
                <c:pt idx="1714">
                  <c:v>39900</c:v>
                </c:pt>
                <c:pt idx="1715">
                  <c:v>39901</c:v>
                </c:pt>
                <c:pt idx="1716">
                  <c:v>39902</c:v>
                </c:pt>
                <c:pt idx="1717">
                  <c:v>39903</c:v>
                </c:pt>
                <c:pt idx="1718">
                  <c:v>39904</c:v>
                </c:pt>
                <c:pt idx="1719">
                  <c:v>39905</c:v>
                </c:pt>
                <c:pt idx="1720">
                  <c:v>39906</c:v>
                </c:pt>
                <c:pt idx="1721">
                  <c:v>39907</c:v>
                </c:pt>
                <c:pt idx="1722">
                  <c:v>39908</c:v>
                </c:pt>
                <c:pt idx="1723">
                  <c:v>39909</c:v>
                </c:pt>
                <c:pt idx="1724">
                  <c:v>39910</c:v>
                </c:pt>
                <c:pt idx="1725">
                  <c:v>39911</c:v>
                </c:pt>
                <c:pt idx="1726">
                  <c:v>39912</c:v>
                </c:pt>
                <c:pt idx="1727">
                  <c:v>39913</c:v>
                </c:pt>
                <c:pt idx="1728">
                  <c:v>39914</c:v>
                </c:pt>
                <c:pt idx="1729">
                  <c:v>39915</c:v>
                </c:pt>
                <c:pt idx="1730">
                  <c:v>39916</c:v>
                </c:pt>
                <c:pt idx="1731">
                  <c:v>39917</c:v>
                </c:pt>
                <c:pt idx="1732">
                  <c:v>39918</c:v>
                </c:pt>
                <c:pt idx="1733">
                  <c:v>39919</c:v>
                </c:pt>
                <c:pt idx="1734">
                  <c:v>39920</c:v>
                </c:pt>
                <c:pt idx="1735">
                  <c:v>39921</c:v>
                </c:pt>
                <c:pt idx="1736">
                  <c:v>39922</c:v>
                </c:pt>
                <c:pt idx="1737">
                  <c:v>39923</c:v>
                </c:pt>
                <c:pt idx="1738">
                  <c:v>39924</c:v>
                </c:pt>
                <c:pt idx="1739">
                  <c:v>39925</c:v>
                </c:pt>
                <c:pt idx="1740">
                  <c:v>39926</c:v>
                </c:pt>
                <c:pt idx="1741">
                  <c:v>39927</c:v>
                </c:pt>
                <c:pt idx="1742">
                  <c:v>39928</c:v>
                </c:pt>
                <c:pt idx="1743">
                  <c:v>39929</c:v>
                </c:pt>
                <c:pt idx="1744">
                  <c:v>39930</c:v>
                </c:pt>
                <c:pt idx="1745">
                  <c:v>39931</c:v>
                </c:pt>
                <c:pt idx="1746">
                  <c:v>39932</c:v>
                </c:pt>
                <c:pt idx="1747">
                  <c:v>39933</c:v>
                </c:pt>
                <c:pt idx="1748">
                  <c:v>39934</c:v>
                </c:pt>
                <c:pt idx="1749">
                  <c:v>39935</c:v>
                </c:pt>
                <c:pt idx="1750">
                  <c:v>39936</c:v>
                </c:pt>
                <c:pt idx="1751">
                  <c:v>39937</c:v>
                </c:pt>
                <c:pt idx="1752">
                  <c:v>39938</c:v>
                </c:pt>
                <c:pt idx="1753">
                  <c:v>39939</c:v>
                </c:pt>
                <c:pt idx="1754">
                  <c:v>39940</c:v>
                </c:pt>
                <c:pt idx="1755">
                  <c:v>39941</c:v>
                </c:pt>
                <c:pt idx="1756">
                  <c:v>39942</c:v>
                </c:pt>
                <c:pt idx="1757">
                  <c:v>39943</c:v>
                </c:pt>
                <c:pt idx="1758">
                  <c:v>39944</c:v>
                </c:pt>
                <c:pt idx="1759">
                  <c:v>39945</c:v>
                </c:pt>
                <c:pt idx="1760">
                  <c:v>39946</c:v>
                </c:pt>
                <c:pt idx="1761">
                  <c:v>39947</c:v>
                </c:pt>
                <c:pt idx="1762">
                  <c:v>39948</c:v>
                </c:pt>
                <c:pt idx="1763">
                  <c:v>39949</c:v>
                </c:pt>
                <c:pt idx="1764">
                  <c:v>39950</c:v>
                </c:pt>
                <c:pt idx="1765">
                  <c:v>39951</c:v>
                </c:pt>
                <c:pt idx="1766">
                  <c:v>39952</c:v>
                </c:pt>
                <c:pt idx="1767">
                  <c:v>39954</c:v>
                </c:pt>
                <c:pt idx="1768">
                  <c:v>39955</c:v>
                </c:pt>
                <c:pt idx="1769">
                  <c:v>39956</c:v>
                </c:pt>
                <c:pt idx="1770">
                  <c:v>39957</c:v>
                </c:pt>
                <c:pt idx="1771">
                  <c:v>39958</c:v>
                </c:pt>
                <c:pt idx="1772">
                  <c:v>39959</c:v>
                </c:pt>
                <c:pt idx="1773">
                  <c:v>39960</c:v>
                </c:pt>
                <c:pt idx="1774">
                  <c:v>39961</c:v>
                </c:pt>
                <c:pt idx="1775">
                  <c:v>39962</c:v>
                </c:pt>
                <c:pt idx="1776">
                  <c:v>39963</c:v>
                </c:pt>
                <c:pt idx="1777">
                  <c:v>39964</c:v>
                </c:pt>
                <c:pt idx="1778">
                  <c:v>39965</c:v>
                </c:pt>
                <c:pt idx="1779">
                  <c:v>39966</c:v>
                </c:pt>
                <c:pt idx="1780">
                  <c:v>39967</c:v>
                </c:pt>
                <c:pt idx="1781">
                  <c:v>39968</c:v>
                </c:pt>
                <c:pt idx="1782">
                  <c:v>39969</c:v>
                </c:pt>
                <c:pt idx="1783">
                  <c:v>39970</c:v>
                </c:pt>
                <c:pt idx="1784">
                  <c:v>39971</c:v>
                </c:pt>
                <c:pt idx="1785">
                  <c:v>39972</c:v>
                </c:pt>
                <c:pt idx="1786">
                  <c:v>39973</c:v>
                </c:pt>
                <c:pt idx="1787">
                  <c:v>39974</c:v>
                </c:pt>
                <c:pt idx="1788">
                  <c:v>39975</c:v>
                </c:pt>
                <c:pt idx="1789">
                  <c:v>39976</c:v>
                </c:pt>
                <c:pt idx="1790">
                  <c:v>39977</c:v>
                </c:pt>
                <c:pt idx="1791">
                  <c:v>39978</c:v>
                </c:pt>
                <c:pt idx="1792">
                  <c:v>39979</c:v>
                </c:pt>
                <c:pt idx="1793">
                  <c:v>39980</c:v>
                </c:pt>
                <c:pt idx="1794">
                  <c:v>39981</c:v>
                </c:pt>
                <c:pt idx="1795">
                  <c:v>39982</c:v>
                </c:pt>
                <c:pt idx="1796">
                  <c:v>39983</c:v>
                </c:pt>
                <c:pt idx="1797">
                  <c:v>39984</c:v>
                </c:pt>
                <c:pt idx="1798">
                  <c:v>39985</c:v>
                </c:pt>
                <c:pt idx="1799">
                  <c:v>39986</c:v>
                </c:pt>
                <c:pt idx="1800">
                  <c:v>39987</c:v>
                </c:pt>
                <c:pt idx="1801">
                  <c:v>39988</c:v>
                </c:pt>
                <c:pt idx="1802">
                  <c:v>39989</c:v>
                </c:pt>
                <c:pt idx="1803">
                  <c:v>39990</c:v>
                </c:pt>
                <c:pt idx="1804">
                  <c:v>39991</c:v>
                </c:pt>
                <c:pt idx="1805">
                  <c:v>39992</c:v>
                </c:pt>
                <c:pt idx="1806">
                  <c:v>39993</c:v>
                </c:pt>
                <c:pt idx="1807">
                  <c:v>39994</c:v>
                </c:pt>
                <c:pt idx="1808">
                  <c:v>39995</c:v>
                </c:pt>
                <c:pt idx="1809">
                  <c:v>39996</c:v>
                </c:pt>
                <c:pt idx="1810">
                  <c:v>39997</c:v>
                </c:pt>
                <c:pt idx="1811">
                  <c:v>39998</c:v>
                </c:pt>
                <c:pt idx="1812">
                  <c:v>39999</c:v>
                </c:pt>
                <c:pt idx="1813">
                  <c:v>40000</c:v>
                </c:pt>
                <c:pt idx="1814">
                  <c:v>40001</c:v>
                </c:pt>
                <c:pt idx="1815">
                  <c:v>40002</c:v>
                </c:pt>
                <c:pt idx="1816">
                  <c:v>40003</c:v>
                </c:pt>
                <c:pt idx="1817">
                  <c:v>40004</c:v>
                </c:pt>
                <c:pt idx="1818">
                  <c:v>40005</c:v>
                </c:pt>
                <c:pt idx="1819">
                  <c:v>40006</c:v>
                </c:pt>
                <c:pt idx="1820">
                  <c:v>40007</c:v>
                </c:pt>
                <c:pt idx="1821">
                  <c:v>40008</c:v>
                </c:pt>
                <c:pt idx="1822">
                  <c:v>40009</c:v>
                </c:pt>
                <c:pt idx="1823">
                  <c:v>40010</c:v>
                </c:pt>
                <c:pt idx="1824">
                  <c:v>40011</c:v>
                </c:pt>
                <c:pt idx="1825">
                  <c:v>40012</c:v>
                </c:pt>
                <c:pt idx="1826">
                  <c:v>40013</c:v>
                </c:pt>
                <c:pt idx="1827">
                  <c:v>40014</c:v>
                </c:pt>
                <c:pt idx="1828">
                  <c:v>40015</c:v>
                </c:pt>
                <c:pt idx="1829">
                  <c:v>40016</c:v>
                </c:pt>
                <c:pt idx="1830">
                  <c:v>40017</c:v>
                </c:pt>
                <c:pt idx="1831">
                  <c:v>40018</c:v>
                </c:pt>
                <c:pt idx="1832">
                  <c:v>40019</c:v>
                </c:pt>
                <c:pt idx="1833">
                  <c:v>40020</c:v>
                </c:pt>
                <c:pt idx="1834">
                  <c:v>40021</c:v>
                </c:pt>
                <c:pt idx="1835">
                  <c:v>40022</c:v>
                </c:pt>
                <c:pt idx="1836">
                  <c:v>40023</c:v>
                </c:pt>
                <c:pt idx="1837">
                  <c:v>40024</c:v>
                </c:pt>
                <c:pt idx="1838">
                  <c:v>40025</c:v>
                </c:pt>
                <c:pt idx="1839">
                  <c:v>40026</c:v>
                </c:pt>
                <c:pt idx="1840">
                  <c:v>40027</c:v>
                </c:pt>
                <c:pt idx="1841">
                  <c:v>40028</c:v>
                </c:pt>
                <c:pt idx="1842">
                  <c:v>40029</c:v>
                </c:pt>
                <c:pt idx="1843">
                  <c:v>40030</c:v>
                </c:pt>
                <c:pt idx="1844">
                  <c:v>40031</c:v>
                </c:pt>
                <c:pt idx="1845">
                  <c:v>40032</c:v>
                </c:pt>
                <c:pt idx="1846">
                  <c:v>40033</c:v>
                </c:pt>
                <c:pt idx="1847">
                  <c:v>40034</c:v>
                </c:pt>
                <c:pt idx="1848">
                  <c:v>40035</c:v>
                </c:pt>
                <c:pt idx="1849">
                  <c:v>40036</c:v>
                </c:pt>
                <c:pt idx="1850">
                  <c:v>40037</c:v>
                </c:pt>
                <c:pt idx="1851">
                  <c:v>40038</c:v>
                </c:pt>
                <c:pt idx="1852">
                  <c:v>40039</c:v>
                </c:pt>
                <c:pt idx="1853">
                  <c:v>40040</c:v>
                </c:pt>
                <c:pt idx="1854">
                  <c:v>40041</c:v>
                </c:pt>
                <c:pt idx="1855">
                  <c:v>40042</c:v>
                </c:pt>
                <c:pt idx="1856">
                  <c:v>40043</c:v>
                </c:pt>
                <c:pt idx="1857">
                  <c:v>40044</c:v>
                </c:pt>
                <c:pt idx="1858">
                  <c:v>40045</c:v>
                </c:pt>
                <c:pt idx="1859">
                  <c:v>40046</c:v>
                </c:pt>
                <c:pt idx="1860">
                  <c:v>40047</c:v>
                </c:pt>
                <c:pt idx="1861">
                  <c:v>40048</c:v>
                </c:pt>
                <c:pt idx="1862">
                  <c:v>40049</c:v>
                </c:pt>
                <c:pt idx="1863">
                  <c:v>40050</c:v>
                </c:pt>
                <c:pt idx="1864">
                  <c:v>40051</c:v>
                </c:pt>
                <c:pt idx="1865">
                  <c:v>40052</c:v>
                </c:pt>
                <c:pt idx="1866">
                  <c:v>40053</c:v>
                </c:pt>
                <c:pt idx="1867">
                  <c:v>40054</c:v>
                </c:pt>
                <c:pt idx="1868">
                  <c:v>40055</c:v>
                </c:pt>
                <c:pt idx="1869">
                  <c:v>40056</c:v>
                </c:pt>
                <c:pt idx="1870">
                  <c:v>40057</c:v>
                </c:pt>
                <c:pt idx="1871">
                  <c:v>40058</c:v>
                </c:pt>
                <c:pt idx="1872">
                  <c:v>40059</c:v>
                </c:pt>
                <c:pt idx="1873">
                  <c:v>40060</c:v>
                </c:pt>
                <c:pt idx="1874">
                  <c:v>40061</c:v>
                </c:pt>
                <c:pt idx="1875">
                  <c:v>40062</c:v>
                </c:pt>
                <c:pt idx="1876">
                  <c:v>40063</c:v>
                </c:pt>
                <c:pt idx="1877">
                  <c:v>40064</c:v>
                </c:pt>
                <c:pt idx="1878">
                  <c:v>40065</c:v>
                </c:pt>
                <c:pt idx="1879">
                  <c:v>40066</c:v>
                </c:pt>
                <c:pt idx="1880">
                  <c:v>40067</c:v>
                </c:pt>
                <c:pt idx="1881">
                  <c:v>40068</c:v>
                </c:pt>
                <c:pt idx="1882">
                  <c:v>40069</c:v>
                </c:pt>
                <c:pt idx="1883">
                  <c:v>40070</c:v>
                </c:pt>
                <c:pt idx="1884">
                  <c:v>40071</c:v>
                </c:pt>
                <c:pt idx="1885">
                  <c:v>40072</c:v>
                </c:pt>
                <c:pt idx="1886">
                  <c:v>40073</c:v>
                </c:pt>
                <c:pt idx="1887">
                  <c:v>40074</c:v>
                </c:pt>
                <c:pt idx="1888">
                  <c:v>40075</c:v>
                </c:pt>
                <c:pt idx="1889">
                  <c:v>40076</c:v>
                </c:pt>
                <c:pt idx="1890">
                  <c:v>40077</c:v>
                </c:pt>
                <c:pt idx="1891">
                  <c:v>40078</c:v>
                </c:pt>
                <c:pt idx="1892">
                  <c:v>40079</c:v>
                </c:pt>
                <c:pt idx="1893">
                  <c:v>40080</c:v>
                </c:pt>
                <c:pt idx="1894">
                  <c:v>40081</c:v>
                </c:pt>
                <c:pt idx="1895">
                  <c:v>40082</c:v>
                </c:pt>
                <c:pt idx="1896">
                  <c:v>40083</c:v>
                </c:pt>
                <c:pt idx="1897">
                  <c:v>40084</c:v>
                </c:pt>
                <c:pt idx="1898">
                  <c:v>40085</c:v>
                </c:pt>
                <c:pt idx="1899">
                  <c:v>40086</c:v>
                </c:pt>
                <c:pt idx="1900">
                  <c:v>40087</c:v>
                </c:pt>
                <c:pt idx="1901">
                  <c:v>40088</c:v>
                </c:pt>
                <c:pt idx="1902">
                  <c:v>40089</c:v>
                </c:pt>
                <c:pt idx="1903">
                  <c:v>40090</c:v>
                </c:pt>
                <c:pt idx="1904">
                  <c:v>40091</c:v>
                </c:pt>
                <c:pt idx="1905">
                  <c:v>40092</c:v>
                </c:pt>
                <c:pt idx="1906">
                  <c:v>40093</c:v>
                </c:pt>
                <c:pt idx="1907">
                  <c:v>40094</c:v>
                </c:pt>
                <c:pt idx="1908">
                  <c:v>40095</c:v>
                </c:pt>
                <c:pt idx="1909">
                  <c:v>40096</c:v>
                </c:pt>
                <c:pt idx="1910">
                  <c:v>40097</c:v>
                </c:pt>
                <c:pt idx="1911">
                  <c:v>40098</c:v>
                </c:pt>
                <c:pt idx="1912">
                  <c:v>40099</c:v>
                </c:pt>
                <c:pt idx="1913">
                  <c:v>40100</c:v>
                </c:pt>
                <c:pt idx="1914">
                  <c:v>40101</c:v>
                </c:pt>
                <c:pt idx="1915">
                  <c:v>40102</c:v>
                </c:pt>
                <c:pt idx="1916">
                  <c:v>40103</c:v>
                </c:pt>
                <c:pt idx="1917">
                  <c:v>40104</c:v>
                </c:pt>
                <c:pt idx="1918">
                  <c:v>40105</c:v>
                </c:pt>
                <c:pt idx="1919">
                  <c:v>40106</c:v>
                </c:pt>
                <c:pt idx="1920">
                  <c:v>40107</c:v>
                </c:pt>
                <c:pt idx="1921">
                  <c:v>40108</c:v>
                </c:pt>
                <c:pt idx="1922">
                  <c:v>40109</c:v>
                </c:pt>
                <c:pt idx="1923">
                  <c:v>40110</c:v>
                </c:pt>
                <c:pt idx="1924">
                  <c:v>40111</c:v>
                </c:pt>
                <c:pt idx="1925">
                  <c:v>40112</c:v>
                </c:pt>
                <c:pt idx="1926">
                  <c:v>40113</c:v>
                </c:pt>
                <c:pt idx="1927">
                  <c:v>40114</c:v>
                </c:pt>
                <c:pt idx="1928">
                  <c:v>40115</c:v>
                </c:pt>
                <c:pt idx="1929">
                  <c:v>40116</c:v>
                </c:pt>
                <c:pt idx="1930">
                  <c:v>40117</c:v>
                </c:pt>
                <c:pt idx="1931">
                  <c:v>40118</c:v>
                </c:pt>
                <c:pt idx="1932">
                  <c:v>40119</c:v>
                </c:pt>
                <c:pt idx="1933">
                  <c:v>40120</c:v>
                </c:pt>
                <c:pt idx="1934">
                  <c:v>40121</c:v>
                </c:pt>
                <c:pt idx="1935">
                  <c:v>40122</c:v>
                </c:pt>
                <c:pt idx="1936">
                  <c:v>40123</c:v>
                </c:pt>
                <c:pt idx="1937">
                  <c:v>40124</c:v>
                </c:pt>
                <c:pt idx="1938">
                  <c:v>40125</c:v>
                </c:pt>
                <c:pt idx="1939">
                  <c:v>40126</c:v>
                </c:pt>
                <c:pt idx="1940">
                  <c:v>40127</c:v>
                </c:pt>
                <c:pt idx="1941">
                  <c:v>40128</c:v>
                </c:pt>
                <c:pt idx="1942">
                  <c:v>40129</c:v>
                </c:pt>
                <c:pt idx="1943">
                  <c:v>40130</c:v>
                </c:pt>
                <c:pt idx="1944">
                  <c:v>40131</c:v>
                </c:pt>
                <c:pt idx="1945">
                  <c:v>40132</c:v>
                </c:pt>
                <c:pt idx="1946">
                  <c:v>40133</c:v>
                </c:pt>
                <c:pt idx="1947">
                  <c:v>40134</c:v>
                </c:pt>
                <c:pt idx="1948">
                  <c:v>40135</c:v>
                </c:pt>
                <c:pt idx="1949">
                  <c:v>40136</c:v>
                </c:pt>
                <c:pt idx="1950">
                  <c:v>40137</c:v>
                </c:pt>
                <c:pt idx="1951">
                  <c:v>40138</c:v>
                </c:pt>
                <c:pt idx="1952">
                  <c:v>40139</c:v>
                </c:pt>
                <c:pt idx="1953">
                  <c:v>40140</c:v>
                </c:pt>
                <c:pt idx="1954">
                  <c:v>40141</c:v>
                </c:pt>
                <c:pt idx="1955">
                  <c:v>40142</c:v>
                </c:pt>
                <c:pt idx="1956">
                  <c:v>40143</c:v>
                </c:pt>
                <c:pt idx="1957">
                  <c:v>40144</c:v>
                </c:pt>
                <c:pt idx="1958">
                  <c:v>40145</c:v>
                </c:pt>
                <c:pt idx="1959">
                  <c:v>40146</c:v>
                </c:pt>
                <c:pt idx="1960">
                  <c:v>40147</c:v>
                </c:pt>
                <c:pt idx="1961">
                  <c:v>40148</c:v>
                </c:pt>
                <c:pt idx="1962">
                  <c:v>40149</c:v>
                </c:pt>
                <c:pt idx="1963">
                  <c:v>40150</c:v>
                </c:pt>
                <c:pt idx="1964">
                  <c:v>40151</c:v>
                </c:pt>
                <c:pt idx="1965">
                  <c:v>40152</c:v>
                </c:pt>
                <c:pt idx="1966">
                  <c:v>40153</c:v>
                </c:pt>
                <c:pt idx="1967">
                  <c:v>40154</c:v>
                </c:pt>
                <c:pt idx="1968">
                  <c:v>40155</c:v>
                </c:pt>
                <c:pt idx="1969">
                  <c:v>40156</c:v>
                </c:pt>
                <c:pt idx="1970">
                  <c:v>40157</c:v>
                </c:pt>
                <c:pt idx="1971">
                  <c:v>40158</c:v>
                </c:pt>
                <c:pt idx="1972">
                  <c:v>40159</c:v>
                </c:pt>
                <c:pt idx="1973">
                  <c:v>40160</c:v>
                </c:pt>
                <c:pt idx="1974">
                  <c:v>40161</c:v>
                </c:pt>
                <c:pt idx="1975">
                  <c:v>40162</c:v>
                </c:pt>
                <c:pt idx="1976">
                  <c:v>40163</c:v>
                </c:pt>
                <c:pt idx="1977">
                  <c:v>40164</c:v>
                </c:pt>
                <c:pt idx="1978">
                  <c:v>40165</c:v>
                </c:pt>
                <c:pt idx="1979">
                  <c:v>40166</c:v>
                </c:pt>
                <c:pt idx="1980">
                  <c:v>40167</c:v>
                </c:pt>
                <c:pt idx="1981">
                  <c:v>40168</c:v>
                </c:pt>
                <c:pt idx="1982">
                  <c:v>40169</c:v>
                </c:pt>
                <c:pt idx="1983">
                  <c:v>40170</c:v>
                </c:pt>
                <c:pt idx="1984">
                  <c:v>40171</c:v>
                </c:pt>
                <c:pt idx="1985">
                  <c:v>40172</c:v>
                </c:pt>
                <c:pt idx="1986">
                  <c:v>40173</c:v>
                </c:pt>
                <c:pt idx="1987">
                  <c:v>40174</c:v>
                </c:pt>
                <c:pt idx="1988">
                  <c:v>40175</c:v>
                </c:pt>
                <c:pt idx="1989">
                  <c:v>40176</c:v>
                </c:pt>
                <c:pt idx="1990">
                  <c:v>40177</c:v>
                </c:pt>
                <c:pt idx="1991">
                  <c:v>40178</c:v>
                </c:pt>
                <c:pt idx="1992">
                  <c:v>40179</c:v>
                </c:pt>
                <c:pt idx="1993">
                  <c:v>40180</c:v>
                </c:pt>
                <c:pt idx="1994">
                  <c:v>40181</c:v>
                </c:pt>
                <c:pt idx="1995">
                  <c:v>40182</c:v>
                </c:pt>
                <c:pt idx="1996">
                  <c:v>40183</c:v>
                </c:pt>
                <c:pt idx="1997">
                  <c:v>40184</c:v>
                </c:pt>
                <c:pt idx="1998">
                  <c:v>40185</c:v>
                </c:pt>
                <c:pt idx="1999">
                  <c:v>40186</c:v>
                </c:pt>
                <c:pt idx="2000">
                  <c:v>40187</c:v>
                </c:pt>
                <c:pt idx="2001">
                  <c:v>40188</c:v>
                </c:pt>
                <c:pt idx="2002">
                  <c:v>40189</c:v>
                </c:pt>
                <c:pt idx="2003">
                  <c:v>40190</c:v>
                </c:pt>
                <c:pt idx="2004">
                  <c:v>40191</c:v>
                </c:pt>
                <c:pt idx="2005">
                  <c:v>40192</c:v>
                </c:pt>
                <c:pt idx="2006">
                  <c:v>40193</c:v>
                </c:pt>
                <c:pt idx="2007">
                  <c:v>40194</c:v>
                </c:pt>
                <c:pt idx="2008">
                  <c:v>40195</c:v>
                </c:pt>
                <c:pt idx="2009">
                  <c:v>40196</c:v>
                </c:pt>
                <c:pt idx="2010">
                  <c:v>40197</c:v>
                </c:pt>
                <c:pt idx="2011">
                  <c:v>40198</c:v>
                </c:pt>
                <c:pt idx="2012">
                  <c:v>40199</c:v>
                </c:pt>
                <c:pt idx="2013">
                  <c:v>40200</c:v>
                </c:pt>
                <c:pt idx="2014">
                  <c:v>40201</c:v>
                </c:pt>
                <c:pt idx="2015">
                  <c:v>40202</c:v>
                </c:pt>
                <c:pt idx="2016">
                  <c:v>40203</c:v>
                </c:pt>
                <c:pt idx="2017">
                  <c:v>40204</c:v>
                </c:pt>
                <c:pt idx="2018">
                  <c:v>40205</c:v>
                </c:pt>
                <c:pt idx="2019">
                  <c:v>40206</c:v>
                </c:pt>
                <c:pt idx="2020">
                  <c:v>40207</c:v>
                </c:pt>
                <c:pt idx="2021">
                  <c:v>40208</c:v>
                </c:pt>
                <c:pt idx="2022">
                  <c:v>40209</c:v>
                </c:pt>
                <c:pt idx="2023">
                  <c:v>40210</c:v>
                </c:pt>
                <c:pt idx="2024">
                  <c:v>40211</c:v>
                </c:pt>
                <c:pt idx="2025">
                  <c:v>40212</c:v>
                </c:pt>
                <c:pt idx="2026">
                  <c:v>40213</c:v>
                </c:pt>
                <c:pt idx="2027">
                  <c:v>40214</c:v>
                </c:pt>
                <c:pt idx="2028">
                  <c:v>40215</c:v>
                </c:pt>
                <c:pt idx="2029">
                  <c:v>40216</c:v>
                </c:pt>
                <c:pt idx="2030">
                  <c:v>40217</c:v>
                </c:pt>
                <c:pt idx="2031">
                  <c:v>40218</c:v>
                </c:pt>
                <c:pt idx="2032">
                  <c:v>40219</c:v>
                </c:pt>
                <c:pt idx="2033">
                  <c:v>40220</c:v>
                </c:pt>
                <c:pt idx="2034">
                  <c:v>40221</c:v>
                </c:pt>
                <c:pt idx="2035">
                  <c:v>40222</c:v>
                </c:pt>
                <c:pt idx="2036">
                  <c:v>40223</c:v>
                </c:pt>
                <c:pt idx="2037">
                  <c:v>40224</c:v>
                </c:pt>
                <c:pt idx="2038">
                  <c:v>40225</c:v>
                </c:pt>
                <c:pt idx="2039">
                  <c:v>40226</c:v>
                </c:pt>
                <c:pt idx="2040">
                  <c:v>40227</c:v>
                </c:pt>
                <c:pt idx="2041">
                  <c:v>40228</c:v>
                </c:pt>
                <c:pt idx="2042">
                  <c:v>40229</c:v>
                </c:pt>
                <c:pt idx="2043">
                  <c:v>40230</c:v>
                </c:pt>
                <c:pt idx="2044">
                  <c:v>40231</c:v>
                </c:pt>
                <c:pt idx="2045">
                  <c:v>40232</c:v>
                </c:pt>
                <c:pt idx="2046">
                  <c:v>40233</c:v>
                </c:pt>
                <c:pt idx="2047">
                  <c:v>40234</c:v>
                </c:pt>
                <c:pt idx="2048">
                  <c:v>40235</c:v>
                </c:pt>
                <c:pt idx="2049">
                  <c:v>40236</c:v>
                </c:pt>
                <c:pt idx="2050">
                  <c:v>40237</c:v>
                </c:pt>
                <c:pt idx="2051">
                  <c:v>40238</c:v>
                </c:pt>
                <c:pt idx="2052">
                  <c:v>40239</c:v>
                </c:pt>
                <c:pt idx="2053">
                  <c:v>40240</c:v>
                </c:pt>
                <c:pt idx="2054">
                  <c:v>40241</c:v>
                </c:pt>
                <c:pt idx="2055">
                  <c:v>40242</c:v>
                </c:pt>
                <c:pt idx="2056">
                  <c:v>40243</c:v>
                </c:pt>
                <c:pt idx="2057">
                  <c:v>40244</c:v>
                </c:pt>
                <c:pt idx="2058">
                  <c:v>40245</c:v>
                </c:pt>
                <c:pt idx="2059">
                  <c:v>40246</c:v>
                </c:pt>
                <c:pt idx="2060">
                  <c:v>40247</c:v>
                </c:pt>
                <c:pt idx="2061">
                  <c:v>40248</c:v>
                </c:pt>
                <c:pt idx="2062">
                  <c:v>40249</c:v>
                </c:pt>
                <c:pt idx="2063">
                  <c:v>40250</c:v>
                </c:pt>
                <c:pt idx="2064">
                  <c:v>40251</c:v>
                </c:pt>
                <c:pt idx="2065">
                  <c:v>40252</c:v>
                </c:pt>
                <c:pt idx="2066">
                  <c:v>40253</c:v>
                </c:pt>
                <c:pt idx="2067">
                  <c:v>40254</c:v>
                </c:pt>
                <c:pt idx="2068">
                  <c:v>40255</c:v>
                </c:pt>
                <c:pt idx="2069">
                  <c:v>40256</c:v>
                </c:pt>
                <c:pt idx="2070">
                  <c:v>40257</c:v>
                </c:pt>
                <c:pt idx="2071">
                  <c:v>40258</c:v>
                </c:pt>
                <c:pt idx="2072">
                  <c:v>40259</c:v>
                </c:pt>
                <c:pt idx="2073">
                  <c:v>40260</c:v>
                </c:pt>
                <c:pt idx="2074">
                  <c:v>40261</c:v>
                </c:pt>
                <c:pt idx="2075">
                  <c:v>40262</c:v>
                </c:pt>
                <c:pt idx="2076">
                  <c:v>40263</c:v>
                </c:pt>
                <c:pt idx="2077">
                  <c:v>40264</c:v>
                </c:pt>
                <c:pt idx="2078">
                  <c:v>40265</c:v>
                </c:pt>
                <c:pt idx="2079">
                  <c:v>40266</c:v>
                </c:pt>
                <c:pt idx="2080">
                  <c:v>40267</c:v>
                </c:pt>
                <c:pt idx="2081">
                  <c:v>40268</c:v>
                </c:pt>
                <c:pt idx="2082">
                  <c:v>40269</c:v>
                </c:pt>
                <c:pt idx="2083">
                  <c:v>40270</c:v>
                </c:pt>
                <c:pt idx="2084">
                  <c:v>40271</c:v>
                </c:pt>
                <c:pt idx="2085">
                  <c:v>40272</c:v>
                </c:pt>
                <c:pt idx="2086">
                  <c:v>40273</c:v>
                </c:pt>
                <c:pt idx="2087">
                  <c:v>40274</c:v>
                </c:pt>
                <c:pt idx="2088">
                  <c:v>40275</c:v>
                </c:pt>
                <c:pt idx="2089">
                  <c:v>40276</c:v>
                </c:pt>
                <c:pt idx="2090">
                  <c:v>40277</c:v>
                </c:pt>
                <c:pt idx="2091">
                  <c:v>40278</c:v>
                </c:pt>
                <c:pt idx="2092">
                  <c:v>40279</c:v>
                </c:pt>
                <c:pt idx="2093">
                  <c:v>40280</c:v>
                </c:pt>
                <c:pt idx="2094">
                  <c:v>40281</c:v>
                </c:pt>
                <c:pt idx="2095">
                  <c:v>40282</c:v>
                </c:pt>
                <c:pt idx="2096">
                  <c:v>40283</c:v>
                </c:pt>
                <c:pt idx="2097">
                  <c:v>40284</c:v>
                </c:pt>
                <c:pt idx="2098">
                  <c:v>40285</c:v>
                </c:pt>
                <c:pt idx="2099">
                  <c:v>40286</c:v>
                </c:pt>
                <c:pt idx="2100">
                  <c:v>40287</c:v>
                </c:pt>
                <c:pt idx="2101">
                  <c:v>40288</c:v>
                </c:pt>
                <c:pt idx="2102">
                  <c:v>40289</c:v>
                </c:pt>
                <c:pt idx="2103">
                  <c:v>40290</c:v>
                </c:pt>
                <c:pt idx="2104">
                  <c:v>40291</c:v>
                </c:pt>
                <c:pt idx="2105">
                  <c:v>40292</c:v>
                </c:pt>
                <c:pt idx="2106">
                  <c:v>40293</c:v>
                </c:pt>
                <c:pt idx="2107">
                  <c:v>40294</c:v>
                </c:pt>
                <c:pt idx="2108">
                  <c:v>40295</c:v>
                </c:pt>
                <c:pt idx="2109">
                  <c:v>40296</c:v>
                </c:pt>
                <c:pt idx="2110">
                  <c:v>40297</c:v>
                </c:pt>
                <c:pt idx="2111">
                  <c:v>40298</c:v>
                </c:pt>
                <c:pt idx="2112">
                  <c:v>40299</c:v>
                </c:pt>
                <c:pt idx="2113">
                  <c:v>40300</c:v>
                </c:pt>
                <c:pt idx="2114">
                  <c:v>40301</c:v>
                </c:pt>
                <c:pt idx="2115">
                  <c:v>40302</c:v>
                </c:pt>
                <c:pt idx="2116">
                  <c:v>40303</c:v>
                </c:pt>
                <c:pt idx="2117">
                  <c:v>40304</c:v>
                </c:pt>
                <c:pt idx="2118">
                  <c:v>40305</c:v>
                </c:pt>
                <c:pt idx="2119">
                  <c:v>40306</c:v>
                </c:pt>
                <c:pt idx="2120">
                  <c:v>40307</c:v>
                </c:pt>
                <c:pt idx="2121">
                  <c:v>40308</c:v>
                </c:pt>
                <c:pt idx="2122">
                  <c:v>40309</c:v>
                </c:pt>
                <c:pt idx="2123">
                  <c:v>40310</c:v>
                </c:pt>
                <c:pt idx="2124">
                  <c:v>40311</c:v>
                </c:pt>
                <c:pt idx="2125">
                  <c:v>40312</c:v>
                </c:pt>
                <c:pt idx="2126">
                  <c:v>40313</c:v>
                </c:pt>
                <c:pt idx="2127">
                  <c:v>40314</c:v>
                </c:pt>
                <c:pt idx="2128">
                  <c:v>40315</c:v>
                </c:pt>
                <c:pt idx="2129">
                  <c:v>40316</c:v>
                </c:pt>
                <c:pt idx="2130">
                  <c:v>40317</c:v>
                </c:pt>
                <c:pt idx="2131">
                  <c:v>40318</c:v>
                </c:pt>
                <c:pt idx="2132">
                  <c:v>40319</c:v>
                </c:pt>
                <c:pt idx="2133">
                  <c:v>40320</c:v>
                </c:pt>
                <c:pt idx="2134">
                  <c:v>40321</c:v>
                </c:pt>
                <c:pt idx="2135">
                  <c:v>40322</c:v>
                </c:pt>
                <c:pt idx="2136">
                  <c:v>40323</c:v>
                </c:pt>
                <c:pt idx="2137">
                  <c:v>40324</c:v>
                </c:pt>
                <c:pt idx="2138">
                  <c:v>40325</c:v>
                </c:pt>
                <c:pt idx="2139">
                  <c:v>40326</c:v>
                </c:pt>
                <c:pt idx="2140">
                  <c:v>40327</c:v>
                </c:pt>
                <c:pt idx="2141">
                  <c:v>40328</c:v>
                </c:pt>
                <c:pt idx="2142">
                  <c:v>40329</c:v>
                </c:pt>
                <c:pt idx="2143">
                  <c:v>40330</c:v>
                </c:pt>
                <c:pt idx="2144">
                  <c:v>40331</c:v>
                </c:pt>
                <c:pt idx="2145">
                  <c:v>40332</c:v>
                </c:pt>
                <c:pt idx="2146">
                  <c:v>40333</c:v>
                </c:pt>
                <c:pt idx="2147">
                  <c:v>40334</c:v>
                </c:pt>
                <c:pt idx="2148">
                  <c:v>40335</c:v>
                </c:pt>
                <c:pt idx="2149">
                  <c:v>40336</c:v>
                </c:pt>
                <c:pt idx="2150">
                  <c:v>40337</c:v>
                </c:pt>
                <c:pt idx="2151">
                  <c:v>40338</c:v>
                </c:pt>
                <c:pt idx="2152">
                  <c:v>40339</c:v>
                </c:pt>
                <c:pt idx="2153">
                  <c:v>40340</c:v>
                </c:pt>
                <c:pt idx="2154">
                  <c:v>40341</c:v>
                </c:pt>
                <c:pt idx="2155">
                  <c:v>40342</c:v>
                </c:pt>
                <c:pt idx="2156">
                  <c:v>40343</c:v>
                </c:pt>
                <c:pt idx="2157">
                  <c:v>40344</c:v>
                </c:pt>
                <c:pt idx="2158">
                  <c:v>40345</c:v>
                </c:pt>
                <c:pt idx="2159">
                  <c:v>40346</c:v>
                </c:pt>
                <c:pt idx="2160">
                  <c:v>40347</c:v>
                </c:pt>
                <c:pt idx="2161">
                  <c:v>40348</c:v>
                </c:pt>
                <c:pt idx="2162">
                  <c:v>40349</c:v>
                </c:pt>
                <c:pt idx="2163">
                  <c:v>40350</c:v>
                </c:pt>
                <c:pt idx="2164">
                  <c:v>40351</c:v>
                </c:pt>
                <c:pt idx="2165">
                  <c:v>40352</c:v>
                </c:pt>
                <c:pt idx="2166">
                  <c:v>40353</c:v>
                </c:pt>
                <c:pt idx="2167">
                  <c:v>40354</c:v>
                </c:pt>
                <c:pt idx="2168">
                  <c:v>40355</c:v>
                </c:pt>
                <c:pt idx="2169">
                  <c:v>40356</c:v>
                </c:pt>
                <c:pt idx="2170">
                  <c:v>40357</c:v>
                </c:pt>
                <c:pt idx="2171">
                  <c:v>40358</c:v>
                </c:pt>
                <c:pt idx="2172">
                  <c:v>40359</c:v>
                </c:pt>
                <c:pt idx="2173">
                  <c:v>40360</c:v>
                </c:pt>
                <c:pt idx="2174">
                  <c:v>40361</c:v>
                </c:pt>
                <c:pt idx="2175">
                  <c:v>40362</c:v>
                </c:pt>
                <c:pt idx="2176">
                  <c:v>40363</c:v>
                </c:pt>
                <c:pt idx="2177">
                  <c:v>40364</c:v>
                </c:pt>
                <c:pt idx="2178">
                  <c:v>40365</c:v>
                </c:pt>
                <c:pt idx="2179">
                  <c:v>40366</c:v>
                </c:pt>
                <c:pt idx="2180">
                  <c:v>40367</c:v>
                </c:pt>
                <c:pt idx="2181">
                  <c:v>40368</c:v>
                </c:pt>
                <c:pt idx="2182">
                  <c:v>40369</c:v>
                </c:pt>
                <c:pt idx="2183">
                  <c:v>40370</c:v>
                </c:pt>
                <c:pt idx="2184">
                  <c:v>40371</c:v>
                </c:pt>
                <c:pt idx="2185">
                  <c:v>40372</c:v>
                </c:pt>
                <c:pt idx="2186">
                  <c:v>40373</c:v>
                </c:pt>
                <c:pt idx="2187">
                  <c:v>40374</c:v>
                </c:pt>
                <c:pt idx="2188">
                  <c:v>40375</c:v>
                </c:pt>
                <c:pt idx="2189">
                  <c:v>40376</c:v>
                </c:pt>
                <c:pt idx="2190">
                  <c:v>40377</c:v>
                </c:pt>
                <c:pt idx="2191">
                  <c:v>40378</c:v>
                </c:pt>
                <c:pt idx="2192">
                  <c:v>40379</c:v>
                </c:pt>
                <c:pt idx="2193">
                  <c:v>40380</c:v>
                </c:pt>
                <c:pt idx="2194">
                  <c:v>40381</c:v>
                </c:pt>
                <c:pt idx="2195">
                  <c:v>40382</c:v>
                </c:pt>
                <c:pt idx="2196">
                  <c:v>40383</c:v>
                </c:pt>
                <c:pt idx="2197">
                  <c:v>40384</c:v>
                </c:pt>
                <c:pt idx="2198">
                  <c:v>40385</c:v>
                </c:pt>
                <c:pt idx="2199">
                  <c:v>40386</c:v>
                </c:pt>
                <c:pt idx="2200">
                  <c:v>40387</c:v>
                </c:pt>
                <c:pt idx="2201">
                  <c:v>40388</c:v>
                </c:pt>
                <c:pt idx="2202">
                  <c:v>40389</c:v>
                </c:pt>
                <c:pt idx="2203">
                  <c:v>40390</c:v>
                </c:pt>
                <c:pt idx="2204">
                  <c:v>40391</c:v>
                </c:pt>
                <c:pt idx="2205">
                  <c:v>40392</c:v>
                </c:pt>
                <c:pt idx="2206">
                  <c:v>40393</c:v>
                </c:pt>
                <c:pt idx="2207">
                  <c:v>40394</c:v>
                </c:pt>
                <c:pt idx="2208">
                  <c:v>40395</c:v>
                </c:pt>
                <c:pt idx="2209">
                  <c:v>40396</c:v>
                </c:pt>
                <c:pt idx="2210">
                  <c:v>40397</c:v>
                </c:pt>
                <c:pt idx="2211">
                  <c:v>40398</c:v>
                </c:pt>
                <c:pt idx="2212">
                  <c:v>40399</c:v>
                </c:pt>
                <c:pt idx="2213">
                  <c:v>40400</c:v>
                </c:pt>
                <c:pt idx="2214">
                  <c:v>40401</c:v>
                </c:pt>
                <c:pt idx="2215">
                  <c:v>40402</c:v>
                </c:pt>
                <c:pt idx="2216">
                  <c:v>40403</c:v>
                </c:pt>
                <c:pt idx="2217">
                  <c:v>40404</c:v>
                </c:pt>
                <c:pt idx="2218">
                  <c:v>40405</c:v>
                </c:pt>
                <c:pt idx="2219">
                  <c:v>40406</c:v>
                </c:pt>
                <c:pt idx="2220">
                  <c:v>40407</c:v>
                </c:pt>
                <c:pt idx="2221">
                  <c:v>40408</c:v>
                </c:pt>
                <c:pt idx="2222">
                  <c:v>40409</c:v>
                </c:pt>
                <c:pt idx="2223">
                  <c:v>40410</c:v>
                </c:pt>
                <c:pt idx="2224">
                  <c:v>40411</c:v>
                </c:pt>
                <c:pt idx="2225">
                  <c:v>40412</c:v>
                </c:pt>
                <c:pt idx="2226">
                  <c:v>40413</c:v>
                </c:pt>
                <c:pt idx="2227">
                  <c:v>40414</c:v>
                </c:pt>
                <c:pt idx="2228">
                  <c:v>40415</c:v>
                </c:pt>
                <c:pt idx="2229">
                  <c:v>40416</c:v>
                </c:pt>
                <c:pt idx="2230">
                  <c:v>40417</c:v>
                </c:pt>
                <c:pt idx="2231">
                  <c:v>40418</c:v>
                </c:pt>
                <c:pt idx="2232">
                  <c:v>40419</c:v>
                </c:pt>
                <c:pt idx="2233">
                  <c:v>40420</c:v>
                </c:pt>
                <c:pt idx="2234">
                  <c:v>40421</c:v>
                </c:pt>
                <c:pt idx="2235">
                  <c:v>40422</c:v>
                </c:pt>
                <c:pt idx="2236">
                  <c:v>40423</c:v>
                </c:pt>
                <c:pt idx="2237">
                  <c:v>40424</c:v>
                </c:pt>
                <c:pt idx="2238">
                  <c:v>40425</c:v>
                </c:pt>
                <c:pt idx="2239">
                  <c:v>40426</c:v>
                </c:pt>
                <c:pt idx="2240">
                  <c:v>40427</c:v>
                </c:pt>
                <c:pt idx="2241">
                  <c:v>40428</c:v>
                </c:pt>
                <c:pt idx="2242">
                  <c:v>40429</c:v>
                </c:pt>
                <c:pt idx="2243">
                  <c:v>40430</c:v>
                </c:pt>
                <c:pt idx="2244">
                  <c:v>40431</c:v>
                </c:pt>
                <c:pt idx="2245">
                  <c:v>40432</c:v>
                </c:pt>
                <c:pt idx="2246">
                  <c:v>40433</c:v>
                </c:pt>
                <c:pt idx="2247">
                  <c:v>40434</c:v>
                </c:pt>
                <c:pt idx="2248">
                  <c:v>40435</c:v>
                </c:pt>
                <c:pt idx="2249">
                  <c:v>40436</c:v>
                </c:pt>
                <c:pt idx="2250">
                  <c:v>40437</c:v>
                </c:pt>
                <c:pt idx="2251">
                  <c:v>40438</c:v>
                </c:pt>
                <c:pt idx="2252">
                  <c:v>40439</c:v>
                </c:pt>
                <c:pt idx="2253">
                  <c:v>40440</c:v>
                </c:pt>
                <c:pt idx="2254">
                  <c:v>40441</c:v>
                </c:pt>
                <c:pt idx="2255">
                  <c:v>40442</c:v>
                </c:pt>
                <c:pt idx="2256">
                  <c:v>40443</c:v>
                </c:pt>
                <c:pt idx="2257">
                  <c:v>40444</c:v>
                </c:pt>
                <c:pt idx="2258">
                  <c:v>40445</c:v>
                </c:pt>
                <c:pt idx="2259">
                  <c:v>40446</c:v>
                </c:pt>
                <c:pt idx="2260">
                  <c:v>40447</c:v>
                </c:pt>
                <c:pt idx="2261">
                  <c:v>40448</c:v>
                </c:pt>
                <c:pt idx="2262">
                  <c:v>40449</c:v>
                </c:pt>
                <c:pt idx="2263">
                  <c:v>40450</c:v>
                </c:pt>
                <c:pt idx="2264">
                  <c:v>40451</c:v>
                </c:pt>
                <c:pt idx="2265">
                  <c:v>40452</c:v>
                </c:pt>
                <c:pt idx="2266">
                  <c:v>40453</c:v>
                </c:pt>
                <c:pt idx="2267">
                  <c:v>40454</c:v>
                </c:pt>
                <c:pt idx="2268">
                  <c:v>40455</c:v>
                </c:pt>
                <c:pt idx="2269">
                  <c:v>40456</c:v>
                </c:pt>
                <c:pt idx="2270">
                  <c:v>40457</c:v>
                </c:pt>
                <c:pt idx="2271">
                  <c:v>40458</c:v>
                </c:pt>
                <c:pt idx="2272">
                  <c:v>40459</c:v>
                </c:pt>
                <c:pt idx="2273">
                  <c:v>40460</c:v>
                </c:pt>
                <c:pt idx="2274">
                  <c:v>40461</c:v>
                </c:pt>
                <c:pt idx="2275">
                  <c:v>40462</c:v>
                </c:pt>
                <c:pt idx="2276">
                  <c:v>40463</c:v>
                </c:pt>
                <c:pt idx="2277">
                  <c:v>40464</c:v>
                </c:pt>
                <c:pt idx="2278">
                  <c:v>40465</c:v>
                </c:pt>
                <c:pt idx="2279">
                  <c:v>40466</c:v>
                </c:pt>
                <c:pt idx="2280">
                  <c:v>40467</c:v>
                </c:pt>
                <c:pt idx="2281">
                  <c:v>40468</c:v>
                </c:pt>
                <c:pt idx="2282">
                  <c:v>40469</c:v>
                </c:pt>
                <c:pt idx="2283">
                  <c:v>40470</c:v>
                </c:pt>
                <c:pt idx="2284">
                  <c:v>40471</c:v>
                </c:pt>
                <c:pt idx="2285">
                  <c:v>40472</c:v>
                </c:pt>
                <c:pt idx="2286">
                  <c:v>40473</c:v>
                </c:pt>
                <c:pt idx="2287">
                  <c:v>40474</c:v>
                </c:pt>
                <c:pt idx="2288">
                  <c:v>40475</c:v>
                </c:pt>
                <c:pt idx="2289">
                  <c:v>40476</c:v>
                </c:pt>
                <c:pt idx="2290">
                  <c:v>40477</c:v>
                </c:pt>
                <c:pt idx="2291">
                  <c:v>40478</c:v>
                </c:pt>
                <c:pt idx="2292">
                  <c:v>40479</c:v>
                </c:pt>
                <c:pt idx="2293">
                  <c:v>40480</c:v>
                </c:pt>
                <c:pt idx="2294">
                  <c:v>40481</c:v>
                </c:pt>
                <c:pt idx="2295">
                  <c:v>40482</c:v>
                </c:pt>
                <c:pt idx="2296">
                  <c:v>40483</c:v>
                </c:pt>
                <c:pt idx="2297">
                  <c:v>40484</c:v>
                </c:pt>
                <c:pt idx="2298">
                  <c:v>40485</c:v>
                </c:pt>
                <c:pt idx="2299">
                  <c:v>40486</c:v>
                </c:pt>
                <c:pt idx="2300">
                  <c:v>40487</c:v>
                </c:pt>
                <c:pt idx="2301">
                  <c:v>40488</c:v>
                </c:pt>
                <c:pt idx="2302">
                  <c:v>40489</c:v>
                </c:pt>
                <c:pt idx="2303">
                  <c:v>40490</c:v>
                </c:pt>
                <c:pt idx="2304">
                  <c:v>40491</c:v>
                </c:pt>
                <c:pt idx="2305">
                  <c:v>40492</c:v>
                </c:pt>
                <c:pt idx="2306">
                  <c:v>40493</c:v>
                </c:pt>
                <c:pt idx="2307">
                  <c:v>40494</c:v>
                </c:pt>
                <c:pt idx="2308">
                  <c:v>40495</c:v>
                </c:pt>
                <c:pt idx="2309">
                  <c:v>40496</c:v>
                </c:pt>
                <c:pt idx="2310">
                  <c:v>40497</c:v>
                </c:pt>
                <c:pt idx="2311">
                  <c:v>40498</c:v>
                </c:pt>
                <c:pt idx="2312">
                  <c:v>40499</c:v>
                </c:pt>
                <c:pt idx="2313">
                  <c:v>40500</c:v>
                </c:pt>
                <c:pt idx="2314">
                  <c:v>40501</c:v>
                </c:pt>
                <c:pt idx="2315">
                  <c:v>40502</c:v>
                </c:pt>
                <c:pt idx="2316">
                  <c:v>40503</c:v>
                </c:pt>
                <c:pt idx="2317">
                  <c:v>40504</c:v>
                </c:pt>
                <c:pt idx="2318">
                  <c:v>40505</c:v>
                </c:pt>
                <c:pt idx="2319">
                  <c:v>40506</c:v>
                </c:pt>
                <c:pt idx="2320">
                  <c:v>40507</c:v>
                </c:pt>
                <c:pt idx="2321">
                  <c:v>40508</c:v>
                </c:pt>
                <c:pt idx="2322">
                  <c:v>40509</c:v>
                </c:pt>
                <c:pt idx="2323">
                  <c:v>40510</c:v>
                </c:pt>
                <c:pt idx="2324">
                  <c:v>40511</c:v>
                </c:pt>
                <c:pt idx="2325">
                  <c:v>40512</c:v>
                </c:pt>
                <c:pt idx="2326">
                  <c:v>40513</c:v>
                </c:pt>
                <c:pt idx="2327">
                  <c:v>40514</c:v>
                </c:pt>
                <c:pt idx="2328">
                  <c:v>40515</c:v>
                </c:pt>
                <c:pt idx="2329">
                  <c:v>40516</c:v>
                </c:pt>
                <c:pt idx="2330">
                  <c:v>40517</c:v>
                </c:pt>
                <c:pt idx="2331">
                  <c:v>40518</c:v>
                </c:pt>
                <c:pt idx="2332">
                  <c:v>40519</c:v>
                </c:pt>
                <c:pt idx="2333">
                  <c:v>40520</c:v>
                </c:pt>
                <c:pt idx="2334">
                  <c:v>40521</c:v>
                </c:pt>
                <c:pt idx="2335">
                  <c:v>40522</c:v>
                </c:pt>
                <c:pt idx="2336">
                  <c:v>40523</c:v>
                </c:pt>
                <c:pt idx="2337">
                  <c:v>40524</c:v>
                </c:pt>
                <c:pt idx="2338">
                  <c:v>40525</c:v>
                </c:pt>
                <c:pt idx="2339">
                  <c:v>40526</c:v>
                </c:pt>
                <c:pt idx="2340">
                  <c:v>40527</c:v>
                </c:pt>
                <c:pt idx="2341">
                  <c:v>40528</c:v>
                </c:pt>
                <c:pt idx="2342">
                  <c:v>40529</c:v>
                </c:pt>
                <c:pt idx="2343">
                  <c:v>40530</c:v>
                </c:pt>
                <c:pt idx="2344">
                  <c:v>40531</c:v>
                </c:pt>
                <c:pt idx="2345">
                  <c:v>40532</c:v>
                </c:pt>
                <c:pt idx="2346">
                  <c:v>40533</c:v>
                </c:pt>
                <c:pt idx="2347">
                  <c:v>40534</c:v>
                </c:pt>
                <c:pt idx="2348">
                  <c:v>40535</c:v>
                </c:pt>
                <c:pt idx="2349">
                  <c:v>40536</c:v>
                </c:pt>
                <c:pt idx="2350">
                  <c:v>40537</c:v>
                </c:pt>
                <c:pt idx="2351">
                  <c:v>40538</c:v>
                </c:pt>
                <c:pt idx="2352">
                  <c:v>40539</c:v>
                </c:pt>
                <c:pt idx="2353">
                  <c:v>40540</c:v>
                </c:pt>
                <c:pt idx="2354">
                  <c:v>40541</c:v>
                </c:pt>
                <c:pt idx="2355">
                  <c:v>40542</c:v>
                </c:pt>
                <c:pt idx="2356">
                  <c:v>40543</c:v>
                </c:pt>
                <c:pt idx="2357">
                  <c:v>40544</c:v>
                </c:pt>
                <c:pt idx="2358">
                  <c:v>40545</c:v>
                </c:pt>
                <c:pt idx="2359">
                  <c:v>40546</c:v>
                </c:pt>
                <c:pt idx="2360">
                  <c:v>40547</c:v>
                </c:pt>
                <c:pt idx="2361">
                  <c:v>40548</c:v>
                </c:pt>
                <c:pt idx="2362">
                  <c:v>40549</c:v>
                </c:pt>
                <c:pt idx="2363">
                  <c:v>40550</c:v>
                </c:pt>
                <c:pt idx="2364">
                  <c:v>40551</c:v>
                </c:pt>
                <c:pt idx="2365">
                  <c:v>40552</c:v>
                </c:pt>
                <c:pt idx="2366">
                  <c:v>40553</c:v>
                </c:pt>
                <c:pt idx="2367">
                  <c:v>40554</c:v>
                </c:pt>
                <c:pt idx="2368">
                  <c:v>40555</c:v>
                </c:pt>
                <c:pt idx="2369">
                  <c:v>40556</c:v>
                </c:pt>
                <c:pt idx="2370">
                  <c:v>40557</c:v>
                </c:pt>
                <c:pt idx="2371">
                  <c:v>40558</c:v>
                </c:pt>
                <c:pt idx="2372">
                  <c:v>40559</c:v>
                </c:pt>
                <c:pt idx="2373">
                  <c:v>40560</c:v>
                </c:pt>
                <c:pt idx="2374">
                  <c:v>40561</c:v>
                </c:pt>
                <c:pt idx="2375">
                  <c:v>40562</c:v>
                </c:pt>
                <c:pt idx="2376">
                  <c:v>40563</c:v>
                </c:pt>
                <c:pt idx="2377">
                  <c:v>40564</c:v>
                </c:pt>
                <c:pt idx="2378">
                  <c:v>40565</c:v>
                </c:pt>
                <c:pt idx="2379">
                  <c:v>40566</c:v>
                </c:pt>
                <c:pt idx="2380">
                  <c:v>40567</c:v>
                </c:pt>
                <c:pt idx="2381">
                  <c:v>40568</c:v>
                </c:pt>
                <c:pt idx="2382">
                  <c:v>40569</c:v>
                </c:pt>
                <c:pt idx="2383">
                  <c:v>40570</c:v>
                </c:pt>
                <c:pt idx="2384">
                  <c:v>40571</c:v>
                </c:pt>
                <c:pt idx="2385">
                  <c:v>40572</c:v>
                </c:pt>
                <c:pt idx="2386">
                  <c:v>40573</c:v>
                </c:pt>
                <c:pt idx="2387">
                  <c:v>40574</c:v>
                </c:pt>
                <c:pt idx="2388">
                  <c:v>40575</c:v>
                </c:pt>
                <c:pt idx="2389">
                  <c:v>40576</c:v>
                </c:pt>
                <c:pt idx="2390">
                  <c:v>40577</c:v>
                </c:pt>
                <c:pt idx="2391">
                  <c:v>40578</c:v>
                </c:pt>
                <c:pt idx="2392">
                  <c:v>40579</c:v>
                </c:pt>
                <c:pt idx="2393">
                  <c:v>40580</c:v>
                </c:pt>
                <c:pt idx="2394">
                  <c:v>40581</c:v>
                </c:pt>
                <c:pt idx="2395">
                  <c:v>40582</c:v>
                </c:pt>
                <c:pt idx="2396">
                  <c:v>40583</c:v>
                </c:pt>
                <c:pt idx="2397">
                  <c:v>40584</c:v>
                </c:pt>
                <c:pt idx="2398">
                  <c:v>40585</c:v>
                </c:pt>
                <c:pt idx="2399">
                  <c:v>40586</c:v>
                </c:pt>
                <c:pt idx="2400">
                  <c:v>40587</c:v>
                </c:pt>
                <c:pt idx="2401">
                  <c:v>40588</c:v>
                </c:pt>
                <c:pt idx="2402">
                  <c:v>40589</c:v>
                </c:pt>
                <c:pt idx="2403">
                  <c:v>40590</c:v>
                </c:pt>
                <c:pt idx="2404">
                  <c:v>40591</c:v>
                </c:pt>
                <c:pt idx="2405">
                  <c:v>40592</c:v>
                </c:pt>
                <c:pt idx="2406">
                  <c:v>40593</c:v>
                </c:pt>
                <c:pt idx="2407">
                  <c:v>40594</c:v>
                </c:pt>
                <c:pt idx="2408">
                  <c:v>40595</c:v>
                </c:pt>
                <c:pt idx="2409">
                  <c:v>40596</c:v>
                </c:pt>
                <c:pt idx="2410">
                  <c:v>40597</c:v>
                </c:pt>
                <c:pt idx="2411">
                  <c:v>40598</c:v>
                </c:pt>
                <c:pt idx="2412">
                  <c:v>40599</c:v>
                </c:pt>
                <c:pt idx="2413">
                  <c:v>40600</c:v>
                </c:pt>
                <c:pt idx="2414">
                  <c:v>40601</c:v>
                </c:pt>
                <c:pt idx="2415">
                  <c:v>40602</c:v>
                </c:pt>
                <c:pt idx="2416">
                  <c:v>40603</c:v>
                </c:pt>
                <c:pt idx="2417">
                  <c:v>40604</c:v>
                </c:pt>
                <c:pt idx="2418">
                  <c:v>40605</c:v>
                </c:pt>
                <c:pt idx="2419">
                  <c:v>40606</c:v>
                </c:pt>
                <c:pt idx="2420">
                  <c:v>40607</c:v>
                </c:pt>
                <c:pt idx="2421">
                  <c:v>40608</c:v>
                </c:pt>
                <c:pt idx="2422">
                  <c:v>40609</c:v>
                </c:pt>
                <c:pt idx="2423">
                  <c:v>40610</c:v>
                </c:pt>
                <c:pt idx="2424">
                  <c:v>40611</c:v>
                </c:pt>
                <c:pt idx="2425">
                  <c:v>40612</c:v>
                </c:pt>
                <c:pt idx="2426">
                  <c:v>40613</c:v>
                </c:pt>
                <c:pt idx="2427">
                  <c:v>40614</c:v>
                </c:pt>
                <c:pt idx="2428">
                  <c:v>40615</c:v>
                </c:pt>
                <c:pt idx="2429">
                  <c:v>40616</c:v>
                </c:pt>
                <c:pt idx="2430">
                  <c:v>40617</c:v>
                </c:pt>
                <c:pt idx="2431">
                  <c:v>40618</c:v>
                </c:pt>
                <c:pt idx="2432">
                  <c:v>40619</c:v>
                </c:pt>
                <c:pt idx="2433">
                  <c:v>40620</c:v>
                </c:pt>
                <c:pt idx="2434">
                  <c:v>40621</c:v>
                </c:pt>
                <c:pt idx="2435">
                  <c:v>40622</c:v>
                </c:pt>
                <c:pt idx="2436">
                  <c:v>40623</c:v>
                </c:pt>
                <c:pt idx="2437">
                  <c:v>40624</c:v>
                </c:pt>
                <c:pt idx="2438">
                  <c:v>40625</c:v>
                </c:pt>
                <c:pt idx="2439">
                  <c:v>40626</c:v>
                </c:pt>
                <c:pt idx="2440">
                  <c:v>40627</c:v>
                </c:pt>
                <c:pt idx="2441">
                  <c:v>40628</c:v>
                </c:pt>
                <c:pt idx="2442">
                  <c:v>40629</c:v>
                </c:pt>
                <c:pt idx="2443">
                  <c:v>40630</c:v>
                </c:pt>
                <c:pt idx="2444">
                  <c:v>40631</c:v>
                </c:pt>
                <c:pt idx="2445">
                  <c:v>40632</c:v>
                </c:pt>
                <c:pt idx="2446">
                  <c:v>40633</c:v>
                </c:pt>
                <c:pt idx="2447">
                  <c:v>40634</c:v>
                </c:pt>
                <c:pt idx="2448">
                  <c:v>40635</c:v>
                </c:pt>
                <c:pt idx="2449">
                  <c:v>40636</c:v>
                </c:pt>
                <c:pt idx="2450">
                  <c:v>40637</c:v>
                </c:pt>
                <c:pt idx="2451">
                  <c:v>40638</c:v>
                </c:pt>
                <c:pt idx="2452">
                  <c:v>40639</c:v>
                </c:pt>
                <c:pt idx="2453">
                  <c:v>40640</c:v>
                </c:pt>
                <c:pt idx="2454">
                  <c:v>40641</c:v>
                </c:pt>
                <c:pt idx="2455">
                  <c:v>40642</c:v>
                </c:pt>
                <c:pt idx="2456">
                  <c:v>40643</c:v>
                </c:pt>
                <c:pt idx="2457">
                  <c:v>40644</c:v>
                </c:pt>
                <c:pt idx="2458">
                  <c:v>40645</c:v>
                </c:pt>
                <c:pt idx="2459">
                  <c:v>40646</c:v>
                </c:pt>
                <c:pt idx="2460">
                  <c:v>40647</c:v>
                </c:pt>
                <c:pt idx="2461">
                  <c:v>40648</c:v>
                </c:pt>
                <c:pt idx="2462">
                  <c:v>40649</c:v>
                </c:pt>
                <c:pt idx="2463">
                  <c:v>40650</c:v>
                </c:pt>
                <c:pt idx="2464">
                  <c:v>40651</c:v>
                </c:pt>
                <c:pt idx="2465">
                  <c:v>40652</c:v>
                </c:pt>
                <c:pt idx="2466">
                  <c:v>40653</c:v>
                </c:pt>
                <c:pt idx="2467">
                  <c:v>40654</c:v>
                </c:pt>
                <c:pt idx="2468">
                  <c:v>40655</c:v>
                </c:pt>
                <c:pt idx="2469">
                  <c:v>40656</c:v>
                </c:pt>
                <c:pt idx="2470">
                  <c:v>40657</c:v>
                </c:pt>
                <c:pt idx="2471">
                  <c:v>40658</c:v>
                </c:pt>
                <c:pt idx="2472">
                  <c:v>40659</c:v>
                </c:pt>
                <c:pt idx="2473">
                  <c:v>40660</c:v>
                </c:pt>
                <c:pt idx="2474">
                  <c:v>40661</c:v>
                </c:pt>
                <c:pt idx="2475">
                  <c:v>40662</c:v>
                </c:pt>
                <c:pt idx="2476">
                  <c:v>40663</c:v>
                </c:pt>
                <c:pt idx="2477">
                  <c:v>40664</c:v>
                </c:pt>
                <c:pt idx="2478">
                  <c:v>40665</c:v>
                </c:pt>
                <c:pt idx="2479">
                  <c:v>40666</c:v>
                </c:pt>
                <c:pt idx="2480">
                  <c:v>40667</c:v>
                </c:pt>
                <c:pt idx="2481">
                  <c:v>40668</c:v>
                </c:pt>
                <c:pt idx="2482">
                  <c:v>40669</c:v>
                </c:pt>
                <c:pt idx="2483">
                  <c:v>40670</c:v>
                </c:pt>
                <c:pt idx="2484">
                  <c:v>40671</c:v>
                </c:pt>
                <c:pt idx="2485">
                  <c:v>40672</c:v>
                </c:pt>
                <c:pt idx="2486">
                  <c:v>40673</c:v>
                </c:pt>
                <c:pt idx="2487">
                  <c:v>40674</c:v>
                </c:pt>
                <c:pt idx="2488">
                  <c:v>40675</c:v>
                </c:pt>
                <c:pt idx="2489">
                  <c:v>40676</c:v>
                </c:pt>
                <c:pt idx="2490">
                  <c:v>40677</c:v>
                </c:pt>
                <c:pt idx="2491">
                  <c:v>40678</c:v>
                </c:pt>
                <c:pt idx="2492">
                  <c:v>40679</c:v>
                </c:pt>
                <c:pt idx="2493">
                  <c:v>40680</c:v>
                </c:pt>
                <c:pt idx="2494">
                  <c:v>40681</c:v>
                </c:pt>
                <c:pt idx="2495">
                  <c:v>40682</c:v>
                </c:pt>
                <c:pt idx="2496">
                  <c:v>40683</c:v>
                </c:pt>
                <c:pt idx="2497">
                  <c:v>40684</c:v>
                </c:pt>
                <c:pt idx="2498">
                  <c:v>40685</c:v>
                </c:pt>
                <c:pt idx="2499">
                  <c:v>40686</c:v>
                </c:pt>
                <c:pt idx="2500">
                  <c:v>40687</c:v>
                </c:pt>
                <c:pt idx="2501">
                  <c:v>40688</c:v>
                </c:pt>
                <c:pt idx="2502">
                  <c:v>40689</c:v>
                </c:pt>
                <c:pt idx="2503">
                  <c:v>40690</c:v>
                </c:pt>
                <c:pt idx="2504">
                  <c:v>40691</c:v>
                </c:pt>
                <c:pt idx="2505">
                  <c:v>40692</c:v>
                </c:pt>
                <c:pt idx="2506">
                  <c:v>40693</c:v>
                </c:pt>
                <c:pt idx="2507">
                  <c:v>40694</c:v>
                </c:pt>
                <c:pt idx="2508">
                  <c:v>40695</c:v>
                </c:pt>
                <c:pt idx="2509">
                  <c:v>40696</c:v>
                </c:pt>
                <c:pt idx="2510">
                  <c:v>40697</c:v>
                </c:pt>
                <c:pt idx="2511">
                  <c:v>40698</c:v>
                </c:pt>
                <c:pt idx="2512">
                  <c:v>40699</c:v>
                </c:pt>
                <c:pt idx="2513">
                  <c:v>40700</c:v>
                </c:pt>
                <c:pt idx="2514">
                  <c:v>40701</c:v>
                </c:pt>
                <c:pt idx="2515">
                  <c:v>40702</c:v>
                </c:pt>
                <c:pt idx="2516">
                  <c:v>40703</c:v>
                </c:pt>
                <c:pt idx="2517">
                  <c:v>40704</c:v>
                </c:pt>
                <c:pt idx="2518">
                  <c:v>40705</c:v>
                </c:pt>
                <c:pt idx="2519">
                  <c:v>40706</c:v>
                </c:pt>
                <c:pt idx="2520">
                  <c:v>40707</c:v>
                </c:pt>
                <c:pt idx="2521">
                  <c:v>40708</c:v>
                </c:pt>
                <c:pt idx="2522">
                  <c:v>40709</c:v>
                </c:pt>
                <c:pt idx="2523">
                  <c:v>40710</c:v>
                </c:pt>
                <c:pt idx="2524">
                  <c:v>40711</c:v>
                </c:pt>
                <c:pt idx="2525">
                  <c:v>40712</c:v>
                </c:pt>
                <c:pt idx="2526">
                  <c:v>40713</c:v>
                </c:pt>
                <c:pt idx="2527">
                  <c:v>40714</c:v>
                </c:pt>
                <c:pt idx="2528">
                  <c:v>40715</c:v>
                </c:pt>
                <c:pt idx="2529">
                  <c:v>40716</c:v>
                </c:pt>
                <c:pt idx="2530">
                  <c:v>40717</c:v>
                </c:pt>
                <c:pt idx="2531">
                  <c:v>40718</c:v>
                </c:pt>
                <c:pt idx="2532">
                  <c:v>40719</c:v>
                </c:pt>
                <c:pt idx="2533">
                  <c:v>40720</c:v>
                </c:pt>
                <c:pt idx="2534">
                  <c:v>40721</c:v>
                </c:pt>
                <c:pt idx="2535">
                  <c:v>40722</c:v>
                </c:pt>
                <c:pt idx="2536">
                  <c:v>40723</c:v>
                </c:pt>
                <c:pt idx="2537">
                  <c:v>40724</c:v>
                </c:pt>
                <c:pt idx="2538">
                  <c:v>40725</c:v>
                </c:pt>
                <c:pt idx="2539">
                  <c:v>40726</c:v>
                </c:pt>
                <c:pt idx="2540">
                  <c:v>40727</c:v>
                </c:pt>
                <c:pt idx="2541">
                  <c:v>40728</c:v>
                </c:pt>
                <c:pt idx="2542">
                  <c:v>40729</c:v>
                </c:pt>
                <c:pt idx="2543">
                  <c:v>40730</c:v>
                </c:pt>
                <c:pt idx="2544">
                  <c:v>40731</c:v>
                </c:pt>
                <c:pt idx="2545">
                  <c:v>40732</c:v>
                </c:pt>
                <c:pt idx="2546">
                  <c:v>40733</c:v>
                </c:pt>
                <c:pt idx="2547">
                  <c:v>40734</c:v>
                </c:pt>
                <c:pt idx="2548">
                  <c:v>40735</c:v>
                </c:pt>
                <c:pt idx="2549">
                  <c:v>40736</c:v>
                </c:pt>
                <c:pt idx="2550">
                  <c:v>40737</c:v>
                </c:pt>
                <c:pt idx="2551">
                  <c:v>40738</c:v>
                </c:pt>
                <c:pt idx="2552">
                  <c:v>40739</c:v>
                </c:pt>
                <c:pt idx="2553">
                  <c:v>40740</c:v>
                </c:pt>
                <c:pt idx="2554">
                  <c:v>40741</c:v>
                </c:pt>
                <c:pt idx="2555">
                  <c:v>40742</c:v>
                </c:pt>
                <c:pt idx="2556">
                  <c:v>40743</c:v>
                </c:pt>
                <c:pt idx="2557">
                  <c:v>40744</c:v>
                </c:pt>
                <c:pt idx="2558">
                  <c:v>40745</c:v>
                </c:pt>
                <c:pt idx="2559">
                  <c:v>40746</c:v>
                </c:pt>
                <c:pt idx="2560">
                  <c:v>40747</c:v>
                </c:pt>
                <c:pt idx="2561">
                  <c:v>40748</c:v>
                </c:pt>
                <c:pt idx="2562">
                  <c:v>40749</c:v>
                </c:pt>
                <c:pt idx="2563">
                  <c:v>40750</c:v>
                </c:pt>
                <c:pt idx="2564">
                  <c:v>40751</c:v>
                </c:pt>
                <c:pt idx="2565">
                  <c:v>40752</c:v>
                </c:pt>
                <c:pt idx="2566">
                  <c:v>40753</c:v>
                </c:pt>
                <c:pt idx="2567">
                  <c:v>40754</c:v>
                </c:pt>
                <c:pt idx="2568">
                  <c:v>40755</c:v>
                </c:pt>
                <c:pt idx="2569">
                  <c:v>40756</c:v>
                </c:pt>
                <c:pt idx="2570">
                  <c:v>40757</c:v>
                </c:pt>
                <c:pt idx="2571">
                  <c:v>40758</c:v>
                </c:pt>
                <c:pt idx="2572">
                  <c:v>40759</c:v>
                </c:pt>
                <c:pt idx="2573">
                  <c:v>40760</c:v>
                </c:pt>
                <c:pt idx="2574">
                  <c:v>40761</c:v>
                </c:pt>
                <c:pt idx="2575">
                  <c:v>40762</c:v>
                </c:pt>
                <c:pt idx="2576">
                  <c:v>40763</c:v>
                </c:pt>
                <c:pt idx="2577">
                  <c:v>40764</c:v>
                </c:pt>
                <c:pt idx="2578">
                  <c:v>40765</c:v>
                </c:pt>
                <c:pt idx="2579">
                  <c:v>40766</c:v>
                </c:pt>
                <c:pt idx="2580">
                  <c:v>40767</c:v>
                </c:pt>
                <c:pt idx="2581">
                  <c:v>40768</c:v>
                </c:pt>
                <c:pt idx="2582">
                  <c:v>40769</c:v>
                </c:pt>
                <c:pt idx="2583">
                  <c:v>40770</c:v>
                </c:pt>
                <c:pt idx="2584">
                  <c:v>40771</c:v>
                </c:pt>
                <c:pt idx="2585">
                  <c:v>40772</c:v>
                </c:pt>
                <c:pt idx="2586">
                  <c:v>40773</c:v>
                </c:pt>
                <c:pt idx="2587">
                  <c:v>40774</c:v>
                </c:pt>
                <c:pt idx="2588">
                  <c:v>40775</c:v>
                </c:pt>
                <c:pt idx="2589">
                  <c:v>40776</c:v>
                </c:pt>
                <c:pt idx="2590">
                  <c:v>40777</c:v>
                </c:pt>
                <c:pt idx="2591">
                  <c:v>40778</c:v>
                </c:pt>
                <c:pt idx="2592">
                  <c:v>40779</c:v>
                </c:pt>
                <c:pt idx="2593">
                  <c:v>40780</c:v>
                </c:pt>
                <c:pt idx="2594">
                  <c:v>40781</c:v>
                </c:pt>
                <c:pt idx="2595">
                  <c:v>40782</c:v>
                </c:pt>
                <c:pt idx="2596">
                  <c:v>40783</c:v>
                </c:pt>
                <c:pt idx="2597">
                  <c:v>40784</c:v>
                </c:pt>
                <c:pt idx="2598">
                  <c:v>40785</c:v>
                </c:pt>
                <c:pt idx="2599">
                  <c:v>40786</c:v>
                </c:pt>
                <c:pt idx="2600">
                  <c:v>40787</c:v>
                </c:pt>
                <c:pt idx="2601">
                  <c:v>40788</c:v>
                </c:pt>
                <c:pt idx="2602">
                  <c:v>40789</c:v>
                </c:pt>
                <c:pt idx="2603">
                  <c:v>40790</c:v>
                </c:pt>
                <c:pt idx="2604">
                  <c:v>40791</c:v>
                </c:pt>
                <c:pt idx="2605">
                  <c:v>40792</c:v>
                </c:pt>
                <c:pt idx="2606">
                  <c:v>40793</c:v>
                </c:pt>
                <c:pt idx="2607">
                  <c:v>40794</c:v>
                </c:pt>
                <c:pt idx="2608">
                  <c:v>40795</c:v>
                </c:pt>
                <c:pt idx="2609">
                  <c:v>40796</c:v>
                </c:pt>
                <c:pt idx="2610">
                  <c:v>40797</c:v>
                </c:pt>
                <c:pt idx="2611">
                  <c:v>40798</c:v>
                </c:pt>
                <c:pt idx="2612">
                  <c:v>40799</c:v>
                </c:pt>
                <c:pt idx="2613">
                  <c:v>40800</c:v>
                </c:pt>
                <c:pt idx="2614">
                  <c:v>40801</c:v>
                </c:pt>
                <c:pt idx="2615">
                  <c:v>40802</c:v>
                </c:pt>
                <c:pt idx="2616">
                  <c:v>40803</c:v>
                </c:pt>
                <c:pt idx="2617">
                  <c:v>40804</c:v>
                </c:pt>
                <c:pt idx="2618">
                  <c:v>40805</c:v>
                </c:pt>
                <c:pt idx="2619">
                  <c:v>40806</c:v>
                </c:pt>
                <c:pt idx="2620">
                  <c:v>40807</c:v>
                </c:pt>
                <c:pt idx="2621">
                  <c:v>40808</c:v>
                </c:pt>
                <c:pt idx="2622">
                  <c:v>40809</c:v>
                </c:pt>
                <c:pt idx="2623">
                  <c:v>40810</c:v>
                </c:pt>
                <c:pt idx="2624">
                  <c:v>40811</c:v>
                </c:pt>
                <c:pt idx="2625">
                  <c:v>40812</c:v>
                </c:pt>
                <c:pt idx="2626">
                  <c:v>40813</c:v>
                </c:pt>
                <c:pt idx="2627">
                  <c:v>40814</c:v>
                </c:pt>
                <c:pt idx="2628">
                  <c:v>40815</c:v>
                </c:pt>
                <c:pt idx="2629">
                  <c:v>40816</c:v>
                </c:pt>
                <c:pt idx="2630">
                  <c:v>40817</c:v>
                </c:pt>
                <c:pt idx="2631">
                  <c:v>40818</c:v>
                </c:pt>
                <c:pt idx="2632">
                  <c:v>40819</c:v>
                </c:pt>
                <c:pt idx="2633">
                  <c:v>40820</c:v>
                </c:pt>
                <c:pt idx="2634">
                  <c:v>40821</c:v>
                </c:pt>
                <c:pt idx="2635">
                  <c:v>40822</c:v>
                </c:pt>
                <c:pt idx="2636">
                  <c:v>40823</c:v>
                </c:pt>
                <c:pt idx="2637">
                  <c:v>40824</c:v>
                </c:pt>
                <c:pt idx="2638">
                  <c:v>40825</c:v>
                </c:pt>
                <c:pt idx="2639">
                  <c:v>40826</c:v>
                </c:pt>
                <c:pt idx="2640">
                  <c:v>40827</c:v>
                </c:pt>
                <c:pt idx="2641">
                  <c:v>40828</c:v>
                </c:pt>
                <c:pt idx="2642">
                  <c:v>40829</c:v>
                </c:pt>
                <c:pt idx="2643">
                  <c:v>40830</c:v>
                </c:pt>
                <c:pt idx="2644">
                  <c:v>40831</c:v>
                </c:pt>
                <c:pt idx="2645">
                  <c:v>40832</c:v>
                </c:pt>
                <c:pt idx="2646">
                  <c:v>40833</c:v>
                </c:pt>
                <c:pt idx="2647">
                  <c:v>40834</c:v>
                </c:pt>
                <c:pt idx="2648">
                  <c:v>40835</c:v>
                </c:pt>
                <c:pt idx="2649">
                  <c:v>40836</c:v>
                </c:pt>
                <c:pt idx="2650">
                  <c:v>40837</c:v>
                </c:pt>
                <c:pt idx="2651">
                  <c:v>40838</c:v>
                </c:pt>
                <c:pt idx="2652">
                  <c:v>40839</c:v>
                </c:pt>
                <c:pt idx="2653">
                  <c:v>40840</c:v>
                </c:pt>
                <c:pt idx="2654">
                  <c:v>40841</c:v>
                </c:pt>
                <c:pt idx="2655">
                  <c:v>40842</c:v>
                </c:pt>
                <c:pt idx="2656">
                  <c:v>40843</c:v>
                </c:pt>
                <c:pt idx="2657">
                  <c:v>40844</c:v>
                </c:pt>
                <c:pt idx="2658">
                  <c:v>40845</c:v>
                </c:pt>
                <c:pt idx="2659">
                  <c:v>40846</c:v>
                </c:pt>
                <c:pt idx="2660">
                  <c:v>40847</c:v>
                </c:pt>
                <c:pt idx="2661">
                  <c:v>40848</c:v>
                </c:pt>
                <c:pt idx="2662">
                  <c:v>40849</c:v>
                </c:pt>
                <c:pt idx="2663">
                  <c:v>40850</c:v>
                </c:pt>
                <c:pt idx="2664">
                  <c:v>40851</c:v>
                </c:pt>
                <c:pt idx="2665">
                  <c:v>40852</c:v>
                </c:pt>
                <c:pt idx="2666">
                  <c:v>40853</c:v>
                </c:pt>
                <c:pt idx="2667">
                  <c:v>40854</c:v>
                </c:pt>
                <c:pt idx="2668">
                  <c:v>40855</c:v>
                </c:pt>
                <c:pt idx="2669">
                  <c:v>40856</c:v>
                </c:pt>
                <c:pt idx="2670">
                  <c:v>40857</c:v>
                </c:pt>
                <c:pt idx="2671">
                  <c:v>40858</c:v>
                </c:pt>
                <c:pt idx="2672">
                  <c:v>40859</c:v>
                </c:pt>
                <c:pt idx="2673">
                  <c:v>40860</c:v>
                </c:pt>
                <c:pt idx="2674">
                  <c:v>40861</c:v>
                </c:pt>
                <c:pt idx="2675">
                  <c:v>40862</c:v>
                </c:pt>
                <c:pt idx="2676">
                  <c:v>40863</c:v>
                </c:pt>
                <c:pt idx="2677">
                  <c:v>40864</c:v>
                </c:pt>
                <c:pt idx="2678">
                  <c:v>40865</c:v>
                </c:pt>
                <c:pt idx="2679">
                  <c:v>40866</c:v>
                </c:pt>
                <c:pt idx="2680">
                  <c:v>40867</c:v>
                </c:pt>
                <c:pt idx="2681">
                  <c:v>40868</c:v>
                </c:pt>
                <c:pt idx="2682">
                  <c:v>40869</c:v>
                </c:pt>
                <c:pt idx="2683">
                  <c:v>40870</c:v>
                </c:pt>
                <c:pt idx="2684">
                  <c:v>40871</c:v>
                </c:pt>
                <c:pt idx="2685">
                  <c:v>40872</c:v>
                </c:pt>
                <c:pt idx="2686">
                  <c:v>40873</c:v>
                </c:pt>
                <c:pt idx="2687">
                  <c:v>40874</c:v>
                </c:pt>
                <c:pt idx="2688">
                  <c:v>40875</c:v>
                </c:pt>
                <c:pt idx="2689">
                  <c:v>40876</c:v>
                </c:pt>
                <c:pt idx="2690">
                  <c:v>40877</c:v>
                </c:pt>
                <c:pt idx="2691">
                  <c:v>40878</c:v>
                </c:pt>
                <c:pt idx="2692">
                  <c:v>40879</c:v>
                </c:pt>
                <c:pt idx="2693">
                  <c:v>40880</c:v>
                </c:pt>
                <c:pt idx="2694">
                  <c:v>40881</c:v>
                </c:pt>
                <c:pt idx="2695">
                  <c:v>40882</c:v>
                </c:pt>
                <c:pt idx="2696">
                  <c:v>40883</c:v>
                </c:pt>
                <c:pt idx="2697">
                  <c:v>40884</c:v>
                </c:pt>
                <c:pt idx="2698">
                  <c:v>40885</c:v>
                </c:pt>
                <c:pt idx="2699">
                  <c:v>40886</c:v>
                </c:pt>
                <c:pt idx="2700">
                  <c:v>40887</c:v>
                </c:pt>
                <c:pt idx="2701">
                  <c:v>40888</c:v>
                </c:pt>
                <c:pt idx="2702">
                  <c:v>40889</c:v>
                </c:pt>
                <c:pt idx="2703">
                  <c:v>40890</c:v>
                </c:pt>
                <c:pt idx="2704">
                  <c:v>40891</c:v>
                </c:pt>
                <c:pt idx="2705">
                  <c:v>40892</c:v>
                </c:pt>
                <c:pt idx="2706">
                  <c:v>40893</c:v>
                </c:pt>
                <c:pt idx="2707">
                  <c:v>40894</c:v>
                </c:pt>
                <c:pt idx="2708">
                  <c:v>40895</c:v>
                </c:pt>
                <c:pt idx="2709">
                  <c:v>40896</c:v>
                </c:pt>
                <c:pt idx="2710">
                  <c:v>40897</c:v>
                </c:pt>
                <c:pt idx="2711">
                  <c:v>40898</c:v>
                </c:pt>
                <c:pt idx="2712">
                  <c:v>40899</c:v>
                </c:pt>
                <c:pt idx="2713">
                  <c:v>40900</c:v>
                </c:pt>
                <c:pt idx="2714">
                  <c:v>40901</c:v>
                </c:pt>
                <c:pt idx="2715">
                  <c:v>40902</c:v>
                </c:pt>
                <c:pt idx="2716">
                  <c:v>40903</c:v>
                </c:pt>
                <c:pt idx="2717">
                  <c:v>40904</c:v>
                </c:pt>
                <c:pt idx="2718">
                  <c:v>40905</c:v>
                </c:pt>
                <c:pt idx="2719">
                  <c:v>40906</c:v>
                </c:pt>
                <c:pt idx="2720">
                  <c:v>40907</c:v>
                </c:pt>
                <c:pt idx="2721">
                  <c:v>40908</c:v>
                </c:pt>
                <c:pt idx="2722">
                  <c:v>40909</c:v>
                </c:pt>
                <c:pt idx="2723">
                  <c:v>40910</c:v>
                </c:pt>
                <c:pt idx="2724">
                  <c:v>40911</c:v>
                </c:pt>
                <c:pt idx="2725">
                  <c:v>40912</c:v>
                </c:pt>
                <c:pt idx="2726">
                  <c:v>40913</c:v>
                </c:pt>
                <c:pt idx="2727">
                  <c:v>40914</c:v>
                </c:pt>
                <c:pt idx="2728">
                  <c:v>40915</c:v>
                </c:pt>
                <c:pt idx="2729">
                  <c:v>40916</c:v>
                </c:pt>
                <c:pt idx="2730">
                  <c:v>40917</c:v>
                </c:pt>
                <c:pt idx="2731">
                  <c:v>40918</c:v>
                </c:pt>
                <c:pt idx="2732">
                  <c:v>40919</c:v>
                </c:pt>
                <c:pt idx="2733">
                  <c:v>40920</c:v>
                </c:pt>
                <c:pt idx="2734">
                  <c:v>40921</c:v>
                </c:pt>
                <c:pt idx="2735">
                  <c:v>40922</c:v>
                </c:pt>
                <c:pt idx="2736">
                  <c:v>40923</c:v>
                </c:pt>
                <c:pt idx="2737">
                  <c:v>40924</c:v>
                </c:pt>
                <c:pt idx="2738">
                  <c:v>40925</c:v>
                </c:pt>
                <c:pt idx="2739">
                  <c:v>40926</c:v>
                </c:pt>
                <c:pt idx="2740">
                  <c:v>40927</c:v>
                </c:pt>
                <c:pt idx="2741">
                  <c:v>40928</c:v>
                </c:pt>
                <c:pt idx="2742">
                  <c:v>40929</c:v>
                </c:pt>
                <c:pt idx="2743">
                  <c:v>40930</c:v>
                </c:pt>
                <c:pt idx="2744">
                  <c:v>40931</c:v>
                </c:pt>
                <c:pt idx="2745">
                  <c:v>40932</c:v>
                </c:pt>
                <c:pt idx="2746">
                  <c:v>40933</c:v>
                </c:pt>
                <c:pt idx="2747">
                  <c:v>40934</c:v>
                </c:pt>
                <c:pt idx="2748">
                  <c:v>40935</c:v>
                </c:pt>
                <c:pt idx="2749">
                  <c:v>40936</c:v>
                </c:pt>
                <c:pt idx="2750">
                  <c:v>40937</c:v>
                </c:pt>
                <c:pt idx="2751">
                  <c:v>40938</c:v>
                </c:pt>
                <c:pt idx="2752">
                  <c:v>40939</c:v>
                </c:pt>
                <c:pt idx="2753">
                  <c:v>40940</c:v>
                </c:pt>
                <c:pt idx="2754">
                  <c:v>40941</c:v>
                </c:pt>
                <c:pt idx="2755">
                  <c:v>40942</c:v>
                </c:pt>
                <c:pt idx="2756">
                  <c:v>40943</c:v>
                </c:pt>
                <c:pt idx="2757">
                  <c:v>40944</c:v>
                </c:pt>
                <c:pt idx="2758">
                  <c:v>40945</c:v>
                </c:pt>
                <c:pt idx="2759">
                  <c:v>40946</c:v>
                </c:pt>
                <c:pt idx="2760">
                  <c:v>40947</c:v>
                </c:pt>
                <c:pt idx="2761">
                  <c:v>40948</c:v>
                </c:pt>
                <c:pt idx="2762">
                  <c:v>40949</c:v>
                </c:pt>
                <c:pt idx="2763">
                  <c:v>40950</c:v>
                </c:pt>
                <c:pt idx="2764">
                  <c:v>40951</c:v>
                </c:pt>
                <c:pt idx="2765">
                  <c:v>40952</c:v>
                </c:pt>
                <c:pt idx="2766">
                  <c:v>40953</c:v>
                </c:pt>
                <c:pt idx="2767">
                  <c:v>40954</c:v>
                </c:pt>
                <c:pt idx="2768">
                  <c:v>40955</c:v>
                </c:pt>
                <c:pt idx="2769">
                  <c:v>40956</c:v>
                </c:pt>
                <c:pt idx="2770">
                  <c:v>40957</c:v>
                </c:pt>
                <c:pt idx="2771">
                  <c:v>40958</c:v>
                </c:pt>
                <c:pt idx="2772">
                  <c:v>40959</c:v>
                </c:pt>
                <c:pt idx="2773">
                  <c:v>40960</c:v>
                </c:pt>
                <c:pt idx="2774">
                  <c:v>40961</c:v>
                </c:pt>
                <c:pt idx="2775">
                  <c:v>40962</c:v>
                </c:pt>
                <c:pt idx="2776">
                  <c:v>40963</c:v>
                </c:pt>
                <c:pt idx="2777">
                  <c:v>40964</c:v>
                </c:pt>
                <c:pt idx="2778">
                  <c:v>40965</c:v>
                </c:pt>
                <c:pt idx="2779">
                  <c:v>40966</c:v>
                </c:pt>
                <c:pt idx="2780">
                  <c:v>40967</c:v>
                </c:pt>
                <c:pt idx="2781">
                  <c:v>40968</c:v>
                </c:pt>
                <c:pt idx="2782">
                  <c:v>40969</c:v>
                </c:pt>
                <c:pt idx="2783">
                  <c:v>40970</c:v>
                </c:pt>
                <c:pt idx="2784">
                  <c:v>40971</c:v>
                </c:pt>
                <c:pt idx="2785">
                  <c:v>40972</c:v>
                </c:pt>
                <c:pt idx="2786">
                  <c:v>40973</c:v>
                </c:pt>
                <c:pt idx="2787">
                  <c:v>40974</c:v>
                </c:pt>
                <c:pt idx="2788">
                  <c:v>40975</c:v>
                </c:pt>
                <c:pt idx="2789">
                  <c:v>40976</c:v>
                </c:pt>
                <c:pt idx="2790">
                  <c:v>40977</c:v>
                </c:pt>
                <c:pt idx="2791">
                  <c:v>40978</c:v>
                </c:pt>
                <c:pt idx="2792">
                  <c:v>40979</c:v>
                </c:pt>
                <c:pt idx="2793">
                  <c:v>40980</c:v>
                </c:pt>
                <c:pt idx="2794">
                  <c:v>40981</c:v>
                </c:pt>
                <c:pt idx="2795">
                  <c:v>40982</c:v>
                </c:pt>
                <c:pt idx="2796">
                  <c:v>40983</c:v>
                </c:pt>
                <c:pt idx="2797">
                  <c:v>40984</c:v>
                </c:pt>
                <c:pt idx="2798">
                  <c:v>40985</c:v>
                </c:pt>
                <c:pt idx="2799">
                  <c:v>40986</c:v>
                </c:pt>
                <c:pt idx="2800">
                  <c:v>40987</c:v>
                </c:pt>
                <c:pt idx="2801">
                  <c:v>40988</c:v>
                </c:pt>
                <c:pt idx="2802">
                  <c:v>40989</c:v>
                </c:pt>
                <c:pt idx="2803">
                  <c:v>40990</c:v>
                </c:pt>
                <c:pt idx="2804">
                  <c:v>40991</c:v>
                </c:pt>
                <c:pt idx="2805">
                  <c:v>40992</c:v>
                </c:pt>
                <c:pt idx="2806">
                  <c:v>40993</c:v>
                </c:pt>
                <c:pt idx="2807">
                  <c:v>40994</c:v>
                </c:pt>
                <c:pt idx="2808">
                  <c:v>40995</c:v>
                </c:pt>
                <c:pt idx="2809">
                  <c:v>40996</c:v>
                </c:pt>
                <c:pt idx="2810">
                  <c:v>40997</c:v>
                </c:pt>
                <c:pt idx="2811">
                  <c:v>40998</c:v>
                </c:pt>
                <c:pt idx="2812">
                  <c:v>40999</c:v>
                </c:pt>
                <c:pt idx="2813">
                  <c:v>41000</c:v>
                </c:pt>
                <c:pt idx="2814">
                  <c:v>41001</c:v>
                </c:pt>
                <c:pt idx="2815">
                  <c:v>41002</c:v>
                </c:pt>
                <c:pt idx="2816">
                  <c:v>41003</c:v>
                </c:pt>
                <c:pt idx="2817">
                  <c:v>41004</c:v>
                </c:pt>
                <c:pt idx="2818">
                  <c:v>41005</c:v>
                </c:pt>
                <c:pt idx="2819">
                  <c:v>41006</c:v>
                </c:pt>
                <c:pt idx="2820">
                  <c:v>41007</c:v>
                </c:pt>
                <c:pt idx="2821">
                  <c:v>41008</c:v>
                </c:pt>
                <c:pt idx="2822">
                  <c:v>41009</c:v>
                </c:pt>
                <c:pt idx="2823">
                  <c:v>41010</c:v>
                </c:pt>
                <c:pt idx="2824">
                  <c:v>41011</c:v>
                </c:pt>
                <c:pt idx="2825">
                  <c:v>41012</c:v>
                </c:pt>
                <c:pt idx="2826">
                  <c:v>41013</c:v>
                </c:pt>
                <c:pt idx="2827">
                  <c:v>41014</c:v>
                </c:pt>
                <c:pt idx="2828">
                  <c:v>41015</c:v>
                </c:pt>
                <c:pt idx="2829">
                  <c:v>41016</c:v>
                </c:pt>
                <c:pt idx="2830">
                  <c:v>41017</c:v>
                </c:pt>
                <c:pt idx="2831">
                  <c:v>41018</c:v>
                </c:pt>
                <c:pt idx="2832">
                  <c:v>41019</c:v>
                </c:pt>
                <c:pt idx="2833">
                  <c:v>41020</c:v>
                </c:pt>
                <c:pt idx="2834">
                  <c:v>41021</c:v>
                </c:pt>
                <c:pt idx="2835">
                  <c:v>41022</c:v>
                </c:pt>
                <c:pt idx="2836">
                  <c:v>41023</c:v>
                </c:pt>
                <c:pt idx="2837">
                  <c:v>41024</c:v>
                </c:pt>
                <c:pt idx="2838">
                  <c:v>41025</c:v>
                </c:pt>
                <c:pt idx="2839">
                  <c:v>41026</c:v>
                </c:pt>
                <c:pt idx="2840">
                  <c:v>41027</c:v>
                </c:pt>
                <c:pt idx="2841">
                  <c:v>41028</c:v>
                </c:pt>
                <c:pt idx="2842">
                  <c:v>41029</c:v>
                </c:pt>
                <c:pt idx="2843">
                  <c:v>41030</c:v>
                </c:pt>
                <c:pt idx="2844">
                  <c:v>41031</c:v>
                </c:pt>
                <c:pt idx="2845">
                  <c:v>41032</c:v>
                </c:pt>
                <c:pt idx="2846">
                  <c:v>41033</c:v>
                </c:pt>
                <c:pt idx="2847">
                  <c:v>41034</c:v>
                </c:pt>
                <c:pt idx="2848">
                  <c:v>41035</c:v>
                </c:pt>
                <c:pt idx="2849">
                  <c:v>41036</c:v>
                </c:pt>
                <c:pt idx="2850">
                  <c:v>41037</c:v>
                </c:pt>
                <c:pt idx="2851">
                  <c:v>41038</c:v>
                </c:pt>
                <c:pt idx="2852">
                  <c:v>41039</c:v>
                </c:pt>
                <c:pt idx="2853">
                  <c:v>41040</c:v>
                </c:pt>
                <c:pt idx="2854">
                  <c:v>41041</c:v>
                </c:pt>
                <c:pt idx="2855">
                  <c:v>41042</c:v>
                </c:pt>
                <c:pt idx="2856">
                  <c:v>41043</c:v>
                </c:pt>
                <c:pt idx="2857">
                  <c:v>41044</c:v>
                </c:pt>
                <c:pt idx="2858">
                  <c:v>41045</c:v>
                </c:pt>
                <c:pt idx="2859">
                  <c:v>41046</c:v>
                </c:pt>
                <c:pt idx="2860">
                  <c:v>41047</c:v>
                </c:pt>
                <c:pt idx="2861">
                  <c:v>41048</c:v>
                </c:pt>
                <c:pt idx="2862">
                  <c:v>41049</c:v>
                </c:pt>
                <c:pt idx="2863">
                  <c:v>41050</c:v>
                </c:pt>
                <c:pt idx="2864">
                  <c:v>41051</c:v>
                </c:pt>
                <c:pt idx="2865">
                  <c:v>41052</c:v>
                </c:pt>
                <c:pt idx="2866">
                  <c:v>41053</c:v>
                </c:pt>
                <c:pt idx="2867">
                  <c:v>41054</c:v>
                </c:pt>
                <c:pt idx="2868">
                  <c:v>41055</c:v>
                </c:pt>
                <c:pt idx="2869">
                  <c:v>41056</c:v>
                </c:pt>
                <c:pt idx="2870">
                  <c:v>41057</c:v>
                </c:pt>
                <c:pt idx="2871">
                  <c:v>41058</c:v>
                </c:pt>
                <c:pt idx="2872">
                  <c:v>41059</c:v>
                </c:pt>
                <c:pt idx="2873">
                  <c:v>41060</c:v>
                </c:pt>
                <c:pt idx="2874">
                  <c:v>41061</c:v>
                </c:pt>
                <c:pt idx="2875">
                  <c:v>41062</c:v>
                </c:pt>
                <c:pt idx="2876">
                  <c:v>41063</c:v>
                </c:pt>
                <c:pt idx="2877">
                  <c:v>41064</c:v>
                </c:pt>
                <c:pt idx="2878">
                  <c:v>41065</c:v>
                </c:pt>
                <c:pt idx="2879">
                  <c:v>41066</c:v>
                </c:pt>
                <c:pt idx="2880">
                  <c:v>41067</c:v>
                </c:pt>
                <c:pt idx="2881">
                  <c:v>41068</c:v>
                </c:pt>
                <c:pt idx="2882">
                  <c:v>41069</c:v>
                </c:pt>
                <c:pt idx="2883">
                  <c:v>41070</c:v>
                </c:pt>
                <c:pt idx="2884">
                  <c:v>41071</c:v>
                </c:pt>
                <c:pt idx="2885">
                  <c:v>41072</c:v>
                </c:pt>
                <c:pt idx="2886">
                  <c:v>41073</c:v>
                </c:pt>
                <c:pt idx="2887">
                  <c:v>41074</c:v>
                </c:pt>
                <c:pt idx="2888">
                  <c:v>41075</c:v>
                </c:pt>
                <c:pt idx="2889">
                  <c:v>41076</c:v>
                </c:pt>
                <c:pt idx="2890">
                  <c:v>41077</c:v>
                </c:pt>
                <c:pt idx="2891">
                  <c:v>41078</c:v>
                </c:pt>
                <c:pt idx="2892">
                  <c:v>41079</c:v>
                </c:pt>
                <c:pt idx="2893">
                  <c:v>41080</c:v>
                </c:pt>
                <c:pt idx="2894">
                  <c:v>41081</c:v>
                </c:pt>
                <c:pt idx="2895">
                  <c:v>41082</c:v>
                </c:pt>
                <c:pt idx="2896">
                  <c:v>41083</c:v>
                </c:pt>
                <c:pt idx="2897">
                  <c:v>41084</c:v>
                </c:pt>
                <c:pt idx="2898">
                  <c:v>41085</c:v>
                </c:pt>
                <c:pt idx="2899">
                  <c:v>41086</c:v>
                </c:pt>
                <c:pt idx="2900">
                  <c:v>41087</c:v>
                </c:pt>
                <c:pt idx="2901">
                  <c:v>41088</c:v>
                </c:pt>
                <c:pt idx="2902">
                  <c:v>41089</c:v>
                </c:pt>
                <c:pt idx="2903">
                  <c:v>41090</c:v>
                </c:pt>
                <c:pt idx="2904">
                  <c:v>41091</c:v>
                </c:pt>
                <c:pt idx="2905">
                  <c:v>41092</c:v>
                </c:pt>
                <c:pt idx="2906">
                  <c:v>41093</c:v>
                </c:pt>
                <c:pt idx="2907">
                  <c:v>41094</c:v>
                </c:pt>
                <c:pt idx="2908">
                  <c:v>41095</c:v>
                </c:pt>
                <c:pt idx="2909">
                  <c:v>41096</c:v>
                </c:pt>
                <c:pt idx="2910">
                  <c:v>41097</c:v>
                </c:pt>
                <c:pt idx="2911">
                  <c:v>41098</c:v>
                </c:pt>
                <c:pt idx="2912">
                  <c:v>41099</c:v>
                </c:pt>
                <c:pt idx="2913">
                  <c:v>41100</c:v>
                </c:pt>
                <c:pt idx="2914">
                  <c:v>41101</c:v>
                </c:pt>
                <c:pt idx="2915">
                  <c:v>41102</c:v>
                </c:pt>
                <c:pt idx="2916">
                  <c:v>41103</c:v>
                </c:pt>
                <c:pt idx="2917">
                  <c:v>41104</c:v>
                </c:pt>
                <c:pt idx="2918">
                  <c:v>41105</c:v>
                </c:pt>
                <c:pt idx="2919">
                  <c:v>41106</c:v>
                </c:pt>
                <c:pt idx="2920">
                  <c:v>41107</c:v>
                </c:pt>
                <c:pt idx="2921">
                  <c:v>41108</c:v>
                </c:pt>
                <c:pt idx="2922">
                  <c:v>41109</c:v>
                </c:pt>
                <c:pt idx="2923">
                  <c:v>41110</c:v>
                </c:pt>
                <c:pt idx="2924">
                  <c:v>41111</c:v>
                </c:pt>
                <c:pt idx="2925">
                  <c:v>41112</c:v>
                </c:pt>
                <c:pt idx="2926">
                  <c:v>41113</c:v>
                </c:pt>
                <c:pt idx="2927">
                  <c:v>41114</c:v>
                </c:pt>
                <c:pt idx="2928">
                  <c:v>41115</c:v>
                </c:pt>
                <c:pt idx="2929">
                  <c:v>41116</c:v>
                </c:pt>
                <c:pt idx="2930">
                  <c:v>41117</c:v>
                </c:pt>
                <c:pt idx="2931">
                  <c:v>41118</c:v>
                </c:pt>
                <c:pt idx="2932">
                  <c:v>41119</c:v>
                </c:pt>
                <c:pt idx="2933">
                  <c:v>41120</c:v>
                </c:pt>
                <c:pt idx="2934">
                  <c:v>41121</c:v>
                </c:pt>
                <c:pt idx="2935">
                  <c:v>41122</c:v>
                </c:pt>
                <c:pt idx="2936">
                  <c:v>41123</c:v>
                </c:pt>
                <c:pt idx="2937">
                  <c:v>41124</c:v>
                </c:pt>
                <c:pt idx="2938">
                  <c:v>41125</c:v>
                </c:pt>
                <c:pt idx="2939">
                  <c:v>41126</c:v>
                </c:pt>
                <c:pt idx="2940">
                  <c:v>41127</c:v>
                </c:pt>
                <c:pt idx="2941">
                  <c:v>41128</c:v>
                </c:pt>
                <c:pt idx="2942">
                  <c:v>41129</c:v>
                </c:pt>
                <c:pt idx="2943">
                  <c:v>41130</c:v>
                </c:pt>
                <c:pt idx="2944">
                  <c:v>41131</c:v>
                </c:pt>
                <c:pt idx="2945">
                  <c:v>41132</c:v>
                </c:pt>
                <c:pt idx="2946">
                  <c:v>41133</c:v>
                </c:pt>
                <c:pt idx="2947">
                  <c:v>41134</c:v>
                </c:pt>
                <c:pt idx="2948">
                  <c:v>41135</c:v>
                </c:pt>
                <c:pt idx="2949">
                  <c:v>41136</c:v>
                </c:pt>
                <c:pt idx="2950">
                  <c:v>41137</c:v>
                </c:pt>
                <c:pt idx="2951">
                  <c:v>41138</c:v>
                </c:pt>
                <c:pt idx="2952">
                  <c:v>41139</c:v>
                </c:pt>
                <c:pt idx="2953">
                  <c:v>41140</c:v>
                </c:pt>
                <c:pt idx="2954">
                  <c:v>41141</c:v>
                </c:pt>
                <c:pt idx="2955">
                  <c:v>41142</c:v>
                </c:pt>
                <c:pt idx="2956">
                  <c:v>41143</c:v>
                </c:pt>
                <c:pt idx="2957">
                  <c:v>41144</c:v>
                </c:pt>
                <c:pt idx="2958">
                  <c:v>41145</c:v>
                </c:pt>
                <c:pt idx="2959">
                  <c:v>41146</c:v>
                </c:pt>
                <c:pt idx="2960">
                  <c:v>41147</c:v>
                </c:pt>
                <c:pt idx="2961">
                  <c:v>41148</c:v>
                </c:pt>
                <c:pt idx="2962">
                  <c:v>41149</c:v>
                </c:pt>
                <c:pt idx="2963">
                  <c:v>41150</c:v>
                </c:pt>
                <c:pt idx="2964">
                  <c:v>41151</c:v>
                </c:pt>
                <c:pt idx="2965">
                  <c:v>41152</c:v>
                </c:pt>
                <c:pt idx="2966">
                  <c:v>41153</c:v>
                </c:pt>
                <c:pt idx="2967">
                  <c:v>41154</c:v>
                </c:pt>
                <c:pt idx="2968">
                  <c:v>41155</c:v>
                </c:pt>
                <c:pt idx="2969">
                  <c:v>41156</c:v>
                </c:pt>
                <c:pt idx="2970">
                  <c:v>41157</c:v>
                </c:pt>
                <c:pt idx="2971">
                  <c:v>41158</c:v>
                </c:pt>
                <c:pt idx="2972">
                  <c:v>41159</c:v>
                </c:pt>
                <c:pt idx="2973">
                  <c:v>41160</c:v>
                </c:pt>
                <c:pt idx="2974">
                  <c:v>41161</c:v>
                </c:pt>
                <c:pt idx="2975">
                  <c:v>41162</c:v>
                </c:pt>
                <c:pt idx="2976">
                  <c:v>41163</c:v>
                </c:pt>
                <c:pt idx="2977">
                  <c:v>41164</c:v>
                </c:pt>
                <c:pt idx="2978">
                  <c:v>41165</c:v>
                </c:pt>
                <c:pt idx="2979">
                  <c:v>41166</c:v>
                </c:pt>
                <c:pt idx="2980">
                  <c:v>41167</c:v>
                </c:pt>
                <c:pt idx="2981">
                  <c:v>41168</c:v>
                </c:pt>
                <c:pt idx="2982">
                  <c:v>41169</c:v>
                </c:pt>
                <c:pt idx="2983">
                  <c:v>41170</c:v>
                </c:pt>
                <c:pt idx="2984">
                  <c:v>41171</c:v>
                </c:pt>
                <c:pt idx="2985">
                  <c:v>41172</c:v>
                </c:pt>
                <c:pt idx="2986">
                  <c:v>41173</c:v>
                </c:pt>
                <c:pt idx="2987">
                  <c:v>41174</c:v>
                </c:pt>
                <c:pt idx="2988">
                  <c:v>41175</c:v>
                </c:pt>
                <c:pt idx="2989">
                  <c:v>41176</c:v>
                </c:pt>
                <c:pt idx="2990">
                  <c:v>41177</c:v>
                </c:pt>
                <c:pt idx="2991">
                  <c:v>41178</c:v>
                </c:pt>
                <c:pt idx="2992">
                  <c:v>41179</c:v>
                </c:pt>
                <c:pt idx="2993">
                  <c:v>41180</c:v>
                </c:pt>
                <c:pt idx="2994">
                  <c:v>41181</c:v>
                </c:pt>
                <c:pt idx="2995">
                  <c:v>41182</c:v>
                </c:pt>
                <c:pt idx="2996">
                  <c:v>41183</c:v>
                </c:pt>
                <c:pt idx="2997">
                  <c:v>41184</c:v>
                </c:pt>
                <c:pt idx="2998">
                  <c:v>41185</c:v>
                </c:pt>
                <c:pt idx="2999">
                  <c:v>41186</c:v>
                </c:pt>
                <c:pt idx="3000">
                  <c:v>41187</c:v>
                </c:pt>
                <c:pt idx="3001">
                  <c:v>41188</c:v>
                </c:pt>
                <c:pt idx="3002">
                  <c:v>41189</c:v>
                </c:pt>
                <c:pt idx="3003">
                  <c:v>41190</c:v>
                </c:pt>
                <c:pt idx="3004">
                  <c:v>41191</c:v>
                </c:pt>
                <c:pt idx="3005">
                  <c:v>41192</c:v>
                </c:pt>
                <c:pt idx="3006">
                  <c:v>41193</c:v>
                </c:pt>
                <c:pt idx="3007">
                  <c:v>41194</c:v>
                </c:pt>
                <c:pt idx="3008">
                  <c:v>41195</c:v>
                </c:pt>
                <c:pt idx="3009">
                  <c:v>41196</c:v>
                </c:pt>
                <c:pt idx="3010">
                  <c:v>41197</c:v>
                </c:pt>
                <c:pt idx="3011">
                  <c:v>41198</c:v>
                </c:pt>
                <c:pt idx="3012">
                  <c:v>41199</c:v>
                </c:pt>
                <c:pt idx="3013">
                  <c:v>41200</c:v>
                </c:pt>
                <c:pt idx="3014">
                  <c:v>41201</c:v>
                </c:pt>
                <c:pt idx="3015">
                  <c:v>41202</c:v>
                </c:pt>
                <c:pt idx="3016">
                  <c:v>41203</c:v>
                </c:pt>
                <c:pt idx="3017">
                  <c:v>41204</c:v>
                </c:pt>
                <c:pt idx="3018">
                  <c:v>41205</c:v>
                </c:pt>
                <c:pt idx="3019">
                  <c:v>41206</c:v>
                </c:pt>
                <c:pt idx="3020">
                  <c:v>41207</c:v>
                </c:pt>
                <c:pt idx="3021">
                  <c:v>41208</c:v>
                </c:pt>
                <c:pt idx="3022">
                  <c:v>41209</c:v>
                </c:pt>
                <c:pt idx="3023">
                  <c:v>41210</c:v>
                </c:pt>
                <c:pt idx="3024">
                  <c:v>41211</c:v>
                </c:pt>
                <c:pt idx="3025">
                  <c:v>41212</c:v>
                </c:pt>
                <c:pt idx="3026">
                  <c:v>41213</c:v>
                </c:pt>
                <c:pt idx="3027">
                  <c:v>41214</c:v>
                </c:pt>
                <c:pt idx="3028">
                  <c:v>41215</c:v>
                </c:pt>
                <c:pt idx="3029">
                  <c:v>41216</c:v>
                </c:pt>
                <c:pt idx="3030">
                  <c:v>41217</c:v>
                </c:pt>
                <c:pt idx="3031">
                  <c:v>41218</c:v>
                </c:pt>
                <c:pt idx="3032">
                  <c:v>41219</c:v>
                </c:pt>
                <c:pt idx="3033">
                  <c:v>41220</c:v>
                </c:pt>
                <c:pt idx="3034">
                  <c:v>41221</c:v>
                </c:pt>
                <c:pt idx="3035">
                  <c:v>41222</c:v>
                </c:pt>
                <c:pt idx="3036">
                  <c:v>41223</c:v>
                </c:pt>
                <c:pt idx="3037">
                  <c:v>41224</c:v>
                </c:pt>
                <c:pt idx="3038">
                  <c:v>41225</c:v>
                </c:pt>
                <c:pt idx="3039">
                  <c:v>41226</c:v>
                </c:pt>
                <c:pt idx="3040">
                  <c:v>41227</c:v>
                </c:pt>
                <c:pt idx="3041">
                  <c:v>41228</c:v>
                </c:pt>
                <c:pt idx="3042">
                  <c:v>41229</c:v>
                </c:pt>
                <c:pt idx="3043">
                  <c:v>41230</c:v>
                </c:pt>
                <c:pt idx="3044">
                  <c:v>41231</c:v>
                </c:pt>
                <c:pt idx="3045">
                  <c:v>41232</c:v>
                </c:pt>
                <c:pt idx="3046">
                  <c:v>41233</c:v>
                </c:pt>
                <c:pt idx="3047">
                  <c:v>41234</c:v>
                </c:pt>
                <c:pt idx="3048">
                  <c:v>41235</c:v>
                </c:pt>
                <c:pt idx="3049">
                  <c:v>41236</c:v>
                </c:pt>
                <c:pt idx="3050">
                  <c:v>41237</c:v>
                </c:pt>
                <c:pt idx="3051">
                  <c:v>41238</c:v>
                </c:pt>
                <c:pt idx="3052">
                  <c:v>41239</c:v>
                </c:pt>
                <c:pt idx="3053">
                  <c:v>41240</c:v>
                </c:pt>
                <c:pt idx="3054">
                  <c:v>41241</c:v>
                </c:pt>
                <c:pt idx="3055">
                  <c:v>41242</c:v>
                </c:pt>
                <c:pt idx="3056">
                  <c:v>41243</c:v>
                </c:pt>
                <c:pt idx="3057">
                  <c:v>41244</c:v>
                </c:pt>
                <c:pt idx="3058">
                  <c:v>41245</c:v>
                </c:pt>
                <c:pt idx="3059">
                  <c:v>41246</c:v>
                </c:pt>
                <c:pt idx="3060">
                  <c:v>41247</c:v>
                </c:pt>
                <c:pt idx="3061">
                  <c:v>41248</c:v>
                </c:pt>
                <c:pt idx="3062">
                  <c:v>41249</c:v>
                </c:pt>
                <c:pt idx="3063">
                  <c:v>41250</c:v>
                </c:pt>
                <c:pt idx="3064">
                  <c:v>41251</c:v>
                </c:pt>
                <c:pt idx="3065">
                  <c:v>41252</c:v>
                </c:pt>
                <c:pt idx="3066">
                  <c:v>41253</c:v>
                </c:pt>
                <c:pt idx="3067">
                  <c:v>41254</c:v>
                </c:pt>
                <c:pt idx="3068">
                  <c:v>41255</c:v>
                </c:pt>
                <c:pt idx="3069">
                  <c:v>41256</c:v>
                </c:pt>
                <c:pt idx="3070">
                  <c:v>41257</c:v>
                </c:pt>
                <c:pt idx="3071">
                  <c:v>41258</c:v>
                </c:pt>
                <c:pt idx="3072">
                  <c:v>41259</c:v>
                </c:pt>
                <c:pt idx="3073">
                  <c:v>41260</c:v>
                </c:pt>
                <c:pt idx="3074">
                  <c:v>41261</c:v>
                </c:pt>
                <c:pt idx="3075">
                  <c:v>41262</c:v>
                </c:pt>
                <c:pt idx="3076">
                  <c:v>41263</c:v>
                </c:pt>
                <c:pt idx="3077">
                  <c:v>41264</c:v>
                </c:pt>
                <c:pt idx="3078">
                  <c:v>41265</c:v>
                </c:pt>
                <c:pt idx="3079">
                  <c:v>41266</c:v>
                </c:pt>
                <c:pt idx="3080">
                  <c:v>41267</c:v>
                </c:pt>
                <c:pt idx="3081">
                  <c:v>41268</c:v>
                </c:pt>
                <c:pt idx="3082">
                  <c:v>41269</c:v>
                </c:pt>
                <c:pt idx="3083">
                  <c:v>41270</c:v>
                </c:pt>
                <c:pt idx="3084">
                  <c:v>41271</c:v>
                </c:pt>
                <c:pt idx="3085">
                  <c:v>41272</c:v>
                </c:pt>
                <c:pt idx="3086">
                  <c:v>41273</c:v>
                </c:pt>
                <c:pt idx="3087">
                  <c:v>41274</c:v>
                </c:pt>
                <c:pt idx="3088">
                  <c:v>41275</c:v>
                </c:pt>
                <c:pt idx="3089">
                  <c:v>41276</c:v>
                </c:pt>
                <c:pt idx="3090">
                  <c:v>41277</c:v>
                </c:pt>
                <c:pt idx="3091">
                  <c:v>41278</c:v>
                </c:pt>
                <c:pt idx="3092">
                  <c:v>41279</c:v>
                </c:pt>
                <c:pt idx="3093">
                  <c:v>41280</c:v>
                </c:pt>
                <c:pt idx="3094">
                  <c:v>41281</c:v>
                </c:pt>
                <c:pt idx="3095">
                  <c:v>41282</c:v>
                </c:pt>
                <c:pt idx="3096">
                  <c:v>41283</c:v>
                </c:pt>
                <c:pt idx="3097">
                  <c:v>41284</c:v>
                </c:pt>
                <c:pt idx="3098">
                  <c:v>41285</c:v>
                </c:pt>
                <c:pt idx="3099">
                  <c:v>41286</c:v>
                </c:pt>
                <c:pt idx="3100">
                  <c:v>41287</c:v>
                </c:pt>
                <c:pt idx="3101">
                  <c:v>41288</c:v>
                </c:pt>
                <c:pt idx="3102">
                  <c:v>41289</c:v>
                </c:pt>
                <c:pt idx="3103">
                  <c:v>41290</c:v>
                </c:pt>
                <c:pt idx="3104">
                  <c:v>41291</c:v>
                </c:pt>
                <c:pt idx="3105">
                  <c:v>41292</c:v>
                </c:pt>
                <c:pt idx="3106">
                  <c:v>41293</c:v>
                </c:pt>
                <c:pt idx="3107">
                  <c:v>41294</c:v>
                </c:pt>
                <c:pt idx="3108">
                  <c:v>41295</c:v>
                </c:pt>
                <c:pt idx="3109">
                  <c:v>41296</c:v>
                </c:pt>
                <c:pt idx="3110">
                  <c:v>41297</c:v>
                </c:pt>
                <c:pt idx="3111">
                  <c:v>41298</c:v>
                </c:pt>
                <c:pt idx="3112">
                  <c:v>41299</c:v>
                </c:pt>
                <c:pt idx="3113">
                  <c:v>41300</c:v>
                </c:pt>
                <c:pt idx="3114">
                  <c:v>41301</c:v>
                </c:pt>
                <c:pt idx="3115">
                  <c:v>41302</c:v>
                </c:pt>
                <c:pt idx="3116">
                  <c:v>41303</c:v>
                </c:pt>
                <c:pt idx="3117">
                  <c:v>41304</c:v>
                </c:pt>
                <c:pt idx="3118">
                  <c:v>41305</c:v>
                </c:pt>
                <c:pt idx="3119">
                  <c:v>41306</c:v>
                </c:pt>
                <c:pt idx="3120">
                  <c:v>41307</c:v>
                </c:pt>
                <c:pt idx="3121">
                  <c:v>41308</c:v>
                </c:pt>
                <c:pt idx="3122">
                  <c:v>41309</c:v>
                </c:pt>
                <c:pt idx="3123">
                  <c:v>41310</c:v>
                </c:pt>
                <c:pt idx="3124">
                  <c:v>41311</c:v>
                </c:pt>
                <c:pt idx="3125">
                  <c:v>41312</c:v>
                </c:pt>
                <c:pt idx="3126">
                  <c:v>41313</c:v>
                </c:pt>
                <c:pt idx="3127">
                  <c:v>41314</c:v>
                </c:pt>
                <c:pt idx="3128">
                  <c:v>41315</c:v>
                </c:pt>
                <c:pt idx="3129">
                  <c:v>41316</c:v>
                </c:pt>
                <c:pt idx="3130">
                  <c:v>41317</c:v>
                </c:pt>
                <c:pt idx="3131">
                  <c:v>41318</c:v>
                </c:pt>
                <c:pt idx="3132">
                  <c:v>41319</c:v>
                </c:pt>
                <c:pt idx="3133">
                  <c:v>41320</c:v>
                </c:pt>
                <c:pt idx="3134">
                  <c:v>41321</c:v>
                </c:pt>
                <c:pt idx="3135">
                  <c:v>41322</c:v>
                </c:pt>
                <c:pt idx="3136">
                  <c:v>41323</c:v>
                </c:pt>
                <c:pt idx="3137">
                  <c:v>41324</c:v>
                </c:pt>
                <c:pt idx="3138">
                  <c:v>41325</c:v>
                </c:pt>
                <c:pt idx="3139">
                  <c:v>41326</c:v>
                </c:pt>
                <c:pt idx="3140">
                  <c:v>41327</c:v>
                </c:pt>
                <c:pt idx="3141">
                  <c:v>41328</c:v>
                </c:pt>
                <c:pt idx="3142">
                  <c:v>41329</c:v>
                </c:pt>
                <c:pt idx="3143">
                  <c:v>41330</c:v>
                </c:pt>
                <c:pt idx="3144">
                  <c:v>41331</c:v>
                </c:pt>
                <c:pt idx="3145">
                  <c:v>41332</c:v>
                </c:pt>
                <c:pt idx="3146">
                  <c:v>41333</c:v>
                </c:pt>
                <c:pt idx="3147">
                  <c:v>41334</c:v>
                </c:pt>
                <c:pt idx="3148">
                  <c:v>41335</c:v>
                </c:pt>
                <c:pt idx="3149">
                  <c:v>41336</c:v>
                </c:pt>
                <c:pt idx="3150">
                  <c:v>41337</c:v>
                </c:pt>
                <c:pt idx="3151">
                  <c:v>41338</c:v>
                </c:pt>
                <c:pt idx="3152">
                  <c:v>41339</c:v>
                </c:pt>
                <c:pt idx="3153">
                  <c:v>41340</c:v>
                </c:pt>
                <c:pt idx="3154">
                  <c:v>41341</c:v>
                </c:pt>
                <c:pt idx="3155">
                  <c:v>41342</c:v>
                </c:pt>
                <c:pt idx="3156">
                  <c:v>41343</c:v>
                </c:pt>
                <c:pt idx="3157">
                  <c:v>41344</c:v>
                </c:pt>
                <c:pt idx="3158">
                  <c:v>41345</c:v>
                </c:pt>
                <c:pt idx="3159">
                  <c:v>41346</c:v>
                </c:pt>
                <c:pt idx="3160">
                  <c:v>41347</c:v>
                </c:pt>
                <c:pt idx="3161">
                  <c:v>41348</c:v>
                </c:pt>
                <c:pt idx="3162">
                  <c:v>41349</c:v>
                </c:pt>
                <c:pt idx="3163">
                  <c:v>41350</c:v>
                </c:pt>
                <c:pt idx="3164">
                  <c:v>41351</c:v>
                </c:pt>
                <c:pt idx="3165">
                  <c:v>41352</c:v>
                </c:pt>
                <c:pt idx="3166">
                  <c:v>41353</c:v>
                </c:pt>
                <c:pt idx="3167">
                  <c:v>41354</c:v>
                </c:pt>
                <c:pt idx="3168">
                  <c:v>41355</c:v>
                </c:pt>
                <c:pt idx="3169">
                  <c:v>41356</c:v>
                </c:pt>
                <c:pt idx="3170">
                  <c:v>41357</c:v>
                </c:pt>
                <c:pt idx="3171">
                  <c:v>41358</c:v>
                </c:pt>
                <c:pt idx="3172">
                  <c:v>41359</c:v>
                </c:pt>
                <c:pt idx="3173">
                  <c:v>41360</c:v>
                </c:pt>
                <c:pt idx="3174">
                  <c:v>41361</c:v>
                </c:pt>
                <c:pt idx="3175">
                  <c:v>41362</c:v>
                </c:pt>
                <c:pt idx="3176">
                  <c:v>41363</c:v>
                </c:pt>
                <c:pt idx="3177">
                  <c:v>41364</c:v>
                </c:pt>
                <c:pt idx="3178">
                  <c:v>41365</c:v>
                </c:pt>
                <c:pt idx="3179">
                  <c:v>41366</c:v>
                </c:pt>
                <c:pt idx="3180">
                  <c:v>41367</c:v>
                </c:pt>
                <c:pt idx="3181">
                  <c:v>41368</c:v>
                </c:pt>
                <c:pt idx="3182">
                  <c:v>41369</c:v>
                </c:pt>
                <c:pt idx="3183">
                  <c:v>41370</c:v>
                </c:pt>
                <c:pt idx="3184">
                  <c:v>41371</c:v>
                </c:pt>
                <c:pt idx="3185">
                  <c:v>41372</c:v>
                </c:pt>
                <c:pt idx="3186">
                  <c:v>41373</c:v>
                </c:pt>
                <c:pt idx="3187">
                  <c:v>41374</c:v>
                </c:pt>
                <c:pt idx="3188">
                  <c:v>41375</c:v>
                </c:pt>
                <c:pt idx="3189">
                  <c:v>41376</c:v>
                </c:pt>
                <c:pt idx="3190">
                  <c:v>41377</c:v>
                </c:pt>
                <c:pt idx="3191">
                  <c:v>41378</c:v>
                </c:pt>
                <c:pt idx="3192">
                  <c:v>41379</c:v>
                </c:pt>
                <c:pt idx="3193">
                  <c:v>41380</c:v>
                </c:pt>
                <c:pt idx="3194">
                  <c:v>41381</c:v>
                </c:pt>
                <c:pt idx="3195">
                  <c:v>41382</c:v>
                </c:pt>
                <c:pt idx="3196">
                  <c:v>41383</c:v>
                </c:pt>
                <c:pt idx="3197">
                  <c:v>41384</c:v>
                </c:pt>
                <c:pt idx="3198">
                  <c:v>41385</c:v>
                </c:pt>
                <c:pt idx="3199">
                  <c:v>41386</c:v>
                </c:pt>
                <c:pt idx="3200">
                  <c:v>41387</c:v>
                </c:pt>
                <c:pt idx="3201">
                  <c:v>41388</c:v>
                </c:pt>
                <c:pt idx="3202">
                  <c:v>41389</c:v>
                </c:pt>
                <c:pt idx="3203">
                  <c:v>41390</c:v>
                </c:pt>
                <c:pt idx="3204">
                  <c:v>41391</c:v>
                </c:pt>
                <c:pt idx="3205">
                  <c:v>41392</c:v>
                </c:pt>
                <c:pt idx="3206">
                  <c:v>41393</c:v>
                </c:pt>
                <c:pt idx="3207">
                  <c:v>41394</c:v>
                </c:pt>
                <c:pt idx="3208">
                  <c:v>41395</c:v>
                </c:pt>
                <c:pt idx="3209">
                  <c:v>41396</c:v>
                </c:pt>
                <c:pt idx="3210">
                  <c:v>41397</c:v>
                </c:pt>
                <c:pt idx="3211">
                  <c:v>41398</c:v>
                </c:pt>
                <c:pt idx="3212">
                  <c:v>41399</c:v>
                </c:pt>
                <c:pt idx="3213">
                  <c:v>41400</c:v>
                </c:pt>
                <c:pt idx="3214">
                  <c:v>41401</c:v>
                </c:pt>
                <c:pt idx="3215">
                  <c:v>41402</c:v>
                </c:pt>
                <c:pt idx="3216">
                  <c:v>41403</c:v>
                </c:pt>
                <c:pt idx="3217">
                  <c:v>41404</c:v>
                </c:pt>
                <c:pt idx="3218">
                  <c:v>41405</c:v>
                </c:pt>
                <c:pt idx="3219">
                  <c:v>41406</c:v>
                </c:pt>
                <c:pt idx="3220">
                  <c:v>41407</c:v>
                </c:pt>
                <c:pt idx="3221">
                  <c:v>41408</c:v>
                </c:pt>
                <c:pt idx="3222">
                  <c:v>41409</c:v>
                </c:pt>
                <c:pt idx="3223">
                  <c:v>41410</c:v>
                </c:pt>
                <c:pt idx="3224">
                  <c:v>41411</c:v>
                </c:pt>
                <c:pt idx="3225">
                  <c:v>41412</c:v>
                </c:pt>
                <c:pt idx="3226">
                  <c:v>41413</c:v>
                </c:pt>
                <c:pt idx="3227">
                  <c:v>41414</c:v>
                </c:pt>
                <c:pt idx="3228">
                  <c:v>41415</c:v>
                </c:pt>
                <c:pt idx="3229">
                  <c:v>41416</c:v>
                </c:pt>
                <c:pt idx="3230">
                  <c:v>41417</c:v>
                </c:pt>
                <c:pt idx="3231">
                  <c:v>41418</c:v>
                </c:pt>
                <c:pt idx="3232">
                  <c:v>41419</c:v>
                </c:pt>
                <c:pt idx="3233">
                  <c:v>41420</c:v>
                </c:pt>
                <c:pt idx="3234">
                  <c:v>41421</c:v>
                </c:pt>
                <c:pt idx="3235">
                  <c:v>41422</c:v>
                </c:pt>
                <c:pt idx="3236">
                  <c:v>41423</c:v>
                </c:pt>
                <c:pt idx="3237">
                  <c:v>41424</c:v>
                </c:pt>
                <c:pt idx="3238">
                  <c:v>41425</c:v>
                </c:pt>
                <c:pt idx="3239">
                  <c:v>41426</c:v>
                </c:pt>
                <c:pt idx="3240">
                  <c:v>41427</c:v>
                </c:pt>
                <c:pt idx="3241">
                  <c:v>41428</c:v>
                </c:pt>
                <c:pt idx="3242">
                  <c:v>41429</c:v>
                </c:pt>
                <c:pt idx="3243">
                  <c:v>41430</c:v>
                </c:pt>
                <c:pt idx="3244">
                  <c:v>41431</c:v>
                </c:pt>
                <c:pt idx="3245">
                  <c:v>41432</c:v>
                </c:pt>
                <c:pt idx="3246">
                  <c:v>41433</c:v>
                </c:pt>
                <c:pt idx="3247">
                  <c:v>41434</c:v>
                </c:pt>
                <c:pt idx="3248">
                  <c:v>41435</c:v>
                </c:pt>
                <c:pt idx="3249">
                  <c:v>41436</c:v>
                </c:pt>
                <c:pt idx="3250">
                  <c:v>41437</c:v>
                </c:pt>
                <c:pt idx="3251">
                  <c:v>41438</c:v>
                </c:pt>
                <c:pt idx="3252">
                  <c:v>41439</c:v>
                </c:pt>
                <c:pt idx="3253">
                  <c:v>41440</c:v>
                </c:pt>
                <c:pt idx="3254">
                  <c:v>41441</c:v>
                </c:pt>
                <c:pt idx="3255">
                  <c:v>41442</c:v>
                </c:pt>
                <c:pt idx="3256">
                  <c:v>41443</c:v>
                </c:pt>
                <c:pt idx="3257">
                  <c:v>41444</c:v>
                </c:pt>
                <c:pt idx="3258">
                  <c:v>41445</c:v>
                </c:pt>
                <c:pt idx="3259">
                  <c:v>41446</c:v>
                </c:pt>
                <c:pt idx="3260">
                  <c:v>41447</c:v>
                </c:pt>
                <c:pt idx="3261">
                  <c:v>41448</c:v>
                </c:pt>
                <c:pt idx="3262">
                  <c:v>41449</c:v>
                </c:pt>
                <c:pt idx="3263">
                  <c:v>41450</c:v>
                </c:pt>
                <c:pt idx="3264">
                  <c:v>41451</c:v>
                </c:pt>
                <c:pt idx="3265">
                  <c:v>41452</c:v>
                </c:pt>
                <c:pt idx="3266">
                  <c:v>41453</c:v>
                </c:pt>
                <c:pt idx="3267">
                  <c:v>41454</c:v>
                </c:pt>
                <c:pt idx="3268">
                  <c:v>41455</c:v>
                </c:pt>
                <c:pt idx="3269">
                  <c:v>41456</c:v>
                </c:pt>
                <c:pt idx="3270">
                  <c:v>41457</c:v>
                </c:pt>
                <c:pt idx="3271">
                  <c:v>41458</c:v>
                </c:pt>
                <c:pt idx="3272">
                  <c:v>41459</c:v>
                </c:pt>
                <c:pt idx="3273">
                  <c:v>41460</c:v>
                </c:pt>
                <c:pt idx="3274">
                  <c:v>41461</c:v>
                </c:pt>
                <c:pt idx="3275">
                  <c:v>41462</c:v>
                </c:pt>
                <c:pt idx="3276">
                  <c:v>41463</c:v>
                </c:pt>
                <c:pt idx="3277">
                  <c:v>41464</c:v>
                </c:pt>
                <c:pt idx="3278">
                  <c:v>41465</c:v>
                </c:pt>
                <c:pt idx="3279">
                  <c:v>41466</c:v>
                </c:pt>
                <c:pt idx="3280">
                  <c:v>41467</c:v>
                </c:pt>
                <c:pt idx="3281">
                  <c:v>41468</c:v>
                </c:pt>
                <c:pt idx="3282">
                  <c:v>41469</c:v>
                </c:pt>
                <c:pt idx="3283">
                  <c:v>41470</c:v>
                </c:pt>
                <c:pt idx="3284">
                  <c:v>41471</c:v>
                </c:pt>
                <c:pt idx="3285">
                  <c:v>41472</c:v>
                </c:pt>
                <c:pt idx="3286">
                  <c:v>41473</c:v>
                </c:pt>
                <c:pt idx="3287">
                  <c:v>41474</c:v>
                </c:pt>
                <c:pt idx="3288">
                  <c:v>41475</c:v>
                </c:pt>
                <c:pt idx="3289">
                  <c:v>41476</c:v>
                </c:pt>
                <c:pt idx="3290">
                  <c:v>41477</c:v>
                </c:pt>
                <c:pt idx="3291">
                  <c:v>41478</c:v>
                </c:pt>
                <c:pt idx="3292">
                  <c:v>41479</c:v>
                </c:pt>
                <c:pt idx="3293">
                  <c:v>41480</c:v>
                </c:pt>
                <c:pt idx="3294">
                  <c:v>41481</c:v>
                </c:pt>
                <c:pt idx="3295">
                  <c:v>41482</c:v>
                </c:pt>
                <c:pt idx="3296">
                  <c:v>41483</c:v>
                </c:pt>
                <c:pt idx="3297">
                  <c:v>41484</c:v>
                </c:pt>
                <c:pt idx="3298">
                  <c:v>41485</c:v>
                </c:pt>
                <c:pt idx="3299">
                  <c:v>41486</c:v>
                </c:pt>
                <c:pt idx="3300">
                  <c:v>41487</c:v>
                </c:pt>
                <c:pt idx="3301">
                  <c:v>41488</c:v>
                </c:pt>
                <c:pt idx="3302">
                  <c:v>41489</c:v>
                </c:pt>
                <c:pt idx="3303">
                  <c:v>41490</c:v>
                </c:pt>
                <c:pt idx="3304">
                  <c:v>41491</c:v>
                </c:pt>
                <c:pt idx="3305">
                  <c:v>41492</c:v>
                </c:pt>
                <c:pt idx="3306">
                  <c:v>41493</c:v>
                </c:pt>
                <c:pt idx="3307">
                  <c:v>41494</c:v>
                </c:pt>
                <c:pt idx="3308">
                  <c:v>41495</c:v>
                </c:pt>
                <c:pt idx="3309">
                  <c:v>41496</c:v>
                </c:pt>
                <c:pt idx="3310">
                  <c:v>41497</c:v>
                </c:pt>
                <c:pt idx="3311">
                  <c:v>41498</c:v>
                </c:pt>
                <c:pt idx="3312">
                  <c:v>41499</c:v>
                </c:pt>
                <c:pt idx="3313">
                  <c:v>41500</c:v>
                </c:pt>
                <c:pt idx="3314">
                  <c:v>41501</c:v>
                </c:pt>
                <c:pt idx="3315">
                  <c:v>41502</c:v>
                </c:pt>
                <c:pt idx="3316">
                  <c:v>41503</c:v>
                </c:pt>
                <c:pt idx="3317">
                  <c:v>41504</c:v>
                </c:pt>
                <c:pt idx="3318">
                  <c:v>41505</c:v>
                </c:pt>
                <c:pt idx="3319">
                  <c:v>41506</c:v>
                </c:pt>
                <c:pt idx="3320">
                  <c:v>41507</c:v>
                </c:pt>
                <c:pt idx="3321">
                  <c:v>41508</c:v>
                </c:pt>
                <c:pt idx="3322">
                  <c:v>41509</c:v>
                </c:pt>
                <c:pt idx="3323">
                  <c:v>41510</c:v>
                </c:pt>
                <c:pt idx="3324">
                  <c:v>41511</c:v>
                </c:pt>
                <c:pt idx="3325">
                  <c:v>41512</c:v>
                </c:pt>
                <c:pt idx="3326">
                  <c:v>41513</c:v>
                </c:pt>
                <c:pt idx="3327">
                  <c:v>41514</c:v>
                </c:pt>
                <c:pt idx="3328">
                  <c:v>41515</c:v>
                </c:pt>
                <c:pt idx="3329">
                  <c:v>41516</c:v>
                </c:pt>
                <c:pt idx="3330">
                  <c:v>41517</c:v>
                </c:pt>
                <c:pt idx="3331">
                  <c:v>41518</c:v>
                </c:pt>
                <c:pt idx="3332">
                  <c:v>41519</c:v>
                </c:pt>
                <c:pt idx="3333">
                  <c:v>41520</c:v>
                </c:pt>
                <c:pt idx="3334">
                  <c:v>41521</c:v>
                </c:pt>
                <c:pt idx="3335">
                  <c:v>41522</c:v>
                </c:pt>
                <c:pt idx="3336">
                  <c:v>41523</c:v>
                </c:pt>
                <c:pt idx="3337">
                  <c:v>41524</c:v>
                </c:pt>
                <c:pt idx="3338">
                  <c:v>41525</c:v>
                </c:pt>
                <c:pt idx="3339">
                  <c:v>41526</c:v>
                </c:pt>
                <c:pt idx="3340">
                  <c:v>41527</c:v>
                </c:pt>
                <c:pt idx="3341">
                  <c:v>41528</c:v>
                </c:pt>
                <c:pt idx="3342">
                  <c:v>41529</c:v>
                </c:pt>
                <c:pt idx="3343">
                  <c:v>41530</c:v>
                </c:pt>
                <c:pt idx="3344">
                  <c:v>41531</c:v>
                </c:pt>
                <c:pt idx="3345">
                  <c:v>41532</c:v>
                </c:pt>
                <c:pt idx="3346">
                  <c:v>41533</c:v>
                </c:pt>
                <c:pt idx="3347">
                  <c:v>41534</c:v>
                </c:pt>
                <c:pt idx="3348">
                  <c:v>41535</c:v>
                </c:pt>
                <c:pt idx="3349">
                  <c:v>41536</c:v>
                </c:pt>
                <c:pt idx="3350">
                  <c:v>41537</c:v>
                </c:pt>
                <c:pt idx="3351">
                  <c:v>41538</c:v>
                </c:pt>
                <c:pt idx="3352">
                  <c:v>41539</c:v>
                </c:pt>
                <c:pt idx="3353">
                  <c:v>41540</c:v>
                </c:pt>
                <c:pt idx="3354">
                  <c:v>41541</c:v>
                </c:pt>
                <c:pt idx="3355">
                  <c:v>41542</c:v>
                </c:pt>
                <c:pt idx="3356">
                  <c:v>41543</c:v>
                </c:pt>
                <c:pt idx="3357">
                  <c:v>41544</c:v>
                </c:pt>
                <c:pt idx="3358">
                  <c:v>41545</c:v>
                </c:pt>
                <c:pt idx="3359">
                  <c:v>41546</c:v>
                </c:pt>
                <c:pt idx="3360">
                  <c:v>41547</c:v>
                </c:pt>
                <c:pt idx="3361">
                  <c:v>41548</c:v>
                </c:pt>
                <c:pt idx="3362">
                  <c:v>41549</c:v>
                </c:pt>
                <c:pt idx="3363">
                  <c:v>41550</c:v>
                </c:pt>
                <c:pt idx="3364">
                  <c:v>41551</c:v>
                </c:pt>
                <c:pt idx="3365">
                  <c:v>41552</c:v>
                </c:pt>
                <c:pt idx="3366">
                  <c:v>41553</c:v>
                </c:pt>
                <c:pt idx="3367">
                  <c:v>41554</c:v>
                </c:pt>
                <c:pt idx="3368">
                  <c:v>41555</c:v>
                </c:pt>
                <c:pt idx="3369">
                  <c:v>41556</c:v>
                </c:pt>
                <c:pt idx="3370">
                  <c:v>41557</c:v>
                </c:pt>
                <c:pt idx="3371">
                  <c:v>41558</c:v>
                </c:pt>
                <c:pt idx="3372">
                  <c:v>41559</c:v>
                </c:pt>
                <c:pt idx="3373">
                  <c:v>41560</c:v>
                </c:pt>
                <c:pt idx="3374">
                  <c:v>41561</c:v>
                </c:pt>
                <c:pt idx="3375">
                  <c:v>41562</c:v>
                </c:pt>
                <c:pt idx="3376">
                  <c:v>41563</c:v>
                </c:pt>
                <c:pt idx="3377">
                  <c:v>41564</c:v>
                </c:pt>
                <c:pt idx="3378">
                  <c:v>41565</c:v>
                </c:pt>
                <c:pt idx="3379">
                  <c:v>41566</c:v>
                </c:pt>
                <c:pt idx="3380">
                  <c:v>41567</c:v>
                </c:pt>
                <c:pt idx="3381">
                  <c:v>41568</c:v>
                </c:pt>
                <c:pt idx="3382">
                  <c:v>41569</c:v>
                </c:pt>
                <c:pt idx="3383">
                  <c:v>41570</c:v>
                </c:pt>
                <c:pt idx="3384">
                  <c:v>41571</c:v>
                </c:pt>
                <c:pt idx="3385">
                  <c:v>41572</c:v>
                </c:pt>
                <c:pt idx="3386">
                  <c:v>41573</c:v>
                </c:pt>
                <c:pt idx="3387">
                  <c:v>41574</c:v>
                </c:pt>
                <c:pt idx="3388">
                  <c:v>41575</c:v>
                </c:pt>
                <c:pt idx="3389">
                  <c:v>41576</c:v>
                </c:pt>
                <c:pt idx="3390">
                  <c:v>41577</c:v>
                </c:pt>
                <c:pt idx="3391">
                  <c:v>41578</c:v>
                </c:pt>
                <c:pt idx="3392">
                  <c:v>41579</c:v>
                </c:pt>
                <c:pt idx="3393">
                  <c:v>41580</c:v>
                </c:pt>
                <c:pt idx="3394">
                  <c:v>41581</c:v>
                </c:pt>
                <c:pt idx="3395">
                  <c:v>41582</c:v>
                </c:pt>
                <c:pt idx="3396">
                  <c:v>41583</c:v>
                </c:pt>
                <c:pt idx="3397">
                  <c:v>41584</c:v>
                </c:pt>
                <c:pt idx="3398">
                  <c:v>41585</c:v>
                </c:pt>
                <c:pt idx="3399">
                  <c:v>41586</c:v>
                </c:pt>
                <c:pt idx="3400">
                  <c:v>41587</c:v>
                </c:pt>
                <c:pt idx="3401">
                  <c:v>41588</c:v>
                </c:pt>
                <c:pt idx="3402">
                  <c:v>41589</c:v>
                </c:pt>
                <c:pt idx="3403">
                  <c:v>41590</c:v>
                </c:pt>
                <c:pt idx="3404">
                  <c:v>41591</c:v>
                </c:pt>
                <c:pt idx="3405">
                  <c:v>41592</c:v>
                </c:pt>
                <c:pt idx="3406">
                  <c:v>41593</c:v>
                </c:pt>
                <c:pt idx="3407">
                  <c:v>41594</c:v>
                </c:pt>
                <c:pt idx="3408">
                  <c:v>41595</c:v>
                </c:pt>
                <c:pt idx="3409">
                  <c:v>41596</c:v>
                </c:pt>
                <c:pt idx="3410">
                  <c:v>41597</c:v>
                </c:pt>
                <c:pt idx="3411">
                  <c:v>41598</c:v>
                </c:pt>
                <c:pt idx="3412">
                  <c:v>41599</c:v>
                </c:pt>
                <c:pt idx="3413">
                  <c:v>41600</c:v>
                </c:pt>
                <c:pt idx="3414">
                  <c:v>41601</c:v>
                </c:pt>
                <c:pt idx="3415">
                  <c:v>41602</c:v>
                </c:pt>
                <c:pt idx="3416">
                  <c:v>41603</c:v>
                </c:pt>
                <c:pt idx="3417">
                  <c:v>41604</c:v>
                </c:pt>
                <c:pt idx="3418">
                  <c:v>41605</c:v>
                </c:pt>
                <c:pt idx="3419">
                  <c:v>41606</c:v>
                </c:pt>
                <c:pt idx="3420">
                  <c:v>41607</c:v>
                </c:pt>
                <c:pt idx="3421">
                  <c:v>41608</c:v>
                </c:pt>
                <c:pt idx="3422">
                  <c:v>41609</c:v>
                </c:pt>
                <c:pt idx="3423">
                  <c:v>41610</c:v>
                </c:pt>
                <c:pt idx="3424">
                  <c:v>41611</c:v>
                </c:pt>
                <c:pt idx="3425">
                  <c:v>41612</c:v>
                </c:pt>
                <c:pt idx="3426">
                  <c:v>41613</c:v>
                </c:pt>
                <c:pt idx="3427">
                  <c:v>41614</c:v>
                </c:pt>
                <c:pt idx="3428">
                  <c:v>41615</c:v>
                </c:pt>
                <c:pt idx="3429">
                  <c:v>41616</c:v>
                </c:pt>
                <c:pt idx="3430">
                  <c:v>41617</c:v>
                </c:pt>
                <c:pt idx="3431">
                  <c:v>41618</c:v>
                </c:pt>
                <c:pt idx="3432">
                  <c:v>41619</c:v>
                </c:pt>
                <c:pt idx="3433">
                  <c:v>41620</c:v>
                </c:pt>
                <c:pt idx="3434">
                  <c:v>41621</c:v>
                </c:pt>
                <c:pt idx="3435">
                  <c:v>41622</c:v>
                </c:pt>
                <c:pt idx="3436">
                  <c:v>41623</c:v>
                </c:pt>
                <c:pt idx="3437">
                  <c:v>41624</c:v>
                </c:pt>
                <c:pt idx="3438">
                  <c:v>41625</c:v>
                </c:pt>
                <c:pt idx="3439">
                  <c:v>41626</c:v>
                </c:pt>
                <c:pt idx="3440">
                  <c:v>41627</c:v>
                </c:pt>
                <c:pt idx="3441">
                  <c:v>41628</c:v>
                </c:pt>
                <c:pt idx="3442">
                  <c:v>41629</c:v>
                </c:pt>
                <c:pt idx="3443">
                  <c:v>41630</c:v>
                </c:pt>
                <c:pt idx="3444">
                  <c:v>41631</c:v>
                </c:pt>
                <c:pt idx="3445">
                  <c:v>41632</c:v>
                </c:pt>
                <c:pt idx="3446">
                  <c:v>41633</c:v>
                </c:pt>
                <c:pt idx="3447">
                  <c:v>41634</c:v>
                </c:pt>
                <c:pt idx="3448">
                  <c:v>41635</c:v>
                </c:pt>
                <c:pt idx="3449">
                  <c:v>41636</c:v>
                </c:pt>
                <c:pt idx="3450">
                  <c:v>41637</c:v>
                </c:pt>
                <c:pt idx="3451">
                  <c:v>41638</c:v>
                </c:pt>
                <c:pt idx="3452">
                  <c:v>41639</c:v>
                </c:pt>
                <c:pt idx="3453">
                  <c:v>41640</c:v>
                </c:pt>
                <c:pt idx="3454">
                  <c:v>41641</c:v>
                </c:pt>
                <c:pt idx="3455">
                  <c:v>41642</c:v>
                </c:pt>
                <c:pt idx="3456">
                  <c:v>41643</c:v>
                </c:pt>
                <c:pt idx="3457">
                  <c:v>41644</c:v>
                </c:pt>
                <c:pt idx="3458">
                  <c:v>41645</c:v>
                </c:pt>
                <c:pt idx="3459">
                  <c:v>41646</c:v>
                </c:pt>
                <c:pt idx="3460">
                  <c:v>41647</c:v>
                </c:pt>
                <c:pt idx="3461">
                  <c:v>41648</c:v>
                </c:pt>
                <c:pt idx="3462">
                  <c:v>41649</c:v>
                </c:pt>
                <c:pt idx="3463">
                  <c:v>41650</c:v>
                </c:pt>
                <c:pt idx="3464">
                  <c:v>41651</c:v>
                </c:pt>
                <c:pt idx="3465">
                  <c:v>41652</c:v>
                </c:pt>
                <c:pt idx="3466">
                  <c:v>41653</c:v>
                </c:pt>
                <c:pt idx="3467">
                  <c:v>41654</c:v>
                </c:pt>
                <c:pt idx="3468">
                  <c:v>41655</c:v>
                </c:pt>
                <c:pt idx="3469">
                  <c:v>41656</c:v>
                </c:pt>
                <c:pt idx="3470">
                  <c:v>41657</c:v>
                </c:pt>
                <c:pt idx="3471">
                  <c:v>41658</c:v>
                </c:pt>
                <c:pt idx="3472">
                  <c:v>41659</c:v>
                </c:pt>
                <c:pt idx="3473">
                  <c:v>41660</c:v>
                </c:pt>
                <c:pt idx="3474">
                  <c:v>41661</c:v>
                </c:pt>
                <c:pt idx="3475">
                  <c:v>41662</c:v>
                </c:pt>
                <c:pt idx="3476">
                  <c:v>41663</c:v>
                </c:pt>
                <c:pt idx="3477">
                  <c:v>41664</c:v>
                </c:pt>
                <c:pt idx="3478">
                  <c:v>41665</c:v>
                </c:pt>
                <c:pt idx="3479">
                  <c:v>41666</c:v>
                </c:pt>
                <c:pt idx="3480">
                  <c:v>41667</c:v>
                </c:pt>
                <c:pt idx="3481">
                  <c:v>41668</c:v>
                </c:pt>
                <c:pt idx="3482">
                  <c:v>41669</c:v>
                </c:pt>
                <c:pt idx="3483">
                  <c:v>41670</c:v>
                </c:pt>
                <c:pt idx="3484">
                  <c:v>41671</c:v>
                </c:pt>
                <c:pt idx="3485">
                  <c:v>41672</c:v>
                </c:pt>
                <c:pt idx="3486">
                  <c:v>41673</c:v>
                </c:pt>
                <c:pt idx="3487">
                  <c:v>41674</c:v>
                </c:pt>
                <c:pt idx="3488">
                  <c:v>41675</c:v>
                </c:pt>
                <c:pt idx="3489">
                  <c:v>41676</c:v>
                </c:pt>
                <c:pt idx="3490">
                  <c:v>41677</c:v>
                </c:pt>
                <c:pt idx="3491">
                  <c:v>41678</c:v>
                </c:pt>
                <c:pt idx="3492">
                  <c:v>41679</c:v>
                </c:pt>
                <c:pt idx="3493">
                  <c:v>41680</c:v>
                </c:pt>
                <c:pt idx="3494">
                  <c:v>41681</c:v>
                </c:pt>
                <c:pt idx="3495">
                  <c:v>41682</c:v>
                </c:pt>
                <c:pt idx="3496">
                  <c:v>41683</c:v>
                </c:pt>
                <c:pt idx="3497">
                  <c:v>41684</c:v>
                </c:pt>
                <c:pt idx="3498">
                  <c:v>41685</c:v>
                </c:pt>
                <c:pt idx="3499">
                  <c:v>41686</c:v>
                </c:pt>
                <c:pt idx="3500">
                  <c:v>41687</c:v>
                </c:pt>
                <c:pt idx="3501">
                  <c:v>41688</c:v>
                </c:pt>
                <c:pt idx="3502">
                  <c:v>41689</c:v>
                </c:pt>
                <c:pt idx="3503">
                  <c:v>41690</c:v>
                </c:pt>
                <c:pt idx="3504">
                  <c:v>41691</c:v>
                </c:pt>
                <c:pt idx="3505">
                  <c:v>41692</c:v>
                </c:pt>
                <c:pt idx="3506">
                  <c:v>41693</c:v>
                </c:pt>
                <c:pt idx="3507">
                  <c:v>41694</c:v>
                </c:pt>
                <c:pt idx="3508">
                  <c:v>41695</c:v>
                </c:pt>
                <c:pt idx="3509">
                  <c:v>41696</c:v>
                </c:pt>
                <c:pt idx="3510">
                  <c:v>41697</c:v>
                </c:pt>
                <c:pt idx="3511">
                  <c:v>41698</c:v>
                </c:pt>
                <c:pt idx="3512">
                  <c:v>41699</c:v>
                </c:pt>
                <c:pt idx="3513">
                  <c:v>41700</c:v>
                </c:pt>
                <c:pt idx="3514">
                  <c:v>41701</c:v>
                </c:pt>
                <c:pt idx="3515">
                  <c:v>41702</c:v>
                </c:pt>
                <c:pt idx="3516">
                  <c:v>41703</c:v>
                </c:pt>
                <c:pt idx="3517">
                  <c:v>41704</c:v>
                </c:pt>
                <c:pt idx="3518">
                  <c:v>41705</c:v>
                </c:pt>
                <c:pt idx="3519">
                  <c:v>41706</c:v>
                </c:pt>
                <c:pt idx="3520">
                  <c:v>41707</c:v>
                </c:pt>
                <c:pt idx="3521">
                  <c:v>41708</c:v>
                </c:pt>
                <c:pt idx="3522">
                  <c:v>41709</c:v>
                </c:pt>
                <c:pt idx="3523">
                  <c:v>41710</c:v>
                </c:pt>
                <c:pt idx="3524">
                  <c:v>41711</c:v>
                </c:pt>
                <c:pt idx="3525">
                  <c:v>41712</c:v>
                </c:pt>
                <c:pt idx="3526">
                  <c:v>41713</c:v>
                </c:pt>
                <c:pt idx="3527">
                  <c:v>41714</c:v>
                </c:pt>
                <c:pt idx="3528">
                  <c:v>41715</c:v>
                </c:pt>
                <c:pt idx="3529">
                  <c:v>41716</c:v>
                </c:pt>
                <c:pt idx="3530">
                  <c:v>41717</c:v>
                </c:pt>
                <c:pt idx="3531">
                  <c:v>41718</c:v>
                </c:pt>
                <c:pt idx="3532">
                  <c:v>41719</c:v>
                </c:pt>
                <c:pt idx="3533">
                  <c:v>41720</c:v>
                </c:pt>
                <c:pt idx="3534">
                  <c:v>41721</c:v>
                </c:pt>
                <c:pt idx="3535">
                  <c:v>41722</c:v>
                </c:pt>
                <c:pt idx="3536">
                  <c:v>41723</c:v>
                </c:pt>
                <c:pt idx="3537">
                  <c:v>41724</c:v>
                </c:pt>
                <c:pt idx="3538">
                  <c:v>41725</c:v>
                </c:pt>
                <c:pt idx="3539">
                  <c:v>41726</c:v>
                </c:pt>
                <c:pt idx="3540">
                  <c:v>41727</c:v>
                </c:pt>
                <c:pt idx="3541">
                  <c:v>41728</c:v>
                </c:pt>
                <c:pt idx="3542">
                  <c:v>41729</c:v>
                </c:pt>
                <c:pt idx="3543">
                  <c:v>41730</c:v>
                </c:pt>
                <c:pt idx="3544">
                  <c:v>41731</c:v>
                </c:pt>
                <c:pt idx="3545">
                  <c:v>41732</c:v>
                </c:pt>
                <c:pt idx="3546">
                  <c:v>41733</c:v>
                </c:pt>
                <c:pt idx="3547">
                  <c:v>41734</c:v>
                </c:pt>
                <c:pt idx="3548">
                  <c:v>41735</c:v>
                </c:pt>
                <c:pt idx="3549">
                  <c:v>41736</c:v>
                </c:pt>
                <c:pt idx="3550">
                  <c:v>41737</c:v>
                </c:pt>
                <c:pt idx="3551">
                  <c:v>41738</c:v>
                </c:pt>
                <c:pt idx="3552">
                  <c:v>41739</c:v>
                </c:pt>
                <c:pt idx="3553">
                  <c:v>41740</c:v>
                </c:pt>
                <c:pt idx="3554">
                  <c:v>41741</c:v>
                </c:pt>
                <c:pt idx="3555">
                  <c:v>41742</c:v>
                </c:pt>
                <c:pt idx="3556">
                  <c:v>41743</c:v>
                </c:pt>
                <c:pt idx="3557">
                  <c:v>41744</c:v>
                </c:pt>
                <c:pt idx="3558">
                  <c:v>41745</c:v>
                </c:pt>
                <c:pt idx="3559">
                  <c:v>41746</c:v>
                </c:pt>
                <c:pt idx="3560">
                  <c:v>41747</c:v>
                </c:pt>
                <c:pt idx="3561">
                  <c:v>41748</c:v>
                </c:pt>
                <c:pt idx="3562">
                  <c:v>41749</c:v>
                </c:pt>
                <c:pt idx="3563">
                  <c:v>41750</c:v>
                </c:pt>
                <c:pt idx="3564">
                  <c:v>41751</c:v>
                </c:pt>
                <c:pt idx="3565">
                  <c:v>41752</c:v>
                </c:pt>
                <c:pt idx="3566">
                  <c:v>41753</c:v>
                </c:pt>
                <c:pt idx="3567">
                  <c:v>41754</c:v>
                </c:pt>
                <c:pt idx="3568">
                  <c:v>41755</c:v>
                </c:pt>
                <c:pt idx="3569">
                  <c:v>41756</c:v>
                </c:pt>
                <c:pt idx="3570">
                  <c:v>41757</c:v>
                </c:pt>
                <c:pt idx="3571">
                  <c:v>41758</c:v>
                </c:pt>
                <c:pt idx="3572">
                  <c:v>41759</c:v>
                </c:pt>
                <c:pt idx="3573">
                  <c:v>41760</c:v>
                </c:pt>
                <c:pt idx="3574">
                  <c:v>41761</c:v>
                </c:pt>
                <c:pt idx="3575">
                  <c:v>41762</c:v>
                </c:pt>
                <c:pt idx="3576">
                  <c:v>41763</c:v>
                </c:pt>
                <c:pt idx="3577">
                  <c:v>41764</c:v>
                </c:pt>
                <c:pt idx="3578">
                  <c:v>41765</c:v>
                </c:pt>
                <c:pt idx="3579">
                  <c:v>41766</c:v>
                </c:pt>
                <c:pt idx="3580">
                  <c:v>41767</c:v>
                </c:pt>
                <c:pt idx="3581">
                  <c:v>41768</c:v>
                </c:pt>
                <c:pt idx="3582">
                  <c:v>41769</c:v>
                </c:pt>
                <c:pt idx="3583">
                  <c:v>41770</c:v>
                </c:pt>
                <c:pt idx="3584">
                  <c:v>41771</c:v>
                </c:pt>
                <c:pt idx="3585">
                  <c:v>41772</c:v>
                </c:pt>
                <c:pt idx="3586">
                  <c:v>41773</c:v>
                </c:pt>
                <c:pt idx="3587">
                  <c:v>41774</c:v>
                </c:pt>
                <c:pt idx="3588">
                  <c:v>41775</c:v>
                </c:pt>
                <c:pt idx="3589">
                  <c:v>41776</c:v>
                </c:pt>
                <c:pt idx="3590">
                  <c:v>41777</c:v>
                </c:pt>
                <c:pt idx="3591">
                  <c:v>41778</c:v>
                </c:pt>
                <c:pt idx="3592">
                  <c:v>41779</c:v>
                </c:pt>
                <c:pt idx="3593">
                  <c:v>41780</c:v>
                </c:pt>
                <c:pt idx="3594">
                  <c:v>41781</c:v>
                </c:pt>
                <c:pt idx="3595">
                  <c:v>41782</c:v>
                </c:pt>
                <c:pt idx="3596">
                  <c:v>41783</c:v>
                </c:pt>
                <c:pt idx="3597">
                  <c:v>41784</c:v>
                </c:pt>
                <c:pt idx="3598">
                  <c:v>41785</c:v>
                </c:pt>
                <c:pt idx="3599">
                  <c:v>41786</c:v>
                </c:pt>
                <c:pt idx="3600">
                  <c:v>41787</c:v>
                </c:pt>
                <c:pt idx="3601">
                  <c:v>41788</c:v>
                </c:pt>
                <c:pt idx="3602">
                  <c:v>41789</c:v>
                </c:pt>
                <c:pt idx="3603">
                  <c:v>41790</c:v>
                </c:pt>
                <c:pt idx="3604">
                  <c:v>41791</c:v>
                </c:pt>
                <c:pt idx="3605">
                  <c:v>41792</c:v>
                </c:pt>
                <c:pt idx="3606">
                  <c:v>41793</c:v>
                </c:pt>
                <c:pt idx="3607">
                  <c:v>41794</c:v>
                </c:pt>
                <c:pt idx="3608">
                  <c:v>41795</c:v>
                </c:pt>
                <c:pt idx="3609">
                  <c:v>41796</c:v>
                </c:pt>
                <c:pt idx="3610">
                  <c:v>41797</c:v>
                </c:pt>
                <c:pt idx="3611">
                  <c:v>41798</c:v>
                </c:pt>
                <c:pt idx="3612">
                  <c:v>41799</c:v>
                </c:pt>
                <c:pt idx="3613">
                  <c:v>41800</c:v>
                </c:pt>
                <c:pt idx="3614">
                  <c:v>41801</c:v>
                </c:pt>
                <c:pt idx="3615">
                  <c:v>41802</c:v>
                </c:pt>
                <c:pt idx="3616">
                  <c:v>41803</c:v>
                </c:pt>
                <c:pt idx="3617">
                  <c:v>41804</c:v>
                </c:pt>
                <c:pt idx="3618">
                  <c:v>41805</c:v>
                </c:pt>
                <c:pt idx="3619">
                  <c:v>41806</c:v>
                </c:pt>
                <c:pt idx="3620">
                  <c:v>41807</c:v>
                </c:pt>
                <c:pt idx="3621">
                  <c:v>41808</c:v>
                </c:pt>
                <c:pt idx="3622">
                  <c:v>41809</c:v>
                </c:pt>
                <c:pt idx="3623">
                  <c:v>41810</c:v>
                </c:pt>
                <c:pt idx="3624">
                  <c:v>41811</c:v>
                </c:pt>
                <c:pt idx="3625">
                  <c:v>41812</c:v>
                </c:pt>
                <c:pt idx="3626">
                  <c:v>41813</c:v>
                </c:pt>
                <c:pt idx="3627">
                  <c:v>41814</c:v>
                </c:pt>
                <c:pt idx="3628">
                  <c:v>41815</c:v>
                </c:pt>
                <c:pt idx="3629">
                  <c:v>41816</c:v>
                </c:pt>
                <c:pt idx="3630">
                  <c:v>41817</c:v>
                </c:pt>
                <c:pt idx="3631">
                  <c:v>41818</c:v>
                </c:pt>
                <c:pt idx="3632">
                  <c:v>41819</c:v>
                </c:pt>
                <c:pt idx="3633">
                  <c:v>41820</c:v>
                </c:pt>
                <c:pt idx="3634">
                  <c:v>41821</c:v>
                </c:pt>
                <c:pt idx="3635">
                  <c:v>41822</c:v>
                </c:pt>
                <c:pt idx="3636">
                  <c:v>41823</c:v>
                </c:pt>
                <c:pt idx="3637">
                  <c:v>41824</c:v>
                </c:pt>
                <c:pt idx="3638">
                  <c:v>41825</c:v>
                </c:pt>
                <c:pt idx="3639">
                  <c:v>41826</c:v>
                </c:pt>
                <c:pt idx="3640">
                  <c:v>41827</c:v>
                </c:pt>
                <c:pt idx="3641">
                  <c:v>41828</c:v>
                </c:pt>
                <c:pt idx="3642">
                  <c:v>41829</c:v>
                </c:pt>
                <c:pt idx="3643">
                  <c:v>41830</c:v>
                </c:pt>
                <c:pt idx="3644">
                  <c:v>41831</c:v>
                </c:pt>
                <c:pt idx="3645">
                  <c:v>41832</c:v>
                </c:pt>
                <c:pt idx="3646">
                  <c:v>41833</c:v>
                </c:pt>
                <c:pt idx="3647">
                  <c:v>41834</c:v>
                </c:pt>
                <c:pt idx="3648">
                  <c:v>41835</c:v>
                </c:pt>
                <c:pt idx="3649">
                  <c:v>41836</c:v>
                </c:pt>
                <c:pt idx="3650">
                  <c:v>41837</c:v>
                </c:pt>
                <c:pt idx="3651">
                  <c:v>41838</c:v>
                </c:pt>
                <c:pt idx="3652">
                  <c:v>41839</c:v>
                </c:pt>
                <c:pt idx="3653">
                  <c:v>41840</c:v>
                </c:pt>
                <c:pt idx="3654">
                  <c:v>41841</c:v>
                </c:pt>
                <c:pt idx="3655">
                  <c:v>41842</c:v>
                </c:pt>
                <c:pt idx="3656">
                  <c:v>41843</c:v>
                </c:pt>
                <c:pt idx="3657">
                  <c:v>41844</c:v>
                </c:pt>
                <c:pt idx="3658">
                  <c:v>41845</c:v>
                </c:pt>
                <c:pt idx="3659">
                  <c:v>41846</c:v>
                </c:pt>
                <c:pt idx="3660">
                  <c:v>41847</c:v>
                </c:pt>
                <c:pt idx="3661">
                  <c:v>41848</c:v>
                </c:pt>
                <c:pt idx="3662">
                  <c:v>41849</c:v>
                </c:pt>
                <c:pt idx="3663">
                  <c:v>41850</c:v>
                </c:pt>
                <c:pt idx="3664">
                  <c:v>41851</c:v>
                </c:pt>
                <c:pt idx="3665">
                  <c:v>41852</c:v>
                </c:pt>
                <c:pt idx="3666">
                  <c:v>41853</c:v>
                </c:pt>
                <c:pt idx="3667">
                  <c:v>41854</c:v>
                </c:pt>
                <c:pt idx="3668">
                  <c:v>41855</c:v>
                </c:pt>
                <c:pt idx="3669">
                  <c:v>41856</c:v>
                </c:pt>
                <c:pt idx="3670">
                  <c:v>41857</c:v>
                </c:pt>
                <c:pt idx="3671">
                  <c:v>41858</c:v>
                </c:pt>
                <c:pt idx="3672">
                  <c:v>41859</c:v>
                </c:pt>
                <c:pt idx="3673">
                  <c:v>41860</c:v>
                </c:pt>
                <c:pt idx="3674">
                  <c:v>41861</c:v>
                </c:pt>
                <c:pt idx="3675">
                  <c:v>41862</c:v>
                </c:pt>
                <c:pt idx="3676">
                  <c:v>41863</c:v>
                </c:pt>
                <c:pt idx="3677">
                  <c:v>41864</c:v>
                </c:pt>
                <c:pt idx="3678">
                  <c:v>41865</c:v>
                </c:pt>
                <c:pt idx="3679">
                  <c:v>41866</c:v>
                </c:pt>
                <c:pt idx="3680">
                  <c:v>41867</c:v>
                </c:pt>
                <c:pt idx="3681">
                  <c:v>41868</c:v>
                </c:pt>
                <c:pt idx="3682">
                  <c:v>41869</c:v>
                </c:pt>
                <c:pt idx="3683">
                  <c:v>41870</c:v>
                </c:pt>
                <c:pt idx="3684">
                  <c:v>41871</c:v>
                </c:pt>
                <c:pt idx="3685">
                  <c:v>41872</c:v>
                </c:pt>
                <c:pt idx="3686">
                  <c:v>41873</c:v>
                </c:pt>
                <c:pt idx="3687">
                  <c:v>41874</c:v>
                </c:pt>
                <c:pt idx="3688">
                  <c:v>41875</c:v>
                </c:pt>
                <c:pt idx="3689">
                  <c:v>41876</c:v>
                </c:pt>
                <c:pt idx="3690">
                  <c:v>41877</c:v>
                </c:pt>
                <c:pt idx="3691">
                  <c:v>41878</c:v>
                </c:pt>
                <c:pt idx="3692">
                  <c:v>41879</c:v>
                </c:pt>
                <c:pt idx="3693">
                  <c:v>41880</c:v>
                </c:pt>
                <c:pt idx="3694">
                  <c:v>41881</c:v>
                </c:pt>
                <c:pt idx="3695">
                  <c:v>41882</c:v>
                </c:pt>
                <c:pt idx="3696">
                  <c:v>41883</c:v>
                </c:pt>
                <c:pt idx="3697">
                  <c:v>41884</c:v>
                </c:pt>
                <c:pt idx="3698">
                  <c:v>41885</c:v>
                </c:pt>
                <c:pt idx="3699">
                  <c:v>41886</c:v>
                </c:pt>
                <c:pt idx="3700">
                  <c:v>41887</c:v>
                </c:pt>
                <c:pt idx="3701">
                  <c:v>41888</c:v>
                </c:pt>
                <c:pt idx="3702">
                  <c:v>41889</c:v>
                </c:pt>
                <c:pt idx="3703">
                  <c:v>41890</c:v>
                </c:pt>
                <c:pt idx="3704">
                  <c:v>41891</c:v>
                </c:pt>
                <c:pt idx="3705">
                  <c:v>41892</c:v>
                </c:pt>
                <c:pt idx="3706">
                  <c:v>41893</c:v>
                </c:pt>
                <c:pt idx="3707">
                  <c:v>41894</c:v>
                </c:pt>
                <c:pt idx="3708">
                  <c:v>41895</c:v>
                </c:pt>
                <c:pt idx="3709">
                  <c:v>41896</c:v>
                </c:pt>
                <c:pt idx="3710">
                  <c:v>41897</c:v>
                </c:pt>
                <c:pt idx="3711">
                  <c:v>41898</c:v>
                </c:pt>
                <c:pt idx="3712">
                  <c:v>41899</c:v>
                </c:pt>
                <c:pt idx="3713">
                  <c:v>41900</c:v>
                </c:pt>
                <c:pt idx="3714">
                  <c:v>41901</c:v>
                </c:pt>
                <c:pt idx="3715">
                  <c:v>41902</c:v>
                </c:pt>
                <c:pt idx="3716">
                  <c:v>41903</c:v>
                </c:pt>
                <c:pt idx="3717">
                  <c:v>41904</c:v>
                </c:pt>
                <c:pt idx="3718">
                  <c:v>41905</c:v>
                </c:pt>
                <c:pt idx="3719">
                  <c:v>41906</c:v>
                </c:pt>
                <c:pt idx="3720">
                  <c:v>41907</c:v>
                </c:pt>
                <c:pt idx="3721">
                  <c:v>41908</c:v>
                </c:pt>
                <c:pt idx="3722">
                  <c:v>41909</c:v>
                </c:pt>
                <c:pt idx="3723">
                  <c:v>41910</c:v>
                </c:pt>
                <c:pt idx="3724">
                  <c:v>41911</c:v>
                </c:pt>
                <c:pt idx="3725">
                  <c:v>41912</c:v>
                </c:pt>
                <c:pt idx="3726">
                  <c:v>41913</c:v>
                </c:pt>
                <c:pt idx="3727">
                  <c:v>41914</c:v>
                </c:pt>
                <c:pt idx="3728">
                  <c:v>41915</c:v>
                </c:pt>
                <c:pt idx="3729">
                  <c:v>41916</c:v>
                </c:pt>
                <c:pt idx="3730">
                  <c:v>41917</c:v>
                </c:pt>
                <c:pt idx="3731">
                  <c:v>41918</c:v>
                </c:pt>
                <c:pt idx="3732">
                  <c:v>41919</c:v>
                </c:pt>
                <c:pt idx="3733">
                  <c:v>41920</c:v>
                </c:pt>
                <c:pt idx="3734">
                  <c:v>41921</c:v>
                </c:pt>
                <c:pt idx="3735">
                  <c:v>41922</c:v>
                </c:pt>
                <c:pt idx="3736">
                  <c:v>41923</c:v>
                </c:pt>
                <c:pt idx="3737">
                  <c:v>41924</c:v>
                </c:pt>
                <c:pt idx="3738">
                  <c:v>41925</c:v>
                </c:pt>
                <c:pt idx="3739">
                  <c:v>41926</c:v>
                </c:pt>
                <c:pt idx="3740">
                  <c:v>41927</c:v>
                </c:pt>
                <c:pt idx="3741">
                  <c:v>41928</c:v>
                </c:pt>
                <c:pt idx="3742">
                  <c:v>41929</c:v>
                </c:pt>
                <c:pt idx="3743">
                  <c:v>41930</c:v>
                </c:pt>
                <c:pt idx="3744">
                  <c:v>41931</c:v>
                </c:pt>
                <c:pt idx="3745">
                  <c:v>41932</c:v>
                </c:pt>
                <c:pt idx="3746">
                  <c:v>41933</c:v>
                </c:pt>
                <c:pt idx="3747">
                  <c:v>41934</c:v>
                </c:pt>
                <c:pt idx="3748">
                  <c:v>41935</c:v>
                </c:pt>
                <c:pt idx="3749">
                  <c:v>41936</c:v>
                </c:pt>
                <c:pt idx="3750">
                  <c:v>41937</c:v>
                </c:pt>
                <c:pt idx="3751">
                  <c:v>41938</c:v>
                </c:pt>
                <c:pt idx="3752">
                  <c:v>41939</c:v>
                </c:pt>
                <c:pt idx="3753">
                  <c:v>41940</c:v>
                </c:pt>
                <c:pt idx="3754">
                  <c:v>41941</c:v>
                </c:pt>
                <c:pt idx="3755">
                  <c:v>41942</c:v>
                </c:pt>
                <c:pt idx="3756">
                  <c:v>41943</c:v>
                </c:pt>
                <c:pt idx="3757">
                  <c:v>41944</c:v>
                </c:pt>
                <c:pt idx="3758">
                  <c:v>41945</c:v>
                </c:pt>
                <c:pt idx="3759">
                  <c:v>41946</c:v>
                </c:pt>
                <c:pt idx="3760">
                  <c:v>41947</c:v>
                </c:pt>
                <c:pt idx="3761">
                  <c:v>41948</c:v>
                </c:pt>
                <c:pt idx="3762">
                  <c:v>41949</c:v>
                </c:pt>
                <c:pt idx="3763">
                  <c:v>41950</c:v>
                </c:pt>
                <c:pt idx="3764">
                  <c:v>41951</c:v>
                </c:pt>
                <c:pt idx="3765">
                  <c:v>41952</c:v>
                </c:pt>
                <c:pt idx="3766">
                  <c:v>41953</c:v>
                </c:pt>
                <c:pt idx="3767">
                  <c:v>41954</c:v>
                </c:pt>
                <c:pt idx="3768">
                  <c:v>41955</c:v>
                </c:pt>
                <c:pt idx="3769">
                  <c:v>41956</c:v>
                </c:pt>
                <c:pt idx="3770">
                  <c:v>41957</c:v>
                </c:pt>
                <c:pt idx="3771">
                  <c:v>41958</c:v>
                </c:pt>
                <c:pt idx="3772">
                  <c:v>41959</c:v>
                </c:pt>
                <c:pt idx="3773">
                  <c:v>41960</c:v>
                </c:pt>
                <c:pt idx="3774">
                  <c:v>41961</c:v>
                </c:pt>
                <c:pt idx="3775">
                  <c:v>41962</c:v>
                </c:pt>
                <c:pt idx="3776">
                  <c:v>41963</c:v>
                </c:pt>
                <c:pt idx="3777">
                  <c:v>41964</c:v>
                </c:pt>
                <c:pt idx="3778">
                  <c:v>41965</c:v>
                </c:pt>
                <c:pt idx="3779">
                  <c:v>41966</c:v>
                </c:pt>
                <c:pt idx="3780">
                  <c:v>41967</c:v>
                </c:pt>
                <c:pt idx="3781">
                  <c:v>41968</c:v>
                </c:pt>
                <c:pt idx="3782">
                  <c:v>41969</c:v>
                </c:pt>
                <c:pt idx="3783">
                  <c:v>41970</c:v>
                </c:pt>
                <c:pt idx="3784">
                  <c:v>41971</c:v>
                </c:pt>
                <c:pt idx="3785">
                  <c:v>41972</c:v>
                </c:pt>
                <c:pt idx="3786">
                  <c:v>41973</c:v>
                </c:pt>
                <c:pt idx="3787">
                  <c:v>41974</c:v>
                </c:pt>
                <c:pt idx="3788">
                  <c:v>41975</c:v>
                </c:pt>
                <c:pt idx="3789">
                  <c:v>41976</c:v>
                </c:pt>
                <c:pt idx="3790">
                  <c:v>41977</c:v>
                </c:pt>
                <c:pt idx="3791">
                  <c:v>41978</c:v>
                </c:pt>
                <c:pt idx="3792">
                  <c:v>41979</c:v>
                </c:pt>
                <c:pt idx="3793">
                  <c:v>41980</c:v>
                </c:pt>
                <c:pt idx="3794">
                  <c:v>41981</c:v>
                </c:pt>
                <c:pt idx="3795">
                  <c:v>41982</c:v>
                </c:pt>
                <c:pt idx="3796">
                  <c:v>41983</c:v>
                </c:pt>
                <c:pt idx="3797">
                  <c:v>41984</c:v>
                </c:pt>
                <c:pt idx="3798">
                  <c:v>41985</c:v>
                </c:pt>
                <c:pt idx="3799">
                  <c:v>41986</c:v>
                </c:pt>
                <c:pt idx="3800">
                  <c:v>41987</c:v>
                </c:pt>
                <c:pt idx="3801">
                  <c:v>41988</c:v>
                </c:pt>
                <c:pt idx="3802">
                  <c:v>41989</c:v>
                </c:pt>
                <c:pt idx="3803">
                  <c:v>41990</c:v>
                </c:pt>
                <c:pt idx="3804">
                  <c:v>41991</c:v>
                </c:pt>
                <c:pt idx="3805">
                  <c:v>41992</c:v>
                </c:pt>
                <c:pt idx="3806">
                  <c:v>41993</c:v>
                </c:pt>
                <c:pt idx="3807">
                  <c:v>41994</c:v>
                </c:pt>
                <c:pt idx="3808">
                  <c:v>41995</c:v>
                </c:pt>
                <c:pt idx="3809">
                  <c:v>41996</c:v>
                </c:pt>
                <c:pt idx="3810">
                  <c:v>41997</c:v>
                </c:pt>
                <c:pt idx="3811">
                  <c:v>41998</c:v>
                </c:pt>
                <c:pt idx="3812">
                  <c:v>41999</c:v>
                </c:pt>
                <c:pt idx="3813">
                  <c:v>42000</c:v>
                </c:pt>
                <c:pt idx="3814">
                  <c:v>42001</c:v>
                </c:pt>
                <c:pt idx="3815">
                  <c:v>42002</c:v>
                </c:pt>
                <c:pt idx="3816">
                  <c:v>42003</c:v>
                </c:pt>
                <c:pt idx="3817">
                  <c:v>42004</c:v>
                </c:pt>
                <c:pt idx="3818">
                  <c:v>42005</c:v>
                </c:pt>
                <c:pt idx="3819">
                  <c:v>42006</c:v>
                </c:pt>
                <c:pt idx="3820">
                  <c:v>42007</c:v>
                </c:pt>
                <c:pt idx="3821">
                  <c:v>42008</c:v>
                </c:pt>
                <c:pt idx="3822">
                  <c:v>42009</c:v>
                </c:pt>
                <c:pt idx="3823">
                  <c:v>42010</c:v>
                </c:pt>
                <c:pt idx="3824">
                  <c:v>42011</c:v>
                </c:pt>
                <c:pt idx="3825">
                  <c:v>42012</c:v>
                </c:pt>
                <c:pt idx="3826">
                  <c:v>42013</c:v>
                </c:pt>
                <c:pt idx="3827">
                  <c:v>42014</c:v>
                </c:pt>
                <c:pt idx="3828">
                  <c:v>42015</c:v>
                </c:pt>
                <c:pt idx="3829">
                  <c:v>42016</c:v>
                </c:pt>
                <c:pt idx="3830">
                  <c:v>42017</c:v>
                </c:pt>
                <c:pt idx="3831">
                  <c:v>42018</c:v>
                </c:pt>
                <c:pt idx="3832">
                  <c:v>42019</c:v>
                </c:pt>
                <c:pt idx="3833">
                  <c:v>42020</c:v>
                </c:pt>
                <c:pt idx="3834">
                  <c:v>42021</c:v>
                </c:pt>
                <c:pt idx="3835">
                  <c:v>42022</c:v>
                </c:pt>
                <c:pt idx="3836">
                  <c:v>42023</c:v>
                </c:pt>
                <c:pt idx="3837">
                  <c:v>42024</c:v>
                </c:pt>
                <c:pt idx="3838">
                  <c:v>42025</c:v>
                </c:pt>
                <c:pt idx="3839">
                  <c:v>42026</c:v>
                </c:pt>
                <c:pt idx="3840">
                  <c:v>42027</c:v>
                </c:pt>
                <c:pt idx="3841">
                  <c:v>42028</c:v>
                </c:pt>
                <c:pt idx="3842">
                  <c:v>42029</c:v>
                </c:pt>
                <c:pt idx="3843">
                  <c:v>42030</c:v>
                </c:pt>
                <c:pt idx="3844">
                  <c:v>42031</c:v>
                </c:pt>
                <c:pt idx="3845">
                  <c:v>42032</c:v>
                </c:pt>
                <c:pt idx="3846">
                  <c:v>42033</c:v>
                </c:pt>
                <c:pt idx="3847">
                  <c:v>42034</c:v>
                </c:pt>
                <c:pt idx="3848">
                  <c:v>42035</c:v>
                </c:pt>
                <c:pt idx="3849">
                  <c:v>42036</c:v>
                </c:pt>
                <c:pt idx="3850">
                  <c:v>42037</c:v>
                </c:pt>
                <c:pt idx="3851">
                  <c:v>42038</c:v>
                </c:pt>
                <c:pt idx="3852">
                  <c:v>42039</c:v>
                </c:pt>
                <c:pt idx="3853">
                  <c:v>42040</c:v>
                </c:pt>
                <c:pt idx="3854">
                  <c:v>42041</c:v>
                </c:pt>
                <c:pt idx="3855">
                  <c:v>42042</c:v>
                </c:pt>
                <c:pt idx="3856">
                  <c:v>42043</c:v>
                </c:pt>
                <c:pt idx="3857">
                  <c:v>42044</c:v>
                </c:pt>
                <c:pt idx="3858">
                  <c:v>42045</c:v>
                </c:pt>
                <c:pt idx="3859">
                  <c:v>42046</c:v>
                </c:pt>
                <c:pt idx="3860">
                  <c:v>42047</c:v>
                </c:pt>
                <c:pt idx="3861">
                  <c:v>42048</c:v>
                </c:pt>
                <c:pt idx="3862">
                  <c:v>42049</c:v>
                </c:pt>
                <c:pt idx="3863">
                  <c:v>42050</c:v>
                </c:pt>
                <c:pt idx="3864">
                  <c:v>42051</c:v>
                </c:pt>
                <c:pt idx="3865">
                  <c:v>42052</c:v>
                </c:pt>
                <c:pt idx="3866">
                  <c:v>42053</c:v>
                </c:pt>
                <c:pt idx="3867">
                  <c:v>42054</c:v>
                </c:pt>
                <c:pt idx="3868">
                  <c:v>42055</c:v>
                </c:pt>
                <c:pt idx="3869">
                  <c:v>42056</c:v>
                </c:pt>
                <c:pt idx="3870">
                  <c:v>42057</c:v>
                </c:pt>
                <c:pt idx="3871">
                  <c:v>42058</c:v>
                </c:pt>
                <c:pt idx="3872">
                  <c:v>42059</c:v>
                </c:pt>
                <c:pt idx="3873">
                  <c:v>42060</c:v>
                </c:pt>
                <c:pt idx="3874">
                  <c:v>42061</c:v>
                </c:pt>
                <c:pt idx="3875">
                  <c:v>42062</c:v>
                </c:pt>
                <c:pt idx="3876">
                  <c:v>42063</c:v>
                </c:pt>
                <c:pt idx="3877">
                  <c:v>42064</c:v>
                </c:pt>
                <c:pt idx="3878">
                  <c:v>42065</c:v>
                </c:pt>
                <c:pt idx="3879">
                  <c:v>42066</c:v>
                </c:pt>
                <c:pt idx="3880">
                  <c:v>42067</c:v>
                </c:pt>
                <c:pt idx="3881">
                  <c:v>42068</c:v>
                </c:pt>
                <c:pt idx="3882">
                  <c:v>42069</c:v>
                </c:pt>
                <c:pt idx="3883">
                  <c:v>42070</c:v>
                </c:pt>
                <c:pt idx="3884">
                  <c:v>42071</c:v>
                </c:pt>
                <c:pt idx="3885">
                  <c:v>42072</c:v>
                </c:pt>
                <c:pt idx="3886">
                  <c:v>42073</c:v>
                </c:pt>
                <c:pt idx="3887">
                  <c:v>42074</c:v>
                </c:pt>
                <c:pt idx="3888">
                  <c:v>42075</c:v>
                </c:pt>
                <c:pt idx="3889">
                  <c:v>42076</c:v>
                </c:pt>
                <c:pt idx="3890">
                  <c:v>42077</c:v>
                </c:pt>
                <c:pt idx="3891">
                  <c:v>42078</c:v>
                </c:pt>
                <c:pt idx="3892">
                  <c:v>42079</c:v>
                </c:pt>
                <c:pt idx="3893">
                  <c:v>42080</c:v>
                </c:pt>
                <c:pt idx="3894">
                  <c:v>42081</c:v>
                </c:pt>
                <c:pt idx="3895">
                  <c:v>42082</c:v>
                </c:pt>
                <c:pt idx="3896">
                  <c:v>42083</c:v>
                </c:pt>
                <c:pt idx="3897">
                  <c:v>42084</c:v>
                </c:pt>
                <c:pt idx="3898">
                  <c:v>42085</c:v>
                </c:pt>
                <c:pt idx="3899">
                  <c:v>42086</c:v>
                </c:pt>
                <c:pt idx="3900">
                  <c:v>42087</c:v>
                </c:pt>
                <c:pt idx="3901">
                  <c:v>42088</c:v>
                </c:pt>
                <c:pt idx="3902">
                  <c:v>42089</c:v>
                </c:pt>
                <c:pt idx="3903">
                  <c:v>42090</c:v>
                </c:pt>
                <c:pt idx="3904">
                  <c:v>42091</c:v>
                </c:pt>
                <c:pt idx="3905">
                  <c:v>42092</c:v>
                </c:pt>
                <c:pt idx="3906">
                  <c:v>42093</c:v>
                </c:pt>
                <c:pt idx="3907">
                  <c:v>42094</c:v>
                </c:pt>
                <c:pt idx="3908">
                  <c:v>42095</c:v>
                </c:pt>
                <c:pt idx="3909">
                  <c:v>42096</c:v>
                </c:pt>
                <c:pt idx="3910">
                  <c:v>42097</c:v>
                </c:pt>
                <c:pt idx="3911">
                  <c:v>42098</c:v>
                </c:pt>
                <c:pt idx="3912">
                  <c:v>42099</c:v>
                </c:pt>
                <c:pt idx="3913">
                  <c:v>42100</c:v>
                </c:pt>
                <c:pt idx="3914">
                  <c:v>42101</c:v>
                </c:pt>
                <c:pt idx="3915">
                  <c:v>42102</c:v>
                </c:pt>
                <c:pt idx="3916">
                  <c:v>42103</c:v>
                </c:pt>
                <c:pt idx="3917">
                  <c:v>42104</c:v>
                </c:pt>
                <c:pt idx="3918">
                  <c:v>42105</c:v>
                </c:pt>
                <c:pt idx="3919">
                  <c:v>42106</c:v>
                </c:pt>
                <c:pt idx="3920">
                  <c:v>42107</c:v>
                </c:pt>
                <c:pt idx="3921">
                  <c:v>42108</c:v>
                </c:pt>
                <c:pt idx="3922">
                  <c:v>42109</c:v>
                </c:pt>
                <c:pt idx="3923">
                  <c:v>42110</c:v>
                </c:pt>
                <c:pt idx="3924">
                  <c:v>42111</c:v>
                </c:pt>
                <c:pt idx="3925">
                  <c:v>42112</c:v>
                </c:pt>
                <c:pt idx="3926">
                  <c:v>42113</c:v>
                </c:pt>
                <c:pt idx="3927">
                  <c:v>42114</c:v>
                </c:pt>
                <c:pt idx="3928">
                  <c:v>42115</c:v>
                </c:pt>
                <c:pt idx="3929">
                  <c:v>42116</c:v>
                </c:pt>
                <c:pt idx="3930">
                  <c:v>42117</c:v>
                </c:pt>
                <c:pt idx="3931">
                  <c:v>42118</c:v>
                </c:pt>
                <c:pt idx="3932">
                  <c:v>42119</c:v>
                </c:pt>
                <c:pt idx="3933">
                  <c:v>42120</c:v>
                </c:pt>
                <c:pt idx="3934">
                  <c:v>42121</c:v>
                </c:pt>
                <c:pt idx="3935">
                  <c:v>42122</c:v>
                </c:pt>
                <c:pt idx="3936">
                  <c:v>42123</c:v>
                </c:pt>
                <c:pt idx="3937">
                  <c:v>42124</c:v>
                </c:pt>
                <c:pt idx="3938">
                  <c:v>42125</c:v>
                </c:pt>
                <c:pt idx="3939">
                  <c:v>42126</c:v>
                </c:pt>
                <c:pt idx="3940">
                  <c:v>42127</c:v>
                </c:pt>
                <c:pt idx="3941">
                  <c:v>42128</c:v>
                </c:pt>
                <c:pt idx="3942">
                  <c:v>42129</c:v>
                </c:pt>
                <c:pt idx="3943">
                  <c:v>42130</c:v>
                </c:pt>
                <c:pt idx="3944">
                  <c:v>42131</c:v>
                </c:pt>
                <c:pt idx="3945">
                  <c:v>42132</c:v>
                </c:pt>
                <c:pt idx="3946">
                  <c:v>42133</c:v>
                </c:pt>
                <c:pt idx="3947">
                  <c:v>42134</c:v>
                </c:pt>
                <c:pt idx="3948">
                  <c:v>42135</c:v>
                </c:pt>
                <c:pt idx="3949">
                  <c:v>42136</c:v>
                </c:pt>
                <c:pt idx="3950">
                  <c:v>42137</c:v>
                </c:pt>
                <c:pt idx="3951">
                  <c:v>42138</c:v>
                </c:pt>
                <c:pt idx="3952">
                  <c:v>42139</c:v>
                </c:pt>
                <c:pt idx="3953">
                  <c:v>42140</c:v>
                </c:pt>
                <c:pt idx="3954">
                  <c:v>42141</c:v>
                </c:pt>
                <c:pt idx="3955">
                  <c:v>42142</c:v>
                </c:pt>
                <c:pt idx="3956">
                  <c:v>42143</c:v>
                </c:pt>
                <c:pt idx="3957">
                  <c:v>42144</c:v>
                </c:pt>
                <c:pt idx="3958">
                  <c:v>42145</c:v>
                </c:pt>
                <c:pt idx="3959">
                  <c:v>42146</c:v>
                </c:pt>
                <c:pt idx="3960">
                  <c:v>42147</c:v>
                </c:pt>
                <c:pt idx="3961">
                  <c:v>42148</c:v>
                </c:pt>
                <c:pt idx="3962">
                  <c:v>42149</c:v>
                </c:pt>
                <c:pt idx="3963">
                  <c:v>42150</c:v>
                </c:pt>
                <c:pt idx="3964">
                  <c:v>42151</c:v>
                </c:pt>
                <c:pt idx="3965">
                  <c:v>42152</c:v>
                </c:pt>
                <c:pt idx="3966">
                  <c:v>42153</c:v>
                </c:pt>
                <c:pt idx="3967">
                  <c:v>42154</c:v>
                </c:pt>
                <c:pt idx="3968">
                  <c:v>42155</c:v>
                </c:pt>
                <c:pt idx="3969">
                  <c:v>42156</c:v>
                </c:pt>
                <c:pt idx="3970">
                  <c:v>42157</c:v>
                </c:pt>
                <c:pt idx="3971">
                  <c:v>42158</c:v>
                </c:pt>
                <c:pt idx="3972">
                  <c:v>42159</c:v>
                </c:pt>
                <c:pt idx="3973">
                  <c:v>42160</c:v>
                </c:pt>
                <c:pt idx="3974">
                  <c:v>42161</c:v>
                </c:pt>
                <c:pt idx="3975">
                  <c:v>42162</c:v>
                </c:pt>
                <c:pt idx="3976">
                  <c:v>42163</c:v>
                </c:pt>
                <c:pt idx="3977">
                  <c:v>42164</c:v>
                </c:pt>
                <c:pt idx="3978">
                  <c:v>42165</c:v>
                </c:pt>
                <c:pt idx="3979">
                  <c:v>42166</c:v>
                </c:pt>
                <c:pt idx="3980">
                  <c:v>42167</c:v>
                </c:pt>
                <c:pt idx="3981">
                  <c:v>42168</c:v>
                </c:pt>
                <c:pt idx="3982">
                  <c:v>42169</c:v>
                </c:pt>
                <c:pt idx="3983">
                  <c:v>42170</c:v>
                </c:pt>
                <c:pt idx="3984">
                  <c:v>42171</c:v>
                </c:pt>
                <c:pt idx="3985">
                  <c:v>42172</c:v>
                </c:pt>
                <c:pt idx="3986">
                  <c:v>42173</c:v>
                </c:pt>
                <c:pt idx="3987">
                  <c:v>42174</c:v>
                </c:pt>
                <c:pt idx="3988">
                  <c:v>42175</c:v>
                </c:pt>
                <c:pt idx="3989">
                  <c:v>42176</c:v>
                </c:pt>
                <c:pt idx="3990">
                  <c:v>42177</c:v>
                </c:pt>
                <c:pt idx="3991">
                  <c:v>42178</c:v>
                </c:pt>
                <c:pt idx="3992">
                  <c:v>42179</c:v>
                </c:pt>
                <c:pt idx="3993">
                  <c:v>42180</c:v>
                </c:pt>
                <c:pt idx="3994">
                  <c:v>42181</c:v>
                </c:pt>
                <c:pt idx="3995">
                  <c:v>42182</c:v>
                </c:pt>
                <c:pt idx="3996">
                  <c:v>42183</c:v>
                </c:pt>
                <c:pt idx="3997">
                  <c:v>42184</c:v>
                </c:pt>
                <c:pt idx="3998">
                  <c:v>42185</c:v>
                </c:pt>
                <c:pt idx="3999">
                  <c:v>42186</c:v>
                </c:pt>
                <c:pt idx="4000">
                  <c:v>42187</c:v>
                </c:pt>
                <c:pt idx="4001">
                  <c:v>42188</c:v>
                </c:pt>
                <c:pt idx="4002">
                  <c:v>42189</c:v>
                </c:pt>
                <c:pt idx="4003">
                  <c:v>42190</c:v>
                </c:pt>
                <c:pt idx="4004">
                  <c:v>42191</c:v>
                </c:pt>
                <c:pt idx="4005">
                  <c:v>42192</c:v>
                </c:pt>
                <c:pt idx="4006">
                  <c:v>42193</c:v>
                </c:pt>
                <c:pt idx="4007">
                  <c:v>42194</c:v>
                </c:pt>
                <c:pt idx="4008">
                  <c:v>42195</c:v>
                </c:pt>
                <c:pt idx="4009">
                  <c:v>42196</c:v>
                </c:pt>
                <c:pt idx="4010">
                  <c:v>42197</c:v>
                </c:pt>
                <c:pt idx="4011">
                  <c:v>42198</c:v>
                </c:pt>
                <c:pt idx="4012">
                  <c:v>42199</c:v>
                </c:pt>
                <c:pt idx="4013">
                  <c:v>42200</c:v>
                </c:pt>
                <c:pt idx="4014">
                  <c:v>42201</c:v>
                </c:pt>
                <c:pt idx="4015">
                  <c:v>42202</c:v>
                </c:pt>
                <c:pt idx="4016">
                  <c:v>42203</c:v>
                </c:pt>
                <c:pt idx="4017">
                  <c:v>42204</c:v>
                </c:pt>
                <c:pt idx="4018">
                  <c:v>42205</c:v>
                </c:pt>
                <c:pt idx="4019">
                  <c:v>42206</c:v>
                </c:pt>
                <c:pt idx="4020">
                  <c:v>42207</c:v>
                </c:pt>
                <c:pt idx="4021">
                  <c:v>42208</c:v>
                </c:pt>
                <c:pt idx="4022">
                  <c:v>42209</c:v>
                </c:pt>
                <c:pt idx="4023">
                  <c:v>42210</c:v>
                </c:pt>
                <c:pt idx="4024">
                  <c:v>42211</c:v>
                </c:pt>
                <c:pt idx="4025">
                  <c:v>42212</c:v>
                </c:pt>
                <c:pt idx="4026">
                  <c:v>42213</c:v>
                </c:pt>
                <c:pt idx="4027">
                  <c:v>42214</c:v>
                </c:pt>
                <c:pt idx="4028">
                  <c:v>42215</c:v>
                </c:pt>
                <c:pt idx="4029">
                  <c:v>42216</c:v>
                </c:pt>
                <c:pt idx="4030">
                  <c:v>42217</c:v>
                </c:pt>
                <c:pt idx="4031">
                  <c:v>42218</c:v>
                </c:pt>
                <c:pt idx="4032">
                  <c:v>42219</c:v>
                </c:pt>
                <c:pt idx="4033">
                  <c:v>42220</c:v>
                </c:pt>
                <c:pt idx="4034">
                  <c:v>42221</c:v>
                </c:pt>
                <c:pt idx="4035">
                  <c:v>42222</c:v>
                </c:pt>
                <c:pt idx="4036">
                  <c:v>42223</c:v>
                </c:pt>
                <c:pt idx="4037">
                  <c:v>42224</c:v>
                </c:pt>
                <c:pt idx="4038">
                  <c:v>42225</c:v>
                </c:pt>
                <c:pt idx="4039">
                  <c:v>42226</c:v>
                </c:pt>
                <c:pt idx="4040">
                  <c:v>42227</c:v>
                </c:pt>
                <c:pt idx="4041">
                  <c:v>42228</c:v>
                </c:pt>
                <c:pt idx="4042">
                  <c:v>42229</c:v>
                </c:pt>
                <c:pt idx="4043">
                  <c:v>42230</c:v>
                </c:pt>
                <c:pt idx="4044">
                  <c:v>42231</c:v>
                </c:pt>
                <c:pt idx="4045">
                  <c:v>42232</c:v>
                </c:pt>
                <c:pt idx="4046">
                  <c:v>42233</c:v>
                </c:pt>
                <c:pt idx="4047">
                  <c:v>42234</c:v>
                </c:pt>
                <c:pt idx="4048">
                  <c:v>42235</c:v>
                </c:pt>
                <c:pt idx="4049">
                  <c:v>42236</c:v>
                </c:pt>
                <c:pt idx="4050">
                  <c:v>42237</c:v>
                </c:pt>
                <c:pt idx="4051">
                  <c:v>42238</c:v>
                </c:pt>
                <c:pt idx="4052">
                  <c:v>42239</c:v>
                </c:pt>
                <c:pt idx="4053">
                  <c:v>42240</c:v>
                </c:pt>
                <c:pt idx="4054">
                  <c:v>42241</c:v>
                </c:pt>
                <c:pt idx="4055">
                  <c:v>42242</c:v>
                </c:pt>
                <c:pt idx="4056">
                  <c:v>42243</c:v>
                </c:pt>
                <c:pt idx="4057">
                  <c:v>42244</c:v>
                </c:pt>
                <c:pt idx="4058">
                  <c:v>42245</c:v>
                </c:pt>
                <c:pt idx="4059">
                  <c:v>42246</c:v>
                </c:pt>
                <c:pt idx="4060">
                  <c:v>42247</c:v>
                </c:pt>
                <c:pt idx="4061">
                  <c:v>42248</c:v>
                </c:pt>
                <c:pt idx="4062">
                  <c:v>42249</c:v>
                </c:pt>
                <c:pt idx="4063">
                  <c:v>42250</c:v>
                </c:pt>
                <c:pt idx="4064">
                  <c:v>42251</c:v>
                </c:pt>
                <c:pt idx="4065">
                  <c:v>42252</c:v>
                </c:pt>
                <c:pt idx="4066">
                  <c:v>42253</c:v>
                </c:pt>
                <c:pt idx="4067">
                  <c:v>42254</c:v>
                </c:pt>
                <c:pt idx="4068">
                  <c:v>42255</c:v>
                </c:pt>
                <c:pt idx="4069">
                  <c:v>42256</c:v>
                </c:pt>
                <c:pt idx="4070">
                  <c:v>42257</c:v>
                </c:pt>
                <c:pt idx="4071">
                  <c:v>42258</c:v>
                </c:pt>
                <c:pt idx="4072">
                  <c:v>42259</c:v>
                </c:pt>
                <c:pt idx="4073">
                  <c:v>42260</c:v>
                </c:pt>
                <c:pt idx="4074">
                  <c:v>42261</c:v>
                </c:pt>
                <c:pt idx="4075">
                  <c:v>42262</c:v>
                </c:pt>
                <c:pt idx="4076">
                  <c:v>42263</c:v>
                </c:pt>
                <c:pt idx="4077">
                  <c:v>42264</c:v>
                </c:pt>
                <c:pt idx="4078">
                  <c:v>42265</c:v>
                </c:pt>
                <c:pt idx="4079">
                  <c:v>42266</c:v>
                </c:pt>
                <c:pt idx="4080">
                  <c:v>42267</c:v>
                </c:pt>
                <c:pt idx="4081">
                  <c:v>42268</c:v>
                </c:pt>
                <c:pt idx="4082">
                  <c:v>42269</c:v>
                </c:pt>
                <c:pt idx="4083">
                  <c:v>42270</c:v>
                </c:pt>
                <c:pt idx="4084">
                  <c:v>42271</c:v>
                </c:pt>
                <c:pt idx="4085">
                  <c:v>42272</c:v>
                </c:pt>
                <c:pt idx="4086">
                  <c:v>42273</c:v>
                </c:pt>
                <c:pt idx="4087">
                  <c:v>42274</c:v>
                </c:pt>
                <c:pt idx="4088">
                  <c:v>42275</c:v>
                </c:pt>
                <c:pt idx="4089">
                  <c:v>42276</c:v>
                </c:pt>
                <c:pt idx="4090">
                  <c:v>42277</c:v>
                </c:pt>
                <c:pt idx="4091">
                  <c:v>42278</c:v>
                </c:pt>
                <c:pt idx="4092">
                  <c:v>42279</c:v>
                </c:pt>
                <c:pt idx="4093">
                  <c:v>42280</c:v>
                </c:pt>
                <c:pt idx="4094">
                  <c:v>42281</c:v>
                </c:pt>
                <c:pt idx="4095">
                  <c:v>42282</c:v>
                </c:pt>
                <c:pt idx="4096">
                  <c:v>42283</c:v>
                </c:pt>
                <c:pt idx="4097">
                  <c:v>42284</c:v>
                </c:pt>
                <c:pt idx="4098">
                  <c:v>42285</c:v>
                </c:pt>
                <c:pt idx="4099">
                  <c:v>42286</c:v>
                </c:pt>
                <c:pt idx="4100">
                  <c:v>42287</c:v>
                </c:pt>
                <c:pt idx="4101">
                  <c:v>42288</c:v>
                </c:pt>
                <c:pt idx="4102">
                  <c:v>42289</c:v>
                </c:pt>
                <c:pt idx="4103">
                  <c:v>42290</c:v>
                </c:pt>
                <c:pt idx="4104">
                  <c:v>42291</c:v>
                </c:pt>
                <c:pt idx="4105">
                  <c:v>42292</c:v>
                </c:pt>
                <c:pt idx="4106">
                  <c:v>42293</c:v>
                </c:pt>
                <c:pt idx="4107">
                  <c:v>42294</c:v>
                </c:pt>
                <c:pt idx="4108">
                  <c:v>42295</c:v>
                </c:pt>
                <c:pt idx="4109">
                  <c:v>42296</c:v>
                </c:pt>
                <c:pt idx="4110">
                  <c:v>42297</c:v>
                </c:pt>
                <c:pt idx="4111">
                  <c:v>42298</c:v>
                </c:pt>
                <c:pt idx="4112">
                  <c:v>42299</c:v>
                </c:pt>
                <c:pt idx="4113">
                  <c:v>42300</c:v>
                </c:pt>
                <c:pt idx="4114">
                  <c:v>42301</c:v>
                </c:pt>
                <c:pt idx="4115">
                  <c:v>42302</c:v>
                </c:pt>
                <c:pt idx="4116">
                  <c:v>42303</c:v>
                </c:pt>
                <c:pt idx="4117">
                  <c:v>42304</c:v>
                </c:pt>
                <c:pt idx="4118">
                  <c:v>42305</c:v>
                </c:pt>
                <c:pt idx="4119">
                  <c:v>42306</c:v>
                </c:pt>
                <c:pt idx="4120">
                  <c:v>42307</c:v>
                </c:pt>
                <c:pt idx="4121">
                  <c:v>42308</c:v>
                </c:pt>
                <c:pt idx="4122">
                  <c:v>42309</c:v>
                </c:pt>
                <c:pt idx="4123">
                  <c:v>42310</c:v>
                </c:pt>
                <c:pt idx="4124">
                  <c:v>42311</c:v>
                </c:pt>
                <c:pt idx="4125">
                  <c:v>42312</c:v>
                </c:pt>
                <c:pt idx="4126">
                  <c:v>42313</c:v>
                </c:pt>
                <c:pt idx="4127">
                  <c:v>42314</c:v>
                </c:pt>
                <c:pt idx="4128">
                  <c:v>42315</c:v>
                </c:pt>
                <c:pt idx="4129">
                  <c:v>42316</c:v>
                </c:pt>
                <c:pt idx="4130">
                  <c:v>42317</c:v>
                </c:pt>
                <c:pt idx="4131">
                  <c:v>42318</c:v>
                </c:pt>
                <c:pt idx="4132">
                  <c:v>42319</c:v>
                </c:pt>
                <c:pt idx="4133">
                  <c:v>42320</c:v>
                </c:pt>
                <c:pt idx="4134">
                  <c:v>42321</c:v>
                </c:pt>
                <c:pt idx="4135">
                  <c:v>42322</c:v>
                </c:pt>
                <c:pt idx="4136">
                  <c:v>42323</c:v>
                </c:pt>
                <c:pt idx="4137">
                  <c:v>42324</c:v>
                </c:pt>
                <c:pt idx="4138">
                  <c:v>42325</c:v>
                </c:pt>
                <c:pt idx="4139">
                  <c:v>42326</c:v>
                </c:pt>
                <c:pt idx="4140">
                  <c:v>42327</c:v>
                </c:pt>
                <c:pt idx="4141">
                  <c:v>42328</c:v>
                </c:pt>
                <c:pt idx="4142">
                  <c:v>42329</c:v>
                </c:pt>
                <c:pt idx="4143">
                  <c:v>42330</c:v>
                </c:pt>
                <c:pt idx="4144">
                  <c:v>42331</c:v>
                </c:pt>
                <c:pt idx="4145">
                  <c:v>42332</c:v>
                </c:pt>
                <c:pt idx="4146">
                  <c:v>42333</c:v>
                </c:pt>
                <c:pt idx="4147">
                  <c:v>42334</c:v>
                </c:pt>
                <c:pt idx="4148">
                  <c:v>42335</c:v>
                </c:pt>
                <c:pt idx="4149">
                  <c:v>42336</c:v>
                </c:pt>
                <c:pt idx="4150">
                  <c:v>42337</c:v>
                </c:pt>
                <c:pt idx="4151">
                  <c:v>42338</c:v>
                </c:pt>
                <c:pt idx="4152">
                  <c:v>42339</c:v>
                </c:pt>
                <c:pt idx="4153">
                  <c:v>42340</c:v>
                </c:pt>
                <c:pt idx="4154">
                  <c:v>42341</c:v>
                </c:pt>
                <c:pt idx="4155">
                  <c:v>42342</c:v>
                </c:pt>
                <c:pt idx="4156">
                  <c:v>42343</c:v>
                </c:pt>
                <c:pt idx="4157">
                  <c:v>42344</c:v>
                </c:pt>
                <c:pt idx="4158">
                  <c:v>42345</c:v>
                </c:pt>
                <c:pt idx="4159">
                  <c:v>42346</c:v>
                </c:pt>
                <c:pt idx="4160">
                  <c:v>42347</c:v>
                </c:pt>
                <c:pt idx="4161">
                  <c:v>42348</c:v>
                </c:pt>
                <c:pt idx="4162">
                  <c:v>42349</c:v>
                </c:pt>
                <c:pt idx="4163">
                  <c:v>42350</c:v>
                </c:pt>
                <c:pt idx="4164">
                  <c:v>42351</c:v>
                </c:pt>
                <c:pt idx="4165">
                  <c:v>42352</c:v>
                </c:pt>
                <c:pt idx="4166">
                  <c:v>42353</c:v>
                </c:pt>
                <c:pt idx="4167">
                  <c:v>42354</c:v>
                </c:pt>
                <c:pt idx="4168">
                  <c:v>42355</c:v>
                </c:pt>
                <c:pt idx="4169">
                  <c:v>42356</c:v>
                </c:pt>
                <c:pt idx="4170">
                  <c:v>42357</c:v>
                </c:pt>
                <c:pt idx="4171">
                  <c:v>42358</c:v>
                </c:pt>
                <c:pt idx="4172">
                  <c:v>42359</c:v>
                </c:pt>
                <c:pt idx="4173">
                  <c:v>42360</c:v>
                </c:pt>
                <c:pt idx="4174">
                  <c:v>42361</c:v>
                </c:pt>
                <c:pt idx="4175">
                  <c:v>42362</c:v>
                </c:pt>
                <c:pt idx="4176">
                  <c:v>42363</c:v>
                </c:pt>
                <c:pt idx="4177">
                  <c:v>42364</c:v>
                </c:pt>
                <c:pt idx="4178">
                  <c:v>42365</c:v>
                </c:pt>
                <c:pt idx="4179">
                  <c:v>42366</c:v>
                </c:pt>
                <c:pt idx="4180">
                  <c:v>42367</c:v>
                </c:pt>
                <c:pt idx="4181">
                  <c:v>42368</c:v>
                </c:pt>
                <c:pt idx="4182">
                  <c:v>42369</c:v>
                </c:pt>
                <c:pt idx="4183">
                  <c:v>42370</c:v>
                </c:pt>
                <c:pt idx="4184">
                  <c:v>42371</c:v>
                </c:pt>
                <c:pt idx="4185">
                  <c:v>42372</c:v>
                </c:pt>
                <c:pt idx="4186">
                  <c:v>42373</c:v>
                </c:pt>
                <c:pt idx="4187">
                  <c:v>42374</c:v>
                </c:pt>
                <c:pt idx="4188">
                  <c:v>42375</c:v>
                </c:pt>
                <c:pt idx="4189">
                  <c:v>42376</c:v>
                </c:pt>
                <c:pt idx="4190">
                  <c:v>42377</c:v>
                </c:pt>
                <c:pt idx="4191">
                  <c:v>42378</c:v>
                </c:pt>
                <c:pt idx="4192">
                  <c:v>42379</c:v>
                </c:pt>
                <c:pt idx="4193">
                  <c:v>42380</c:v>
                </c:pt>
                <c:pt idx="4194">
                  <c:v>42381</c:v>
                </c:pt>
                <c:pt idx="4195">
                  <c:v>42382</c:v>
                </c:pt>
                <c:pt idx="4196">
                  <c:v>42383</c:v>
                </c:pt>
                <c:pt idx="4197">
                  <c:v>42384</c:v>
                </c:pt>
                <c:pt idx="4198">
                  <c:v>42385</c:v>
                </c:pt>
                <c:pt idx="4199">
                  <c:v>42386</c:v>
                </c:pt>
                <c:pt idx="4200">
                  <c:v>42387</c:v>
                </c:pt>
                <c:pt idx="4201">
                  <c:v>42388</c:v>
                </c:pt>
                <c:pt idx="4202">
                  <c:v>42389</c:v>
                </c:pt>
                <c:pt idx="4203">
                  <c:v>42390</c:v>
                </c:pt>
                <c:pt idx="4204">
                  <c:v>42391</c:v>
                </c:pt>
                <c:pt idx="4205">
                  <c:v>42392</c:v>
                </c:pt>
                <c:pt idx="4206">
                  <c:v>42393</c:v>
                </c:pt>
                <c:pt idx="4207">
                  <c:v>42394</c:v>
                </c:pt>
                <c:pt idx="4208">
                  <c:v>42395</c:v>
                </c:pt>
                <c:pt idx="4209">
                  <c:v>42396</c:v>
                </c:pt>
                <c:pt idx="4210">
                  <c:v>42397</c:v>
                </c:pt>
                <c:pt idx="4211">
                  <c:v>42398</c:v>
                </c:pt>
                <c:pt idx="4212">
                  <c:v>42399</c:v>
                </c:pt>
                <c:pt idx="4213">
                  <c:v>42400</c:v>
                </c:pt>
                <c:pt idx="4214">
                  <c:v>42401</c:v>
                </c:pt>
                <c:pt idx="4215">
                  <c:v>42402</c:v>
                </c:pt>
                <c:pt idx="4216">
                  <c:v>42403</c:v>
                </c:pt>
                <c:pt idx="4217">
                  <c:v>42404</c:v>
                </c:pt>
                <c:pt idx="4218">
                  <c:v>42405</c:v>
                </c:pt>
                <c:pt idx="4219">
                  <c:v>42406</c:v>
                </c:pt>
                <c:pt idx="4220">
                  <c:v>42407</c:v>
                </c:pt>
                <c:pt idx="4221">
                  <c:v>42408</c:v>
                </c:pt>
                <c:pt idx="4222">
                  <c:v>42409</c:v>
                </c:pt>
                <c:pt idx="4223">
                  <c:v>42410</c:v>
                </c:pt>
                <c:pt idx="4224">
                  <c:v>42411</c:v>
                </c:pt>
                <c:pt idx="4225">
                  <c:v>42412</c:v>
                </c:pt>
                <c:pt idx="4226">
                  <c:v>42413</c:v>
                </c:pt>
                <c:pt idx="4227">
                  <c:v>42414</c:v>
                </c:pt>
                <c:pt idx="4228">
                  <c:v>42415</c:v>
                </c:pt>
                <c:pt idx="4229">
                  <c:v>42416</c:v>
                </c:pt>
                <c:pt idx="4230">
                  <c:v>42417</c:v>
                </c:pt>
                <c:pt idx="4231">
                  <c:v>42418</c:v>
                </c:pt>
                <c:pt idx="4232">
                  <c:v>42419</c:v>
                </c:pt>
                <c:pt idx="4233">
                  <c:v>42420</c:v>
                </c:pt>
                <c:pt idx="4234">
                  <c:v>42421</c:v>
                </c:pt>
                <c:pt idx="4235">
                  <c:v>42422</c:v>
                </c:pt>
                <c:pt idx="4236">
                  <c:v>42423</c:v>
                </c:pt>
                <c:pt idx="4237">
                  <c:v>42424</c:v>
                </c:pt>
                <c:pt idx="4238">
                  <c:v>42425</c:v>
                </c:pt>
                <c:pt idx="4239">
                  <c:v>42426</c:v>
                </c:pt>
                <c:pt idx="4240">
                  <c:v>42427</c:v>
                </c:pt>
                <c:pt idx="4241">
                  <c:v>42428</c:v>
                </c:pt>
                <c:pt idx="4242">
                  <c:v>42429</c:v>
                </c:pt>
                <c:pt idx="4243">
                  <c:v>42430</c:v>
                </c:pt>
                <c:pt idx="4244">
                  <c:v>42431</c:v>
                </c:pt>
                <c:pt idx="4245">
                  <c:v>42432</c:v>
                </c:pt>
                <c:pt idx="4246">
                  <c:v>42433</c:v>
                </c:pt>
                <c:pt idx="4247">
                  <c:v>42434</c:v>
                </c:pt>
                <c:pt idx="4248">
                  <c:v>42435</c:v>
                </c:pt>
                <c:pt idx="4249">
                  <c:v>42436</c:v>
                </c:pt>
                <c:pt idx="4250">
                  <c:v>42437</c:v>
                </c:pt>
                <c:pt idx="4251">
                  <c:v>42438</c:v>
                </c:pt>
                <c:pt idx="4252">
                  <c:v>42439</c:v>
                </c:pt>
                <c:pt idx="4253">
                  <c:v>42440</c:v>
                </c:pt>
                <c:pt idx="4254">
                  <c:v>42441</c:v>
                </c:pt>
                <c:pt idx="4255">
                  <c:v>42442</c:v>
                </c:pt>
                <c:pt idx="4256">
                  <c:v>42443</c:v>
                </c:pt>
                <c:pt idx="4257">
                  <c:v>42444</c:v>
                </c:pt>
                <c:pt idx="4258">
                  <c:v>42445</c:v>
                </c:pt>
                <c:pt idx="4259">
                  <c:v>42446</c:v>
                </c:pt>
                <c:pt idx="4260">
                  <c:v>42447</c:v>
                </c:pt>
                <c:pt idx="4261">
                  <c:v>42448</c:v>
                </c:pt>
                <c:pt idx="4262">
                  <c:v>42449</c:v>
                </c:pt>
                <c:pt idx="4263">
                  <c:v>42450</c:v>
                </c:pt>
                <c:pt idx="4264">
                  <c:v>42451</c:v>
                </c:pt>
                <c:pt idx="4265">
                  <c:v>42452</c:v>
                </c:pt>
                <c:pt idx="4266">
                  <c:v>42453</c:v>
                </c:pt>
                <c:pt idx="4267">
                  <c:v>42454</c:v>
                </c:pt>
                <c:pt idx="4268">
                  <c:v>42455</c:v>
                </c:pt>
                <c:pt idx="4269">
                  <c:v>42456</c:v>
                </c:pt>
                <c:pt idx="4270">
                  <c:v>42457</c:v>
                </c:pt>
                <c:pt idx="4271">
                  <c:v>42458</c:v>
                </c:pt>
                <c:pt idx="4272">
                  <c:v>42459</c:v>
                </c:pt>
                <c:pt idx="4273">
                  <c:v>42460</c:v>
                </c:pt>
                <c:pt idx="4274">
                  <c:v>42461</c:v>
                </c:pt>
                <c:pt idx="4275">
                  <c:v>42462</c:v>
                </c:pt>
                <c:pt idx="4276">
                  <c:v>42463</c:v>
                </c:pt>
                <c:pt idx="4277">
                  <c:v>42464</c:v>
                </c:pt>
                <c:pt idx="4278">
                  <c:v>42465</c:v>
                </c:pt>
                <c:pt idx="4279">
                  <c:v>42466</c:v>
                </c:pt>
                <c:pt idx="4280">
                  <c:v>42467</c:v>
                </c:pt>
                <c:pt idx="4281">
                  <c:v>42468</c:v>
                </c:pt>
                <c:pt idx="4282">
                  <c:v>42469</c:v>
                </c:pt>
                <c:pt idx="4283">
                  <c:v>42470</c:v>
                </c:pt>
                <c:pt idx="4284">
                  <c:v>42471</c:v>
                </c:pt>
                <c:pt idx="4285">
                  <c:v>42472</c:v>
                </c:pt>
                <c:pt idx="4286">
                  <c:v>42473</c:v>
                </c:pt>
                <c:pt idx="4287">
                  <c:v>42474</c:v>
                </c:pt>
                <c:pt idx="4288">
                  <c:v>42475</c:v>
                </c:pt>
                <c:pt idx="4289">
                  <c:v>42476</c:v>
                </c:pt>
                <c:pt idx="4290">
                  <c:v>42477</c:v>
                </c:pt>
                <c:pt idx="4291">
                  <c:v>42478</c:v>
                </c:pt>
                <c:pt idx="4292">
                  <c:v>42479</c:v>
                </c:pt>
                <c:pt idx="4293">
                  <c:v>42480</c:v>
                </c:pt>
                <c:pt idx="4294">
                  <c:v>42481</c:v>
                </c:pt>
                <c:pt idx="4295">
                  <c:v>42482</c:v>
                </c:pt>
                <c:pt idx="4296">
                  <c:v>42483</c:v>
                </c:pt>
                <c:pt idx="4297">
                  <c:v>42484</c:v>
                </c:pt>
                <c:pt idx="4298">
                  <c:v>42485</c:v>
                </c:pt>
                <c:pt idx="4299">
                  <c:v>42486</c:v>
                </c:pt>
                <c:pt idx="4300">
                  <c:v>42487</c:v>
                </c:pt>
                <c:pt idx="4301">
                  <c:v>42488</c:v>
                </c:pt>
                <c:pt idx="4302">
                  <c:v>42489</c:v>
                </c:pt>
                <c:pt idx="4303">
                  <c:v>42490</c:v>
                </c:pt>
                <c:pt idx="4304">
                  <c:v>42491</c:v>
                </c:pt>
                <c:pt idx="4305">
                  <c:v>42492</c:v>
                </c:pt>
                <c:pt idx="4306">
                  <c:v>42493</c:v>
                </c:pt>
                <c:pt idx="4307">
                  <c:v>42494</c:v>
                </c:pt>
                <c:pt idx="4308">
                  <c:v>42495</c:v>
                </c:pt>
                <c:pt idx="4309">
                  <c:v>42496</c:v>
                </c:pt>
                <c:pt idx="4310">
                  <c:v>42497</c:v>
                </c:pt>
                <c:pt idx="4311">
                  <c:v>42498</c:v>
                </c:pt>
                <c:pt idx="4312">
                  <c:v>42499</c:v>
                </c:pt>
                <c:pt idx="4313">
                  <c:v>42500</c:v>
                </c:pt>
                <c:pt idx="4314">
                  <c:v>42501</c:v>
                </c:pt>
                <c:pt idx="4315">
                  <c:v>42502</c:v>
                </c:pt>
                <c:pt idx="4316">
                  <c:v>42503</c:v>
                </c:pt>
                <c:pt idx="4317">
                  <c:v>42504</c:v>
                </c:pt>
                <c:pt idx="4318">
                  <c:v>42505</c:v>
                </c:pt>
                <c:pt idx="4319">
                  <c:v>42506</c:v>
                </c:pt>
                <c:pt idx="4320">
                  <c:v>42507</c:v>
                </c:pt>
                <c:pt idx="4321">
                  <c:v>42508</c:v>
                </c:pt>
                <c:pt idx="4322">
                  <c:v>42509</c:v>
                </c:pt>
                <c:pt idx="4323">
                  <c:v>42510</c:v>
                </c:pt>
                <c:pt idx="4324">
                  <c:v>42511</c:v>
                </c:pt>
                <c:pt idx="4325">
                  <c:v>42512</c:v>
                </c:pt>
                <c:pt idx="4326">
                  <c:v>42513</c:v>
                </c:pt>
                <c:pt idx="4327">
                  <c:v>42514</c:v>
                </c:pt>
                <c:pt idx="4328">
                  <c:v>42515</c:v>
                </c:pt>
                <c:pt idx="4329">
                  <c:v>42516</c:v>
                </c:pt>
                <c:pt idx="4330">
                  <c:v>42517</c:v>
                </c:pt>
                <c:pt idx="4331">
                  <c:v>42518</c:v>
                </c:pt>
                <c:pt idx="4332">
                  <c:v>42519</c:v>
                </c:pt>
                <c:pt idx="4333">
                  <c:v>42520</c:v>
                </c:pt>
                <c:pt idx="4334">
                  <c:v>42521</c:v>
                </c:pt>
                <c:pt idx="4335">
                  <c:v>42522</c:v>
                </c:pt>
                <c:pt idx="4336">
                  <c:v>42523</c:v>
                </c:pt>
                <c:pt idx="4337">
                  <c:v>42524</c:v>
                </c:pt>
                <c:pt idx="4338">
                  <c:v>42525</c:v>
                </c:pt>
                <c:pt idx="4339">
                  <c:v>42526</c:v>
                </c:pt>
                <c:pt idx="4340">
                  <c:v>42527</c:v>
                </c:pt>
                <c:pt idx="4341">
                  <c:v>42528</c:v>
                </c:pt>
                <c:pt idx="4342">
                  <c:v>42529</c:v>
                </c:pt>
                <c:pt idx="4343">
                  <c:v>42530</c:v>
                </c:pt>
                <c:pt idx="4344">
                  <c:v>42531</c:v>
                </c:pt>
                <c:pt idx="4345">
                  <c:v>42532</c:v>
                </c:pt>
                <c:pt idx="4346">
                  <c:v>42533</c:v>
                </c:pt>
                <c:pt idx="4347">
                  <c:v>42534</c:v>
                </c:pt>
                <c:pt idx="4348">
                  <c:v>42535</c:v>
                </c:pt>
                <c:pt idx="4349">
                  <c:v>42536</c:v>
                </c:pt>
                <c:pt idx="4350">
                  <c:v>42537</c:v>
                </c:pt>
                <c:pt idx="4351">
                  <c:v>42538</c:v>
                </c:pt>
                <c:pt idx="4352">
                  <c:v>42539</c:v>
                </c:pt>
                <c:pt idx="4353">
                  <c:v>42540</c:v>
                </c:pt>
                <c:pt idx="4354">
                  <c:v>42541</c:v>
                </c:pt>
                <c:pt idx="4355">
                  <c:v>42542</c:v>
                </c:pt>
                <c:pt idx="4356">
                  <c:v>42543</c:v>
                </c:pt>
                <c:pt idx="4357">
                  <c:v>42544</c:v>
                </c:pt>
                <c:pt idx="4358">
                  <c:v>42545</c:v>
                </c:pt>
                <c:pt idx="4359">
                  <c:v>42546</c:v>
                </c:pt>
                <c:pt idx="4360">
                  <c:v>42547</c:v>
                </c:pt>
                <c:pt idx="4361">
                  <c:v>42548</c:v>
                </c:pt>
                <c:pt idx="4362">
                  <c:v>42549</c:v>
                </c:pt>
                <c:pt idx="4363">
                  <c:v>42550</c:v>
                </c:pt>
                <c:pt idx="4364">
                  <c:v>42551</c:v>
                </c:pt>
                <c:pt idx="4365">
                  <c:v>42552</c:v>
                </c:pt>
                <c:pt idx="4366">
                  <c:v>42553</c:v>
                </c:pt>
                <c:pt idx="4367">
                  <c:v>42554</c:v>
                </c:pt>
                <c:pt idx="4368">
                  <c:v>42555</c:v>
                </c:pt>
                <c:pt idx="4369">
                  <c:v>42556</c:v>
                </c:pt>
                <c:pt idx="4370">
                  <c:v>42557</c:v>
                </c:pt>
                <c:pt idx="4371">
                  <c:v>42558</c:v>
                </c:pt>
                <c:pt idx="4372">
                  <c:v>42559</c:v>
                </c:pt>
                <c:pt idx="4373">
                  <c:v>42560</c:v>
                </c:pt>
                <c:pt idx="4374">
                  <c:v>42561</c:v>
                </c:pt>
                <c:pt idx="4375">
                  <c:v>42562</c:v>
                </c:pt>
                <c:pt idx="4376">
                  <c:v>42563</c:v>
                </c:pt>
                <c:pt idx="4377">
                  <c:v>42564</c:v>
                </c:pt>
                <c:pt idx="4378">
                  <c:v>42565</c:v>
                </c:pt>
                <c:pt idx="4379">
                  <c:v>42566</c:v>
                </c:pt>
                <c:pt idx="4380">
                  <c:v>42567</c:v>
                </c:pt>
                <c:pt idx="4381">
                  <c:v>42568</c:v>
                </c:pt>
                <c:pt idx="4382">
                  <c:v>42569</c:v>
                </c:pt>
                <c:pt idx="4383">
                  <c:v>42570</c:v>
                </c:pt>
                <c:pt idx="4384">
                  <c:v>42571</c:v>
                </c:pt>
                <c:pt idx="4385">
                  <c:v>42572</c:v>
                </c:pt>
                <c:pt idx="4386">
                  <c:v>42573</c:v>
                </c:pt>
                <c:pt idx="4387">
                  <c:v>42574</c:v>
                </c:pt>
                <c:pt idx="4388">
                  <c:v>42575</c:v>
                </c:pt>
                <c:pt idx="4389">
                  <c:v>42576</c:v>
                </c:pt>
                <c:pt idx="4390">
                  <c:v>42577</c:v>
                </c:pt>
                <c:pt idx="4391">
                  <c:v>42578</c:v>
                </c:pt>
                <c:pt idx="4392">
                  <c:v>42579</c:v>
                </c:pt>
                <c:pt idx="4393">
                  <c:v>42580</c:v>
                </c:pt>
                <c:pt idx="4394">
                  <c:v>42581</c:v>
                </c:pt>
                <c:pt idx="4395">
                  <c:v>42582</c:v>
                </c:pt>
                <c:pt idx="4396">
                  <c:v>42583</c:v>
                </c:pt>
                <c:pt idx="4397">
                  <c:v>42584</c:v>
                </c:pt>
                <c:pt idx="4398">
                  <c:v>42585</c:v>
                </c:pt>
                <c:pt idx="4399">
                  <c:v>42586</c:v>
                </c:pt>
                <c:pt idx="4400">
                  <c:v>42587</c:v>
                </c:pt>
                <c:pt idx="4401">
                  <c:v>42588</c:v>
                </c:pt>
                <c:pt idx="4402">
                  <c:v>42589</c:v>
                </c:pt>
                <c:pt idx="4403">
                  <c:v>42590</c:v>
                </c:pt>
                <c:pt idx="4404">
                  <c:v>42591</c:v>
                </c:pt>
                <c:pt idx="4405">
                  <c:v>42592</c:v>
                </c:pt>
                <c:pt idx="4406">
                  <c:v>42593</c:v>
                </c:pt>
                <c:pt idx="4407">
                  <c:v>42594</c:v>
                </c:pt>
                <c:pt idx="4408">
                  <c:v>42595</c:v>
                </c:pt>
                <c:pt idx="4409">
                  <c:v>42596</c:v>
                </c:pt>
                <c:pt idx="4410">
                  <c:v>42597</c:v>
                </c:pt>
                <c:pt idx="4411">
                  <c:v>42598</c:v>
                </c:pt>
                <c:pt idx="4412">
                  <c:v>42599</c:v>
                </c:pt>
                <c:pt idx="4413">
                  <c:v>42600</c:v>
                </c:pt>
                <c:pt idx="4414">
                  <c:v>42601</c:v>
                </c:pt>
                <c:pt idx="4415">
                  <c:v>42602</c:v>
                </c:pt>
                <c:pt idx="4416">
                  <c:v>42603</c:v>
                </c:pt>
                <c:pt idx="4417">
                  <c:v>42604</c:v>
                </c:pt>
                <c:pt idx="4418">
                  <c:v>42605</c:v>
                </c:pt>
                <c:pt idx="4419">
                  <c:v>42606</c:v>
                </c:pt>
                <c:pt idx="4420">
                  <c:v>42607</c:v>
                </c:pt>
                <c:pt idx="4421">
                  <c:v>42608</c:v>
                </c:pt>
                <c:pt idx="4422">
                  <c:v>42609</c:v>
                </c:pt>
                <c:pt idx="4423">
                  <c:v>42610</c:v>
                </c:pt>
                <c:pt idx="4424">
                  <c:v>42611</c:v>
                </c:pt>
                <c:pt idx="4425">
                  <c:v>42612</c:v>
                </c:pt>
                <c:pt idx="4426">
                  <c:v>42613</c:v>
                </c:pt>
                <c:pt idx="4427">
                  <c:v>42614</c:v>
                </c:pt>
                <c:pt idx="4428">
                  <c:v>42615</c:v>
                </c:pt>
                <c:pt idx="4429">
                  <c:v>42616</c:v>
                </c:pt>
                <c:pt idx="4430">
                  <c:v>42617</c:v>
                </c:pt>
                <c:pt idx="4431">
                  <c:v>42618</c:v>
                </c:pt>
                <c:pt idx="4432">
                  <c:v>42619</c:v>
                </c:pt>
                <c:pt idx="4433">
                  <c:v>42620</c:v>
                </c:pt>
                <c:pt idx="4434">
                  <c:v>42621</c:v>
                </c:pt>
                <c:pt idx="4435">
                  <c:v>42622</c:v>
                </c:pt>
                <c:pt idx="4436">
                  <c:v>42623</c:v>
                </c:pt>
                <c:pt idx="4437">
                  <c:v>42624</c:v>
                </c:pt>
                <c:pt idx="4438">
                  <c:v>42625</c:v>
                </c:pt>
                <c:pt idx="4439">
                  <c:v>42626</c:v>
                </c:pt>
                <c:pt idx="4440">
                  <c:v>42627</c:v>
                </c:pt>
                <c:pt idx="4441">
                  <c:v>42628</c:v>
                </c:pt>
                <c:pt idx="4442">
                  <c:v>42629</c:v>
                </c:pt>
                <c:pt idx="4443">
                  <c:v>42630</c:v>
                </c:pt>
                <c:pt idx="4444">
                  <c:v>42631</c:v>
                </c:pt>
                <c:pt idx="4445">
                  <c:v>42632</c:v>
                </c:pt>
                <c:pt idx="4446">
                  <c:v>42633</c:v>
                </c:pt>
                <c:pt idx="4447">
                  <c:v>42634</c:v>
                </c:pt>
                <c:pt idx="4448">
                  <c:v>42635</c:v>
                </c:pt>
                <c:pt idx="4449">
                  <c:v>42636</c:v>
                </c:pt>
                <c:pt idx="4450">
                  <c:v>42637</c:v>
                </c:pt>
                <c:pt idx="4451">
                  <c:v>42638</c:v>
                </c:pt>
                <c:pt idx="4452">
                  <c:v>42639</c:v>
                </c:pt>
                <c:pt idx="4453">
                  <c:v>42640</c:v>
                </c:pt>
                <c:pt idx="4454">
                  <c:v>42641</c:v>
                </c:pt>
                <c:pt idx="4455">
                  <c:v>42642</c:v>
                </c:pt>
                <c:pt idx="4456">
                  <c:v>42643</c:v>
                </c:pt>
                <c:pt idx="4457">
                  <c:v>42644</c:v>
                </c:pt>
                <c:pt idx="4458">
                  <c:v>42645</c:v>
                </c:pt>
                <c:pt idx="4459">
                  <c:v>42646</c:v>
                </c:pt>
                <c:pt idx="4460">
                  <c:v>42647</c:v>
                </c:pt>
                <c:pt idx="4461">
                  <c:v>42648</c:v>
                </c:pt>
                <c:pt idx="4462">
                  <c:v>42649</c:v>
                </c:pt>
                <c:pt idx="4463">
                  <c:v>42650</c:v>
                </c:pt>
                <c:pt idx="4464">
                  <c:v>42651</c:v>
                </c:pt>
                <c:pt idx="4465">
                  <c:v>42652</c:v>
                </c:pt>
                <c:pt idx="4466">
                  <c:v>42653</c:v>
                </c:pt>
                <c:pt idx="4467">
                  <c:v>42654</c:v>
                </c:pt>
                <c:pt idx="4468">
                  <c:v>42655</c:v>
                </c:pt>
                <c:pt idx="4469">
                  <c:v>42656</c:v>
                </c:pt>
                <c:pt idx="4470">
                  <c:v>42657</c:v>
                </c:pt>
                <c:pt idx="4471">
                  <c:v>42658</c:v>
                </c:pt>
                <c:pt idx="4472">
                  <c:v>42659</c:v>
                </c:pt>
                <c:pt idx="4473">
                  <c:v>42660</c:v>
                </c:pt>
                <c:pt idx="4474">
                  <c:v>42661</c:v>
                </c:pt>
                <c:pt idx="4475">
                  <c:v>42662</c:v>
                </c:pt>
                <c:pt idx="4476">
                  <c:v>42663</c:v>
                </c:pt>
                <c:pt idx="4477">
                  <c:v>42664</c:v>
                </c:pt>
                <c:pt idx="4478">
                  <c:v>42665</c:v>
                </c:pt>
                <c:pt idx="4479">
                  <c:v>42666</c:v>
                </c:pt>
                <c:pt idx="4480">
                  <c:v>42667</c:v>
                </c:pt>
                <c:pt idx="4481">
                  <c:v>42668</c:v>
                </c:pt>
                <c:pt idx="4482">
                  <c:v>42669</c:v>
                </c:pt>
                <c:pt idx="4483">
                  <c:v>42670</c:v>
                </c:pt>
                <c:pt idx="4484">
                  <c:v>42671</c:v>
                </c:pt>
                <c:pt idx="4485">
                  <c:v>42672</c:v>
                </c:pt>
                <c:pt idx="4486">
                  <c:v>42673</c:v>
                </c:pt>
                <c:pt idx="4487">
                  <c:v>42674</c:v>
                </c:pt>
                <c:pt idx="4488">
                  <c:v>42675</c:v>
                </c:pt>
                <c:pt idx="4489">
                  <c:v>42676</c:v>
                </c:pt>
                <c:pt idx="4490">
                  <c:v>42677</c:v>
                </c:pt>
                <c:pt idx="4491">
                  <c:v>42678</c:v>
                </c:pt>
                <c:pt idx="4492">
                  <c:v>42679</c:v>
                </c:pt>
                <c:pt idx="4493">
                  <c:v>42680</c:v>
                </c:pt>
                <c:pt idx="4494">
                  <c:v>42681</c:v>
                </c:pt>
                <c:pt idx="4495">
                  <c:v>42682</c:v>
                </c:pt>
                <c:pt idx="4496">
                  <c:v>42683</c:v>
                </c:pt>
                <c:pt idx="4497">
                  <c:v>42684</c:v>
                </c:pt>
                <c:pt idx="4498">
                  <c:v>42685</c:v>
                </c:pt>
                <c:pt idx="4499">
                  <c:v>42686</c:v>
                </c:pt>
                <c:pt idx="4500">
                  <c:v>42687</c:v>
                </c:pt>
                <c:pt idx="4501">
                  <c:v>42688</c:v>
                </c:pt>
                <c:pt idx="4502">
                  <c:v>42689</c:v>
                </c:pt>
                <c:pt idx="4503">
                  <c:v>42690</c:v>
                </c:pt>
                <c:pt idx="4504">
                  <c:v>42691</c:v>
                </c:pt>
                <c:pt idx="4505">
                  <c:v>42692</c:v>
                </c:pt>
                <c:pt idx="4506">
                  <c:v>42693</c:v>
                </c:pt>
                <c:pt idx="4507">
                  <c:v>42694</c:v>
                </c:pt>
                <c:pt idx="4508">
                  <c:v>42695</c:v>
                </c:pt>
                <c:pt idx="4509">
                  <c:v>42696</c:v>
                </c:pt>
                <c:pt idx="4510">
                  <c:v>42697</c:v>
                </c:pt>
                <c:pt idx="4511">
                  <c:v>42698</c:v>
                </c:pt>
                <c:pt idx="4512">
                  <c:v>42699</c:v>
                </c:pt>
                <c:pt idx="4513">
                  <c:v>42700</c:v>
                </c:pt>
                <c:pt idx="4514">
                  <c:v>42701</c:v>
                </c:pt>
                <c:pt idx="4515">
                  <c:v>42702</c:v>
                </c:pt>
                <c:pt idx="4516">
                  <c:v>42703</c:v>
                </c:pt>
                <c:pt idx="4517">
                  <c:v>42704</c:v>
                </c:pt>
                <c:pt idx="4518">
                  <c:v>42705</c:v>
                </c:pt>
                <c:pt idx="4519">
                  <c:v>42706</c:v>
                </c:pt>
                <c:pt idx="4520">
                  <c:v>42707</c:v>
                </c:pt>
                <c:pt idx="4521">
                  <c:v>42708</c:v>
                </c:pt>
                <c:pt idx="4522">
                  <c:v>42709</c:v>
                </c:pt>
                <c:pt idx="4523">
                  <c:v>42710</c:v>
                </c:pt>
                <c:pt idx="4524">
                  <c:v>42711</c:v>
                </c:pt>
                <c:pt idx="4525">
                  <c:v>42712</c:v>
                </c:pt>
                <c:pt idx="4526">
                  <c:v>42713</c:v>
                </c:pt>
                <c:pt idx="4527">
                  <c:v>42714</c:v>
                </c:pt>
                <c:pt idx="4528">
                  <c:v>42715</c:v>
                </c:pt>
                <c:pt idx="4529">
                  <c:v>42716</c:v>
                </c:pt>
                <c:pt idx="4530">
                  <c:v>42717</c:v>
                </c:pt>
                <c:pt idx="4531">
                  <c:v>42718</c:v>
                </c:pt>
                <c:pt idx="4532">
                  <c:v>42719</c:v>
                </c:pt>
                <c:pt idx="4533">
                  <c:v>42720</c:v>
                </c:pt>
                <c:pt idx="4534">
                  <c:v>42721</c:v>
                </c:pt>
                <c:pt idx="4535">
                  <c:v>42722</c:v>
                </c:pt>
                <c:pt idx="4536">
                  <c:v>42723</c:v>
                </c:pt>
                <c:pt idx="4537">
                  <c:v>42724</c:v>
                </c:pt>
                <c:pt idx="4538">
                  <c:v>42725</c:v>
                </c:pt>
                <c:pt idx="4539">
                  <c:v>42726</c:v>
                </c:pt>
                <c:pt idx="4540">
                  <c:v>42727</c:v>
                </c:pt>
                <c:pt idx="4541">
                  <c:v>42728</c:v>
                </c:pt>
                <c:pt idx="4542">
                  <c:v>42729</c:v>
                </c:pt>
                <c:pt idx="4543">
                  <c:v>42730</c:v>
                </c:pt>
                <c:pt idx="4544">
                  <c:v>42731</c:v>
                </c:pt>
                <c:pt idx="4545">
                  <c:v>42732</c:v>
                </c:pt>
                <c:pt idx="4546">
                  <c:v>42733</c:v>
                </c:pt>
                <c:pt idx="4547">
                  <c:v>42734</c:v>
                </c:pt>
                <c:pt idx="4548">
                  <c:v>42735</c:v>
                </c:pt>
                <c:pt idx="4549">
                  <c:v>42736</c:v>
                </c:pt>
                <c:pt idx="4550">
                  <c:v>42737</c:v>
                </c:pt>
                <c:pt idx="4551">
                  <c:v>42738</c:v>
                </c:pt>
                <c:pt idx="4552">
                  <c:v>42739</c:v>
                </c:pt>
                <c:pt idx="4553">
                  <c:v>42740</c:v>
                </c:pt>
                <c:pt idx="4554">
                  <c:v>42741</c:v>
                </c:pt>
                <c:pt idx="4555">
                  <c:v>42742</c:v>
                </c:pt>
                <c:pt idx="4556">
                  <c:v>42743</c:v>
                </c:pt>
                <c:pt idx="4557">
                  <c:v>42744</c:v>
                </c:pt>
                <c:pt idx="4558">
                  <c:v>42745</c:v>
                </c:pt>
                <c:pt idx="4559">
                  <c:v>42746</c:v>
                </c:pt>
                <c:pt idx="4560">
                  <c:v>42747</c:v>
                </c:pt>
                <c:pt idx="4561">
                  <c:v>42748</c:v>
                </c:pt>
                <c:pt idx="4562">
                  <c:v>42749</c:v>
                </c:pt>
                <c:pt idx="4563">
                  <c:v>42750</c:v>
                </c:pt>
                <c:pt idx="4564">
                  <c:v>42751</c:v>
                </c:pt>
                <c:pt idx="4565">
                  <c:v>42752</c:v>
                </c:pt>
                <c:pt idx="4566">
                  <c:v>42753</c:v>
                </c:pt>
                <c:pt idx="4567">
                  <c:v>42754</c:v>
                </c:pt>
                <c:pt idx="4568">
                  <c:v>42755</c:v>
                </c:pt>
                <c:pt idx="4569">
                  <c:v>42756</c:v>
                </c:pt>
                <c:pt idx="4570">
                  <c:v>42757</c:v>
                </c:pt>
                <c:pt idx="4571">
                  <c:v>42758</c:v>
                </c:pt>
                <c:pt idx="4572">
                  <c:v>42759</c:v>
                </c:pt>
                <c:pt idx="4573">
                  <c:v>42760</c:v>
                </c:pt>
                <c:pt idx="4574">
                  <c:v>42761</c:v>
                </c:pt>
                <c:pt idx="4575">
                  <c:v>42762</c:v>
                </c:pt>
                <c:pt idx="4576">
                  <c:v>42763</c:v>
                </c:pt>
                <c:pt idx="4577">
                  <c:v>42764</c:v>
                </c:pt>
                <c:pt idx="4578">
                  <c:v>42765</c:v>
                </c:pt>
                <c:pt idx="4579">
                  <c:v>42766</c:v>
                </c:pt>
                <c:pt idx="4580">
                  <c:v>42767</c:v>
                </c:pt>
                <c:pt idx="4581">
                  <c:v>42768</c:v>
                </c:pt>
                <c:pt idx="4582">
                  <c:v>42769</c:v>
                </c:pt>
                <c:pt idx="4583">
                  <c:v>42770</c:v>
                </c:pt>
                <c:pt idx="4584">
                  <c:v>42771</c:v>
                </c:pt>
                <c:pt idx="4585">
                  <c:v>42772</c:v>
                </c:pt>
                <c:pt idx="4586">
                  <c:v>42773</c:v>
                </c:pt>
                <c:pt idx="4587">
                  <c:v>42774</c:v>
                </c:pt>
                <c:pt idx="4588">
                  <c:v>42775</c:v>
                </c:pt>
                <c:pt idx="4589">
                  <c:v>42776</c:v>
                </c:pt>
                <c:pt idx="4590">
                  <c:v>42777</c:v>
                </c:pt>
                <c:pt idx="4591">
                  <c:v>42778</c:v>
                </c:pt>
                <c:pt idx="4592">
                  <c:v>42779</c:v>
                </c:pt>
                <c:pt idx="4593">
                  <c:v>42780</c:v>
                </c:pt>
                <c:pt idx="4594">
                  <c:v>42781</c:v>
                </c:pt>
                <c:pt idx="4595">
                  <c:v>42782</c:v>
                </c:pt>
                <c:pt idx="4596">
                  <c:v>42783</c:v>
                </c:pt>
                <c:pt idx="4597">
                  <c:v>42784</c:v>
                </c:pt>
                <c:pt idx="4598">
                  <c:v>42785</c:v>
                </c:pt>
                <c:pt idx="4599">
                  <c:v>42786</c:v>
                </c:pt>
                <c:pt idx="4600">
                  <c:v>42787</c:v>
                </c:pt>
                <c:pt idx="4601">
                  <c:v>42788</c:v>
                </c:pt>
                <c:pt idx="4602">
                  <c:v>42789</c:v>
                </c:pt>
                <c:pt idx="4603">
                  <c:v>42790</c:v>
                </c:pt>
                <c:pt idx="4604">
                  <c:v>42791</c:v>
                </c:pt>
                <c:pt idx="4605">
                  <c:v>42792</c:v>
                </c:pt>
                <c:pt idx="4606">
                  <c:v>42793</c:v>
                </c:pt>
                <c:pt idx="4607">
                  <c:v>42794</c:v>
                </c:pt>
                <c:pt idx="4608">
                  <c:v>42795</c:v>
                </c:pt>
                <c:pt idx="4609">
                  <c:v>42796</c:v>
                </c:pt>
                <c:pt idx="4610">
                  <c:v>42797</c:v>
                </c:pt>
                <c:pt idx="4611">
                  <c:v>42798</c:v>
                </c:pt>
                <c:pt idx="4612">
                  <c:v>42799</c:v>
                </c:pt>
                <c:pt idx="4613">
                  <c:v>42800</c:v>
                </c:pt>
                <c:pt idx="4614">
                  <c:v>42801</c:v>
                </c:pt>
                <c:pt idx="4615">
                  <c:v>42802</c:v>
                </c:pt>
                <c:pt idx="4616">
                  <c:v>42803</c:v>
                </c:pt>
                <c:pt idx="4617">
                  <c:v>42804</c:v>
                </c:pt>
                <c:pt idx="4618">
                  <c:v>42805</c:v>
                </c:pt>
                <c:pt idx="4619">
                  <c:v>42806</c:v>
                </c:pt>
                <c:pt idx="4620">
                  <c:v>42807</c:v>
                </c:pt>
                <c:pt idx="4621">
                  <c:v>42808</c:v>
                </c:pt>
                <c:pt idx="4622">
                  <c:v>42809</c:v>
                </c:pt>
                <c:pt idx="4623">
                  <c:v>42810</c:v>
                </c:pt>
                <c:pt idx="4624">
                  <c:v>42811</c:v>
                </c:pt>
                <c:pt idx="4625">
                  <c:v>42812</c:v>
                </c:pt>
                <c:pt idx="4626">
                  <c:v>42813</c:v>
                </c:pt>
                <c:pt idx="4627">
                  <c:v>42814</c:v>
                </c:pt>
                <c:pt idx="4628">
                  <c:v>42815</c:v>
                </c:pt>
                <c:pt idx="4629">
                  <c:v>42816</c:v>
                </c:pt>
                <c:pt idx="4630">
                  <c:v>42817</c:v>
                </c:pt>
                <c:pt idx="4631">
                  <c:v>42818</c:v>
                </c:pt>
                <c:pt idx="4632">
                  <c:v>42819</c:v>
                </c:pt>
                <c:pt idx="4633">
                  <c:v>42820</c:v>
                </c:pt>
                <c:pt idx="4634">
                  <c:v>42821</c:v>
                </c:pt>
                <c:pt idx="4635">
                  <c:v>42822</c:v>
                </c:pt>
                <c:pt idx="4636">
                  <c:v>42823</c:v>
                </c:pt>
                <c:pt idx="4637">
                  <c:v>42824</c:v>
                </c:pt>
                <c:pt idx="4638">
                  <c:v>42825</c:v>
                </c:pt>
                <c:pt idx="4639">
                  <c:v>42826</c:v>
                </c:pt>
                <c:pt idx="4640">
                  <c:v>42827</c:v>
                </c:pt>
                <c:pt idx="4641">
                  <c:v>42828</c:v>
                </c:pt>
                <c:pt idx="4642">
                  <c:v>42829</c:v>
                </c:pt>
                <c:pt idx="4643">
                  <c:v>42830</c:v>
                </c:pt>
                <c:pt idx="4644">
                  <c:v>42831</c:v>
                </c:pt>
                <c:pt idx="4645">
                  <c:v>42832</c:v>
                </c:pt>
                <c:pt idx="4646">
                  <c:v>42833</c:v>
                </c:pt>
                <c:pt idx="4647">
                  <c:v>42834</c:v>
                </c:pt>
                <c:pt idx="4648">
                  <c:v>42835</c:v>
                </c:pt>
                <c:pt idx="4649">
                  <c:v>42836</c:v>
                </c:pt>
                <c:pt idx="4650">
                  <c:v>42837</c:v>
                </c:pt>
                <c:pt idx="4651">
                  <c:v>42838</c:v>
                </c:pt>
                <c:pt idx="4652">
                  <c:v>42839</c:v>
                </c:pt>
                <c:pt idx="4653">
                  <c:v>42840</c:v>
                </c:pt>
                <c:pt idx="4654">
                  <c:v>42841</c:v>
                </c:pt>
                <c:pt idx="4655">
                  <c:v>42842</c:v>
                </c:pt>
                <c:pt idx="4656">
                  <c:v>42843</c:v>
                </c:pt>
                <c:pt idx="4657">
                  <c:v>42844</c:v>
                </c:pt>
                <c:pt idx="4658">
                  <c:v>42845</c:v>
                </c:pt>
                <c:pt idx="4659">
                  <c:v>42846</c:v>
                </c:pt>
                <c:pt idx="4660">
                  <c:v>42847</c:v>
                </c:pt>
                <c:pt idx="4661">
                  <c:v>42848</c:v>
                </c:pt>
                <c:pt idx="4662">
                  <c:v>42849</c:v>
                </c:pt>
                <c:pt idx="4663">
                  <c:v>42850</c:v>
                </c:pt>
                <c:pt idx="4664">
                  <c:v>42851</c:v>
                </c:pt>
                <c:pt idx="4665">
                  <c:v>42852</c:v>
                </c:pt>
                <c:pt idx="4666">
                  <c:v>42853</c:v>
                </c:pt>
                <c:pt idx="4667">
                  <c:v>42854</c:v>
                </c:pt>
                <c:pt idx="4668">
                  <c:v>42855</c:v>
                </c:pt>
                <c:pt idx="4669">
                  <c:v>42856</c:v>
                </c:pt>
                <c:pt idx="4670">
                  <c:v>42857</c:v>
                </c:pt>
                <c:pt idx="4671">
                  <c:v>42858</c:v>
                </c:pt>
                <c:pt idx="4672">
                  <c:v>42859</c:v>
                </c:pt>
                <c:pt idx="4673">
                  <c:v>42860</c:v>
                </c:pt>
                <c:pt idx="4674">
                  <c:v>42861</c:v>
                </c:pt>
                <c:pt idx="4675">
                  <c:v>42862</c:v>
                </c:pt>
                <c:pt idx="4676">
                  <c:v>42863</c:v>
                </c:pt>
                <c:pt idx="4677">
                  <c:v>42864</c:v>
                </c:pt>
                <c:pt idx="4678">
                  <c:v>42865</c:v>
                </c:pt>
                <c:pt idx="4679">
                  <c:v>42866</c:v>
                </c:pt>
                <c:pt idx="4680">
                  <c:v>42867</c:v>
                </c:pt>
                <c:pt idx="4681">
                  <c:v>42868</c:v>
                </c:pt>
                <c:pt idx="4682">
                  <c:v>42869</c:v>
                </c:pt>
                <c:pt idx="4683">
                  <c:v>42870</c:v>
                </c:pt>
                <c:pt idx="4684">
                  <c:v>42871</c:v>
                </c:pt>
                <c:pt idx="4685">
                  <c:v>42872</c:v>
                </c:pt>
                <c:pt idx="4686">
                  <c:v>42873</c:v>
                </c:pt>
                <c:pt idx="4687">
                  <c:v>42874</c:v>
                </c:pt>
                <c:pt idx="4688">
                  <c:v>42875</c:v>
                </c:pt>
                <c:pt idx="4689">
                  <c:v>42876</c:v>
                </c:pt>
                <c:pt idx="4690">
                  <c:v>42877</c:v>
                </c:pt>
                <c:pt idx="4691">
                  <c:v>42878</c:v>
                </c:pt>
                <c:pt idx="4692">
                  <c:v>42879</c:v>
                </c:pt>
                <c:pt idx="4693">
                  <c:v>42880</c:v>
                </c:pt>
                <c:pt idx="4694">
                  <c:v>42881</c:v>
                </c:pt>
                <c:pt idx="4695">
                  <c:v>42882</c:v>
                </c:pt>
                <c:pt idx="4696">
                  <c:v>42883</c:v>
                </c:pt>
                <c:pt idx="4697">
                  <c:v>42884</c:v>
                </c:pt>
                <c:pt idx="4698">
                  <c:v>42885</c:v>
                </c:pt>
                <c:pt idx="4699">
                  <c:v>42886</c:v>
                </c:pt>
                <c:pt idx="4700">
                  <c:v>42887</c:v>
                </c:pt>
                <c:pt idx="4701">
                  <c:v>42888</c:v>
                </c:pt>
                <c:pt idx="4702">
                  <c:v>42889</c:v>
                </c:pt>
                <c:pt idx="4703">
                  <c:v>42890</c:v>
                </c:pt>
                <c:pt idx="4704">
                  <c:v>42891</c:v>
                </c:pt>
                <c:pt idx="4705">
                  <c:v>42892</c:v>
                </c:pt>
                <c:pt idx="4706">
                  <c:v>42893</c:v>
                </c:pt>
                <c:pt idx="4707">
                  <c:v>42894</c:v>
                </c:pt>
                <c:pt idx="4708">
                  <c:v>42895</c:v>
                </c:pt>
                <c:pt idx="4709">
                  <c:v>42896</c:v>
                </c:pt>
                <c:pt idx="4710">
                  <c:v>42897</c:v>
                </c:pt>
                <c:pt idx="4711">
                  <c:v>42898</c:v>
                </c:pt>
                <c:pt idx="4712">
                  <c:v>42899</c:v>
                </c:pt>
                <c:pt idx="4713">
                  <c:v>42900</c:v>
                </c:pt>
                <c:pt idx="4714">
                  <c:v>42901</c:v>
                </c:pt>
                <c:pt idx="4715">
                  <c:v>42902</c:v>
                </c:pt>
                <c:pt idx="4716">
                  <c:v>42903</c:v>
                </c:pt>
                <c:pt idx="4717">
                  <c:v>42904</c:v>
                </c:pt>
                <c:pt idx="4718">
                  <c:v>42905</c:v>
                </c:pt>
                <c:pt idx="4719">
                  <c:v>42906</c:v>
                </c:pt>
                <c:pt idx="4720">
                  <c:v>42907</c:v>
                </c:pt>
                <c:pt idx="4721">
                  <c:v>42908</c:v>
                </c:pt>
                <c:pt idx="4722">
                  <c:v>42909</c:v>
                </c:pt>
                <c:pt idx="4723">
                  <c:v>42910</c:v>
                </c:pt>
                <c:pt idx="4724">
                  <c:v>42911</c:v>
                </c:pt>
                <c:pt idx="4725">
                  <c:v>42912</c:v>
                </c:pt>
                <c:pt idx="4726">
                  <c:v>42913</c:v>
                </c:pt>
                <c:pt idx="4727">
                  <c:v>42914</c:v>
                </c:pt>
                <c:pt idx="4728">
                  <c:v>42915</c:v>
                </c:pt>
                <c:pt idx="4729">
                  <c:v>42916</c:v>
                </c:pt>
                <c:pt idx="4730">
                  <c:v>42917</c:v>
                </c:pt>
                <c:pt idx="4731">
                  <c:v>42918</c:v>
                </c:pt>
                <c:pt idx="4732">
                  <c:v>42919</c:v>
                </c:pt>
                <c:pt idx="4733">
                  <c:v>42920</c:v>
                </c:pt>
                <c:pt idx="4734">
                  <c:v>42921</c:v>
                </c:pt>
                <c:pt idx="4735">
                  <c:v>42922</c:v>
                </c:pt>
                <c:pt idx="4736">
                  <c:v>42923</c:v>
                </c:pt>
                <c:pt idx="4737">
                  <c:v>42924</c:v>
                </c:pt>
                <c:pt idx="4738">
                  <c:v>42925</c:v>
                </c:pt>
                <c:pt idx="4739">
                  <c:v>42926</c:v>
                </c:pt>
                <c:pt idx="4740">
                  <c:v>42927</c:v>
                </c:pt>
                <c:pt idx="4741">
                  <c:v>42928</c:v>
                </c:pt>
                <c:pt idx="4742">
                  <c:v>42929</c:v>
                </c:pt>
                <c:pt idx="4743">
                  <c:v>42930</c:v>
                </c:pt>
                <c:pt idx="4744">
                  <c:v>42931</c:v>
                </c:pt>
                <c:pt idx="4745">
                  <c:v>42932</c:v>
                </c:pt>
                <c:pt idx="4746">
                  <c:v>42933</c:v>
                </c:pt>
                <c:pt idx="4747">
                  <c:v>42934</c:v>
                </c:pt>
                <c:pt idx="4748">
                  <c:v>42935</c:v>
                </c:pt>
                <c:pt idx="4749">
                  <c:v>42936</c:v>
                </c:pt>
                <c:pt idx="4750">
                  <c:v>42937</c:v>
                </c:pt>
                <c:pt idx="4751">
                  <c:v>42938</c:v>
                </c:pt>
                <c:pt idx="4752">
                  <c:v>42939</c:v>
                </c:pt>
                <c:pt idx="4753">
                  <c:v>42940</c:v>
                </c:pt>
                <c:pt idx="4754">
                  <c:v>42941</c:v>
                </c:pt>
                <c:pt idx="4755">
                  <c:v>42942</c:v>
                </c:pt>
                <c:pt idx="4756">
                  <c:v>42943</c:v>
                </c:pt>
                <c:pt idx="4757">
                  <c:v>42944</c:v>
                </c:pt>
                <c:pt idx="4758">
                  <c:v>42945</c:v>
                </c:pt>
                <c:pt idx="4759">
                  <c:v>42946</c:v>
                </c:pt>
                <c:pt idx="4760">
                  <c:v>42947</c:v>
                </c:pt>
                <c:pt idx="4761">
                  <c:v>42948</c:v>
                </c:pt>
                <c:pt idx="4762">
                  <c:v>42949</c:v>
                </c:pt>
                <c:pt idx="4763">
                  <c:v>42950</c:v>
                </c:pt>
                <c:pt idx="4764">
                  <c:v>42951</c:v>
                </c:pt>
                <c:pt idx="4765">
                  <c:v>42952</c:v>
                </c:pt>
                <c:pt idx="4766">
                  <c:v>42953</c:v>
                </c:pt>
                <c:pt idx="4767">
                  <c:v>42954</c:v>
                </c:pt>
                <c:pt idx="4768">
                  <c:v>42955</c:v>
                </c:pt>
                <c:pt idx="4769">
                  <c:v>42956</c:v>
                </c:pt>
                <c:pt idx="4770">
                  <c:v>42957</c:v>
                </c:pt>
                <c:pt idx="4771">
                  <c:v>42958</c:v>
                </c:pt>
                <c:pt idx="4772">
                  <c:v>42959</c:v>
                </c:pt>
                <c:pt idx="4773">
                  <c:v>42960</c:v>
                </c:pt>
                <c:pt idx="4774">
                  <c:v>42961</c:v>
                </c:pt>
                <c:pt idx="4775">
                  <c:v>42962</c:v>
                </c:pt>
                <c:pt idx="4776">
                  <c:v>42963</c:v>
                </c:pt>
                <c:pt idx="4777">
                  <c:v>42964</c:v>
                </c:pt>
                <c:pt idx="4778">
                  <c:v>42965</c:v>
                </c:pt>
                <c:pt idx="4779">
                  <c:v>42966</c:v>
                </c:pt>
                <c:pt idx="4780">
                  <c:v>42967</c:v>
                </c:pt>
                <c:pt idx="4781">
                  <c:v>42968</c:v>
                </c:pt>
                <c:pt idx="4782">
                  <c:v>42969</c:v>
                </c:pt>
                <c:pt idx="4783">
                  <c:v>42970</c:v>
                </c:pt>
                <c:pt idx="4784">
                  <c:v>42971</c:v>
                </c:pt>
                <c:pt idx="4785">
                  <c:v>42972</c:v>
                </c:pt>
                <c:pt idx="4786">
                  <c:v>42973</c:v>
                </c:pt>
                <c:pt idx="4787">
                  <c:v>42974</c:v>
                </c:pt>
                <c:pt idx="4788">
                  <c:v>42975</c:v>
                </c:pt>
                <c:pt idx="4789">
                  <c:v>42976</c:v>
                </c:pt>
                <c:pt idx="4790">
                  <c:v>42977</c:v>
                </c:pt>
                <c:pt idx="4791">
                  <c:v>42978</c:v>
                </c:pt>
                <c:pt idx="4792">
                  <c:v>42979</c:v>
                </c:pt>
                <c:pt idx="4793">
                  <c:v>42980</c:v>
                </c:pt>
                <c:pt idx="4794">
                  <c:v>42981</c:v>
                </c:pt>
                <c:pt idx="4795">
                  <c:v>42982</c:v>
                </c:pt>
                <c:pt idx="4796">
                  <c:v>42983</c:v>
                </c:pt>
                <c:pt idx="4797">
                  <c:v>42984</c:v>
                </c:pt>
                <c:pt idx="4798">
                  <c:v>42985</c:v>
                </c:pt>
                <c:pt idx="4799">
                  <c:v>42986</c:v>
                </c:pt>
                <c:pt idx="4800">
                  <c:v>42987</c:v>
                </c:pt>
                <c:pt idx="4801">
                  <c:v>42988</c:v>
                </c:pt>
                <c:pt idx="4802">
                  <c:v>42989</c:v>
                </c:pt>
                <c:pt idx="4803">
                  <c:v>42990</c:v>
                </c:pt>
                <c:pt idx="4804">
                  <c:v>42991</c:v>
                </c:pt>
                <c:pt idx="4805">
                  <c:v>42992</c:v>
                </c:pt>
                <c:pt idx="4806">
                  <c:v>42993</c:v>
                </c:pt>
                <c:pt idx="4807">
                  <c:v>42994</c:v>
                </c:pt>
                <c:pt idx="4808">
                  <c:v>42995</c:v>
                </c:pt>
                <c:pt idx="4809">
                  <c:v>42996</c:v>
                </c:pt>
                <c:pt idx="4810">
                  <c:v>42997</c:v>
                </c:pt>
                <c:pt idx="4811">
                  <c:v>42998</c:v>
                </c:pt>
                <c:pt idx="4812">
                  <c:v>42999</c:v>
                </c:pt>
                <c:pt idx="4813">
                  <c:v>43000</c:v>
                </c:pt>
                <c:pt idx="4814">
                  <c:v>43001</c:v>
                </c:pt>
                <c:pt idx="4815">
                  <c:v>43002</c:v>
                </c:pt>
                <c:pt idx="4816">
                  <c:v>43003</c:v>
                </c:pt>
                <c:pt idx="4817">
                  <c:v>43004</c:v>
                </c:pt>
                <c:pt idx="4818">
                  <c:v>43005</c:v>
                </c:pt>
                <c:pt idx="4819">
                  <c:v>43006</c:v>
                </c:pt>
                <c:pt idx="4820">
                  <c:v>43007</c:v>
                </c:pt>
                <c:pt idx="4821">
                  <c:v>43008</c:v>
                </c:pt>
                <c:pt idx="4822">
                  <c:v>43009</c:v>
                </c:pt>
                <c:pt idx="4823">
                  <c:v>43010</c:v>
                </c:pt>
                <c:pt idx="4824">
                  <c:v>43011</c:v>
                </c:pt>
                <c:pt idx="4825">
                  <c:v>43012</c:v>
                </c:pt>
                <c:pt idx="4826">
                  <c:v>43013</c:v>
                </c:pt>
                <c:pt idx="4827">
                  <c:v>43014</c:v>
                </c:pt>
                <c:pt idx="4828">
                  <c:v>43015</c:v>
                </c:pt>
                <c:pt idx="4829">
                  <c:v>43016</c:v>
                </c:pt>
                <c:pt idx="4830">
                  <c:v>43017</c:v>
                </c:pt>
                <c:pt idx="4831">
                  <c:v>43018</c:v>
                </c:pt>
                <c:pt idx="4832">
                  <c:v>43019</c:v>
                </c:pt>
                <c:pt idx="4833">
                  <c:v>43020</c:v>
                </c:pt>
                <c:pt idx="4834">
                  <c:v>43021</c:v>
                </c:pt>
                <c:pt idx="4835">
                  <c:v>43022</c:v>
                </c:pt>
                <c:pt idx="4836">
                  <c:v>43023</c:v>
                </c:pt>
                <c:pt idx="4837">
                  <c:v>43024</c:v>
                </c:pt>
                <c:pt idx="4838">
                  <c:v>43025</c:v>
                </c:pt>
                <c:pt idx="4839">
                  <c:v>43026</c:v>
                </c:pt>
                <c:pt idx="4840">
                  <c:v>43027</c:v>
                </c:pt>
                <c:pt idx="4841">
                  <c:v>43028</c:v>
                </c:pt>
                <c:pt idx="4842">
                  <c:v>43029</c:v>
                </c:pt>
                <c:pt idx="4843">
                  <c:v>43030</c:v>
                </c:pt>
                <c:pt idx="4844">
                  <c:v>43031</c:v>
                </c:pt>
                <c:pt idx="4845">
                  <c:v>43032</c:v>
                </c:pt>
                <c:pt idx="4846">
                  <c:v>43033</c:v>
                </c:pt>
                <c:pt idx="4847">
                  <c:v>43034</c:v>
                </c:pt>
                <c:pt idx="4848">
                  <c:v>43035</c:v>
                </c:pt>
                <c:pt idx="4849">
                  <c:v>43036</c:v>
                </c:pt>
                <c:pt idx="4850">
                  <c:v>43037</c:v>
                </c:pt>
                <c:pt idx="4851">
                  <c:v>43038</c:v>
                </c:pt>
                <c:pt idx="4852">
                  <c:v>43039</c:v>
                </c:pt>
                <c:pt idx="4853">
                  <c:v>43040</c:v>
                </c:pt>
                <c:pt idx="4854">
                  <c:v>43041</c:v>
                </c:pt>
                <c:pt idx="4855">
                  <c:v>43042</c:v>
                </c:pt>
                <c:pt idx="4856">
                  <c:v>43043</c:v>
                </c:pt>
                <c:pt idx="4857">
                  <c:v>43044</c:v>
                </c:pt>
                <c:pt idx="4858">
                  <c:v>43045</c:v>
                </c:pt>
                <c:pt idx="4859">
                  <c:v>43046</c:v>
                </c:pt>
                <c:pt idx="4860">
                  <c:v>43047</c:v>
                </c:pt>
                <c:pt idx="4861">
                  <c:v>43048</c:v>
                </c:pt>
                <c:pt idx="4862">
                  <c:v>43049</c:v>
                </c:pt>
                <c:pt idx="4863">
                  <c:v>43050</c:v>
                </c:pt>
                <c:pt idx="4864">
                  <c:v>43051</c:v>
                </c:pt>
                <c:pt idx="4865">
                  <c:v>43052</c:v>
                </c:pt>
                <c:pt idx="4866">
                  <c:v>43053</c:v>
                </c:pt>
                <c:pt idx="4867">
                  <c:v>43054</c:v>
                </c:pt>
                <c:pt idx="4868">
                  <c:v>43055</c:v>
                </c:pt>
                <c:pt idx="4869">
                  <c:v>43056</c:v>
                </c:pt>
                <c:pt idx="4870">
                  <c:v>43057</c:v>
                </c:pt>
                <c:pt idx="4871">
                  <c:v>43058</c:v>
                </c:pt>
                <c:pt idx="4872">
                  <c:v>43059</c:v>
                </c:pt>
                <c:pt idx="4873">
                  <c:v>43060</c:v>
                </c:pt>
                <c:pt idx="4874">
                  <c:v>43061</c:v>
                </c:pt>
                <c:pt idx="4875">
                  <c:v>43062</c:v>
                </c:pt>
                <c:pt idx="4876">
                  <c:v>43063</c:v>
                </c:pt>
                <c:pt idx="4877">
                  <c:v>43064</c:v>
                </c:pt>
                <c:pt idx="4878">
                  <c:v>43065</c:v>
                </c:pt>
                <c:pt idx="4879">
                  <c:v>43066</c:v>
                </c:pt>
                <c:pt idx="4880">
                  <c:v>43067</c:v>
                </c:pt>
                <c:pt idx="4881">
                  <c:v>43068</c:v>
                </c:pt>
                <c:pt idx="4882">
                  <c:v>43069</c:v>
                </c:pt>
                <c:pt idx="4883">
                  <c:v>43070</c:v>
                </c:pt>
                <c:pt idx="4884">
                  <c:v>43071</c:v>
                </c:pt>
                <c:pt idx="4885">
                  <c:v>43072</c:v>
                </c:pt>
                <c:pt idx="4886">
                  <c:v>43073</c:v>
                </c:pt>
                <c:pt idx="4887">
                  <c:v>43074</c:v>
                </c:pt>
                <c:pt idx="4888">
                  <c:v>43075</c:v>
                </c:pt>
                <c:pt idx="4889">
                  <c:v>43076</c:v>
                </c:pt>
                <c:pt idx="4890">
                  <c:v>43077</c:v>
                </c:pt>
                <c:pt idx="4891">
                  <c:v>43078</c:v>
                </c:pt>
                <c:pt idx="4892">
                  <c:v>43079</c:v>
                </c:pt>
                <c:pt idx="4893">
                  <c:v>43080</c:v>
                </c:pt>
                <c:pt idx="4894">
                  <c:v>43081</c:v>
                </c:pt>
                <c:pt idx="4895">
                  <c:v>43082</c:v>
                </c:pt>
                <c:pt idx="4896">
                  <c:v>43083</c:v>
                </c:pt>
                <c:pt idx="4897">
                  <c:v>43084</c:v>
                </c:pt>
                <c:pt idx="4898">
                  <c:v>43085</c:v>
                </c:pt>
                <c:pt idx="4899">
                  <c:v>43086</c:v>
                </c:pt>
                <c:pt idx="4900">
                  <c:v>43087</c:v>
                </c:pt>
                <c:pt idx="4901">
                  <c:v>43088</c:v>
                </c:pt>
                <c:pt idx="4902">
                  <c:v>43089</c:v>
                </c:pt>
                <c:pt idx="4903">
                  <c:v>43090</c:v>
                </c:pt>
                <c:pt idx="4904">
                  <c:v>43091</c:v>
                </c:pt>
                <c:pt idx="4905">
                  <c:v>43092</c:v>
                </c:pt>
                <c:pt idx="4906">
                  <c:v>43093</c:v>
                </c:pt>
                <c:pt idx="4907">
                  <c:v>43094</c:v>
                </c:pt>
                <c:pt idx="4908">
                  <c:v>43095</c:v>
                </c:pt>
                <c:pt idx="4909">
                  <c:v>43096</c:v>
                </c:pt>
                <c:pt idx="4910">
                  <c:v>43097</c:v>
                </c:pt>
                <c:pt idx="4911">
                  <c:v>43098</c:v>
                </c:pt>
                <c:pt idx="4912">
                  <c:v>43099</c:v>
                </c:pt>
                <c:pt idx="4913">
                  <c:v>43100</c:v>
                </c:pt>
                <c:pt idx="4914">
                  <c:v>43101</c:v>
                </c:pt>
                <c:pt idx="4915">
                  <c:v>43102</c:v>
                </c:pt>
                <c:pt idx="4916">
                  <c:v>43103</c:v>
                </c:pt>
                <c:pt idx="4917">
                  <c:v>43104</c:v>
                </c:pt>
                <c:pt idx="4918">
                  <c:v>43105</c:v>
                </c:pt>
                <c:pt idx="4919">
                  <c:v>43106</c:v>
                </c:pt>
                <c:pt idx="4920">
                  <c:v>43107</c:v>
                </c:pt>
                <c:pt idx="4921">
                  <c:v>43108</c:v>
                </c:pt>
                <c:pt idx="4922">
                  <c:v>43109</c:v>
                </c:pt>
                <c:pt idx="4923">
                  <c:v>43110</c:v>
                </c:pt>
                <c:pt idx="4924">
                  <c:v>43111</c:v>
                </c:pt>
                <c:pt idx="4925">
                  <c:v>43112</c:v>
                </c:pt>
                <c:pt idx="4926">
                  <c:v>43113</c:v>
                </c:pt>
                <c:pt idx="4927">
                  <c:v>43114</c:v>
                </c:pt>
                <c:pt idx="4928">
                  <c:v>43115</c:v>
                </c:pt>
                <c:pt idx="4929">
                  <c:v>43116</c:v>
                </c:pt>
                <c:pt idx="4930">
                  <c:v>43117</c:v>
                </c:pt>
                <c:pt idx="4931">
                  <c:v>43118</c:v>
                </c:pt>
                <c:pt idx="4932">
                  <c:v>43119</c:v>
                </c:pt>
                <c:pt idx="4933">
                  <c:v>43120</c:v>
                </c:pt>
                <c:pt idx="4934">
                  <c:v>43121</c:v>
                </c:pt>
                <c:pt idx="4935">
                  <c:v>43122</c:v>
                </c:pt>
                <c:pt idx="4936">
                  <c:v>43123</c:v>
                </c:pt>
                <c:pt idx="4937">
                  <c:v>43124</c:v>
                </c:pt>
                <c:pt idx="4938">
                  <c:v>43125</c:v>
                </c:pt>
                <c:pt idx="4939">
                  <c:v>43126</c:v>
                </c:pt>
                <c:pt idx="4940">
                  <c:v>43127</c:v>
                </c:pt>
                <c:pt idx="4941">
                  <c:v>43128</c:v>
                </c:pt>
                <c:pt idx="4942">
                  <c:v>43129</c:v>
                </c:pt>
                <c:pt idx="4943">
                  <c:v>43130</c:v>
                </c:pt>
                <c:pt idx="4944">
                  <c:v>43131</c:v>
                </c:pt>
                <c:pt idx="4945">
                  <c:v>43132</c:v>
                </c:pt>
                <c:pt idx="4946">
                  <c:v>43133</c:v>
                </c:pt>
                <c:pt idx="4947">
                  <c:v>43134</c:v>
                </c:pt>
                <c:pt idx="4948">
                  <c:v>43135</c:v>
                </c:pt>
                <c:pt idx="4949">
                  <c:v>43136</c:v>
                </c:pt>
                <c:pt idx="4950">
                  <c:v>43137</c:v>
                </c:pt>
                <c:pt idx="4951">
                  <c:v>43138</c:v>
                </c:pt>
                <c:pt idx="4952">
                  <c:v>43139</c:v>
                </c:pt>
                <c:pt idx="4953">
                  <c:v>43140</c:v>
                </c:pt>
                <c:pt idx="4954">
                  <c:v>43141</c:v>
                </c:pt>
                <c:pt idx="4955">
                  <c:v>43142</c:v>
                </c:pt>
                <c:pt idx="4956">
                  <c:v>43143</c:v>
                </c:pt>
                <c:pt idx="4957">
                  <c:v>43144</c:v>
                </c:pt>
                <c:pt idx="4958">
                  <c:v>43145</c:v>
                </c:pt>
                <c:pt idx="4959">
                  <c:v>43146</c:v>
                </c:pt>
                <c:pt idx="4960">
                  <c:v>43147</c:v>
                </c:pt>
                <c:pt idx="4961">
                  <c:v>43148</c:v>
                </c:pt>
                <c:pt idx="4962">
                  <c:v>43149</c:v>
                </c:pt>
                <c:pt idx="4963">
                  <c:v>43150</c:v>
                </c:pt>
                <c:pt idx="4964">
                  <c:v>43151</c:v>
                </c:pt>
                <c:pt idx="4965">
                  <c:v>43152</c:v>
                </c:pt>
                <c:pt idx="4966">
                  <c:v>43153</c:v>
                </c:pt>
                <c:pt idx="4967">
                  <c:v>43154</c:v>
                </c:pt>
                <c:pt idx="4968">
                  <c:v>43155</c:v>
                </c:pt>
                <c:pt idx="4969">
                  <c:v>43156</c:v>
                </c:pt>
                <c:pt idx="4970">
                  <c:v>43157</c:v>
                </c:pt>
                <c:pt idx="4971">
                  <c:v>43158</c:v>
                </c:pt>
                <c:pt idx="4972">
                  <c:v>43159</c:v>
                </c:pt>
                <c:pt idx="4973">
                  <c:v>43160</c:v>
                </c:pt>
                <c:pt idx="4974">
                  <c:v>43161</c:v>
                </c:pt>
                <c:pt idx="4975">
                  <c:v>43162</c:v>
                </c:pt>
                <c:pt idx="4976">
                  <c:v>43163</c:v>
                </c:pt>
                <c:pt idx="4977">
                  <c:v>43164</c:v>
                </c:pt>
                <c:pt idx="4978">
                  <c:v>43165</c:v>
                </c:pt>
                <c:pt idx="4979">
                  <c:v>43166</c:v>
                </c:pt>
                <c:pt idx="4980">
                  <c:v>43167</c:v>
                </c:pt>
                <c:pt idx="4981">
                  <c:v>43168</c:v>
                </c:pt>
                <c:pt idx="4982">
                  <c:v>43169</c:v>
                </c:pt>
                <c:pt idx="4983">
                  <c:v>43170</c:v>
                </c:pt>
                <c:pt idx="4984">
                  <c:v>43171</c:v>
                </c:pt>
                <c:pt idx="4985">
                  <c:v>43172</c:v>
                </c:pt>
                <c:pt idx="4986">
                  <c:v>43173</c:v>
                </c:pt>
                <c:pt idx="4987">
                  <c:v>43174</c:v>
                </c:pt>
                <c:pt idx="4988">
                  <c:v>43175</c:v>
                </c:pt>
                <c:pt idx="4989">
                  <c:v>43176</c:v>
                </c:pt>
                <c:pt idx="4990">
                  <c:v>43177</c:v>
                </c:pt>
                <c:pt idx="4991">
                  <c:v>43178</c:v>
                </c:pt>
                <c:pt idx="4992">
                  <c:v>43179</c:v>
                </c:pt>
                <c:pt idx="4993">
                  <c:v>43180</c:v>
                </c:pt>
                <c:pt idx="4994">
                  <c:v>43181</c:v>
                </c:pt>
                <c:pt idx="4995">
                  <c:v>43182</c:v>
                </c:pt>
                <c:pt idx="4996">
                  <c:v>43183</c:v>
                </c:pt>
                <c:pt idx="4997">
                  <c:v>43184</c:v>
                </c:pt>
                <c:pt idx="4998">
                  <c:v>43185</c:v>
                </c:pt>
                <c:pt idx="4999">
                  <c:v>43186</c:v>
                </c:pt>
                <c:pt idx="5000">
                  <c:v>43187</c:v>
                </c:pt>
                <c:pt idx="5001">
                  <c:v>43188</c:v>
                </c:pt>
                <c:pt idx="5002">
                  <c:v>43189</c:v>
                </c:pt>
                <c:pt idx="5003">
                  <c:v>43190</c:v>
                </c:pt>
                <c:pt idx="5004">
                  <c:v>43191</c:v>
                </c:pt>
                <c:pt idx="5005">
                  <c:v>43192</c:v>
                </c:pt>
                <c:pt idx="5006">
                  <c:v>43193</c:v>
                </c:pt>
                <c:pt idx="5007">
                  <c:v>43194</c:v>
                </c:pt>
                <c:pt idx="5008">
                  <c:v>43195</c:v>
                </c:pt>
                <c:pt idx="5009">
                  <c:v>43196</c:v>
                </c:pt>
                <c:pt idx="5010">
                  <c:v>43197</c:v>
                </c:pt>
                <c:pt idx="5011">
                  <c:v>43198</c:v>
                </c:pt>
                <c:pt idx="5012">
                  <c:v>43199</c:v>
                </c:pt>
                <c:pt idx="5013">
                  <c:v>43200</c:v>
                </c:pt>
                <c:pt idx="5014">
                  <c:v>43201</c:v>
                </c:pt>
                <c:pt idx="5015">
                  <c:v>43202</c:v>
                </c:pt>
                <c:pt idx="5016">
                  <c:v>43203</c:v>
                </c:pt>
                <c:pt idx="5017">
                  <c:v>43204</c:v>
                </c:pt>
                <c:pt idx="5018">
                  <c:v>43205</c:v>
                </c:pt>
                <c:pt idx="5019">
                  <c:v>43206</c:v>
                </c:pt>
                <c:pt idx="5020">
                  <c:v>43207</c:v>
                </c:pt>
                <c:pt idx="5021">
                  <c:v>43208</c:v>
                </c:pt>
                <c:pt idx="5022">
                  <c:v>43209</c:v>
                </c:pt>
                <c:pt idx="5023">
                  <c:v>43210</c:v>
                </c:pt>
                <c:pt idx="5024">
                  <c:v>43211</c:v>
                </c:pt>
                <c:pt idx="5025">
                  <c:v>43212</c:v>
                </c:pt>
                <c:pt idx="5026">
                  <c:v>43213</c:v>
                </c:pt>
                <c:pt idx="5027">
                  <c:v>43214</c:v>
                </c:pt>
                <c:pt idx="5028">
                  <c:v>43215</c:v>
                </c:pt>
                <c:pt idx="5029">
                  <c:v>43216</c:v>
                </c:pt>
                <c:pt idx="5030">
                  <c:v>43217</c:v>
                </c:pt>
                <c:pt idx="5031">
                  <c:v>43218</c:v>
                </c:pt>
                <c:pt idx="5032">
                  <c:v>43219</c:v>
                </c:pt>
                <c:pt idx="5033">
                  <c:v>43220</c:v>
                </c:pt>
                <c:pt idx="5034">
                  <c:v>43221</c:v>
                </c:pt>
                <c:pt idx="5035">
                  <c:v>43222</c:v>
                </c:pt>
                <c:pt idx="5036">
                  <c:v>43223</c:v>
                </c:pt>
                <c:pt idx="5037">
                  <c:v>43224</c:v>
                </c:pt>
                <c:pt idx="5038">
                  <c:v>43225</c:v>
                </c:pt>
                <c:pt idx="5039">
                  <c:v>43226</c:v>
                </c:pt>
                <c:pt idx="5040">
                  <c:v>43227</c:v>
                </c:pt>
                <c:pt idx="5041">
                  <c:v>43228</c:v>
                </c:pt>
                <c:pt idx="5042">
                  <c:v>43229</c:v>
                </c:pt>
                <c:pt idx="5043">
                  <c:v>43230</c:v>
                </c:pt>
                <c:pt idx="5044">
                  <c:v>43231</c:v>
                </c:pt>
                <c:pt idx="5045">
                  <c:v>43232</c:v>
                </c:pt>
                <c:pt idx="5046">
                  <c:v>43233</c:v>
                </c:pt>
                <c:pt idx="5047">
                  <c:v>43234</c:v>
                </c:pt>
                <c:pt idx="5048">
                  <c:v>43235</c:v>
                </c:pt>
                <c:pt idx="5049">
                  <c:v>43236</c:v>
                </c:pt>
                <c:pt idx="5050">
                  <c:v>43237</c:v>
                </c:pt>
                <c:pt idx="5051">
                  <c:v>43238</c:v>
                </c:pt>
                <c:pt idx="5052">
                  <c:v>43239</c:v>
                </c:pt>
                <c:pt idx="5053">
                  <c:v>43240</c:v>
                </c:pt>
                <c:pt idx="5054">
                  <c:v>43241</c:v>
                </c:pt>
                <c:pt idx="5055">
                  <c:v>43242</c:v>
                </c:pt>
                <c:pt idx="5056">
                  <c:v>43243</c:v>
                </c:pt>
                <c:pt idx="5057">
                  <c:v>43244</c:v>
                </c:pt>
                <c:pt idx="5058">
                  <c:v>43245</c:v>
                </c:pt>
                <c:pt idx="5059">
                  <c:v>43246</c:v>
                </c:pt>
                <c:pt idx="5060">
                  <c:v>43247</c:v>
                </c:pt>
                <c:pt idx="5061">
                  <c:v>43248</c:v>
                </c:pt>
                <c:pt idx="5062">
                  <c:v>43249</c:v>
                </c:pt>
                <c:pt idx="5063">
                  <c:v>43250</c:v>
                </c:pt>
                <c:pt idx="5064">
                  <c:v>43251</c:v>
                </c:pt>
                <c:pt idx="5065">
                  <c:v>43252</c:v>
                </c:pt>
                <c:pt idx="5066">
                  <c:v>43253</c:v>
                </c:pt>
                <c:pt idx="5067">
                  <c:v>43254</c:v>
                </c:pt>
                <c:pt idx="5068">
                  <c:v>43255</c:v>
                </c:pt>
                <c:pt idx="5069">
                  <c:v>43256</c:v>
                </c:pt>
                <c:pt idx="5070">
                  <c:v>43257</c:v>
                </c:pt>
                <c:pt idx="5071">
                  <c:v>43258</c:v>
                </c:pt>
                <c:pt idx="5072">
                  <c:v>43259</c:v>
                </c:pt>
                <c:pt idx="5073">
                  <c:v>43260</c:v>
                </c:pt>
                <c:pt idx="5074">
                  <c:v>43261</c:v>
                </c:pt>
                <c:pt idx="5075">
                  <c:v>43262</c:v>
                </c:pt>
                <c:pt idx="5076">
                  <c:v>43263</c:v>
                </c:pt>
                <c:pt idx="5077">
                  <c:v>43264</c:v>
                </c:pt>
                <c:pt idx="5078">
                  <c:v>43265</c:v>
                </c:pt>
                <c:pt idx="5079">
                  <c:v>43266</c:v>
                </c:pt>
                <c:pt idx="5080">
                  <c:v>43267</c:v>
                </c:pt>
                <c:pt idx="5081">
                  <c:v>43268</c:v>
                </c:pt>
                <c:pt idx="5082">
                  <c:v>43269</c:v>
                </c:pt>
                <c:pt idx="5083">
                  <c:v>43270</c:v>
                </c:pt>
                <c:pt idx="5084">
                  <c:v>43271</c:v>
                </c:pt>
                <c:pt idx="5085">
                  <c:v>43272</c:v>
                </c:pt>
                <c:pt idx="5086">
                  <c:v>43273</c:v>
                </c:pt>
                <c:pt idx="5087">
                  <c:v>43274</c:v>
                </c:pt>
                <c:pt idx="5088">
                  <c:v>43275</c:v>
                </c:pt>
                <c:pt idx="5089">
                  <c:v>43276</c:v>
                </c:pt>
                <c:pt idx="5090">
                  <c:v>43277</c:v>
                </c:pt>
                <c:pt idx="5091">
                  <c:v>43278</c:v>
                </c:pt>
                <c:pt idx="5092">
                  <c:v>43279</c:v>
                </c:pt>
                <c:pt idx="5093">
                  <c:v>43280</c:v>
                </c:pt>
                <c:pt idx="5094">
                  <c:v>43281</c:v>
                </c:pt>
                <c:pt idx="5095">
                  <c:v>43282</c:v>
                </c:pt>
                <c:pt idx="5096">
                  <c:v>43283</c:v>
                </c:pt>
                <c:pt idx="5097">
                  <c:v>43284</c:v>
                </c:pt>
                <c:pt idx="5098">
                  <c:v>43285</c:v>
                </c:pt>
                <c:pt idx="5099">
                  <c:v>43286</c:v>
                </c:pt>
                <c:pt idx="5100">
                  <c:v>43287</c:v>
                </c:pt>
                <c:pt idx="5101">
                  <c:v>43288</c:v>
                </c:pt>
                <c:pt idx="5102">
                  <c:v>43289</c:v>
                </c:pt>
                <c:pt idx="5103">
                  <c:v>43290</c:v>
                </c:pt>
                <c:pt idx="5104">
                  <c:v>43291</c:v>
                </c:pt>
                <c:pt idx="5105">
                  <c:v>43292</c:v>
                </c:pt>
                <c:pt idx="5106">
                  <c:v>43293</c:v>
                </c:pt>
                <c:pt idx="5107">
                  <c:v>43294</c:v>
                </c:pt>
                <c:pt idx="5108">
                  <c:v>43295</c:v>
                </c:pt>
                <c:pt idx="5109">
                  <c:v>43296</c:v>
                </c:pt>
                <c:pt idx="5110">
                  <c:v>43297</c:v>
                </c:pt>
                <c:pt idx="5111">
                  <c:v>43298</c:v>
                </c:pt>
                <c:pt idx="5112">
                  <c:v>43299</c:v>
                </c:pt>
                <c:pt idx="5113">
                  <c:v>43300</c:v>
                </c:pt>
                <c:pt idx="5114">
                  <c:v>43301</c:v>
                </c:pt>
                <c:pt idx="5115">
                  <c:v>43302</c:v>
                </c:pt>
                <c:pt idx="5116">
                  <c:v>43303</c:v>
                </c:pt>
                <c:pt idx="5117">
                  <c:v>43304</c:v>
                </c:pt>
                <c:pt idx="5118">
                  <c:v>43305</c:v>
                </c:pt>
                <c:pt idx="5119">
                  <c:v>43306</c:v>
                </c:pt>
                <c:pt idx="5120">
                  <c:v>43307</c:v>
                </c:pt>
                <c:pt idx="5121">
                  <c:v>43308</c:v>
                </c:pt>
                <c:pt idx="5122">
                  <c:v>43309</c:v>
                </c:pt>
                <c:pt idx="5123">
                  <c:v>43310</c:v>
                </c:pt>
                <c:pt idx="5124">
                  <c:v>43311</c:v>
                </c:pt>
                <c:pt idx="5125">
                  <c:v>43312</c:v>
                </c:pt>
                <c:pt idx="5126">
                  <c:v>43313</c:v>
                </c:pt>
                <c:pt idx="5127">
                  <c:v>43314</c:v>
                </c:pt>
                <c:pt idx="5128">
                  <c:v>43315</c:v>
                </c:pt>
                <c:pt idx="5129">
                  <c:v>43316</c:v>
                </c:pt>
                <c:pt idx="5130">
                  <c:v>43317</c:v>
                </c:pt>
                <c:pt idx="5131">
                  <c:v>43318</c:v>
                </c:pt>
                <c:pt idx="5132">
                  <c:v>43319</c:v>
                </c:pt>
                <c:pt idx="5133">
                  <c:v>43320</c:v>
                </c:pt>
                <c:pt idx="5134">
                  <c:v>43321</c:v>
                </c:pt>
                <c:pt idx="5135">
                  <c:v>43322</c:v>
                </c:pt>
                <c:pt idx="5136">
                  <c:v>43323</c:v>
                </c:pt>
                <c:pt idx="5137">
                  <c:v>43324</c:v>
                </c:pt>
                <c:pt idx="5138">
                  <c:v>43325</c:v>
                </c:pt>
                <c:pt idx="5139">
                  <c:v>43326</c:v>
                </c:pt>
                <c:pt idx="5140">
                  <c:v>43327</c:v>
                </c:pt>
                <c:pt idx="5141">
                  <c:v>43328</c:v>
                </c:pt>
                <c:pt idx="5142">
                  <c:v>43329</c:v>
                </c:pt>
                <c:pt idx="5143">
                  <c:v>43330</c:v>
                </c:pt>
                <c:pt idx="5144">
                  <c:v>43331</c:v>
                </c:pt>
                <c:pt idx="5145">
                  <c:v>43332</c:v>
                </c:pt>
                <c:pt idx="5146">
                  <c:v>43333</c:v>
                </c:pt>
                <c:pt idx="5147">
                  <c:v>43334</c:v>
                </c:pt>
                <c:pt idx="5148">
                  <c:v>43335</c:v>
                </c:pt>
                <c:pt idx="5149">
                  <c:v>43336</c:v>
                </c:pt>
                <c:pt idx="5150">
                  <c:v>43337</c:v>
                </c:pt>
                <c:pt idx="5151">
                  <c:v>43338</c:v>
                </c:pt>
                <c:pt idx="5152">
                  <c:v>43339</c:v>
                </c:pt>
                <c:pt idx="5153">
                  <c:v>43340</c:v>
                </c:pt>
                <c:pt idx="5154">
                  <c:v>43341</c:v>
                </c:pt>
                <c:pt idx="5155">
                  <c:v>43342</c:v>
                </c:pt>
                <c:pt idx="5156">
                  <c:v>43343</c:v>
                </c:pt>
                <c:pt idx="5157">
                  <c:v>43344</c:v>
                </c:pt>
                <c:pt idx="5158">
                  <c:v>43345</c:v>
                </c:pt>
                <c:pt idx="5159">
                  <c:v>43346</c:v>
                </c:pt>
                <c:pt idx="5160">
                  <c:v>43347</c:v>
                </c:pt>
                <c:pt idx="5161">
                  <c:v>43348</c:v>
                </c:pt>
                <c:pt idx="5162">
                  <c:v>43349</c:v>
                </c:pt>
                <c:pt idx="5163">
                  <c:v>43350</c:v>
                </c:pt>
                <c:pt idx="5164">
                  <c:v>43351</c:v>
                </c:pt>
                <c:pt idx="5165">
                  <c:v>43352</c:v>
                </c:pt>
                <c:pt idx="5166">
                  <c:v>43353</c:v>
                </c:pt>
                <c:pt idx="5167">
                  <c:v>43354</c:v>
                </c:pt>
                <c:pt idx="5168">
                  <c:v>43355</c:v>
                </c:pt>
                <c:pt idx="5169">
                  <c:v>43356</c:v>
                </c:pt>
                <c:pt idx="5170">
                  <c:v>43357</c:v>
                </c:pt>
                <c:pt idx="5171">
                  <c:v>43358</c:v>
                </c:pt>
                <c:pt idx="5172">
                  <c:v>43359</c:v>
                </c:pt>
                <c:pt idx="5173">
                  <c:v>43360</c:v>
                </c:pt>
                <c:pt idx="5174">
                  <c:v>43361</c:v>
                </c:pt>
                <c:pt idx="5175">
                  <c:v>43362</c:v>
                </c:pt>
                <c:pt idx="5176">
                  <c:v>43363</c:v>
                </c:pt>
                <c:pt idx="5177">
                  <c:v>43364</c:v>
                </c:pt>
                <c:pt idx="5178">
                  <c:v>43365</c:v>
                </c:pt>
                <c:pt idx="5179">
                  <c:v>43366</c:v>
                </c:pt>
                <c:pt idx="5180">
                  <c:v>43367</c:v>
                </c:pt>
                <c:pt idx="5181">
                  <c:v>43368</c:v>
                </c:pt>
                <c:pt idx="5182">
                  <c:v>43369</c:v>
                </c:pt>
                <c:pt idx="5183">
                  <c:v>43370</c:v>
                </c:pt>
                <c:pt idx="5184">
                  <c:v>43371</c:v>
                </c:pt>
                <c:pt idx="5185">
                  <c:v>43372</c:v>
                </c:pt>
                <c:pt idx="5186">
                  <c:v>43373</c:v>
                </c:pt>
                <c:pt idx="5187">
                  <c:v>43374</c:v>
                </c:pt>
                <c:pt idx="5188">
                  <c:v>43375</c:v>
                </c:pt>
                <c:pt idx="5189">
                  <c:v>43376</c:v>
                </c:pt>
                <c:pt idx="5190">
                  <c:v>43377</c:v>
                </c:pt>
                <c:pt idx="5191">
                  <c:v>43378</c:v>
                </c:pt>
                <c:pt idx="5192">
                  <c:v>43379</c:v>
                </c:pt>
                <c:pt idx="5193">
                  <c:v>43380</c:v>
                </c:pt>
                <c:pt idx="5194">
                  <c:v>43381</c:v>
                </c:pt>
                <c:pt idx="5195">
                  <c:v>43382</c:v>
                </c:pt>
                <c:pt idx="5196">
                  <c:v>43383</c:v>
                </c:pt>
                <c:pt idx="5197">
                  <c:v>43384</c:v>
                </c:pt>
                <c:pt idx="5198">
                  <c:v>43385</c:v>
                </c:pt>
                <c:pt idx="5199">
                  <c:v>43386</c:v>
                </c:pt>
                <c:pt idx="5200">
                  <c:v>43387</c:v>
                </c:pt>
                <c:pt idx="5201">
                  <c:v>43388</c:v>
                </c:pt>
                <c:pt idx="5202">
                  <c:v>43389</c:v>
                </c:pt>
                <c:pt idx="5203">
                  <c:v>43390</c:v>
                </c:pt>
                <c:pt idx="5204">
                  <c:v>43391</c:v>
                </c:pt>
                <c:pt idx="5205">
                  <c:v>43392</c:v>
                </c:pt>
                <c:pt idx="5206">
                  <c:v>43393</c:v>
                </c:pt>
                <c:pt idx="5207">
                  <c:v>43394</c:v>
                </c:pt>
                <c:pt idx="5208">
                  <c:v>43395</c:v>
                </c:pt>
                <c:pt idx="5209">
                  <c:v>43396</c:v>
                </c:pt>
                <c:pt idx="5210">
                  <c:v>43397</c:v>
                </c:pt>
                <c:pt idx="5211">
                  <c:v>43398</c:v>
                </c:pt>
                <c:pt idx="5212">
                  <c:v>43399</c:v>
                </c:pt>
                <c:pt idx="5213">
                  <c:v>43400</c:v>
                </c:pt>
                <c:pt idx="5214">
                  <c:v>43401</c:v>
                </c:pt>
                <c:pt idx="5215">
                  <c:v>43402</c:v>
                </c:pt>
                <c:pt idx="5216">
                  <c:v>43403</c:v>
                </c:pt>
                <c:pt idx="5217">
                  <c:v>43404</c:v>
                </c:pt>
                <c:pt idx="5218">
                  <c:v>43405</c:v>
                </c:pt>
                <c:pt idx="5219">
                  <c:v>43406</c:v>
                </c:pt>
                <c:pt idx="5220">
                  <c:v>43407</c:v>
                </c:pt>
                <c:pt idx="5221">
                  <c:v>43408</c:v>
                </c:pt>
                <c:pt idx="5222">
                  <c:v>43409</c:v>
                </c:pt>
                <c:pt idx="5223">
                  <c:v>43410</c:v>
                </c:pt>
                <c:pt idx="5224">
                  <c:v>43411</c:v>
                </c:pt>
                <c:pt idx="5225">
                  <c:v>43412</c:v>
                </c:pt>
                <c:pt idx="5226">
                  <c:v>43413</c:v>
                </c:pt>
                <c:pt idx="5227">
                  <c:v>43414</c:v>
                </c:pt>
                <c:pt idx="5228">
                  <c:v>43415</c:v>
                </c:pt>
                <c:pt idx="5229">
                  <c:v>43416</c:v>
                </c:pt>
                <c:pt idx="5230">
                  <c:v>43417</c:v>
                </c:pt>
                <c:pt idx="5231">
                  <c:v>43418</c:v>
                </c:pt>
                <c:pt idx="5232">
                  <c:v>43419</c:v>
                </c:pt>
                <c:pt idx="5233">
                  <c:v>43420</c:v>
                </c:pt>
                <c:pt idx="5234">
                  <c:v>43421</c:v>
                </c:pt>
                <c:pt idx="5235">
                  <c:v>43422</c:v>
                </c:pt>
                <c:pt idx="5236">
                  <c:v>43423</c:v>
                </c:pt>
                <c:pt idx="5237">
                  <c:v>43424</c:v>
                </c:pt>
                <c:pt idx="5238">
                  <c:v>43425</c:v>
                </c:pt>
                <c:pt idx="5239">
                  <c:v>43426</c:v>
                </c:pt>
                <c:pt idx="5240">
                  <c:v>43427</c:v>
                </c:pt>
                <c:pt idx="5241">
                  <c:v>43428</c:v>
                </c:pt>
                <c:pt idx="5242">
                  <c:v>43429</c:v>
                </c:pt>
                <c:pt idx="5243">
                  <c:v>43430</c:v>
                </c:pt>
                <c:pt idx="5244">
                  <c:v>43431</c:v>
                </c:pt>
                <c:pt idx="5245">
                  <c:v>43432</c:v>
                </c:pt>
                <c:pt idx="5246">
                  <c:v>43433</c:v>
                </c:pt>
                <c:pt idx="5247">
                  <c:v>43434</c:v>
                </c:pt>
                <c:pt idx="5248">
                  <c:v>43435</c:v>
                </c:pt>
                <c:pt idx="5249">
                  <c:v>43436</c:v>
                </c:pt>
                <c:pt idx="5250">
                  <c:v>43437</c:v>
                </c:pt>
                <c:pt idx="5251">
                  <c:v>43438</c:v>
                </c:pt>
                <c:pt idx="5252">
                  <c:v>43439</c:v>
                </c:pt>
                <c:pt idx="5253">
                  <c:v>43440</c:v>
                </c:pt>
                <c:pt idx="5254">
                  <c:v>43441</c:v>
                </c:pt>
                <c:pt idx="5255">
                  <c:v>43442</c:v>
                </c:pt>
                <c:pt idx="5256">
                  <c:v>43443</c:v>
                </c:pt>
                <c:pt idx="5257">
                  <c:v>43444</c:v>
                </c:pt>
                <c:pt idx="5258">
                  <c:v>43445</c:v>
                </c:pt>
                <c:pt idx="5259">
                  <c:v>43446</c:v>
                </c:pt>
                <c:pt idx="5260">
                  <c:v>43447</c:v>
                </c:pt>
                <c:pt idx="5261">
                  <c:v>43448</c:v>
                </c:pt>
                <c:pt idx="5262">
                  <c:v>43449</c:v>
                </c:pt>
                <c:pt idx="5263">
                  <c:v>43450</c:v>
                </c:pt>
                <c:pt idx="5264">
                  <c:v>43451</c:v>
                </c:pt>
                <c:pt idx="5265">
                  <c:v>43452</c:v>
                </c:pt>
                <c:pt idx="5266">
                  <c:v>43453</c:v>
                </c:pt>
                <c:pt idx="5267">
                  <c:v>43454</c:v>
                </c:pt>
                <c:pt idx="5268">
                  <c:v>43455</c:v>
                </c:pt>
                <c:pt idx="5269">
                  <c:v>43456</c:v>
                </c:pt>
                <c:pt idx="5270">
                  <c:v>43457</c:v>
                </c:pt>
                <c:pt idx="5271">
                  <c:v>43458</c:v>
                </c:pt>
                <c:pt idx="5272">
                  <c:v>43459</c:v>
                </c:pt>
                <c:pt idx="5273">
                  <c:v>43460</c:v>
                </c:pt>
                <c:pt idx="5274">
                  <c:v>43461</c:v>
                </c:pt>
                <c:pt idx="5275">
                  <c:v>43462</c:v>
                </c:pt>
                <c:pt idx="5276">
                  <c:v>43463</c:v>
                </c:pt>
                <c:pt idx="5277">
                  <c:v>43464</c:v>
                </c:pt>
                <c:pt idx="5278">
                  <c:v>43465</c:v>
                </c:pt>
                <c:pt idx="5279">
                  <c:v>43466</c:v>
                </c:pt>
                <c:pt idx="5280">
                  <c:v>43467</c:v>
                </c:pt>
                <c:pt idx="5281">
                  <c:v>43468</c:v>
                </c:pt>
                <c:pt idx="5282">
                  <c:v>43469</c:v>
                </c:pt>
                <c:pt idx="5283">
                  <c:v>43470</c:v>
                </c:pt>
                <c:pt idx="5284">
                  <c:v>43471</c:v>
                </c:pt>
                <c:pt idx="5285">
                  <c:v>43472</c:v>
                </c:pt>
                <c:pt idx="5286">
                  <c:v>43473</c:v>
                </c:pt>
                <c:pt idx="5287">
                  <c:v>43474</c:v>
                </c:pt>
                <c:pt idx="5288">
                  <c:v>43475</c:v>
                </c:pt>
                <c:pt idx="5289">
                  <c:v>43476</c:v>
                </c:pt>
                <c:pt idx="5290">
                  <c:v>43477</c:v>
                </c:pt>
                <c:pt idx="5291">
                  <c:v>43478</c:v>
                </c:pt>
                <c:pt idx="5292">
                  <c:v>43479</c:v>
                </c:pt>
                <c:pt idx="5293">
                  <c:v>43480</c:v>
                </c:pt>
                <c:pt idx="5294">
                  <c:v>43481</c:v>
                </c:pt>
                <c:pt idx="5295">
                  <c:v>43482</c:v>
                </c:pt>
                <c:pt idx="5296">
                  <c:v>43483</c:v>
                </c:pt>
                <c:pt idx="5297">
                  <c:v>43484</c:v>
                </c:pt>
                <c:pt idx="5298">
                  <c:v>43485</c:v>
                </c:pt>
                <c:pt idx="5299">
                  <c:v>43486</c:v>
                </c:pt>
                <c:pt idx="5300">
                  <c:v>43487</c:v>
                </c:pt>
                <c:pt idx="5301">
                  <c:v>43488</c:v>
                </c:pt>
                <c:pt idx="5302">
                  <c:v>43489</c:v>
                </c:pt>
                <c:pt idx="5303">
                  <c:v>43490</c:v>
                </c:pt>
                <c:pt idx="5304">
                  <c:v>43491</c:v>
                </c:pt>
                <c:pt idx="5305">
                  <c:v>43492</c:v>
                </c:pt>
                <c:pt idx="5306">
                  <c:v>43493</c:v>
                </c:pt>
                <c:pt idx="5307">
                  <c:v>43494</c:v>
                </c:pt>
                <c:pt idx="5308">
                  <c:v>43495</c:v>
                </c:pt>
                <c:pt idx="5309">
                  <c:v>43496</c:v>
                </c:pt>
                <c:pt idx="5310">
                  <c:v>43497</c:v>
                </c:pt>
                <c:pt idx="5311">
                  <c:v>43498</c:v>
                </c:pt>
                <c:pt idx="5312">
                  <c:v>43499</c:v>
                </c:pt>
                <c:pt idx="5313">
                  <c:v>43500</c:v>
                </c:pt>
                <c:pt idx="5314">
                  <c:v>43501</c:v>
                </c:pt>
                <c:pt idx="5315">
                  <c:v>43502</c:v>
                </c:pt>
                <c:pt idx="5316">
                  <c:v>43503</c:v>
                </c:pt>
                <c:pt idx="5317">
                  <c:v>43504</c:v>
                </c:pt>
                <c:pt idx="5318">
                  <c:v>43505</c:v>
                </c:pt>
                <c:pt idx="5319">
                  <c:v>43506</c:v>
                </c:pt>
                <c:pt idx="5320">
                  <c:v>43507</c:v>
                </c:pt>
                <c:pt idx="5321">
                  <c:v>43508</c:v>
                </c:pt>
                <c:pt idx="5322">
                  <c:v>43509</c:v>
                </c:pt>
                <c:pt idx="5323">
                  <c:v>43510</c:v>
                </c:pt>
                <c:pt idx="5324">
                  <c:v>43511</c:v>
                </c:pt>
                <c:pt idx="5325">
                  <c:v>43512</c:v>
                </c:pt>
                <c:pt idx="5326">
                  <c:v>43513</c:v>
                </c:pt>
                <c:pt idx="5327">
                  <c:v>43514</c:v>
                </c:pt>
                <c:pt idx="5328">
                  <c:v>43515</c:v>
                </c:pt>
                <c:pt idx="5329">
                  <c:v>43516</c:v>
                </c:pt>
                <c:pt idx="5330">
                  <c:v>43517</c:v>
                </c:pt>
                <c:pt idx="5331">
                  <c:v>43518</c:v>
                </c:pt>
                <c:pt idx="5332">
                  <c:v>43519</c:v>
                </c:pt>
                <c:pt idx="5333">
                  <c:v>43520</c:v>
                </c:pt>
                <c:pt idx="5334">
                  <c:v>43521</c:v>
                </c:pt>
                <c:pt idx="5335">
                  <c:v>43522</c:v>
                </c:pt>
                <c:pt idx="5336">
                  <c:v>43523</c:v>
                </c:pt>
                <c:pt idx="5337">
                  <c:v>43524</c:v>
                </c:pt>
                <c:pt idx="5338">
                  <c:v>43525</c:v>
                </c:pt>
                <c:pt idx="5339">
                  <c:v>43526</c:v>
                </c:pt>
                <c:pt idx="5340">
                  <c:v>43527</c:v>
                </c:pt>
                <c:pt idx="5341">
                  <c:v>43528</c:v>
                </c:pt>
                <c:pt idx="5342">
                  <c:v>43529</c:v>
                </c:pt>
                <c:pt idx="5343">
                  <c:v>43530</c:v>
                </c:pt>
                <c:pt idx="5344">
                  <c:v>43531</c:v>
                </c:pt>
                <c:pt idx="5345">
                  <c:v>43532</c:v>
                </c:pt>
                <c:pt idx="5346">
                  <c:v>43533</c:v>
                </c:pt>
                <c:pt idx="5347">
                  <c:v>43534</c:v>
                </c:pt>
                <c:pt idx="5348">
                  <c:v>43535</c:v>
                </c:pt>
                <c:pt idx="5349">
                  <c:v>43536</c:v>
                </c:pt>
                <c:pt idx="5350">
                  <c:v>43537</c:v>
                </c:pt>
                <c:pt idx="5351">
                  <c:v>43538</c:v>
                </c:pt>
                <c:pt idx="5352">
                  <c:v>43539</c:v>
                </c:pt>
                <c:pt idx="5353">
                  <c:v>43540</c:v>
                </c:pt>
                <c:pt idx="5354">
                  <c:v>43541</c:v>
                </c:pt>
                <c:pt idx="5355">
                  <c:v>43542</c:v>
                </c:pt>
                <c:pt idx="5356">
                  <c:v>43543</c:v>
                </c:pt>
                <c:pt idx="5357">
                  <c:v>43544</c:v>
                </c:pt>
                <c:pt idx="5358">
                  <c:v>43545</c:v>
                </c:pt>
                <c:pt idx="5359">
                  <c:v>43546</c:v>
                </c:pt>
                <c:pt idx="5360">
                  <c:v>43547</c:v>
                </c:pt>
                <c:pt idx="5361">
                  <c:v>43548</c:v>
                </c:pt>
                <c:pt idx="5362">
                  <c:v>43549</c:v>
                </c:pt>
                <c:pt idx="5363">
                  <c:v>43550</c:v>
                </c:pt>
                <c:pt idx="5364">
                  <c:v>43551</c:v>
                </c:pt>
                <c:pt idx="5365">
                  <c:v>43552</c:v>
                </c:pt>
                <c:pt idx="5366">
                  <c:v>43553</c:v>
                </c:pt>
                <c:pt idx="5367">
                  <c:v>43554</c:v>
                </c:pt>
                <c:pt idx="5368">
                  <c:v>43555</c:v>
                </c:pt>
                <c:pt idx="5369">
                  <c:v>43556</c:v>
                </c:pt>
                <c:pt idx="5370">
                  <c:v>43557</c:v>
                </c:pt>
                <c:pt idx="5371">
                  <c:v>43558</c:v>
                </c:pt>
                <c:pt idx="5372">
                  <c:v>43559</c:v>
                </c:pt>
                <c:pt idx="5373">
                  <c:v>43560</c:v>
                </c:pt>
                <c:pt idx="5374">
                  <c:v>43561</c:v>
                </c:pt>
                <c:pt idx="5375">
                  <c:v>43562</c:v>
                </c:pt>
                <c:pt idx="5376">
                  <c:v>43563</c:v>
                </c:pt>
                <c:pt idx="5377">
                  <c:v>43564</c:v>
                </c:pt>
                <c:pt idx="5378">
                  <c:v>43565</c:v>
                </c:pt>
                <c:pt idx="5379">
                  <c:v>43566</c:v>
                </c:pt>
                <c:pt idx="5380">
                  <c:v>43567</c:v>
                </c:pt>
                <c:pt idx="5381">
                  <c:v>43568</c:v>
                </c:pt>
                <c:pt idx="5382">
                  <c:v>43569</c:v>
                </c:pt>
                <c:pt idx="5383">
                  <c:v>43570</c:v>
                </c:pt>
                <c:pt idx="5384">
                  <c:v>43571</c:v>
                </c:pt>
                <c:pt idx="5385">
                  <c:v>43572</c:v>
                </c:pt>
                <c:pt idx="5386">
                  <c:v>43573</c:v>
                </c:pt>
                <c:pt idx="5387">
                  <c:v>43574</c:v>
                </c:pt>
                <c:pt idx="5388">
                  <c:v>43575</c:v>
                </c:pt>
                <c:pt idx="5389">
                  <c:v>43576</c:v>
                </c:pt>
                <c:pt idx="5390">
                  <c:v>43577</c:v>
                </c:pt>
                <c:pt idx="5391">
                  <c:v>43578</c:v>
                </c:pt>
                <c:pt idx="5392">
                  <c:v>43579</c:v>
                </c:pt>
                <c:pt idx="5393">
                  <c:v>43580</c:v>
                </c:pt>
                <c:pt idx="5394">
                  <c:v>43581</c:v>
                </c:pt>
                <c:pt idx="5395">
                  <c:v>43582</c:v>
                </c:pt>
                <c:pt idx="5396">
                  <c:v>43583</c:v>
                </c:pt>
                <c:pt idx="5397">
                  <c:v>43584</c:v>
                </c:pt>
                <c:pt idx="5398">
                  <c:v>43585</c:v>
                </c:pt>
                <c:pt idx="5399">
                  <c:v>43586</c:v>
                </c:pt>
                <c:pt idx="5400">
                  <c:v>43587</c:v>
                </c:pt>
                <c:pt idx="5401">
                  <c:v>43588</c:v>
                </c:pt>
                <c:pt idx="5402">
                  <c:v>43589</c:v>
                </c:pt>
                <c:pt idx="5403">
                  <c:v>43590</c:v>
                </c:pt>
                <c:pt idx="5404">
                  <c:v>43591</c:v>
                </c:pt>
                <c:pt idx="5405">
                  <c:v>43592</c:v>
                </c:pt>
                <c:pt idx="5406">
                  <c:v>43593</c:v>
                </c:pt>
                <c:pt idx="5407">
                  <c:v>43594</c:v>
                </c:pt>
                <c:pt idx="5408">
                  <c:v>43595</c:v>
                </c:pt>
                <c:pt idx="5409">
                  <c:v>43596</c:v>
                </c:pt>
                <c:pt idx="5410">
                  <c:v>43597</c:v>
                </c:pt>
                <c:pt idx="5411">
                  <c:v>43598</c:v>
                </c:pt>
                <c:pt idx="5412">
                  <c:v>43599</c:v>
                </c:pt>
                <c:pt idx="5413">
                  <c:v>43600</c:v>
                </c:pt>
                <c:pt idx="5414">
                  <c:v>43601</c:v>
                </c:pt>
                <c:pt idx="5415">
                  <c:v>43602</c:v>
                </c:pt>
                <c:pt idx="5416">
                  <c:v>43603</c:v>
                </c:pt>
                <c:pt idx="5417">
                  <c:v>43604</c:v>
                </c:pt>
                <c:pt idx="5418">
                  <c:v>43605</c:v>
                </c:pt>
                <c:pt idx="5419">
                  <c:v>43606</c:v>
                </c:pt>
                <c:pt idx="5420">
                  <c:v>43607</c:v>
                </c:pt>
                <c:pt idx="5421">
                  <c:v>43608</c:v>
                </c:pt>
                <c:pt idx="5422">
                  <c:v>43609</c:v>
                </c:pt>
                <c:pt idx="5423">
                  <c:v>43610</c:v>
                </c:pt>
                <c:pt idx="5424">
                  <c:v>43611</c:v>
                </c:pt>
                <c:pt idx="5425">
                  <c:v>43612</c:v>
                </c:pt>
                <c:pt idx="5426">
                  <c:v>43613</c:v>
                </c:pt>
                <c:pt idx="5427">
                  <c:v>43614</c:v>
                </c:pt>
                <c:pt idx="5428">
                  <c:v>43615</c:v>
                </c:pt>
                <c:pt idx="5429">
                  <c:v>43616</c:v>
                </c:pt>
                <c:pt idx="5430">
                  <c:v>43617</c:v>
                </c:pt>
                <c:pt idx="5431">
                  <c:v>43618</c:v>
                </c:pt>
                <c:pt idx="5432">
                  <c:v>43619</c:v>
                </c:pt>
                <c:pt idx="5433">
                  <c:v>43620</c:v>
                </c:pt>
                <c:pt idx="5434">
                  <c:v>43621</c:v>
                </c:pt>
                <c:pt idx="5435">
                  <c:v>43622</c:v>
                </c:pt>
                <c:pt idx="5436">
                  <c:v>43623</c:v>
                </c:pt>
                <c:pt idx="5437">
                  <c:v>43624</c:v>
                </c:pt>
                <c:pt idx="5438">
                  <c:v>43625</c:v>
                </c:pt>
                <c:pt idx="5439">
                  <c:v>43626</c:v>
                </c:pt>
                <c:pt idx="5440">
                  <c:v>43627</c:v>
                </c:pt>
                <c:pt idx="5441">
                  <c:v>43628</c:v>
                </c:pt>
                <c:pt idx="5442">
                  <c:v>43629</c:v>
                </c:pt>
                <c:pt idx="5443">
                  <c:v>43630</c:v>
                </c:pt>
                <c:pt idx="5444">
                  <c:v>43631</c:v>
                </c:pt>
                <c:pt idx="5445">
                  <c:v>43632</c:v>
                </c:pt>
                <c:pt idx="5446">
                  <c:v>43633</c:v>
                </c:pt>
                <c:pt idx="5447">
                  <c:v>43634</c:v>
                </c:pt>
                <c:pt idx="5448">
                  <c:v>43635</c:v>
                </c:pt>
                <c:pt idx="5449">
                  <c:v>43636</c:v>
                </c:pt>
                <c:pt idx="5450">
                  <c:v>43637</c:v>
                </c:pt>
                <c:pt idx="5451">
                  <c:v>43638</c:v>
                </c:pt>
                <c:pt idx="5452">
                  <c:v>43639</c:v>
                </c:pt>
                <c:pt idx="5453">
                  <c:v>43640</c:v>
                </c:pt>
                <c:pt idx="5454">
                  <c:v>43641</c:v>
                </c:pt>
                <c:pt idx="5455">
                  <c:v>43642</c:v>
                </c:pt>
                <c:pt idx="5456">
                  <c:v>43643</c:v>
                </c:pt>
                <c:pt idx="5457">
                  <c:v>43644</c:v>
                </c:pt>
                <c:pt idx="5458">
                  <c:v>43645</c:v>
                </c:pt>
                <c:pt idx="5459">
                  <c:v>43646</c:v>
                </c:pt>
                <c:pt idx="5460">
                  <c:v>43647</c:v>
                </c:pt>
                <c:pt idx="5461">
                  <c:v>43648</c:v>
                </c:pt>
                <c:pt idx="5462">
                  <c:v>43649</c:v>
                </c:pt>
                <c:pt idx="5463">
                  <c:v>43650</c:v>
                </c:pt>
                <c:pt idx="5464">
                  <c:v>43651</c:v>
                </c:pt>
                <c:pt idx="5465">
                  <c:v>43652</c:v>
                </c:pt>
                <c:pt idx="5466">
                  <c:v>43653</c:v>
                </c:pt>
                <c:pt idx="5467">
                  <c:v>43654</c:v>
                </c:pt>
                <c:pt idx="5468">
                  <c:v>43655</c:v>
                </c:pt>
                <c:pt idx="5469">
                  <c:v>43656</c:v>
                </c:pt>
                <c:pt idx="5470">
                  <c:v>43657</c:v>
                </c:pt>
                <c:pt idx="5471">
                  <c:v>43658</c:v>
                </c:pt>
                <c:pt idx="5472">
                  <c:v>43659</c:v>
                </c:pt>
                <c:pt idx="5473">
                  <c:v>43660</c:v>
                </c:pt>
                <c:pt idx="5474">
                  <c:v>43661</c:v>
                </c:pt>
                <c:pt idx="5475">
                  <c:v>43662</c:v>
                </c:pt>
                <c:pt idx="5476">
                  <c:v>43663</c:v>
                </c:pt>
                <c:pt idx="5477">
                  <c:v>43664</c:v>
                </c:pt>
                <c:pt idx="5478">
                  <c:v>43665</c:v>
                </c:pt>
                <c:pt idx="5479">
                  <c:v>43666</c:v>
                </c:pt>
                <c:pt idx="5480">
                  <c:v>43667</c:v>
                </c:pt>
                <c:pt idx="5481">
                  <c:v>43668</c:v>
                </c:pt>
                <c:pt idx="5482">
                  <c:v>43669</c:v>
                </c:pt>
                <c:pt idx="5483">
                  <c:v>43670</c:v>
                </c:pt>
                <c:pt idx="5484">
                  <c:v>43671</c:v>
                </c:pt>
                <c:pt idx="5485">
                  <c:v>43672</c:v>
                </c:pt>
                <c:pt idx="5486">
                  <c:v>43673</c:v>
                </c:pt>
                <c:pt idx="5487">
                  <c:v>43674</c:v>
                </c:pt>
                <c:pt idx="5488">
                  <c:v>43675</c:v>
                </c:pt>
                <c:pt idx="5489">
                  <c:v>43676</c:v>
                </c:pt>
                <c:pt idx="5490">
                  <c:v>43677</c:v>
                </c:pt>
                <c:pt idx="5491">
                  <c:v>43678</c:v>
                </c:pt>
                <c:pt idx="5492">
                  <c:v>43679</c:v>
                </c:pt>
                <c:pt idx="5493">
                  <c:v>43680</c:v>
                </c:pt>
                <c:pt idx="5494">
                  <c:v>43681</c:v>
                </c:pt>
                <c:pt idx="5495">
                  <c:v>43682</c:v>
                </c:pt>
                <c:pt idx="5496">
                  <c:v>43683</c:v>
                </c:pt>
                <c:pt idx="5497">
                  <c:v>43684</c:v>
                </c:pt>
                <c:pt idx="5498">
                  <c:v>43685</c:v>
                </c:pt>
                <c:pt idx="5499">
                  <c:v>43686</c:v>
                </c:pt>
                <c:pt idx="5500">
                  <c:v>43687</c:v>
                </c:pt>
                <c:pt idx="5501">
                  <c:v>43688</c:v>
                </c:pt>
                <c:pt idx="5502">
                  <c:v>43689</c:v>
                </c:pt>
                <c:pt idx="5503">
                  <c:v>43690</c:v>
                </c:pt>
                <c:pt idx="5504">
                  <c:v>43691</c:v>
                </c:pt>
                <c:pt idx="5505">
                  <c:v>43692</c:v>
                </c:pt>
                <c:pt idx="5506">
                  <c:v>43693</c:v>
                </c:pt>
                <c:pt idx="5507">
                  <c:v>43694</c:v>
                </c:pt>
                <c:pt idx="5508">
                  <c:v>43695</c:v>
                </c:pt>
                <c:pt idx="5509">
                  <c:v>43696</c:v>
                </c:pt>
                <c:pt idx="5510">
                  <c:v>43697</c:v>
                </c:pt>
                <c:pt idx="5511">
                  <c:v>43698</c:v>
                </c:pt>
                <c:pt idx="5512">
                  <c:v>43699</c:v>
                </c:pt>
                <c:pt idx="5513">
                  <c:v>43700</c:v>
                </c:pt>
                <c:pt idx="5514">
                  <c:v>43701</c:v>
                </c:pt>
                <c:pt idx="5515">
                  <c:v>43702</c:v>
                </c:pt>
                <c:pt idx="5516">
                  <c:v>43703</c:v>
                </c:pt>
                <c:pt idx="5517">
                  <c:v>43704</c:v>
                </c:pt>
                <c:pt idx="5518">
                  <c:v>43705</c:v>
                </c:pt>
                <c:pt idx="5519">
                  <c:v>43706</c:v>
                </c:pt>
                <c:pt idx="5520">
                  <c:v>43707</c:v>
                </c:pt>
                <c:pt idx="5521">
                  <c:v>43708</c:v>
                </c:pt>
                <c:pt idx="5522">
                  <c:v>43709</c:v>
                </c:pt>
                <c:pt idx="5523">
                  <c:v>43710</c:v>
                </c:pt>
                <c:pt idx="5524">
                  <c:v>43711</c:v>
                </c:pt>
                <c:pt idx="5525">
                  <c:v>43712</c:v>
                </c:pt>
                <c:pt idx="5526">
                  <c:v>43713</c:v>
                </c:pt>
                <c:pt idx="5527">
                  <c:v>43714</c:v>
                </c:pt>
                <c:pt idx="5528">
                  <c:v>43715</c:v>
                </c:pt>
                <c:pt idx="5529">
                  <c:v>43716</c:v>
                </c:pt>
                <c:pt idx="5530">
                  <c:v>43717</c:v>
                </c:pt>
                <c:pt idx="5531">
                  <c:v>43718</c:v>
                </c:pt>
                <c:pt idx="5532">
                  <c:v>43719</c:v>
                </c:pt>
                <c:pt idx="5533">
                  <c:v>43720</c:v>
                </c:pt>
                <c:pt idx="5534">
                  <c:v>43721</c:v>
                </c:pt>
                <c:pt idx="5535">
                  <c:v>43722</c:v>
                </c:pt>
                <c:pt idx="5536">
                  <c:v>43723</c:v>
                </c:pt>
                <c:pt idx="5537">
                  <c:v>43724</c:v>
                </c:pt>
                <c:pt idx="5538">
                  <c:v>43725</c:v>
                </c:pt>
                <c:pt idx="5539">
                  <c:v>43726</c:v>
                </c:pt>
                <c:pt idx="5540">
                  <c:v>43727</c:v>
                </c:pt>
                <c:pt idx="5541">
                  <c:v>43728</c:v>
                </c:pt>
                <c:pt idx="5542">
                  <c:v>43729</c:v>
                </c:pt>
                <c:pt idx="5543">
                  <c:v>43730</c:v>
                </c:pt>
                <c:pt idx="5544">
                  <c:v>43731</c:v>
                </c:pt>
                <c:pt idx="5545">
                  <c:v>43732</c:v>
                </c:pt>
                <c:pt idx="5546">
                  <c:v>43733</c:v>
                </c:pt>
                <c:pt idx="5547">
                  <c:v>43734</c:v>
                </c:pt>
                <c:pt idx="5548">
                  <c:v>43735</c:v>
                </c:pt>
                <c:pt idx="5549">
                  <c:v>43736</c:v>
                </c:pt>
                <c:pt idx="5550">
                  <c:v>43737</c:v>
                </c:pt>
                <c:pt idx="5551">
                  <c:v>43738</c:v>
                </c:pt>
                <c:pt idx="5552">
                  <c:v>43739</c:v>
                </c:pt>
                <c:pt idx="5553">
                  <c:v>43740</c:v>
                </c:pt>
                <c:pt idx="5554">
                  <c:v>43741</c:v>
                </c:pt>
                <c:pt idx="5555">
                  <c:v>43742</c:v>
                </c:pt>
                <c:pt idx="5556">
                  <c:v>43743</c:v>
                </c:pt>
                <c:pt idx="5557">
                  <c:v>43744</c:v>
                </c:pt>
                <c:pt idx="5558">
                  <c:v>43745</c:v>
                </c:pt>
                <c:pt idx="5559">
                  <c:v>43746</c:v>
                </c:pt>
                <c:pt idx="5560">
                  <c:v>43747</c:v>
                </c:pt>
                <c:pt idx="5561">
                  <c:v>43748</c:v>
                </c:pt>
                <c:pt idx="5562">
                  <c:v>43749</c:v>
                </c:pt>
                <c:pt idx="5563">
                  <c:v>43750</c:v>
                </c:pt>
                <c:pt idx="5564">
                  <c:v>43751</c:v>
                </c:pt>
                <c:pt idx="5565">
                  <c:v>43752</c:v>
                </c:pt>
                <c:pt idx="5566">
                  <c:v>43753</c:v>
                </c:pt>
                <c:pt idx="5567">
                  <c:v>43754</c:v>
                </c:pt>
                <c:pt idx="5568">
                  <c:v>43755</c:v>
                </c:pt>
                <c:pt idx="5569">
                  <c:v>43756</c:v>
                </c:pt>
                <c:pt idx="5570">
                  <c:v>43757</c:v>
                </c:pt>
                <c:pt idx="5571">
                  <c:v>43758</c:v>
                </c:pt>
                <c:pt idx="5572">
                  <c:v>43759</c:v>
                </c:pt>
                <c:pt idx="5573">
                  <c:v>43760</c:v>
                </c:pt>
                <c:pt idx="5574">
                  <c:v>43761</c:v>
                </c:pt>
                <c:pt idx="5575">
                  <c:v>43762</c:v>
                </c:pt>
                <c:pt idx="5576">
                  <c:v>43763</c:v>
                </c:pt>
                <c:pt idx="5577">
                  <c:v>43764</c:v>
                </c:pt>
                <c:pt idx="5578">
                  <c:v>43765</c:v>
                </c:pt>
                <c:pt idx="5579">
                  <c:v>43766</c:v>
                </c:pt>
                <c:pt idx="5580">
                  <c:v>43767</c:v>
                </c:pt>
                <c:pt idx="5581">
                  <c:v>43768</c:v>
                </c:pt>
                <c:pt idx="5582">
                  <c:v>43769</c:v>
                </c:pt>
                <c:pt idx="5583">
                  <c:v>43770</c:v>
                </c:pt>
                <c:pt idx="5584">
                  <c:v>43771</c:v>
                </c:pt>
                <c:pt idx="5585">
                  <c:v>43772</c:v>
                </c:pt>
                <c:pt idx="5586">
                  <c:v>43773</c:v>
                </c:pt>
                <c:pt idx="5587">
                  <c:v>43774</c:v>
                </c:pt>
                <c:pt idx="5588">
                  <c:v>43775</c:v>
                </c:pt>
                <c:pt idx="5589">
                  <c:v>43776</c:v>
                </c:pt>
                <c:pt idx="5590">
                  <c:v>43777</c:v>
                </c:pt>
                <c:pt idx="5591">
                  <c:v>43778</c:v>
                </c:pt>
                <c:pt idx="5592">
                  <c:v>43779</c:v>
                </c:pt>
                <c:pt idx="5593">
                  <c:v>43780</c:v>
                </c:pt>
                <c:pt idx="5594">
                  <c:v>43781</c:v>
                </c:pt>
                <c:pt idx="5595">
                  <c:v>43782</c:v>
                </c:pt>
                <c:pt idx="5596">
                  <c:v>43783</c:v>
                </c:pt>
                <c:pt idx="5597">
                  <c:v>43784</c:v>
                </c:pt>
                <c:pt idx="5598">
                  <c:v>43785</c:v>
                </c:pt>
                <c:pt idx="5599">
                  <c:v>43786</c:v>
                </c:pt>
                <c:pt idx="5600">
                  <c:v>43787</c:v>
                </c:pt>
                <c:pt idx="5601">
                  <c:v>43788</c:v>
                </c:pt>
                <c:pt idx="5602">
                  <c:v>43789</c:v>
                </c:pt>
                <c:pt idx="5603">
                  <c:v>43790</c:v>
                </c:pt>
                <c:pt idx="5604">
                  <c:v>43791</c:v>
                </c:pt>
                <c:pt idx="5605">
                  <c:v>43792</c:v>
                </c:pt>
                <c:pt idx="5606">
                  <c:v>43793</c:v>
                </c:pt>
                <c:pt idx="5607">
                  <c:v>43794</c:v>
                </c:pt>
                <c:pt idx="5608">
                  <c:v>43795</c:v>
                </c:pt>
                <c:pt idx="5609">
                  <c:v>43796</c:v>
                </c:pt>
                <c:pt idx="5610">
                  <c:v>43797</c:v>
                </c:pt>
                <c:pt idx="5611">
                  <c:v>43798</c:v>
                </c:pt>
                <c:pt idx="5612">
                  <c:v>43799</c:v>
                </c:pt>
                <c:pt idx="5613">
                  <c:v>43800</c:v>
                </c:pt>
                <c:pt idx="5614">
                  <c:v>43801</c:v>
                </c:pt>
                <c:pt idx="5615">
                  <c:v>43802</c:v>
                </c:pt>
                <c:pt idx="5616">
                  <c:v>43803</c:v>
                </c:pt>
                <c:pt idx="5617">
                  <c:v>43804</c:v>
                </c:pt>
                <c:pt idx="5618">
                  <c:v>43805</c:v>
                </c:pt>
                <c:pt idx="5619">
                  <c:v>43806</c:v>
                </c:pt>
                <c:pt idx="5620">
                  <c:v>43807</c:v>
                </c:pt>
                <c:pt idx="5621">
                  <c:v>43808</c:v>
                </c:pt>
                <c:pt idx="5622">
                  <c:v>43809</c:v>
                </c:pt>
                <c:pt idx="5623">
                  <c:v>43810</c:v>
                </c:pt>
                <c:pt idx="5624">
                  <c:v>43811</c:v>
                </c:pt>
                <c:pt idx="5625">
                  <c:v>43812</c:v>
                </c:pt>
                <c:pt idx="5626">
                  <c:v>43813</c:v>
                </c:pt>
                <c:pt idx="5627">
                  <c:v>43814</c:v>
                </c:pt>
                <c:pt idx="5628">
                  <c:v>43815</c:v>
                </c:pt>
                <c:pt idx="5629">
                  <c:v>43816</c:v>
                </c:pt>
                <c:pt idx="5630">
                  <c:v>43817</c:v>
                </c:pt>
                <c:pt idx="5631">
                  <c:v>43818</c:v>
                </c:pt>
                <c:pt idx="5632">
                  <c:v>43819</c:v>
                </c:pt>
                <c:pt idx="5633">
                  <c:v>43820</c:v>
                </c:pt>
                <c:pt idx="5634">
                  <c:v>43821</c:v>
                </c:pt>
                <c:pt idx="5635">
                  <c:v>43822</c:v>
                </c:pt>
                <c:pt idx="5636">
                  <c:v>43823</c:v>
                </c:pt>
                <c:pt idx="5637">
                  <c:v>43824</c:v>
                </c:pt>
                <c:pt idx="5638">
                  <c:v>43825</c:v>
                </c:pt>
                <c:pt idx="5639">
                  <c:v>43826</c:v>
                </c:pt>
                <c:pt idx="5640">
                  <c:v>43827</c:v>
                </c:pt>
                <c:pt idx="5641">
                  <c:v>43828</c:v>
                </c:pt>
                <c:pt idx="5642">
                  <c:v>43829</c:v>
                </c:pt>
                <c:pt idx="5643">
                  <c:v>43830</c:v>
                </c:pt>
                <c:pt idx="5644">
                  <c:v>43831</c:v>
                </c:pt>
                <c:pt idx="5645">
                  <c:v>43832</c:v>
                </c:pt>
                <c:pt idx="5646">
                  <c:v>43833</c:v>
                </c:pt>
                <c:pt idx="5647">
                  <c:v>43834</c:v>
                </c:pt>
                <c:pt idx="5648">
                  <c:v>43835</c:v>
                </c:pt>
                <c:pt idx="5649">
                  <c:v>43836</c:v>
                </c:pt>
                <c:pt idx="5650">
                  <c:v>43837</c:v>
                </c:pt>
                <c:pt idx="5651">
                  <c:v>43838</c:v>
                </c:pt>
                <c:pt idx="5652">
                  <c:v>43839</c:v>
                </c:pt>
                <c:pt idx="5653">
                  <c:v>43840</c:v>
                </c:pt>
                <c:pt idx="5654">
                  <c:v>43841</c:v>
                </c:pt>
                <c:pt idx="5655">
                  <c:v>43842</c:v>
                </c:pt>
                <c:pt idx="5656">
                  <c:v>43843</c:v>
                </c:pt>
                <c:pt idx="5657">
                  <c:v>43844</c:v>
                </c:pt>
                <c:pt idx="5658">
                  <c:v>43845</c:v>
                </c:pt>
                <c:pt idx="5659">
                  <c:v>43846</c:v>
                </c:pt>
                <c:pt idx="5660">
                  <c:v>43847</c:v>
                </c:pt>
                <c:pt idx="5661">
                  <c:v>43848</c:v>
                </c:pt>
                <c:pt idx="5662">
                  <c:v>43849</c:v>
                </c:pt>
                <c:pt idx="5663">
                  <c:v>43850</c:v>
                </c:pt>
                <c:pt idx="5664">
                  <c:v>43851</c:v>
                </c:pt>
                <c:pt idx="5665">
                  <c:v>43852</c:v>
                </c:pt>
                <c:pt idx="5666">
                  <c:v>43853</c:v>
                </c:pt>
                <c:pt idx="5667">
                  <c:v>43854</c:v>
                </c:pt>
                <c:pt idx="5668">
                  <c:v>43855</c:v>
                </c:pt>
                <c:pt idx="5669">
                  <c:v>43856</c:v>
                </c:pt>
                <c:pt idx="5670">
                  <c:v>43857</c:v>
                </c:pt>
                <c:pt idx="5671">
                  <c:v>43858</c:v>
                </c:pt>
                <c:pt idx="5672">
                  <c:v>43859</c:v>
                </c:pt>
                <c:pt idx="5673">
                  <c:v>43860</c:v>
                </c:pt>
                <c:pt idx="5674">
                  <c:v>43861</c:v>
                </c:pt>
                <c:pt idx="5675">
                  <c:v>43862</c:v>
                </c:pt>
                <c:pt idx="5676">
                  <c:v>43863</c:v>
                </c:pt>
                <c:pt idx="5677">
                  <c:v>43864</c:v>
                </c:pt>
                <c:pt idx="5678">
                  <c:v>43865</c:v>
                </c:pt>
                <c:pt idx="5679">
                  <c:v>43866</c:v>
                </c:pt>
                <c:pt idx="5680">
                  <c:v>43867</c:v>
                </c:pt>
                <c:pt idx="5681">
                  <c:v>43868</c:v>
                </c:pt>
                <c:pt idx="5682">
                  <c:v>43869</c:v>
                </c:pt>
                <c:pt idx="5683">
                  <c:v>43870</c:v>
                </c:pt>
                <c:pt idx="5684">
                  <c:v>43871</c:v>
                </c:pt>
                <c:pt idx="5685">
                  <c:v>43872</c:v>
                </c:pt>
                <c:pt idx="5686">
                  <c:v>43873</c:v>
                </c:pt>
                <c:pt idx="5687">
                  <c:v>43874</c:v>
                </c:pt>
                <c:pt idx="5688">
                  <c:v>43875</c:v>
                </c:pt>
                <c:pt idx="5689">
                  <c:v>43876</c:v>
                </c:pt>
                <c:pt idx="5690">
                  <c:v>43877</c:v>
                </c:pt>
                <c:pt idx="5691">
                  <c:v>43878</c:v>
                </c:pt>
                <c:pt idx="5692">
                  <c:v>43879</c:v>
                </c:pt>
                <c:pt idx="5693">
                  <c:v>43880</c:v>
                </c:pt>
                <c:pt idx="5694">
                  <c:v>43881</c:v>
                </c:pt>
                <c:pt idx="5695">
                  <c:v>43882</c:v>
                </c:pt>
                <c:pt idx="5696">
                  <c:v>43883</c:v>
                </c:pt>
                <c:pt idx="5697">
                  <c:v>43884</c:v>
                </c:pt>
                <c:pt idx="5698">
                  <c:v>43885</c:v>
                </c:pt>
                <c:pt idx="5699">
                  <c:v>43886</c:v>
                </c:pt>
                <c:pt idx="5700">
                  <c:v>43887</c:v>
                </c:pt>
                <c:pt idx="5701">
                  <c:v>43888</c:v>
                </c:pt>
                <c:pt idx="5702">
                  <c:v>43889</c:v>
                </c:pt>
                <c:pt idx="5703">
                  <c:v>43890</c:v>
                </c:pt>
                <c:pt idx="5704">
                  <c:v>43891</c:v>
                </c:pt>
                <c:pt idx="5705">
                  <c:v>43892</c:v>
                </c:pt>
                <c:pt idx="5706">
                  <c:v>43893</c:v>
                </c:pt>
                <c:pt idx="5707">
                  <c:v>43894</c:v>
                </c:pt>
                <c:pt idx="5708">
                  <c:v>43895</c:v>
                </c:pt>
                <c:pt idx="5709">
                  <c:v>43896</c:v>
                </c:pt>
                <c:pt idx="5710">
                  <c:v>43897</c:v>
                </c:pt>
                <c:pt idx="5711">
                  <c:v>43898</c:v>
                </c:pt>
                <c:pt idx="5712">
                  <c:v>43899</c:v>
                </c:pt>
                <c:pt idx="5713">
                  <c:v>43900</c:v>
                </c:pt>
                <c:pt idx="5714">
                  <c:v>43901</c:v>
                </c:pt>
                <c:pt idx="5715">
                  <c:v>43902</c:v>
                </c:pt>
                <c:pt idx="5716">
                  <c:v>43903</c:v>
                </c:pt>
                <c:pt idx="5717">
                  <c:v>43904</c:v>
                </c:pt>
                <c:pt idx="5718">
                  <c:v>43905</c:v>
                </c:pt>
                <c:pt idx="5719">
                  <c:v>43906</c:v>
                </c:pt>
                <c:pt idx="5720">
                  <c:v>43907</c:v>
                </c:pt>
                <c:pt idx="5721">
                  <c:v>43908</c:v>
                </c:pt>
                <c:pt idx="5722">
                  <c:v>43909</c:v>
                </c:pt>
                <c:pt idx="5723">
                  <c:v>43910</c:v>
                </c:pt>
                <c:pt idx="5724">
                  <c:v>43911</c:v>
                </c:pt>
                <c:pt idx="5725">
                  <c:v>43912</c:v>
                </c:pt>
                <c:pt idx="5726">
                  <c:v>43913</c:v>
                </c:pt>
                <c:pt idx="5727">
                  <c:v>43914</c:v>
                </c:pt>
                <c:pt idx="5728">
                  <c:v>43915</c:v>
                </c:pt>
                <c:pt idx="5729">
                  <c:v>43916</c:v>
                </c:pt>
                <c:pt idx="5730">
                  <c:v>43917</c:v>
                </c:pt>
                <c:pt idx="5731">
                  <c:v>43918</c:v>
                </c:pt>
                <c:pt idx="5732">
                  <c:v>43919</c:v>
                </c:pt>
                <c:pt idx="5733">
                  <c:v>43920</c:v>
                </c:pt>
                <c:pt idx="5734">
                  <c:v>43921</c:v>
                </c:pt>
                <c:pt idx="5735">
                  <c:v>43922</c:v>
                </c:pt>
                <c:pt idx="5736">
                  <c:v>43923</c:v>
                </c:pt>
                <c:pt idx="5737">
                  <c:v>43924</c:v>
                </c:pt>
                <c:pt idx="5738">
                  <c:v>43925</c:v>
                </c:pt>
                <c:pt idx="5739">
                  <c:v>43926</c:v>
                </c:pt>
                <c:pt idx="5740">
                  <c:v>43927</c:v>
                </c:pt>
                <c:pt idx="5741">
                  <c:v>43928</c:v>
                </c:pt>
                <c:pt idx="5742">
                  <c:v>43929</c:v>
                </c:pt>
                <c:pt idx="5743">
                  <c:v>43930</c:v>
                </c:pt>
                <c:pt idx="5744">
                  <c:v>43931</c:v>
                </c:pt>
                <c:pt idx="5745">
                  <c:v>43932</c:v>
                </c:pt>
                <c:pt idx="5746">
                  <c:v>43933</c:v>
                </c:pt>
                <c:pt idx="5747">
                  <c:v>43934</c:v>
                </c:pt>
                <c:pt idx="5748">
                  <c:v>43935</c:v>
                </c:pt>
                <c:pt idx="5749">
                  <c:v>43936</c:v>
                </c:pt>
                <c:pt idx="5750">
                  <c:v>43937</c:v>
                </c:pt>
                <c:pt idx="5751">
                  <c:v>43938</c:v>
                </c:pt>
                <c:pt idx="5752">
                  <c:v>43939</c:v>
                </c:pt>
                <c:pt idx="5753">
                  <c:v>43940</c:v>
                </c:pt>
                <c:pt idx="5754">
                  <c:v>43941</c:v>
                </c:pt>
                <c:pt idx="5755">
                  <c:v>43942</c:v>
                </c:pt>
                <c:pt idx="5756">
                  <c:v>43943</c:v>
                </c:pt>
                <c:pt idx="5757">
                  <c:v>43944</c:v>
                </c:pt>
                <c:pt idx="5758">
                  <c:v>43945</c:v>
                </c:pt>
                <c:pt idx="5759">
                  <c:v>43946</c:v>
                </c:pt>
                <c:pt idx="5760">
                  <c:v>43947</c:v>
                </c:pt>
                <c:pt idx="5761">
                  <c:v>43948</c:v>
                </c:pt>
                <c:pt idx="5762">
                  <c:v>43949</c:v>
                </c:pt>
                <c:pt idx="5763">
                  <c:v>43950</c:v>
                </c:pt>
                <c:pt idx="5764">
                  <c:v>43951</c:v>
                </c:pt>
                <c:pt idx="5765">
                  <c:v>43952</c:v>
                </c:pt>
                <c:pt idx="5766">
                  <c:v>43953</c:v>
                </c:pt>
                <c:pt idx="5767">
                  <c:v>43954</c:v>
                </c:pt>
                <c:pt idx="5768">
                  <c:v>43955</c:v>
                </c:pt>
                <c:pt idx="5769">
                  <c:v>43956</c:v>
                </c:pt>
                <c:pt idx="5770">
                  <c:v>43957</c:v>
                </c:pt>
                <c:pt idx="5771">
                  <c:v>43958</c:v>
                </c:pt>
                <c:pt idx="5772">
                  <c:v>43959</c:v>
                </c:pt>
                <c:pt idx="5773">
                  <c:v>43960</c:v>
                </c:pt>
                <c:pt idx="5774">
                  <c:v>43961</c:v>
                </c:pt>
                <c:pt idx="5775">
                  <c:v>43962</c:v>
                </c:pt>
                <c:pt idx="5776">
                  <c:v>43963</c:v>
                </c:pt>
                <c:pt idx="5777">
                  <c:v>43964</c:v>
                </c:pt>
                <c:pt idx="5778">
                  <c:v>43965</c:v>
                </c:pt>
                <c:pt idx="5779">
                  <c:v>43966</c:v>
                </c:pt>
                <c:pt idx="5780">
                  <c:v>43967</c:v>
                </c:pt>
                <c:pt idx="5781">
                  <c:v>43968</c:v>
                </c:pt>
                <c:pt idx="5782">
                  <c:v>43969</c:v>
                </c:pt>
                <c:pt idx="5783">
                  <c:v>43970</c:v>
                </c:pt>
                <c:pt idx="5784">
                  <c:v>43971</c:v>
                </c:pt>
                <c:pt idx="5785">
                  <c:v>43972</c:v>
                </c:pt>
                <c:pt idx="5786">
                  <c:v>43973</c:v>
                </c:pt>
                <c:pt idx="5787">
                  <c:v>43974</c:v>
                </c:pt>
                <c:pt idx="5788">
                  <c:v>43975</c:v>
                </c:pt>
                <c:pt idx="5789">
                  <c:v>43976</c:v>
                </c:pt>
                <c:pt idx="5790">
                  <c:v>43977</c:v>
                </c:pt>
                <c:pt idx="5791">
                  <c:v>43978</c:v>
                </c:pt>
                <c:pt idx="5792">
                  <c:v>43979</c:v>
                </c:pt>
                <c:pt idx="5793">
                  <c:v>43980</c:v>
                </c:pt>
                <c:pt idx="5794">
                  <c:v>43981</c:v>
                </c:pt>
                <c:pt idx="5795">
                  <c:v>43982</c:v>
                </c:pt>
                <c:pt idx="5796">
                  <c:v>43983</c:v>
                </c:pt>
                <c:pt idx="5797">
                  <c:v>43984</c:v>
                </c:pt>
                <c:pt idx="5798">
                  <c:v>43985</c:v>
                </c:pt>
                <c:pt idx="5799">
                  <c:v>43986</c:v>
                </c:pt>
                <c:pt idx="5800">
                  <c:v>43987</c:v>
                </c:pt>
                <c:pt idx="5801">
                  <c:v>43988</c:v>
                </c:pt>
                <c:pt idx="5802">
                  <c:v>43989</c:v>
                </c:pt>
                <c:pt idx="5803">
                  <c:v>43990</c:v>
                </c:pt>
                <c:pt idx="5804">
                  <c:v>43991</c:v>
                </c:pt>
                <c:pt idx="5805">
                  <c:v>43992</c:v>
                </c:pt>
                <c:pt idx="5806">
                  <c:v>43993</c:v>
                </c:pt>
                <c:pt idx="5807">
                  <c:v>43994</c:v>
                </c:pt>
                <c:pt idx="5808">
                  <c:v>43995</c:v>
                </c:pt>
                <c:pt idx="5809">
                  <c:v>43996</c:v>
                </c:pt>
                <c:pt idx="5810">
                  <c:v>43997</c:v>
                </c:pt>
                <c:pt idx="5811">
                  <c:v>43998</c:v>
                </c:pt>
                <c:pt idx="5812">
                  <c:v>43999</c:v>
                </c:pt>
                <c:pt idx="5813">
                  <c:v>44000</c:v>
                </c:pt>
                <c:pt idx="5814">
                  <c:v>44001</c:v>
                </c:pt>
                <c:pt idx="5815">
                  <c:v>44002</c:v>
                </c:pt>
                <c:pt idx="5816">
                  <c:v>44003</c:v>
                </c:pt>
                <c:pt idx="5817">
                  <c:v>44004</c:v>
                </c:pt>
                <c:pt idx="5818">
                  <c:v>44005</c:v>
                </c:pt>
                <c:pt idx="5819">
                  <c:v>44006</c:v>
                </c:pt>
                <c:pt idx="5820">
                  <c:v>44007</c:v>
                </c:pt>
                <c:pt idx="5821">
                  <c:v>44008</c:v>
                </c:pt>
                <c:pt idx="5822">
                  <c:v>44009</c:v>
                </c:pt>
                <c:pt idx="5823">
                  <c:v>44010</c:v>
                </c:pt>
                <c:pt idx="5824">
                  <c:v>44011</c:v>
                </c:pt>
                <c:pt idx="5825">
                  <c:v>44012</c:v>
                </c:pt>
                <c:pt idx="5826">
                  <c:v>44013</c:v>
                </c:pt>
                <c:pt idx="5827">
                  <c:v>44014</c:v>
                </c:pt>
                <c:pt idx="5828">
                  <c:v>44015</c:v>
                </c:pt>
                <c:pt idx="5829">
                  <c:v>44016</c:v>
                </c:pt>
                <c:pt idx="5830">
                  <c:v>44017</c:v>
                </c:pt>
                <c:pt idx="5831">
                  <c:v>44018</c:v>
                </c:pt>
                <c:pt idx="5832">
                  <c:v>44019</c:v>
                </c:pt>
                <c:pt idx="5833">
                  <c:v>44020</c:v>
                </c:pt>
                <c:pt idx="5834">
                  <c:v>44021</c:v>
                </c:pt>
                <c:pt idx="5835">
                  <c:v>44022</c:v>
                </c:pt>
                <c:pt idx="5836">
                  <c:v>44023</c:v>
                </c:pt>
                <c:pt idx="5837">
                  <c:v>44024</c:v>
                </c:pt>
                <c:pt idx="5838">
                  <c:v>44025</c:v>
                </c:pt>
                <c:pt idx="5839">
                  <c:v>44026</c:v>
                </c:pt>
                <c:pt idx="5840">
                  <c:v>44027</c:v>
                </c:pt>
                <c:pt idx="5841">
                  <c:v>44028</c:v>
                </c:pt>
                <c:pt idx="5842">
                  <c:v>44029</c:v>
                </c:pt>
                <c:pt idx="5843">
                  <c:v>44030</c:v>
                </c:pt>
                <c:pt idx="5844">
                  <c:v>44031</c:v>
                </c:pt>
                <c:pt idx="5845">
                  <c:v>44032</c:v>
                </c:pt>
                <c:pt idx="5846">
                  <c:v>44033</c:v>
                </c:pt>
                <c:pt idx="5847">
                  <c:v>44034</c:v>
                </c:pt>
                <c:pt idx="5848">
                  <c:v>44035</c:v>
                </c:pt>
                <c:pt idx="5849">
                  <c:v>44036</c:v>
                </c:pt>
                <c:pt idx="5850">
                  <c:v>44037</c:v>
                </c:pt>
                <c:pt idx="5851">
                  <c:v>44038</c:v>
                </c:pt>
                <c:pt idx="5852">
                  <c:v>44039</c:v>
                </c:pt>
                <c:pt idx="5853">
                  <c:v>44040</c:v>
                </c:pt>
                <c:pt idx="5854">
                  <c:v>44041</c:v>
                </c:pt>
                <c:pt idx="5855">
                  <c:v>44042</c:v>
                </c:pt>
                <c:pt idx="5856">
                  <c:v>44043</c:v>
                </c:pt>
                <c:pt idx="5857">
                  <c:v>44044</c:v>
                </c:pt>
                <c:pt idx="5858">
                  <c:v>44045</c:v>
                </c:pt>
                <c:pt idx="5859">
                  <c:v>44046</c:v>
                </c:pt>
                <c:pt idx="5860">
                  <c:v>44047</c:v>
                </c:pt>
                <c:pt idx="5861">
                  <c:v>44048</c:v>
                </c:pt>
                <c:pt idx="5862">
                  <c:v>44049</c:v>
                </c:pt>
                <c:pt idx="5863">
                  <c:v>44050</c:v>
                </c:pt>
                <c:pt idx="5864">
                  <c:v>44051</c:v>
                </c:pt>
                <c:pt idx="5865">
                  <c:v>44052</c:v>
                </c:pt>
                <c:pt idx="5866">
                  <c:v>44053</c:v>
                </c:pt>
                <c:pt idx="5867">
                  <c:v>44054</c:v>
                </c:pt>
                <c:pt idx="5868">
                  <c:v>44055</c:v>
                </c:pt>
                <c:pt idx="5869">
                  <c:v>44056</c:v>
                </c:pt>
                <c:pt idx="5870">
                  <c:v>44057</c:v>
                </c:pt>
                <c:pt idx="5871">
                  <c:v>44058</c:v>
                </c:pt>
                <c:pt idx="5872">
                  <c:v>44059</c:v>
                </c:pt>
                <c:pt idx="5873">
                  <c:v>44060</c:v>
                </c:pt>
                <c:pt idx="5874">
                  <c:v>44061</c:v>
                </c:pt>
                <c:pt idx="5875">
                  <c:v>44062</c:v>
                </c:pt>
                <c:pt idx="5876">
                  <c:v>44063</c:v>
                </c:pt>
                <c:pt idx="5877">
                  <c:v>44064</c:v>
                </c:pt>
                <c:pt idx="5878">
                  <c:v>44065</c:v>
                </c:pt>
                <c:pt idx="5879">
                  <c:v>44066</c:v>
                </c:pt>
                <c:pt idx="5880">
                  <c:v>44067</c:v>
                </c:pt>
                <c:pt idx="5881">
                  <c:v>44068</c:v>
                </c:pt>
                <c:pt idx="5882">
                  <c:v>44069</c:v>
                </c:pt>
                <c:pt idx="5883">
                  <c:v>44070</c:v>
                </c:pt>
                <c:pt idx="5884">
                  <c:v>44071</c:v>
                </c:pt>
                <c:pt idx="5885">
                  <c:v>44072</c:v>
                </c:pt>
                <c:pt idx="5886">
                  <c:v>44073</c:v>
                </c:pt>
                <c:pt idx="5887">
                  <c:v>44074</c:v>
                </c:pt>
                <c:pt idx="5888">
                  <c:v>44075</c:v>
                </c:pt>
                <c:pt idx="5889">
                  <c:v>44076</c:v>
                </c:pt>
                <c:pt idx="5890">
                  <c:v>44077</c:v>
                </c:pt>
                <c:pt idx="5891">
                  <c:v>44078</c:v>
                </c:pt>
                <c:pt idx="5892">
                  <c:v>44079</c:v>
                </c:pt>
                <c:pt idx="5893">
                  <c:v>44080</c:v>
                </c:pt>
                <c:pt idx="5894">
                  <c:v>44081</c:v>
                </c:pt>
                <c:pt idx="5895">
                  <c:v>44082</c:v>
                </c:pt>
                <c:pt idx="5896">
                  <c:v>44083</c:v>
                </c:pt>
                <c:pt idx="5897">
                  <c:v>44084</c:v>
                </c:pt>
                <c:pt idx="5898">
                  <c:v>44085</c:v>
                </c:pt>
                <c:pt idx="5899">
                  <c:v>44086</c:v>
                </c:pt>
                <c:pt idx="5900">
                  <c:v>44087</c:v>
                </c:pt>
                <c:pt idx="5901">
                  <c:v>44088</c:v>
                </c:pt>
                <c:pt idx="5902">
                  <c:v>44089</c:v>
                </c:pt>
                <c:pt idx="5903">
                  <c:v>44090</c:v>
                </c:pt>
                <c:pt idx="5904">
                  <c:v>44091</c:v>
                </c:pt>
                <c:pt idx="5905">
                  <c:v>44092</c:v>
                </c:pt>
                <c:pt idx="5906">
                  <c:v>44093</c:v>
                </c:pt>
                <c:pt idx="5907">
                  <c:v>44094</c:v>
                </c:pt>
                <c:pt idx="5908">
                  <c:v>44095</c:v>
                </c:pt>
                <c:pt idx="5909">
                  <c:v>44096</c:v>
                </c:pt>
                <c:pt idx="5910">
                  <c:v>44097</c:v>
                </c:pt>
                <c:pt idx="5911">
                  <c:v>44098</c:v>
                </c:pt>
                <c:pt idx="5912">
                  <c:v>44099</c:v>
                </c:pt>
                <c:pt idx="5913">
                  <c:v>44100</c:v>
                </c:pt>
                <c:pt idx="5914">
                  <c:v>44101</c:v>
                </c:pt>
                <c:pt idx="5915">
                  <c:v>44102</c:v>
                </c:pt>
                <c:pt idx="5916">
                  <c:v>44103</c:v>
                </c:pt>
                <c:pt idx="5917">
                  <c:v>44104</c:v>
                </c:pt>
                <c:pt idx="5918">
                  <c:v>44105</c:v>
                </c:pt>
                <c:pt idx="5919">
                  <c:v>44106</c:v>
                </c:pt>
                <c:pt idx="5920">
                  <c:v>44107</c:v>
                </c:pt>
                <c:pt idx="5921">
                  <c:v>44108</c:v>
                </c:pt>
                <c:pt idx="5922">
                  <c:v>44109</c:v>
                </c:pt>
                <c:pt idx="5923">
                  <c:v>44110</c:v>
                </c:pt>
                <c:pt idx="5924">
                  <c:v>44111</c:v>
                </c:pt>
                <c:pt idx="5925">
                  <c:v>44112</c:v>
                </c:pt>
                <c:pt idx="5926">
                  <c:v>44113</c:v>
                </c:pt>
                <c:pt idx="5927">
                  <c:v>44114</c:v>
                </c:pt>
                <c:pt idx="5928">
                  <c:v>44115</c:v>
                </c:pt>
                <c:pt idx="5929">
                  <c:v>44116</c:v>
                </c:pt>
                <c:pt idx="5930">
                  <c:v>44117</c:v>
                </c:pt>
                <c:pt idx="5931">
                  <c:v>44118</c:v>
                </c:pt>
                <c:pt idx="5932">
                  <c:v>44119</c:v>
                </c:pt>
                <c:pt idx="5933">
                  <c:v>44120</c:v>
                </c:pt>
                <c:pt idx="5934">
                  <c:v>44121</c:v>
                </c:pt>
                <c:pt idx="5935">
                  <c:v>44122</c:v>
                </c:pt>
                <c:pt idx="5936">
                  <c:v>44123</c:v>
                </c:pt>
                <c:pt idx="5937">
                  <c:v>44124</c:v>
                </c:pt>
                <c:pt idx="5938">
                  <c:v>44125</c:v>
                </c:pt>
                <c:pt idx="5939">
                  <c:v>44126</c:v>
                </c:pt>
                <c:pt idx="5940">
                  <c:v>44127</c:v>
                </c:pt>
                <c:pt idx="5941">
                  <c:v>44128</c:v>
                </c:pt>
                <c:pt idx="5942">
                  <c:v>44129</c:v>
                </c:pt>
                <c:pt idx="5943">
                  <c:v>44130</c:v>
                </c:pt>
                <c:pt idx="5944">
                  <c:v>44131</c:v>
                </c:pt>
                <c:pt idx="5945">
                  <c:v>44132</c:v>
                </c:pt>
                <c:pt idx="5946">
                  <c:v>44133</c:v>
                </c:pt>
                <c:pt idx="5947">
                  <c:v>44134</c:v>
                </c:pt>
                <c:pt idx="5948">
                  <c:v>44135</c:v>
                </c:pt>
                <c:pt idx="5949">
                  <c:v>44136</c:v>
                </c:pt>
                <c:pt idx="5950">
                  <c:v>44137</c:v>
                </c:pt>
                <c:pt idx="5951">
                  <c:v>44138</c:v>
                </c:pt>
                <c:pt idx="5952">
                  <c:v>44139</c:v>
                </c:pt>
                <c:pt idx="5953">
                  <c:v>44140</c:v>
                </c:pt>
                <c:pt idx="5954">
                  <c:v>44141</c:v>
                </c:pt>
                <c:pt idx="5955">
                  <c:v>44142</c:v>
                </c:pt>
                <c:pt idx="5956">
                  <c:v>44143</c:v>
                </c:pt>
                <c:pt idx="5957">
                  <c:v>44144</c:v>
                </c:pt>
                <c:pt idx="5958">
                  <c:v>44145</c:v>
                </c:pt>
                <c:pt idx="5959">
                  <c:v>44146</c:v>
                </c:pt>
                <c:pt idx="5960">
                  <c:v>44147</c:v>
                </c:pt>
                <c:pt idx="5961">
                  <c:v>44148</c:v>
                </c:pt>
                <c:pt idx="5962">
                  <c:v>44149</c:v>
                </c:pt>
                <c:pt idx="5963">
                  <c:v>44150</c:v>
                </c:pt>
                <c:pt idx="5964">
                  <c:v>44151</c:v>
                </c:pt>
                <c:pt idx="5965">
                  <c:v>44152</c:v>
                </c:pt>
                <c:pt idx="5966">
                  <c:v>44153</c:v>
                </c:pt>
                <c:pt idx="5967">
                  <c:v>44154</c:v>
                </c:pt>
                <c:pt idx="5968">
                  <c:v>44155</c:v>
                </c:pt>
                <c:pt idx="5969">
                  <c:v>44156</c:v>
                </c:pt>
                <c:pt idx="5970">
                  <c:v>44157</c:v>
                </c:pt>
                <c:pt idx="5971">
                  <c:v>44158</c:v>
                </c:pt>
                <c:pt idx="5972">
                  <c:v>44159</c:v>
                </c:pt>
                <c:pt idx="5973">
                  <c:v>44160</c:v>
                </c:pt>
                <c:pt idx="5974">
                  <c:v>44161</c:v>
                </c:pt>
                <c:pt idx="5975">
                  <c:v>44162</c:v>
                </c:pt>
                <c:pt idx="5976">
                  <c:v>44163</c:v>
                </c:pt>
                <c:pt idx="5977">
                  <c:v>44164</c:v>
                </c:pt>
                <c:pt idx="5978">
                  <c:v>44165</c:v>
                </c:pt>
                <c:pt idx="5979">
                  <c:v>44166</c:v>
                </c:pt>
                <c:pt idx="5980">
                  <c:v>44167</c:v>
                </c:pt>
                <c:pt idx="5981">
                  <c:v>44168</c:v>
                </c:pt>
                <c:pt idx="5982">
                  <c:v>44169</c:v>
                </c:pt>
                <c:pt idx="5983">
                  <c:v>44170</c:v>
                </c:pt>
                <c:pt idx="5984">
                  <c:v>44171</c:v>
                </c:pt>
                <c:pt idx="5985">
                  <c:v>44172</c:v>
                </c:pt>
                <c:pt idx="5986">
                  <c:v>44173</c:v>
                </c:pt>
                <c:pt idx="5987">
                  <c:v>44174</c:v>
                </c:pt>
                <c:pt idx="5988">
                  <c:v>44175</c:v>
                </c:pt>
                <c:pt idx="5989">
                  <c:v>44176</c:v>
                </c:pt>
                <c:pt idx="5990">
                  <c:v>44177</c:v>
                </c:pt>
                <c:pt idx="5991">
                  <c:v>44178</c:v>
                </c:pt>
                <c:pt idx="5992">
                  <c:v>44179</c:v>
                </c:pt>
                <c:pt idx="5993">
                  <c:v>44180</c:v>
                </c:pt>
                <c:pt idx="5994">
                  <c:v>44181</c:v>
                </c:pt>
                <c:pt idx="5995">
                  <c:v>44182</c:v>
                </c:pt>
                <c:pt idx="5996">
                  <c:v>44183</c:v>
                </c:pt>
                <c:pt idx="5997">
                  <c:v>44184</c:v>
                </c:pt>
                <c:pt idx="5998">
                  <c:v>44185</c:v>
                </c:pt>
                <c:pt idx="5999">
                  <c:v>44186</c:v>
                </c:pt>
                <c:pt idx="6000">
                  <c:v>44187</c:v>
                </c:pt>
                <c:pt idx="6001">
                  <c:v>44188</c:v>
                </c:pt>
                <c:pt idx="6002">
                  <c:v>44189</c:v>
                </c:pt>
                <c:pt idx="6003">
                  <c:v>44190</c:v>
                </c:pt>
                <c:pt idx="6004">
                  <c:v>44191</c:v>
                </c:pt>
                <c:pt idx="6005">
                  <c:v>44192</c:v>
                </c:pt>
                <c:pt idx="6006">
                  <c:v>44193</c:v>
                </c:pt>
                <c:pt idx="6007">
                  <c:v>44194</c:v>
                </c:pt>
                <c:pt idx="6008">
                  <c:v>44195</c:v>
                </c:pt>
                <c:pt idx="6009">
                  <c:v>44196</c:v>
                </c:pt>
                <c:pt idx="6010">
                  <c:v>44197</c:v>
                </c:pt>
                <c:pt idx="6011">
                  <c:v>44198</c:v>
                </c:pt>
                <c:pt idx="6012">
                  <c:v>44199</c:v>
                </c:pt>
                <c:pt idx="6013">
                  <c:v>44200</c:v>
                </c:pt>
                <c:pt idx="6014">
                  <c:v>44201</c:v>
                </c:pt>
                <c:pt idx="6015">
                  <c:v>44202</c:v>
                </c:pt>
                <c:pt idx="6016">
                  <c:v>44203</c:v>
                </c:pt>
                <c:pt idx="6017">
                  <c:v>44204</c:v>
                </c:pt>
                <c:pt idx="6018">
                  <c:v>44205</c:v>
                </c:pt>
                <c:pt idx="6019">
                  <c:v>44206</c:v>
                </c:pt>
                <c:pt idx="6020">
                  <c:v>44207</c:v>
                </c:pt>
                <c:pt idx="6021">
                  <c:v>44208</c:v>
                </c:pt>
                <c:pt idx="6022">
                  <c:v>44209</c:v>
                </c:pt>
                <c:pt idx="6023">
                  <c:v>44210</c:v>
                </c:pt>
                <c:pt idx="6024">
                  <c:v>44211</c:v>
                </c:pt>
                <c:pt idx="6025">
                  <c:v>44212</c:v>
                </c:pt>
                <c:pt idx="6026">
                  <c:v>44213</c:v>
                </c:pt>
                <c:pt idx="6027">
                  <c:v>44214</c:v>
                </c:pt>
                <c:pt idx="6028">
                  <c:v>44215</c:v>
                </c:pt>
                <c:pt idx="6029">
                  <c:v>44216</c:v>
                </c:pt>
                <c:pt idx="6030">
                  <c:v>44217</c:v>
                </c:pt>
                <c:pt idx="6031">
                  <c:v>44218</c:v>
                </c:pt>
                <c:pt idx="6032">
                  <c:v>44219</c:v>
                </c:pt>
                <c:pt idx="6033">
                  <c:v>44220</c:v>
                </c:pt>
                <c:pt idx="6034">
                  <c:v>44221</c:v>
                </c:pt>
                <c:pt idx="6035">
                  <c:v>44222</c:v>
                </c:pt>
                <c:pt idx="6036">
                  <c:v>44223</c:v>
                </c:pt>
                <c:pt idx="6037">
                  <c:v>44224</c:v>
                </c:pt>
                <c:pt idx="6038">
                  <c:v>44225</c:v>
                </c:pt>
                <c:pt idx="6039">
                  <c:v>44226</c:v>
                </c:pt>
                <c:pt idx="6040">
                  <c:v>44227</c:v>
                </c:pt>
                <c:pt idx="6041">
                  <c:v>44228</c:v>
                </c:pt>
                <c:pt idx="6042">
                  <c:v>44229</c:v>
                </c:pt>
                <c:pt idx="6043">
                  <c:v>44230</c:v>
                </c:pt>
                <c:pt idx="6044">
                  <c:v>44231</c:v>
                </c:pt>
                <c:pt idx="6045">
                  <c:v>44232</c:v>
                </c:pt>
                <c:pt idx="6046">
                  <c:v>44233</c:v>
                </c:pt>
                <c:pt idx="6047">
                  <c:v>44234</c:v>
                </c:pt>
                <c:pt idx="6048">
                  <c:v>44235</c:v>
                </c:pt>
                <c:pt idx="6049">
                  <c:v>44236</c:v>
                </c:pt>
                <c:pt idx="6050">
                  <c:v>44237</c:v>
                </c:pt>
                <c:pt idx="6051">
                  <c:v>44238</c:v>
                </c:pt>
                <c:pt idx="6052">
                  <c:v>44239</c:v>
                </c:pt>
                <c:pt idx="6053">
                  <c:v>44240</c:v>
                </c:pt>
                <c:pt idx="6054">
                  <c:v>44241</c:v>
                </c:pt>
                <c:pt idx="6055">
                  <c:v>44242</c:v>
                </c:pt>
                <c:pt idx="6056">
                  <c:v>44243</c:v>
                </c:pt>
                <c:pt idx="6057">
                  <c:v>44244</c:v>
                </c:pt>
                <c:pt idx="6058">
                  <c:v>44245</c:v>
                </c:pt>
                <c:pt idx="6059">
                  <c:v>44246</c:v>
                </c:pt>
                <c:pt idx="6060">
                  <c:v>44247</c:v>
                </c:pt>
                <c:pt idx="6061">
                  <c:v>44248</c:v>
                </c:pt>
                <c:pt idx="6062">
                  <c:v>44249</c:v>
                </c:pt>
                <c:pt idx="6063">
                  <c:v>44250</c:v>
                </c:pt>
                <c:pt idx="6064">
                  <c:v>44251</c:v>
                </c:pt>
                <c:pt idx="6065">
                  <c:v>44252</c:v>
                </c:pt>
                <c:pt idx="6066">
                  <c:v>44253</c:v>
                </c:pt>
                <c:pt idx="6067">
                  <c:v>44254</c:v>
                </c:pt>
                <c:pt idx="6068">
                  <c:v>44255</c:v>
                </c:pt>
                <c:pt idx="6069">
                  <c:v>44256</c:v>
                </c:pt>
                <c:pt idx="6070">
                  <c:v>44257</c:v>
                </c:pt>
                <c:pt idx="6071">
                  <c:v>44258</c:v>
                </c:pt>
                <c:pt idx="6072">
                  <c:v>44259</c:v>
                </c:pt>
                <c:pt idx="6073">
                  <c:v>44260</c:v>
                </c:pt>
                <c:pt idx="6074">
                  <c:v>44261</c:v>
                </c:pt>
                <c:pt idx="6075">
                  <c:v>44262</c:v>
                </c:pt>
                <c:pt idx="6076">
                  <c:v>44263</c:v>
                </c:pt>
                <c:pt idx="6077">
                  <c:v>44264</c:v>
                </c:pt>
                <c:pt idx="6078">
                  <c:v>44265</c:v>
                </c:pt>
                <c:pt idx="6079">
                  <c:v>44266</c:v>
                </c:pt>
                <c:pt idx="6080">
                  <c:v>44267</c:v>
                </c:pt>
                <c:pt idx="6081">
                  <c:v>44268</c:v>
                </c:pt>
                <c:pt idx="6082">
                  <c:v>44269</c:v>
                </c:pt>
                <c:pt idx="6083">
                  <c:v>44270</c:v>
                </c:pt>
                <c:pt idx="6084">
                  <c:v>44271</c:v>
                </c:pt>
                <c:pt idx="6085">
                  <c:v>44272</c:v>
                </c:pt>
                <c:pt idx="6086">
                  <c:v>44273</c:v>
                </c:pt>
                <c:pt idx="6087">
                  <c:v>44274</c:v>
                </c:pt>
                <c:pt idx="6088">
                  <c:v>44275</c:v>
                </c:pt>
                <c:pt idx="6089">
                  <c:v>44276</c:v>
                </c:pt>
                <c:pt idx="6090">
                  <c:v>44277</c:v>
                </c:pt>
                <c:pt idx="6091">
                  <c:v>44278</c:v>
                </c:pt>
                <c:pt idx="6092">
                  <c:v>44279</c:v>
                </c:pt>
                <c:pt idx="6093">
                  <c:v>44280</c:v>
                </c:pt>
                <c:pt idx="6094">
                  <c:v>44281</c:v>
                </c:pt>
                <c:pt idx="6095">
                  <c:v>44282</c:v>
                </c:pt>
                <c:pt idx="6096">
                  <c:v>44283</c:v>
                </c:pt>
                <c:pt idx="6097">
                  <c:v>44284</c:v>
                </c:pt>
                <c:pt idx="6098">
                  <c:v>44285</c:v>
                </c:pt>
                <c:pt idx="6099">
                  <c:v>44286</c:v>
                </c:pt>
                <c:pt idx="6100">
                  <c:v>44287</c:v>
                </c:pt>
                <c:pt idx="6101">
                  <c:v>44288</c:v>
                </c:pt>
                <c:pt idx="6102">
                  <c:v>44289</c:v>
                </c:pt>
                <c:pt idx="6103">
                  <c:v>44290</c:v>
                </c:pt>
                <c:pt idx="6104">
                  <c:v>44291</c:v>
                </c:pt>
                <c:pt idx="6105">
                  <c:v>44292</c:v>
                </c:pt>
                <c:pt idx="6106">
                  <c:v>44293</c:v>
                </c:pt>
                <c:pt idx="6107">
                  <c:v>44294</c:v>
                </c:pt>
                <c:pt idx="6108">
                  <c:v>44295</c:v>
                </c:pt>
                <c:pt idx="6109">
                  <c:v>44296</c:v>
                </c:pt>
                <c:pt idx="6110">
                  <c:v>44297</c:v>
                </c:pt>
                <c:pt idx="6111">
                  <c:v>44298</c:v>
                </c:pt>
                <c:pt idx="6112">
                  <c:v>44299</c:v>
                </c:pt>
                <c:pt idx="6113">
                  <c:v>44300</c:v>
                </c:pt>
                <c:pt idx="6114">
                  <c:v>44301</c:v>
                </c:pt>
                <c:pt idx="6115">
                  <c:v>44302</c:v>
                </c:pt>
                <c:pt idx="6116">
                  <c:v>44303</c:v>
                </c:pt>
                <c:pt idx="6117">
                  <c:v>44304</c:v>
                </c:pt>
                <c:pt idx="6118">
                  <c:v>44305</c:v>
                </c:pt>
                <c:pt idx="6119">
                  <c:v>44306</c:v>
                </c:pt>
                <c:pt idx="6120">
                  <c:v>44307</c:v>
                </c:pt>
                <c:pt idx="6121">
                  <c:v>44308</c:v>
                </c:pt>
                <c:pt idx="6122">
                  <c:v>44309</c:v>
                </c:pt>
                <c:pt idx="6123">
                  <c:v>44310</c:v>
                </c:pt>
                <c:pt idx="6124">
                  <c:v>44311</c:v>
                </c:pt>
                <c:pt idx="6125">
                  <c:v>44312</c:v>
                </c:pt>
                <c:pt idx="6126">
                  <c:v>44313</c:v>
                </c:pt>
                <c:pt idx="6127">
                  <c:v>44314</c:v>
                </c:pt>
                <c:pt idx="6128">
                  <c:v>44315</c:v>
                </c:pt>
                <c:pt idx="6129">
                  <c:v>44316</c:v>
                </c:pt>
                <c:pt idx="6130">
                  <c:v>44317</c:v>
                </c:pt>
                <c:pt idx="6131">
                  <c:v>44318</c:v>
                </c:pt>
                <c:pt idx="6132">
                  <c:v>44319</c:v>
                </c:pt>
                <c:pt idx="6133">
                  <c:v>44320</c:v>
                </c:pt>
                <c:pt idx="6134">
                  <c:v>44321</c:v>
                </c:pt>
                <c:pt idx="6135">
                  <c:v>44322</c:v>
                </c:pt>
                <c:pt idx="6136">
                  <c:v>44323</c:v>
                </c:pt>
                <c:pt idx="6137">
                  <c:v>44324</c:v>
                </c:pt>
                <c:pt idx="6138">
                  <c:v>44325</c:v>
                </c:pt>
                <c:pt idx="6139">
                  <c:v>44326</c:v>
                </c:pt>
                <c:pt idx="6140">
                  <c:v>44327</c:v>
                </c:pt>
                <c:pt idx="6141">
                  <c:v>44328</c:v>
                </c:pt>
                <c:pt idx="6142">
                  <c:v>44329</c:v>
                </c:pt>
                <c:pt idx="6143">
                  <c:v>44330</c:v>
                </c:pt>
                <c:pt idx="6144">
                  <c:v>44331</c:v>
                </c:pt>
                <c:pt idx="6145">
                  <c:v>44332</c:v>
                </c:pt>
                <c:pt idx="6146">
                  <c:v>44333</c:v>
                </c:pt>
                <c:pt idx="6147">
                  <c:v>44334</c:v>
                </c:pt>
                <c:pt idx="6148">
                  <c:v>44335</c:v>
                </c:pt>
                <c:pt idx="6149">
                  <c:v>44336</c:v>
                </c:pt>
                <c:pt idx="6150">
                  <c:v>44337</c:v>
                </c:pt>
                <c:pt idx="6151">
                  <c:v>44338</c:v>
                </c:pt>
                <c:pt idx="6152">
                  <c:v>44339</c:v>
                </c:pt>
                <c:pt idx="6153">
                  <c:v>44340</c:v>
                </c:pt>
                <c:pt idx="6154">
                  <c:v>44341</c:v>
                </c:pt>
                <c:pt idx="6155">
                  <c:v>44342</c:v>
                </c:pt>
                <c:pt idx="6156">
                  <c:v>44343</c:v>
                </c:pt>
                <c:pt idx="6157">
                  <c:v>44344</c:v>
                </c:pt>
                <c:pt idx="6158">
                  <c:v>44345</c:v>
                </c:pt>
                <c:pt idx="6159">
                  <c:v>44346</c:v>
                </c:pt>
                <c:pt idx="6160">
                  <c:v>44347</c:v>
                </c:pt>
                <c:pt idx="6161">
                  <c:v>44348</c:v>
                </c:pt>
                <c:pt idx="6162">
                  <c:v>44349</c:v>
                </c:pt>
                <c:pt idx="6163">
                  <c:v>44350</c:v>
                </c:pt>
                <c:pt idx="6164">
                  <c:v>44351</c:v>
                </c:pt>
                <c:pt idx="6165">
                  <c:v>44352</c:v>
                </c:pt>
                <c:pt idx="6166">
                  <c:v>44353</c:v>
                </c:pt>
                <c:pt idx="6167">
                  <c:v>44354</c:v>
                </c:pt>
                <c:pt idx="6168">
                  <c:v>44355</c:v>
                </c:pt>
                <c:pt idx="6169">
                  <c:v>44356</c:v>
                </c:pt>
                <c:pt idx="6170">
                  <c:v>44357</c:v>
                </c:pt>
                <c:pt idx="6171">
                  <c:v>44358</c:v>
                </c:pt>
                <c:pt idx="6172">
                  <c:v>44359</c:v>
                </c:pt>
                <c:pt idx="6173">
                  <c:v>44360</c:v>
                </c:pt>
                <c:pt idx="6174">
                  <c:v>44361</c:v>
                </c:pt>
                <c:pt idx="6175">
                  <c:v>44362</c:v>
                </c:pt>
                <c:pt idx="6176">
                  <c:v>44363</c:v>
                </c:pt>
                <c:pt idx="6177">
                  <c:v>44364</c:v>
                </c:pt>
                <c:pt idx="6178">
                  <c:v>44365</c:v>
                </c:pt>
                <c:pt idx="6179">
                  <c:v>44366</c:v>
                </c:pt>
                <c:pt idx="6180">
                  <c:v>44367</c:v>
                </c:pt>
                <c:pt idx="6181">
                  <c:v>44368</c:v>
                </c:pt>
                <c:pt idx="6182">
                  <c:v>44369</c:v>
                </c:pt>
                <c:pt idx="6183">
                  <c:v>44370</c:v>
                </c:pt>
                <c:pt idx="6184">
                  <c:v>44371</c:v>
                </c:pt>
                <c:pt idx="6185">
                  <c:v>44372</c:v>
                </c:pt>
                <c:pt idx="6186">
                  <c:v>44373</c:v>
                </c:pt>
                <c:pt idx="6187">
                  <c:v>44374</c:v>
                </c:pt>
                <c:pt idx="6188">
                  <c:v>44375</c:v>
                </c:pt>
                <c:pt idx="6189">
                  <c:v>44376</c:v>
                </c:pt>
                <c:pt idx="6190">
                  <c:v>44377</c:v>
                </c:pt>
                <c:pt idx="6191">
                  <c:v>44378</c:v>
                </c:pt>
                <c:pt idx="6192">
                  <c:v>44379</c:v>
                </c:pt>
                <c:pt idx="6193">
                  <c:v>44380</c:v>
                </c:pt>
                <c:pt idx="6194">
                  <c:v>44381</c:v>
                </c:pt>
                <c:pt idx="6195">
                  <c:v>44382</c:v>
                </c:pt>
                <c:pt idx="6196">
                  <c:v>44383</c:v>
                </c:pt>
                <c:pt idx="6197">
                  <c:v>44384</c:v>
                </c:pt>
                <c:pt idx="6198">
                  <c:v>44385</c:v>
                </c:pt>
                <c:pt idx="6199">
                  <c:v>44386</c:v>
                </c:pt>
                <c:pt idx="6200">
                  <c:v>44387</c:v>
                </c:pt>
                <c:pt idx="6201">
                  <c:v>44388</c:v>
                </c:pt>
                <c:pt idx="6202">
                  <c:v>44389</c:v>
                </c:pt>
                <c:pt idx="6203">
                  <c:v>44390</c:v>
                </c:pt>
                <c:pt idx="6204">
                  <c:v>44391</c:v>
                </c:pt>
                <c:pt idx="6205">
                  <c:v>44392</c:v>
                </c:pt>
                <c:pt idx="6206">
                  <c:v>44393</c:v>
                </c:pt>
                <c:pt idx="6207">
                  <c:v>44394</c:v>
                </c:pt>
                <c:pt idx="6208">
                  <c:v>44395</c:v>
                </c:pt>
                <c:pt idx="6209">
                  <c:v>44396</c:v>
                </c:pt>
                <c:pt idx="6210">
                  <c:v>44397</c:v>
                </c:pt>
                <c:pt idx="6211">
                  <c:v>44398</c:v>
                </c:pt>
                <c:pt idx="6212">
                  <c:v>44399</c:v>
                </c:pt>
                <c:pt idx="6213">
                  <c:v>44400</c:v>
                </c:pt>
                <c:pt idx="6214">
                  <c:v>44401</c:v>
                </c:pt>
                <c:pt idx="6215">
                  <c:v>44402</c:v>
                </c:pt>
                <c:pt idx="6216">
                  <c:v>44403</c:v>
                </c:pt>
                <c:pt idx="6217">
                  <c:v>44404</c:v>
                </c:pt>
                <c:pt idx="6218">
                  <c:v>44405</c:v>
                </c:pt>
                <c:pt idx="6219">
                  <c:v>44406</c:v>
                </c:pt>
                <c:pt idx="6220">
                  <c:v>44407</c:v>
                </c:pt>
                <c:pt idx="6221">
                  <c:v>44408</c:v>
                </c:pt>
                <c:pt idx="6222">
                  <c:v>44409</c:v>
                </c:pt>
                <c:pt idx="6223">
                  <c:v>44410</c:v>
                </c:pt>
                <c:pt idx="6224">
                  <c:v>44411</c:v>
                </c:pt>
                <c:pt idx="6225">
                  <c:v>44412</c:v>
                </c:pt>
                <c:pt idx="6226">
                  <c:v>44413</c:v>
                </c:pt>
                <c:pt idx="6227">
                  <c:v>44414</c:v>
                </c:pt>
                <c:pt idx="6228">
                  <c:v>44415</c:v>
                </c:pt>
                <c:pt idx="6229">
                  <c:v>44416</c:v>
                </c:pt>
                <c:pt idx="6230">
                  <c:v>44417</c:v>
                </c:pt>
                <c:pt idx="6231">
                  <c:v>44418</c:v>
                </c:pt>
                <c:pt idx="6232">
                  <c:v>44419</c:v>
                </c:pt>
                <c:pt idx="6233">
                  <c:v>44420</c:v>
                </c:pt>
                <c:pt idx="6234">
                  <c:v>44421</c:v>
                </c:pt>
                <c:pt idx="6235">
                  <c:v>44422</c:v>
                </c:pt>
                <c:pt idx="6236">
                  <c:v>44423</c:v>
                </c:pt>
                <c:pt idx="6237">
                  <c:v>44424</c:v>
                </c:pt>
                <c:pt idx="6238">
                  <c:v>44425</c:v>
                </c:pt>
                <c:pt idx="6239">
                  <c:v>44426</c:v>
                </c:pt>
                <c:pt idx="6240">
                  <c:v>44427</c:v>
                </c:pt>
                <c:pt idx="6241">
                  <c:v>44428</c:v>
                </c:pt>
                <c:pt idx="6242">
                  <c:v>44429</c:v>
                </c:pt>
                <c:pt idx="6243">
                  <c:v>44430</c:v>
                </c:pt>
                <c:pt idx="6244">
                  <c:v>44431</c:v>
                </c:pt>
                <c:pt idx="6245">
                  <c:v>44432</c:v>
                </c:pt>
                <c:pt idx="6246">
                  <c:v>44433</c:v>
                </c:pt>
                <c:pt idx="6247">
                  <c:v>44434</c:v>
                </c:pt>
                <c:pt idx="6248">
                  <c:v>44435</c:v>
                </c:pt>
                <c:pt idx="6249">
                  <c:v>44436</c:v>
                </c:pt>
                <c:pt idx="6250">
                  <c:v>44437</c:v>
                </c:pt>
                <c:pt idx="6251">
                  <c:v>44438</c:v>
                </c:pt>
                <c:pt idx="6252">
                  <c:v>44439</c:v>
                </c:pt>
                <c:pt idx="6253">
                  <c:v>44440</c:v>
                </c:pt>
                <c:pt idx="6254">
                  <c:v>44441</c:v>
                </c:pt>
                <c:pt idx="6255">
                  <c:v>44442</c:v>
                </c:pt>
                <c:pt idx="6256">
                  <c:v>44443</c:v>
                </c:pt>
                <c:pt idx="6257">
                  <c:v>44444</c:v>
                </c:pt>
                <c:pt idx="6258">
                  <c:v>44445</c:v>
                </c:pt>
                <c:pt idx="6259">
                  <c:v>44446</c:v>
                </c:pt>
                <c:pt idx="6260">
                  <c:v>44447</c:v>
                </c:pt>
                <c:pt idx="6261">
                  <c:v>44448</c:v>
                </c:pt>
                <c:pt idx="6262">
                  <c:v>44449</c:v>
                </c:pt>
                <c:pt idx="6263">
                  <c:v>44450</c:v>
                </c:pt>
                <c:pt idx="6264">
                  <c:v>44451</c:v>
                </c:pt>
                <c:pt idx="6265">
                  <c:v>44452</c:v>
                </c:pt>
                <c:pt idx="6266">
                  <c:v>44453</c:v>
                </c:pt>
                <c:pt idx="6267">
                  <c:v>44454</c:v>
                </c:pt>
                <c:pt idx="6268">
                  <c:v>44455</c:v>
                </c:pt>
                <c:pt idx="6269">
                  <c:v>44456</c:v>
                </c:pt>
                <c:pt idx="6270">
                  <c:v>44457</c:v>
                </c:pt>
                <c:pt idx="6271">
                  <c:v>44458</c:v>
                </c:pt>
                <c:pt idx="6272">
                  <c:v>44459</c:v>
                </c:pt>
                <c:pt idx="6273">
                  <c:v>44460</c:v>
                </c:pt>
                <c:pt idx="6274">
                  <c:v>44461</c:v>
                </c:pt>
                <c:pt idx="6275">
                  <c:v>44462</c:v>
                </c:pt>
                <c:pt idx="6276">
                  <c:v>44463</c:v>
                </c:pt>
                <c:pt idx="6277">
                  <c:v>44464</c:v>
                </c:pt>
                <c:pt idx="6278">
                  <c:v>44465</c:v>
                </c:pt>
                <c:pt idx="6279">
                  <c:v>44466</c:v>
                </c:pt>
                <c:pt idx="6280">
                  <c:v>44467</c:v>
                </c:pt>
                <c:pt idx="6281">
                  <c:v>44468</c:v>
                </c:pt>
                <c:pt idx="6282">
                  <c:v>44469</c:v>
                </c:pt>
                <c:pt idx="6283">
                  <c:v>44470</c:v>
                </c:pt>
                <c:pt idx="6284">
                  <c:v>44471</c:v>
                </c:pt>
                <c:pt idx="6285">
                  <c:v>44472</c:v>
                </c:pt>
                <c:pt idx="6286">
                  <c:v>44473</c:v>
                </c:pt>
                <c:pt idx="6287">
                  <c:v>44474</c:v>
                </c:pt>
                <c:pt idx="6288">
                  <c:v>44475</c:v>
                </c:pt>
                <c:pt idx="6289">
                  <c:v>44476</c:v>
                </c:pt>
                <c:pt idx="6290">
                  <c:v>44477</c:v>
                </c:pt>
                <c:pt idx="6291">
                  <c:v>44478</c:v>
                </c:pt>
                <c:pt idx="6292">
                  <c:v>44479</c:v>
                </c:pt>
                <c:pt idx="6293">
                  <c:v>44480</c:v>
                </c:pt>
                <c:pt idx="6294">
                  <c:v>44481</c:v>
                </c:pt>
                <c:pt idx="6295">
                  <c:v>44482</c:v>
                </c:pt>
                <c:pt idx="6296">
                  <c:v>44483</c:v>
                </c:pt>
                <c:pt idx="6297">
                  <c:v>44484</c:v>
                </c:pt>
                <c:pt idx="6298">
                  <c:v>44485</c:v>
                </c:pt>
                <c:pt idx="6299">
                  <c:v>44486</c:v>
                </c:pt>
                <c:pt idx="6300">
                  <c:v>44487</c:v>
                </c:pt>
                <c:pt idx="6301">
                  <c:v>44488</c:v>
                </c:pt>
                <c:pt idx="6302">
                  <c:v>44489</c:v>
                </c:pt>
                <c:pt idx="6303">
                  <c:v>44490</c:v>
                </c:pt>
                <c:pt idx="6304">
                  <c:v>44491</c:v>
                </c:pt>
                <c:pt idx="6305">
                  <c:v>44492</c:v>
                </c:pt>
                <c:pt idx="6306">
                  <c:v>44493</c:v>
                </c:pt>
                <c:pt idx="6307">
                  <c:v>44494</c:v>
                </c:pt>
                <c:pt idx="6308">
                  <c:v>44495</c:v>
                </c:pt>
                <c:pt idx="6309">
                  <c:v>44496</c:v>
                </c:pt>
                <c:pt idx="6310">
                  <c:v>44497</c:v>
                </c:pt>
                <c:pt idx="6311">
                  <c:v>44498</c:v>
                </c:pt>
                <c:pt idx="6312">
                  <c:v>44499</c:v>
                </c:pt>
                <c:pt idx="6313">
                  <c:v>44500</c:v>
                </c:pt>
                <c:pt idx="6314">
                  <c:v>44501</c:v>
                </c:pt>
                <c:pt idx="6315">
                  <c:v>44502</c:v>
                </c:pt>
                <c:pt idx="6316">
                  <c:v>44503</c:v>
                </c:pt>
                <c:pt idx="6317">
                  <c:v>44504</c:v>
                </c:pt>
                <c:pt idx="6318">
                  <c:v>44505</c:v>
                </c:pt>
                <c:pt idx="6319">
                  <c:v>44506</c:v>
                </c:pt>
                <c:pt idx="6320">
                  <c:v>44507</c:v>
                </c:pt>
                <c:pt idx="6321">
                  <c:v>44508</c:v>
                </c:pt>
                <c:pt idx="6322">
                  <c:v>44509</c:v>
                </c:pt>
                <c:pt idx="6323">
                  <c:v>44510</c:v>
                </c:pt>
                <c:pt idx="6324">
                  <c:v>44511</c:v>
                </c:pt>
                <c:pt idx="6325">
                  <c:v>44512</c:v>
                </c:pt>
                <c:pt idx="6326">
                  <c:v>44513</c:v>
                </c:pt>
                <c:pt idx="6327">
                  <c:v>44514</c:v>
                </c:pt>
                <c:pt idx="6328">
                  <c:v>44515</c:v>
                </c:pt>
                <c:pt idx="6329">
                  <c:v>44516</c:v>
                </c:pt>
                <c:pt idx="6330">
                  <c:v>44517</c:v>
                </c:pt>
                <c:pt idx="6331">
                  <c:v>44518</c:v>
                </c:pt>
                <c:pt idx="6332">
                  <c:v>44519</c:v>
                </c:pt>
                <c:pt idx="6333">
                  <c:v>44520</c:v>
                </c:pt>
                <c:pt idx="6334">
                  <c:v>44521</c:v>
                </c:pt>
                <c:pt idx="6335">
                  <c:v>44522</c:v>
                </c:pt>
                <c:pt idx="6336">
                  <c:v>44523</c:v>
                </c:pt>
                <c:pt idx="6337">
                  <c:v>44524</c:v>
                </c:pt>
                <c:pt idx="6338">
                  <c:v>44525</c:v>
                </c:pt>
                <c:pt idx="6339">
                  <c:v>44526</c:v>
                </c:pt>
                <c:pt idx="6340">
                  <c:v>44527</c:v>
                </c:pt>
                <c:pt idx="6341">
                  <c:v>44528</c:v>
                </c:pt>
                <c:pt idx="6342">
                  <c:v>44529</c:v>
                </c:pt>
                <c:pt idx="6343">
                  <c:v>44530</c:v>
                </c:pt>
                <c:pt idx="6344">
                  <c:v>44531</c:v>
                </c:pt>
                <c:pt idx="6345">
                  <c:v>44532</c:v>
                </c:pt>
                <c:pt idx="6346">
                  <c:v>44533</c:v>
                </c:pt>
                <c:pt idx="6347">
                  <c:v>44534</c:v>
                </c:pt>
                <c:pt idx="6348">
                  <c:v>44535</c:v>
                </c:pt>
                <c:pt idx="6349">
                  <c:v>44536</c:v>
                </c:pt>
                <c:pt idx="6350">
                  <c:v>44537</c:v>
                </c:pt>
                <c:pt idx="6351">
                  <c:v>44538</c:v>
                </c:pt>
                <c:pt idx="6352">
                  <c:v>44539</c:v>
                </c:pt>
                <c:pt idx="6353">
                  <c:v>44540</c:v>
                </c:pt>
                <c:pt idx="6354">
                  <c:v>44541</c:v>
                </c:pt>
                <c:pt idx="6355">
                  <c:v>44542</c:v>
                </c:pt>
                <c:pt idx="6356">
                  <c:v>44543</c:v>
                </c:pt>
                <c:pt idx="6357">
                  <c:v>44544</c:v>
                </c:pt>
                <c:pt idx="6358">
                  <c:v>44545</c:v>
                </c:pt>
                <c:pt idx="6359">
                  <c:v>44546</c:v>
                </c:pt>
                <c:pt idx="6360">
                  <c:v>44547</c:v>
                </c:pt>
                <c:pt idx="6361">
                  <c:v>44548</c:v>
                </c:pt>
                <c:pt idx="6362">
                  <c:v>44549</c:v>
                </c:pt>
                <c:pt idx="6363">
                  <c:v>44550</c:v>
                </c:pt>
                <c:pt idx="6364">
                  <c:v>44551</c:v>
                </c:pt>
                <c:pt idx="6365">
                  <c:v>44552</c:v>
                </c:pt>
                <c:pt idx="6366">
                  <c:v>44553</c:v>
                </c:pt>
                <c:pt idx="6367">
                  <c:v>44554</c:v>
                </c:pt>
                <c:pt idx="6368">
                  <c:v>44555</c:v>
                </c:pt>
                <c:pt idx="6369">
                  <c:v>44556</c:v>
                </c:pt>
                <c:pt idx="6370">
                  <c:v>44557</c:v>
                </c:pt>
                <c:pt idx="6371">
                  <c:v>44558</c:v>
                </c:pt>
                <c:pt idx="6372">
                  <c:v>44559</c:v>
                </c:pt>
                <c:pt idx="6373">
                  <c:v>44560</c:v>
                </c:pt>
                <c:pt idx="6374">
                  <c:v>44561</c:v>
                </c:pt>
                <c:pt idx="6375">
                  <c:v>44562</c:v>
                </c:pt>
                <c:pt idx="6376">
                  <c:v>44563</c:v>
                </c:pt>
                <c:pt idx="6377">
                  <c:v>44564</c:v>
                </c:pt>
                <c:pt idx="6378">
                  <c:v>44565</c:v>
                </c:pt>
                <c:pt idx="6379">
                  <c:v>44566</c:v>
                </c:pt>
                <c:pt idx="6380">
                  <c:v>44567</c:v>
                </c:pt>
                <c:pt idx="6381">
                  <c:v>44568</c:v>
                </c:pt>
                <c:pt idx="6382">
                  <c:v>44569</c:v>
                </c:pt>
                <c:pt idx="6383">
                  <c:v>44570</c:v>
                </c:pt>
                <c:pt idx="6384">
                  <c:v>44571</c:v>
                </c:pt>
                <c:pt idx="6385">
                  <c:v>44572</c:v>
                </c:pt>
                <c:pt idx="6386">
                  <c:v>44573</c:v>
                </c:pt>
                <c:pt idx="6387">
                  <c:v>44574</c:v>
                </c:pt>
                <c:pt idx="6388">
                  <c:v>44575</c:v>
                </c:pt>
                <c:pt idx="6389">
                  <c:v>44576</c:v>
                </c:pt>
                <c:pt idx="6390">
                  <c:v>44577</c:v>
                </c:pt>
                <c:pt idx="6391">
                  <c:v>44578</c:v>
                </c:pt>
                <c:pt idx="6392">
                  <c:v>44579</c:v>
                </c:pt>
                <c:pt idx="6393">
                  <c:v>44580</c:v>
                </c:pt>
                <c:pt idx="6394">
                  <c:v>44581</c:v>
                </c:pt>
                <c:pt idx="6395">
                  <c:v>44582</c:v>
                </c:pt>
                <c:pt idx="6396">
                  <c:v>44583</c:v>
                </c:pt>
                <c:pt idx="6397">
                  <c:v>44584</c:v>
                </c:pt>
                <c:pt idx="6398">
                  <c:v>44585</c:v>
                </c:pt>
                <c:pt idx="6399">
                  <c:v>44586</c:v>
                </c:pt>
                <c:pt idx="6400">
                  <c:v>44587</c:v>
                </c:pt>
                <c:pt idx="6401">
                  <c:v>44588</c:v>
                </c:pt>
                <c:pt idx="6402">
                  <c:v>44589</c:v>
                </c:pt>
                <c:pt idx="6403">
                  <c:v>44590</c:v>
                </c:pt>
                <c:pt idx="6404">
                  <c:v>44591</c:v>
                </c:pt>
                <c:pt idx="6405">
                  <c:v>44592</c:v>
                </c:pt>
                <c:pt idx="6406">
                  <c:v>44593</c:v>
                </c:pt>
                <c:pt idx="6407">
                  <c:v>44594</c:v>
                </c:pt>
                <c:pt idx="6408">
                  <c:v>44595</c:v>
                </c:pt>
                <c:pt idx="6409">
                  <c:v>44596</c:v>
                </c:pt>
                <c:pt idx="6410">
                  <c:v>44597</c:v>
                </c:pt>
                <c:pt idx="6411">
                  <c:v>44598</c:v>
                </c:pt>
                <c:pt idx="6412">
                  <c:v>44599</c:v>
                </c:pt>
                <c:pt idx="6413">
                  <c:v>44600</c:v>
                </c:pt>
                <c:pt idx="6414">
                  <c:v>44601</c:v>
                </c:pt>
                <c:pt idx="6415">
                  <c:v>44602</c:v>
                </c:pt>
                <c:pt idx="6416">
                  <c:v>44603</c:v>
                </c:pt>
                <c:pt idx="6417">
                  <c:v>44604</c:v>
                </c:pt>
                <c:pt idx="6418">
                  <c:v>44605</c:v>
                </c:pt>
                <c:pt idx="6419">
                  <c:v>44606</c:v>
                </c:pt>
                <c:pt idx="6420">
                  <c:v>44607</c:v>
                </c:pt>
                <c:pt idx="6421">
                  <c:v>44608</c:v>
                </c:pt>
                <c:pt idx="6422">
                  <c:v>44609</c:v>
                </c:pt>
                <c:pt idx="6423">
                  <c:v>44610</c:v>
                </c:pt>
                <c:pt idx="6424">
                  <c:v>44611</c:v>
                </c:pt>
                <c:pt idx="6425">
                  <c:v>44612</c:v>
                </c:pt>
                <c:pt idx="6426">
                  <c:v>44613</c:v>
                </c:pt>
                <c:pt idx="6427">
                  <c:v>44614</c:v>
                </c:pt>
                <c:pt idx="6428">
                  <c:v>44615</c:v>
                </c:pt>
                <c:pt idx="6429">
                  <c:v>44616</c:v>
                </c:pt>
                <c:pt idx="6430">
                  <c:v>44617</c:v>
                </c:pt>
                <c:pt idx="6431">
                  <c:v>44618</c:v>
                </c:pt>
                <c:pt idx="6432">
                  <c:v>44619</c:v>
                </c:pt>
                <c:pt idx="6433">
                  <c:v>44620</c:v>
                </c:pt>
                <c:pt idx="6434">
                  <c:v>44621</c:v>
                </c:pt>
                <c:pt idx="6435">
                  <c:v>44622</c:v>
                </c:pt>
                <c:pt idx="6436">
                  <c:v>44623</c:v>
                </c:pt>
                <c:pt idx="6437">
                  <c:v>44624</c:v>
                </c:pt>
                <c:pt idx="6438">
                  <c:v>44625</c:v>
                </c:pt>
                <c:pt idx="6439">
                  <c:v>44626</c:v>
                </c:pt>
                <c:pt idx="6440">
                  <c:v>44627</c:v>
                </c:pt>
                <c:pt idx="6441">
                  <c:v>44628</c:v>
                </c:pt>
                <c:pt idx="6442">
                  <c:v>44629</c:v>
                </c:pt>
                <c:pt idx="6443">
                  <c:v>44630</c:v>
                </c:pt>
                <c:pt idx="6444">
                  <c:v>44631</c:v>
                </c:pt>
                <c:pt idx="6445">
                  <c:v>44632</c:v>
                </c:pt>
                <c:pt idx="6446">
                  <c:v>44633</c:v>
                </c:pt>
                <c:pt idx="6447">
                  <c:v>44634</c:v>
                </c:pt>
                <c:pt idx="6448">
                  <c:v>44635</c:v>
                </c:pt>
                <c:pt idx="6449">
                  <c:v>44636</c:v>
                </c:pt>
                <c:pt idx="6450">
                  <c:v>44637</c:v>
                </c:pt>
                <c:pt idx="6451">
                  <c:v>44638</c:v>
                </c:pt>
                <c:pt idx="6452">
                  <c:v>44639</c:v>
                </c:pt>
                <c:pt idx="6453">
                  <c:v>44640</c:v>
                </c:pt>
                <c:pt idx="6454">
                  <c:v>44641</c:v>
                </c:pt>
                <c:pt idx="6455">
                  <c:v>44642</c:v>
                </c:pt>
                <c:pt idx="6456">
                  <c:v>44643</c:v>
                </c:pt>
                <c:pt idx="6457">
                  <c:v>44644</c:v>
                </c:pt>
                <c:pt idx="6458">
                  <c:v>44645</c:v>
                </c:pt>
                <c:pt idx="6459">
                  <c:v>44646</c:v>
                </c:pt>
                <c:pt idx="6460">
                  <c:v>44647</c:v>
                </c:pt>
                <c:pt idx="6461">
                  <c:v>44648</c:v>
                </c:pt>
                <c:pt idx="6462">
                  <c:v>44649</c:v>
                </c:pt>
                <c:pt idx="6463">
                  <c:v>44650</c:v>
                </c:pt>
                <c:pt idx="6464">
                  <c:v>44651</c:v>
                </c:pt>
                <c:pt idx="6465">
                  <c:v>44652</c:v>
                </c:pt>
                <c:pt idx="6466">
                  <c:v>44653</c:v>
                </c:pt>
                <c:pt idx="6467">
                  <c:v>44654</c:v>
                </c:pt>
                <c:pt idx="6468">
                  <c:v>44655</c:v>
                </c:pt>
                <c:pt idx="6469">
                  <c:v>44656</c:v>
                </c:pt>
                <c:pt idx="6470">
                  <c:v>44657</c:v>
                </c:pt>
                <c:pt idx="6471">
                  <c:v>44658</c:v>
                </c:pt>
                <c:pt idx="6472">
                  <c:v>44659</c:v>
                </c:pt>
                <c:pt idx="6473">
                  <c:v>44660</c:v>
                </c:pt>
                <c:pt idx="6474">
                  <c:v>44661</c:v>
                </c:pt>
              </c:numCache>
            </c:numRef>
          </c:xVal>
          <c:yVal>
            <c:numRef>
              <c:f>'AvgMeanElements Raw Data'!$O$4:$O$8000</c:f>
              <c:numCache>
                <c:formatCode>General</c:formatCode>
                <c:ptCount val="7997"/>
                <c:pt idx="0">
                  <c:v>13.683014771</c:v>
                </c:pt>
                <c:pt idx="1">
                  <c:v>13.683946037</c:v>
                </c:pt>
                <c:pt idx="2">
                  <c:v>13.684869193999999</c:v>
                </c:pt>
                <c:pt idx="3">
                  <c:v>13.685788280000001</c:v>
                </c:pt>
                <c:pt idx="4">
                  <c:v>13.686714565999999</c:v>
                </c:pt>
                <c:pt idx="5">
                  <c:v>13.687622106999999</c:v>
                </c:pt>
                <c:pt idx="6">
                  <c:v>13.688533797</c:v>
                </c:pt>
                <c:pt idx="7">
                  <c:v>13.689418792</c:v>
                </c:pt>
                <c:pt idx="8">
                  <c:v>13.690175214</c:v>
                </c:pt>
                <c:pt idx="9">
                  <c:v>13.690942978000001</c:v>
                </c:pt>
                <c:pt idx="10">
                  <c:v>13.691692076000001</c:v>
                </c:pt>
                <c:pt idx="11">
                  <c:v>13.692343069</c:v>
                </c:pt>
                <c:pt idx="12">
                  <c:v>13.693004631000001</c:v>
                </c:pt>
                <c:pt idx="13">
                  <c:v>13.693657047</c:v>
                </c:pt>
                <c:pt idx="14">
                  <c:v>13.694311964000001</c:v>
                </c:pt>
                <c:pt idx="15">
                  <c:v>13.694932453</c:v>
                </c:pt>
                <c:pt idx="16">
                  <c:v>13.695421889</c:v>
                </c:pt>
                <c:pt idx="17">
                  <c:v>13.695917597999999</c:v>
                </c:pt>
                <c:pt idx="18">
                  <c:v>13.696385438</c:v>
                </c:pt>
                <c:pt idx="19">
                  <c:v>13.696762695</c:v>
                </c:pt>
                <c:pt idx="20">
                  <c:v>13.697141453</c:v>
                </c:pt>
                <c:pt idx="21">
                  <c:v>13.697489827</c:v>
                </c:pt>
                <c:pt idx="22">
                  <c:v>13.697714133</c:v>
                </c:pt>
                <c:pt idx="23">
                  <c:v>13.69793196</c:v>
                </c:pt>
                <c:pt idx="24">
                  <c:v>13.698140963</c:v>
                </c:pt>
                <c:pt idx="25">
                  <c:v>13.698254549</c:v>
                </c:pt>
                <c:pt idx="26">
                  <c:v>13.698370969999999</c:v>
                </c:pt>
                <c:pt idx="27">
                  <c:v>13.698488732</c:v>
                </c:pt>
                <c:pt idx="28">
                  <c:v>13.698601373000001</c:v>
                </c:pt>
                <c:pt idx="29">
                  <c:v>13.698721418</c:v>
                </c:pt>
                <c:pt idx="30">
                  <c:v>13.698633723</c:v>
                </c:pt>
                <c:pt idx="31">
                  <c:v>13.698747832</c:v>
                </c:pt>
                <c:pt idx="32">
                  <c:v>13.699056862000001</c:v>
                </c:pt>
                <c:pt idx="33">
                  <c:v>13.699169981000001</c:v>
                </c:pt>
                <c:pt idx="34">
                  <c:v>13.699280985</c:v>
                </c:pt>
                <c:pt idx="35">
                  <c:v>13.699391074999999</c:v>
                </c:pt>
                <c:pt idx="36">
                  <c:v>13.699511255000001</c:v>
                </c:pt>
                <c:pt idx="37">
                  <c:v>13.699625523</c:v>
                </c:pt>
                <c:pt idx="38">
                  <c:v>13.699756009</c:v>
                </c:pt>
                <c:pt idx="39">
                  <c:v>13.699880237</c:v>
                </c:pt>
                <c:pt idx="40">
                  <c:v>13.700014409</c:v>
                </c:pt>
                <c:pt idx="41">
                  <c:v>13.700142874000001</c:v>
                </c:pt>
                <c:pt idx="42">
                  <c:v>13.700272624</c:v>
                </c:pt>
                <c:pt idx="43">
                  <c:v>13.700402027000001</c:v>
                </c:pt>
                <c:pt idx="44">
                  <c:v>13.700521308000001</c:v>
                </c:pt>
                <c:pt idx="45">
                  <c:v>13.700648698</c:v>
                </c:pt>
                <c:pt idx="46">
                  <c:v>13.700766696000001</c:v>
                </c:pt>
                <c:pt idx="47">
                  <c:v>13.700893926999999</c:v>
                </c:pt>
                <c:pt idx="48">
                  <c:v>13.700815638</c:v>
                </c:pt>
                <c:pt idx="49">
                  <c:v>13.701141208999999</c:v>
                </c:pt>
                <c:pt idx="50">
                  <c:v>13.70126846</c:v>
                </c:pt>
                <c:pt idx="51">
                  <c:v>13.701394876</c:v>
                </c:pt>
                <c:pt idx="52">
                  <c:v>13.701531168000001</c:v>
                </c:pt>
                <c:pt idx="53">
                  <c:v>13.701662285999999</c:v>
                </c:pt>
                <c:pt idx="54">
                  <c:v>13.701805104</c:v>
                </c:pt>
                <c:pt idx="55">
                  <c:v>13.701812706</c:v>
                </c:pt>
                <c:pt idx="56">
                  <c:v>13.701820716</c:v>
                </c:pt>
                <c:pt idx="57">
                  <c:v>13.701830742</c:v>
                </c:pt>
                <c:pt idx="58">
                  <c:v>13.701840685000001</c:v>
                </c:pt>
                <c:pt idx="59">
                  <c:v>13.701854379</c:v>
                </c:pt>
                <c:pt idx="60">
                  <c:v>13.701862035</c:v>
                </c:pt>
                <c:pt idx="61">
                  <c:v>13.701877722000001</c:v>
                </c:pt>
                <c:pt idx="62">
                  <c:v>13.701883627999999</c:v>
                </c:pt>
                <c:pt idx="63">
                  <c:v>13.701902292</c:v>
                </c:pt>
                <c:pt idx="64">
                  <c:v>13.701915106</c:v>
                </c:pt>
                <c:pt idx="65">
                  <c:v>13.701937113</c:v>
                </c:pt>
                <c:pt idx="66">
                  <c:v>13.701961848</c:v>
                </c:pt>
                <c:pt idx="67">
                  <c:v>13.701988652000001</c:v>
                </c:pt>
                <c:pt idx="68">
                  <c:v>13.702024006</c:v>
                </c:pt>
                <c:pt idx="69">
                  <c:v>13.702044574</c:v>
                </c:pt>
                <c:pt idx="70">
                  <c:v>13.701980395</c:v>
                </c:pt>
                <c:pt idx="71">
                  <c:v>13.701903637999999</c:v>
                </c:pt>
                <c:pt idx="72">
                  <c:v>13.701831427</c:v>
                </c:pt>
                <c:pt idx="73">
                  <c:v>13.701753935999999</c:v>
                </c:pt>
                <c:pt idx="74">
                  <c:v>13.701674971999999</c:v>
                </c:pt>
                <c:pt idx="75">
                  <c:v>13.701599183000001</c:v>
                </c:pt>
                <c:pt idx="76">
                  <c:v>13.701546347000001</c:v>
                </c:pt>
                <c:pt idx="77">
                  <c:v>13.701380447</c:v>
                </c:pt>
                <c:pt idx="78">
                  <c:v>13.701201575000001</c:v>
                </c:pt>
                <c:pt idx="79">
                  <c:v>13.701036156000001</c:v>
                </c:pt>
                <c:pt idx="80">
                  <c:v>13.700868371</c:v>
                </c:pt>
                <c:pt idx="81">
                  <c:v>13.700705381000001</c:v>
                </c:pt>
                <c:pt idx="82">
                  <c:v>13.700543244</c:v>
                </c:pt>
                <c:pt idx="83">
                  <c:v>13.700379236</c:v>
                </c:pt>
                <c:pt idx="84">
                  <c:v>13.700223727999999</c:v>
                </c:pt>
                <c:pt idx="85">
                  <c:v>13.700059329</c:v>
                </c:pt>
                <c:pt idx="86">
                  <c:v>13.699906162</c:v>
                </c:pt>
                <c:pt idx="87">
                  <c:v>13.699742724</c:v>
                </c:pt>
                <c:pt idx="88">
                  <c:v>13.699583972999999</c:v>
                </c:pt>
                <c:pt idx="89">
                  <c:v>13.69942035</c:v>
                </c:pt>
                <c:pt idx="90">
                  <c:v>13.699257748000001</c:v>
                </c:pt>
                <c:pt idx="91">
                  <c:v>13.699100348</c:v>
                </c:pt>
                <c:pt idx="92">
                  <c:v>13.698940696999999</c:v>
                </c:pt>
                <c:pt idx="93">
                  <c:v>13.6987951</c:v>
                </c:pt>
                <c:pt idx="94">
                  <c:v>13.698646713</c:v>
                </c:pt>
                <c:pt idx="95">
                  <c:v>13.698652275000001</c:v>
                </c:pt>
                <c:pt idx="96">
                  <c:v>13.698409684</c:v>
                </c:pt>
                <c:pt idx="97">
                  <c:v>13.698172265</c:v>
                </c:pt>
                <c:pt idx="98">
                  <c:v>13.697933659</c:v>
                </c:pt>
                <c:pt idx="99">
                  <c:v>13.697604159000001</c:v>
                </c:pt>
                <c:pt idx="100">
                  <c:v>13.697448703999999</c:v>
                </c:pt>
                <c:pt idx="101">
                  <c:v>13.697199285</c:v>
                </c:pt>
                <c:pt idx="102">
                  <c:v>13.696958154000001</c:v>
                </c:pt>
                <c:pt idx="103">
                  <c:v>13.696707345</c:v>
                </c:pt>
                <c:pt idx="104">
                  <c:v>13.696465479</c:v>
                </c:pt>
                <c:pt idx="105">
                  <c:v>13.696221564</c:v>
                </c:pt>
                <c:pt idx="106">
                  <c:v>13.695984269</c:v>
                </c:pt>
                <c:pt idx="107">
                  <c:v>13.695751293000001</c:v>
                </c:pt>
                <c:pt idx="108">
                  <c:v>13.695517389999999</c:v>
                </c:pt>
                <c:pt idx="109">
                  <c:v>13.695297436000001</c:v>
                </c:pt>
                <c:pt idx="110">
                  <c:v>13.695065944</c:v>
                </c:pt>
                <c:pt idx="111">
                  <c:v>13.694842809000001</c:v>
                </c:pt>
                <c:pt idx="112">
                  <c:v>13.694614774</c:v>
                </c:pt>
                <c:pt idx="113">
                  <c:v>13.694390393999999</c:v>
                </c:pt>
                <c:pt idx="114">
                  <c:v>13.694165225000001</c:v>
                </c:pt>
                <c:pt idx="115">
                  <c:v>13.693933534999999</c:v>
                </c:pt>
                <c:pt idx="116">
                  <c:v>13.693706125</c:v>
                </c:pt>
                <c:pt idx="117">
                  <c:v>13.693471814</c:v>
                </c:pt>
                <c:pt idx="118">
                  <c:v>13.693247135</c:v>
                </c:pt>
                <c:pt idx="119">
                  <c:v>13.693011844999999</c:v>
                </c:pt>
                <c:pt idx="120">
                  <c:v>13.692789111</c:v>
                </c:pt>
                <c:pt idx="121">
                  <c:v>13.692567785</c:v>
                </c:pt>
                <c:pt idx="122">
                  <c:v>13.692355216999999</c:v>
                </c:pt>
                <c:pt idx="123">
                  <c:v>13.692150393</c:v>
                </c:pt>
                <c:pt idx="124">
                  <c:v>13.691950153000001</c:v>
                </c:pt>
                <c:pt idx="125">
                  <c:v>13.691755829</c:v>
                </c:pt>
                <c:pt idx="126">
                  <c:v>13.691549266000001</c:v>
                </c:pt>
                <c:pt idx="127">
                  <c:v>13.691353302</c:v>
                </c:pt>
                <c:pt idx="128">
                  <c:v>13.691143815</c:v>
                </c:pt>
                <c:pt idx="129">
                  <c:v>13.69093451</c:v>
                </c:pt>
                <c:pt idx="130">
                  <c:v>13.690721367</c:v>
                </c:pt>
                <c:pt idx="131">
                  <c:v>13.690505936999999</c:v>
                </c:pt>
                <c:pt idx="132">
                  <c:v>13.690297756</c:v>
                </c:pt>
                <c:pt idx="133">
                  <c:v>13.690083616000001</c:v>
                </c:pt>
                <c:pt idx="134">
                  <c:v>13.689884068</c:v>
                </c:pt>
                <c:pt idx="135">
                  <c:v>13.689681026000001</c:v>
                </c:pt>
                <c:pt idx="136">
                  <c:v>13.689488839999999</c:v>
                </c:pt>
                <c:pt idx="137">
                  <c:v>13.689295886</c:v>
                </c:pt>
                <c:pt idx="138">
                  <c:v>13.689108009</c:v>
                </c:pt>
                <c:pt idx="139">
                  <c:v>13.688927533999999</c:v>
                </c:pt>
                <c:pt idx="140">
                  <c:v>13.688741245999999</c:v>
                </c:pt>
                <c:pt idx="141">
                  <c:v>13.688563843000001</c:v>
                </c:pt>
                <c:pt idx="142">
                  <c:v>13.688375425</c:v>
                </c:pt>
                <c:pt idx="143">
                  <c:v>13.688192837000001</c:v>
                </c:pt>
                <c:pt idx="144">
                  <c:v>13.687998966</c:v>
                </c:pt>
                <c:pt idx="145">
                  <c:v>13.687806434000001</c:v>
                </c:pt>
                <c:pt idx="146">
                  <c:v>13.687605723000001</c:v>
                </c:pt>
                <c:pt idx="147">
                  <c:v>13.687403793</c:v>
                </c:pt>
                <c:pt idx="148">
                  <c:v>13.687209071</c:v>
                </c:pt>
                <c:pt idx="149">
                  <c:v>13.687013199000001</c:v>
                </c:pt>
                <c:pt idx="150">
                  <c:v>13.686836361999999</c:v>
                </c:pt>
                <c:pt idx="151">
                  <c:v>13.686657871</c:v>
                </c:pt>
                <c:pt idx="152">
                  <c:v>13.686493029999999</c:v>
                </c:pt>
                <c:pt idx="153">
                  <c:v>13.686323231999999</c:v>
                </c:pt>
                <c:pt idx="154">
                  <c:v>13.686154272</c:v>
                </c:pt>
                <c:pt idx="155">
                  <c:v>13.685985348999999</c:v>
                </c:pt>
                <c:pt idx="156">
                  <c:v>13.685806247</c:v>
                </c:pt>
                <c:pt idx="157">
                  <c:v>13.685630471</c:v>
                </c:pt>
                <c:pt idx="158">
                  <c:v>13.685443544</c:v>
                </c:pt>
                <c:pt idx="159">
                  <c:v>13.685261919</c:v>
                </c:pt>
                <c:pt idx="160">
                  <c:v>13.685073077</c:v>
                </c:pt>
                <c:pt idx="161">
                  <c:v>13.684893805</c:v>
                </c:pt>
                <c:pt idx="162">
                  <c:v>13.684717786</c:v>
                </c:pt>
                <c:pt idx="163">
                  <c:v>13.684536637000001</c:v>
                </c:pt>
                <c:pt idx="164">
                  <c:v>13.684352377</c:v>
                </c:pt>
                <c:pt idx="165">
                  <c:v>13.684194005</c:v>
                </c:pt>
                <c:pt idx="166">
                  <c:v>13.684049420999999</c:v>
                </c:pt>
                <c:pt idx="167">
                  <c:v>13.683856312</c:v>
                </c:pt>
                <c:pt idx="168">
                  <c:v>13.683738655000001</c:v>
                </c:pt>
                <c:pt idx="169">
                  <c:v>13.683565004</c:v>
                </c:pt>
                <c:pt idx="170">
                  <c:v>13.683425478</c:v>
                </c:pt>
                <c:pt idx="171">
                  <c:v>13.683268200000001</c:v>
                </c:pt>
                <c:pt idx="172">
                  <c:v>13.683111308000001</c:v>
                </c:pt>
                <c:pt idx="173">
                  <c:v>13.682935064</c:v>
                </c:pt>
                <c:pt idx="174">
                  <c:v>13.682758173</c:v>
                </c:pt>
                <c:pt idx="175">
                  <c:v>13.682590242</c:v>
                </c:pt>
                <c:pt idx="176">
                  <c:v>13.682395351</c:v>
                </c:pt>
                <c:pt idx="177">
                  <c:v>13.682270247</c:v>
                </c:pt>
                <c:pt idx="178">
                  <c:v>13.682084660999999</c:v>
                </c:pt>
                <c:pt idx="179">
                  <c:v>13.681930528000001</c:v>
                </c:pt>
                <c:pt idx="180">
                  <c:v>13.681790982000001</c:v>
                </c:pt>
                <c:pt idx="181">
                  <c:v>13.681644502999999</c:v>
                </c:pt>
                <c:pt idx="182">
                  <c:v>13.681510564</c:v>
                </c:pt>
                <c:pt idx="183">
                  <c:v>13.681367698000001</c:v>
                </c:pt>
                <c:pt idx="184">
                  <c:v>13.681164109999999</c:v>
                </c:pt>
                <c:pt idx="185">
                  <c:v>13.681064372</c:v>
                </c:pt>
                <c:pt idx="186">
                  <c:v>13.680907269</c:v>
                </c:pt>
                <c:pt idx="187">
                  <c:v>13.680752191</c:v>
                </c:pt>
                <c:pt idx="188">
                  <c:v>13.680584447999999</c:v>
                </c:pt>
                <c:pt idx="189">
                  <c:v>13.680438856</c:v>
                </c:pt>
                <c:pt idx="190">
                  <c:v>13.680269141</c:v>
                </c:pt>
                <c:pt idx="191">
                  <c:v>13.680112957</c:v>
                </c:pt>
                <c:pt idx="192">
                  <c:v>13.679956729000001</c:v>
                </c:pt>
                <c:pt idx="193">
                  <c:v>13.679832748000001</c:v>
                </c:pt>
                <c:pt idx="194">
                  <c:v>13.679696443999999</c:v>
                </c:pt>
                <c:pt idx="195">
                  <c:v>13.679566812999999</c:v>
                </c:pt>
                <c:pt idx="196">
                  <c:v>13.679429398</c:v>
                </c:pt>
                <c:pt idx="197">
                  <c:v>13.679309446</c:v>
                </c:pt>
                <c:pt idx="198">
                  <c:v>13.679127026</c:v>
                </c:pt>
                <c:pt idx="199">
                  <c:v>13.679031753</c:v>
                </c:pt>
                <c:pt idx="200">
                  <c:v>13.678910094000001</c:v>
                </c:pt>
                <c:pt idx="201">
                  <c:v>13.678764643999999</c:v>
                </c:pt>
                <c:pt idx="202">
                  <c:v>13.678618417999999</c:v>
                </c:pt>
                <c:pt idx="203">
                  <c:v>13.678457058999999</c:v>
                </c:pt>
                <c:pt idx="204">
                  <c:v>13.678282917000001</c:v>
                </c:pt>
                <c:pt idx="205">
                  <c:v>13.678165776</c:v>
                </c:pt>
                <c:pt idx="206">
                  <c:v>13.678026410999999</c:v>
                </c:pt>
                <c:pt idx="207">
                  <c:v>13.677892714</c:v>
                </c:pt>
                <c:pt idx="208">
                  <c:v>13.677750545</c:v>
                </c:pt>
                <c:pt idx="209">
                  <c:v>13.67762321</c:v>
                </c:pt>
                <c:pt idx="210">
                  <c:v>13.6774948</c:v>
                </c:pt>
                <c:pt idx="211">
                  <c:v>13.677392315000001</c:v>
                </c:pt>
                <c:pt idx="212">
                  <c:v>13.677283521</c:v>
                </c:pt>
                <c:pt idx="213">
                  <c:v>13.677124623999999</c:v>
                </c:pt>
                <c:pt idx="214">
                  <c:v>13.676989661</c:v>
                </c:pt>
                <c:pt idx="215">
                  <c:v>13.676848532999999</c:v>
                </c:pt>
                <c:pt idx="216">
                  <c:v>13.676707016</c:v>
                </c:pt>
                <c:pt idx="217">
                  <c:v>13.676585797</c:v>
                </c:pt>
                <c:pt idx="218">
                  <c:v>13.676432160999999</c:v>
                </c:pt>
                <c:pt idx="219">
                  <c:v>13.676311738000001</c:v>
                </c:pt>
                <c:pt idx="220">
                  <c:v>13.676179684999999</c:v>
                </c:pt>
                <c:pt idx="221">
                  <c:v>13.676026177000001</c:v>
                </c:pt>
                <c:pt idx="222">
                  <c:v>13.675916229</c:v>
                </c:pt>
                <c:pt idx="223">
                  <c:v>13.675798463</c:v>
                </c:pt>
                <c:pt idx="224">
                  <c:v>13.675707274000001</c:v>
                </c:pt>
                <c:pt idx="225">
                  <c:v>13.675607209000001</c:v>
                </c:pt>
                <c:pt idx="226">
                  <c:v>13.675498409999999</c:v>
                </c:pt>
                <c:pt idx="227">
                  <c:v>13.675387831</c:v>
                </c:pt>
                <c:pt idx="228">
                  <c:v>13.675276293</c:v>
                </c:pt>
                <c:pt idx="229">
                  <c:v>13.675138021</c:v>
                </c:pt>
                <c:pt idx="230">
                  <c:v>13.674994194</c:v>
                </c:pt>
                <c:pt idx="231">
                  <c:v>13.674878931</c:v>
                </c:pt>
                <c:pt idx="232">
                  <c:v>13.674766757</c:v>
                </c:pt>
                <c:pt idx="233">
                  <c:v>13.674644288</c:v>
                </c:pt>
                <c:pt idx="234">
                  <c:v>13.674520727000001</c:v>
                </c:pt>
                <c:pt idx="235">
                  <c:v>13.674406264</c:v>
                </c:pt>
                <c:pt idx="236">
                  <c:v>13.674309084000001</c:v>
                </c:pt>
                <c:pt idx="237">
                  <c:v>13.674138615</c:v>
                </c:pt>
                <c:pt idx="238">
                  <c:v>13.674089702</c:v>
                </c:pt>
                <c:pt idx="239">
                  <c:v>13.674017073</c:v>
                </c:pt>
                <c:pt idx="240">
                  <c:v>13.673938123999999</c:v>
                </c:pt>
                <c:pt idx="241">
                  <c:v>13.673817746999999</c:v>
                </c:pt>
                <c:pt idx="242">
                  <c:v>13.673719459999999</c:v>
                </c:pt>
                <c:pt idx="243">
                  <c:v>13.673546400999999</c:v>
                </c:pt>
                <c:pt idx="244">
                  <c:v>13.673503405</c:v>
                </c:pt>
                <c:pt idx="245">
                  <c:v>13.673377656</c:v>
                </c:pt>
                <c:pt idx="246">
                  <c:v>13.673296240000001</c:v>
                </c:pt>
                <c:pt idx="247">
                  <c:v>13.673173241000001</c:v>
                </c:pt>
                <c:pt idx="248">
                  <c:v>13.673030666000001</c:v>
                </c:pt>
                <c:pt idx="249">
                  <c:v>13.672959995999999</c:v>
                </c:pt>
                <c:pt idx="250">
                  <c:v>13.672876026999999</c:v>
                </c:pt>
                <c:pt idx="251">
                  <c:v>13.672789778</c:v>
                </c:pt>
                <c:pt idx="252">
                  <c:v>13.672706995</c:v>
                </c:pt>
                <c:pt idx="253">
                  <c:v>13.672587523000001</c:v>
                </c:pt>
                <c:pt idx="254">
                  <c:v>13.672480474</c:v>
                </c:pt>
                <c:pt idx="255">
                  <c:v>13.672417747000001</c:v>
                </c:pt>
                <c:pt idx="256">
                  <c:v>13.672341048</c:v>
                </c:pt>
                <c:pt idx="257">
                  <c:v>13.672237211000001</c:v>
                </c:pt>
                <c:pt idx="258">
                  <c:v>13.672145324000001</c:v>
                </c:pt>
                <c:pt idx="259">
                  <c:v>13.672032197</c:v>
                </c:pt>
                <c:pt idx="260">
                  <c:v>13.671907183</c:v>
                </c:pt>
                <c:pt idx="261">
                  <c:v>13.671805281999999</c:v>
                </c:pt>
                <c:pt idx="262">
                  <c:v>13.671728668</c:v>
                </c:pt>
                <c:pt idx="263">
                  <c:v>13.671652779</c:v>
                </c:pt>
                <c:pt idx="264">
                  <c:v>13.671585209</c:v>
                </c:pt>
                <c:pt idx="265">
                  <c:v>13.671516713000001</c:v>
                </c:pt>
                <c:pt idx="266">
                  <c:v>13.671461469</c:v>
                </c:pt>
                <c:pt idx="267">
                  <c:v>13.671402145</c:v>
                </c:pt>
                <c:pt idx="268">
                  <c:v>13.671338577</c:v>
                </c:pt>
                <c:pt idx="269">
                  <c:v>13.671276371999999</c:v>
                </c:pt>
                <c:pt idx="270">
                  <c:v>13.67120778</c:v>
                </c:pt>
                <c:pt idx="271">
                  <c:v>13.671135832999999</c:v>
                </c:pt>
                <c:pt idx="272">
                  <c:v>13.671052954</c:v>
                </c:pt>
                <c:pt idx="273">
                  <c:v>13.670986022999999</c:v>
                </c:pt>
                <c:pt idx="274">
                  <c:v>13.670913406</c:v>
                </c:pt>
                <c:pt idx="275">
                  <c:v>13.670834858999999</c:v>
                </c:pt>
                <c:pt idx="276">
                  <c:v>13.670767699000001</c:v>
                </c:pt>
                <c:pt idx="277">
                  <c:v>13.670708940000001</c:v>
                </c:pt>
                <c:pt idx="278">
                  <c:v>13.670645428</c:v>
                </c:pt>
                <c:pt idx="279">
                  <c:v>13.670594715</c:v>
                </c:pt>
                <c:pt idx="280">
                  <c:v>13.670552421</c:v>
                </c:pt>
                <c:pt idx="281">
                  <c:v>13.670501464000001</c:v>
                </c:pt>
                <c:pt idx="282">
                  <c:v>13.670463065</c:v>
                </c:pt>
                <c:pt idx="283">
                  <c:v>13.670408111</c:v>
                </c:pt>
                <c:pt idx="284">
                  <c:v>13.67036704</c:v>
                </c:pt>
                <c:pt idx="285">
                  <c:v>13.670312713</c:v>
                </c:pt>
                <c:pt idx="286">
                  <c:v>13.670252138</c:v>
                </c:pt>
                <c:pt idx="287">
                  <c:v>13.670190007</c:v>
                </c:pt>
                <c:pt idx="288">
                  <c:v>13.670125689000001</c:v>
                </c:pt>
                <c:pt idx="289">
                  <c:v>13.670064948</c:v>
                </c:pt>
                <c:pt idx="290">
                  <c:v>13.670010093</c:v>
                </c:pt>
                <c:pt idx="291">
                  <c:v>13.669961725</c:v>
                </c:pt>
                <c:pt idx="292">
                  <c:v>13.669912866000001</c:v>
                </c:pt>
                <c:pt idx="293">
                  <c:v>13.669876346000001</c:v>
                </c:pt>
                <c:pt idx="294">
                  <c:v>13.669840865999999</c:v>
                </c:pt>
                <c:pt idx="295">
                  <c:v>13.669807419</c:v>
                </c:pt>
                <c:pt idx="296">
                  <c:v>13.669772031999999</c:v>
                </c:pt>
                <c:pt idx="297">
                  <c:v>13.669731899</c:v>
                </c:pt>
                <c:pt idx="298">
                  <c:v>13.669690505</c:v>
                </c:pt>
                <c:pt idx="299">
                  <c:v>13.669643545</c:v>
                </c:pt>
                <c:pt idx="300">
                  <c:v>13.669595583</c:v>
                </c:pt>
                <c:pt idx="301">
                  <c:v>13.669545254999999</c:v>
                </c:pt>
                <c:pt idx="302">
                  <c:v>13.669494784999999</c:v>
                </c:pt>
                <c:pt idx="303">
                  <c:v>13.669436946999999</c:v>
                </c:pt>
                <c:pt idx="304">
                  <c:v>13.669392396999999</c:v>
                </c:pt>
                <c:pt idx="305">
                  <c:v>13.669353163</c:v>
                </c:pt>
                <c:pt idx="306">
                  <c:v>13.669313534</c:v>
                </c:pt>
                <c:pt idx="307">
                  <c:v>13.669280277</c:v>
                </c:pt>
                <c:pt idx="308">
                  <c:v>13.669254073999999</c:v>
                </c:pt>
                <c:pt idx="309">
                  <c:v>13.669231226000001</c:v>
                </c:pt>
                <c:pt idx="310">
                  <c:v>13.669210425999999</c:v>
                </c:pt>
                <c:pt idx="311">
                  <c:v>13.669188232</c:v>
                </c:pt>
                <c:pt idx="312">
                  <c:v>13.669162554</c:v>
                </c:pt>
                <c:pt idx="313">
                  <c:v>13.669126873</c:v>
                </c:pt>
                <c:pt idx="314">
                  <c:v>13.669086919</c:v>
                </c:pt>
                <c:pt idx="315">
                  <c:v>13.669043313</c:v>
                </c:pt>
                <c:pt idx="316">
                  <c:v>13.66900072</c:v>
                </c:pt>
                <c:pt idx="317">
                  <c:v>13.668960099</c:v>
                </c:pt>
                <c:pt idx="318">
                  <c:v>13.66892419</c:v>
                </c:pt>
                <c:pt idx="319">
                  <c:v>13.668894741000001</c:v>
                </c:pt>
                <c:pt idx="320">
                  <c:v>13.668867736999999</c:v>
                </c:pt>
                <c:pt idx="321">
                  <c:v>13.668846466</c:v>
                </c:pt>
                <c:pt idx="322">
                  <c:v>13.668827487</c:v>
                </c:pt>
                <c:pt idx="323">
                  <c:v>13.668809856999999</c:v>
                </c:pt>
                <c:pt idx="324">
                  <c:v>13.668791325999999</c:v>
                </c:pt>
                <c:pt idx="325">
                  <c:v>13.668772994999999</c:v>
                </c:pt>
                <c:pt idx="326">
                  <c:v>13.668752928</c:v>
                </c:pt>
                <c:pt idx="327">
                  <c:v>13.668727024000001</c:v>
                </c:pt>
                <c:pt idx="328">
                  <c:v>13.668699012999999</c:v>
                </c:pt>
                <c:pt idx="329">
                  <c:v>13.668666172</c:v>
                </c:pt>
                <c:pt idx="330">
                  <c:v>13.668634206</c:v>
                </c:pt>
                <c:pt idx="331">
                  <c:v>13.668599815</c:v>
                </c:pt>
                <c:pt idx="332">
                  <c:v>13.668569216</c:v>
                </c:pt>
                <c:pt idx="333">
                  <c:v>13.668538514</c:v>
                </c:pt>
                <c:pt idx="334">
                  <c:v>13.668515054</c:v>
                </c:pt>
                <c:pt idx="335">
                  <c:v>13.668496058000001</c:v>
                </c:pt>
                <c:pt idx="336">
                  <c:v>13.668482371</c:v>
                </c:pt>
                <c:pt idx="337">
                  <c:v>13.668470377</c:v>
                </c:pt>
                <c:pt idx="338">
                  <c:v>13.66845992</c:v>
                </c:pt>
                <c:pt idx="339">
                  <c:v>13.668450844000001</c:v>
                </c:pt>
                <c:pt idx="340">
                  <c:v>13.668437567</c:v>
                </c:pt>
                <c:pt idx="341">
                  <c:v>13.668419434</c:v>
                </c:pt>
                <c:pt idx="342">
                  <c:v>13.668397761</c:v>
                </c:pt>
                <c:pt idx="343">
                  <c:v>13.668368086999999</c:v>
                </c:pt>
                <c:pt idx="344">
                  <c:v>13.668338982</c:v>
                </c:pt>
                <c:pt idx="345">
                  <c:v>13.668309124</c:v>
                </c:pt>
                <c:pt idx="346">
                  <c:v>13.668283426</c:v>
                </c:pt>
                <c:pt idx="347">
                  <c:v>13.668260526999999</c:v>
                </c:pt>
                <c:pt idx="348">
                  <c:v>13.668244251000001</c:v>
                </c:pt>
                <c:pt idx="349">
                  <c:v>13.668228983000001</c:v>
                </c:pt>
                <c:pt idx="350">
                  <c:v>13.668218596999999</c:v>
                </c:pt>
                <c:pt idx="351">
                  <c:v>13.668208776</c:v>
                </c:pt>
                <c:pt idx="352">
                  <c:v>13.668195408000001</c:v>
                </c:pt>
                <c:pt idx="353">
                  <c:v>13.66818196</c:v>
                </c:pt>
                <c:pt idx="354">
                  <c:v>13.668166357</c:v>
                </c:pt>
                <c:pt idx="355">
                  <c:v>13.668149873999999</c:v>
                </c:pt>
                <c:pt idx="356">
                  <c:v>13.668129892</c:v>
                </c:pt>
                <c:pt idx="357">
                  <c:v>13.668106324</c:v>
                </c:pt>
                <c:pt idx="358">
                  <c:v>13.668083645999999</c:v>
                </c:pt>
                <c:pt idx="359">
                  <c:v>13.668061384</c:v>
                </c:pt>
                <c:pt idx="360">
                  <c:v>13.668038984000001</c:v>
                </c:pt>
                <c:pt idx="361">
                  <c:v>13.668017033</c:v>
                </c:pt>
                <c:pt idx="362">
                  <c:v>13.667997471</c:v>
                </c:pt>
                <c:pt idx="363">
                  <c:v>13.667980604</c:v>
                </c:pt>
                <c:pt idx="364">
                  <c:v>13.667964967</c:v>
                </c:pt>
                <c:pt idx="365">
                  <c:v>13.667954944</c:v>
                </c:pt>
                <c:pt idx="366">
                  <c:v>13.667944971000001</c:v>
                </c:pt>
                <c:pt idx="367">
                  <c:v>13.667938156</c:v>
                </c:pt>
                <c:pt idx="368">
                  <c:v>13.667927015</c:v>
                </c:pt>
                <c:pt idx="369">
                  <c:v>13.667912705000001</c:v>
                </c:pt>
                <c:pt idx="370">
                  <c:v>13.667891493000001</c:v>
                </c:pt>
                <c:pt idx="371">
                  <c:v>13.667867405000001</c:v>
                </c:pt>
                <c:pt idx="372">
                  <c:v>13.667841543</c:v>
                </c:pt>
                <c:pt idx="373">
                  <c:v>13.667819907</c:v>
                </c:pt>
                <c:pt idx="374">
                  <c:v>13.667798232999999</c:v>
                </c:pt>
                <c:pt idx="375">
                  <c:v>13.667779591</c:v>
                </c:pt>
                <c:pt idx="376">
                  <c:v>13.667762243</c:v>
                </c:pt>
                <c:pt idx="377">
                  <c:v>13.66774685</c:v>
                </c:pt>
                <c:pt idx="378">
                  <c:v>13.667734214999999</c:v>
                </c:pt>
                <c:pt idx="379">
                  <c:v>13.667722446999999</c:v>
                </c:pt>
                <c:pt idx="380">
                  <c:v>13.667711267</c:v>
                </c:pt>
                <c:pt idx="381">
                  <c:v>13.667697225</c:v>
                </c:pt>
                <c:pt idx="382">
                  <c:v>13.667685605000001</c:v>
                </c:pt>
                <c:pt idx="383">
                  <c:v>13.667672337000001</c:v>
                </c:pt>
                <c:pt idx="384">
                  <c:v>13.667654025999999</c:v>
                </c:pt>
                <c:pt idx="385">
                  <c:v>13.667637163</c:v>
                </c:pt>
                <c:pt idx="386">
                  <c:v>13.667615226000001</c:v>
                </c:pt>
                <c:pt idx="387">
                  <c:v>13.667595926000001</c:v>
                </c:pt>
                <c:pt idx="388">
                  <c:v>13.667577303</c:v>
                </c:pt>
                <c:pt idx="389">
                  <c:v>13.667561192000001</c:v>
                </c:pt>
                <c:pt idx="390">
                  <c:v>13.667547599000001</c:v>
                </c:pt>
                <c:pt idx="391">
                  <c:v>13.667535936</c:v>
                </c:pt>
                <c:pt idx="392">
                  <c:v>13.667525483</c:v>
                </c:pt>
                <c:pt idx="393">
                  <c:v>13.667520505000001</c:v>
                </c:pt>
                <c:pt idx="394">
                  <c:v>13.667520888</c:v>
                </c:pt>
                <c:pt idx="395">
                  <c:v>13.667518936</c:v>
                </c:pt>
                <c:pt idx="396">
                  <c:v>13.667519283000001</c:v>
                </c:pt>
                <c:pt idx="397">
                  <c:v>13.667516098</c:v>
                </c:pt>
                <c:pt idx="398">
                  <c:v>13.667511609</c:v>
                </c:pt>
                <c:pt idx="399">
                  <c:v>13.667503381</c:v>
                </c:pt>
                <c:pt idx="400">
                  <c:v>13.66749098</c:v>
                </c:pt>
                <c:pt idx="401">
                  <c:v>13.667479835</c:v>
                </c:pt>
                <c:pt idx="402">
                  <c:v>13.667468399000001</c:v>
                </c:pt>
                <c:pt idx="403">
                  <c:v>13.667462205</c:v>
                </c:pt>
                <c:pt idx="404">
                  <c:v>13.667458179</c:v>
                </c:pt>
                <c:pt idx="405">
                  <c:v>13.667457252</c:v>
                </c:pt>
                <c:pt idx="406">
                  <c:v>13.667459618000001</c:v>
                </c:pt>
                <c:pt idx="407">
                  <c:v>13.667462424</c:v>
                </c:pt>
                <c:pt idx="408">
                  <c:v>13.667464341000001</c:v>
                </c:pt>
                <c:pt idx="409">
                  <c:v>13.667468172</c:v>
                </c:pt>
                <c:pt idx="410">
                  <c:v>13.667472394000001</c:v>
                </c:pt>
                <c:pt idx="411">
                  <c:v>13.667471662000001</c:v>
                </c:pt>
                <c:pt idx="412">
                  <c:v>13.667472231</c:v>
                </c:pt>
                <c:pt idx="413">
                  <c:v>13.667470133</c:v>
                </c:pt>
                <c:pt idx="414">
                  <c:v>13.667471410999999</c:v>
                </c:pt>
                <c:pt idx="415">
                  <c:v>13.667470210999999</c:v>
                </c:pt>
                <c:pt idx="416">
                  <c:v>13.667470964</c:v>
                </c:pt>
                <c:pt idx="417">
                  <c:v>13.667472147</c:v>
                </c:pt>
                <c:pt idx="418">
                  <c:v>13.667475146999999</c:v>
                </c:pt>
                <c:pt idx="419">
                  <c:v>13.667484793</c:v>
                </c:pt>
                <c:pt idx="420">
                  <c:v>13.667497511000001</c:v>
                </c:pt>
                <c:pt idx="421">
                  <c:v>13.667513273000001</c:v>
                </c:pt>
                <c:pt idx="422">
                  <c:v>13.667533479999999</c:v>
                </c:pt>
                <c:pt idx="423">
                  <c:v>13.667557455000001</c:v>
                </c:pt>
                <c:pt idx="424">
                  <c:v>13.667580679</c:v>
                </c:pt>
                <c:pt idx="425">
                  <c:v>13.667602075</c:v>
                </c:pt>
                <c:pt idx="426">
                  <c:v>13.667621391999999</c:v>
                </c:pt>
                <c:pt idx="427">
                  <c:v>13.667637880999999</c:v>
                </c:pt>
                <c:pt idx="428">
                  <c:v>13.667653376000001</c:v>
                </c:pt>
                <c:pt idx="429">
                  <c:v>13.667669647</c:v>
                </c:pt>
                <c:pt idx="430">
                  <c:v>13.667685381</c:v>
                </c:pt>
                <c:pt idx="431">
                  <c:v>13.667707874</c:v>
                </c:pt>
                <c:pt idx="432">
                  <c:v>13.66772939</c:v>
                </c:pt>
                <c:pt idx="433">
                  <c:v>13.667759007000001</c:v>
                </c:pt>
                <c:pt idx="434">
                  <c:v>13.667787999</c:v>
                </c:pt>
                <c:pt idx="435">
                  <c:v>13.667819218</c:v>
                </c:pt>
                <c:pt idx="436">
                  <c:v>13.667855425999999</c:v>
                </c:pt>
                <c:pt idx="437">
                  <c:v>13.667889887999999</c:v>
                </c:pt>
                <c:pt idx="438">
                  <c:v>13.667927447</c:v>
                </c:pt>
                <c:pt idx="439">
                  <c:v>13.667960697</c:v>
                </c:pt>
                <c:pt idx="440">
                  <c:v>13.667994261</c:v>
                </c:pt>
                <c:pt idx="441">
                  <c:v>13.668025564000001</c:v>
                </c:pt>
                <c:pt idx="442">
                  <c:v>13.668056596</c:v>
                </c:pt>
                <c:pt idx="443">
                  <c:v>13.668087734</c:v>
                </c:pt>
                <c:pt idx="444">
                  <c:v>13.668122404</c:v>
                </c:pt>
                <c:pt idx="445">
                  <c:v>13.668157742</c:v>
                </c:pt>
                <c:pt idx="446">
                  <c:v>13.668192339000001</c:v>
                </c:pt>
                <c:pt idx="447">
                  <c:v>13.668231537</c:v>
                </c:pt>
                <c:pt idx="448">
                  <c:v>13.668274239</c:v>
                </c:pt>
                <c:pt idx="449">
                  <c:v>13.668322254</c:v>
                </c:pt>
                <c:pt idx="450">
                  <c:v>13.668372452</c:v>
                </c:pt>
                <c:pt idx="451">
                  <c:v>13.668428155999999</c:v>
                </c:pt>
                <c:pt idx="452">
                  <c:v>13.668484309</c:v>
                </c:pt>
                <c:pt idx="453">
                  <c:v>13.668540016</c:v>
                </c:pt>
                <c:pt idx="454">
                  <c:v>13.668594359</c:v>
                </c:pt>
                <c:pt idx="455">
                  <c:v>13.668644048999999</c:v>
                </c:pt>
                <c:pt idx="456">
                  <c:v>13.668692734</c:v>
                </c:pt>
                <c:pt idx="457">
                  <c:v>13.668736971</c:v>
                </c:pt>
                <c:pt idx="458">
                  <c:v>13.668786324999999</c:v>
                </c:pt>
                <c:pt idx="459">
                  <c:v>13.668836690999999</c:v>
                </c:pt>
                <c:pt idx="460">
                  <c:v>13.668892704999999</c:v>
                </c:pt>
                <c:pt idx="461">
                  <c:v>13.668954748999999</c:v>
                </c:pt>
                <c:pt idx="462">
                  <c:v>13.669022309000001</c:v>
                </c:pt>
                <c:pt idx="463">
                  <c:v>13.669092912</c:v>
                </c:pt>
                <c:pt idx="464">
                  <c:v>13.669164752</c:v>
                </c:pt>
                <c:pt idx="465">
                  <c:v>13.669237432999999</c:v>
                </c:pt>
                <c:pt idx="466">
                  <c:v>13.669308545</c:v>
                </c:pt>
                <c:pt idx="467">
                  <c:v>13.669380581</c:v>
                </c:pt>
                <c:pt idx="468">
                  <c:v>13.669452867</c:v>
                </c:pt>
                <c:pt idx="469">
                  <c:v>13.669522133999999</c:v>
                </c:pt>
                <c:pt idx="470">
                  <c:v>13.669591904000001</c:v>
                </c:pt>
                <c:pt idx="471">
                  <c:v>13.669659185</c:v>
                </c:pt>
                <c:pt idx="472">
                  <c:v>13.669727050000001</c:v>
                </c:pt>
                <c:pt idx="473">
                  <c:v>13.669795717</c:v>
                </c:pt>
                <c:pt idx="474">
                  <c:v>13.669868127999999</c:v>
                </c:pt>
                <c:pt idx="475">
                  <c:v>13.669945601</c:v>
                </c:pt>
                <c:pt idx="476">
                  <c:v>13.670029413</c:v>
                </c:pt>
                <c:pt idx="477">
                  <c:v>13.670120815000001</c:v>
                </c:pt>
                <c:pt idx="478">
                  <c:v>13.67021572</c:v>
                </c:pt>
                <c:pt idx="479">
                  <c:v>13.670315343</c:v>
                </c:pt>
                <c:pt idx="480">
                  <c:v>13.670414171999999</c:v>
                </c:pt>
                <c:pt idx="481">
                  <c:v>13.670511388</c:v>
                </c:pt>
                <c:pt idx="482">
                  <c:v>13.670603006</c:v>
                </c:pt>
                <c:pt idx="483">
                  <c:v>13.670694021999999</c:v>
                </c:pt>
                <c:pt idx="484">
                  <c:v>13.670780863999999</c:v>
                </c:pt>
                <c:pt idx="485">
                  <c:v>13.670866590999999</c:v>
                </c:pt>
                <c:pt idx="486">
                  <c:v>13.670954807999999</c:v>
                </c:pt>
                <c:pt idx="487">
                  <c:v>13.671042791</c:v>
                </c:pt>
                <c:pt idx="488">
                  <c:v>13.671138381</c:v>
                </c:pt>
                <c:pt idx="489">
                  <c:v>13.671236873</c:v>
                </c:pt>
                <c:pt idx="490">
                  <c:v>13.671342943999999</c:v>
                </c:pt>
                <c:pt idx="491">
                  <c:v>13.671450236</c:v>
                </c:pt>
                <c:pt idx="492">
                  <c:v>13.67156387</c:v>
                </c:pt>
                <c:pt idx="493">
                  <c:v>13.671679549</c:v>
                </c:pt>
                <c:pt idx="494">
                  <c:v>13.671795285</c:v>
                </c:pt>
                <c:pt idx="495">
                  <c:v>13.671910248</c:v>
                </c:pt>
                <c:pt idx="496">
                  <c:v>13.672022272</c:v>
                </c:pt>
                <c:pt idx="497">
                  <c:v>13.672132104999999</c:v>
                </c:pt>
                <c:pt idx="498">
                  <c:v>13.672238772</c:v>
                </c:pt>
                <c:pt idx="499">
                  <c:v>13.672342265999999</c:v>
                </c:pt>
                <c:pt idx="500">
                  <c:v>13.672445883</c:v>
                </c:pt>
                <c:pt idx="501">
                  <c:v>13.672551303000001</c:v>
                </c:pt>
                <c:pt idx="502">
                  <c:v>13.672659754</c:v>
                </c:pt>
                <c:pt idx="503">
                  <c:v>13.672774523999999</c:v>
                </c:pt>
                <c:pt idx="504">
                  <c:v>13.672893814</c:v>
                </c:pt>
                <c:pt idx="505">
                  <c:v>13.673017451</c:v>
                </c:pt>
                <c:pt idx="506">
                  <c:v>13.673149136999999</c:v>
                </c:pt>
                <c:pt idx="507">
                  <c:v>13.673284842999999</c:v>
                </c:pt>
                <c:pt idx="508">
                  <c:v>13.673422346000001</c:v>
                </c:pt>
                <c:pt idx="509">
                  <c:v>13.673555922</c:v>
                </c:pt>
                <c:pt idx="510">
                  <c:v>13.673685674</c:v>
                </c:pt>
                <c:pt idx="511">
                  <c:v>13.673810356000001</c:v>
                </c:pt>
                <c:pt idx="512">
                  <c:v>13.673929783</c:v>
                </c:pt>
                <c:pt idx="513">
                  <c:v>13.674047029</c:v>
                </c:pt>
                <c:pt idx="514">
                  <c:v>13.674163544000001</c:v>
                </c:pt>
                <c:pt idx="515">
                  <c:v>13.674283833</c:v>
                </c:pt>
                <c:pt idx="516">
                  <c:v>13.674409304999999</c:v>
                </c:pt>
                <c:pt idx="517">
                  <c:v>13.674539358000001</c:v>
                </c:pt>
                <c:pt idx="518">
                  <c:v>13.674677206</c:v>
                </c:pt>
                <c:pt idx="519">
                  <c:v>13.674819496</c:v>
                </c:pt>
                <c:pt idx="520">
                  <c:v>13.674967107000001</c:v>
                </c:pt>
                <c:pt idx="521">
                  <c:v>13.675115855</c:v>
                </c:pt>
                <c:pt idx="522">
                  <c:v>13.675263515999999</c:v>
                </c:pt>
                <c:pt idx="523">
                  <c:v>13.675410402000001</c:v>
                </c:pt>
                <c:pt idx="524">
                  <c:v>13.675553195999999</c:v>
                </c:pt>
                <c:pt idx="525">
                  <c:v>13.675694756</c:v>
                </c:pt>
                <c:pt idx="526">
                  <c:v>13.675694756</c:v>
                </c:pt>
                <c:pt idx="527">
                  <c:v>13.675834735</c:v>
                </c:pt>
                <c:pt idx="528">
                  <c:v>13.676098516</c:v>
                </c:pt>
                <c:pt idx="529">
                  <c:v>13.676233601</c:v>
                </c:pt>
                <c:pt idx="530">
                  <c:v>13.676366141000001</c:v>
                </c:pt>
                <c:pt idx="531">
                  <c:v>13.676503126</c:v>
                </c:pt>
                <c:pt idx="532">
                  <c:v>13.676647857000001</c:v>
                </c:pt>
                <c:pt idx="533">
                  <c:v>13.676523097</c:v>
                </c:pt>
                <c:pt idx="534">
                  <c:v>13.676673451999999</c:v>
                </c:pt>
                <c:pt idx="535">
                  <c:v>13.676845344</c:v>
                </c:pt>
                <c:pt idx="536">
                  <c:v>13.677011397999999</c:v>
                </c:pt>
                <c:pt idx="537">
                  <c:v>13.677171331</c:v>
                </c:pt>
                <c:pt idx="538">
                  <c:v>13.677325052</c:v>
                </c:pt>
                <c:pt idx="539">
                  <c:v>13.677477449</c:v>
                </c:pt>
                <c:pt idx="540">
                  <c:v>13.677617928</c:v>
                </c:pt>
                <c:pt idx="541">
                  <c:v>13.677763891</c:v>
                </c:pt>
                <c:pt idx="542">
                  <c:v>13.677909815</c:v>
                </c:pt>
                <c:pt idx="543">
                  <c:v>13.678056074000001</c:v>
                </c:pt>
                <c:pt idx="544">
                  <c:v>13.678184855</c:v>
                </c:pt>
                <c:pt idx="545">
                  <c:v>13.678344681</c:v>
                </c:pt>
                <c:pt idx="546">
                  <c:v>13.678491544</c:v>
                </c:pt>
                <c:pt idx="547">
                  <c:v>13.678649164999999</c:v>
                </c:pt>
                <c:pt idx="548">
                  <c:v>13.678822195</c:v>
                </c:pt>
                <c:pt idx="549">
                  <c:v>13.678977772</c:v>
                </c:pt>
                <c:pt idx="550">
                  <c:v>13.679152116999999</c:v>
                </c:pt>
                <c:pt idx="551">
                  <c:v>13.679320275</c:v>
                </c:pt>
                <c:pt idx="552">
                  <c:v>13.679495457</c:v>
                </c:pt>
                <c:pt idx="553">
                  <c:v>13.679659256000001</c:v>
                </c:pt>
                <c:pt idx="554">
                  <c:v>13.679807804999999</c:v>
                </c:pt>
                <c:pt idx="555">
                  <c:v>13.679962454</c:v>
                </c:pt>
                <c:pt idx="556">
                  <c:v>13.680111715000001</c:v>
                </c:pt>
                <c:pt idx="557">
                  <c:v>13.680263462999999</c:v>
                </c:pt>
                <c:pt idx="558">
                  <c:v>13.680410854</c:v>
                </c:pt>
                <c:pt idx="559">
                  <c:v>13.680561186</c:v>
                </c:pt>
                <c:pt idx="560">
                  <c:v>13.680720165</c:v>
                </c:pt>
                <c:pt idx="561">
                  <c:v>13.680883147999999</c:v>
                </c:pt>
                <c:pt idx="562">
                  <c:v>13.681054547</c:v>
                </c:pt>
                <c:pt idx="563">
                  <c:v>13.681239328</c:v>
                </c:pt>
                <c:pt idx="564">
                  <c:v>13.681421021</c:v>
                </c:pt>
                <c:pt idx="565">
                  <c:v>13.681601924000001</c:v>
                </c:pt>
                <c:pt idx="566">
                  <c:v>13.681777310999999</c:v>
                </c:pt>
                <c:pt idx="567">
                  <c:v>13.681944417</c:v>
                </c:pt>
                <c:pt idx="568">
                  <c:v>13.682108537</c:v>
                </c:pt>
                <c:pt idx="569">
                  <c:v>13.682274967</c:v>
                </c:pt>
                <c:pt idx="570">
                  <c:v>13.682431069</c:v>
                </c:pt>
                <c:pt idx="571">
                  <c:v>13.682590134</c:v>
                </c:pt>
                <c:pt idx="572">
                  <c:v>13.682757108000001</c:v>
                </c:pt>
                <c:pt idx="573">
                  <c:v>13.682924814</c:v>
                </c:pt>
                <c:pt idx="574">
                  <c:v>13.683099779000001</c:v>
                </c:pt>
                <c:pt idx="575">
                  <c:v>13.683281408999999</c:v>
                </c:pt>
                <c:pt idx="576">
                  <c:v>13.683463568000001</c:v>
                </c:pt>
                <c:pt idx="577">
                  <c:v>13.683653684999999</c:v>
                </c:pt>
                <c:pt idx="578">
                  <c:v>13.683841899000001</c:v>
                </c:pt>
                <c:pt idx="579">
                  <c:v>13.684034179999999</c:v>
                </c:pt>
                <c:pt idx="580">
                  <c:v>13.684228339000001</c:v>
                </c:pt>
                <c:pt idx="581">
                  <c:v>13.684422008</c:v>
                </c:pt>
                <c:pt idx="582">
                  <c:v>13.684606152000001</c:v>
                </c:pt>
                <c:pt idx="583">
                  <c:v>13.684791701</c:v>
                </c:pt>
                <c:pt idx="584">
                  <c:v>13.684965755</c:v>
                </c:pt>
                <c:pt idx="585">
                  <c:v>13.685136893999999</c:v>
                </c:pt>
                <c:pt idx="586">
                  <c:v>13.685313597</c:v>
                </c:pt>
                <c:pt idx="587">
                  <c:v>13.685480977999999</c:v>
                </c:pt>
                <c:pt idx="588">
                  <c:v>13.685655887999999</c:v>
                </c:pt>
                <c:pt idx="589">
                  <c:v>13.685836720999999</c:v>
                </c:pt>
                <c:pt idx="590">
                  <c:v>13.686048112</c:v>
                </c:pt>
                <c:pt idx="591">
                  <c:v>13.686244565999999</c:v>
                </c:pt>
                <c:pt idx="592">
                  <c:v>13.6864524</c:v>
                </c:pt>
                <c:pt idx="593">
                  <c:v>13.686656287</c:v>
                </c:pt>
                <c:pt idx="594">
                  <c:v>13.686858462</c:v>
                </c:pt>
                <c:pt idx="595">
                  <c:v>13.687059382999999</c:v>
                </c:pt>
                <c:pt idx="596">
                  <c:v>13.687256167999999</c:v>
                </c:pt>
                <c:pt idx="597">
                  <c:v>13.687444504</c:v>
                </c:pt>
                <c:pt idx="598">
                  <c:v>13.687637664</c:v>
                </c:pt>
                <c:pt idx="599">
                  <c:v>13.687821336000001</c:v>
                </c:pt>
                <c:pt idx="600">
                  <c:v>13.688017071000001</c:v>
                </c:pt>
                <c:pt idx="601">
                  <c:v>13.688207958</c:v>
                </c:pt>
                <c:pt idx="602">
                  <c:v>13.688408595</c:v>
                </c:pt>
                <c:pt idx="603">
                  <c:v>13.688620292</c:v>
                </c:pt>
                <c:pt idx="604">
                  <c:v>13.688823661000001</c:v>
                </c:pt>
                <c:pt idx="605">
                  <c:v>13.689043504000001</c:v>
                </c:pt>
                <c:pt idx="606">
                  <c:v>13.689252891000001</c:v>
                </c:pt>
                <c:pt idx="607">
                  <c:v>13.689482569999999</c:v>
                </c:pt>
                <c:pt idx="608">
                  <c:v>13.689714345000001</c:v>
                </c:pt>
                <c:pt idx="609">
                  <c:v>13.689920715</c:v>
                </c:pt>
                <c:pt idx="610">
                  <c:v>13.69014316</c:v>
                </c:pt>
                <c:pt idx="611">
                  <c:v>13.690366182</c:v>
                </c:pt>
                <c:pt idx="612">
                  <c:v>13.690568774999999</c:v>
                </c:pt>
                <c:pt idx="613">
                  <c:v>13.690769261</c:v>
                </c:pt>
                <c:pt idx="614">
                  <c:v>13.690981547</c:v>
                </c:pt>
                <c:pt idx="615">
                  <c:v>13.691192705000001</c:v>
                </c:pt>
                <c:pt idx="616">
                  <c:v>13.691391715</c:v>
                </c:pt>
                <c:pt idx="617">
                  <c:v>13.691602095</c:v>
                </c:pt>
                <c:pt idx="618">
                  <c:v>13.691819711999999</c:v>
                </c:pt>
                <c:pt idx="619">
                  <c:v>13.692050608000001</c:v>
                </c:pt>
                <c:pt idx="620">
                  <c:v>13.692282998</c:v>
                </c:pt>
                <c:pt idx="621">
                  <c:v>13.692517813</c:v>
                </c:pt>
                <c:pt idx="622">
                  <c:v>13.692760001</c:v>
                </c:pt>
                <c:pt idx="623">
                  <c:v>13.692991205</c:v>
                </c:pt>
                <c:pt idx="624">
                  <c:v>13.693233207</c:v>
                </c:pt>
                <c:pt idx="625">
                  <c:v>13.69344572</c:v>
                </c:pt>
                <c:pt idx="626">
                  <c:v>13.693660679000001</c:v>
                </c:pt>
                <c:pt idx="627">
                  <c:v>13.693885215</c:v>
                </c:pt>
                <c:pt idx="628">
                  <c:v>13.694103019</c:v>
                </c:pt>
                <c:pt idx="629">
                  <c:v>13.694329043</c:v>
                </c:pt>
                <c:pt idx="630">
                  <c:v>13.69456355</c:v>
                </c:pt>
                <c:pt idx="631">
                  <c:v>13.694798796000001</c:v>
                </c:pt>
                <c:pt idx="632">
                  <c:v>13.695026991000001</c:v>
                </c:pt>
                <c:pt idx="633">
                  <c:v>13.695272449999999</c:v>
                </c:pt>
                <c:pt idx="634">
                  <c:v>13.695518536</c:v>
                </c:pt>
                <c:pt idx="635">
                  <c:v>13.695767409</c:v>
                </c:pt>
                <c:pt idx="636">
                  <c:v>13.696022073</c:v>
                </c:pt>
                <c:pt idx="637">
                  <c:v>13.696278005</c:v>
                </c:pt>
                <c:pt idx="638">
                  <c:v>13.696538706</c:v>
                </c:pt>
                <c:pt idx="639">
                  <c:v>13.696780552</c:v>
                </c:pt>
                <c:pt idx="640">
                  <c:v>13.697022299</c:v>
                </c:pt>
                <c:pt idx="641">
                  <c:v>13.697270523</c:v>
                </c:pt>
                <c:pt idx="642">
                  <c:v>13.697498847</c:v>
                </c:pt>
                <c:pt idx="643">
                  <c:v>13.697740502</c:v>
                </c:pt>
                <c:pt idx="644">
                  <c:v>13.697968667</c:v>
                </c:pt>
                <c:pt idx="645">
                  <c:v>13.698226125</c:v>
                </c:pt>
                <c:pt idx="646">
                  <c:v>13.698463001</c:v>
                </c:pt>
                <c:pt idx="647">
                  <c:v>13.698728233000001</c:v>
                </c:pt>
                <c:pt idx="648">
                  <c:v>13.698999862999999</c:v>
                </c:pt>
                <c:pt idx="649">
                  <c:v>13.699263437000001</c:v>
                </c:pt>
                <c:pt idx="650">
                  <c:v>13.699539042</c:v>
                </c:pt>
                <c:pt idx="651">
                  <c:v>13.699810726999999</c:v>
                </c:pt>
                <c:pt idx="652">
                  <c:v>13.700067581000001</c:v>
                </c:pt>
                <c:pt idx="653">
                  <c:v>13.700320632</c:v>
                </c:pt>
                <c:pt idx="654">
                  <c:v>13.700587768</c:v>
                </c:pt>
                <c:pt idx="655">
                  <c:v>13.700841791</c:v>
                </c:pt>
                <c:pt idx="656">
                  <c:v>13.701092081000001</c:v>
                </c:pt>
                <c:pt idx="657">
                  <c:v>13.701341985999999</c:v>
                </c:pt>
                <c:pt idx="658">
                  <c:v>13.70159799</c:v>
                </c:pt>
                <c:pt idx="659">
                  <c:v>13.70185742</c:v>
                </c:pt>
                <c:pt idx="660">
                  <c:v>13.702126247000001</c:v>
                </c:pt>
                <c:pt idx="661">
                  <c:v>13.702391717999999</c:v>
                </c:pt>
                <c:pt idx="662">
                  <c:v>13.702673299000001</c:v>
                </c:pt>
                <c:pt idx="663">
                  <c:v>13.702952579</c:v>
                </c:pt>
                <c:pt idx="664">
                  <c:v>13.703234288999999</c:v>
                </c:pt>
                <c:pt idx="665">
                  <c:v>13.703517373</c:v>
                </c:pt>
                <c:pt idx="666">
                  <c:v>13.703799504999999</c:v>
                </c:pt>
                <c:pt idx="667">
                  <c:v>13.704076372999999</c:v>
                </c:pt>
                <c:pt idx="668">
                  <c:v>13.704349664</c:v>
                </c:pt>
                <c:pt idx="669">
                  <c:v>13.704622422</c:v>
                </c:pt>
                <c:pt idx="670">
                  <c:v>13.704884708</c:v>
                </c:pt>
                <c:pt idx="671">
                  <c:v>13.705148707999999</c:v>
                </c:pt>
                <c:pt idx="672">
                  <c:v>13.705412694</c:v>
                </c:pt>
                <c:pt idx="673">
                  <c:v>13.705682002</c:v>
                </c:pt>
                <c:pt idx="674">
                  <c:v>13.705956359</c:v>
                </c:pt>
                <c:pt idx="675">
                  <c:v>13.706237093</c:v>
                </c:pt>
                <c:pt idx="676">
                  <c:v>13.706525632</c:v>
                </c:pt>
                <c:pt idx="677">
                  <c:v>13.706818358</c:v>
                </c:pt>
                <c:pt idx="678">
                  <c:v>13.707112756000001</c:v>
                </c:pt>
                <c:pt idx="679">
                  <c:v>13.707404906000001</c:v>
                </c:pt>
                <c:pt idx="680">
                  <c:v>13.707692053000001</c:v>
                </c:pt>
                <c:pt idx="681">
                  <c:v>13.707974849999999</c:v>
                </c:pt>
                <c:pt idx="682">
                  <c:v>13.708253852</c:v>
                </c:pt>
                <c:pt idx="683">
                  <c:v>13.708530724999999</c:v>
                </c:pt>
                <c:pt idx="684">
                  <c:v>13.708804274</c:v>
                </c:pt>
                <c:pt idx="685">
                  <c:v>13.709079095</c:v>
                </c:pt>
                <c:pt idx="686">
                  <c:v>13.709355029999999</c:v>
                </c:pt>
                <c:pt idx="687">
                  <c:v>13.709634052</c:v>
                </c:pt>
                <c:pt idx="688">
                  <c:v>13.709915404</c:v>
                </c:pt>
                <c:pt idx="689">
                  <c:v>13.710200322</c:v>
                </c:pt>
                <c:pt idx="690">
                  <c:v>13.710489388999999</c:v>
                </c:pt>
                <c:pt idx="691">
                  <c:v>13.710784026000001</c:v>
                </c:pt>
                <c:pt idx="692">
                  <c:v>13.711081044</c:v>
                </c:pt>
                <c:pt idx="693">
                  <c:v>13.711379109999999</c:v>
                </c:pt>
                <c:pt idx="694">
                  <c:v>13.711677362</c:v>
                </c:pt>
                <c:pt idx="695">
                  <c:v>13.711972131</c:v>
                </c:pt>
                <c:pt idx="696">
                  <c:v>13.712262551</c:v>
                </c:pt>
                <c:pt idx="697">
                  <c:v>13.712545475000001</c:v>
                </c:pt>
                <c:pt idx="698">
                  <c:v>13.712827387000001</c:v>
                </c:pt>
                <c:pt idx="699">
                  <c:v>13.713107122</c:v>
                </c:pt>
                <c:pt idx="700">
                  <c:v>13.713387258999999</c:v>
                </c:pt>
                <c:pt idx="701">
                  <c:v>13.713672024999999</c:v>
                </c:pt>
                <c:pt idx="702">
                  <c:v>13.713960590999999</c:v>
                </c:pt>
                <c:pt idx="703">
                  <c:v>13.714253694</c:v>
                </c:pt>
                <c:pt idx="704">
                  <c:v>13.714549834</c:v>
                </c:pt>
                <c:pt idx="705">
                  <c:v>13.714850337</c:v>
                </c:pt>
                <c:pt idx="706">
                  <c:v>13.715150537</c:v>
                </c:pt>
                <c:pt idx="707">
                  <c:v>13.715450752000001</c:v>
                </c:pt>
                <c:pt idx="708">
                  <c:v>13.715747843000001</c:v>
                </c:pt>
                <c:pt idx="709">
                  <c:v>13.716042098000001</c:v>
                </c:pt>
                <c:pt idx="710">
                  <c:v>13.71633437</c:v>
                </c:pt>
                <c:pt idx="711">
                  <c:v>13.716621443999999</c:v>
                </c:pt>
                <c:pt idx="712">
                  <c:v>13.716904133</c:v>
                </c:pt>
                <c:pt idx="713">
                  <c:v>13.717183362</c:v>
                </c:pt>
                <c:pt idx="714">
                  <c:v>13.717465539000001</c:v>
                </c:pt>
                <c:pt idx="715">
                  <c:v>13.717747355</c:v>
                </c:pt>
                <c:pt idx="716">
                  <c:v>13.718031621</c:v>
                </c:pt>
                <c:pt idx="717">
                  <c:v>13.718320828</c:v>
                </c:pt>
                <c:pt idx="718">
                  <c:v>13.71861187</c:v>
                </c:pt>
                <c:pt idx="719">
                  <c:v>13.718907841</c:v>
                </c:pt>
                <c:pt idx="720">
                  <c:v>13.7192056</c:v>
                </c:pt>
                <c:pt idx="721">
                  <c:v>13.719505582</c:v>
                </c:pt>
                <c:pt idx="722">
                  <c:v>13.719803028999999</c:v>
                </c:pt>
                <c:pt idx="723">
                  <c:v>13.720100915</c:v>
                </c:pt>
                <c:pt idx="724">
                  <c:v>13.720395626</c:v>
                </c:pt>
                <c:pt idx="725">
                  <c:v>13.720685357000001</c:v>
                </c:pt>
                <c:pt idx="726">
                  <c:v>13.720972546</c:v>
                </c:pt>
                <c:pt idx="727">
                  <c:v>13.721257536</c:v>
                </c:pt>
                <c:pt idx="728">
                  <c:v>13.721542647</c:v>
                </c:pt>
                <c:pt idx="729">
                  <c:v>13.721827776</c:v>
                </c:pt>
                <c:pt idx="730">
                  <c:v>13.722117688999999</c:v>
                </c:pt>
                <c:pt idx="731">
                  <c:v>13.722411669</c:v>
                </c:pt>
                <c:pt idx="732">
                  <c:v>13.722709466</c:v>
                </c:pt>
                <c:pt idx="733">
                  <c:v>13.723010989</c:v>
                </c:pt>
                <c:pt idx="734">
                  <c:v>13.723311583999999</c:v>
                </c:pt>
                <c:pt idx="735">
                  <c:v>13.723611605</c:v>
                </c:pt>
                <c:pt idx="736">
                  <c:v>13.723907820000001</c:v>
                </c:pt>
                <c:pt idx="737">
                  <c:v>13.724202126</c:v>
                </c:pt>
                <c:pt idx="738">
                  <c:v>13.72449426</c:v>
                </c:pt>
                <c:pt idx="739">
                  <c:v>13.724784974</c:v>
                </c:pt>
                <c:pt idx="740">
                  <c:v>13.725075259</c:v>
                </c:pt>
                <c:pt idx="741">
                  <c:v>13.725364684000001</c:v>
                </c:pt>
                <c:pt idx="742">
                  <c:v>13.725652887000001</c:v>
                </c:pt>
                <c:pt idx="743">
                  <c:v>13.725942982999999</c:v>
                </c:pt>
                <c:pt idx="744">
                  <c:v>13.726233443</c:v>
                </c:pt>
                <c:pt idx="745">
                  <c:v>13.726526485000001</c:v>
                </c:pt>
                <c:pt idx="746">
                  <c:v>13.726822022</c:v>
                </c:pt>
                <c:pt idx="747">
                  <c:v>13.727121252</c:v>
                </c:pt>
                <c:pt idx="748">
                  <c:v>13.727424245</c:v>
                </c:pt>
                <c:pt idx="749">
                  <c:v>13.727731197000001</c:v>
                </c:pt>
                <c:pt idx="750">
                  <c:v>13.728037213</c:v>
                </c:pt>
                <c:pt idx="751">
                  <c:v>13.72834372</c:v>
                </c:pt>
                <c:pt idx="752">
                  <c:v>13.728647663</c:v>
                </c:pt>
                <c:pt idx="753">
                  <c:v>13.728947719000001</c:v>
                </c:pt>
                <c:pt idx="754">
                  <c:v>13.729244043</c:v>
                </c:pt>
                <c:pt idx="755">
                  <c:v>13.729539559999999</c:v>
                </c:pt>
                <c:pt idx="756">
                  <c:v>13.729833770000001</c:v>
                </c:pt>
                <c:pt idx="757">
                  <c:v>13.730131946</c:v>
                </c:pt>
                <c:pt idx="758">
                  <c:v>13.73043356</c:v>
                </c:pt>
                <c:pt idx="759">
                  <c:v>13.730738448</c:v>
                </c:pt>
                <c:pt idx="760">
                  <c:v>13.731046491000001</c:v>
                </c:pt>
                <c:pt idx="761">
                  <c:v>13.731357150999999</c:v>
                </c:pt>
                <c:pt idx="762">
                  <c:v>13.731668099</c:v>
                </c:pt>
                <c:pt idx="763">
                  <c:v>13.731978054000001</c:v>
                </c:pt>
                <c:pt idx="764">
                  <c:v>13.732287145000001</c:v>
                </c:pt>
                <c:pt idx="765">
                  <c:v>13.732595242</c:v>
                </c:pt>
                <c:pt idx="766">
                  <c:v>13.732903114000001</c:v>
                </c:pt>
                <c:pt idx="767">
                  <c:v>13.733209004000001</c:v>
                </c:pt>
                <c:pt idx="768">
                  <c:v>13.733443285</c:v>
                </c:pt>
                <c:pt idx="769">
                  <c:v>13.733574824</c:v>
                </c:pt>
                <c:pt idx="770">
                  <c:v>13.733779062</c:v>
                </c:pt>
                <c:pt idx="771">
                  <c:v>13.733985731000001</c:v>
                </c:pt>
                <c:pt idx="772">
                  <c:v>13.734192865000001</c:v>
                </c:pt>
                <c:pt idx="773">
                  <c:v>13.734405352</c:v>
                </c:pt>
                <c:pt idx="774">
                  <c:v>13.734619464</c:v>
                </c:pt>
                <c:pt idx="775">
                  <c:v>13.734783606000001</c:v>
                </c:pt>
                <c:pt idx="776">
                  <c:v>13.734849985</c:v>
                </c:pt>
                <c:pt idx="777">
                  <c:v>13.734973116000001</c:v>
                </c:pt>
                <c:pt idx="778">
                  <c:v>13.735100236999999</c:v>
                </c:pt>
                <c:pt idx="779">
                  <c:v>13.735226139</c:v>
                </c:pt>
                <c:pt idx="780">
                  <c:v>13.735353715</c:v>
                </c:pt>
                <c:pt idx="781">
                  <c:v>13.735480067999999</c:v>
                </c:pt>
                <c:pt idx="782">
                  <c:v>13.735602651000001</c:v>
                </c:pt>
                <c:pt idx="783">
                  <c:v>13.735723617</c:v>
                </c:pt>
                <c:pt idx="784">
                  <c:v>13.735842289000001</c:v>
                </c:pt>
                <c:pt idx="785">
                  <c:v>13.735964729000001</c:v>
                </c:pt>
                <c:pt idx="786">
                  <c:v>13.736089283</c:v>
                </c:pt>
                <c:pt idx="787">
                  <c:v>13.736218299000001</c:v>
                </c:pt>
                <c:pt idx="788">
                  <c:v>13.736352764999999</c:v>
                </c:pt>
                <c:pt idx="789">
                  <c:v>13.736352764999999</c:v>
                </c:pt>
                <c:pt idx="790">
                  <c:v>13.736467932</c:v>
                </c:pt>
                <c:pt idx="791">
                  <c:v>13.736493511000001</c:v>
                </c:pt>
                <c:pt idx="792">
                  <c:v>13.736534159</c:v>
                </c:pt>
                <c:pt idx="793">
                  <c:v>13.736612485</c:v>
                </c:pt>
                <c:pt idx="794">
                  <c:v>13.736650911</c:v>
                </c:pt>
                <c:pt idx="795">
                  <c:v>13.736686271</c:v>
                </c:pt>
                <c:pt idx="796">
                  <c:v>13.736714871</c:v>
                </c:pt>
                <c:pt idx="797">
                  <c:v>13.736662138</c:v>
                </c:pt>
                <c:pt idx="798">
                  <c:v>13.736600823</c:v>
                </c:pt>
                <c:pt idx="799">
                  <c:v>13.736541049</c:v>
                </c:pt>
                <c:pt idx="800">
                  <c:v>13.736482948000001</c:v>
                </c:pt>
                <c:pt idx="801">
                  <c:v>13.736428223000001</c:v>
                </c:pt>
                <c:pt idx="802">
                  <c:v>13.736375297</c:v>
                </c:pt>
                <c:pt idx="803">
                  <c:v>13.736323841999999</c:v>
                </c:pt>
                <c:pt idx="804">
                  <c:v>13.736276773</c:v>
                </c:pt>
                <c:pt idx="805">
                  <c:v>13.736236224000001</c:v>
                </c:pt>
                <c:pt idx="806">
                  <c:v>13.736200644</c:v>
                </c:pt>
                <c:pt idx="807">
                  <c:v>13.736166155999999</c:v>
                </c:pt>
                <c:pt idx="808">
                  <c:v>13.736132457</c:v>
                </c:pt>
                <c:pt idx="809">
                  <c:v>13.736094534999999</c:v>
                </c:pt>
                <c:pt idx="810">
                  <c:v>13.736054577999999</c:v>
                </c:pt>
                <c:pt idx="811">
                  <c:v>13.736012777999999</c:v>
                </c:pt>
                <c:pt idx="812">
                  <c:v>13.735970173</c:v>
                </c:pt>
                <c:pt idx="813">
                  <c:v>13.735930138000001</c:v>
                </c:pt>
                <c:pt idx="814">
                  <c:v>13.735892901</c:v>
                </c:pt>
                <c:pt idx="815">
                  <c:v>13.735862296000001</c:v>
                </c:pt>
                <c:pt idx="816">
                  <c:v>13.735834682</c:v>
                </c:pt>
                <c:pt idx="817">
                  <c:v>13.735814126999999</c:v>
                </c:pt>
                <c:pt idx="818">
                  <c:v>13.735793497</c:v>
                </c:pt>
                <c:pt idx="819">
                  <c:v>13.735775436999999</c:v>
                </c:pt>
                <c:pt idx="820">
                  <c:v>13.735758156999999</c:v>
                </c:pt>
                <c:pt idx="821">
                  <c:v>13.735739044000001</c:v>
                </c:pt>
                <c:pt idx="822">
                  <c:v>13.735720775000001</c:v>
                </c:pt>
                <c:pt idx="823">
                  <c:v>13.735700624</c:v>
                </c:pt>
                <c:pt idx="824">
                  <c:v>13.735677791000001</c:v>
                </c:pt>
                <c:pt idx="825">
                  <c:v>13.735653078</c:v>
                </c:pt>
                <c:pt idx="826">
                  <c:v>13.735630159999999</c:v>
                </c:pt>
                <c:pt idx="827">
                  <c:v>13.735607643</c:v>
                </c:pt>
                <c:pt idx="828">
                  <c:v>13.735588384</c:v>
                </c:pt>
                <c:pt idx="829">
                  <c:v>13.735573860000001</c:v>
                </c:pt>
                <c:pt idx="830">
                  <c:v>13.735562526000001</c:v>
                </c:pt>
                <c:pt idx="831">
                  <c:v>13.73555635</c:v>
                </c:pt>
                <c:pt idx="832">
                  <c:v>13.735554459999999</c:v>
                </c:pt>
                <c:pt idx="833">
                  <c:v>13.735557650000001</c:v>
                </c:pt>
                <c:pt idx="834">
                  <c:v>13.735561778999999</c:v>
                </c:pt>
                <c:pt idx="835">
                  <c:v>13.735569098999999</c:v>
                </c:pt>
                <c:pt idx="836">
                  <c:v>13.735575627999999</c:v>
                </c:pt>
                <c:pt idx="837">
                  <c:v>13.735580288</c:v>
                </c:pt>
                <c:pt idx="838">
                  <c:v>13.735583909000001</c:v>
                </c:pt>
                <c:pt idx="839">
                  <c:v>13.735580501999999</c:v>
                </c:pt>
                <c:pt idx="840">
                  <c:v>13.735577724000001</c:v>
                </c:pt>
                <c:pt idx="841">
                  <c:v>13.735572329</c:v>
                </c:pt>
                <c:pt idx="842">
                  <c:v>13.735572317000001</c:v>
                </c:pt>
                <c:pt idx="843">
                  <c:v>13.735577259999999</c:v>
                </c:pt>
                <c:pt idx="844">
                  <c:v>13.735589987999999</c:v>
                </c:pt>
                <c:pt idx="845">
                  <c:v>13.735609779000001</c:v>
                </c:pt>
                <c:pt idx="846">
                  <c:v>13.735633471</c:v>
                </c:pt>
                <c:pt idx="847">
                  <c:v>13.735659187</c:v>
                </c:pt>
                <c:pt idx="848">
                  <c:v>13.735684880999999</c:v>
                </c:pt>
                <c:pt idx="849">
                  <c:v>13.735708811</c:v>
                </c:pt>
                <c:pt idx="850">
                  <c:v>13.7357301</c:v>
                </c:pt>
                <c:pt idx="851">
                  <c:v>13.735749433000001</c:v>
                </c:pt>
                <c:pt idx="852">
                  <c:v>13.735767666999999</c:v>
                </c:pt>
                <c:pt idx="853">
                  <c:v>13.735783741000001</c:v>
                </c:pt>
                <c:pt idx="854">
                  <c:v>13.735800513999999</c:v>
                </c:pt>
                <c:pt idx="855">
                  <c:v>13.735816764999999</c:v>
                </c:pt>
                <c:pt idx="856">
                  <c:v>13.735833425999999</c:v>
                </c:pt>
                <c:pt idx="857">
                  <c:v>13.735852844</c:v>
                </c:pt>
                <c:pt idx="858">
                  <c:v>13.735879385</c:v>
                </c:pt>
                <c:pt idx="859">
                  <c:v>13.73591188</c:v>
                </c:pt>
                <c:pt idx="860">
                  <c:v>13.735947981000001</c:v>
                </c:pt>
                <c:pt idx="861">
                  <c:v>13.735991385</c:v>
                </c:pt>
                <c:pt idx="862">
                  <c:v>13.736039097999999</c:v>
                </c:pt>
                <c:pt idx="863">
                  <c:v>13.736086811</c:v>
                </c:pt>
                <c:pt idx="864">
                  <c:v>13.736130966999999</c:v>
                </c:pt>
                <c:pt idx="865">
                  <c:v>13.736172784000001</c:v>
                </c:pt>
                <c:pt idx="866">
                  <c:v>13.736204587</c:v>
                </c:pt>
                <c:pt idx="867">
                  <c:v>13.736233631999999</c:v>
                </c:pt>
                <c:pt idx="868">
                  <c:v>13.736259923</c:v>
                </c:pt>
                <c:pt idx="869">
                  <c:v>13.736284586</c:v>
                </c:pt>
                <c:pt idx="870">
                  <c:v>13.736314224999999</c:v>
                </c:pt>
                <c:pt idx="871">
                  <c:v>13.736349937</c:v>
                </c:pt>
                <c:pt idx="872">
                  <c:v>13.736390777</c:v>
                </c:pt>
                <c:pt idx="873">
                  <c:v>13.736437371999999</c:v>
                </c:pt>
                <c:pt idx="874">
                  <c:v>13.736489303000001</c:v>
                </c:pt>
                <c:pt idx="875">
                  <c:v>13.73654481</c:v>
                </c:pt>
                <c:pt idx="876">
                  <c:v>13.736602298999999</c:v>
                </c:pt>
                <c:pt idx="877">
                  <c:v>13.736660482</c:v>
                </c:pt>
                <c:pt idx="878">
                  <c:v>13.736715407</c:v>
                </c:pt>
                <c:pt idx="879">
                  <c:v>13.736769288</c:v>
                </c:pt>
                <c:pt idx="880">
                  <c:v>13.736817181999999</c:v>
                </c:pt>
                <c:pt idx="881">
                  <c:v>13.736861172999999</c:v>
                </c:pt>
                <c:pt idx="882">
                  <c:v>13.736903458</c:v>
                </c:pt>
                <c:pt idx="883">
                  <c:v>13.73694431</c:v>
                </c:pt>
                <c:pt idx="884">
                  <c:v>13.736986661</c:v>
                </c:pt>
                <c:pt idx="885">
                  <c:v>13.73703394</c:v>
                </c:pt>
                <c:pt idx="886">
                  <c:v>13.737084219</c:v>
                </c:pt>
                <c:pt idx="887">
                  <c:v>13.737141352</c:v>
                </c:pt>
                <c:pt idx="888">
                  <c:v>13.737206799000001</c:v>
                </c:pt>
                <c:pt idx="889">
                  <c:v>13.737261514</c:v>
                </c:pt>
                <c:pt idx="890">
                  <c:v>13.737343984000001</c:v>
                </c:pt>
                <c:pt idx="891">
                  <c:v>13.737417035</c:v>
                </c:pt>
                <c:pt idx="892">
                  <c:v>13.737470864000001</c:v>
                </c:pt>
                <c:pt idx="893">
                  <c:v>13.737558318</c:v>
                </c:pt>
                <c:pt idx="894">
                  <c:v>13.737624951999999</c:v>
                </c:pt>
                <c:pt idx="895">
                  <c:v>13.737669914</c:v>
                </c:pt>
                <c:pt idx="896">
                  <c:v>13.737730617</c:v>
                </c:pt>
                <c:pt idx="897">
                  <c:v>13.737777991</c:v>
                </c:pt>
                <c:pt idx="898">
                  <c:v>13.737831886</c:v>
                </c:pt>
                <c:pt idx="899">
                  <c:v>13.737895075000001</c:v>
                </c:pt>
                <c:pt idx="900">
                  <c:v>13.737948904</c:v>
                </c:pt>
                <c:pt idx="901">
                  <c:v>13.73803021</c:v>
                </c:pt>
                <c:pt idx="902">
                  <c:v>13.738096950999999</c:v>
                </c:pt>
                <c:pt idx="903">
                  <c:v>13.738191059</c:v>
                </c:pt>
                <c:pt idx="904">
                  <c:v>13.738263591000001</c:v>
                </c:pt>
                <c:pt idx="905">
                  <c:v>13.738356926</c:v>
                </c:pt>
                <c:pt idx="906">
                  <c:v>13.738436941</c:v>
                </c:pt>
                <c:pt idx="907">
                  <c:v>13.738513391</c:v>
                </c:pt>
                <c:pt idx="908">
                  <c:v>13.738578613</c:v>
                </c:pt>
                <c:pt idx="909">
                  <c:v>13.738651526</c:v>
                </c:pt>
                <c:pt idx="910">
                  <c:v>13.738716647</c:v>
                </c:pt>
                <c:pt idx="911">
                  <c:v>13.738784772000001</c:v>
                </c:pt>
                <c:pt idx="912">
                  <c:v>13.738845404999999</c:v>
                </c:pt>
                <c:pt idx="913">
                  <c:v>13.738909138</c:v>
                </c:pt>
                <c:pt idx="914">
                  <c:v>13.738965639</c:v>
                </c:pt>
                <c:pt idx="915">
                  <c:v>13.739042272000001</c:v>
                </c:pt>
                <c:pt idx="916">
                  <c:v>13.739122767</c:v>
                </c:pt>
                <c:pt idx="917">
                  <c:v>13.739213242</c:v>
                </c:pt>
                <c:pt idx="918">
                  <c:v>13.739300199000001</c:v>
                </c:pt>
                <c:pt idx="919">
                  <c:v>13.739397512</c:v>
                </c:pt>
                <c:pt idx="920">
                  <c:v>13.739491265</c:v>
                </c:pt>
                <c:pt idx="921">
                  <c:v>13.739580408</c:v>
                </c:pt>
                <c:pt idx="922">
                  <c:v>13.739661678999999</c:v>
                </c:pt>
                <c:pt idx="923">
                  <c:v>13.739739112000001</c:v>
                </c:pt>
                <c:pt idx="924">
                  <c:v>13.739805042</c:v>
                </c:pt>
                <c:pt idx="925">
                  <c:v>13.739875762</c:v>
                </c:pt>
                <c:pt idx="926">
                  <c:v>13.739951271000001</c:v>
                </c:pt>
                <c:pt idx="927">
                  <c:v>13.740041464999999</c:v>
                </c:pt>
                <c:pt idx="928">
                  <c:v>13.740110672</c:v>
                </c:pt>
                <c:pt idx="929">
                  <c:v>13.740196251</c:v>
                </c:pt>
                <c:pt idx="930">
                  <c:v>13.740287966</c:v>
                </c:pt>
                <c:pt idx="931">
                  <c:v>13.740392302</c:v>
                </c:pt>
                <c:pt idx="932">
                  <c:v>13.740494691</c:v>
                </c:pt>
                <c:pt idx="933">
                  <c:v>13.740597297000001</c:v>
                </c:pt>
                <c:pt idx="934">
                  <c:v>13.740704864</c:v>
                </c:pt>
                <c:pt idx="935">
                  <c:v>13.740813161</c:v>
                </c:pt>
                <c:pt idx="936">
                  <c:v>13.74090681</c:v>
                </c:pt>
                <c:pt idx="937">
                  <c:v>13.740997811</c:v>
                </c:pt>
                <c:pt idx="938">
                  <c:v>13.741095745999999</c:v>
                </c:pt>
                <c:pt idx="939">
                  <c:v>13.741180458000001</c:v>
                </c:pt>
                <c:pt idx="940">
                  <c:v>13.741264954</c:v>
                </c:pt>
                <c:pt idx="941">
                  <c:v>13.741354751999999</c:v>
                </c:pt>
                <c:pt idx="942">
                  <c:v>13.741435244</c:v>
                </c:pt>
                <c:pt idx="943">
                  <c:v>13.741534655000001</c:v>
                </c:pt>
                <c:pt idx="944">
                  <c:v>13.741636966</c:v>
                </c:pt>
                <c:pt idx="945">
                  <c:v>13.741743467999999</c:v>
                </c:pt>
                <c:pt idx="946">
                  <c:v>13.741855433</c:v>
                </c:pt>
                <c:pt idx="947">
                  <c:v>13.741968421999999</c:v>
                </c:pt>
                <c:pt idx="948">
                  <c:v>13.742092027</c:v>
                </c:pt>
                <c:pt idx="949">
                  <c:v>13.742092027</c:v>
                </c:pt>
                <c:pt idx="950">
                  <c:v>13.742215236</c:v>
                </c:pt>
                <c:pt idx="951">
                  <c:v>13.742325917000001</c:v>
                </c:pt>
                <c:pt idx="952">
                  <c:v>13.74242842</c:v>
                </c:pt>
                <c:pt idx="953">
                  <c:v>13.742628667</c:v>
                </c:pt>
                <c:pt idx="954">
                  <c:v>13.742725512</c:v>
                </c:pt>
                <c:pt idx="955">
                  <c:v>13.742824722</c:v>
                </c:pt>
                <c:pt idx="956">
                  <c:v>13.742925801</c:v>
                </c:pt>
                <c:pt idx="957">
                  <c:v>13.743038618</c:v>
                </c:pt>
                <c:pt idx="958">
                  <c:v>13.743168098</c:v>
                </c:pt>
                <c:pt idx="959">
                  <c:v>13.743290779000001</c:v>
                </c:pt>
                <c:pt idx="960">
                  <c:v>13.743420509</c:v>
                </c:pt>
                <c:pt idx="961">
                  <c:v>13.743551796</c:v>
                </c:pt>
                <c:pt idx="962">
                  <c:v>13.743680397</c:v>
                </c:pt>
                <c:pt idx="963">
                  <c:v>13.743814732000001</c:v>
                </c:pt>
                <c:pt idx="964">
                  <c:v>13.743949219999999</c:v>
                </c:pt>
                <c:pt idx="965">
                  <c:v>13.744075199999999</c:v>
                </c:pt>
                <c:pt idx="966">
                  <c:v>13.744203958</c:v>
                </c:pt>
                <c:pt idx="967">
                  <c:v>13.744332759000001</c:v>
                </c:pt>
                <c:pt idx="968">
                  <c:v>13.744438288</c:v>
                </c:pt>
                <c:pt idx="969">
                  <c:v>13.744558838</c:v>
                </c:pt>
                <c:pt idx="970">
                  <c:v>13.7446742</c:v>
                </c:pt>
                <c:pt idx="971">
                  <c:v>13.744792264000001</c:v>
                </c:pt>
                <c:pt idx="972">
                  <c:v>13.744916973</c:v>
                </c:pt>
                <c:pt idx="973">
                  <c:v>13.745046520000001</c:v>
                </c:pt>
                <c:pt idx="974">
                  <c:v>13.745345689000001</c:v>
                </c:pt>
                <c:pt idx="975">
                  <c:v>13.745495671</c:v>
                </c:pt>
                <c:pt idx="976">
                  <c:v>13.745659749</c:v>
                </c:pt>
                <c:pt idx="977">
                  <c:v>13.745743793000001</c:v>
                </c:pt>
                <c:pt idx="978">
                  <c:v>13.745794838</c:v>
                </c:pt>
                <c:pt idx="979">
                  <c:v>13.745794838</c:v>
                </c:pt>
                <c:pt idx="980">
                  <c:v>13.745836535</c:v>
                </c:pt>
                <c:pt idx="981">
                  <c:v>13.746001633000001</c:v>
                </c:pt>
                <c:pt idx="982">
                  <c:v>13.746048404</c:v>
                </c:pt>
                <c:pt idx="983">
                  <c:v>13.746094074</c:v>
                </c:pt>
                <c:pt idx="984">
                  <c:v>13.746094074</c:v>
                </c:pt>
                <c:pt idx="985">
                  <c:v>13.746094074</c:v>
                </c:pt>
                <c:pt idx="986">
                  <c:v>13.746094074</c:v>
                </c:pt>
                <c:pt idx="987">
                  <c:v>13.746162042</c:v>
                </c:pt>
                <c:pt idx="988">
                  <c:v>13.746308528</c:v>
                </c:pt>
                <c:pt idx="989">
                  <c:v>13.746371530999999</c:v>
                </c:pt>
                <c:pt idx="990">
                  <c:v>13.746458121</c:v>
                </c:pt>
                <c:pt idx="991">
                  <c:v>13.746536618</c:v>
                </c:pt>
                <c:pt idx="992">
                  <c:v>13.746593824</c:v>
                </c:pt>
                <c:pt idx="993">
                  <c:v>13.746593824</c:v>
                </c:pt>
                <c:pt idx="994">
                  <c:v>13.746672692000001</c:v>
                </c:pt>
                <c:pt idx="995">
                  <c:v>13.746727507999999</c:v>
                </c:pt>
                <c:pt idx="996">
                  <c:v>13.746799455</c:v>
                </c:pt>
                <c:pt idx="997">
                  <c:v>13.746855936999999</c:v>
                </c:pt>
                <c:pt idx="998">
                  <c:v>13.746902836</c:v>
                </c:pt>
                <c:pt idx="999">
                  <c:v>13.746975919</c:v>
                </c:pt>
                <c:pt idx="1000">
                  <c:v>13.747031399000001</c:v>
                </c:pt>
                <c:pt idx="1001">
                  <c:v>13.747112338000001</c:v>
                </c:pt>
                <c:pt idx="1002">
                  <c:v>13.747282956999999</c:v>
                </c:pt>
                <c:pt idx="1003">
                  <c:v>13.747282956999999</c:v>
                </c:pt>
                <c:pt idx="1004">
                  <c:v>13.747367377</c:v>
                </c:pt>
                <c:pt idx="1005">
                  <c:v>13.747403326000001</c:v>
                </c:pt>
                <c:pt idx="1006">
                  <c:v>13.747339175</c:v>
                </c:pt>
                <c:pt idx="1007">
                  <c:v>13.747335487999999</c:v>
                </c:pt>
                <c:pt idx="1008">
                  <c:v>13.747321727999999</c:v>
                </c:pt>
                <c:pt idx="1009">
                  <c:v>13.747306284</c:v>
                </c:pt>
                <c:pt idx="1010">
                  <c:v>13.747286222</c:v>
                </c:pt>
                <c:pt idx="1011">
                  <c:v>13.747269514999999</c:v>
                </c:pt>
                <c:pt idx="1012">
                  <c:v>13.747254964</c:v>
                </c:pt>
                <c:pt idx="1013">
                  <c:v>13.747250379</c:v>
                </c:pt>
                <c:pt idx="1014">
                  <c:v>13.747235514</c:v>
                </c:pt>
                <c:pt idx="1015">
                  <c:v>13.747236515000001</c:v>
                </c:pt>
                <c:pt idx="1016">
                  <c:v>13.747243048</c:v>
                </c:pt>
                <c:pt idx="1017">
                  <c:v>13.747251328000001</c:v>
                </c:pt>
                <c:pt idx="1018">
                  <c:v>13.747264153</c:v>
                </c:pt>
                <c:pt idx="1019">
                  <c:v>13.747185519</c:v>
                </c:pt>
                <c:pt idx="1020">
                  <c:v>13.747004288999999</c:v>
                </c:pt>
                <c:pt idx="1021">
                  <c:v>13.746927328</c:v>
                </c:pt>
                <c:pt idx="1022">
                  <c:v>13.746847099</c:v>
                </c:pt>
                <c:pt idx="1023">
                  <c:v>13.746759061000001</c:v>
                </c:pt>
                <c:pt idx="1024">
                  <c:v>13.746667932999999</c:v>
                </c:pt>
                <c:pt idx="1025">
                  <c:v>13.7465666</c:v>
                </c:pt>
                <c:pt idx="1026">
                  <c:v>13.746482961</c:v>
                </c:pt>
                <c:pt idx="1027">
                  <c:v>13.746293738</c:v>
                </c:pt>
                <c:pt idx="1028">
                  <c:v>13.745989912000001</c:v>
                </c:pt>
                <c:pt idx="1029">
                  <c:v>13.745820395999999</c:v>
                </c:pt>
                <c:pt idx="1030">
                  <c:v>13.745657472</c:v>
                </c:pt>
                <c:pt idx="1031">
                  <c:v>13.745500789999999</c:v>
                </c:pt>
                <c:pt idx="1032">
                  <c:v>13.745349716</c:v>
                </c:pt>
                <c:pt idx="1033">
                  <c:v>13.745193907999999</c:v>
                </c:pt>
                <c:pt idx="1034">
                  <c:v>13.745045486</c:v>
                </c:pt>
                <c:pt idx="1035">
                  <c:v>13.744888816</c:v>
                </c:pt>
                <c:pt idx="1036">
                  <c:v>13.744725386000001</c:v>
                </c:pt>
                <c:pt idx="1037">
                  <c:v>13.744559498999999</c:v>
                </c:pt>
                <c:pt idx="1038">
                  <c:v>13.744388689999999</c:v>
                </c:pt>
                <c:pt idx="1039">
                  <c:v>13.744219084999999</c:v>
                </c:pt>
                <c:pt idx="1040">
                  <c:v>13.744047981</c:v>
                </c:pt>
                <c:pt idx="1041">
                  <c:v>13.743880880000001</c:v>
                </c:pt>
                <c:pt idx="1042">
                  <c:v>13.743714542999999</c:v>
                </c:pt>
                <c:pt idx="1043">
                  <c:v>13.743554588</c:v>
                </c:pt>
                <c:pt idx="1044">
                  <c:v>13.743399091000001</c:v>
                </c:pt>
                <c:pt idx="1045">
                  <c:v>13.743248314000001</c:v>
                </c:pt>
                <c:pt idx="1046">
                  <c:v>13.743100878</c:v>
                </c:pt>
                <c:pt idx="1047">
                  <c:v>13.742952675</c:v>
                </c:pt>
                <c:pt idx="1048">
                  <c:v>13.742806294999999</c:v>
                </c:pt>
                <c:pt idx="1049">
                  <c:v>13.742656815</c:v>
                </c:pt>
                <c:pt idx="1050">
                  <c:v>13.742505568</c:v>
                </c:pt>
                <c:pt idx="1051">
                  <c:v>13.742350636999999</c:v>
                </c:pt>
                <c:pt idx="1052">
                  <c:v>13.742193892</c:v>
                </c:pt>
                <c:pt idx="1053">
                  <c:v>13.742033172999999</c:v>
                </c:pt>
                <c:pt idx="1054">
                  <c:v>13.741870216000001</c:v>
                </c:pt>
                <c:pt idx="1055">
                  <c:v>13.741708603999999</c:v>
                </c:pt>
                <c:pt idx="1056">
                  <c:v>13.741548989</c:v>
                </c:pt>
                <c:pt idx="1057">
                  <c:v>13.741393355</c:v>
                </c:pt>
                <c:pt idx="1058">
                  <c:v>13.741241876</c:v>
                </c:pt>
                <c:pt idx="1059">
                  <c:v>13.741098872</c:v>
                </c:pt>
                <c:pt idx="1060">
                  <c:v>13.740959391000001</c:v>
                </c:pt>
                <c:pt idx="1061">
                  <c:v>13.740821736999999</c:v>
                </c:pt>
                <c:pt idx="1062">
                  <c:v>13.740683699</c:v>
                </c:pt>
                <c:pt idx="1063">
                  <c:v>13.740539037</c:v>
                </c:pt>
                <c:pt idx="1064">
                  <c:v>13.740391390999999</c:v>
                </c:pt>
                <c:pt idx="1065">
                  <c:v>13.740237896</c:v>
                </c:pt>
                <c:pt idx="1066">
                  <c:v>13.740082972</c:v>
                </c:pt>
                <c:pt idx="1067">
                  <c:v>13.739923291</c:v>
                </c:pt>
                <c:pt idx="1068">
                  <c:v>13.739767101</c:v>
                </c:pt>
                <c:pt idx="1069">
                  <c:v>13.739612728999999</c:v>
                </c:pt>
                <c:pt idx="1070">
                  <c:v>13.739458469000001</c:v>
                </c:pt>
                <c:pt idx="1071">
                  <c:v>13.73930803</c:v>
                </c:pt>
                <c:pt idx="1072">
                  <c:v>13.739158694</c:v>
                </c:pt>
                <c:pt idx="1073">
                  <c:v>13.739013544000001</c:v>
                </c:pt>
                <c:pt idx="1074">
                  <c:v>13.738868160999999</c:v>
                </c:pt>
                <c:pt idx="1075">
                  <c:v>13.738726872999999</c:v>
                </c:pt>
                <c:pt idx="1076">
                  <c:v>13.738583907000001</c:v>
                </c:pt>
                <c:pt idx="1077">
                  <c:v>13.73844083</c:v>
                </c:pt>
                <c:pt idx="1078">
                  <c:v>13.738297069</c:v>
                </c:pt>
                <c:pt idx="1079">
                  <c:v>13.738148020000001</c:v>
                </c:pt>
                <c:pt idx="1080">
                  <c:v>13.737997697999999</c:v>
                </c:pt>
                <c:pt idx="1081">
                  <c:v>13.737841618999999</c:v>
                </c:pt>
                <c:pt idx="1082">
                  <c:v>13.737684463000001</c:v>
                </c:pt>
                <c:pt idx="1083">
                  <c:v>13.737527515</c:v>
                </c:pt>
                <c:pt idx="1084">
                  <c:v>13.737373895999999</c:v>
                </c:pt>
                <c:pt idx="1085">
                  <c:v>13.737223232</c:v>
                </c:pt>
                <c:pt idx="1086">
                  <c:v>13.737077244</c:v>
                </c:pt>
                <c:pt idx="1087">
                  <c:v>13.736936715000001</c:v>
                </c:pt>
                <c:pt idx="1088">
                  <c:v>13.736796677999999</c:v>
                </c:pt>
                <c:pt idx="1089">
                  <c:v>13.736659553999999</c:v>
                </c:pt>
                <c:pt idx="1090">
                  <c:v>13.736518727</c:v>
                </c:pt>
                <c:pt idx="1091">
                  <c:v>13.736378146</c:v>
                </c:pt>
                <c:pt idx="1092">
                  <c:v>13.73623381</c:v>
                </c:pt>
                <c:pt idx="1093">
                  <c:v>13.736084013999999</c:v>
                </c:pt>
                <c:pt idx="1094">
                  <c:v>13.735934381</c:v>
                </c:pt>
                <c:pt idx="1095">
                  <c:v>13.735781448999999</c:v>
                </c:pt>
                <c:pt idx="1096">
                  <c:v>13.735628308000001</c:v>
                </c:pt>
                <c:pt idx="1097">
                  <c:v>13.735474521</c:v>
                </c:pt>
                <c:pt idx="1098">
                  <c:v>13.735324973000001</c:v>
                </c:pt>
                <c:pt idx="1099">
                  <c:v>13.735174253</c:v>
                </c:pt>
                <c:pt idx="1100">
                  <c:v>13.735026919999999</c:v>
                </c:pt>
                <c:pt idx="1101">
                  <c:v>13.734883279</c:v>
                </c:pt>
                <c:pt idx="1102">
                  <c:v>13.734741861</c:v>
                </c:pt>
                <c:pt idx="1103">
                  <c:v>13.734602766</c:v>
                </c:pt>
                <c:pt idx="1104">
                  <c:v>13.734461967</c:v>
                </c:pt>
                <c:pt idx="1105">
                  <c:v>13.734323656999999</c:v>
                </c:pt>
                <c:pt idx="1106">
                  <c:v>13.734183469</c:v>
                </c:pt>
                <c:pt idx="1107">
                  <c:v>13.734041502</c:v>
                </c:pt>
                <c:pt idx="1108">
                  <c:v>13.733897757999999</c:v>
                </c:pt>
                <c:pt idx="1109">
                  <c:v>13.733751723999999</c:v>
                </c:pt>
                <c:pt idx="1110">
                  <c:v>13.733605873</c:v>
                </c:pt>
                <c:pt idx="1111">
                  <c:v>13.733457849000001</c:v>
                </c:pt>
                <c:pt idx="1112">
                  <c:v>13.733313584999999</c:v>
                </c:pt>
                <c:pt idx="1113">
                  <c:v>13.733169873</c:v>
                </c:pt>
                <c:pt idx="1114">
                  <c:v>13.733030691</c:v>
                </c:pt>
                <c:pt idx="1115">
                  <c:v>13.732894784999999</c:v>
                </c:pt>
                <c:pt idx="1116">
                  <c:v>13.732763463</c:v>
                </c:pt>
                <c:pt idx="1117">
                  <c:v>13.732634406000001</c:v>
                </c:pt>
                <c:pt idx="1118">
                  <c:v>13.732502027000001</c:v>
                </c:pt>
                <c:pt idx="1119">
                  <c:v>13.732369921</c:v>
                </c:pt>
                <c:pt idx="1120">
                  <c:v>13.732235105999999</c:v>
                </c:pt>
                <c:pt idx="1121">
                  <c:v>13.732097239</c:v>
                </c:pt>
                <c:pt idx="1122">
                  <c:v>13.731957245</c:v>
                </c:pt>
                <c:pt idx="1123">
                  <c:v>13.731816691000001</c:v>
                </c:pt>
                <c:pt idx="1124">
                  <c:v>13.731675602999999</c:v>
                </c:pt>
                <c:pt idx="1125">
                  <c:v>13.731535298000001</c:v>
                </c:pt>
                <c:pt idx="1126">
                  <c:v>13.731397046</c:v>
                </c:pt>
                <c:pt idx="1127">
                  <c:v>13.731260635</c:v>
                </c:pt>
                <c:pt idx="1128">
                  <c:v>13.731126313000001</c:v>
                </c:pt>
                <c:pt idx="1129">
                  <c:v>13.73099287</c:v>
                </c:pt>
                <c:pt idx="1130">
                  <c:v>13.730864108</c:v>
                </c:pt>
                <c:pt idx="1131">
                  <c:v>13.730736494</c:v>
                </c:pt>
                <c:pt idx="1132">
                  <c:v>13.730611340999999</c:v>
                </c:pt>
                <c:pt idx="1133">
                  <c:v>13.730488938000001</c:v>
                </c:pt>
                <c:pt idx="1134">
                  <c:v>13.730364973</c:v>
                </c:pt>
                <c:pt idx="1135">
                  <c:v>13.730242504</c:v>
                </c:pt>
                <c:pt idx="1136">
                  <c:v>13.730116221999999</c:v>
                </c:pt>
                <c:pt idx="1137">
                  <c:v>13.729989806000001</c:v>
                </c:pt>
                <c:pt idx="1138">
                  <c:v>13.729856449</c:v>
                </c:pt>
                <c:pt idx="1139">
                  <c:v>13.729728209999999</c:v>
                </c:pt>
                <c:pt idx="1140">
                  <c:v>13.729601376</c:v>
                </c:pt>
                <c:pt idx="1141">
                  <c:v>13.729478559</c:v>
                </c:pt>
                <c:pt idx="1142">
                  <c:v>13.729360464000001</c:v>
                </c:pt>
                <c:pt idx="1143">
                  <c:v>13.729244225</c:v>
                </c:pt>
                <c:pt idx="1144">
                  <c:v>13.729132566000001</c:v>
                </c:pt>
                <c:pt idx="1145">
                  <c:v>13.729021478</c:v>
                </c:pt>
                <c:pt idx="1146">
                  <c:v>13.728912386999999</c:v>
                </c:pt>
                <c:pt idx="1147">
                  <c:v>13.728801046999999</c:v>
                </c:pt>
                <c:pt idx="1148">
                  <c:v>13.728689683000001</c:v>
                </c:pt>
                <c:pt idx="1149">
                  <c:v>13.728577157</c:v>
                </c:pt>
                <c:pt idx="1150">
                  <c:v>13.728461512999999</c:v>
                </c:pt>
                <c:pt idx="1151">
                  <c:v>13.728346917</c:v>
                </c:pt>
                <c:pt idx="1152">
                  <c:v>13.728229828</c:v>
                </c:pt>
                <c:pt idx="1153">
                  <c:v>13.728113928000001</c:v>
                </c:pt>
                <c:pt idx="1154">
                  <c:v>13.728000793</c:v>
                </c:pt>
                <c:pt idx="1155">
                  <c:v>13.727889291</c:v>
                </c:pt>
                <c:pt idx="1156">
                  <c:v>13.727779736</c:v>
                </c:pt>
                <c:pt idx="1157">
                  <c:v>13.727675132</c:v>
                </c:pt>
                <c:pt idx="1158">
                  <c:v>13.727575224000001</c:v>
                </c:pt>
                <c:pt idx="1159">
                  <c:v>13.727476307</c:v>
                </c:pt>
                <c:pt idx="1160">
                  <c:v>13.727381729999999</c:v>
                </c:pt>
                <c:pt idx="1161">
                  <c:v>13.727285712</c:v>
                </c:pt>
                <c:pt idx="1162">
                  <c:v>13.727193092</c:v>
                </c:pt>
                <c:pt idx="1163">
                  <c:v>13.727100092000001</c:v>
                </c:pt>
                <c:pt idx="1164">
                  <c:v>13.727007359</c:v>
                </c:pt>
                <c:pt idx="1165">
                  <c:v>13.726912071999999</c:v>
                </c:pt>
                <c:pt idx="1166">
                  <c:v>13.726813053000001</c:v>
                </c:pt>
                <c:pt idx="1167">
                  <c:v>13.7267172</c:v>
                </c:pt>
                <c:pt idx="1168">
                  <c:v>13.726621173</c:v>
                </c:pt>
                <c:pt idx="1169">
                  <c:v>13.726528420999999</c:v>
                </c:pt>
                <c:pt idx="1170">
                  <c:v>13.726439659</c:v>
                </c:pt>
                <c:pt idx="1171">
                  <c:v>13.726358113</c:v>
                </c:pt>
                <c:pt idx="1172">
                  <c:v>13.726281211</c:v>
                </c:pt>
                <c:pt idx="1173">
                  <c:v>13.726208361999999</c:v>
                </c:pt>
                <c:pt idx="1174">
                  <c:v>13.726135371</c:v>
                </c:pt>
                <c:pt idx="1175">
                  <c:v>13.726062798999999</c:v>
                </c:pt>
                <c:pt idx="1176">
                  <c:v>13.725987731</c:v>
                </c:pt>
                <c:pt idx="1177">
                  <c:v>13.725908907000001</c:v>
                </c:pt>
                <c:pt idx="1178">
                  <c:v>13.725831457</c:v>
                </c:pt>
                <c:pt idx="1179">
                  <c:v>13.725750640999999</c:v>
                </c:pt>
                <c:pt idx="1180">
                  <c:v>13.725670441</c:v>
                </c:pt>
                <c:pt idx="1181">
                  <c:v>13.725591853999999</c:v>
                </c:pt>
                <c:pt idx="1182">
                  <c:v>13.72551503</c:v>
                </c:pt>
                <c:pt idx="1183">
                  <c:v>13.725442382000001</c:v>
                </c:pt>
                <c:pt idx="1184">
                  <c:v>13.725370270999999</c:v>
                </c:pt>
                <c:pt idx="1185">
                  <c:v>13.725303645</c:v>
                </c:pt>
                <c:pt idx="1186">
                  <c:v>13.725239016</c:v>
                </c:pt>
                <c:pt idx="1187">
                  <c:v>13.725180447</c:v>
                </c:pt>
                <c:pt idx="1188">
                  <c:v>13.725124986000001</c:v>
                </c:pt>
                <c:pt idx="1189">
                  <c:v>13.725071386</c:v>
                </c:pt>
                <c:pt idx="1190">
                  <c:v>13.725020468</c:v>
                </c:pt>
                <c:pt idx="1191">
                  <c:v>13.724968949000001</c:v>
                </c:pt>
                <c:pt idx="1192">
                  <c:v>13.724916497000001</c:v>
                </c:pt>
                <c:pt idx="1193">
                  <c:v>13.724858153</c:v>
                </c:pt>
                <c:pt idx="1194">
                  <c:v>13.724799516999999</c:v>
                </c:pt>
                <c:pt idx="1195">
                  <c:v>13.724738402</c:v>
                </c:pt>
                <c:pt idx="1196">
                  <c:v>13.724679696999999</c:v>
                </c:pt>
                <c:pt idx="1197">
                  <c:v>13.724623373</c:v>
                </c:pt>
                <c:pt idx="1198">
                  <c:v>13.724574173000001</c:v>
                </c:pt>
                <c:pt idx="1199">
                  <c:v>13.724532399999999</c:v>
                </c:pt>
                <c:pt idx="1200">
                  <c:v>13.724496788</c:v>
                </c:pt>
                <c:pt idx="1201">
                  <c:v>13.724463425</c:v>
                </c:pt>
                <c:pt idx="1202">
                  <c:v>13.724430371</c:v>
                </c:pt>
                <c:pt idx="1203">
                  <c:v>13.724399782000001</c:v>
                </c:pt>
                <c:pt idx="1204">
                  <c:v>13.724366159000001</c:v>
                </c:pt>
                <c:pt idx="1205">
                  <c:v>13.724331019999999</c:v>
                </c:pt>
                <c:pt idx="1206">
                  <c:v>13.724293541</c:v>
                </c:pt>
                <c:pt idx="1207">
                  <c:v>13.724252672</c:v>
                </c:pt>
                <c:pt idx="1208">
                  <c:v>13.724212223</c:v>
                </c:pt>
                <c:pt idx="1209">
                  <c:v>13.724169689</c:v>
                </c:pt>
                <c:pt idx="1210">
                  <c:v>13.724129853999999</c:v>
                </c:pt>
                <c:pt idx="1211">
                  <c:v>13.724093118000001</c:v>
                </c:pt>
                <c:pt idx="1212">
                  <c:v>13.724060105</c:v>
                </c:pt>
                <c:pt idx="1213">
                  <c:v>13.724032179</c:v>
                </c:pt>
                <c:pt idx="1214">
                  <c:v>13.724010724999999</c:v>
                </c:pt>
                <c:pt idx="1215">
                  <c:v>13.723992903999999</c:v>
                </c:pt>
                <c:pt idx="1216">
                  <c:v>13.723977408</c:v>
                </c:pt>
                <c:pt idx="1217">
                  <c:v>13.723965267000001</c:v>
                </c:pt>
                <c:pt idx="1218">
                  <c:v>13.723951932</c:v>
                </c:pt>
                <c:pt idx="1219">
                  <c:v>13.723941269000001</c:v>
                </c:pt>
                <c:pt idx="1220">
                  <c:v>13.723928356</c:v>
                </c:pt>
                <c:pt idx="1221">
                  <c:v>13.723909338</c:v>
                </c:pt>
                <c:pt idx="1222">
                  <c:v>13.723887706999999</c:v>
                </c:pt>
                <c:pt idx="1223">
                  <c:v>13.723862159999999</c:v>
                </c:pt>
                <c:pt idx="1224">
                  <c:v>13.723836464</c:v>
                </c:pt>
                <c:pt idx="1225">
                  <c:v>13.723813337999999</c:v>
                </c:pt>
                <c:pt idx="1226">
                  <c:v>13.723796948</c:v>
                </c:pt>
                <c:pt idx="1227">
                  <c:v>13.723787420000001</c:v>
                </c:pt>
                <c:pt idx="1228">
                  <c:v>13.723784782999999</c:v>
                </c:pt>
                <c:pt idx="1229">
                  <c:v>13.7237876</c:v>
                </c:pt>
                <c:pt idx="1230">
                  <c:v>13.723796140999999</c:v>
                </c:pt>
                <c:pt idx="1231">
                  <c:v>13.723803662</c:v>
                </c:pt>
                <c:pt idx="1232">
                  <c:v>13.723807054</c:v>
                </c:pt>
                <c:pt idx="1233">
                  <c:v>13.723808338</c:v>
                </c:pt>
                <c:pt idx="1234">
                  <c:v>13.723804810000001</c:v>
                </c:pt>
                <c:pt idx="1235">
                  <c:v>13.723798511</c:v>
                </c:pt>
                <c:pt idx="1236">
                  <c:v>13.723790253000001</c:v>
                </c:pt>
                <c:pt idx="1237">
                  <c:v>13.723782019</c:v>
                </c:pt>
                <c:pt idx="1238">
                  <c:v>13.723774403</c:v>
                </c:pt>
                <c:pt idx="1239">
                  <c:v>13.723769174999999</c:v>
                </c:pt>
                <c:pt idx="1240">
                  <c:v>13.723767430000001</c:v>
                </c:pt>
                <c:pt idx="1241">
                  <c:v>13.723769861999999</c:v>
                </c:pt>
                <c:pt idx="1242">
                  <c:v>13.723771441</c:v>
                </c:pt>
                <c:pt idx="1243">
                  <c:v>13.723789586000001</c:v>
                </c:pt>
                <c:pt idx="1244">
                  <c:v>13.723801086</c:v>
                </c:pt>
                <c:pt idx="1245">
                  <c:v>13.723829498000001</c:v>
                </c:pt>
                <c:pt idx="1246">
                  <c:v>13.723851149</c:v>
                </c:pt>
                <c:pt idx="1247">
                  <c:v>13.723873415</c:v>
                </c:pt>
                <c:pt idx="1248">
                  <c:v>13.723890132999999</c:v>
                </c:pt>
                <c:pt idx="1249">
                  <c:v>13.723903333999999</c:v>
                </c:pt>
                <c:pt idx="1250">
                  <c:v>13.723909767</c:v>
                </c:pt>
                <c:pt idx="1251">
                  <c:v>13.723912487</c:v>
                </c:pt>
                <c:pt idx="1252">
                  <c:v>13.723912662</c:v>
                </c:pt>
                <c:pt idx="1253">
                  <c:v>13.723916557000001</c:v>
                </c:pt>
                <c:pt idx="1254">
                  <c:v>13.723922189</c:v>
                </c:pt>
                <c:pt idx="1255">
                  <c:v>13.723936644</c:v>
                </c:pt>
                <c:pt idx="1256">
                  <c:v>13.723959986000001</c:v>
                </c:pt>
                <c:pt idx="1257">
                  <c:v>13.723988699</c:v>
                </c:pt>
                <c:pt idx="1258">
                  <c:v>13.724022157</c:v>
                </c:pt>
                <c:pt idx="1259">
                  <c:v>13.724047378</c:v>
                </c:pt>
                <c:pt idx="1260">
                  <c:v>13.724085793</c:v>
                </c:pt>
                <c:pt idx="1261">
                  <c:v>13.724116363</c:v>
                </c:pt>
                <c:pt idx="1262">
                  <c:v>13.724144537999999</c:v>
                </c:pt>
                <c:pt idx="1263">
                  <c:v>13.724165391</c:v>
                </c:pt>
                <c:pt idx="1264">
                  <c:v>13.724191124000001</c:v>
                </c:pt>
                <c:pt idx="1265">
                  <c:v>13.724204585000001</c:v>
                </c:pt>
                <c:pt idx="1266">
                  <c:v>13.724210034</c:v>
                </c:pt>
                <c:pt idx="1267">
                  <c:v>13.724232702</c:v>
                </c:pt>
                <c:pt idx="1268">
                  <c:v>13.724252292999999</c:v>
                </c:pt>
                <c:pt idx="1269">
                  <c:v>13.724282327999999</c:v>
                </c:pt>
                <c:pt idx="1270">
                  <c:v>13.724307755</c:v>
                </c:pt>
                <c:pt idx="1271">
                  <c:v>13.724345531000001</c:v>
                </c:pt>
                <c:pt idx="1272">
                  <c:v>13.724388401000001</c:v>
                </c:pt>
                <c:pt idx="1273">
                  <c:v>13.724433606</c:v>
                </c:pt>
                <c:pt idx="1274">
                  <c:v>13.724475263</c:v>
                </c:pt>
                <c:pt idx="1275">
                  <c:v>13.724531576</c:v>
                </c:pt>
                <c:pt idx="1276">
                  <c:v>13.724569370999999</c:v>
                </c:pt>
                <c:pt idx="1277">
                  <c:v>13.724602306</c:v>
                </c:pt>
                <c:pt idx="1278">
                  <c:v>13.724641706</c:v>
                </c:pt>
                <c:pt idx="1279">
                  <c:v>13.724672409</c:v>
                </c:pt>
                <c:pt idx="1280">
                  <c:v>13.724687475</c:v>
                </c:pt>
                <c:pt idx="1281">
                  <c:v>13.724711111</c:v>
                </c:pt>
                <c:pt idx="1282">
                  <c:v>13.724734680999999</c:v>
                </c:pt>
                <c:pt idx="1283">
                  <c:v>13.724776429</c:v>
                </c:pt>
                <c:pt idx="1284">
                  <c:v>13.724821609999999</c:v>
                </c:pt>
                <c:pt idx="1285">
                  <c:v>13.724864328000001</c:v>
                </c:pt>
                <c:pt idx="1286">
                  <c:v>13.724922546</c:v>
                </c:pt>
                <c:pt idx="1287">
                  <c:v>13.724977426000001</c:v>
                </c:pt>
                <c:pt idx="1288">
                  <c:v>13.725034995</c:v>
                </c:pt>
                <c:pt idx="1289">
                  <c:v>13.725095162000001</c:v>
                </c:pt>
                <c:pt idx="1290">
                  <c:v>13.725143223</c:v>
                </c:pt>
                <c:pt idx="1291">
                  <c:v>13.725188478</c:v>
                </c:pt>
                <c:pt idx="1292">
                  <c:v>13.725241379</c:v>
                </c:pt>
                <c:pt idx="1293">
                  <c:v>13.725279643</c:v>
                </c:pt>
                <c:pt idx="1294">
                  <c:v>13.725318773</c:v>
                </c:pt>
                <c:pt idx="1295">
                  <c:v>13.725360886000001</c:v>
                </c:pt>
                <c:pt idx="1296">
                  <c:v>13.725403892999999</c:v>
                </c:pt>
                <c:pt idx="1297">
                  <c:v>13.725443145</c:v>
                </c:pt>
                <c:pt idx="1298">
                  <c:v>13.725492606</c:v>
                </c:pt>
                <c:pt idx="1299">
                  <c:v>13.725549966000001</c:v>
                </c:pt>
                <c:pt idx="1300">
                  <c:v>13.725618732999999</c:v>
                </c:pt>
                <c:pt idx="1301">
                  <c:v>13.725686593000001</c:v>
                </c:pt>
                <c:pt idx="1302">
                  <c:v>13.725753789000001</c:v>
                </c:pt>
                <c:pt idx="1303">
                  <c:v>13.725824144000001</c:v>
                </c:pt>
                <c:pt idx="1304">
                  <c:v>13.725901767</c:v>
                </c:pt>
                <c:pt idx="1305">
                  <c:v>13.725962836000001</c:v>
                </c:pt>
                <c:pt idx="1306">
                  <c:v>13.726013238</c:v>
                </c:pt>
                <c:pt idx="1307">
                  <c:v>13.726072712000001</c:v>
                </c:pt>
                <c:pt idx="1308">
                  <c:v>13.726122072000001</c:v>
                </c:pt>
                <c:pt idx="1309">
                  <c:v>13.726170208999999</c:v>
                </c:pt>
                <c:pt idx="1310">
                  <c:v>13.72622542</c:v>
                </c:pt>
                <c:pt idx="1311">
                  <c:v>13.726283995999999</c:v>
                </c:pt>
                <c:pt idx="1312">
                  <c:v>13.726347059</c:v>
                </c:pt>
                <c:pt idx="1313">
                  <c:v>13.726409188</c:v>
                </c:pt>
                <c:pt idx="1314">
                  <c:v>13.726494275</c:v>
                </c:pt>
                <c:pt idx="1315">
                  <c:v>13.726580346</c:v>
                </c:pt>
                <c:pt idx="1316">
                  <c:v>13.726662283</c:v>
                </c:pt>
                <c:pt idx="1317">
                  <c:v>13.726748276</c:v>
                </c:pt>
                <c:pt idx="1318">
                  <c:v>13.726824836</c:v>
                </c:pt>
                <c:pt idx="1319">
                  <c:v>13.726910486</c:v>
                </c:pt>
                <c:pt idx="1320">
                  <c:v>13.726988612</c:v>
                </c:pt>
                <c:pt idx="1321">
                  <c:v>13.727058892000001</c:v>
                </c:pt>
                <c:pt idx="1322">
                  <c:v>13.727131011000001</c:v>
                </c:pt>
                <c:pt idx="1323">
                  <c:v>13.727193325</c:v>
                </c:pt>
                <c:pt idx="1324">
                  <c:v>13.727258689999999</c:v>
                </c:pt>
                <c:pt idx="1325">
                  <c:v>13.727334929</c:v>
                </c:pt>
                <c:pt idx="1326">
                  <c:v>13.727403658</c:v>
                </c:pt>
                <c:pt idx="1327">
                  <c:v>13.727489393999999</c:v>
                </c:pt>
                <c:pt idx="1328">
                  <c:v>13.727578147999999</c:v>
                </c:pt>
                <c:pt idx="1329">
                  <c:v>13.72767398</c:v>
                </c:pt>
                <c:pt idx="1330">
                  <c:v>13.727770790999999</c:v>
                </c:pt>
                <c:pt idx="1331">
                  <c:v>13.727879712</c:v>
                </c:pt>
                <c:pt idx="1332">
                  <c:v>13.727979538</c:v>
                </c:pt>
                <c:pt idx="1333">
                  <c:v>13.728078185999999</c:v>
                </c:pt>
                <c:pt idx="1334">
                  <c:v>13.728168417999999</c:v>
                </c:pt>
                <c:pt idx="1335">
                  <c:v>13.728254334000001</c:v>
                </c:pt>
                <c:pt idx="1336">
                  <c:v>13.72833801</c:v>
                </c:pt>
                <c:pt idx="1337">
                  <c:v>13.728404622999999</c:v>
                </c:pt>
                <c:pt idx="1338">
                  <c:v>13.728493271</c:v>
                </c:pt>
                <c:pt idx="1339">
                  <c:v>13.728583639</c:v>
                </c:pt>
                <c:pt idx="1340">
                  <c:v>13.728680601000001</c:v>
                </c:pt>
                <c:pt idx="1341">
                  <c:v>13.728779444000001</c:v>
                </c:pt>
                <c:pt idx="1342">
                  <c:v>13.728891231</c:v>
                </c:pt>
                <c:pt idx="1343">
                  <c:v>13.729007736</c:v>
                </c:pt>
                <c:pt idx="1344">
                  <c:v>13.729117775000001</c:v>
                </c:pt>
                <c:pt idx="1345">
                  <c:v>13.729229907000001</c:v>
                </c:pt>
                <c:pt idx="1346">
                  <c:v>13.729348318</c:v>
                </c:pt>
                <c:pt idx="1347">
                  <c:v>13.729467644</c:v>
                </c:pt>
                <c:pt idx="1348">
                  <c:v>13.729587394999999</c:v>
                </c:pt>
                <c:pt idx="1349">
                  <c:v>13.729692270999999</c:v>
                </c:pt>
                <c:pt idx="1350">
                  <c:v>13.72979735</c:v>
                </c:pt>
                <c:pt idx="1351">
                  <c:v>13.729900235000001</c:v>
                </c:pt>
                <c:pt idx="1352">
                  <c:v>13.730008294999999</c:v>
                </c:pt>
                <c:pt idx="1353">
                  <c:v>13.730096973</c:v>
                </c:pt>
                <c:pt idx="1354">
                  <c:v>13.73021215</c:v>
                </c:pt>
                <c:pt idx="1355">
                  <c:v>13.730325879</c:v>
                </c:pt>
                <c:pt idx="1356">
                  <c:v>13.730439031</c:v>
                </c:pt>
                <c:pt idx="1357">
                  <c:v>13.730570132</c:v>
                </c:pt>
                <c:pt idx="1358">
                  <c:v>13.730697734</c:v>
                </c:pt>
                <c:pt idx="1359">
                  <c:v>13.730850509</c:v>
                </c:pt>
                <c:pt idx="1360">
                  <c:v>13.730970211000001</c:v>
                </c:pt>
                <c:pt idx="1361">
                  <c:v>13.731121906</c:v>
                </c:pt>
                <c:pt idx="1362">
                  <c:v>13.731230855</c:v>
                </c:pt>
                <c:pt idx="1363">
                  <c:v>13.731362749000001</c:v>
                </c:pt>
                <c:pt idx="1364">
                  <c:v>13.731471638</c:v>
                </c:pt>
                <c:pt idx="1365">
                  <c:v>13.731608085</c:v>
                </c:pt>
                <c:pt idx="1366">
                  <c:v>13.731707069</c:v>
                </c:pt>
                <c:pt idx="1367">
                  <c:v>13.731845551999999</c:v>
                </c:pt>
                <c:pt idx="1368">
                  <c:v>13.731951916</c:v>
                </c:pt>
                <c:pt idx="1369">
                  <c:v>13.732094439000001</c:v>
                </c:pt>
                <c:pt idx="1370">
                  <c:v>13.732226495000001</c:v>
                </c:pt>
                <c:pt idx="1371">
                  <c:v>13.732364127</c:v>
                </c:pt>
                <c:pt idx="1372">
                  <c:v>13.732531158</c:v>
                </c:pt>
                <c:pt idx="1373">
                  <c:v>13.732666477</c:v>
                </c:pt>
                <c:pt idx="1374">
                  <c:v>13.732819640000001</c:v>
                </c:pt>
                <c:pt idx="1375">
                  <c:v>13.732981813</c:v>
                </c:pt>
                <c:pt idx="1376">
                  <c:v>13.733115821</c:v>
                </c:pt>
                <c:pt idx="1377">
                  <c:v>13.733257674000001</c:v>
                </c:pt>
                <c:pt idx="1378">
                  <c:v>13.733405216</c:v>
                </c:pt>
                <c:pt idx="1379">
                  <c:v>13.733533401000001</c:v>
                </c:pt>
                <c:pt idx="1380">
                  <c:v>13.733666334</c:v>
                </c:pt>
                <c:pt idx="1381">
                  <c:v>13.733813006</c:v>
                </c:pt>
                <c:pt idx="1382">
                  <c:v>13.733953573000001</c:v>
                </c:pt>
                <c:pt idx="1383">
                  <c:v>13.734095749</c:v>
                </c:pt>
                <c:pt idx="1384">
                  <c:v>13.734238793999999</c:v>
                </c:pt>
                <c:pt idx="1385">
                  <c:v>13.734375106</c:v>
                </c:pt>
                <c:pt idx="1386">
                  <c:v>13.734539637999999</c:v>
                </c:pt>
                <c:pt idx="1387">
                  <c:v>13.734707741999999</c:v>
                </c:pt>
                <c:pt idx="1388">
                  <c:v>13.734881494</c:v>
                </c:pt>
                <c:pt idx="1389">
                  <c:v>13.735050813000001</c:v>
                </c:pt>
                <c:pt idx="1390">
                  <c:v>13.735213771</c:v>
                </c:pt>
                <c:pt idx="1391">
                  <c:v>13.735359304999999</c:v>
                </c:pt>
                <c:pt idx="1392">
                  <c:v>13.735503318999999</c:v>
                </c:pt>
                <c:pt idx="1393">
                  <c:v>13.735637554</c:v>
                </c:pt>
                <c:pt idx="1394">
                  <c:v>13.735766718000001</c:v>
                </c:pt>
                <c:pt idx="1395">
                  <c:v>13.735918688</c:v>
                </c:pt>
                <c:pt idx="1396">
                  <c:v>13.736064533</c:v>
                </c:pt>
                <c:pt idx="1397">
                  <c:v>13.736215956000001</c:v>
                </c:pt>
                <c:pt idx="1398">
                  <c:v>13.736370058</c:v>
                </c:pt>
                <c:pt idx="1399">
                  <c:v>13.736518643</c:v>
                </c:pt>
                <c:pt idx="1400">
                  <c:v>13.736690451999999</c:v>
                </c:pt>
                <c:pt idx="1401">
                  <c:v>13.736852788</c:v>
                </c:pt>
                <c:pt idx="1402">
                  <c:v>13.737018731999999</c:v>
                </c:pt>
                <c:pt idx="1403">
                  <c:v>13.73718328</c:v>
                </c:pt>
                <c:pt idx="1404">
                  <c:v>13.737348493000001</c:v>
                </c:pt>
                <c:pt idx="1405">
                  <c:v>13.737509649</c:v>
                </c:pt>
                <c:pt idx="1406">
                  <c:v>13.737665657999999</c:v>
                </c:pt>
                <c:pt idx="1407">
                  <c:v>13.737819610000001</c:v>
                </c:pt>
                <c:pt idx="1408">
                  <c:v>13.737970964000001</c:v>
                </c:pt>
                <c:pt idx="1409">
                  <c:v>13.738120353999999</c:v>
                </c:pt>
                <c:pt idx="1410">
                  <c:v>13.738271324999999</c:v>
                </c:pt>
                <c:pt idx="1411">
                  <c:v>13.738424786</c:v>
                </c:pt>
                <c:pt idx="1412">
                  <c:v>13.738582936</c:v>
                </c:pt>
                <c:pt idx="1413">
                  <c:v>13.738747324</c:v>
                </c:pt>
                <c:pt idx="1414">
                  <c:v>13.738917824</c:v>
                </c:pt>
                <c:pt idx="1415">
                  <c:v>13.739091591999999</c:v>
                </c:pt>
                <c:pt idx="1416">
                  <c:v>13.739267935999999</c:v>
                </c:pt>
                <c:pt idx="1417">
                  <c:v>13.739443468999999</c:v>
                </c:pt>
                <c:pt idx="1418">
                  <c:v>13.739614093</c:v>
                </c:pt>
                <c:pt idx="1419">
                  <c:v>13.739780743000001</c:v>
                </c:pt>
                <c:pt idx="1420">
                  <c:v>13.739940287</c:v>
                </c:pt>
                <c:pt idx="1421">
                  <c:v>13.740254201999999</c:v>
                </c:pt>
                <c:pt idx="1422">
                  <c:v>13.740411203000001</c:v>
                </c:pt>
                <c:pt idx="1423">
                  <c:v>13.740569999</c:v>
                </c:pt>
                <c:pt idx="1424">
                  <c:v>13.740569999</c:v>
                </c:pt>
                <c:pt idx="1425">
                  <c:v>13.740732316000001</c:v>
                </c:pt>
                <c:pt idx="1426">
                  <c:v>13.740896942999999</c:v>
                </c:pt>
                <c:pt idx="1427">
                  <c:v>13.741066761000001</c:v>
                </c:pt>
                <c:pt idx="1428">
                  <c:v>13.741239136000001</c:v>
                </c:pt>
                <c:pt idx="1429">
                  <c:v>13.741413001</c:v>
                </c:pt>
                <c:pt idx="1430">
                  <c:v>13.741587687000001</c:v>
                </c:pt>
                <c:pt idx="1431">
                  <c:v>13.741760186</c:v>
                </c:pt>
                <c:pt idx="1432">
                  <c:v>13.741931041000001</c:v>
                </c:pt>
                <c:pt idx="1433">
                  <c:v>13.742098649000001</c:v>
                </c:pt>
                <c:pt idx="1434">
                  <c:v>13.742263049</c:v>
                </c:pt>
                <c:pt idx="1435">
                  <c:v>13.742426477</c:v>
                </c:pt>
                <c:pt idx="1436">
                  <c:v>13.742586602999999</c:v>
                </c:pt>
                <c:pt idx="1437">
                  <c:v>13.742747916000001</c:v>
                </c:pt>
                <c:pt idx="1438">
                  <c:v>13.742909618000001</c:v>
                </c:pt>
                <c:pt idx="1439">
                  <c:v>13.743068763</c:v>
                </c:pt>
                <c:pt idx="1440">
                  <c:v>13.743230978</c:v>
                </c:pt>
                <c:pt idx="1441">
                  <c:v>13.743398499</c:v>
                </c:pt>
                <c:pt idx="1442">
                  <c:v>13.74357036</c:v>
                </c:pt>
                <c:pt idx="1443">
                  <c:v>13.74374751</c:v>
                </c:pt>
                <c:pt idx="1444">
                  <c:v>13.74392757</c:v>
                </c:pt>
                <c:pt idx="1445">
                  <c:v>13.744106329999999</c:v>
                </c:pt>
                <c:pt idx="1446">
                  <c:v>13.744284220000001</c:v>
                </c:pt>
                <c:pt idx="1447">
                  <c:v>13.744455479999999</c:v>
                </c:pt>
                <c:pt idx="1448">
                  <c:v>13.74462104</c:v>
                </c:pt>
                <c:pt idx="1449">
                  <c:v>13.744784224</c:v>
                </c:pt>
                <c:pt idx="1450">
                  <c:v>13.74478422</c:v>
                </c:pt>
                <c:pt idx="1451">
                  <c:v>13.744945951</c:v>
                </c:pt>
                <c:pt idx="1452">
                  <c:v>13.745107638</c:v>
                </c:pt>
                <c:pt idx="1453">
                  <c:v>13.745436821</c:v>
                </c:pt>
                <c:pt idx="1454">
                  <c:v>13.745603615</c:v>
                </c:pt>
                <c:pt idx="1455">
                  <c:v>13.745775275</c:v>
                </c:pt>
                <c:pt idx="1456">
                  <c:v>13.745945004999999</c:v>
                </c:pt>
                <c:pt idx="1457">
                  <c:v>13.746119533</c:v>
                </c:pt>
                <c:pt idx="1458">
                  <c:v>13.746292843000001</c:v>
                </c:pt>
                <c:pt idx="1459">
                  <c:v>13.746468043</c:v>
                </c:pt>
                <c:pt idx="1460">
                  <c:v>13.746643109000001</c:v>
                </c:pt>
                <c:pt idx="1461">
                  <c:v>13.746816297000001</c:v>
                </c:pt>
                <c:pt idx="1462">
                  <c:v>13.746988548999999</c:v>
                </c:pt>
                <c:pt idx="1463">
                  <c:v>13.747156634</c:v>
                </c:pt>
                <c:pt idx="1464">
                  <c:v>13.747489566</c:v>
                </c:pt>
                <c:pt idx="1465">
                  <c:v>13.747656833000001</c:v>
                </c:pt>
                <c:pt idx="1466">
                  <c:v>13.747824530000001</c:v>
                </c:pt>
                <c:pt idx="1467">
                  <c:v>13.747995274000001</c:v>
                </c:pt>
                <c:pt idx="1468">
                  <c:v>13.748170590000001</c:v>
                </c:pt>
                <c:pt idx="1469">
                  <c:v>13.748349351</c:v>
                </c:pt>
                <c:pt idx="1470">
                  <c:v>13.748349351</c:v>
                </c:pt>
                <c:pt idx="1471">
                  <c:v>13.748531053000001</c:v>
                </c:pt>
                <c:pt idx="1472">
                  <c:v>13.748716045</c:v>
                </c:pt>
                <c:pt idx="1473">
                  <c:v>13.748899346</c:v>
                </c:pt>
                <c:pt idx="1474">
                  <c:v>13.749081472</c:v>
                </c:pt>
                <c:pt idx="1475">
                  <c:v>13.749261794000001</c:v>
                </c:pt>
                <c:pt idx="1476">
                  <c:v>13.749439382</c:v>
                </c:pt>
                <c:pt idx="1477">
                  <c:v>13.749615078</c:v>
                </c:pt>
                <c:pt idx="1478">
                  <c:v>13.749787359999999</c:v>
                </c:pt>
                <c:pt idx="1479">
                  <c:v>13.749958495</c:v>
                </c:pt>
                <c:pt idx="1480">
                  <c:v>13.750132446</c:v>
                </c:pt>
                <c:pt idx="1481">
                  <c:v>13.750304738000001</c:v>
                </c:pt>
                <c:pt idx="1482">
                  <c:v>13.750482076000001</c:v>
                </c:pt>
                <c:pt idx="1483">
                  <c:v>13.750662143</c:v>
                </c:pt>
                <c:pt idx="1484">
                  <c:v>13.750844677</c:v>
                </c:pt>
                <c:pt idx="1485">
                  <c:v>13.751029737</c:v>
                </c:pt>
                <c:pt idx="1486">
                  <c:v>13.751215309000001</c:v>
                </c:pt>
                <c:pt idx="1487">
                  <c:v>13.751400939</c:v>
                </c:pt>
                <c:pt idx="1488">
                  <c:v>13.751585237</c:v>
                </c:pt>
                <c:pt idx="1489">
                  <c:v>13.751771172</c:v>
                </c:pt>
                <c:pt idx="1490">
                  <c:v>13.751955240999999</c:v>
                </c:pt>
                <c:pt idx="1491">
                  <c:v>13.752138390000001</c:v>
                </c:pt>
                <c:pt idx="1492">
                  <c:v>13.752321854</c:v>
                </c:pt>
                <c:pt idx="1493">
                  <c:v>13.752504353999999</c:v>
                </c:pt>
                <c:pt idx="1494">
                  <c:v>13.752687649</c:v>
                </c:pt>
                <c:pt idx="1495">
                  <c:v>13.752869520999999</c:v>
                </c:pt>
                <c:pt idx="1496">
                  <c:v>13.75305459</c:v>
                </c:pt>
                <c:pt idx="1497">
                  <c:v>13.753243837999999</c:v>
                </c:pt>
                <c:pt idx="1498">
                  <c:v>13.753436899</c:v>
                </c:pt>
                <c:pt idx="1499">
                  <c:v>13.753635855000001</c:v>
                </c:pt>
                <c:pt idx="1500">
                  <c:v>13.753836914000001</c:v>
                </c:pt>
                <c:pt idx="1501">
                  <c:v>13.754040255</c:v>
                </c:pt>
                <c:pt idx="1502">
                  <c:v>13.754241341</c:v>
                </c:pt>
                <c:pt idx="1503">
                  <c:v>13.754440900000001</c:v>
                </c:pt>
                <c:pt idx="1504">
                  <c:v>13.754637155999999</c:v>
                </c:pt>
                <c:pt idx="1505">
                  <c:v>13.75483154</c:v>
                </c:pt>
                <c:pt idx="1506">
                  <c:v>13.755024579000001</c:v>
                </c:pt>
                <c:pt idx="1507">
                  <c:v>13.755216539999999</c:v>
                </c:pt>
                <c:pt idx="1508">
                  <c:v>13.755411976</c:v>
                </c:pt>
                <c:pt idx="1509">
                  <c:v>13.755609302</c:v>
                </c:pt>
                <c:pt idx="1510">
                  <c:v>13.755808998999999</c:v>
                </c:pt>
                <c:pt idx="1511">
                  <c:v>13.756010061</c:v>
                </c:pt>
                <c:pt idx="1512">
                  <c:v>13.75621572</c:v>
                </c:pt>
                <c:pt idx="1513">
                  <c:v>13.756421884</c:v>
                </c:pt>
                <c:pt idx="1514">
                  <c:v>13.756632181000001</c:v>
                </c:pt>
                <c:pt idx="1515">
                  <c:v>13.756843290000001</c:v>
                </c:pt>
                <c:pt idx="1516">
                  <c:v>13.757055348</c:v>
                </c:pt>
                <c:pt idx="1517">
                  <c:v>13.757269101</c:v>
                </c:pt>
                <c:pt idx="1518">
                  <c:v>13.757481144</c:v>
                </c:pt>
                <c:pt idx="1519">
                  <c:v>13.757693197</c:v>
                </c:pt>
                <c:pt idx="1520">
                  <c:v>13.757900408999999</c:v>
                </c:pt>
                <c:pt idx="1521">
                  <c:v>13.758110198000001</c:v>
                </c:pt>
                <c:pt idx="1522">
                  <c:v>13.75831866</c:v>
                </c:pt>
                <c:pt idx="1523">
                  <c:v>13.758530372999999</c:v>
                </c:pt>
                <c:pt idx="1524">
                  <c:v>13.758744304</c:v>
                </c:pt>
                <c:pt idx="1525">
                  <c:v>13.758963413</c:v>
                </c:pt>
                <c:pt idx="1526">
                  <c:v>13.759189058</c:v>
                </c:pt>
                <c:pt idx="1527">
                  <c:v>13.759416355000001</c:v>
                </c:pt>
                <c:pt idx="1528">
                  <c:v>13.759649138</c:v>
                </c:pt>
                <c:pt idx="1529">
                  <c:v>13.759880970999999</c:v>
                </c:pt>
                <c:pt idx="1530">
                  <c:v>13.760115580000001</c:v>
                </c:pt>
                <c:pt idx="1531">
                  <c:v>13.760346892999999</c:v>
                </c:pt>
                <c:pt idx="1532">
                  <c:v>13.760578714999999</c:v>
                </c:pt>
                <c:pt idx="1533">
                  <c:v>13.760806612</c:v>
                </c:pt>
                <c:pt idx="1534">
                  <c:v>13.761031247</c:v>
                </c:pt>
                <c:pt idx="1535">
                  <c:v>13.761258882</c:v>
                </c:pt>
                <c:pt idx="1536">
                  <c:v>13.761485671000001</c:v>
                </c:pt>
                <c:pt idx="1537">
                  <c:v>13.761715855</c:v>
                </c:pt>
                <c:pt idx="1538">
                  <c:v>13.76194774</c:v>
                </c:pt>
                <c:pt idx="1539">
                  <c:v>13.762185384</c:v>
                </c:pt>
                <c:pt idx="1540">
                  <c:v>13.762427164</c:v>
                </c:pt>
                <c:pt idx="1541">
                  <c:v>13.762670534</c:v>
                </c:pt>
                <c:pt idx="1542">
                  <c:v>13.762919208</c:v>
                </c:pt>
                <c:pt idx="1543">
                  <c:v>13.763167994</c:v>
                </c:pt>
                <c:pt idx="1544">
                  <c:v>13.763418008</c:v>
                </c:pt>
                <c:pt idx="1545">
                  <c:v>13.763668616</c:v>
                </c:pt>
                <c:pt idx="1546">
                  <c:v>13.763919872000001</c:v>
                </c:pt>
                <c:pt idx="1547">
                  <c:v>13.764168953</c:v>
                </c:pt>
                <c:pt idx="1548">
                  <c:v>13.764416992999999</c:v>
                </c:pt>
                <c:pt idx="1549">
                  <c:v>13.764664140000001</c:v>
                </c:pt>
                <c:pt idx="1550">
                  <c:v>13.764909223</c:v>
                </c:pt>
                <c:pt idx="1551">
                  <c:v>13.765156113</c:v>
                </c:pt>
                <c:pt idx="1552">
                  <c:v>13.765406314</c:v>
                </c:pt>
                <c:pt idx="1553">
                  <c:v>13.765663267000001</c:v>
                </c:pt>
                <c:pt idx="1554">
                  <c:v>13.765923295</c:v>
                </c:pt>
                <c:pt idx="1555">
                  <c:v>13.766191667999999</c:v>
                </c:pt>
                <c:pt idx="1556">
                  <c:v>13.766465409</c:v>
                </c:pt>
                <c:pt idx="1557">
                  <c:v>13.766742658</c:v>
                </c:pt>
                <c:pt idx="1558">
                  <c:v>13.767017693</c:v>
                </c:pt>
                <c:pt idx="1559">
                  <c:v>13.767288777999999</c:v>
                </c:pt>
                <c:pt idx="1560">
                  <c:v>13.767558067</c:v>
                </c:pt>
                <c:pt idx="1561">
                  <c:v>13.767823705</c:v>
                </c:pt>
                <c:pt idx="1562">
                  <c:v>13.768089083</c:v>
                </c:pt>
                <c:pt idx="1563">
                  <c:v>13.768353134</c:v>
                </c:pt>
                <c:pt idx="1564">
                  <c:v>13.768618740999999</c:v>
                </c:pt>
                <c:pt idx="1565">
                  <c:v>13.768886200000001</c:v>
                </c:pt>
                <c:pt idx="1566">
                  <c:v>13.769157371</c:v>
                </c:pt>
                <c:pt idx="1567">
                  <c:v>13.769432631000001</c:v>
                </c:pt>
                <c:pt idx="1568">
                  <c:v>13.76971088</c:v>
                </c:pt>
                <c:pt idx="1569">
                  <c:v>13.769994305999999</c:v>
                </c:pt>
                <c:pt idx="1570">
                  <c:v>13.770283643999999</c:v>
                </c:pt>
                <c:pt idx="1571">
                  <c:v>13.770573520999999</c:v>
                </c:pt>
                <c:pt idx="1572">
                  <c:v>13.770866276</c:v>
                </c:pt>
                <c:pt idx="1573">
                  <c:v>13.771160203000001</c:v>
                </c:pt>
                <c:pt idx="1574">
                  <c:v>13.771451681</c:v>
                </c:pt>
                <c:pt idx="1575">
                  <c:v>13.771740596000001</c:v>
                </c:pt>
                <c:pt idx="1576">
                  <c:v>13.772028364000001</c:v>
                </c:pt>
                <c:pt idx="1577">
                  <c:v>13.772311587000001</c:v>
                </c:pt>
                <c:pt idx="1578">
                  <c:v>13.772593356</c:v>
                </c:pt>
                <c:pt idx="1579">
                  <c:v>13.772875771000001</c:v>
                </c:pt>
                <c:pt idx="1580">
                  <c:v>13.773160989999999</c:v>
                </c:pt>
                <c:pt idx="1581">
                  <c:v>13.773451924</c:v>
                </c:pt>
                <c:pt idx="1582">
                  <c:v>13.773749367000001</c:v>
                </c:pt>
                <c:pt idx="1583">
                  <c:v>13.774056505000001</c:v>
                </c:pt>
                <c:pt idx="1584">
                  <c:v>13.774364554</c:v>
                </c:pt>
                <c:pt idx="1585">
                  <c:v>13.774678245</c:v>
                </c:pt>
                <c:pt idx="1586">
                  <c:v>13.774990472000001</c:v>
                </c:pt>
                <c:pt idx="1587">
                  <c:v>13.775302436</c:v>
                </c:pt>
                <c:pt idx="1588">
                  <c:v>13.775610242999999</c:v>
                </c:pt>
                <c:pt idx="1589">
                  <c:v>13.775913123</c:v>
                </c:pt>
                <c:pt idx="1590">
                  <c:v>13.776215284999999</c:v>
                </c:pt>
                <c:pt idx="1591">
                  <c:v>13.776511388999999</c:v>
                </c:pt>
                <c:pt idx="1592">
                  <c:v>13.776809942</c:v>
                </c:pt>
                <c:pt idx="1593">
                  <c:v>13.777107934</c:v>
                </c:pt>
                <c:pt idx="1594">
                  <c:v>13.77741331</c:v>
                </c:pt>
                <c:pt idx="1595">
                  <c:v>13.777722444</c:v>
                </c:pt>
                <c:pt idx="1596">
                  <c:v>13.778675904</c:v>
                </c:pt>
                <c:pt idx="1597">
                  <c:v>13.778675904</c:v>
                </c:pt>
                <c:pt idx="1598">
                  <c:v>13.778675904</c:v>
                </c:pt>
                <c:pt idx="1599">
                  <c:v>13.779002999999999</c:v>
                </c:pt>
                <c:pt idx="1600">
                  <c:v>13.779328876999999</c:v>
                </c:pt>
                <c:pt idx="1601">
                  <c:v>13.779657718999999</c:v>
                </c:pt>
                <c:pt idx="1602">
                  <c:v>13.779985472</c:v>
                </c:pt>
                <c:pt idx="1603">
                  <c:v>13.780310135000001</c:v>
                </c:pt>
                <c:pt idx="1604">
                  <c:v>13.780620341000001</c:v>
                </c:pt>
                <c:pt idx="1605">
                  <c:v>13.780947646</c:v>
                </c:pt>
                <c:pt idx="1606">
                  <c:v>13.781260098000001</c:v>
                </c:pt>
                <c:pt idx="1607">
                  <c:v>13.781570168</c:v>
                </c:pt>
                <c:pt idx="1608">
                  <c:v>13.781869392999999</c:v>
                </c:pt>
                <c:pt idx="1609">
                  <c:v>13.782184243</c:v>
                </c:pt>
                <c:pt idx="1610">
                  <c:v>13.782515171</c:v>
                </c:pt>
                <c:pt idx="1611">
                  <c:v>13.782839691</c:v>
                </c:pt>
                <c:pt idx="1612">
                  <c:v>13.783172359</c:v>
                </c:pt>
                <c:pt idx="1613">
                  <c:v>13.783514897</c:v>
                </c:pt>
                <c:pt idx="1614">
                  <c:v>13.783855148000001</c:v>
                </c:pt>
                <c:pt idx="1615">
                  <c:v>13.784193083</c:v>
                </c:pt>
                <c:pt idx="1616">
                  <c:v>13.784525683</c:v>
                </c:pt>
                <c:pt idx="1617">
                  <c:v>13.784856273000001</c:v>
                </c:pt>
                <c:pt idx="1618">
                  <c:v>13.785175612</c:v>
                </c:pt>
                <c:pt idx="1619">
                  <c:v>13.785495512000001</c:v>
                </c:pt>
                <c:pt idx="1620">
                  <c:v>13.785819657999999</c:v>
                </c:pt>
                <c:pt idx="1621">
                  <c:v>13.786140816</c:v>
                </c:pt>
                <c:pt idx="1622">
                  <c:v>13.786469836</c:v>
                </c:pt>
                <c:pt idx="1623">
                  <c:v>13.786798189000001</c:v>
                </c:pt>
                <c:pt idx="1624">
                  <c:v>13.787125803</c:v>
                </c:pt>
                <c:pt idx="1625">
                  <c:v>13.787467962999999</c:v>
                </c:pt>
                <c:pt idx="1626">
                  <c:v>13.787809552000001</c:v>
                </c:pt>
                <c:pt idx="1627">
                  <c:v>13.788155413</c:v>
                </c:pt>
                <c:pt idx="1628">
                  <c:v>13.788511805000001</c:v>
                </c:pt>
                <c:pt idx="1629">
                  <c:v>13.788587065</c:v>
                </c:pt>
                <c:pt idx="1630">
                  <c:v>13.788934169999999</c:v>
                </c:pt>
                <c:pt idx="1631">
                  <c:v>13.789286741</c:v>
                </c:pt>
                <c:pt idx="1632">
                  <c:v>13.789626016</c:v>
                </c:pt>
                <c:pt idx="1633">
                  <c:v>13.789965693999999</c:v>
                </c:pt>
                <c:pt idx="1634">
                  <c:v>13.790291051000001</c:v>
                </c:pt>
                <c:pt idx="1635">
                  <c:v>13.790631275999999</c:v>
                </c:pt>
                <c:pt idx="1636">
                  <c:v>13.790965100999999</c:v>
                </c:pt>
                <c:pt idx="1637">
                  <c:v>13.791302751</c:v>
                </c:pt>
                <c:pt idx="1638">
                  <c:v>13.790631275999999</c:v>
                </c:pt>
                <c:pt idx="1639">
                  <c:v>13.792347023</c:v>
                </c:pt>
                <c:pt idx="1640">
                  <c:v>13.790631275999999</c:v>
                </c:pt>
                <c:pt idx="1641">
                  <c:v>13.792696773999999</c:v>
                </c:pt>
                <c:pt idx="1642">
                  <c:v>13.793069951</c:v>
                </c:pt>
                <c:pt idx="1643">
                  <c:v>13.793437453999999</c:v>
                </c:pt>
                <c:pt idx="1644">
                  <c:v>13.793784566999999</c:v>
                </c:pt>
                <c:pt idx="1645">
                  <c:v>13.794149693</c:v>
                </c:pt>
                <c:pt idx="1646">
                  <c:v>13.794500083999999</c:v>
                </c:pt>
                <c:pt idx="1647">
                  <c:v>13.794846714</c:v>
                </c:pt>
                <c:pt idx="1648">
                  <c:v>13.795194818000001</c:v>
                </c:pt>
                <c:pt idx="1649">
                  <c:v>13.795546063</c:v>
                </c:pt>
                <c:pt idx="1650">
                  <c:v>13.795889959</c:v>
                </c:pt>
                <c:pt idx="1651">
                  <c:v>13.796233437</c:v>
                </c:pt>
                <c:pt idx="1652">
                  <c:v>13.796595919</c:v>
                </c:pt>
                <c:pt idx="1653">
                  <c:v>13.796958155</c:v>
                </c:pt>
                <c:pt idx="1654">
                  <c:v>13.797320187</c:v>
                </c:pt>
                <c:pt idx="1655">
                  <c:v>13.797686401</c:v>
                </c:pt>
                <c:pt idx="1656">
                  <c:v>13.798067120000001</c:v>
                </c:pt>
                <c:pt idx="1657">
                  <c:v>13.798443302000001</c:v>
                </c:pt>
                <c:pt idx="1658">
                  <c:v>13.798817272999999</c:v>
                </c:pt>
                <c:pt idx="1659">
                  <c:v>13.799197131</c:v>
                </c:pt>
                <c:pt idx="1660">
                  <c:v>13.799563382000001</c:v>
                </c:pt>
                <c:pt idx="1661">
                  <c:v>13.799936592</c:v>
                </c:pt>
                <c:pt idx="1662">
                  <c:v>13.800298049</c:v>
                </c:pt>
                <c:pt idx="1663">
                  <c:v>13.800649052000001</c:v>
                </c:pt>
                <c:pt idx="1664">
                  <c:v>13.801006430999999</c:v>
                </c:pt>
                <c:pt idx="1665">
                  <c:v>13.801362891</c:v>
                </c:pt>
                <c:pt idx="1666">
                  <c:v>13.801722224000001</c:v>
                </c:pt>
                <c:pt idx="1667">
                  <c:v>13.802087772</c:v>
                </c:pt>
                <c:pt idx="1668">
                  <c:v>13.802472079999999</c:v>
                </c:pt>
                <c:pt idx="1669">
                  <c:v>13.802862538999999</c:v>
                </c:pt>
                <c:pt idx="1670">
                  <c:v>13.803256003</c:v>
                </c:pt>
                <c:pt idx="1671">
                  <c:v>13.80363751</c:v>
                </c:pt>
                <c:pt idx="1672">
                  <c:v>13.80402857</c:v>
                </c:pt>
                <c:pt idx="1673">
                  <c:v>13.804419119</c:v>
                </c:pt>
                <c:pt idx="1674">
                  <c:v>13.804802579</c:v>
                </c:pt>
                <c:pt idx="1675">
                  <c:v>13.805174735</c:v>
                </c:pt>
                <c:pt idx="1676">
                  <c:v>13.805553772</c:v>
                </c:pt>
                <c:pt idx="1677">
                  <c:v>13.805931292</c:v>
                </c:pt>
                <c:pt idx="1678">
                  <c:v>13.806302989000001</c:v>
                </c:pt>
                <c:pt idx="1679">
                  <c:v>13.80667555</c:v>
                </c:pt>
                <c:pt idx="1680">
                  <c:v>13.80744649</c:v>
                </c:pt>
                <c:pt idx="1681">
                  <c:v>13.807825293</c:v>
                </c:pt>
                <c:pt idx="1682">
                  <c:v>13.808230121999999</c:v>
                </c:pt>
                <c:pt idx="1683">
                  <c:v>13.808637036</c:v>
                </c:pt>
                <c:pt idx="1684">
                  <c:v>13.809038182</c:v>
                </c:pt>
                <c:pt idx="1685">
                  <c:v>13.809448151</c:v>
                </c:pt>
                <c:pt idx="1686">
                  <c:v>13.809448151</c:v>
                </c:pt>
                <c:pt idx="1687">
                  <c:v>13.809851655999999</c:v>
                </c:pt>
                <c:pt idx="1688">
                  <c:v>13.8102585</c:v>
                </c:pt>
                <c:pt idx="1689">
                  <c:v>13.81066159</c:v>
                </c:pt>
                <c:pt idx="1690">
                  <c:v>13.811052219</c:v>
                </c:pt>
                <c:pt idx="1691">
                  <c:v>13.811439369</c:v>
                </c:pt>
                <c:pt idx="1692">
                  <c:v>13.811822847</c:v>
                </c:pt>
                <c:pt idx="1693">
                  <c:v>13.812222845999999</c:v>
                </c:pt>
                <c:pt idx="1694">
                  <c:v>13.812611569</c:v>
                </c:pt>
                <c:pt idx="1695">
                  <c:v>13.813008635999999</c:v>
                </c:pt>
                <c:pt idx="1696">
                  <c:v>13.813417300999999</c:v>
                </c:pt>
                <c:pt idx="1697">
                  <c:v>13.813836137999999</c:v>
                </c:pt>
                <c:pt idx="1698">
                  <c:v>13.814280141999999</c:v>
                </c:pt>
                <c:pt idx="1699">
                  <c:v>13.81468042</c:v>
                </c:pt>
                <c:pt idx="1700">
                  <c:v>13.815016861</c:v>
                </c:pt>
                <c:pt idx="1701">
                  <c:v>13.815358786999999</c:v>
                </c:pt>
                <c:pt idx="1702">
                  <c:v>13.815689139</c:v>
                </c:pt>
                <c:pt idx="1703">
                  <c:v>13.816031186</c:v>
                </c:pt>
                <c:pt idx="1704">
                  <c:v>13.81636108</c:v>
                </c:pt>
                <c:pt idx="1705">
                  <c:v>13.816648604999999</c:v>
                </c:pt>
                <c:pt idx="1706">
                  <c:v>13.816892182</c:v>
                </c:pt>
                <c:pt idx="1707">
                  <c:v>13.817081933000001</c:v>
                </c:pt>
                <c:pt idx="1708">
                  <c:v>13.817241539999999</c:v>
                </c:pt>
                <c:pt idx="1709">
                  <c:v>13.817411866</c:v>
                </c:pt>
                <c:pt idx="1710">
                  <c:v>13.817587487000001</c:v>
                </c:pt>
                <c:pt idx="1711">
                  <c:v>13.817765391</c:v>
                </c:pt>
                <c:pt idx="1712">
                  <c:v>13.817935536</c:v>
                </c:pt>
                <c:pt idx="1713">
                  <c:v>13.818115515000001</c:v>
                </c:pt>
                <c:pt idx="1714">
                  <c:v>13.818302714</c:v>
                </c:pt>
                <c:pt idx="1715">
                  <c:v>13.818497612</c:v>
                </c:pt>
                <c:pt idx="1716">
                  <c:v>13.818698158</c:v>
                </c:pt>
                <c:pt idx="1717">
                  <c:v>13.818870520000001</c:v>
                </c:pt>
                <c:pt idx="1718">
                  <c:v>13.819045738</c:v>
                </c:pt>
                <c:pt idx="1719">
                  <c:v>13.819209271</c:v>
                </c:pt>
                <c:pt idx="1720">
                  <c:v>13.819300030000001</c:v>
                </c:pt>
                <c:pt idx="1721">
                  <c:v>13.819369783000001</c:v>
                </c:pt>
                <c:pt idx="1722">
                  <c:v>13.819465183</c:v>
                </c:pt>
                <c:pt idx="1723">
                  <c:v>13.819561603</c:v>
                </c:pt>
                <c:pt idx="1724">
                  <c:v>13.819651939</c:v>
                </c:pt>
                <c:pt idx="1725">
                  <c:v>13.819746331999999</c:v>
                </c:pt>
                <c:pt idx="1726">
                  <c:v>13.819742538</c:v>
                </c:pt>
                <c:pt idx="1727">
                  <c:v>13.819746330999999</c:v>
                </c:pt>
                <c:pt idx="1728">
                  <c:v>13.819670235</c:v>
                </c:pt>
                <c:pt idx="1729">
                  <c:v>13.819627078</c:v>
                </c:pt>
                <c:pt idx="1730">
                  <c:v>13.819582636</c:v>
                </c:pt>
                <c:pt idx="1731">
                  <c:v>13.819530887999999</c:v>
                </c:pt>
                <c:pt idx="1732">
                  <c:v>13.819482759</c:v>
                </c:pt>
                <c:pt idx="1733">
                  <c:v>13.819421930000001</c:v>
                </c:pt>
                <c:pt idx="1734">
                  <c:v>13.819373405</c:v>
                </c:pt>
                <c:pt idx="1735">
                  <c:v>13.819309616</c:v>
                </c:pt>
                <c:pt idx="1736">
                  <c:v>13.819198663</c:v>
                </c:pt>
                <c:pt idx="1737">
                  <c:v>13.819139954000001</c:v>
                </c:pt>
                <c:pt idx="1738">
                  <c:v>13.819105537</c:v>
                </c:pt>
                <c:pt idx="1739">
                  <c:v>13.819004199</c:v>
                </c:pt>
                <c:pt idx="1740">
                  <c:v>13.818816761000001</c:v>
                </c:pt>
                <c:pt idx="1741">
                  <c:v>13.818707740000001</c:v>
                </c:pt>
                <c:pt idx="1742">
                  <c:v>13.818707740000001</c:v>
                </c:pt>
                <c:pt idx="1743">
                  <c:v>13.818600885</c:v>
                </c:pt>
                <c:pt idx="1744">
                  <c:v>13.818490111999999</c:v>
                </c:pt>
                <c:pt idx="1745">
                  <c:v>13.818369639</c:v>
                </c:pt>
                <c:pt idx="1746">
                  <c:v>13.818182297</c:v>
                </c:pt>
                <c:pt idx="1747">
                  <c:v>13.817894376</c:v>
                </c:pt>
                <c:pt idx="1748">
                  <c:v>13.817604297999999</c:v>
                </c:pt>
                <c:pt idx="1749">
                  <c:v>13.817224553999999</c:v>
                </c:pt>
                <c:pt idx="1750">
                  <c:v>13.816942115</c:v>
                </c:pt>
                <c:pt idx="1751">
                  <c:v>13.816654804000001</c:v>
                </c:pt>
                <c:pt idx="1752">
                  <c:v>13.816381235</c:v>
                </c:pt>
                <c:pt idx="1753">
                  <c:v>13.816101696</c:v>
                </c:pt>
                <c:pt idx="1754">
                  <c:v>13.815839855</c:v>
                </c:pt>
                <c:pt idx="1755">
                  <c:v>13.815570213999999</c:v>
                </c:pt>
                <c:pt idx="1756">
                  <c:v>13.815314853</c:v>
                </c:pt>
                <c:pt idx="1757">
                  <c:v>13.815048492000001</c:v>
                </c:pt>
                <c:pt idx="1758">
                  <c:v>13.814785751000001</c:v>
                </c:pt>
                <c:pt idx="1759">
                  <c:v>13.814514551</c:v>
                </c:pt>
                <c:pt idx="1760">
                  <c:v>13.814250479</c:v>
                </c:pt>
                <c:pt idx="1761">
                  <c:v>13.813978231</c:v>
                </c:pt>
                <c:pt idx="1762">
                  <c:v>13.813700355</c:v>
                </c:pt>
                <c:pt idx="1763">
                  <c:v>13.813426767999999</c:v>
                </c:pt>
                <c:pt idx="1764">
                  <c:v>13.812877239000001</c:v>
                </c:pt>
                <c:pt idx="1765">
                  <c:v>13.812608021000001</c:v>
                </c:pt>
                <c:pt idx="1766">
                  <c:v>13.812338278</c:v>
                </c:pt>
                <c:pt idx="1767">
                  <c:v>13.812078006</c:v>
                </c:pt>
                <c:pt idx="1768">
                  <c:v>13.811820158</c:v>
                </c:pt>
                <c:pt idx="1769">
                  <c:v>13.811567073000001</c:v>
                </c:pt>
                <c:pt idx="1770">
                  <c:v>13.811315201999999</c:v>
                </c:pt>
                <c:pt idx="1771">
                  <c:v>13.811067136</c:v>
                </c:pt>
                <c:pt idx="1772">
                  <c:v>13.810815460000001</c:v>
                </c:pt>
                <c:pt idx="1773">
                  <c:v>13.810557257999999</c:v>
                </c:pt>
                <c:pt idx="1774">
                  <c:v>13.810291811999999</c:v>
                </c:pt>
                <c:pt idx="1775">
                  <c:v>13.810022586000001</c:v>
                </c:pt>
                <c:pt idx="1776">
                  <c:v>13.809752623</c:v>
                </c:pt>
                <c:pt idx="1777">
                  <c:v>13.809478503999999</c:v>
                </c:pt>
                <c:pt idx="1778">
                  <c:v>13.809215256</c:v>
                </c:pt>
                <c:pt idx="1779">
                  <c:v>13.808952737</c:v>
                </c:pt>
                <c:pt idx="1780">
                  <c:v>13.808693465999999</c:v>
                </c:pt>
                <c:pt idx="1781">
                  <c:v>13.808438665000001</c:v>
                </c:pt>
                <c:pt idx="1782">
                  <c:v>13.80818646</c:v>
                </c:pt>
                <c:pt idx="1783">
                  <c:v>13.807935914</c:v>
                </c:pt>
                <c:pt idx="1784">
                  <c:v>13.807685973</c:v>
                </c:pt>
                <c:pt idx="1785">
                  <c:v>13.807432367000001</c:v>
                </c:pt>
                <c:pt idx="1786">
                  <c:v>13.807178581000001</c:v>
                </c:pt>
                <c:pt idx="1787">
                  <c:v>13.806925810999999</c:v>
                </c:pt>
                <c:pt idx="1788">
                  <c:v>13.806668200000001</c:v>
                </c:pt>
                <c:pt idx="1789">
                  <c:v>13.806406288</c:v>
                </c:pt>
                <c:pt idx="1790">
                  <c:v>13.806146008000001</c:v>
                </c:pt>
                <c:pt idx="1791">
                  <c:v>13.805881491999999</c:v>
                </c:pt>
                <c:pt idx="1792">
                  <c:v>13.805619184999999</c:v>
                </c:pt>
                <c:pt idx="1793">
                  <c:v>13.805356165999999</c:v>
                </c:pt>
                <c:pt idx="1794">
                  <c:v>13.805098983000001</c:v>
                </c:pt>
                <c:pt idx="1795">
                  <c:v>13.804847026999999</c:v>
                </c:pt>
                <c:pt idx="1796">
                  <c:v>13.804597879999999</c:v>
                </c:pt>
                <c:pt idx="1797">
                  <c:v>13.804353441</c:v>
                </c:pt>
                <c:pt idx="1798">
                  <c:v>13.804111219999999</c:v>
                </c:pt>
                <c:pt idx="1799">
                  <c:v>13.803870583</c:v>
                </c:pt>
                <c:pt idx="1800">
                  <c:v>13.803624751999999</c:v>
                </c:pt>
                <c:pt idx="1801">
                  <c:v>13.803374652</c:v>
                </c:pt>
                <c:pt idx="1802">
                  <c:v>13.803121566</c:v>
                </c:pt>
                <c:pt idx="1803">
                  <c:v>13.802864813999999</c:v>
                </c:pt>
                <c:pt idx="1804">
                  <c:v>13.802605988</c:v>
                </c:pt>
                <c:pt idx="1805">
                  <c:v>13.802347038000001</c:v>
                </c:pt>
                <c:pt idx="1806">
                  <c:v>13.802088822</c:v>
                </c:pt>
                <c:pt idx="1807">
                  <c:v>13.801833437999999</c:v>
                </c:pt>
                <c:pt idx="1808">
                  <c:v>13.801584535</c:v>
                </c:pt>
                <c:pt idx="1809">
                  <c:v>13.801334038</c:v>
                </c:pt>
                <c:pt idx="1810">
                  <c:v>13.801086597999999</c:v>
                </c:pt>
                <c:pt idx="1811">
                  <c:v>13.800841044</c:v>
                </c:pt>
                <c:pt idx="1812">
                  <c:v>13.800352766</c:v>
                </c:pt>
                <c:pt idx="1813">
                  <c:v>13.800106464000001</c:v>
                </c:pt>
                <c:pt idx="1814">
                  <c:v>13.799853838000001</c:v>
                </c:pt>
                <c:pt idx="1815">
                  <c:v>13.799603364999999</c:v>
                </c:pt>
                <c:pt idx="1816">
                  <c:v>13.799352162</c:v>
                </c:pt>
                <c:pt idx="1817">
                  <c:v>13.799095866</c:v>
                </c:pt>
                <c:pt idx="1818">
                  <c:v>13.799095866</c:v>
                </c:pt>
                <c:pt idx="1819">
                  <c:v>13.798842887999999</c:v>
                </c:pt>
                <c:pt idx="1820">
                  <c:v>13.798590588</c:v>
                </c:pt>
                <c:pt idx="1821">
                  <c:v>13.798338097</c:v>
                </c:pt>
                <c:pt idx="1822">
                  <c:v>13.798087335</c:v>
                </c:pt>
                <c:pt idx="1823">
                  <c:v>13.797837982000001</c:v>
                </c:pt>
                <c:pt idx="1824">
                  <c:v>13.797595124000001</c:v>
                </c:pt>
                <c:pt idx="1825">
                  <c:v>13.797353766000001</c:v>
                </c:pt>
                <c:pt idx="1826">
                  <c:v>13.796881580999999</c:v>
                </c:pt>
                <c:pt idx="1827">
                  <c:v>13.796645763000001</c:v>
                </c:pt>
                <c:pt idx="1828">
                  <c:v>13.796408184000001</c:v>
                </c:pt>
                <c:pt idx="1829">
                  <c:v>13.796162367000001</c:v>
                </c:pt>
                <c:pt idx="1830">
                  <c:v>13.795916725</c:v>
                </c:pt>
                <c:pt idx="1831">
                  <c:v>13.795665297999999</c:v>
                </c:pt>
                <c:pt idx="1832">
                  <c:v>13.795665297999999</c:v>
                </c:pt>
                <c:pt idx="1833">
                  <c:v>13.795417168</c:v>
                </c:pt>
                <c:pt idx="1834">
                  <c:v>13.795169724999999</c:v>
                </c:pt>
                <c:pt idx="1835">
                  <c:v>13.794925717</c:v>
                </c:pt>
                <c:pt idx="1836">
                  <c:v>13.794684838</c:v>
                </c:pt>
                <c:pt idx="1837">
                  <c:v>13.794444677</c:v>
                </c:pt>
                <c:pt idx="1838">
                  <c:v>13.794206387999999</c:v>
                </c:pt>
                <c:pt idx="1839">
                  <c:v>13.793966386999999</c:v>
                </c:pt>
                <c:pt idx="1840">
                  <c:v>13.793730168</c:v>
                </c:pt>
                <c:pt idx="1841">
                  <c:v>13.793492193000001</c:v>
                </c:pt>
                <c:pt idx="1842">
                  <c:v>13.793257105</c:v>
                </c:pt>
                <c:pt idx="1843">
                  <c:v>13.793019608</c:v>
                </c:pt>
                <c:pt idx="1844">
                  <c:v>13.792778848999999</c:v>
                </c:pt>
                <c:pt idx="1845">
                  <c:v>13.792540093</c:v>
                </c:pt>
                <c:pt idx="1846">
                  <c:v>13.792296786</c:v>
                </c:pt>
                <c:pt idx="1847">
                  <c:v>13.792055584</c:v>
                </c:pt>
                <c:pt idx="1848">
                  <c:v>13.791812205999999</c:v>
                </c:pt>
                <c:pt idx="1849">
                  <c:v>13.791572939</c:v>
                </c:pt>
                <c:pt idx="1850">
                  <c:v>13.791335043</c:v>
                </c:pt>
                <c:pt idx="1851">
                  <c:v>13.791100845000001</c:v>
                </c:pt>
                <c:pt idx="1852">
                  <c:v>13.790870784999999</c:v>
                </c:pt>
                <c:pt idx="1853">
                  <c:v>13.790643666999999</c:v>
                </c:pt>
                <c:pt idx="1854">
                  <c:v>13.790195865999999</c:v>
                </c:pt>
                <c:pt idx="1855">
                  <c:v>13.789973763000001</c:v>
                </c:pt>
                <c:pt idx="1856">
                  <c:v>13.789751174999999</c:v>
                </c:pt>
                <c:pt idx="1857">
                  <c:v>13.789526316</c:v>
                </c:pt>
                <c:pt idx="1858">
                  <c:v>13.789298325000001</c:v>
                </c:pt>
                <c:pt idx="1859">
                  <c:v>13.789067105999999</c:v>
                </c:pt>
                <c:pt idx="1860">
                  <c:v>13.789067105999999</c:v>
                </c:pt>
                <c:pt idx="1861">
                  <c:v>13.788837671</c:v>
                </c:pt>
                <c:pt idx="1862">
                  <c:v>13.788606348</c:v>
                </c:pt>
                <c:pt idx="1863">
                  <c:v>13.788380695000001</c:v>
                </c:pt>
                <c:pt idx="1864">
                  <c:v>13.788156179</c:v>
                </c:pt>
                <c:pt idx="1865">
                  <c:v>13.787934759000001</c:v>
                </c:pt>
                <c:pt idx="1866">
                  <c:v>13.787715953999999</c:v>
                </c:pt>
                <c:pt idx="1867">
                  <c:v>13.787501211</c:v>
                </c:pt>
                <c:pt idx="1868">
                  <c:v>13.787284833999999</c:v>
                </c:pt>
                <c:pt idx="1869">
                  <c:v>13.787070511</c:v>
                </c:pt>
                <c:pt idx="1870">
                  <c:v>13.786855488</c:v>
                </c:pt>
                <c:pt idx="1871">
                  <c:v>13.786637386000001</c:v>
                </c:pt>
                <c:pt idx="1872">
                  <c:v>13.786420082999999</c:v>
                </c:pt>
                <c:pt idx="1873">
                  <c:v>13.786200130999999</c:v>
                </c:pt>
                <c:pt idx="1874">
                  <c:v>13.785981775</c:v>
                </c:pt>
                <c:pt idx="1875">
                  <c:v>13.785762384</c:v>
                </c:pt>
                <c:pt idx="1876">
                  <c:v>13.785544878</c:v>
                </c:pt>
                <c:pt idx="1877">
                  <c:v>13.785328967</c:v>
                </c:pt>
                <c:pt idx="1878">
                  <c:v>13.785113591</c:v>
                </c:pt>
                <c:pt idx="1879">
                  <c:v>13.784901111</c:v>
                </c:pt>
                <c:pt idx="1880">
                  <c:v>13.784694578</c:v>
                </c:pt>
                <c:pt idx="1881">
                  <c:v>13.784493217</c:v>
                </c:pt>
                <c:pt idx="1882">
                  <c:v>13.784293836</c:v>
                </c:pt>
                <c:pt idx="1883">
                  <c:v>13.784097987000001</c:v>
                </c:pt>
                <c:pt idx="1884">
                  <c:v>13.783904795</c:v>
                </c:pt>
                <c:pt idx="1885">
                  <c:v>13.783708438</c:v>
                </c:pt>
                <c:pt idx="1886">
                  <c:v>13.783511252</c:v>
                </c:pt>
                <c:pt idx="1887">
                  <c:v>13.78330733</c:v>
                </c:pt>
                <c:pt idx="1888">
                  <c:v>13.783103975</c:v>
                </c:pt>
                <c:pt idx="1889">
                  <c:v>13.782900945</c:v>
                </c:pt>
                <c:pt idx="1890">
                  <c:v>13.782700574</c:v>
                </c:pt>
                <c:pt idx="1891">
                  <c:v>13.782502159</c:v>
                </c:pt>
                <c:pt idx="1892">
                  <c:v>13.782308385</c:v>
                </c:pt>
                <c:pt idx="1893">
                  <c:v>13.782118086000001</c:v>
                </c:pt>
                <c:pt idx="1894">
                  <c:v>13.781929759000001</c:v>
                </c:pt>
                <c:pt idx="1895">
                  <c:v>13.781746267000001</c:v>
                </c:pt>
                <c:pt idx="1896">
                  <c:v>13.781562417</c:v>
                </c:pt>
                <c:pt idx="1897">
                  <c:v>13.781378052000001</c:v>
                </c:pt>
                <c:pt idx="1898">
                  <c:v>13.781196713</c:v>
                </c:pt>
                <c:pt idx="1899">
                  <c:v>13.781015386</c:v>
                </c:pt>
                <c:pt idx="1900">
                  <c:v>13.780835088</c:v>
                </c:pt>
                <c:pt idx="1901">
                  <c:v>13.780649921</c:v>
                </c:pt>
                <c:pt idx="1902">
                  <c:v>13.780465787000001</c:v>
                </c:pt>
                <c:pt idx="1903">
                  <c:v>13.780278769000001</c:v>
                </c:pt>
                <c:pt idx="1904">
                  <c:v>13.780094201000001</c:v>
                </c:pt>
                <c:pt idx="1905">
                  <c:v>13.77991024</c:v>
                </c:pt>
                <c:pt idx="1906">
                  <c:v>13.779731271999999</c:v>
                </c:pt>
                <c:pt idx="1907">
                  <c:v>13.779556394</c:v>
                </c:pt>
                <c:pt idx="1908">
                  <c:v>13.779386041</c:v>
                </c:pt>
                <c:pt idx="1909">
                  <c:v>13.779223146</c:v>
                </c:pt>
                <c:pt idx="1910">
                  <c:v>13.779061178999999</c:v>
                </c:pt>
                <c:pt idx="1911">
                  <c:v>13.77890358</c:v>
                </c:pt>
                <c:pt idx="1912">
                  <c:v>13.77874415</c:v>
                </c:pt>
                <c:pt idx="1913">
                  <c:v>13.778586712999999</c:v>
                </c:pt>
                <c:pt idx="1914">
                  <c:v>13.778426252999999</c:v>
                </c:pt>
                <c:pt idx="1915">
                  <c:v>13.778263471000001</c:v>
                </c:pt>
                <c:pt idx="1916">
                  <c:v>13.778098464999999</c:v>
                </c:pt>
                <c:pt idx="1917">
                  <c:v>13.777930957000001</c:v>
                </c:pt>
                <c:pt idx="1918">
                  <c:v>13.777765487</c:v>
                </c:pt>
                <c:pt idx="1919">
                  <c:v>13.777600938999999</c:v>
                </c:pt>
                <c:pt idx="1920">
                  <c:v>13.777442719</c:v>
                </c:pt>
                <c:pt idx="1921">
                  <c:v>13.777287776</c:v>
                </c:pt>
                <c:pt idx="1922">
                  <c:v>13.777139894999999</c:v>
                </c:pt>
                <c:pt idx="1923">
                  <c:v>13.776995081999999</c:v>
                </c:pt>
                <c:pt idx="1924">
                  <c:v>13.776712119999999</c:v>
                </c:pt>
                <c:pt idx="1925">
                  <c:v>13.776569936</c:v>
                </c:pt>
                <c:pt idx="1926">
                  <c:v>13.77642928</c:v>
                </c:pt>
                <c:pt idx="1927">
                  <c:v>13.77642928</c:v>
                </c:pt>
                <c:pt idx="1928">
                  <c:v>13.776285477</c:v>
                </c:pt>
                <c:pt idx="1929">
                  <c:v>13.776141472000001</c:v>
                </c:pt>
                <c:pt idx="1930">
                  <c:v>13.775994909</c:v>
                </c:pt>
                <c:pt idx="1931">
                  <c:v>13.775847586999999</c:v>
                </c:pt>
                <c:pt idx="1932">
                  <c:v>13.775701156</c:v>
                </c:pt>
                <c:pt idx="1933">
                  <c:v>13.775553725</c:v>
                </c:pt>
                <c:pt idx="1934">
                  <c:v>13.775411072000001</c:v>
                </c:pt>
                <c:pt idx="1935">
                  <c:v>13.775270679</c:v>
                </c:pt>
                <c:pt idx="1936">
                  <c:v>13.775138085</c:v>
                </c:pt>
                <c:pt idx="1937">
                  <c:v>13.775008700000001</c:v>
                </c:pt>
                <c:pt idx="1938">
                  <c:v>13.774885960000001</c:v>
                </c:pt>
                <c:pt idx="1939">
                  <c:v>13.774766683999999</c:v>
                </c:pt>
                <c:pt idx="1940">
                  <c:v>13.774647866</c:v>
                </c:pt>
                <c:pt idx="1941">
                  <c:v>13.774526863</c:v>
                </c:pt>
                <c:pt idx="1942">
                  <c:v>13.774401273000001</c:v>
                </c:pt>
                <c:pt idx="1943">
                  <c:v>13.774271486</c:v>
                </c:pt>
                <c:pt idx="1944">
                  <c:v>13.774137773</c:v>
                </c:pt>
                <c:pt idx="1945">
                  <c:v>13.774002763</c:v>
                </c:pt>
                <c:pt idx="1946">
                  <c:v>13.773870262000001</c:v>
                </c:pt>
                <c:pt idx="1947">
                  <c:v>13.773739408000001</c:v>
                </c:pt>
                <c:pt idx="1948">
                  <c:v>13.773614168</c:v>
                </c:pt>
                <c:pt idx="1949">
                  <c:v>13.773492879000001</c:v>
                </c:pt>
                <c:pt idx="1950">
                  <c:v>13.773377026</c:v>
                </c:pt>
                <c:pt idx="1951">
                  <c:v>13.77326246</c:v>
                </c:pt>
                <c:pt idx="1952">
                  <c:v>13.77315525</c:v>
                </c:pt>
                <c:pt idx="1953">
                  <c:v>13.773050455</c:v>
                </c:pt>
                <c:pt idx="1954">
                  <c:v>13.772945641</c:v>
                </c:pt>
                <c:pt idx="1955">
                  <c:v>13.772839877999999</c:v>
                </c:pt>
                <c:pt idx="1956">
                  <c:v>13.772733621</c:v>
                </c:pt>
                <c:pt idx="1957">
                  <c:v>13.772624934</c:v>
                </c:pt>
                <c:pt idx="1958">
                  <c:v>13.772510585999999</c:v>
                </c:pt>
                <c:pt idx="1959">
                  <c:v>13.772394996999999</c:v>
                </c:pt>
                <c:pt idx="1960">
                  <c:v>13.772275779999999</c:v>
                </c:pt>
                <c:pt idx="1961">
                  <c:v>13.772158112</c:v>
                </c:pt>
                <c:pt idx="1962">
                  <c:v>13.772041738</c:v>
                </c:pt>
                <c:pt idx="1963">
                  <c:v>13.771933568</c:v>
                </c:pt>
                <c:pt idx="1964">
                  <c:v>13.771823428999999</c:v>
                </c:pt>
                <c:pt idx="1965">
                  <c:v>13.771731231</c:v>
                </c:pt>
                <c:pt idx="1966">
                  <c:v>13.771641526</c:v>
                </c:pt>
                <c:pt idx="1967">
                  <c:v>13.771552688</c:v>
                </c:pt>
                <c:pt idx="1968">
                  <c:v>13.77146493</c:v>
                </c:pt>
                <c:pt idx="1969">
                  <c:v>13.771375313</c:v>
                </c:pt>
                <c:pt idx="1970">
                  <c:v>13.771282958</c:v>
                </c:pt>
                <c:pt idx="1971">
                  <c:v>13.771178342000001</c:v>
                </c:pt>
                <c:pt idx="1972">
                  <c:v>13.771088869</c:v>
                </c:pt>
                <c:pt idx="1973">
                  <c:v>13.770979678</c:v>
                </c:pt>
                <c:pt idx="1974">
                  <c:v>13.770873440000001</c:v>
                </c:pt>
                <c:pt idx="1975">
                  <c:v>13.770771171</c:v>
                </c:pt>
                <c:pt idx="1976">
                  <c:v>13.770669826000001</c:v>
                </c:pt>
                <c:pt idx="1977">
                  <c:v>13.770581726</c:v>
                </c:pt>
                <c:pt idx="1978">
                  <c:v>13.770486545000001</c:v>
                </c:pt>
                <c:pt idx="1979">
                  <c:v>13.770404199</c:v>
                </c:pt>
                <c:pt idx="1980">
                  <c:v>13.770326560000001</c:v>
                </c:pt>
                <c:pt idx="1981">
                  <c:v>13.770245434</c:v>
                </c:pt>
                <c:pt idx="1982">
                  <c:v>13.770173206000001</c:v>
                </c:pt>
                <c:pt idx="1983">
                  <c:v>13.770090167999999</c:v>
                </c:pt>
                <c:pt idx="1984">
                  <c:v>13.770014879</c:v>
                </c:pt>
                <c:pt idx="1985">
                  <c:v>13.769945473</c:v>
                </c:pt>
                <c:pt idx="1986">
                  <c:v>13.769859296</c:v>
                </c:pt>
                <c:pt idx="1987">
                  <c:v>13.769772186000001</c:v>
                </c:pt>
                <c:pt idx="1988">
                  <c:v>13.769682056000001</c:v>
                </c:pt>
                <c:pt idx="1989">
                  <c:v>13.76959008</c:v>
                </c:pt>
                <c:pt idx="1990">
                  <c:v>13.769496381</c:v>
                </c:pt>
                <c:pt idx="1991">
                  <c:v>13.769407575000001</c:v>
                </c:pt>
                <c:pt idx="1992">
                  <c:v>13.769323791</c:v>
                </c:pt>
                <c:pt idx="1993">
                  <c:v>13.769248669</c:v>
                </c:pt>
                <c:pt idx="1994">
                  <c:v>13.769181558</c:v>
                </c:pt>
                <c:pt idx="1995">
                  <c:v>13.769121285000001</c:v>
                </c:pt>
                <c:pt idx="1996">
                  <c:v>13.769060784000001</c:v>
                </c:pt>
                <c:pt idx="1997">
                  <c:v>13.768997809</c:v>
                </c:pt>
                <c:pt idx="1998">
                  <c:v>13.768932548</c:v>
                </c:pt>
                <c:pt idx="1999">
                  <c:v>13.768862193</c:v>
                </c:pt>
                <c:pt idx="2000">
                  <c:v>13.768788376</c:v>
                </c:pt>
                <c:pt idx="2001">
                  <c:v>13.768701316</c:v>
                </c:pt>
                <c:pt idx="2002">
                  <c:v>13.768620909999999</c:v>
                </c:pt>
                <c:pt idx="2003">
                  <c:v>13.768545973</c:v>
                </c:pt>
                <c:pt idx="2004">
                  <c:v>13.768468106</c:v>
                </c:pt>
                <c:pt idx="2005">
                  <c:v>13.768398022</c:v>
                </c:pt>
                <c:pt idx="2006">
                  <c:v>13.768328761999999</c:v>
                </c:pt>
                <c:pt idx="2007">
                  <c:v>13.768274686</c:v>
                </c:pt>
                <c:pt idx="2008">
                  <c:v>13.768203131</c:v>
                </c:pt>
                <c:pt idx="2009">
                  <c:v>13.768145155999999</c:v>
                </c:pt>
                <c:pt idx="2010">
                  <c:v>13.768095043000001</c:v>
                </c:pt>
                <c:pt idx="2011">
                  <c:v>13.768047789000001</c:v>
                </c:pt>
                <c:pt idx="2012">
                  <c:v>13.767992239</c:v>
                </c:pt>
                <c:pt idx="2013">
                  <c:v>13.767943834</c:v>
                </c:pt>
                <c:pt idx="2014">
                  <c:v>13.767895497</c:v>
                </c:pt>
                <c:pt idx="2015">
                  <c:v>13.767828617999999</c:v>
                </c:pt>
                <c:pt idx="2016">
                  <c:v>13.767754227999999</c:v>
                </c:pt>
                <c:pt idx="2017">
                  <c:v>13.767693645</c:v>
                </c:pt>
                <c:pt idx="2018">
                  <c:v>13.767623888999999</c:v>
                </c:pt>
                <c:pt idx="2019">
                  <c:v>13.767554115999999</c:v>
                </c:pt>
                <c:pt idx="2020">
                  <c:v>13.767484138</c:v>
                </c:pt>
                <c:pt idx="2021">
                  <c:v>13.767423676</c:v>
                </c:pt>
                <c:pt idx="2022">
                  <c:v>13.767375091</c:v>
                </c:pt>
                <c:pt idx="2023">
                  <c:v>13.767336308999999</c:v>
                </c:pt>
                <c:pt idx="2024">
                  <c:v>13.767297169000001</c:v>
                </c:pt>
                <c:pt idx="2025">
                  <c:v>13.767256583</c:v>
                </c:pt>
                <c:pt idx="2026">
                  <c:v>13.767215308000001</c:v>
                </c:pt>
                <c:pt idx="2027">
                  <c:v>13.767171767000001</c:v>
                </c:pt>
                <c:pt idx="2028">
                  <c:v>13.767127928000001</c:v>
                </c:pt>
                <c:pt idx="2029">
                  <c:v>13.767080533</c:v>
                </c:pt>
                <c:pt idx="2030">
                  <c:v>13.767029431999999</c:v>
                </c:pt>
                <c:pt idx="2031">
                  <c:v>13.766967871</c:v>
                </c:pt>
                <c:pt idx="2032">
                  <c:v>13.766905999</c:v>
                </c:pt>
                <c:pt idx="2033">
                  <c:v>13.766852116000001</c:v>
                </c:pt>
                <c:pt idx="2034">
                  <c:v>13.766807642</c:v>
                </c:pt>
                <c:pt idx="2035">
                  <c:v>13.766776979999999</c:v>
                </c:pt>
                <c:pt idx="2036">
                  <c:v>13.766737358</c:v>
                </c:pt>
                <c:pt idx="2037">
                  <c:v>13.766711592</c:v>
                </c:pt>
                <c:pt idx="2038">
                  <c:v>13.766684715</c:v>
                </c:pt>
                <c:pt idx="2039">
                  <c:v>13.766669464</c:v>
                </c:pt>
                <c:pt idx="2040">
                  <c:v>13.766637906</c:v>
                </c:pt>
                <c:pt idx="2041">
                  <c:v>13.766612663</c:v>
                </c:pt>
                <c:pt idx="2042">
                  <c:v>13.766588221999999</c:v>
                </c:pt>
                <c:pt idx="2043">
                  <c:v>13.766555318</c:v>
                </c:pt>
                <c:pt idx="2044">
                  <c:v>13.766534227999999</c:v>
                </c:pt>
                <c:pt idx="2045">
                  <c:v>13.766488297</c:v>
                </c:pt>
                <c:pt idx="2046">
                  <c:v>13.766462689000001</c:v>
                </c:pt>
                <c:pt idx="2047">
                  <c:v>13.7664034</c:v>
                </c:pt>
                <c:pt idx="2048">
                  <c:v>13.76638123</c:v>
                </c:pt>
                <c:pt idx="2049">
                  <c:v>13.766334394999999</c:v>
                </c:pt>
                <c:pt idx="2050">
                  <c:v>13.766319047</c:v>
                </c:pt>
                <c:pt idx="2051">
                  <c:v>13.76629911</c:v>
                </c:pt>
                <c:pt idx="2052">
                  <c:v>13.766288782</c:v>
                </c:pt>
                <c:pt idx="2053">
                  <c:v>13.766280172</c:v>
                </c:pt>
                <c:pt idx="2054">
                  <c:v>13.76627399</c:v>
                </c:pt>
                <c:pt idx="2055">
                  <c:v>13.766267465</c:v>
                </c:pt>
                <c:pt idx="2056">
                  <c:v>13.766247784999999</c:v>
                </c:pt>
                <c:pt idx="2057">
                  <c:v>13.766228924</c:v>
                </c:pt>
                <c:pt idx="2058">
                  <c:v>13.766223330000001</c:v>
                </c:pt>
                <c:pt idx="2059">
                  <c:v>13.766186426000001</c:v>
                </c:pt>
                <c:pt idx="2060">
                  <c:v>13.766167230000001</c:v>
                </c:pt>
                <c:pt idx="2061">
                  <c:v>13.766145415</c:v>
                </c:pt>
                <c:pt idx="2062">
                  <c:v>13.766156697</c:v>
                </c:pt>
                <c:pt idx="2063">
                  <c:v>13.766129824</c:v>
                </c:pt>
                <c:pt idx="2064">
                  <c:v>13.766048140000001</c:v>
                </c:pt>
                <c:pt idx="2065">
                  <c:v>13.765979537</c:v>
                </c:pt>
                <c:pt idx="2066">
                  <c:v>13.765903108</c:v>
                </c:pt>
                <c:pt idx="2067">
                  <c:v>13.765839055000001</c:v>
                </c:pt>
                <c:pt idx="2068">
                  <c:v>13.765785041999999</c:v>
                </c:pt>
                <c:pt idx="2069">
                  <c:v>13.765691785</c:v>
                </c:pt>
                <c:pt idx="2070">
                  <c:v>13.765550435</c:v>
                </c:pt>
                <c:pt idx="2071">
                  <c:v>13.765251219</c:v>
                </c:pt>
                <c:pt idx="2072">
                  <c:v>13.765096875999999</c:v>
                </c:pt>
                <c:pt idx="2073">
                  <c:v>13.764942847</c:v>
                </c:pt>
                <c:pt idx="2074">
                  <c:v>13.764783256999999</c:v>
                </c:pt>
                <c:pt idx="2075">
                  <c:v>13.764783256999999</c:v>
                </c:pt>
                <c:pt idx="2076">
                  <c:v>13.764632197999999</c:v>
                </c:pt>
                <c:pt idx="2077">
                  <c:v>13.764419518</c:v>
                </c:pt>
                <c:pt idx="2078">
                  <c:v>13.764200568</c:v>
                </c:pt>
                <c:pt idx="2079">
                  <c:v>13.763994524999999</c:v>
                </c:pt>
                <c:pt idx="2080">
                  <c:v>13.76379124</c:v>
                </c:pt>
                <c:pt idx="2081">
                  <c:v>13.763587705000001</c:v>
                </c:pt>
                <c:pt idx="2082">
                  <c:v>13.763389011999999</c:v>
                </c:pt>
                <c:pt idx="2083">
                  <c:v>13.76318974</c:v>
                </c:pt>
                <c:pt idx="2084">
                  <c:v>13.762988461999999</c:v>
                </c:pt>
                <c:pt idx="2085">
                  <c:v>13.762771793000001</c:v>
                </c:pt>
                <c:pt idx="2086">
                  <c:v>13.762567711999999</c:v>
                </c:pt>
                <c:pt idx="2087">
                  <c:v>13.762354711</c:v>
                </c:pt>
                <c:pt idx="2088">
                  <c:v>13.762135014</c:v>
                </c:pt>
                <c:pt idx="2089">
                  <c:v>13.761926382</c:v>
                </c:pt>
                <c:pt idx="2090">
                  <c:v>13.761711316</c:v>
                </c:pt>
                <c:pt idx="2091">
                  <c:v>13.76151142</c:v>
                </c:pt>
                <c:pt idx="2092">
                  <c:v>13.761305248999999</c:v>
                </c:pt>
                <c:pt idx="2093">
                  <c:v>13.761111367</c:v>
                </c:pt>
                <c:pt idx="2094">
                  <c:v>13.760923069</c:v>
                </c:pt>
                <c:pt idx="2095">
                  <c:v>13.760730103</c:v>
                </c:pt>
                <c:pt idx="2096">
                  <c:v>13.760549819</c:v>
                </c:pt>
                <c:pt idx="2097">
                  <c:v>13.760358232</c:v>
                </c:pt>
                <c:pt idx="2098">
                  <c:v>13.760182027000001</c:v>
                </c:pt>
                <c:pt idx="2099">
                  <c:v>13.759995314999999</c:v>
                </c:pt>
                <c:pt idx="2100">
                  <c:v>13.759792586</c:v>
                </c:pt>
                <c:pt idx="2101">
                  <c:v>13.759604273000001</c:v>
                </c:pt>
                <c:pt idx="2102">
                  <c:v>13.759400868</c:v>
                </c:pt>
                <c:pt idx="2103">
                  <c:v>13.759195871999999</c:v>
                </c:pt>
                <c:pt idx="2104">
                  <c:v>13.758997894</c:v>
                </c:pt>
                <c:pt idx="2105">
                  <c:v>13.758793598</c:v>
                </c:pt>
                <c:pt idx="2106">
                  <c:v>13.758608572</c:v>
                </c:pt>
                <c:pt idx="2107">
                  <c:v>13.758415472999999</c:v>
                </c:pt>
                <c:pt idx="2108">
                  <c:v>13.758244538</c:v>
                </c:pt>
                <c:pt idx="2109">
                  <c:v>13.758063923</c:v>
                </c:pt>
                <c:pt idx="2110">
                  <c:v>13.757900157</c:v>
                </c:pt>
                <c:pt idx="2111">
                  <c:v>13.757718108000001</c:v>
                </c:pt>
                <c:pt idx="2112">
                  <c:v>13.757550831</c:v>
                </c:pt>
                <c:pt idx="2113">
                  <c:v>13.757367647000001</c:v>
                </c:pt>
                <c:pt idx="2114">
                  <c:v>13.757195747000001</c:v>
                </c:pt>
                <c:pt idx="2115">
                  <c:v>13.757002875</c:v>
                </c:pt>
                <c:pt idx="2116">
                  <c:v>13.756811882999999</c:v>
                </c:pt>
                <c:pt idx="2117">
                  <c:v>13.756631326999999</c:v>
                </c:pt>
                <c:pt idx="2118">
                  <c:v>13.756443699</c:v>
                </c:pt>
                <c:pt idx="2119">
                  <c:v>13.756260193999999</c:v>
                </c:pt>
                <c:pt idx="2120">
                  <c:v>13.756088377999999</c:v>
                </c:pt>
                <c:pt idx="2121">
                  <c:v>13.755904096</c:v>
                </c:pt>
                <c:pt idx="2122">
                  <c:v>13.755733029</c:v>
                </c:pt>
                <c:pt idx="2123">
                  <c:v>13.755568178000001</c:v>
                </c:pt>
                <c:pt idx="2124">
                  <c:v>13.755405098000001</c:v>
                </c:pt>
                <c:pt idx="2125">
                  <c:v>13.755245626000001</c:v>
                </c:pt>
                <c:pt idx="2126">
                  <c:v>13.755085940000001</c:v>
                </c:pt>
                <c:pt idx="2127">
                  <c:v>13.7549209</c:v>
                </c:pt>
                <c:pt idx="2128">
                  <c:v>13.754752314999999</c:v>
                </c:pt>
                <c:pt idx="2129">
                  <c:v>13.754577393</c:v>
                </c:pt>
                <c:pt idx="2130">
                  <c:v>13.754406184</c:v>
                </c:pt>
                <c:pt idx="2131">
                  <c:v>13.754229693999999</c:v>
                </c:pt>
                <c:pt idx="2132">
                  <c:v>13.754047178</c:v>
                </c:pt>
                <c:pt idx="2133">
                  <c:v>13.75387497</c:v>
                </c:pt>
                <c:pt idx="2134">
                  <c:v>13.753705868000001</c:v>
                </c:pt>
                <c:pt idx="2135">
                  <c:v>13.753540908</c:v>
                </c:pt>
                <c:pt idx="2136">
                  <c:v>13.75338138</c:v>
                </c:pt>
                <c:pt idx="2137">
                  <c:v>13.753225049999999</c:v>
                </c:pt>
                <c:pt idx="2138">
                  <c:v>13.753070259999999</c:v>
                </c:pt>
                <c:pt idx="2139">
                  <c:v>13.752916102</c:v>
                </c:pt>
                <c:pt idx="2140">
                  <c:v>13.752761656000001</c:v>
                </c:pt>
                <c:pt idx="2141">
                  <c:v>13.752600615</c:v>
                </c:pt>
                <c:pt idx="2142">
                  <c:v>13.752272620999999</c:v>
                </c:pt>
                <c:pt idx="2143">
                  <c:v>13.752104858999999</c:v>
                </c:pt>
                <c:pt idx="2144">
                  <c:v>13.752104858999999</c:v>
                </c:pt>
                <c:pt idx="2145">
                  <c:v>13.751934561000001</c:v>
                </c:pt>
                <c:pt idx="2146">
                  <c:v>13.751765650999999</c:v>
                </c:pt>
                <c:pt idx="2147">
                  <c:v>13.751600448</c:v>
                </c:pt>
                <c:pt idx="2148">
                  <c:v>13.751436834</c:v>
                </c:pt>
                <c:pt idx="2149">
                  <c:v>13.751275232999999</c:v>
                </c:pt>
                <c:pt idx="2150">
                  <c:v>13.751114523</c:v>
                </c:pt>
                <c:pt idx="2151">
                  <c:v>13.750961647</c:v>
                </c:pt>
                <c:pt idx="2152">
                  <c:v>13.750807724</c:v>
                </c:pt>
                <c:pt idx="2153">
                  <c:v>13.750659899</c:v>
                </c:pt>
                <c:pt idx="2154">
                  <c:v>13.750511963999999</c:v>
                </c:pt>
                <c:pt idx="2155">
                  <c:v>13.75036313</c:v>
                </c:pt>
                <c:pt idx="2156">
                  <c:v>13.750207338999999</c:v>
                </c:pt>
                <c:pt idx="2157">
                  <c:v>13.750051336</c:v>
                </c:pt>
                <c:pt idx="2158">
                  <c:v>13.749888999</c:v>
                </c:pt>
                <c:pt idx="2159">
                  <c:v>13.749724519000001</c:v>
                </c:pt>
                <c:pt idx="2160">
                  <c:v>13.749560346000001</c:v>
                </c:pt>
                <c:pt idx="2161">
                  <c:v>13.749398169999999</c:v>
                </c:pt>
                <c:pt idx="2162">
                  <c:v>13.749239052</c:v>
                </c:pt>
                <c:pt idx="2163">
                  <c:v>13.749084337999999</c:v>
                </c:pt>
                <c:pt idx="2164">
                  <c:v>13.748935755</c:v>
                </c:pt>
                <c:pt idx="2165">
                  <c:v>13.74878855</c:v>
                </c:pt>
                <c:pt idx="2166">
                  <c:v>13.748639901000001</c:v>
                </c:pt>
                <c:pt idx="2167">
                  <c:v>13.748493591000001</c:v>
                </c:pt>
                <c:pt idx="2168">
                  <c:v>13.748342742</c:v>
                </c:pt>
                <c:pt idx="2169">
                  <c:v>13.748191895</c:v>
                </c:pt>
                <c:pt idx="2170">
                  <c:v>13.748036914</c:v>
                </c:pt>
                <c:pt idx="2171">
                  <c:v>13.747881467999999</c:v>
                </c:pt>
                <c:pt idx="2172">
                  <c:v>13.747725534000001</c:v>
                </c:pt>
                <c:pt idx="2173">
                  <c:v>13.747565986</c:v>
                </c:pt>
                <c:pt idx="2174">
                  <c:v>13.747407293</c:v>
                </c:pt>
                <c:pt idx="2175">
                  <c:v>13.747245873000001</c:v>
                </c:pt>
                <c:pt idx="2176">
                  <c:v>13.747088579</c:v>
                </c:pt>
                <c:pt idx="2177">
                  <c:v>13.746929839</c:v>
                </c:pt>
                <c:pt idx="2178">
                  <c:v>13.74677758</c:v>
                </c:pt>
                <c:pt idx="2179">
                  <c:v>13.74663016</c:v>
                </c:pt>
                <c:pt idx="2180">
                  <c:v>13.746482070000001</c:v>
                </c:pt>
                <c:pt idx="2181">
                  <c:v>13.746336962999999</c:v>
                </c:pt>
                <c:pt idx="2182">
                  <c:v>13.746192130000001</c:v>
                </c:pt>
                <c:pt idx="2183">
                  <c:v>13.746049263</c:v>
                </c:pt>
                <c:pt idx="2184">
                  <c:v>13.745899074</c:v>
                </c:pt>
                <c:pt idx="2185">
                  <c:v>13.745752615000001</c:v>
                </c:pt>
                <c:pt idx="2186">
                  <c:v>13.745596562999999</c:v>
                </c:pt>
                <c:pt idx="2187">
                  <c:v>13.745442626999999</c:v>
                </c:pt>
                <c:pt idx="2188">
                  <c:v>13.745286975000001</c:v>
                </c:pt>
                <c:pt idx="2189">
                  <c:v>13.745133684000001</c:v>
                </c:pt>
                <c:pt idx="2190">
                  <c:v>13.744983831000001</c:v>
                </c:pt>
                <c:pt idx="2191">
                  <c:v>13.744834918</c:v>
                </c:pt>
                <c:pt idx="2192">
                  <c:v>13.744689856000001</c:v>
                </c:pt>
                <c:pt idx="2193">
                  <c:v>13.744541835</c:v>
                </c:pt>
                <c:pt idx="2194">
                  <c:v>13.744398220000001</c:v>
                </c:pt>
                <c:pt idx="2195">
                  <c:v>13.744257336</c:v>
                </c:pt>
                <c:pt idx="2196">
                  <c:v>13.744115891</c:v>
                </c:pt>
                <c:pt idx="2197">
                  <c:v>13.743972003</c:v>
                </c:pt>
                <c:pt idx="2198">
                  <c:v>13.743823083000001</c:v>
                </c:pt>
                <c:pt idx="2199">
                  <c:v>13.743676067000001</c:v>
                </c:pt>
                <c:pt idx="2200">
                  <c:v>13.743526763</c:v>
                </c:pt>
                <c:pt idx="2201">
                  <c:v>13.743377938</c:v>
                </c:pt>
                <c:pt idx="2202">
                  <c:v>13.743227374</c:v>
                </c:pt>
                <c:pt idx="2203">
                  <c:v>13.743078659</c:v>
                </c:pt>
                <c:pt idx="2204">
                  <c:v>13.742929476</c:v>
                </c:pt>
                <c:pt idx="2205">
                  <c:v>13.742782989</c:v>
                </c:pt>
                <c:pt idx="2206">
                  <c:v>13.742641689999999</c:v>
                </c:pt>
                <c:pt idx="2207">
                  <c:v>13.742499422</c:v>
                </c:pt>
                <c:pt idx="2208">
                  <c:v>13.742361455999999</c:v>
                </c:pt>
                <c:pt idx="2209">
                  <c:v>13.742224524999999</c:v>
                </c:pt>
                <c:pt idx="2210">
                  <c:v>13.742092961999999</c:v>
                </c:pt>
                <c:pt idx="2211">
                  <c:v>13.741960416</c:v>
                </c:pt>
                <c:pt idx="2212">
                  <c:v>13.74182704</c:v>
                </c:pt>
                <c:pt idx="2213">
                  <c:v>13.741692993999999</c:v>
                </c:pt>
                <c:pt idx="2214">
                  <c:v>13.741554631</c:v>
                </c:pt>
                <c:pt idx="2215">
                  <c:v>13.741413299</c:v>
                </c:pt>
                <c:pt idx="2216">
                  <c:v>13.741271795999999</c:v>
                </c:pt>
                <c:pt idx="2217">
                  <c:v>13.741132579</c:v>
                </c:pt>
                <c:pt idx="2218">
                  <c:v>13.740996791000001</c:v>
                </c:pt>
                <c:pt idx="2219">
                  <c:v>13.740864002</c:v>
                </c:pt>
                <c:pt idx="2220">
                  <c:v>13.740736009999999</c:v>
                </c:pt>
                <c:pt idx="2221">
                  <c:v>13.740609012</c:v>
                </c:pt>
                <c:pt idx="2222">
                  <c:v>13.74048311</c:v>
                </c:pt>
                <c:pt idx="2223">
                  <c:v>13.740353424</c:v>
                </c:pt>
                <c:pt idx="2224">
                  <c:v>13.74022647</c:v>
                </c:pt>
                <c:pt idx="2225">
                  <c:v>13.740099761</c:v>
                </c:pt>
                <c:pt idx="2226">
                  <c:v>13.739968893</c:v>
                </c:pt>
                <c:pt idx="2227">
                  <c:v>13.739840471000001</c:v>
                </c:pt>
                <c:pt idx="2228">
                  <c:v>13.739712265</c:v>
                </c:pt>
                <c:pt idx="2229">
                  <c:v>13.739581758</c:v>
                </c:pt>
                <c:pt idx="2230">
                  <c:v>13.739451525</c:v>
                </c:pt>
                <c:pt idx="2231">
                  <c:v>13.739320319999999</c:v>
                </c:pt>
                <c:pt idx="2232">
                  <c:v>13.739187262</c:v>
                </c:pt>
                <c:pt idx="2233">
                  <c:v>13.739060842000001</c:v>
                </c:pt>
                <c:pt idx="2234">
                  <c:v>13.738937208999999</c:v>
                </c:pt>
                <c:pt idx="2235">
                  <c:v>13.738818985</c:v>
                </c:pt>
                <c:pt idx="2236">
                  <c:v>13.738700327</c:v>
                </c:pt>
                <c:pt idx="2237">
                  <c:v>13.738586292999999</c:v>
                </c:pt>
                <c:pt idx="2238">
                  <c:v>13.738475213999999</c:v>
                </c:pt>
                <c:pt idx="2239">
                  <c:v>13.738362108</c:v>
                </c:pt>
                <c:pt idx="2240">
                  <c:v>13.738249654000001</c:v>
                </c:pt>
                <c:pt idx="2241">
                  <c:v>13.738137969</c:v>
                </c:pt>
                <c:pt idx="2242">
                  <c:v>13.738023112</c:v>
                </c:pt>
                <c:pt idx="2243">
                  <c:v>13.737908244</c:v>
                </c:pt>
                <c:pt idx="2244">
                  <c:v>13.737790454000001</c:v>
                </c:pt>
                <c:pt idx="2245">
                  <c:v>13.737673059</c:v>
                </c:pt>
                <c:pt idx="2246">
                  <c:v>13.737453613</c:v>
                </c:pt>
                <c:pt idx="2247">
                  <c:v>13.737453613</c:v>
                </c:pt>
                <c:pt idx="2248">
                  <c:v>13.737345049</c:v>
                </c:pt>
                <c:pt idx="2249">
                  <c:v>13.737243836999999</c:v>
                </c:pt>
                <c:pt idx="2250">
                  <c:v>13.737145765999999</c:v>
                </c:pt>
                <c:pt idx="2251">
                  <c:v>13.737045668</c:v>
                </c:pt>
                <c:pt idx="2252">
                  <c:v>13.736950159999999</c:v>
                </c:pt>
                <c:pt idx="2253">
                  <c:v>13.736847236999999</c:v>
                </c:pt>
                <c:pt idx="2254">
                  <c:v>13.736750000000001</c:v>
                </c:pt>
                <c:pt idx="2255">
                  <c:v>13.736643504</c:v>
                </c:pt>
                <c:pt idx="2256">
                  <c:v>13.736542897</c:v>
                </c:pt>
                <c:pt idx="2257">
                  <c:v>13.73643867</c:v>
                </c:pt>
                <c:pt idx="2258">
                  <c:v>13.736340388</c:v>
                </c:pt>
                <c:pt idx="2259">
                  <c:v>13.736240076</c:v>
                </c:pt>
                <c:pt idx="2260">
                  <c:v>13.736140638</c:v>
                </c:pt>
                <c:pt idx="2261">
                  <c:v>13.736045744</c:v>
                </c:pt>
                <c:pt idx="2262">
                  <c:v>13.735955648999999</c:v>
                </c:pt>
                <c:pt idx="2263">
                  <c:v>13.735867613</c:v>
                </c:pt>
                <c:pt idx="2264">
                  <c:v>13.735782982</c:v>
                </c:pt>
                <c:pt idx="2265">
                  <c:v>13.735702443999999</c:v>
                </c:pt>
                <c:pt idx="2266">
                  <c:v>13.735625331</c:v>
                </c:pt>
                <c:pt idx="2267">
                  <c:v>13.735549814000001</c:v>
                </c:pt>
                <c:pt idx="2268">
                  <c:v>13.735474679999999</c:v>
                </c:pt>
                <c:pt idx="2269">
                  <c:v>13.735396389</c:v>
                </c:pt>
                <c:pt idx="2270">
                  <c:v>13.735317348000001</c:v>
                </c:pt>
                <c:pt idx="2271">
                  <c:v>13.735233608</c:v>
                </c:pt>
                <c:pt idx="2272">
                  <c:v>13.735149608</c:v>
                </c:pt>
                <c:pt idx="2273">
                  <c:v>13.735067595</c:v>
                </c:pt>
                <c:pt idx="2274">
                  <c:v>13.734988685999999</c:v>
                </c:pt>
                <c:pt idx="2275">
                  <c:v>13.734914895999999</c:v>
                </c:pt>
                <c:pt idx="2276">
                  <c:v>13.734845795</c:v>
                </c:pt>
                <c:pt idx="2277">
                  <c:v>13.734782542</c:v>
                </c:pt>
                <c:pt idx="2278">
                  <c:v>13.734721747</c:v>
                </c:pt>
                <c:pt idx="2279">
                  <c:v>13.734660748</c:v>
                </c:pt>
                <c:pt idx="2280">
                  <c:v>13.734597478</c:v>
                </c:pt>
                <c:pt idx="2281">
                  <c:v>13.734534775</c:v>
                </c:pt>
                <c:pt idx="2282">
                  <c:v>13.734471169000001</c:v>
                </c:pt>
                <c:pt idx="2283">
                  <c:v>13.734406177</c:v>
                </c:pt>
                <c:pt idx="2284">
                  <c:v>13.734341004999999</c:v>
                </c:pt>
                <c:pt idx="2285">
                  <c:v>13.734273487999999</c:v>
                </c:pt>
                <c:pt idx="2286">
                  <c:v>13.734206028999999</c:v>
                </c:pt>
                <c:pt idx="2287">
                  <c:v>13.734138177</c:v>
                </c:pt>
                <c:pt idx="2288">
                  <c:v>13.734073668000001</c:v>
                </c:pt>
                <c:pt idx="2289">
                  <c:v>13.734012022</c:v>
                </c:pt>
                <c:pt idx="2290">
                  <c:v>13.733955262</c:v>
                </c:pt>
                <c:pt idx="2291">
                  <c:v>13.733903988</c:v>
                </c:pt>
                <c:pt idx="2292">
                  <c:v>13.733856660000001</c:v>
                </c:pt>
                <c:pt idx="2293">
                  <c:v>13.733814134999999</c:v>
                </c:pt>
                <c:pt idx="2294">
                  <c:v>13.733773305</c:v>
                </c:pt>
                <c:pt idx="2295">
                  <c:v>13.733695711999999</c:v>
                </c:pt>
                <c:pt idx="2296">
                  <c:v>13.733654209999999</c:v>
                </c:pt>
                <c:pt idx="2297">
                  <c:v>13.733609142000001</c:v>
                </c:pt>
                <c:pt idx="2298">
                  <c:v>13.733561023</c:v>
                </c:pt>
                <c:pt idx="2299">
                  <c:v>13.733561023</c:v>
                </c:pt>
                <c:pt idx="2300">
                  <c:v>13.733511379999999</c:v>
                </c:pt>
                <c:pt idx="2301">
                  <c:v>13.733461264000001</c:v>
                </c:pt>
                <c:pt idx="2302">
                  <c:v>13.733414599</c:v>
                </c:pt>
                <c:pt idx="2303">
                  <c:v>13.733371662</c:v>
                </c:pt>
                <c:pt idx="2304">
                  <c:v>13.733335824999999</c:v>
                </c:pt>
                <c:pt idx="2305">
                  <c:v>13.733305301</c:v>
                </c:pt>
                <c:pt idx="2306">
                  <c:v>13.733279802</c:v>
                </c:pt>
                <c:pt idx="2307">
                  <c:v>13.733258384999999</c:v>
                </c:pt>
                <c:pt idx="2308">
                  <c:v>13.733237179</c:v>
                </c:pt>
                <c:pt idx="2309">
                  <c:v>13.733216033</c:v>
                </c:pt>
                <c:pt idx="2310">
                  <c:v>13.733190667000001</c:v>
                </c:pt>
                <c:pt idx="2311">
                  <c:v>13.733163834999999</c:v>
                </c:pt>
                <c:pt idx="2312">
                  <c:v>13.733133621</c:v>
                </c:pt>
                <c:pt idx="2313">
                  <c:v>13.733101641999999</c:v>
                </c:pt>
                <c:pt idx="2314">
                  <c:v>13.733070376000001</c:v>
                </c:pt>
                <c:pt idx="2315">
                  <c:v>13.733037597999999</c:v>
                </c:pt>
                <c:pt idx="2316">
                  <c:v>13.733004386999999</c:v>
                </c:pt>
                <c:pt idx="2317">
                  <c:v>13.732972758000001</c:v>
                </c:pt>
                <c:pt idx="2318">
                  <c:v>13.732950379</c:v>
                </c:pt>
                <c:pt idx="2319">
                  <c:v>13.732927567000001</c:v>
                </c:pt>
                <c:pt idx="2320">
                  <c:v>13.732910883000001</c:v>
                </c:pt>
                <c:pt idx="2321">
                  <c:v>13.732899427</c:v>
                </c:pt>
                <c:pt idx="2322">
                  <c:v>13.732892791999999</c:v>
                </c:pt>
                <c:pt idx="2323">
                  <c:v>13.732887851999999</c:v>
                </c:pt>
                <c:pt idx="2324">
                  <c:v>13.732880720000001</c:v>
                </c:pt>
                <c:pt idx="2325">
                  <c:v>13.732871657</c:v>
                </c:pt>
                <c:pt idx="2326">
                  <c:v>13.732856569999999</c:v>
                </c:pt>
                <c:pt idx="2327">
                  <c:v>13.732836862999999</c:v>
                </c:pt>
                <c:pt idx="2328">
                  <c:v>13.732813931999999</c:v>
                </c:pt>
                <c:pt idx="2329">
                  <c:v>13.732789736000001</c:v>
                </c:pt>
                <c:pt idx="2330">
                  <c:v>13.732770205</c:v>
                </c:pt>
                <c:pt idx="2331">
                  <c:v>13.732753616</c:v>
                </c:pt>
                <c:pt idx="2332">
                  <c:v>13.732745687</c:v>
                </c:pt>
                <c:pt idx="2333">
                  <c:v>13.732741076</c:v>
                </c:pt>
                <c:pt idx="2334">
                  <c:v>13.732743166000001</c:v>
                </c:pt>
                <c:pt idx="2335">
                  <c:v>13.732747160000001</c:v>
                </c:pt>
                <c:pt idx="2336">
                  <c:v>13.732754447</c:v>
                </c:pt>
                <c:pt idx="2337">
                  <c:v>13.732761182999999</c:v>
                </c:pt>
                <c:pt idx="2338">
                  <c:v>13.732767368999999</c:v>
                </c:pt>
                <c:pt idx="2339">
                  <c:v>13.732765981</c:v>
                </c:pt>
                <c:pt idx="2340">
                  <c:v>13.732765022000001</c:v>
                </c:pt>
                <c:pt idx="2341">
                  <c:v>13.732773144999999</c:v>
                </c:pt>
                <c:pt idx="2342">
                  <c:v>13.732764272000001</c:v>
                </c:pt>
                <c:pt idx="2343">
                  <c:v>13.732763159999999</c:v>
                </c:pt>
                <c:pt idx="2344">
                  <c:v>13.732749905</c:v>
                </c:pt>
                <c:pt idx="2345">
                  <c:v>13.732744240000001</c:v>
                </c:pt>
                <c:pt idx="2346">
                  <c:v>13.732739656</c:v>
                </c:pt>
                <c:pt idx="2347">
                  <c:v>13.732746839000001</c:v>
                </c:pt>
                <c:pt idx="2348">
                  <c:v>13.732761735</c:v>
                </c:pt>
                <c:pt idx="2349">
                  <c:v>13.732778208999999</c:v>
                </c:pt>
                <c:pt idx="2350">
                  <c:v>13.732799592999999</c:v>
                </c:pt>
                <c:pt idx="2351">
                  <c:v>13.732823700999999</c:v>
                </c:pt>
                <c:pt idx="2352">
                  <c:v>13.732847662999999</c:v>
                </c:pt>
                <c:pt idx="2353">
                  <c:v>13.732858759000001</c:v>
                </c:pt>
                <c:pt idx="2354">
                  <c:v>13.732867712999999</c:v>
                </c:pt>
                <c:pt idx="2355">
                  <c:v>13.732874382</c:v>
                </c:pt>
                <c:pt idx="2356">
                  <c:v>13.732879858</c:v>
                </c:pt>
                <c:pt idx="2357">
                  <c:v>13.732893926999999</c:v>
                </c:pt>
                <c:pt idx="2358">
                  <c:v>13.732900311</c:v>
                </c:pt>
                <c:pt idx="2359">
                  <c:v>13.732896266999999</c:v>
                </c:pt>
                <c:pt idx="2360">
                  <c:v>13.732913245000001</c:v>
                </c:pt>
                <c:pt idx="2361">
                  <c:v>13.73294259</c:v>
                </c:pt>
                <c:pt idx="2362">
                  <c:v>13.732958313999999</c:v>
                </c:pt>
                <c:pt idx="2363">
                  <c:v>13.732991740999999</c:v>
                </c:pt>
                <c:pt idx="2364">
                  <c:v>13.733030951</c:v>
                </c:pt>
                <c:pt idx="2365">
                  <c:v>13.733053736</c:v>
                </c:pt>
                <c:pt idx="2366">
                  <c:v>13.733109017</c:v>
                </c:pt>
                <c:pt idx="2367">
                  <c:v>13.733120532999999</c:v>
                </c:pt>
                <c:pt idx="2368">
                  <c:v>13.73317031</c:v>
                </c:pt>
                <c:pt idx="2369">
                  <c:v>13.73317649</c:v>
                </c:pt>
                <c:pt idx="2370">
                  <c:v>13.733203433</c:v>
                </c:pt>
                <c:pt idx="2371">
                  <c:v>13.733221070000001</c:v>
                </c:pt>
                <c:pt idx="2372">
                  <c:v>13.733242444</c:v>
                </c:pt>
                <c:pt idx="2373">
                  <c:v>13.733268068999999</c:v>
                </c:pt>
                <c:pt idx="2374">
                  <c:v>13.733277098</c:v>
                </c:pt>
                <c:pt idx="2375">
                  <c:v>13.733305830999999</c:v>
                </c:pt>
                <c:pt idx="2376">
                  <c:v>13.733351466</c:v>
                </c:pt>
                <c:pt idx="2377">
                  <c:v>13.733376656000001</c:v>
                </c:pt>
                <c:pt idx="2378">
                  <c:v>13.733425379</c:v>
                </c:pt>
                <c:pt idx="2379">
                  <c:v>13.733472899000001</c:v>
                </c:pt>
                <c:pt idx="2380">
                  <c:v>13.733530458000001</c:v>
                </c:pt>
                <c:pt idx="2381">
                  <c:v>13.733565036</c:v>
                </c:pt>
                <c:pt idx="2382">
                  <c:v>13.733609762</c:v>
                </c:pt>
                <c:pt idx="2383">
                  <c:v>13.733647830000001</c:v>
                </c:pt>
                <c:pt idx="2384">
                  <c:v>13.733681041000001</c:v>
                </c:pt>
                <c:pt idx="2385">
                  <c:v>13.733706194</c:v>
                </c:pt>
                <c:pt idx="2386">
                  <c:v>13.73374085</c:v>
                </c:pt>
                <c:pt idx="2387">
                  <c:v>13.733773428999999</c:v>
                </c:pt>
                <c:pt idx="2388">
                  <c:v>13.733810023</c:v>
                </c:pt>
                <c:pt idx="2389">
                  <c:v>13.733848368</c:v>
                </c:pt>
                <c:pt idx="2390">
                  <c:v>13.733898312000001</c:v>
                </c:pt>
                <c:pt idx="2391">
                  <c:v>13.733951483</c:v>
                </c:pt>
                <c:pt idx="2392">
                  <c:v>13.734011958</c:v>
                </c:pt>
                <c:pt idx="2393">
                  <c:v>13.734073292</c:v>
                </c:pt>
                <c:pt idx="2394">
                  <c:v>13.734143267</c:v>
                </c:pt>
                <c:pt idx="2395">
                  <c:v>13.734203754999999</c:v>
                </c:pt>
                <c:pt idx="2396">
                  <c:v>13.734256201999999</c:v>
                </c:pt>
                <c:pt idx="2397">
                  <c:v>13.734314045</c:v>
                </c:pt>
                <c:pt idx="2398">
                  <c:v>13.734378066</c:v>
                </c:pt>
                <c:pt idx="2399">
                  <c:v>13.734420030000001</c:v>
                </c:pt>
                <c:pt idx="2400">
                  <c:v>13.734451195</c:v>
                </c:pt>
                <c:pt idx="2401">
                  <c:v>13.734495248</c:v>
                </c:pt>
                <c:pt idx="2402">
                  <c:v>13.734539963</c:v>
                </c:pt>
                <c:pt idx="2403">
                  <c:v>13.734601348</c:v>
                </c:pt>
                <c:pt idx="2404">
                  <c:v>13.73465187</c:v>
                </c:pt>
                <c:pt idx="2405">
                  <c:v>13.73470399</c:v>
                </c:pt>
                <c:pt idx="2406">
                  <c:v>13.734773181</c:v>
                </c:pt>
                <c:pt idx="2407">
                  <c:v>13.734828607000001</c:v>
                </c:pt>
                <c:pt idx="2408">
                  <c:v>13.734927672</c:v>
                </c:pt>
                <c:pt idx="2409">
                  <c:v>13.734995313000001</c:v>
                </c:pt>
                <c:pt idx="2410">
                  <c:v>13.735071083999999</c:v>
                </c:pt>
                <c:pt idx="2411">
                  <c:v>13.735128285</c:v>
                </c:pt>
                <c:pt idx="2412">
                  <c:v>13.735198449</c:v>
                </c:pt>
                <c:pt idx="2413">
                  <c:v>13.735262339</c:v>
                </c:pt>
                <c:pt idx="2414">
                  <c:v>13.735309936</c:v>
                </c:pt>
                <c:pt idx="2415">
                  <c:v>13.735365454</c:v>
                </c:pt>
                <c:pt idx="2416">
                  <c:v>13.735428189</c:v>
                </c:pt>
                <c:pt idx="2417">
                  <c:v>13.735497391999999</c:v>
                </c:pt>
                <c:pt idx="2418">
                  <c:v>13.735572305</c:v>
                </c:pt>
                <c:pt idx="2419">
                  <c:v>13.735657182000001</c:v>
                </c:pt>
                <c:pt idx="2420">
                  <c:v>13.735731253000001</c:v>
                </c:pt>
                <c:pt idx="2421">
                  <c:v>13.735825778000001</c:v>
                </c:pt>
                <c:pt idx="2422">
                  <c:v>13.735913233</c:v>
                </c:pt>
                <c:pt idx="2423">
                  <c:v>13.736001299</c:v>
                </c:pt>
                <c:pt idx="2424">
                  <c:v>13.736088220999999</c:v>
                </c:pt>
                <c:pt idx="2425">
                  <c:v>13.73617636</c:v>
                </c:pt>
                <c:pt idx="2426">
                  <c:v>13.736264926</c:v>
                </c:pt>
                <c:pt idx="2427">
                  <c:v>13.736337499999999</c:v>
                </c:pt>
                <c:pt idx="2428">
                  <c:v>13.736430451</c:v>
                </c:pt>
                <c:pt idx="2429">
                  <c:v>13.736517784</c:v>
                </c:pt>
                <c:pt idx="2430">
                  <c:v>13.736582802999999</c:v>
                </c:pt>
                <c:pt idx="2431">
                  <c:v>13.736667066000001</c:v>
                </c:pt>
                <c:pt idx="2432">
                  <c:v>13.73674055</c:v>
                </c:pt>
                <c:pt idx="2433">
                  <c:v>13.736826346999999</c:v>
                </c:pt>
                <c:pt idx="2434">
                  <c:v>13.736917644</c:v>
                </c:pt>
                <c:pt idx="2435">
                  <c:v>13.737140179000001</c:v>
                </c:pt>
                <c:pt idx="2436">
                  <c:v>13.737268409</c:v>
                </c:pt>
                <c:pt idx="2437">
                  <c:v>13.737356202000001</c:v>
                </c:pt>
                <c:pt idx="2438">
                  <c:v>13.737459588</c:v>
                </c:pt>
                <c:pt idx="2439">
                  <c:v>13.737550593</c:v>
                </c:pt>
                <c:pt idx="2440">
                  <c:v>13.737550593</c:v>
                </c:pt>
                <c:pt idx="2441">
                  <c:v>13.737578223</c:v>
                </c:pt>
                <c:pt idx="2442">
                  <c:v>13.737594426999999</c:v>
                </c:pt>
                <c:pt idx="2443">
                  <c:v>13.737601355000001</c:v>
                </c:pt>
                <c:pt idx="2444">
                  <c:v>13.737610058</c:v>
                </c:pt>
                <c:pt idx="2445">
                  <c:v>13.737627644</c:v>
                </c:pt>
                <c:pt idx="2446">
                  <c:v>13.737634247000001</c:v>
                </c:pt>
                <c:pt idx="2447">
                  <c:v>13.737576577</c:v>
                </c:pt>
                <c:pt idx="2448">
                  <c:v>13.737525215</c:v>
                </c:pt>
                <c:pt idx="2449">
                  <c:v>13.737481369999999</c:v>
                </c:pt>
                <c:pt idx="2450">
                  <c:v>13.737438827</c:v>
                </c:pt>
                <c:pt idx="2451">
                  <c:v>13.737396242999999</c:v>
                </c:pt>
                <c:pt idx="2452">
                  <c:v>13.737364861</c:v>
                </c:pt>
                <c:pt idx="2453">
                  <c:v>13.737314016999999</c:v>
                </c:pt>
                <c:pt idx="2454">
                  <c:v>13.737251527</c:v>
                </c:pt>
                <c:pt idx="2455">
                  <c:v>13.737087623000001</c:v>
                </c:pt>
                <c:pt idx="2456">
                  <c:v>13.736959611</c:v>
                </c:pt>
                <c:pt idx="2457">
                  <c:v>13.736818096</c:v>
                </c:pt>
                <c:pt idx="2458">
                  <c:v>13.736687111</c:v>
                </c:pt>
                <c:pt idx="2459">
                  <c:v>13.736545176</c:v>
                </c:pt>
                <c:pt idx="2460">
                  <c:v>13.736418785</c:v>
                </c:pt>
                <c:pt idx="2461">
                  <c:v>13.736287562999999</c:v>
                </c:pt>
                <c:pt idx="2462">
                  <c:v>13.736166756999999</c:v>
                </c:pt>
                <c:pt idx="2463">
                  <c:v>13.736050135999999</c:v>
                </c:pt>
                <c:pt idx="2464">
                  <c:v>13.735943077</c:v>
                </c:pt>
                <c:pt idx="2465">
                  <c:v>13.735832725</c:v>
                </c:pt>
                <c:pt idx="2466">
                  <c:v>13.735718744</c:v>
                </c:pt>
                <c:pt idx="2467">
                  <c:v>13.735601059</c:v>
                </c:pt>
                <c:pt idx="2468">
                  <c:v>13.735493897</c:v>
                </c:pt>
                <c:pt idx="2469">
                  <c:v>13.735378112999999</c:v>
                </c:pt>
                <c:pt idx="2470">
                  <c:v>13.735247938000001</c:v>
                </c:pt>
                <c:pt idx="2471">
                  <c:v>13.735116889</c:v>
                </c:pt>
                <c:pt idx="2472">
                  <c:v>13.734988476</c:v>
                </c:pt>
                <c:pt idx="2473">
                  <c:v>13.73486801</c:v>
                </c:pt>
                <c:pt idx="2474">
                  <c:v>13.734752326000001</c:v>
                </c:pt>
                <c:pt idx="2475">
                  <c:v>13.734650547999999</c:v>
                </c:pt>
                <c:pt idx="2476">
                  <c:v>13.734542839</c:v>
                </c:pt>
                <c:pt idx="2477">
                  <c:v>13.734430207000001</c:v>
                </c:pt>
                <c:pt idx="2478">
                  <c:v>13.734337598</c:v>
                </c:pt>
                <c:pt idx="2479">
                  <c:v>13.734229840999999</c:v>
                </c:pt>
                <c:pt idx="2480">
                  <c:v>13.734138592000001</c:v>
                </c:pt>
                <c:pt idx="2481">
                  <c:v>13.734033769</c:v>
                </c:pt>
                <c:pt idx="2482">
                  <c:v>13.733935419</c:v>
                </c:pt>
                <c:pt idx="2483">
                  <c:v>13.733832502</c:v>
                </c:pt>
                <c:pt idx="2484">
                  <c:v>13.733726695</c:v>
                </c:pt>
                <c:pt idx="2485">
                  <c:v>13.733622427</c:v>
                </c:pt>
                <c:pt idx="2486">
                  <c:v>13.733509545</c:v>
                </c:pt>
                <c:pt idx="2487">
                  <c:v>13.733392131</c:v>
                </c:pt>
                <c:pt idx="2488">
                  <c:v>13.733287158</c:v>
                </c:pt>
                <c:pt idx="2489">
                  <c:v>13.733186137000001</c:v>
                </c:pt>
                <c:pt idx="2490">
                  <c:v>13.733086639</c:v>
                </c:pt>
                <c:pt idx="2491">
                  <c:v>13.732995560999999</c:v>
                </c:pt>
                <c:pt idx="2492">
                  <c:v>13.73291004</c:v>
                </c:pt>
                <c:pt idx="2493">
                  <c:v>13.732825117999999</c:v>
                </c:pt>
                <c:pt idx="2494">
                  <c:v>13.732740239</c:v>
                </c:pt>
                <c:pt idx="2495">
                  <c:v>13.732649643</c:v>
                </c:pt>
                <c:pt idx="2496">
                  <c:v>13.732558042000001</c:v>
                </c:pt>
                <c:pt idx="2497">
                  <c:v>13.732459778000001</c:v>
                </c:pt>
                <c:pt idx="2498">
                  <c:v>13.732254344999999</c:v>
                </c:pt>
                <c:pt idx="2499">
                  <c:v>13.732150537000001</c:v>
                </c:pt>
                <c:pt idx="2500">
                  <c:v>13.732048581999999</c:v>
                </c:pt>
                <c:pt idx="2501">
                  <c:v>13.731947183999999</c:v>
                </c:pt>
                <c:pt idx="2502">
                  <c:v>13.731849684</c:v>
                </c:pt>
                <c:pt idx="2503">
                  <c:v>13.731849684</c:v>
                </c:pt>
                <c:pt idx="2504">
                  <c:v>13.731754238000001</c:v>
                </c:pt>
                <c:pt idx="2505">
                  <c:v>13.731663701</c:v>
                </c:pt>
                <c:pt idx="2506">
                  <c:v>13.731576822999999</c:v>
                </c:pt>
                <c:pt idx="2507">
                  <c:v>13.731493059</c:v>
                </c:pt>
                <c:pt idx="2508">
                  <c:v>13.731411226000001</c:v>
                </c:pt>
                <c:pt idx="2509">
                  <c:v>13.731327353999999</c:v>
                </c:pt>
                <c:pt idx="2510">
                  <c:v>13.731245125999999</c:v>
                </c:pt>
                <c:pt idx="2511">
                  <c:v>13.731156163</c:v>
                </c:pt>
                <c:pt idx="2512">
                  <c:v>13.731065302999999</c:v>
                </c:pt>
                <c:pt idx="2513">
                  <c:v>13.730971294</c:v>
                </c:pt>
                <c:pt idx="2514">
                  <c:v>13.730876456000001</c:v>
                </c:pt>
                <c:pt idx="2515">
                  <c:v>13.730781981</c:v>
                </c:pt>
                <c:pt idx="2516">
                  <c:v>13.730688703</c:v>
                </c:pt>
                <c:pt idx="2517">
                  <c:v>13.730598434999999</c:v>
                </c:pt>
                <c:pt idx="2518">
                  <c:v>13.730510994999999</c:v>
                </c:pt>
                <c:pt idx="2519">
                  <c:v>13.730428736</c:v>
                </c:pt>
                <c:pt idx="2520">
                  <c:v>13.730349460999999</c:v>
                </c:pt>
                <c:pt idx="2521">
                  <c:v>13.73027358</c:v>
                </c:pt>
                <c:pt idx="2522">
                  <c:v>13.730198188999999</c:v>
                </c:pt>
                <c:pt idx="2523">
                  <c:v>13.730120340999999</c:v>
                </c:pt>
                <c:pt idx="2524">
                  <c:v>13.730040401</c:v>
                </c:pt>
                <c:pt idx="2525">
                  <c:v>13.729955536</c:v>
                </c:pt>
                <c:pt idx="2526">
                  <c:v>13.729868761000001</c:v>
                </c:pt>
                <c:pt idx="2527">
                  <c:v>13.729778453</c:v>
                </c:pt>
                <c:pt idx="2528">
                  <c:v>13.729688750999999</c:v>
                </c:pt>
                <c:pt idx="2529">
                  <c:v>13.729599174000001</c:v>
                </c:pt>
                <c:pt idx="2530">
                  <c:v>13.729514980999999</c:v>
                </c:pt>
                <c:pt idx="2531">
                  <c:v>13.72942989</c:v>
                </c:pt>
                <c:pt idx="2532">
                  <c:v>13.729346208000001</c:v>
                </c:pt>
                <c:pt idx="2533">
                  <c:v>13.729346208000001</c:v>
                </c:pt>
                <c:pt idx="2534">
                  <c:v>13.729265889000001</c:v>
                </c:pt>
                <c:pt idx="2535">
                  <c:v>13.729186598</c:v>
                </c:pt>
                <c:pt idx="2536">
                  <c:v>13.729034249</c:v>
                </c:pt>
                <c:pt idx="2537">
                  <c:v>13.728959755</c:v>
                </c:pt>
                <c:pt idx="2538">
                  <c:v>13.728885116000001</c:v>
                </c:pt>
                <c:pt idx="2539">
                  <c:v>13.728808900000001</c:v>
                </c:pt>
                <c:pt idx="2540">
                  <c:v>13.728731779</c:v>
                </c:pt>
                <c:pt idx="2541">
                  <c:v>13.728650740999999</c:v>
                </c:pt>
                <c:pt idx="2542">
                  <c:v>13.728568224</c:v>
                </c:pt>
                <c:pt idx="2543">
                  <c:v>13.728483110000001</c:v>
                </c:pt>
                <c:pt idx="2544">
                  <c:v>13.728399911</c:v>
                </c:pt>
                <c:pt idx="2545">
                  <c:v>13.728318695</c:v>
                </c:pt>
                <c:pt idx="2546">
                  <c:v>13.728241806</c:v>
                </c:pt>
                <c:pt idx="2547">
                  <c:v>13.728169581</c:v>
                </c:pt>
                <c:pt idx="2548">
                  <c:v>13.728099114999999</c:v>
                </c:pt>
                <c:pt idx="2549">
                  <c:v>13.728031552999999</c:v>
                </c:pt>
                <c:pt idx="2550">
                  <c:v>13.727962448</c:v>
                </c:pt>
                <c:pt idx="2551">
                  <c:v>13.727891752</c:v>
                </c:pt>
                <c:pt idx="2552">
                  <c:v>13.727819845999999</c:v>
                </c:pt>
                <c:pt idx="2553">
                  <c:v>13.727744709</c:v>
                </c:pt>
                <c:pt idx="2554">
                  <c:v>13.727664869</c:v>
                </c:pt>
                <c:pt idx="2555">
                  <c:v>13.727582481000001</c:v>
                </c:pt>
                <c:pt idx="2556">
                  <c:v>13.727500690999999</c:v>
                </c:pt>
                <c:pt idx="2557">
                  <c:v>13.727418299</c:v>
                </c:pt>
                <c:pt idx="2558">
                  <c:v>13.727337566999999</c:v>
                </c:pt>
                <c:pt idx="2559">
                  <c:v>13.72725653</c:v>
                </c:pt>
                <c:pt idx="2560">
                  <c:v>13.727179080999999</c:v>
                </c:pt>
                <c:pt idx="2561">
                  <c:v>13.727102616</c:v>
                </c:pt>
                <c:pt idx="2562">
                  <c:v>13.727029195</c:v>
                </c:pt>
                <c:pt idx="2563">
                  <c:v>13.726959282999999</c:v>
                </c:pt>
                <c:pt idx="2564">
                  <c:v>13.726890168000001</c:v>
                </c:pt>
                <c:pt idx="2565">
                  <c:v>13.726823320999999</c:v>
                </c:pt>
                <c:pt idx="2566">
                  <c:v>13.726754478</c:v>
                </c:pt>
                <c:pt idx="2567">
                  <c:v>13.726685796</c:v>
                </c:pt>
                <c:pt idx="2568">
                  <c:v>13.726614461</c:v>
                </c:pt>
                <c:pt idx="2569">
                  <c:v>13.72654335</c:v>
                </c:pt>
                <c:pt idx="2570">
                  <c:v>13.726470527</c:v>
                </c:pt>
                <c:pt idx="2571">
                  <c:v>13.726396568</c:v>
                </c:pt>
                <c:pt idx="2572">
                  <c:v>13.726324913999999</c:v>
                </c:pt>
                <c:pt idx="2573">
                  <c:v>13.726253911000001</c:v>
                </c:pt>
                <c:pt idx="2574">
                  <c:v>13.726187251000001</c:v>
                </c:pt>
                <c:pt idx="2575">
                  <c:v>13.726121241</c:v>
                </c:pt>
                <c:pt idx="2576">
                  <c:v>13.726059479</c:v>
                </c:pt>
                <c:pt idx="2577">
                  <c:v>13.725916787999999</c:v>
                </c:pt>
                <c:pt idx="2578">
                  <c:v>13.725857618999999</c:v>
                </c:pt>
                <c:pt idx="2579">
                  <c:v>13.725797974000001</c:v>
                </c:pt>
                <c:pt idx="2580">
                  <c:v>13.725736613</c:v>
                </c:pt>
                <c:pt idx="2581">
                  <c:v>13.725674885</c:v>
                </c:pt>
                <c:pt idx="2582">
                  <c:v>13.725609879</c:v>
                </c:pt>
                <c:pt idx="2583">
                  <c:v>13.725544596000001</c:v>
                </c:pt>
                <c:pt idx="2584">
                  <c:v>13.725477372</c:v>
                </c:pt>
                <c:pt idx="2585">
                  <c:v>13.725412005000001</c:v>
                </c:pt>
                <c:pt idx="2586">
                  <c:v>13.725347939000001</c:v>
                </c:pt>
                <c:pt idx="2587">
                  <c:v>13.725285942999999</c:v>
                </c:pt>
                <c:pt idx="2588">
                  <c:v>13.725226832000001</c:v>
                </c:pt>
                <c:pt idx="2589">
                  <c:v>13.725168795</c:v>
                </c:pt>
                <c:pt idx="2590">
                  <c:v>13.72511349</c:v>
                </c:pt>
                <c:pt idx="2591">
                  <c:v>13.725058883999999</c:v>
                </c:pt>
                <c:pt idx="2592">
                  <c:v>13.725007808999999</c:v>
                </c:pt>
                <c:pt idx="2593">
                  <c:v>13.724958266</c:v>
                </c:pt>
                <c:pt idx="2594">
                  <c:v>13.724909811</c:v>
                </c:pt>
                <c:pt idx="2595">
                  <c:v>13.724863289</c:v>
                </c:pt>
                <c:pt idx="2596">
                  <c:v>13.724815076000001</c:v>
                </c:pt>
                <c:pt idx="2597">
                  <c:v>13.724765373</c:v>
                </c:pt>
                <c:pt idx="2598">
                  <c:v>13.724712426</c:v>
                </c:pt>
                <c:pt idx="2599">
                  <c:v>13.724660022</c:v>
                </c:pt>
                <c:pt idx="2600">
                  <c:v>13.724607364000001</c:v>
                </c:pt>
                <c:pt idx="2601">
                  <c:v>13.724559871</c:v>
                </c:pt>
                <c:pt idx="2602">
                  <c:v>13.724514945999999</c:v>
                </c:pt>
                <c:pt idx="2603">
                  <c:v>13.724472089000001</c:v>
                </c:pt>
                <c:pt idx="2604">
                  <c:v>13.724433421000001</c:v>
                </c:pt>
                <c:pt idx="2605">
                  <c:v>13.724394672000001</c:v>
                </c:pt>
                <c:pt idx="2606">
                  <c:v>13.724357359000001</c:v>
                </c:pt>
                <c:pt idx="2607">
                  <c:v>13.724317861999999</c:v>
                </c:pt>
                <c:pt idx="2608">
                  <c:v>13.724279210000001</c:v>
                </c:pt>
                <c:pt idx="2609">
                  <c:v>13.724238807000001</c:v>
                </c:pt>
                <c:pt idx="2610">
                  <c:v>13.724197977999999</c:v>
                </c:pt>
                <c:pt idx="2611">
                  <c:v>13.724156987000001</c:v>
                </c:pt>
                <c:pt idx="2612">
                  <c:v>13.724115569</c:v>
                </c:pt>
                <c:pt idx="2613">
                  <c:v>13.724075678</c:v>
                </c:pt>
                <c:pt idx="2614">
                  <c:v>13.724035410000001</c:v>
                </c:pt>
                <c:pt idx="2615">
                  <c:v>13.723998213</c:v>
                </c:pt>
                <c:pt idx="2616">
                  <c:v>13.7239627</c:v>
                </c:pt>
                <c:pt idx="2617">
                  <c:v>13.723931721</c:v>
                </c:pt>
                <c:pt idx="2618">
                  <c:v>13.723903986</c:v>
                </c:pt>
                <c:pt idx="2619">
                  <c:v>13.723879363</c:v>
                </c:pt>
                <c:pt idx="2620">
                  <c:v>13.723858849000001</c:v>
                </c:pt>
                <c:pt idx="2621">
                  <c:v>13.723839074000001</c:v>
                </c:pt>
                <c:pt idx="2622">
                  <c:v>13.723821207</c:v>
                </c:pt>
                <c:pt idx="2623">
                  <c:v>13.723801481000001</c:v>
                </c:pt>
                <c:pt idx="2624">
                  <c:v>13.723782559</c:v>
                </c:pt>
                <c:pt idx="2625">
                  <c:v>13.723761836</c:v>
                </c:pt>
                <c:pt idx="2626">
                  <c:v>13.723740389</c:v>
                </c:pt>
                <c:pt idx="2627">
                  <c:v>13.723717677</c:v>
                </c:pt>
                <c:pt idx="2628">
                  <c:v>13.723699025</c:v>
                </c:pt>
                <c:pt idx="2629">
                  <c:v>13.723680883</c:v>
                </c:pt>
                <c:pt idx="2630">
                  <c:v>13.723659848</c:v>
                </c:pt>
                <c:pt idx="2631">
                  <c:v>13.723645226</c:v>
                </c:pt>
                <c:pt idx="2632">
                  <c:v>13.723633823</c:v>
                </c:pt>
                <c:pt idx="2633">
                  <c:v>13.723626763</c:v>
                </c:pt>
                <c:pt idx="2634">
                  <c:v>13.723621398000001</c:v>
                </c:pt>
                <c:pt idx="2635">
                  <c:v>13.723616327</c:v>
                </c:pt>
                <c:pt idx="2636">
                  <c:v>13.723611106</c:v>
                </c:pt>
                <c:pt idx="2637">
                  <c:v>13.723602796</c:v>
                </c:pt>
                <c:pt idx="2638">
                  <c:v>13.723594095999999</c:v>
                </c:pt>
                <c:pt idx="2639">
                  <c:v>13.723582489</c:v>
                </c:pt>
                <c:pt idx="2640">
                  <c:v>13.723571827000001</c:v>
                </c:pt>
                <c:pt idx="2641">
                  <c:v>13.723561782000001</c:v>
                </c:pt>
                <c:pt idx="2642">
                  <c:v>13.723554576</c:v>
                </c:pt>
                <c:pt idx="2643">
                  <c:v>13.723550259</c:v>
                </c:pt>
                <c:pt idx="2644">
                  <c:v>13.723548838999999</c:v>
                </c:pt>
                <c:pt idx="2645">
                  <c:v>13.723551988000001</c:v>
                </c:pt>
                <c:pt idx="2646">
                  <c:v>13.723557420000001</c:v>
                </c:pt>
                <c:pt idx="2647">
                  <c:v>13.723567606</c:v>
                </c:pt>
                <c:pt idx="2648">
                  <c:v>13.723579908</c:v>
                </c:pt>
                <c:pt idx="2649">
                  <c:v>13.723595818</c:v>
                </c:pt>
                <c:pt idx="2650">
                  <c:v>13.723613617</c:v>
                </c:pt>
                <c:pt idx="2651">
                  <c:v>13.723632007999999</c:v>
                </c:pt>
                <c:pt idx="2652">
                  <c:v>13.723650304</c:v>
                </c:pt>
                <c:pt idx="2653">
                  <c:v>13.723665156999999</c:v>
                </c:pt>
                <c:pt idx="2654">
                  <c:v>13.723678143000001</c:v>
                </c:pt>
                <c:pt idx="2655">
                  <c:v>13.723687611000001</c:v>
                </c:pt>
                <c:pt idx="2656">
                  <c:v>13.723699129</c:v>
                </c:pt>
                <c:pt idx="2657">
                  <c:v>13.723713211</c:v>
                </c:pt>
                <c:pt idx="2658">
                  <c:v>13.723733097</c:v>
                </c:pt>
                <c:pt idx="2659">
                  <c:v>13.723760463</c:v>
                </c:pt>
                <c:pt idx="2660">
                  <c:v>13.723793369999999</c:v>
                </c:pt>
                <c:pt idx="2661">
                  <c:v>13.723830425999999</c:v>
                </c:pt>
                <c:pt idx="2662">
                  <c:v>13.723868131</c:v>
                </c:pt>
                <c:pt idx="2663">
                  <c:v>13.723905578</c:v>
                </c:pt>
                <c:pt idx="2664">
                  <c:v>13.723943547999999</c:v>
                </c:pt>
                <c:pt idx="2665">
                  <c:v>13.723975596000001</c:v>
                </c:pt>
                <c:pt idx="2666">
                  <c:v>13.724000818</c:v>
                </c:pt>
                <c:pt idx="2667">
                  <c:v>13.724025073</c:v>
                </c:pt>
                <c:pt idx="2668">
                  <c:v>13.724048987</c:v>
                </c:pt>
                <c:pt idx="2669">
                  <c:v>13.724071840000001</c:v>
                </c:pt>
                <c:pt idx="2670">
                  <c:v>13.724096814999999</c:v>
                </c:pt>
                <c:pt idx="2671">
                  <c:v>13.724122842</c:v>
                </c:pt>
                <c:pt idx="2672">
                  <c:v>13.72415352</c:v>
                </c:pt>
                <c:pt idx="2673">
                  <c:v>13.72418865</c:v>
                </c:pt>
                <c:pt idx="2674">
                  <c:v>13.724229680000001</c:v>
                </c:pt>
                <c:pt idx="2675">
                  <c:v>13.724275265999999</c:v>
                </c:pt>
                <c:pt idx="2676">
                  <c:v>13.724326089</c:v>
                </c:pt>
                <c:pt idx="2677">
                  <c:v>13.724377929999999</c:v>
                </c:pt>
                <c:pt idx="2678">
                  <c:v>13.724426665999999</c:v>
                </c:pt>
                <c:pt idx="2679">
                  <c:v>13.724476719</c:v>
                </c:pt>
                <c:pt idx="2680">
                  <c:v>13.724523845</c:v>
                </c:pt>
                <c:pt idx="2681">
                  <c:v>13.724569653</c:v>
                </c:pt>
                <c:pt idx="2682">
                  <c:v>13.724612193</c:v>
                </c:pt>
                <c:pt idx="2683">
                  <c:v>13.724652161</c:v>
                </c:pt>
                <c:pt idx="2684">
                  <c:v>13.72469244</c:v>
                </c:pt>
                <c:pt idx="2685">
                  <c:v>13.724733496000001</c:v>
                </c:pt>
                <c:pt idx="2686">
                  <c:v>13.724779754</c:v>
                </c:pt>
                <c:pt idx="2687">
                  <c:v>13.724831324</c:v>
                </c:pt>
                <c:pt idx="2688">
                  <c:v>13.724890912999999</c:v>
                </c:pt>
                <c:pt idx="2689">
                  <c:v>13.72495573</c:v>
                </c:pt>
                <c:pt idx="2690">
                  <c:v>13.725024617000001</c:v>
                </c:pt>
                <c:pt idx="2691">
                  <c:v>13.725095396</c:v>
                </c:pt>
                <c:pt idx="2692">
                  <c:v>13.725165081</c:v>
                </c:pt>
                <c:pt idx="2693">
                  <c:v>13.725232823000001</c:v>
                </c:pt>
                <c:pt idx="2694">
                  <c:v>13.725296315</c:v>
                </c:pt>
                <c:pt idx="2695">
                  <c:v>13.725358204999999</c:v>
                </c:pt>
                <c:pt idx="2696">
                  <c:v>13.725418049</c:v>
                </c:pt>
                <c:pt idx="2697">
                  <c:v>13.725476942</c:v>
                </c:pt>
                <c:pt idx="2698">
                  <c:v>13.725535776999999</c:v>
                </c:pt>
                <c:pt idx="2699">
                  <c:v>13.725594952</c:v>
                </c:pt>
                <c:pt idx="2700">
                  <c:v>13.725654469</c:v>
                </c:pt>
                <c:pt idx="2701">
                  <c:v>13.725710322999999</c:v>
                </c:pt>
                <c:pt idx="2702">
                  <c:v>13.725788646</c:v>
                </c:pt>
                <c:pt idx="2703">
                  <c:v>13.725855979</c:v>
                </c:pt>
                <c:pt idx="2704">
                  <c:v>13.725932773</c:v>
                </c:pt>
                <c:pt idx="2705">
                  <c:v>13.726014608</c:v>
                </c:pt>
                <c:pt idx="2706">
                  <c:v>13.726101896999999</c:v>
                </c:pt>
                <c:pt idx="2707">
                  <c:v>13.726176601000001</c:v>
                </c:pt>
                <c:pt idx="2708">
                  <c:v>13.726263073</c:v>
                </c:pt>
                <c:pt idx="2709">
                  <c:v>13.726325731999999</c:v>
                </c:pt>
                <c:pt idx="2710">
                  <c:v>13.726402038</c:v>
                </c:pt>
                <c:pt idx="2711">
                  <c:v>13.726467807000001</c:v>
                </c:pt>
                <c:pt idx="2712">
                  <c:v>13.72652031</c:v>
                </c:pt>
                <c:pt idx="2713">
                  <c:v>13.726600434</c:v>
                </c:pt>
                <c:pt idx="2714">
                  <c:v>13.726663309999999</c:v>
                </c:pt>
                <c:pt idx="2715">
                  <c:v>13.726742631</c:v>
                </c:pt>
                <c:pt idx="2716">
                  <c:v>13.726820864</c:v>
                </c:pt>
                <c:pt idx="2717">
                  <c:v>13.727024723</c:v>
                </c:pt>
                <c:pt idx="2718">
                  <c:v>13.726995517000001</c:v>
                </c:pt>
                <c:pt idx="2719">
                  <c:v>13.727084791999999</c:v>
                </c:pt>
                <c:pt idx="2720">
                  <c:v>13.727181349</c:v>
                </c:pt>
                <c:pt idx="2721">
                  <c:v>13.72739142</c:v>
                </c:pt>
                <c:pt idx="2722">
                  <c:v>13.727365163</c:v>
                </c:pt>
                <c:pt idx="2723">
                  <c:v>13.727467584999999</c:v>
                </c:pt>
                <c:pt idx="2724">
                  <c:v>13.727549831999999</c:v>
                </c:pt>
                <c:pt idx="2725">
                  <c:v>13.727626064000001</c:v>
                </c:pt>
                <c:pt idx="2726">
                  <c:v>13.727836576</c:v>
                </c:pt>
                <c:pt idx="2727">
                  <c:v>13.727906188</c:v>
                </c:pt>
                <c:pt idx="2728">
                  <c:v>13.727992014</c:v>
                </c:pt>
                <c:pt idx="2729">
                  <c:v>13.727979911</c:v>
                </c:pt>
                <c:pt idx="2730">
                  <c:v>13.728063939</c:v>
                </c:pt>
                <c:pt idx="2731">
                  <c:v>13.728161528999999</c:v>
                </c:pt>
                <c:pt idx="2732">
                  <c:v>13.728266808000001</c:v>
                </c:pt>
                <c:pt idx="2733">
                  <c:v>13.728375324</c:v>
                </c:pt>
                <c:pt idx="2734">
                  <c:v>13.728478008</c:v>
                </c:pt>
                <c:pt idx="2735">
                  <c:v>13.728589359000001</c:v>
                </c:pt>
                <c:pt idx="2736">
                  <c:v>13.728699398</c:v>
                </c:pt>
                <c:pt idx="2737">
                  <c:v>13.728807140000001</c:v>
                </c:pt>
                <c:pt idx="2738">
                  <c:v>13.728907939999999</c:v>
                </c:pt>
                <c:pt idx="2739">
                  <c:v>13.729007663999999</c:v>
                </c:pt>
                <c:pt idx="2740">
                  <c:v>13.729104915000001</c:v>
                </c:pt>
                <c:pt idx="2741">
                  <c:v>13.729198152</c:v>
                </c:pt>
                <c:pt idx="2742">
                  <c:v>13.729277708</c:v>
                </c:pt>
                <c:pt idx="2743">
                  <c:v>13.729371292</c:v>
                </c:pt>
                <c:pt idx="2744">
                  <c:v>13.729470224</c:v>
                </c:pt>
                <c:pt idx="2745">
                  <c:v>13.729574596000001</c:v>
                </c:pt>
                <c:pt idx="2746">
                  <c:v>13.729693621999999</c:v>
                </c:pt>
                <c:pt idx="2747">
                  <c:v>13.729812633</c:v>
                </c:pt>
                <c:pt idx="2748">
                  <c:v>13.72993909</c:v>
                </c:pt>
                <c:pt idx="2749">
                  <c:v>13.730047459</c:v>
                </c:pt>
                <c:pt idx="2750">
                  <c:v>13.730180429000001</c:v>
                </c:pt>
                <c:pt idx="2751">
                  <c:v>13.73040467</c:v>
                </c:pt>
                <c:pt idx="2752">
                  <c:v>13.730397324</c:v>
                </c:pt>
                <c:pt idx="2753">
                  <c:v>13.730506739999999</c:v>
                </c:pt>
                <c:pt idx="2754">
                  <c:v>13.730612619</c:v>
                </c:pt>
                <c:pt idx="2755">
                  <c:v>13.730718755</c:v>
                </c:pt>
                <c:pt idx="2756">
                  <c:v>13.730825229000001</c:v>
                </c:pt>
                <c:pt idx="2757">
                  <c:v>13.730914848999999</c:v>
                </c:pt>
                <c:pt idx="2758">
                  <c:v>13.731046145000001</c:v>
                </c:pt>
                <c:pt idx="2759">
                  <c:v>13.731170970999999</c:v>
                </c:pt>
                <c:pt idx="2760">
                  <c:v>13.731282259</c:v>
                </c:pt>
                <c:pt idx="2761">
                  <c:v>13.731406987</c:v>
                </c:pt>
                <c:pt idx="2762">
                  <c:v>13.731559517000001</c:v>
                </c:pt>
                <c:pt idx="2763">
                  <c:v>13.731689448999999</c:v>
                </c:pt>
                <c:pt idx="2764">
                  <c:v>13.731805232999999</c:v>
                </c:pt>
                <c:pt idx="2765">
                  <c:v>13.731943149999999</c:v>
                </c:pt>
                <c:pt idx="2766">
                  <c:v>13.732088322999999</c:v>
                </c:pt>
                <c:pt idx="2767">
                  <c:v>13.732208838</c:v>
                </c:pt>
                <c:pt idx="2768">
                  <c:v>13.732334592000001</c:v>
                </c:pt>
                <c:pt idx="2769">
                  <c:v>13.732453334000001</c:v>
                </c:pt>
                <c:pt idx="2770">
                  <c:v>13.732563896</c:v>
                </c:pt>
                <c:pt idx="2771">
                  <c:v>13.732704137000001</c:v>
                </c:pt>
                <c:pt idx="2772">
                  <c:v>13.732819494999999</c:v>
                </c:pt>
                <c:pt idx="2773">
                  <c:v>13.732930756</c:v>
                </c:pt>
                <c:pt idx="2774">
                  <c:v>13.733098346</c:v>
                </c:pt>
                <c:pt idx="2775">
                  <c:v>13.733247233</c:v>
                </c:pt>
                <c:pt idx="2776">
                  <c:v>13.73336778</c:v>
                </c:pt>
                <c:pt idx="2777">
                  <c:v>13.733552797</c:v>
                </c:pt>
                <c:pt idx="2778">
                  <c:v>13.733695317</c:v>
                </c:pt>
                <c:pt idx="2779">
                  <c:v>13.733978848</c:v>
                </c:pt>
                <c:pt idx="2780">
                  <c:v>13.733997811</c:v>
                </c:pt>
                <c:pt idx="2781">
                  <c:v>13.734138720000001</c:v>
                </c:pt>
                <c:pt idx="2782">
                  <c:v>13.734279869</c:v>
                </c:pt>
                <c:pt idx="2783">
                  <c:v>13.734424022000001</c:v>
                </c:pt>
                <c:pt idx="2784">
                  <c:v>13.734557067000001</c:v>
                </c:pt>
                <c:pt idx="2785">
                  <c:v>13.734686764999999</c:v>
                </c:pt>
                <c:pt idx="2786">
                  <c:v>13.734819366</c:v>
                </c:pt>
                <c:pt idx="2787">
                  <c:v>13.734967858999999</c:v>
                </c:pt>
                <c:pt idx="2788">
                  <c:v>13.735120116999999</c:v>
                </c:pt>
                <c:pt idx="2789">
                  <c:v>13.735250639</c:v>
                </c:pt>
                <c:pt idx="2790">
                  <c:v>13.73543081</c:v>
                </c:pt>
                <c:pt idx="2791">
                  <c:v>13.735593867</c:v>
                </c:pt>
                <c:pt idx="2792">
                  <c:v>13.735760557000001</c:v>
                </c:pt>
                <c:pt idx="2793">
                  <c:v>13.735925261</c:v>
                </c:pt>
                <c:pt idx="2794">
                  <c:v>13.736090678</c:v>
                </c:pt>
                <c:pt idx="2795">
                  <c:v>13.736241898999999</c:v>
                </c:pt>
                <c:pt idx="2796">
                  <c:v>13.736400414</c:v>
                </c:pt>
                <c:pt idx="2797">
                  <c:v>13.736540708</c:v>
                </c:pt>
                <c:pt idx="2798">
                  <c:v>13.736692095</c:v>
                </c:pt>
                <c:pt idx="2799">
                  <c:v>13.736850519000001</c:v>
                </c:pt>
                <c:pt idx="2800">
                  <c:v>13.737005559</c:v>
                </c:pt>
                <c:pt idx="2801">
                  <c:v>13.737168246</c:v>
                </c:pt>
                <c:pt idx="2802">
                  <c:v>13.737345167999999</c:v>
                </c:pt>
                <c:pt idx="2803">
                  <c:v>13.737513058999999</c:v>
                </c:pt>
                <c:pt idx="2804">
                  <c:v>13.737698875</c:v>
                </c:pt>
                <c:pt idx="2805">
                  <c:v>13.737866178999999</c:v>
                </c:pt>
                <c:pt idx="2806">
                  <c:v>13.738042610000001</c:v>
                </c:pt>
                <c:pt idx="2807">
                  <c:v>13.738227672000001</c:v>
                </c:pt>
                <c:pt idx="2808">
                  <c:v>13.738400104</c:v>
                </c:pt>
                <c:pt idx="2809">
                  <c:v>13.738559243999999</c:v>
                </c:pt>
                <c:pt idx="2810">
                  <c:v>13.738745998000001</c:v>
                </c:pt>
                <c:pt idx="2811">
                  <c:v>13.738916323</c:v>
                </c:pt>
                <c:pt idx="2812">
                  <c:v>13.739077222000001</c:v>
                </c:pt>
                <c:pt idx="2813">
                  <c:v>13.739252873</c:v>
                </c:pt>
                <c:pt idx="2814">
                  <c:v>13.739416533</c:v>
                </c:pt>
                <c:pt idx="2815">
                  <c:v>13.739583928</c:v>
                </c:pt>
                <c:pt idx="2816">
                  <c:v>13.739761266</c:v>
                </c:pt>
                <c:pt idx="2817">
                  <c:v>13.739940853</c:v>
                </c:pt>
                <c:pt idx="2818">
                  <c:v>13.740139714</c:v>
                </c:pt>
                <c:pt idx="2819">
                  <c:v>13.740328843</c:v>
                </c:pt>
                <c:pt idx="2820">
                  <c:v>13.740531686000001</c:v>
                </c:pt>
                <c:pt idx="2821">
                  <c:v>13.740722012999999</c:v>
                </c:pt>
                <c:pt idx="2822">
                  <c:v>13.740918102</c:v>
                </c:pt>
                <c:pt idx="2823">
                  <c:v>13.741101882000001</c:v>
                </c:pt>
                <c:pt idx="2824">
                  <c:v>13.741290940000001</c:v>
                </c:pt>
                <c:pt idx="2825">
                  <c:v>13.741471903000001</c:v>
                </c:pt>
                <c:pt idx="2826">
                  <c:v>13.741642206</c:v>
                </c:pt>
                <c:pt idx="2827">
                  <c:v>13.741839927999999</c:v>
                </c:pt>
                <c:pt idx="2828">
                  <c:v>13.742028309</c:v>
                </c:pt>
                <c:pt idx="2829">
                  <c:v>13.742221177999999</c:v>
                </c:pt>
                <c:pt idx="2830">
                  <c:v>13.742405598</c:v>
                </c:pt>
                <c:pt idx="2831">
                  <c:v>13.742610493999999</c:v>
                </c:pt>
                <c:pt idx="2832">
                  <c:v>13.742749882</c:v>
                </c:pt>
                <c:pt idx="2833">
                  <c:v>13.742799491</c:v>
                </c:pt>
                <c:pt idx="2834">
                  <c:v>13.742933539999999</c:v>
                </c:pt>
                <c:pt idx="2835">
                  <c:v>13.74305283</c:v>
                </c:pt>
                <c:pt idx="2836">
                  <c:v>13.743194753999999</c:v>
                </c:pt>
                <c:pt idx="2837">
                  <c:v>13.743311147</c:v>
                </c:pt>
                <c:pt idx="2838">
                  <c:v>13.743363497000001</c:v>
                </c:pt>
                <c:pt idx="2839">
                  <c:v>13.743305153</c:v>
                </c:pt>
                <c:pt idx="2840">
                  <c:v>13.743340243</c:v>
                </c:pt>
                <c:pt idx="2841">
                  <c:v>13.743388298999999</c:v>
                </c:pt>
                <c:pt idx="2842">
                  <c:v>13.743562755999999</c:v>
                </c:pt>
                <c:pt idx="2843">
                  <c:v>13.743440508999999</c:v>
                </c:pt>
                <c:pt idx="2844">
                  <c:v>13.743481807</c:v>
                </c:pt>
                <c:pt idx="2845">
                  <c:v>13.743520838</c:v>
                </c:pt>
                <c:pt idx="2846">
                  <c:v>13.743486507</c:v>
                </c:pt>
                <c:pt idx="2847">
                  <c:v>13.743369597999999</c:v>
                </c:pt>
                <c:pt idx="2848">
                  <c:v>13.743340226000001</c:v>
                </c:pt>
                <c:pt idx="2849">
                  <c:v>13.743311181999999</c:v>
                </c:pt>
                <c:pt idx="2850">
                  <c:v>13.743286812999999</c:v>
                </c:pt>
                <c:pt idx="2851">
                  <c:v>13.743261975999999</c:v>
                </c:pt>
                <c:pt idx="2852">
                  <c:v>13.743113807</c:v>
                </c:pt>
                <c:pt idx="2853">
                  <c:v>13.742898742</c:v>
                </c:pt>
                <c:pt idx="2854">
                  <c:v>13.742780918999999</c:v>
                </c:pt>
                <c:pt idx="2855">
                  <c:v>13.742662075</c:v>
                </c:pt>
                <c:pt idx="2856">
                  <c:v>13.742704977000001</c:v>
                </c:pt>
                <c:pt idx="2857">
                  <c:v>13.742584914</c:v>
                </c:pt>
                <c:pt idx="2858">
                  <c:v>13.742475667000001</c:v>
                </c:pt>
                <c:pt idx="2859">
                  <c:v>13.742370262</c:v>
                </c:pt>
                <c:pt idx="2860">
                  <c:v>13.742111634</c:v>
                </c:pt>
                <c:pt idx="2861">
                  <c:v>13.742010036</c:v>
                </c:pt>
                <c:pt idx="2862">
                  <c:v>13.741911075999999</c:v>
                </c:pt>
                <c:pt idx="2863">
                  <c:v>13.741810801</c:v>
                </c:pt>
                <c:pt idx="2864">
                  <c:v>13.741711298</c:v>
                </c:pt>
                <c:pt idx="2865">
                  <c:v>13.741610555999999</c:v>
                </c:pt>
                <c:pt idx="2866">
                  <c:v>13.74150884</c:v>
                </c:pt>
                <c:pt idx="2867">
                  <c:v>13.741405395999999</c:v>
                </c:pt>
                <c:pt idx="2868">
                  <c:v>13.741298853</c:v>
                </c:pt>
                <c:pt idx="2869">
                  <c:v>13.741191691999999</c:v>
                </c:pt>
                <c:pt idx="2870">
                  <c:v>13.741081906</c:v>
                </c:pt>
                <c:pt idx="2871">
                  <c:v>13.740974111</c:v>
                </c:pt>
                <c:pt idx="2872">
                  <c:v>13.740867671</c:v>
                </c:pt>
                <c:pt idx="2873">
                  <c:v>13.740767055999999</c:v>
                </c:pt>
                <c:pt idx="2874">
                  <c:v>13.740830598000001</c:v>
                </c:pt>
                <c:pt idx="2875">
                  <c:v>13.740581709000001</c:v>
                </c:pt>
                <c:pt idx="2876">
                  <c:v>13.740495734</c:v>
                </c:pt>
                <c:pt idx="2877">
                  <c:v>13.740408871</c:v>
                </c:pt>
                <c:pt idx="2878">
                  <c:v>13.740321172</c:v>
                </c:pt>
                <c:pt idx="2879">
                  <c:v>13.740227987999999</c:v>
                </c:pt>
                <c:pt idx="2880">
                  <c:v>13.740131428</c:v>
                </c:pt>
                <c:pt idx="2881">
                  <c:v>13.740031777</c:v>
                </c:pt>
                <c:pt idx="2882">
                  <c:v>13.739927555</c:v>
                </c:pt>
                <c:pt idx="2883">
                  <c:v>13.739822817</c:v>
                </c:pt>
                <c:pt idx="2884">
                  <c:v>13.739718275</c:v>
                </c:pt>
                <c:pt idx="2885">
                  <c:v>13.739616537</c:v>
                </c:pt>
                <c:pt idx="2886">
                  <c:v>13.739515076</c:v>
                </c:pt>
                <c:pt idx="2887">
                  <c:v>13.739417210999999</c:v>
                </c:pt>
                <c:pt idx="2888">
                  <c:v>13.739320452999999</c:v>
                </c:pt>
                <c:pt idx="2889">
                  <c:v>13.739227163000001</c:v>
                </c:pt>
                <c:pt idx="2890">
                  <c:v>13.739135989999999</c:v>
                </c:pt>
                <c:pt idx="2891">
                  <c:v>13.739046204999999</c:v>
                </c:pt>
                <c:pt idx="2892">
                  <c:v>13.738957457</c:v>
                </c:pt>
                <c:pt idx="2893">
                  <c:v>13.738867003999999</c:v>
                </c:pt>
                <c:pt idx="2894">
                  <c:v>13.738775532</c:v>
                </c:pt>
                <c:pt idx="2895">
                  <c:v>13.738680344</c:v>
                </c:pt>
                <c:pt idx="2896">
                  <c:v>13.738584320999999</c:v>
                </c:pt>
                <c:pt idx="2897">
                  <c:v>13.738486066</c:v>
                </c:pt>
                <c:pt idx="2898">
                  <c:v>13.738388049999999</c:v>
                </c:pt>
                <c:pt idx="2899">
                  <c:v>13.738291125</c:v>
                </c:pt>
                <c:pt idx="2900">
                  <c:v>13.738195768000001</c:v>
                </c:pt>
                <c:pt idx="2901">
                  <c:v>13.738104205000001</c:v>
                </c:pt>
                <c:pt idx="2902">
                  <c:v>13.738014675000001</c:v>
                </c:pt>
                <c:pt idx="2903">
                  <c:v>13.737929954</c:v>
                </c:pt>
                <c:pt idx="2904">
                  <c:v>13.73784771</c:v>
                </c:pt>
                <c:pt idx="2905">
                  <c:v>13.737652439</c:v>
                </c:pt>
                <c:pt idx="2906">
                  <c:v>13.737686133</c:v>
                </c:pt>
                <c:pt idx="2907">
                  <c:v>13.737602654</c:v>
                </c:pt>
                <c:pt idx="2908">
                  <c:v>13.737516931</c:v>
                </c:pt>
                <c:pt idx="2909">
                  <c:v>13.737426648</c:v>
                </c:pt>
                <c:pt idx="2910">
                  <c:v>13.737335290000001</c:v>
                </c:pt>
                <c:pt idx="2911">
                  <c:v>13.737241266</c:v>
                </c:pt>
                <c:pt idx="2912">
                  <c:v>13.737149004999999</c:v>
                </c:pt>
                <c:pt idx="2913">
                  <c:v>13.737057505999999</c:v>
                </c:pt>
                <c:pt idx="2914">
                  <c:v>13.73696878</c:v>
                </c:pt>
                <c:pt idx="2915">
                  <c:v>13.736882509000001</c:v>
                </c:pt>
                <c:pt idx="2916">
                  <c:v>13.736797857999999</c:v>
                </c:pt>
                <c:pt idx="2917">
                  <c:v>13.736715952999999</c:v>
                </c:pt>
                <c:pt idx="2918">
                  <c:v>13.736633463</c:v>
                </c:pt>
                <c:pt idx="2919">
                  <c:v>13.736552702999999</c:v>
                </c:pt>
                <c:pt idx="2920">
                  <c:v>13.736471858</c:v>
                </c:pt>
                <c:pt idx="2921">
                  <c:v>13.736391297000001</c:v>
                </c:pt>
                <c:pt idx="2922">
                  <c:v>13.736310332</c:v>
                </c:pt>
                <c:pt idx="2923">
                  <c:v>13.736228347000001</c:v>
                </c:pt>
                <c:pt idx="2924">
                  <c:v>13.73614516</c:v>
                </c:pt>
                <c:pt idx="2925">
                  <c:v>13.73605935</c:v>
                </c:pt>
                <c:pt idx="2926">
                  <c:v>13.735973948</c:v>
                </c:pt>
                <c:pt idx="2927">
                  <c:v>13.735771745999999</c:v>
                </c:pt>
                <c:pt idx="2928">
                  <c:v>13.735803559000001</c:v>
                </c:pt>
                <c:pt idx="2929">
                  <c:v>13.735720243999999</c:v>
                </c:pt>
                <c:pt idx="2930">
                  <c:v>13.735644211</c:v>
                </c:pt>
                <c:pt idx="2931">
                  <c:v>13.735570566</c:v>
                </c:pt>
                <c:pt idx="2932">
                  <c:v>13.735496357000001</c:v>
                </c:pt>
                <c:pt idx="2933">
                  <c:v>13.735424106</c:v>
                </c:pt>
                <c:pt idx="2934">
                  <c:v>13.735350068000001</c:v>
                </c:pt>
                <c:pt idx="2935">
                  <c:v>13.7352753</c:v>
                </c:pt>
                <c:pt idx="2936">
                  <c:v>13.735197396</c:v>
                </c:pt>
                <c:pt idx="2937">
                  <c:v>13.735118669</c:v>
                </c:pt>
                <c:pt idx="2938">
                  <c:v>13.735038895000001</c:v>
                </c:pt>
                <c:pt idx="2939">
                  <c:v>13.734958595</c:v>
                </c:pt>
                <c:pt idx="2940">
                  <c:v>13.734879741</c:v>
                </c:pt>
                <c:pt idx="2941">
                  <c:v>13.734800421999999</c:v>
                </c:pt>
                <c:pt idx="2942">
                  <c:v>13.734723799999999</c:v>
                </c:pt>
                <c:pt idx="2943">
                  <c:v>13.734647268</c:v>
                </c:pt>
                <c:pt idx="2944">
                  <c:v>13.734573923999999</c:v>
                </c:pt>
                <c:pt idx="2945">
                  <c:v>13.734502317</c:v>
                </c:pt>
                <c:pt idx="2946">
                  <c:v>13.734432632000001</c:v>
                </c:pt>
                <c:pt idx="2947">
                  <c:v>13.734365092000001</c:v>
                </c:pt>
                <c:pt idx="2948">
                  <c:v>13.734298073</c:v>
                </c:pt>
                <c:pt idx="2949">
                  <c:v>13.734232048000001</c:v>
                </c:pt>
                <c:pt idx="2950">
                  <c:v>13.734164166999999</c:v>
                </c:pt>
                <c:pt idx="2951">
                  <c:v>13.734096829</c:v>
                </c:pt>
                <c:pt idx="2952">
                  <c:v>13.734026997999999</c:v>
                </c:pt>
                <c:pt idx="2953">
                  <c:v>13.733957891999999</c:v>
                </c:pt>
                <c:pt idx="2954">
                  <c:v>13.733889205000001</c:v>
                </c:pt>
                <c:pt idx="2955">
                  <c:v>13.733821601000001</c:v>
                </c:pt>
                <c:pt idx="2956">
                  <c:v>13.733757335</c:v>
                </c:pt>
                <c:pt idx="2957">
                  <c:v>13.733694019</c:v>
                </c:pt>
                <c:pt idx="2958">
                  <c:v>13.733635245</c:v>
                </c:pt>
                <c:pt idx="2959">
                  <c:v>13.733578124999999</c:v>
                </c:pt>
                <c:pt idx="2960">
                  <c:v>13.733471967</c:v>
                </c:pt>
                <c:pt idx="2961">
                  <c:v>13.733471967</c:v>
                </c:pt>
                <c:pt idx="2962">
                  <c:v>13.733420217000001</c:v>
                </c:pt>
                <c:pt idx="2963">
                  <c:v>13.733368154000001</c:v>
                </c:pt>
                <c:pt idx="2964">
                  <c:v>13.733313986000001</c:v>
                </c:pt>
                <c:pt idx="2965">
                  <c:v>13.733259088000001</c:v>
                </c:pt>
                <c:pt idx="2966">
                  <c:v>13.733200926</c:v>
                </c:pt>
                <c:pt idx="2967">
                  <c:v>13.733143832</c:v>
                </c:pt>
                <c:pt idx="2968">
                  <c:v>13.733086088</c:v>
                </c:pt>
                <c:pt idx="2969">
                  <c:v>13.733031508</c:v>
                </c:pt>
                <c:pt idx="2970">
                  <c:v>13.732979848999999</c:v>
                </c:pt>
                <c:pt idx="2971">
                  <c:v>13.732929922</c:v>
                </c:pt>
                <c:pt idx="2972">
                  <c:v>13.732884988</c:v>
                </c:pt>
                <c:pt idx="2973">
                  <c:v>13.732836717</c:v>
                </c:pt>
                <c:pt idx="2974">
                  <c:v>13.732788815999999</c:v>
                </c:pt>
                <c:pt idx="2975">
                  <c:v>13.732740851999999</c:v>
                </c:pt>
                <c:pt idx="2976">
                  <c:v>13.732695485000001</c:v>
                </c:pt>
                <c:pt idx="2977">
                  <c:v>13.732650537</c:v>
                </c:pt>
                <c:pt idx="2978">
                  <c:v>13.732606858</c:v>
                </c:pt>
                <c:pt idx="2979">
                  <c:v>13.732563691999999</c:v>
                </c:pt>
                <c:pt idx="2980">
                  <c:v>13.732519079999999</c:v>
                </c:pt>
                <c:pt idx="2981">
                  <c:v>13.732474831999999</c:v>
                </c:pt>
                <c:pt idx="2982">
                  <c:v>13.732428399</c:v>
                </c:pt>
                <c:pt idx="2983">
                  <c:v>13.7323839</c:v>
                </c:pt>
                <c:pt idx="2984">
                  <c:v>13.732340671999999</c:v>
                </c:pt>
                <c:pt idx="2985">
                  <c:v>13.732302291</c:v>
                </c:pt>
                <c:pt idx="2986">
                  <c:v>13.732269392999999</c:v>
                </c:pt>
                <c:pt idx="2987">
                  <c:v>13.732240379</c:v>
                </c:pt>
                <c:pt idx="2988">
                  <c:v>13.732215162999999</c:v>
                </c:pt>
                <c:pt idx="2989">
                  <c:v>13.732084498000001</c:v>
                </c:pt>
                <c:pt idx="2990">
                  <c:v>13.732166381000001</c:v>
                </c:pt>
                <c:pt idx="2991">
                  <c:v>13.732139421999999</c:v>
                </c:pt>
                <c:pt idx="2992">
                  <c:v>13.732112441</c:v>
                </c:pt>
                <c:pt idx="2993">
                  <c:v>13.732083320999999</c:v>
                </c:pt>
                <c:pt idx="2994">
                  <c:v>13.732053902000001</c:v>
                </c:pt>
                <c:pt idx="2995">
                  <c:v>13.73202611</c:v>
                </c:pt>
                <c:pt idx="2996">
                  <c:v>13.731998365000001</c:v>
                </c:pt>
                <c:pt idx="2997">
                  <c:v>13.731973546000001</c:v>
                </c:pt>
                <c:pt idx="2998">
                  <c:v>13.73194984</c:v>
                </c:pt>
                <c:pt idx="2999">
                  <c:v>13.731929703</c:v>
                </c:pt>
                <c:pt idx="3000">
                  <c:v>13.731911522000001</c:v>
                </c:pt>
                <c:pt idx="3001">
                  <c:v>13.731896851</c:v>
                </c:pt>
                <c:pt idx="3002">
                  <c:v>13.731885172</c:v>
                </c:pt>
                <c:pt idx="3003">
                  <c:v>13.731875987</c:v>
                </c:pt>
                <c:pt idx="3004">
                  <c:v>13.73186967</c:v>
                </c:pt>
                <c:pt idx="3005">
                  <c:v>13.731861661</c:v>
                </c:pt>
                <c:pt idx="3006">
                  <c:v>13.731855952</c:v>
                </c:pt>
                <c:pt idx="3007">
                  <c:v>13.731845551999999</c:v>
                </c:pt>
                <c:pt idx="3008">
                  <c:v>13.731832835000001</c:v>
                </c:pt>
                <c:pt idx="3009">
                  <c:v>13.731818607999999</c:v>
                </c:pt>
                <c:pt idx="3010">
                  <c:v>13.731804457000001</c:v>
                </c:pt>
                <c:pt idx="3011">
                  <c:v>13.731791915000001</c:v>
                </c:pt>
                <c:pt idx="3012">
                  <c:v>13.731781206000001</c:v>
                </c:pt>
                <c:pt idx="3013">
                  <c:v>13.731776180000001</c:v>
                </c:pt>
                <c:pt idx="3014">
                  <c:v>13.731774705999999</c:v>
                </c:pt>
                <c:pt idx="3015">
                  <c:v>13.731779508000001</c:v>
                </c:pt>
                <c:pt idx="3016">
                  <c:v>13.731787321000001</c:v>
                </c:pt>
                <c:pt idx="3017">
                  <c:v>13.731798553000001</c:v>
                </c:pt>
                <c:pt idx="3018">
                  <c:v>13.731810711</c:v>
                </c:pt>
                <c:pt idx="3019">
                  <c:v>13.731723093999999</c:v>
                </c:pt>
                <c:pt idx="3020">
                  <c:v>13.731831366</c:v>
                </c:pt>
                <c:pt idx="3021">
                  <c:v>13.731837849</c:v>
                </c:pt>
                <c:pt idx="3022">
                  <c:v>13.731843647</c:v>
                </c:pt>
                <c:pt idx="3023">
                  <c:v>13.731847088</c:v>
                </c:pt>
                <c:pt idx="3024">
                  <c:v>13.731852036999999</c:v>
                </c:pt>
                <c:pt idx="3025">
                  <c:v>13.731858592</c:v>
                </c:pt>
                <c:pt idx="3026">
                  <c:v>13.731868684</c:v>
                </c:pt>
                <c:pt idx="3027">
                  <c:v>13.731883796</c:v>
                </c:pt>
                <c:pt idx="3028">
                  <c:v>13.731902033000001</c:v>
                </c:pt>
                <c:pt idx="3029">
                  <c:v>13.731925116999999</c:v>
                </c:pt>
                <c:pt idx="3030">
                  <c:v>13.731949802000001</c:v>
                </c:pt>
                <c:pt idx="3031">
                  <c:v>13.731977753000001</c:v>
                </c:pt>
                <c:pt idx="3032">
                  <c:v>13.732037998999999</c:v>
                </c:pt>
                <c:pt idx="3033">
                  <c:v>13.732037998999999</c:v>
                </c:pt>
                <c:pt idx="3034">
                  <c:v>13.732069271</c:v>
                </c:pt>
                <c:pt idx="3035">
                  <c:v>13.732097989</c:v>
                </c:pt>
                <c:pt idx="3036">
                  <c:v>13.732125594999999</c:v>
                </c:pt>
                <c:pt idx="3037">
                  <c:v>13.732149331</c:v>
                </c:pt>
                <c:pt idx="3038">
                  <c:v>13.732172253</c:v>
                </c:pt>
                <c:pt idx="3039">
                  <c:v>13.732192627</c:v>
                </c:pt>
                <c:pt idx="3040">
                  <c:v>13.732215045</c:v>
                </c:pt>
                <c:pt idx="3041">
                  <c:v>13.73224327</c:v>
                </c:pt>
                <c:pt idx="3042">
                  <c:v>13.732274840000001</c:v>
                </c:pt>
                <c:pt idx="3043">
                  <c:v>13.732311317000001</c:v>
                </c:pt>
                <c:pt idx="3044">
                  <c:v>13.732352125</c:v>
                </c:pt>
                <c:pt idx="3045">
                  <c:v>13.732397023000001</c:v>
                </c:pt>
                <c:pt idx="3046">
                  <c:v>13.732440807</c:v>
                </c:pt>
                <c:pt idx="3047">
                  <c:v>13.732484361999999</c:v>
                </c:pt>
                <c:pt idx="3048">
                  <c:v>13.732524318999999</c:v>
                </c:pt>
                <c:pt idx="3049">
                  <c:v>13.732562489999999</c:v>
                </c:pt>
                <c:pt idx="3050">
                  <c:v>13.732599128</c:v>
                </c:pt>
                <c:pt idx="3051">
                  <c:v>13.732633878</c:v>
                </c:pt>
                <c:pt idx="3052">
                  <c:v>13.732669462</c:v>
                </c:pt>
                <c:pt idx="3053">
                  <c:v>13.732616515</c:v>
                </c:pt>
                <c:pt idx="3054">
                  <c:v>13.732743271</c:v>
                </c:pt>
                <c:pt idx="3055">
                  <c:v>13.732783534999999</c:v>
                </c:pt>
                <c:pt idx="3056">
                  <c:v>13.732829625999999</c:v>
                </c:pt>
                <c:pt idx="3057">
                  <c:v>13.732880022</c:v>
                </c:pt>
                <c:pt idx="3058">
                  <c:v>13.73293529</c:v>
                </c:pt>
                <c:pt idx="3059">
                  <c:v>13.732906755</c:v>
                </c:pt>
                <c:pt idx="3060">
                  <c:v>13.733055923</c:v>
                </c:pt>
                <c:pt idx="3061">
                  <c:v>13.733115587</c:v>
                </c:pt>
                <c:pt idx="3062">
                  <c:v>13.733170149999999</c:v>
                </c:pt>
                <c:pt idx="3063">
                  <c:v>13.733232484</c:v>
                </c:pt>
                <c:pt idx="3064">
                  <c:v>13.733296617000001</c:v>
                </c:pt>
                <c:pt idx="3065">
                  <c:v>13.733355736</c:v>
                </c:pt>
                <c:pt idx="3066">
                  <c:v>13.733397788</c:v>
                </c:pt>
                <c:pt idx="3067">
                  <c:v>13.733449378</c:v>
                </c:pt>
                <c:pt idx="3068">
                  <c:v>13.733502014000001</c:v>
                </c:pt>
                <c:pt idx="3069">
                  <c:v>13.733543811000001</c:v>
                </c:pt>
                <c:pt idx="3070">
                  <c:v>13.733613711</c:v>
                </c:pt>
                <c:pt idx="3071">
                  <c:v>13.733666973</c:v>
                </c:pt>
                <c:pt idx="3072">
                  <c:v>13.733755043</c:v>
                </c:pt>
                <c:pt idx="3073">
                  <c:v>13.733826044000001</c:v>
                </c:pt>
                <c:pt idx="3074">
                  <c:v>13.733903312000001</c:v>
                </c:pt>
                <c:pt idx="3075">
                  <c:v>13.733973056</c:v>
                </c:pt>
                <c:pt idx="3076">
                  <c:v>13.734051196999999</c:v>
                </c:pt>
                <c:pt idx="3077">
                  <c:v>13.734126872999999</c:v>
                </c:pt>
                <c:pt idx="3078">
                  <c:v>13.734199351999999</c:v>
                </c:pt>
                <c:pt idx="3079">
                  <c:v>13.734318461000001</c:v>
                </c:pt>
                <c:pt idx="3080">
                  <c:v>13.734389751</c:v>
                </c:pt>
                <c:pt idx="3081">
                  <c:v>13.734368635999999</c:v>
                </c:pt>
                <c:pt idx="3082">
                  <c:v>13.734511291</c:v>
                </c:pt>
                <c:pt idx="3083">
                  <c:v>13.734511291</c:v>
                </c:pt>
                <c:pt idx="3084">
                  <c:v>13.734580448000001</c:v>
                </c:pt>
                <c:pt idx="3085">
                  <c:v>13.734657050999999</c:v>
                </c:pt>
                <c:pt idx="3086">
                  <c:v>13.734740315</c:v>
                </c:pt>
                <c:pt idx="3087">
                  <c:v>13.734833042</c:v>
                </c:pt>
                <c:pt idx="3088">
                  <c:v>13.734914745999999</c:v>
                </c:pt>
                <c:pt idx="3089">
                  <c:v>13.735003442</c:v>
                </c:pt>
                <c:pt idx="3090">
                  <c:v>13.735098176999999</c:v>
                </c:pt>
                <c:pt idx="3091">
                  <c:v>13.735200649999999</c:v>
                </c:pt>
                <c:pt idx="3092">
                  <c:v>13.735278078</c:v>
                </c:pt>
                <c:pt idx="3093">
                  <c:v>13.735359464</c:v>
                </c:pt>
                <c:pt idx="3094">
                  <c:v>13.735449848</c:v>
                </c:pt>
                <c:pt idx="3095">
                  <c:v>13.735513452999999</c:v>
                </c:pt>
                <c:pt idx="3096">
                  <c:v>13.735589042000001</c:v>
                </c:pt>
                <c:pt idx="3097">
                  <c:v>13.735675873</c:v>
                </c:pt>
                <c:pt idx="3098">
                  <c:v>13.735746536000001</c:v>
                </c:pt>
                <c:pt idx="3099">
                  <c:v>13.735837792</c:v>
                </c:pt>
                <c:pt idx="3100">
                  <c:v>13.736067943</c:v>
                </c:pt>
                <c:pt idx="3101">
                  <c:v>13.736185953</c:v>
                </c:pt>
                <c:pt idx="3102">
                  <c:v>13.731949802000001</c:v>
                </c:pt>
                <c:pt idx="3103">
                  <c:v>13.735675873</c:v>
                </c:pt>
                <c:pt idx="3104">
                  <c:v>13.736278872</c:v>
                </c:pt>
                <c:pt idx="3105">
                  <c:v>13.736376055999999</c:v>
                </c:pt>
                <c:pt idx="3106">
                  <c:v>13.736473079</c:v>
                </c:pt>
                <c:pt idx="3107">
                  <c:v>13.73653755</c:v>
                </c:pt>
                <c:pt idx="3108">
                  <c:v>13.736654842</c:v>
                </c:pt>
                <c:pt idx="3109">
                  <c:v>13.736741936</c:v>
                </c:pt>
                <c:pt idx="3110">
                  <c:v>13.736823894</c:v>
                </c:pt>
                <c:pt idx="3111">
                  <c:v>13.736906893</c:v>
                </c:pt>
                <c:pt idx="3112">
                  <c:v>13.736993259</c:v>
                </c:pt>
                <c:pt idx="3113">
                  <c:v>13.737095914999999</c:v>
                </c:pt>
                <c:pt idx="3114">
                  <c:v>13.737198594000001</c:v>
                </c:pt>
                <c:pt idx="3115">
                  <c:v>13.737284017</c:v>
                </c:pt>
                <c:pt idx="3116">
                  <c:v>13.737409911</c:v>
                </c:pt>
                <c:pt idx="3117">
                  <c:v>13.737596332000001</c:v>
                </c:pt>
                <c:pt idx="3118">
                  <c:v>13.737695877</c:v>
                </c:pt>
                <c:pt idx="3119">
                  <c:v>13.737822632</c:v>
                </c:pt>
                <c:pt idx="3120">
                  <c:v>13.737919288000001</c:v>
                </c:pt>
                <c:pt idx="3121">
                  <c:v>13.738018576</c:v>
                </c:pt>
                <c:pt idx="3122">
                  <c:v>13.738066711</c:v>
                </c:pt>
                <c:pt idx="3123">
                  <c:v>13.738162518999999</c:v>
                </c:pt>
                <c:pt idx="3124">
                  <c:v>13.738269406000001</c:v>
                </c:pt>
                <c:pt idx="3125">
                  <c:v>13.738369646000001</c:v>
                </c:pt>
                <c:pt idx="3126">
                  <c:v>13.738471435999999</c:v>
                </c:pt>
                <c:pt idx="3127">
                  <c:v>13.738544348</c:v>
                </c:pt>
                <c:pt idx="3128">
                  <c:v>13.738677353</c:v>
                </c:pt>
                <c:pt idx="3129">
                  <c:v>13.738800495</c:v>
                </c:pt>
                <c:pt idx="3130">
                  <c:v>13.738922686</c:v>
                </c:pt>
                <c:pt idx="3131">
                  <c:v>13.739028177</c:v>
                </c:pt>
                <c:pt idx="3132">
                  <c:v>13.739190642000001</c:v>
                </c:pt>
                <c:pt idx="3133">
                  <c:v>13.739319953000001</c:v>
                </c:pt>
                <c:pt idx="3134">
                  <c:v>13.739493238</c:v>
                </c:pt>
                <c:pt idx="3135">
                  <c:v>13.739622914</c:v>
                </c:pt>
                <c:pt idx="3136">
                  <c:v>13.739743883999999</c:v>
                </c:pt>
                <c:pt idx="3137">
                  <c:v>13.739863084</c:v>
                </c:pt>
                <c:pt idx="3138">
                  <c:v>13.739910965</c:v>
                </c:pt>
                <c:pt idx="3139">
                  <c:v>13.740092546</c:v>
                </c:pt>
                <c:pt idx="3140">
                  <c:v>13.740178590999999</c:v>
                </c:pt>
                <c:pt idx="3141">
                  <c:v>13.740330654999999</c:v>
                </c:pt>
                <c:pt idx="3142">
                  <c:v>13.740452591</c:v>
                </c:pt>
                <c:pt idx="3143">
                  <c:v>13.740531989000001</c:v>
                </c:pt>
                <c:pt idx="3144">
                  <c:v>13.740673299999999</c:v>
                </c:pt>
                <c:pt idx="3145">
                  <c:v>13.740794210000001</c:v>
                </c:pt>
                <c:pt idx="3146">
                  <c:v>13.740948043</c:v>
                </c:pt>
                <c:pt idx="3147">
                  <c:v>13.741075835</c:v>
                </c:pt>
                <c:pt idx="3148">
                  <c:v>13.741255202</c:v>
                </c:pt>
                <c:pt idx="3149">
                  <c:v>13.741393284000001</c:v>
                </c:pt>
                <c:pt idx="3150">
                  <c:v>13.741658379</c:v>
                </c:pt>
                <c:pt idx="3151">
                  <c:v>13.741742019</c:v>
                </c:pt>
                <c:pt idx="3152">
                  <c:v>13.741742019</c:v>
                </c:pt>
                <c:pt idx="3153">
                  <c:v>13.741918974000001</c:v>
                </c:pt>
                <c:pt idx="3154">
                  <c:v>13.74205036</c:v>
                </c:pt>
                <c:pt idx="3155">
                  <c:v>13.742194982999999</c:v>
                </c:pt>
                <c:pt idx="3156">
                  <c:v>13.742332592</c:v>
                </c:pt>
                <c:pt idx="3157">
                  <c:v>13.742483751</c:v>
                </c:pt>
                <c:pt idx="3158">
                  <c:v>13.742639413999999</c:v>
                </c:pt>
                <c:pt idx="3159">
                  <c:v>13.742806118000001</c:v>
                </c:pt>
                <c:pt idx="3160">
                  <c:v>13.742961061999999</c:v>
                </c:pt>
                <c:pt idx="3161">
                  <c:v>13.74312303</c:v>
                </c:pt>
                <c:pt idx="3162">
                  <c:v>13.743280382</c:v>
                </c:pt>
                <c:pt idx="3163">
                  <c:v>13.743440353</c:v>
                </c:pt>
                <c:pt idx="3164">
                  <c:v>13.743600054</c:v>
                </c:pt>
                <c:pt idx="3165">
                  <c:v>13.743751101000001</c:v>
                </c:pt>
                <c:pt idx="3166">
                  <c:v>13.743901487</c:v>
                </c:pt>
                <c:pt idx="3167">
                  <c:v>13.744055648</c:v>
                </c:pt>
                <c:pt idx="3168">
                  <c:v>13.74420183</c:v>
                </c:pt>
                <c:pt idx="3169">
                  <c:v>13.744349682999999</c:v>
                </c:pt>
                <c:pt idx="3170">
                  <c:v>13.744679662999999</c:v>
                </c:pt>
                <c:pt idx="3171">
                  <c:v>13.744845934000001</c:v>
                </c:pt>
                <c:pt idx="3172">
                  <c:v>13.745066781</c:v>
                </c:pt>
                <c:pt idx="3173">
                  <c:v>13.745066781</c:v>
                </c:pt>
                <c:pt idx="3174">
                  <c:v>13.745249555999999</c:v>
                </c:pt>
                <c:pt idx="3175">
                  <c:v>13.745430090999999</c:v>
                </c:pt>
                <c:pt idx="3176">
                  <c:v>13.74561345</c:v>
                </c:pt>
                <c:pt idx="3177">
                  <c:v>13.745782831</c:v>
                </c:pt>
                <c:pt idx="3178">
                  <c:v>13.745956558</c:v>
                </c:pt>
                <c:pt idx="3179">
                  <c:v>13.746130561999999</c:v>
                </c:pt>
                <c:pt idx="3180">
                  <c:v>13.746291292</c:v>
                </c:pt>
                <c:pt idx="3181">
                  <c:v>13.746447551999999</c:v>
                </c:pt>
                <c:pt idx="3182">
                  <c:v>13.746607834000001</c:v>
                </c:pt>
                <c:pt idx="3183">
                  <c:v>13.746773717</c:v>
                </c:pt>
                <c:pt idx="3184">
                  <c:v>13.746929927</c:v>
                </c:pt>
                <c:pt idx="3185">
                  <c:v>13.747094701</c:v>
                </c:pt>
                <c:pt idx="3186">
                  <c:v>13.7472785</c:v>
                </c:pt>
                <c:pt idx="3187">
                  <c:v>13.747468853000001</c:v>
                </c:pt>
                <c:pt idx="3188">
                  <c:v>13.747607745</c:v>
                </c:pt>
                <c:pt idx="3189">
                  <c:v>13.747679925</c:v>
                </c:pt>
                <c:pt idx="3190">
                  <c:v>13.747787944000001</c:v>
                </c:pt>
                <c:pt idx="3191">
                  <c:v>13.747892392000001</c:v>
                </c:pt>
                <c:pt idx="3192">
                  <c:v>13.747994128</c:v>
                </c:pt>
                <c:pt idx="3193">
                  <c:v>13.748084298</c:v>
                </c:pt>
                <c:pt idx="3194">
                  <c:v>13.748189762000001</c:v>
                </c:pt>
                <c:pt idx="3195">
                  <c:v>13.748288019</c:v>
                </c:pt>
                <c:pt idx="3196">
                  <c:v>13.748331651999999</c:v>
                </c:pt>
                <c:pt idx="3197">
                  <c:v>13.748291350000001</c:v>
                </c:pt>
                <c:pt idx="3198">
                  <c:v>13.748309817999999</c:v>
                </c:pt>
                <c:pt idx="3199">
                  <c:v>13.748331595</c:v>
                </c:pt>
                <c:pt idx="3200">
                  <c:v>13.748348164999999</c:v>
                </c:pt>
                <c:pt idx="3201">
                  <c:v>13.748384117000001</c:v>
                </c:pt>
                <c:pt idx="3202">
                  <c:v>13.748437232000001</c:v>
                </c:pt>
                <c:pt idx="3203">
                  <c:v>13.748477511000001</c:v>
                </c:pt>
                <c:pt idx="3204">
                  <c:v>13.748517973</c:v>
                </c:pt>
                <c:pt idx="3205">
                  <c:v>13.748565817999999</c:v>
                </c:pt>
                <c:pt idx="3206">
                  <c:v>13.748567166000001</c:v>
                </c:pt>
                <c:pt idx="3207">
                  <c:v>13.748624535999999</c:v>
                </c:pt>
                <c:pt idx="3208">
                  <c:v>13.748654581</c:v>
                </c:pt>
                <c:pt idx="3209">
                  <c:v>13.748686533000001</c:v>
                </c:pt>
                <c:pt idx="3210">
                  <c:v>13.748641834000001</c:v>
                </c:pt>
                <c:pt idx="3211">
                  <c:v>13.748505388</c:v>
                </c:pt>
                <c:pt idx="3212">
                  <c:v>13.748463801</c:v>
                </c:pt>
                <c:pt idx="3213">
                  <c:v>13.748422501</c:v>
                </c:pt>
                <c:pt idx="3214">
                  <c:v>13.748382039000001</c:v>
                </c:pt>
                <c:pt idx="3215">
                  <c:v>13.748357554</c:v>
                </c:pt>
                <c:pt idx="3216">
                  <c:v>13.748241766</c:v>
                </c:pt>
                <c:pt idx="3217">
                  <c:v>13.748029222</c:v>
                </c:pt>
                <c:pt idx="3218">
                  <c:v>13.74792431</c:v>
                </c:pt>
                <c:pt idx="3219">
                  <c:v>13.747826751</c:v>
                </c:pt>
                <c:pt idx="3220">
                  <c:v>13.747718102</c:v>
                </c:pt>
                <c:pt idx="3221">
                  <c:v>13.747603781</c:v>
                </c:pt>
                <c:pt idx="3222">
                  <c:v>13.74749057</c:v>
                </c:pt>
                <c:pt idx="3223">
                  <c:v>13.747383245</c:v>
                </c:pt>
                <c:pt idx="3224">
                  <c:v>13.747256761999999</c:v>
                </c:pt>
                <c:pt idx="3225">
                  <c:v>13.747146337</c:v>
                </c:pt>
                <c:pt idx="3226">
                  <c:v>13.747035330999999</c:v>
                </c:pt>
                <c:pt idx="3227">
                  <c:v>13.746924426</c:v>
                </c:pt>
                <c:pt idx="3228">
                  <c:v>13.746819731</c:v>
                </c:pt>
                <c:pt idx="3229">
                  <c:v>13.746720625</c:v>
                </c:pt>
                <c:pt idx="3230">
                  <c:v>13.746626929</c:v>
                </c:pt>
                <c:pt idx="3231">
                  <c:v>13.746531631</c:v>
                </c:pt>
                <c:pt idx="3232">
                  <c:v>13.74643653</c:v>
                </c:pt>
                <c:pt idx="3233">
                  <c:v>13.746340089</c:v>
                </c:pt>
                <c:pt idx="3234">
                  <c:v>13.746241015000001</c:v>
                </c:pt>
                <c:pt idx="3235">
                  <c:v>13.746138705</c:v>
                </c:pt>
                <c:pt idx="3236">
                  <c:v>13.746032402000001</c:v>
                </c:pt>
                <c:pt idx="3237">
                  <c:v>13.745924203</c:v>
                </c:pt>
                <c:pt idx="3238">
                  <c:v>13.745813445</c:v>
                </c:pt>
                <c:pt idx="3239">
                  <c:v>13.745704887</c:v>
                </c:pt>
                <c:pt idx="3240">
                  <c:v>13.745597729</c:v>
                </c:pt>
                <c:pt idx="3241">
                  <c:v>13.745494996</c:v>
                </c:pt>
                <c:pt idx="3242">
                  <c:v>13.745395631999999</c:v>
                </c:pt>
                <c:pt idx="3243">
                  <c:v>13.745299244</c:v>
                </c:pt>
                <c:pt idx="3244">
                  <c:v>13.745206404999999</c:v>
                </c:pt>
                <c:pt idx="3245">
                  <c:v>13.745113388</c:v>
                </c:pt>
                <c:pt idx="3246">
                  <c:v>13.745021735</c:v>
                </c:pt>
                <c:pt idx="3247">
                  <c:v>13.744927842999999</c:v>
                </c:pt>
                <c:pt idx="3248">
                  <c:v>13.744833837</c:v>
                </c:pt>
                <c:pt idx="3249">
                  <c:v>13.744737990000001</c:v>
                </c:pt>
                <c:pt idx="3250">
                  <c:v>13.744641091</c:v>
                </c:pt>
                <c:pt idx="3251">
                  <c:v>13.744543644</c:v>
                </c:pt>
                <c:pt idx="3252">
                  <c:v>13.744443950999999</c:v>
                </c:pt>
                <c:pt idx="3253">
                  <c:v>13.744344462000001</c:v>
                </c:pt>
                <c:pt idx="3254">
                  <c:v>13.74424363</c:v>
                </c:pt>
                <c:pt idx="3255">
                  <c:v>13.74414531</c:v>
                </c:pt>
                <c:pt idx="3256">
                  <c:v>13.744048018000001</c:v>
                </c:pt>
                <c:pt idx="3257">
                  <c:v>13.743956339</c:v>
                </c:pt>
                <c:pt idx="3258">
                  <c:v>13.743869224999999</c:v>
                </c:pt>
                <c:pt idx="3259">
                  <c:v>13.743785701</c:v>
                </c:pt>
                <c:pt idx="3260">
                  <c:v>13.743705301</c:v>
                </c:pt>
                <c:pt idx="3261">
                  <c:v>13.743623465000001</c:v>
                </c:pt>
                <c:pt idx="3262">
                  <c:v>13.743434073</c:v>
                </c:pt>
                <c:pt idx="3263">
                  <c:v>13.743434073</c:v>
                </c:pt>
                <c:pt idx="3264">
                  <c:v>13.743342148</c:v>
                </c:pt>
                <c:pt idx="3265">
                  <c:v>13.743264046</c:v>
                </c:pt>
                <c:pt idx="3266">
                  <c:v>13.743166133000001</c:v>
                </c:pt>
                <c:pt idx="3267">
                  <c:v>13.743069354999999</c:v>
                </c:pt>
                <c:pt idx="3268">
                  <c:v>13.742973986999999</c:v>
                </c:pt>
                <c:pt idx="3269">
                  <c:v>13.742881709000001</c:v>
                </c:pt>
                <c:pt idx="3270">
                  <c:v>13.742789281</c:v>
                </c:pt>
                <c:pt idx="3271">
                  <c:v>13.742700106999999</c:v>
                </c:pt>
                <c:pt idx="3272">
                  <c:v>13.742611198000001</c:v>
                </c:pt>
                <c:pt idx="3273">
                  <c:v>13.742524593000001</c:v>
                </c:pt>
                <c:pt idx="3274">
                  <c:v>13.742438958999999</c:v>
                </c:pt>
                <c:pt idx="3275">
                  <c:v>13.742353628</c:v>
                </c:pt>
                <c:pt idx="3276">
                  <c:v>13.742269095999999</c:v>
                </c:pt>
                <c:pt idx="3277">
                  <c:v>13.74218231</c:v>
                </c:pt>
                <c:pt idx="3278">
                  <c:v>13.74209478</c:v>
                </c:pt>
                <c:pt idx="3279">
                  <c:v>13.742004297999999</c:v>
                </c:pt>
                <c:pt idx="3280">
                  <c:v>13.741914103999999</c:v>
                </c:pt>
                <c:pt idx="3281">
                  <c:v>13.741823420999999</c:v>
                </c:pt>
                <c:pt idx="3282">
                  <c:v>13.74173397</c:v>
                </c:pt>
                <c:pt idx="3283">
                  <c:v>13.741646102000001</c:v>
                </c:pt>
                <c:pt idx="3284">
                  <c:v>13.7415602</c:v>
                </c:pt>
                <c:pt idx="3285">
                  <c:v>13.741477467999999</c:v>
                </c:pt>
                <c:pt idx="3286">
                  <c:v>13.741396716000001</c:v>
                </c:pt>
                <c:pt idx="3287">
                  <c:v>13.741319991999999</c:v>
                </c:pt>
                <c:pt idx="3288">
                  <c:v>13.741244383</c:v>
                </c:pt>
                <c:pt idx="3289">
                  <c:v>13.741171006</c:v>
                </c:pt>
                <c:pt idx="3290">
                  <c:v>13.741096825</c:v>
                </c:pt>
                <c:pt idx="3291">
                  <c:v>13.741020179</c:v>
                </c:pt>
                <c:pt idx="3292">
                  <c:v>13.740941995</c:v>
                </c:pt>
                <c:pt idx="3293">
                  <c:v>13.740860097000001</c:v>
                </c:pt>
                <c:pt idx="3294">
                  <c:v>13.74077773</c:v>
                </c:pt>
                <c:pt idx="3295">
                  <c:v>13.740693845999999</c:v>
                </c:pt>
                <c:pt idx="3296">
                  <c:v>13.740612705</c:v>
                </c:pt>
                <c:pt idx="3297">
                  <c:v>13.740532936999999</c:v>
                </c:pt>
                <c:pt idx="3298">
                  <c:v>13.740455979</c:v>
                </c:pt>
                <c:pt idx="3299">
                  <c:v>13.740381258999999</c:v>
                </c:pt>
                <c:pt idx="3300">
                  <c:v>13.740305144000001</c:v>
                </c:pt>
                <c:pt idx="3301">
                  <c:v>13.740230807</c:v>
                </c:pt>
                <c:pt idx="3302">
                  <c:v>13.740152302</c:v>
                </c:pt>
                <c:pt idx="3303">
                  <c:v>13.740075388999999</c:v>
                </c:pt>
                <c:pt idx="3304">
                  <c:v>13.739997730000001</c:v>
                </c:pt>
                <c:pt idx="3305">
                  <c:v>13.739921411999999</c:v>
                </c:pt>
                <c:pt idx="3306">
                  <c:v>13.739844911</c:v>
                </c:pt>
                <c:pt idx="3307">
                  <c:v>13.739767793</c:v>
                </c:pt>
                <c:pt idx="3308">
                  <c:v>13.739691130000001</c:v>
                </c:pt>
                <c:pt idx="3309">
                  <c:v>13.739613178999999</c:v>
                </c:pt>
                <c:pt idx="3310">
                  <c:v>13.739536692</c:v>
                </c:pt>
                <c:pt idx="3311">
                  <c:v>13.739459567999999</c:v>
                </c:pt>
                <c:pt idx="3312">
                  <c:v>13.73938624</c:v>
                </c:pt>
                <c:pt idx="3313">
                  <c:v>13.739314414000001</c:v>
                </c:pt>
                <c:pt idx="3314">
                  <c:v>13.739247099</c:v>
                </c:pt>
                <c:pt idx="3315">
                  <c:v>13.739183596</c:v>
                </c:pt>
                <c:pt idx="3316">
                  <c:v>13.739122160000001</c:v>
                </c:pt>
                <c:pt idx="3317">
                  <c:v>13.739062606999999</c:v>
                </c:pt>
                <c:pt idx="3318">
                  <c:v>13.739000719</c:v>
                </c:pt>
                <c:pt idx="3319">
                  <c:v>13.738938416</c:v>
                </c:pt>
                <c:pt idx="3320">
                  <c:v>13.738872924000001</c:v>
                </c:pt>
                <c:pt idx="3321">
                  <c:v>13.738807029</c:v>
                </c:pt>
                <c:pt idx="3322">
                  <c:v>13.738740741999999</c:v>
                </c:pt>
                <c:pt idx="3323">
                  <c:v>13.738675172000001</c:v>
                </c:pt>
                <c:pt idx="3324">
                  <c:v>13.738491207999999</c:v>
                </c:pt>
                <c:pt idx="3325">
                  <c:v>13.738432499</c:v>
                </c:pt>
                <c:pt idx="3326">
                  <c:v>13.738376191</c:v>
                </c:pt>
                <c:pt idx="3327">
                  <c:v>13.738321164</c:v>
                </c:pt>
                <c:pt idx="3328">
                  <c:v>13.738321164</c:v>
                </c:pt>
                <c:pt idx="3329">
                  <c:v>13.738267885999999</c:v>
                </c:pt>
                <c:pt idx="3330">
                  <c:v>13.738267885999999</c:v>
                </c:pt>
                <c:pt idx="3331">
                  <c:v>13.738215442</c:v>
                </c:pt>
                <c:pt idx="3332">
                  <c:v>13.738165102</c:v>
                </c:pt>
                <c:pt idx="3333">
                  <c:v>13.738115033</c:v>
                </c:pt>
                <c:pt idx="3334">
                  <c:v>13.738059336999999</c:v>
                </c:pt>
                <c:pt idx="3335">
                  <c:v>13.738003597000001</c:v>
                </c:pt>
                <c:pt idx="3336">
                  <c:v>13.737946131999999</c:v>
                </c:pt>
                <c:pt idx="3337">
                  <c:v>13.737890301</c:v>
                </c:pt>
                <c:pt idx="3338">
                  <c:v>13.737783575</c:v>
                </c:pt>
                <c:pt idx="3339">
                  <c:v>13.737734887</c:v>
                </c:pt>
                <c:pt idx="3340">
                  <c:v>13.737688216</c:v>
                </c:pt>
                <c:pt idx="3341">
                  <c:v>13.73764575</c:v>
                </c:pt>
                <c:pt idx="3342">
                  <c:v>13.73764575</c:v>
                </c:pt>
                <c:pt idx="3343">
                  <c:v>13.737604444</c:v>
                </c:pt>
                <c:pt idx="3344">
                  <c:v>13.737566743</c:v>
                </c:pt>
                <c:pt idx="3345">
                  <c:v>13.737529938</c:v>
                </c:pt>
                <c:pt idx="3346">
                  <c:v>13.737493528</c:v>
                </c:pt>
                <c:pt idx="3347">
                  <c:v>13.737456739000001</c:v>
                </c:pt>
                <c:pt idx="3348">
                  <c:v>13.737417730000001</c:v>
                </c:pt>
                <c:pt idx="3349">
                  <c:v>13.737378100000001</c:v>
                </c:pt>
                <c:pt idx="3350">
                  <c:v>13.737336037</c:v>
                </c:pt>
                <c:pt idx="3351">
                  <c:v>13.737295708</c:v>
                </c:pt>
                <c:pt idx="3352">
                  <c:v>13.737255849</c:v>
                </c:pt>
                <c:pt idx="3353">
                  <c:v>13.737220333</c:v>
                </c:pt>
                <c:pt idx="3354">
                  <c:v>13.737188113</c:v>
                </c:pt>
                <c:pt idx="3355">
                  <c:v>13.737158936</c:v>
                </c:pt>
                <c:pt idx="3356">
                  <c:v>13.737133246999999</c:v>
                </c:pt>
                <c:pt idx="3357">
                  <c:v>13.737107963</c:v>
                </c:pt>
                <c:pt idx="3358">
                  <c:v>13.737084620999999</c:v>
                </c:pt>
                <c:pt idx="3359">
                  <c:v>13.737060111</c:v>
                </c:pt>
                <c:pt idx="3360">
                  <c:v>13.73703678</c:v>
                </c:pt>
                <c:pt idx="3361">
                  <c:v>13.737012688</c:v>
                </c:pt>
                <c:pt idx="3362">
                  <c:v>13.736989737</c:v>
                </c:pt>
                <c:pt idx="3363">
                  <c:v>13.736967400999999</c:v>
                </c:pt>
                <c:pt idx="3364">
                  <c:v>13.736944381000001</c:v>
                </c:pt>
                <c:pt idx="3365">
                  <c:v>13.736922421999999</c:v>
                </c:pt>
                <c:pt idx="3366">
                  <c:v>13.736899331</c:v>
                </c:pt>
                <c:pt idx="3367">
                  <c:v>13.736879728</c:v>
                </c:pt>
                <c:pt idx="3368">
                  <c:v>13.736862073999999</c:v>
                </c:pt>
                <c:pt idx="3369">
                  <c:v>13.736848202999999</c:v>
                </c:pt>
                <c:pt idx="3370">
                  <c:v>13.736838117</c:v>
                </c:pt>
                <c:pt idx="3371">
                  <c:v>13.736827659999999</c:v>
                </c:pt>
                <c:pt idx="3372">
                  <c:v>13.736821580000001</c:v>
                </c:pt>
                <c:pt idx="3373">
                  <c:v>13.736815647</c:v>
                </c:pt>
                <c:pt idx="3374">
                  <c:v>13.736811553000001</c:v>
                </c:pt>
                <c:pt idx="3375">
                  <c:v>13.736802197999999</c:v>
                </c:pt>
                <c:pt idx="3376">
                  <c:v>13.736792578999999</c:v>
                </c:pt>
                <c:pt idx="3377">
                  <c:v>13.736780844</c:v>
                </c:pt>
                <c:pt idx="3378">
                  <c:v>13.736769686000001</c:v>
                </c:pt>
                <c:pt idx="3379">
                  <c:v>13.736759936</c:v>
                </c:pt>
                <c:pt idx="3380">
                  <c:v>13.736752095</c:v>
                </c:pt>
                <c:pt idx="3381">
                  <c:v>13.736748036</c:v>
                </c:pt>
                <c:pt idx="3382">
                  <c:v>13.736746033999999</c:v>
                </c:pt>
                <c:pt idx="3383">
                  <c:v>13.736749</c:v>
                </c:pt>
                <c:pt idx="3384">
                  <c:v>13.736753658</c:v>
                </c:pt>
                <c:pt idx="3385">
                  <c:v>13.736762466</c:v>
                </c:pt>
                <c:pt idx="3386">
                  <c:v>13.736774296</c:v>
                </c:pt>
                <c:pt idx="3387">
                  <c:v>13.736787145999999</c:v>
                </c:pt>
                <c:pt idx="3388">
                  <c:v>13.736801401999999</c:v>
                </c:pt>
                <c:pt idx="3389">
                  <c:v>13.736813743000001</c:v>
                </c:pt>
                <c:pt idx="3390">
                  <c:v>13.7368255</c:v>
                </c:pt>
                <c:pt idx="3391">
                  <c:v>13.736836928000001</c:v>
                </c:pt>
                <c:pt idx="3392">
                  <c:v>13.736848438000001</c:v>
                </c:pt>
                <c:pt idx="3393">
                  <c:v>13.736855437999999</c:v>
                </c:pt>
                <c:pt idx="3394">
                  <c:v>13.736861924999999</c:v>
                </c:pt>
                <c:pt idx="3395">
                  <c:v>13.736878586</c:v>
                </c:pt>
                <c:pt idx="3396">
                  <c:v>13.736882978000001</c:v>
                </c:pt>
                <c:pt idx="3397">
                  <c:v>13.736900737999999</c:v>
                </c:pt>
                <c:pt idx="3398">
                  <c:v>13.736922245000001</c:v>
                </c:pt>
                <c:pt idx="3399">
                  <c:v>13.736949806</c:v>
                </c:pt>
                <c:pt idx="3400">
                  <c:v>13.736978992999999</c:v>
                </c:pt>
                <c:pt idx="3401">
                  <c:v>13.737010915999999</c:v>
                </c:pt>
                <c:pt idx="3402">
                  <c:v>13.737042771</c:v>
                </c:pt>
                <c:pt idx="3403">
                  <c:v>13.737072755</c:v>
                </c:pt>
                <c:pt idx="3404">
                  <c:v>13.737101144</c:v>
                </c:pt>
                <c:pt idx="3405">
                  <c:v>13.737125496999999</c:v>
                </c:pt>
                <c:pt idx="3406">
                  <c:v>13.73714829</c:v>
                </c:pt>
                <c:pt idx="3407">
                  <c:v>13.737168977</c:v>
                </c:pt>
                <c:pt idx="3408">
                  <c:v>13.737189579000001</c:v>
                </c:pt>
                <c:pt idx="3409">
                  <c:v>13.737212451</c:v>
                </c:pt>
                <c:pt idx="3410">
                  <c:v>13.737240944</c:v>
                </c:pt>
                <c:pt idx="3411">
                  <c:v>13.737274774999999</c:v>
                </c:pt>
                <c:pt idx="3412">
                  <c:v>13.737312359000001</c:v>
                </c:pt>
                <c:pt idx="3413">
                  <c:v>13.737354778</c:v>
                </c:pt>
                <c:pt idx="3414">
                  <c:v>13.737398260999999</c:v>
                </c:pt>
                <c:pt idx="3415">
                  <c:v>13.737444529999999</c:v>
                </c:pt>
                <c:pt idx="3416">
                  <c:v>13.737503492</c:v>
                </c:pt>
                <c:pt idx="3417">
                  <c:v>13.737536796000001</c:v>
                </c:pt>
                <c:pt idx="3418">
                  <c:v>13.737582296999999</c:v>
                </c:pt>
                <c:pt idx="3419">
                  <c:v>13.737626053</c:v>
                </c:pt>
                <c:pt idx="3420">
                  <c:v>13.737670387</c:v>
                </c:pt>
                <c:pt idx="3421">
                  <c:v>13.737707728</c:v>
                </c:pt>
                <c:pt idx="3422">
                  <c:v>13.737746787000001</c:v>
                </c:pt>
                <c:pt idx="3423">
                  <c:v>13.737781954000001</c:v>
                </c:pt>
                <c:pt idx="3424">
                  <c:v>13.737813532000001</c:v>
                </c:pt>
                <c:pt idx="3425">
                  <c:v>13.737870936</c:v>
                </c:pt>
                <c:pt idx="3426">
                  <c:v>13.737929058000001</c:v>
                </c:pt>
                <c:pt idx="3427">
                  <c:v>13.737990661</c:v>
                </c:pt>
                <c:pt idx="3428">
                  <c:v>13.738051648000001</c:v>
                </c:pt>
                <c:pt idx="3429">
                  <c:v>13.738120865000001</c:v>
                </c:pt>
                <c:pt idx="3430">
                  <c:v>13.738184043</c:v>
                </c:pt>
                <c:pt idx="3431">
                  <c:v>13.738249243</c:v>
                </c:pt>
                <c:pt idx="3432">
                  <c:v>13.738305668000001</c:v>
                </c:pt>
                <c:pt idx="3433">
                  <c:v>13.738356489999999</c:v>
                </c:pt>
                <c:pt idx="3434">
                  <c:v>13.738415934000001</c:v>
                </c:pt>
                <c:pt idx="3435">
                  <c:v>13.738469968</c:v>
                </c:pt>
                <c:pt idx="3436">
                  <c:v>13.738518714</c:v>
                </c:pt>
                <c:pt idx="3437">
                  <c:v>13.738584037000001</c:v>
                </c:pt>
                <c:pt idx="3438">
                  <c:v>13.738636967</c:v>
                </c:pt>
                <c:pt idx="3439">
                  <c:v>13.738710035</c:v>
                </c:pt>
                <c:pt idx="3440">
                  <c:v>13.738779484</c:v>
                </c:pt>
                <c:pt idx="3441">
                  <c:v>13.738846015</c:v>
                </c:pt>
                <c:pt idx="3442">
                  <c:v>13.738927579</c:v>
                </c:pt>
                <c:pt idx="3443">
                  <c:v>13.738992357000001</c:v>
                </c:pt>
                <c:pt idx="3444">
                  <c:v>13.739081540999999</c:v>
                </c:pt>
                <c:pt idx="3445">
                  <c:v>13.739158912000001</c:v>
                </c:pt>
                <c:pt idx="3446">
                  <c:v>13.73923076</c:v>
                </c:pt>
                <c:pt idx="3447">
                  <c:v>13.739324534</c:v>
                </c:pt>
                <c:pt idx="3448">
                  <c:v>13.739374062</c:v>
                </c:pt>
                <c:pt idx="3449">
                  <c:v>13.739445462999999</c:v>
                </c:pt>
                <c:pt idx="3450">
                  <c:v>13.739510799</c:v>
                </c:pt>
                <c:pt idx="3451">
                  <c:v>13.739581600999999</c:v>
                </c:pt>
                <c:pt idx="3452">
                  <c:v>13.739637527999999</c:v>
                </c:pt>
                <c:pt idx="3453">
                  <c:v>13.739719503</c:v>
                </c:pt>
                <c:pt idx="3454">
                  <c:v>13.739787595999999</c:v>
                </c:pt>
                <c:pt idx="3455">
                  <c:v>13.739882388</c:v>
                </c:pt>
                <c:pt idx="3456">
                  <c:v>13.739973987999999</c:v>
                </c:pt>
                <c:pt idx="3457">
                  <c:v>13.740153833000001</c:v>
                </c:pt>
                <c:pt idx="3458">
                  <c:v>13.740245057999999</c:v>
                </c:pt>
                <c:pt idx="3459">
                  <c:v>13.740350971</c:v>
                </c:pt>
                <c:pt idx="3460">
                  <c:v>13.740424417</c:v>
                </c:pt>
                <c:pt idx="3461">
                  <c:v>13.740513812</c:v>
                </c:pt>
                <c:pt idx="3462">
                  <c:v>13.740513812</c:v>
                </c:pt>
                <c:pt idx="3463">
                  <c:v>13.740595992999999</c:v>
                </c:pt>
                <c:pt idx="3464">
                  <c:v>13.740671967000001</c:v>
                </c:pt>
                <c:pt idx="3465">
                  <c:v>13.740751324</c:v>
                </c:pt>
                <c:pt idx="3466">
                  <c:v>13.740848347</c:v>
                </c:pt>
                <c:pt idx="3467">
                  <c:v>13.740933002</c:v>
                </c:pt>
                <c:pt idx="3468">
                  <c:v>13.741025787</c:v>
                </c:pt>
                <c:pt idx="3469">
                  <c:v>13.741130702</c:v>
                </c:pt>
                <c:pt idx="3470">
                  <c:v>13.741229747</c:v>
                </c:pt>
                <c:pt idx="3471">
                  <c:v>13.741428973</c:v>
                </c:pt>
                <c:pt idx="3472">
                  <c:v>13.741548685</c:v>
                </c:pt>
                <c:pt idx="3473">
                  <c:v>13.741634961000001</c:v>
                </c:pt>
                <c:pt idx="3474">
                  <c:v>13.741760993</c:v>
                </c:pt>
                <c:pt idx="3475">
                  <c:v>13.741855858999999</c:v>
                </c:pt>
                <c:pt idx="3476">
                  <c:v>13.741855858999999</c:v>
                </c:pt>
                <c:pt idx="3477">
                  <c:v>13.741938201</c:v>
                </c:pt>
                <c:pt idx="3478">
                  <c:v>13.742051998000001</c:v>
                </c:pt>
                <c:pt idx="3479">
                  <c:v>13.742127168</c:v>
                </c:pt>
                <c:pt idx="3480">
                  <c:v>13.742218799</c:v>
                </c:pt>
                <c:pt idx="3481">
                  <c:v>13.74234077</c:v>
                </c:pt>
                <c:pt idx="3482">
                  <c:v>13.742466024000001</c:v>
                </c:pt>
                <c:pt idx="3483">
                  <c:v>13.742542587000001</c:v>
                </c:pt>
                <c:pt idx="3484">
                  <c:v>13.742662832000001</c:v>
                </c:pt>
                <c:pt idx="3485">
                  <c:v>13.742900453000001</c:v>
                </c:pt>
                <c:pt idx="3486">
                  <c:v>13.743042043999999</c:v>
                </c:pt>
                <c:pt idx="3487">
                  <c:v>13.743150198</c:v>
                </c:pt>
                <c:pt idx="3488">
                  <c:v>13.743214065</c:v>
                </c:pt>
                <c:pt idx="3489">
                  <c:v>13.743370734999999</c:v>
                </c:pt>
                <c:pt idx="3490">
                  <c:v>13.743474945999999</c:v>
                </c:pt>
                <c:pt idx="3491">
                  <c:v>13.743474945999999</c:v>
                </c:pt>
                <c:pt idx="3492">
                  <c:v>13.74358971</c:v>
                </c:pt>
                <c:pt idx="3493">
                  <c:v>13.74366966</c:v>
                </c:pt>
                <c:pt idx="3494">
                  <c:v>13.743789124999999</c:v>
                </c:pt>
                <c:pt idx="3495">
                  <c:v>13.743899387000001</c:v>
                </c:pt>
                <c:pt idx="3496">
                  <c:v>13.744030442</c:v>
                </c:pt>
                <c:pt idx="3497">
                  <c:v>13.744135267000001</c:v>
                </c:pt>
                <c:pt idx="3498">
                  <c:v>13.744252458</c:v>
                </c:pt>
                <c:pt idx="3499">
                  <c:v>13.744548834</c:v>
                </c:pt>
                <c:pt idx="3500">
                  <c:v>13.744681398999999</c:v>
                </c:pt>
                <c:pt idx="3501">
                  <c:v>13.744750510999999</c:v>
                </c:pt>
                <c:pt idx="3502">
                  <c:v>13.744750510999999</c:v>
                </c:pt>
                <c:pt idx="3503">
                  <c:v>13.744949208</c:v>
                </c:pt>
                <c:pt idx="3504">
                  <c:v>13.745047747999999</c:v>
                </c:pt>
                <c:pt idx="3505">
                  <c:v>13.745211419</c:v>
                </c:pt>
                <c:pt idx="3506">
                  <c:v>13.745338057</c:v>
                </c:pt>
                <c:pt idx="3507">
                  <c:v>13.745465999</c:v>
                </c:pt>
                <c:pt idx="3508">
                  <c:v>13.745600051</c:v>
                </c:pt>
                <c:pt idx="3509">
                  <c:v>13.745712708999999</c:v>
                </c:pt>
                <c:pt idx="3510">
                  <c:v>13.745849081999999</c:v>
                </c:pt>
                <c:pt idx="3511">
                  <c:v>13.74593995</c:v>
                </c:pt>
                <c:pt idx="3512">
                  <c:v>13.746091819</c:v>
                </c:pt>
                <c:pt idx="3513">
                  <c:v>13.746208326</c:v>
                </c:pt>
                <c:pt idx="3514">
                  <c:v>13.746359544000001</c:v>
                </c:pt>
                <c:pt idx="3515">
                  <c:v>13.746568251999999</c:v>
                </c:pt>
                <c:pt idx="3516">
                  <c:v>13.746686133000001</c:v>
                </c:pt>
                <c:pt idx="3517">
                  <c:v>13.746839895000001</c:v>
                </c:pt>
                <c:pt idx="3518">
                  <c:v>13.746977338000001</c:v>
                </c:pt>
                <c:pt idx="3519">
                  <c:v>13.747124749999999</c:v>
                </c:pt>
                <c:pt idx="3520">
                  <c:v>13.747218114000001</c:v>
                </c:pt>
                <c:pt idx="3521">
                  <c:v>13.747393799999999</c:v>
                </c:pt>
                <c:pt idx="3522">
                  <c:v>13.747533839000001</c:v>
                </c:pt>
                <c:pt idx="3523">
                  <c:v>13.747679906</c:v>
                </c:pt>
                <c:pt idx="3524">
                  <c:v>13.747841415</c:v>
                </c:pt>
                <c:pt idx="3525">
                  <c:v>13.747978565</c:v>
                </c:pt>
                <c:pt idx="3526">
                  <c:v>13.748059641999999</c:v>
                </c:pt>
                <c:pt idx="3527">
                  <c:v>13.748206428</c:v>
                </c:pt>
                <c:pt idx="3528">
                  <c:v>13.748323352</c:v>
                </c:pt>
                <c:pt idx="3529">
                  <c:v>13.748403002</c:v>
                </c:pt>
                <c:pt idx="3530">
                  <c:v>13.748403002</c:v>
                </c:pt>
                <c:pt idx="3531">
                  <c:v>13.748546484</c:v>
                </c:pt>
                <c:pt idx="3532">
                  <c:v>13.748592052999999</c:v>
                </c:pt>
                <c:pt idx="3533">
                  <c:v>13.748603167000001</c:v>
                </c:pt>
                <c:pt idx="3534">
                  <c:v>13.748594024999999</c:v>
                </c:pt>
                <c:pt idx="3535">
                  <c:v>13.748624250000001</c:v>
                </c:pt>
                <c:pt idx="3536">
                  <c:v>13.748624250000001</c:v>
                </c:pt>
                <c:pt idx="3537">
                  <c:v>13.748634596</c:v>
                </c:pt>
                <c:pt idx="3538">
                  <c:v>13.74864487</c:v>
                </c:pt>
                <c:pt idx="3539">
                  <c:v>13.748653756</c:v>
                </c:pt>
                <c:pt idx="3540">
                  <c:v>13.748620115</c:v>
                </c:pt>
                <c:pt idx="3541">
                  <c:v>13.748567253999999</c:v>
                </c:pt>
                <c:pt idx="3542">
                  <c:v>13.748530551</c:v>
                </c:pt>
                <c:pt idx="3543">
                  <c:v>13.748490240000001</c:v>
                </c:pt>
                <c:pt idx="3544">
                  <c:v>13.748450067</c:v>
                </c:pt>
                <c:pt idx="3545">
                  <c:v>13.748412428</c:v>
                </c:pt>
                <c:pt idx="3546">
                  <c:v>13.748352269</c:v>
                </c:pt>
                <c:pt idx="3547">
                  <c:v>13.748221086999999</c:v>
                </c:pt>
                <c:pt idx="3548">
                  <c:v>13.748095184</c:v>
                </c:pt>
                <c:pt idx="3549">
                  <c:v>13.748095184</c:v>
                </c:pt>
                <c:pt idx="3550">
                  <c:v>13.747974771999999</c:v>
                </c:pt>
                <c:pt idx="3551">
                  <c:v>13.747849398</c:v>
                </c:pt>
                <c:pt idx="3552">
                  <c:v>13.747721836</c:v>
                </c:pt>
                <c:pt idx="3553">
                  <c:v>13.747598174</c:v>
                </c:pt>
                <c:pt idx="3554">
                  <c:v>13.747360480999999</c:v>
                </c:pt>
                <c:pt idx="3555">
                  <c:v>13.747152291000001</c:v>
                </c:pt>
                <c:pt idx="3556">
                  <c:v>13.747152291000001</c:v>
                </c:pt>
                <c:pt idx="3557">
                  <c:v>13.747055613000001</c:v>
                </c:pt>
                <c:pt idx="3558">
                  <c:v>13.746954751000001</c:v>
                </c:pt>
                <c:pt idx="3559">
                  <c:v>13.746860683</c:v>
                </c:pt>
                <c:pt idx="3560">
                  <c:v>13.746761282</c:v>
                </c:pt>
                <c:pt idx="3561">
                  <c:v>13.746651153</c:v>
                </c:pt>
                <c:pt idx="3562">
                  <c:v>13.746543869</c:v>
                </c:pt>
                <c:pt idx="3563">
                  <c:v>13.746201158</c:v>
                </c:pt>
                <c:pt idx="3564">
                  <c:v>13.746092135</c:v>
                </c:pt>
                <c:pt idx="3565">
                  <c:v>13.745993711000001</c:v>
                </c:pt>
                <c:pt idx="3566">
                  <c:v>13.745881883999999</c:v>
                </c:pt>
                <c:pt idx="3567">
                  <c:v>13.745881883999999</c:v>
                </c:pt>
                <c:pt idx="3568">
                  <c:v>13.745787012999999</c:v>
                </c:pt>
                <c:pt idx="3569">
                  <c:v>13.745787012999999</c:v>
                </c:pt>
                <c:pt idx="3570">
                  <c:v>13.745702128</c:v>
                </c:pt>
                <c:pt idx="3571">
                  <c:v>13.745681614</c:v>
                </c:pt>
                <c:pt idx="3572">
                  <c:v>13.745530511</c:v>
                </c:pt>
                <c:pt idx="3573">
                  <c:v>13.745445689</c:v>
                </c:pt>
                <c:pt idx="3574">
                  <c:v>13.745352681</c:v>
                </c:pt>
                <c:pt idx="3575">
                  <c:v>13.745268192999999</c:v>
                </c:pt>
                <c:pt idx="3576">
                  <c:v>13.745174285999999</c:v>
                </c:pt>
                <c:pt idx="3577">
                  <c:v>13.745079955</c:v>
                </c:pt>
                <c:pt idx="3578">
                  <c:v>13.744985014999999</c:v>
                </c:pt>
                <c:pt idx="3579">
                  <c:v>13.744889286999999</c:v>
                </c:pt>
                <c:pt idx="3580">
                  <c:v>13.744793980000001</c:v>
                </c:pt>
                <c:pt idx="3581">
                  <c:v>13.744698351</c:v>
                </c:pt>
                <c:pt idx="3582">
                  <c:v>13.744600373999999</c:v>
                </c:pt>
                <c:pt idx="3583">
                  <c:v>13.744510953000001</c:v>
                </c:pt>
                <c:pt idx="3584">
                  <c:v>13.744419050999999</c:v>
                </c:pt>
                <c:pt idx="3585">
                  <c:v>13.744336175999999</c:v>
                </c:pt>
                <c:pt idx="3586">
                  <c:v>13.744257083999999</c:v>
                </c:pt>
                <c:pt idx="3587">
                  <c:v>13.744181652</c:v>
                </c:pt>
                <c:pt idx="3588">
                  <c:v>13.744104574</c:v>
                </c:pt>
                <c:pt idx="3589">
                  <c:v>13.744019334000001</c:v>
                </c:pt>
                <c:pt idx="3590">
                  <c:v>13.743939773999999</c:v>
                </c:pt>
                <c:pt idx="3591">
                  <c:v>13.743852161</c:v>
                </c:pt>
                <c:pt idx="3592">
                  <c:v>13.743761065999999</c:v>
                </c:pt>
                <c:pt idx="3593">
                  <c:v>13.743670159000001</c:v>
                </c:pt>
                <c:pt idx="3594">
                  <c:v>13.743580277</c:v>
                </c:pt>
                <c:pt idx="3595">
                  <c:v>13.74349361</c:v>
                </c:pt>
                <c:pt idx="3596">
                  <c:v>13.74341182</c:v>
                </c:pt>
                <c:pt idx="3597">
                  <c:v>13.743332809</c:v>
                </c:pt>
                <c:pt idx="3598">
                  <c:v>13.743258291</c:v>
                </c:pt>
                <c:pt idx="3599">
                  <c:v>13.743184619000001</c:v>
                </c:pt>
                <c:pt idx="3600">
                  <c:v>13.743113348</c:v>
                </c:pt>
                <c:pt idx="3601">
                  <c:v>13.743042211000001</c:v>
                </c:pt>
                <c:pt idx="3602">
                  <c:v>13.742971201</c:v>
                </c:pt>
                <c:pt idx="3603">
                  <c:v>13.742899477</c:v>
                </c:pt>
                <c:pt idx="3604">
                  <c:v>13.742824885999999</c:v>
                </c:pt>
                <c:pt idx="3605">
                  <c:v>13.742828138</c:v>
                </c:pt>
                <c:pt idx="3606">
                  <c:v>13.7426701</c:v>
                </c:pt>
                <c:pt idx="3607">
                  <c:v>13.742590675000001</c:v>
                </c:pt>
                <c:pt idx="3608">
                  <c:v>13.742509856</c:v>
                </c:pt>
                <c:pt idx="3609">
                  <c:v>13.742430873</c:v>
                </c:pt>
                <c:pt idx="3610">
                  <c:v>13.742353912</c:v>
                </c:pt>
                <c:pt idx="3611">
                  <c:v>13.742279997000001</c:v>
                </c:pt>
                <c:pt idx="3612">
                  <c:v>13.742210565000001</c:v>
                </c:pt>
                <c:pt idx="3613">
                  <c:v>13.742143778000001</c:v>
                </c:pt>
                <c:pt idx="3614">
                  <c:v>13.742081128000001</c:v>
                </c:pt>
                <c:pt idx="3615">
                  <c:v>13.742019036</c:v>
                </c:pt>
                <c:pt idx="3616">
                  <c:v>13.74195845</c:v>
                </c:pt>
                <c:pt idx="3617">
                  <c:v>13.741896193000001</c:v>
                </c:pt>
                <c:pt idx="3618">
                  <c:v>13.741832429</c:v>
                </c:pt>
                <c:pt idx="3619">
                  <c:v>13.741765678</c:v>
                </c:pt>
                <c:pt idx="3620">
                  <c:v>13.741695381</c:v>
                </c:pt>
                <c:pt idx="3621">
                  <c:v>13.741624726</c:v>
                </c:pt>
                <c:pt idx="3622">
                  <c:v>13.741550910999999</c:v>
                </c:pt>
                <c:pt idx="3623">
                  <c:v>13.741479408</c:v>
                </c:pt>
                <c:pt idx="3624">
                  <c:v>13.741405712000001</c:v>
                </c:pt>
                <c:pt idx="3625">
                  <c:v>13.741336199999999</c:v>
                </c:pt>
                <c:pt idx="3626">
                  <c:v>13.741353266999999</c:v>
                </c:pt>
                <c:pt idx="3627">
                  <c:v>13.741205416</c:v>
                </c:pt>
                <c:pt idx="3628">
                  <c:v>13.741143034</c:v>
                </c:pt>
                <c:pt idx="3629">
                  <c:v>13.741079902999999</c:v>
                </c:pt>
                <c:pt idx="3630">
                  <c:v>13.741017018999999</c:v>
                </c:pt>
                <c:pt idx="3631">
                  <c:v>13.740951503</c:v>
                </c:pt>
                <c:pt idx="3632">
                  <c:v>13.740885646000001</c:v>
                </c:pt>
                <c:pt idx="3633">
                  <c:v>13.740817593999999</c:v>
                </c:pt>
                <c:pt idx="3634">
                  <c:v>13.740749407999999</c:v>
                </c:pt>
                <c:pt idx="3635">
                  <c:v>13.74068054</c:v>
                </c:pt>
                <c:pt idx="3636">
                  <c:v>13.740611164000001</c:v>
                </c:pt>
                <c:pt idx="3637">
                  <c:v>13.740542558</c:v>
                </c:pt>
                <c:pt idx="3638">
                  <c:v>13.740473089</c:v>
                </c:pt>
                <c:pt idx="3639">
                  <c:v>13.740406589999999</c:v>
                </c:pt>
                <c:pt idx="3640">
                  <c:v>13.740341955</c:v>
                </c:pt>
                <c:pt idx="3641">
                  <c:v>13.740281743000001</c:v>
                </c:pt>
                <c:pt idx="3642">
                  <c:v>13.740225183</c:v>
                </c:pt>
                <c:pt idx="3643">
                  <c:v>13.740171547999999</c:v>
                </c:pt>
                <c:pt idx="3644">
                  <c:v>13.740120121</c:v>
                </c:pt>
                <c:pt idx="3645">
                  <c:v>13.740067063</c:v>
                </c:pt>
                <c:pt idx="3646">
                  <c:v>13.740012771</c:v>
                </c:pt>
                <c:pt idx="3647">
                  <c:v>13.739953828999999</c:v>
                </c:pt>
                <c:pt idx="3648">
                  <c:v>13.739893521999999</c:v>
                </c:pt>
                <c:pt idx="3649">
                  <c:v>13.739831735999999</c:v>
                </c:pt>
                <c:pt idx="3650">
                  <c:v>13.739770891999999</c:v>
                </c:pt>
                <c:pt idx="3651">
                  <c:v>13.739711446999999</c:v>
                </c:pt>
                <c:pt idx="3652">
                  <c:v>13.73965357</c:v>
                </c:pt>
                <c:pt idx="3653">
                  <c:v>13.739598524</c:v>
                </c:pt>
                <c:pt idx="3654">
                  <c:v>13.739543502</c:v>
                </c:pt>
                <c:pt idx="3655">
                  <c:v>13.739490501000001</c:v>
                </c:pt>
                <c:pt idx="3656">
                  <c:v>13.739437271</c:v>
                </c:pt>
                <c:pt idx="3657">
                  <c:v>13.739386459</c:v>
                </c:pt>
                <c:pt idx="3658">
                  <c:v>13.739336448</c:v>
                </c:pt>
                <c:pt idx="3659">
                  <c:v>13.739282999</c:v>
                </c:pt>
                <c:pt idx="3660">
                  <c:v>13.739228813</c:v>
                </c:pt>
                <c:pt idx="3661">
                  <c:v>13.739171991999999</c:v>
                </c:pt>
                <c:pt idx="3662">
                  <c:v>13.739115010000001</c:v>
                </c:pt>
                <c:pt idx="3663">
                  <c:v>13.739055596</c:v>
                </c:pt>
                <c:pt idx="3664">
                  <c:v>13.738997188000001</c:v>
                </c:pt>
                <c:pt idx="3665">
                  <c:v>13.738939017</c:v>
                </c:pt>
                <c:pt idx="3666">
                  <c:v>13.738882557</c:v>
                </c:pt>
                <c:pt idx="3667">
                  <c:v>13.738828617999999</c:v>
                </c:pt>
                <c:pt idx="3668">
                  <c:v>13.738776493</c:v>
                </c:pt>
                <c:pt idx="3669">
                  <c:v>13.738727588</c:v>
                </c:pt>
                <c:pt idx="3670">
                  <c:v>13.738679621999999</c:v>
                </c:pt>
                <c:pt idx="3671">
                  <c:v>13.738635259</c:v>
                </c:pt>
                <c:pt idx="3672">
                  <c:v>13.738591544</c:v>
                </c:pt>
                <c:pt idx="3673">
                  <c:v>13.738549746</c:v>
                </c:pt>
                <c:pt idx="3674">
                  <c:v>13.738506882999999</c:v>
                </c:pt>
                <c:pt idx="3675">
                  <c:v>13.738462601</c:v>
                </c:pt>
                <c:pt idx="3676">
                  <c:v>13.738417352000001</c:v>
                </c:pt>
                <c:pt idx="3677">
                  <c:v>13.738369493</c:v>
                </c:pt>
                <c:pt idx="3678">
                  <c:v>13.738322542000001</c:v>
                </c:pt>
                <c:pt idx="3679">
                  <c:v>13.73827466</c:v>
                </c:pt>
                <c:pt idx="3680">
                  <c:v>13.738230226000001</c:v>
                </c:pt>
                <c:pt idx="3681">
                  <c:v>13.738187294999999</c:v>
                </c:pt>
                <c:pt idx="3682">
                  <c:v>13.738147625</c:v>
                </c:pt>
                <c:pt idx="3683">
                  <c:v>13.738109829000001</c:v>
                </c:pt>
                <c:pt idx="3684">
                  <c:v>13.738072710999999</c:v>
                </c:pt>
                <c:pt idx="3685">
                  <c:v>13.738036255000001</c:v>
                </c:pt>
                <c:pt idx="3686">
                  <c:v>13.737997819</c:v>
                </c:pt>
                <c:pt idx="3687">
                  <c:v>13.737960365999999</c:v>
                </c:pt>
                <c:pt idx="3688">
                  <c:v>13.737921271999999</c:v>
                </c:pt>
                <c:pt idx="3689">
                  <c:v>13.737845432</c:v>
                </c:pt>
                <c:pt idx="3690">
                  <c:v>13.737807997000001</c:v>
                </c:pt>
                <c:pt idx="3691">
                  <c:v>13.737807997000001</c:v>
                </c:pt>
                <c:pt idx="3692">
                  <c:v>13.737771967</c:v>
                </c:pt>
                <c:pt idx="3693">
                  <c:v>13.737734396</c:v>
                </c:pt>
                <c:pt idx="3694">
                  <c:v>13.737698836</c:v>
                </c:pt>
                <c:pt idx="3695">
                  <c:v>13.73765927</c:v>
                </c:pt>
                <c:pt idx="3696">
                  <c:v>13.737623810000001</c:v>
                </c:pt>
                <c:pt idx="3697">
                  <c:v>13.737591152</c:v>
                </c:pt>
                <c:pt idx="3698">
                  <c:v>13.737561996</c:v>
                </c:pt>
                <c:pt idx="3699">
                  <c:v>13.737536631999999</c:v>
                </c:pt>
                <c:pt idx="3700">
                  <c:v>13.737513172</c:v>
                </c:pt>
                <c:pt idx="3701">
                  <c:v>13.737491733000001</c:v>
                </c:pt>
                <c:pt idx="3702">
                  <c:v>13.737467828</c:v>
                </c:pt>
                <c:pt idx="3703">
                  <c:v>13.737443933</c:v>
                </c:pt>
                <c:pt idx="3704">
                  <c:v>13.737416803</c:v>
                </c:pt>
                <c:pt idx="3705">
                  <c:v>13.737390414</c:v>
                </c:pt>
                <c:pt idx="3706">
                  <c:v>13.737365176999999</c:v>
                </c:pt>
                <c:pt idx="3707">
                  <c:v>13.737341431999999</c:v>
                </c:pt>
                <c:pt idx="3708">
                  <c:v>13.73732141</c:v>
                </c:pt>
                <c:pt idx="3709">
                  <c:v>13.737302853999999</c:v>
                </c:pt>
                <c:pt idx="3710">
                  <c:v>13.737287901</c:v>
                </c:pt>
                <c:pt idx="3711">
                  <c:v>13.737273013999999</c:v>
                </c:pt>
                <c:pt idx="3712">
                  <c:v>13.737260741</c:v>
                </c:pt>
                <c:pt idx="3713">
                  <c:v>13.737248941000001</c:v>
                </c:pt>
                <c:pt idx="3714">
                  <c:v>13.737238221</c:v>
                </c:pt>
                <c:pt idx="3715">
                  <c:v>13.737228409</c:v>
                </c:pt>
                <c:pt idx="3716">
                  <c:v>13.737217902999999</c:v>
                </c:pt>
                <c:pt idx="3717">
                  <c:v>13.737207530999999</c:v>
                </c:pt>
                <c:pt idx="3718">
                  <c:v>13.737195529999999</c:v>
                </c:pt>
                <c:pt idx="3719">
                  <c:v>13.737186263</c:v>
                </c:pt>
                <c:pt idx="3720">
                  <c:v>13.737177403</c:v>
                </c:pt>
                <c:pt idx="3721">
                  <c:v>13.737166753</c:v>
                </c:pt>
                <c:pt idx="3722">
                  <c:v>13.737155511999999</c:v>
                </c:pt>
                <c:pt idx="3723">
                  <c:v>13.737146869</c:v>
                </c:pt>
                <c:pt idx="3724">
                  <c:v>13.737142267999999</c:v>
                </c:pt>
                <c:pt idx="3725">
                  <c:v>13.737237097</c:v>
                </c:pt>
                <c:pt idx="3726">
                  <c:v>13.737141168999999</c:v>
                </c:pt>
                <c:pt idx="3727">
                  <c:v>13.737143603</c:v>
                </c:pt>
                <c:pt idx="3728">
                  <c:v>13.737149413999999</c:v>
                </c:pt>
                <c:pt idx="3729">
                  <c:v>13.737155835999999</c:v>
                </c:pt>
                <c:pt idx="3730">
                  <c:v>13.737163023000001</c:v>
                </c:pt>
                <c:pt idx="3731">
                  <c:v>13.737170035</c:v>
                </c:pt>
                <c:pt idx="3732">
                  <c:v>13.737174805</c:v>
                </c:pt>
                <c:pt idx="3733">
                  <c:v>13.737179065999999</c:v>
                </c:pt>
                <c:pt idx="3734">
                  <c:v>13.737182057</c:v>
                </c:pt>
                <c:pt idx="3735">
                  <c:v>13.737186672</c:v>
                </c:pt>
                <c:pt idx="3736">
                  <c:v>13.737192706</c:v>
                </c:pt>
                <c:pt idx="3737">
                  <c:v>13.737201059</c:v>
                </c:pt>
                <c:pt idx="3738">
                  <c:v>13.737214302</c:v>
                </c:pt>
                <c:pt idx="3739">
                  <c:v>13.737230979</c:v>
                </c:pt>
                <c:pt idx="3740">
                  <c:v>13.737250301</c:v>
                </c:pt>
                <c:pt idx="3741">
                  <c:v>13.737269925</c:v>
                </c:pt>
                <c:pt idx="3742">
                  <c:v>13.737290718000001</c:v>
                </c:pt>
                <c:pt idx="3743">
                  <c:v>13.737309790999999</c:v>
                </c:pt>
                <c:pt idx="3744">
                  <c:v>13.737329751000001</c:v>
                </c:pt>
                <c:pt idx="3745">
                  <c:v>13.737388234999999</c:v>
                </c:pt>
                <c:pt idx="3746">
                  <c:v>13.737408458000001</c:v>
                </c:pt>
                <c:pt idx="3747">
                  <c:v>13.737408458000001</c:v>
                </c:pt>
                <c:pt idx="3748">
                  <c:v>13.737408458000001</c:v>
                </c:pt>
                <c:pt idx="3749">
                  <c:v>13.737430803000001</c:v>
                </c:pt>
                <c:pt idx="3750">
                  <c:v>13.737453979</c:v>
                </c:pt>
                <c:pt idx="3751">
                  <c:v>13.737481084000001</c:v>
                </c:pt>
                <c:pt idx="3752">
                  <c:v>13.737511135</c:v>
                </c:pt>
                <c:pt idx="3753">
                  <c:v>13.737546760000001</c:v>
                </c:pt>
                <c:pt idx="3754">
                  <c:v>13.737587241</c:v>
                </c:pt>
                <c:pt idx="3755">
                  <c:v>13.737634616999999</c:v>
                </c:pt>
                <c:pt idx="3756">
                  <c:v>13.737686458000001</c:v>
                </c:pt>
                <c:pt idx="3757">
                  <c:v>13.737730593</c:v>
                </c:pt>
                <c:pt idx="3758">
                  <c:v>13.737770063999999</c:v>
                </c:pt>
                <c:pt idx="3759">
                  <c:v>13.737914735</c:v>
                </c:pt>
                <c:pt idx="3760">
                  <c:v>13.737840646</c:v>
                </c:pt>
                <c:pt idx="3761">
                  <c:v>13.737873058</c:v>
                </c:pt>
                <c:pt idx="3762">
                  <c:v>13.737905699000001</c:v>
                </c:pt>
                <c:pt idx="3763">
                  <c:v>13.737941036</c:v>
                </c:pt>
                <c:pt idx="3764">
                  <c:v>13.737978929000001</c:v>
                </c:pt>
                <c:pt idx="3765">
                  <c:v>13.738021793</c:v>
                </c:pt>
                <c:pt idx="3766">
                  <c:v>13.738068512</c:v>
                </c:pt>
                <c:pt idx="3767">
                  <c:v>13.738119333</c:v>
                </c:pt>
                <c:pt idx="3768">
                  <c:v>13.738172537000001</c:v>
                </c:pt>
                <c:pt idx="3769">
                  <c:v>13.738228674</c:v>
                </c:pt>
                <c:pt idx="3770">
                  <c:v>13.738286665</c:v>
                </c:pt>
                <c:pt idx="3771">
                  <c:v>13.738344649</c:v>
                </c:pt>
                <c:pt idx="3772">
                  <c:v>13.738403067</c:v>
                </c:pt>
                <c:pt idx="3773">
                  <c:v>13.738567420000001</c:v>
                </c:pt>
                <c:pt idx="3774">
                  <c:v>13.738514370000001</c:v>
                </c:pt>
                <c:pt idx="3775">
                  <c:v>13.738621050000001</c:v>
                </c:pt>
                <c:pt idx="3776">
                  <c:v>13.738674960000001</c:v>
                </c:pt>
                <c:pt idx="3777">
                  <c:v>13.738731570000001</c:v>
                </c:pt>
                <c:pt idx="3778">
                  <c:v>13.738731570000001</c:v>
                </c:pt>
                <c:pt idx="3779">
                  <c:v>13.73879191</c:v>
                </c:pt>
                <c:pt idx="3780">
                  <c:v>13.738856008999999</c:v>
                </c:pt>
                <c:pt idx="3781">
                  <c:v>13.738924889</c:v>
                </c:pt>
                <c:pt idx="3782">
                  <c:v>13.738994010000001</c:v>
                </c:pt>
                <c:pt idx="3783">
                  <c:v>13.739062075</c:v>
                </c:pt>
                <c:pt idx="3784">
                  <c:v>13.739134192</c:v>
                </c:pt>
                <c:pt idx="3785">
                  <c:v>13.739209173000001</c:v>
                </c:pt>
                <c:pt idx="3786">
                  <c:v>13.739284401999999</c:v>
                </c:pt>
                <c:pt idx="3787">
                  <c:v>13.739425502</c:v>
                </c:pt>
                <c:pt idx="3788">
                  <c:v>13.739425502</c:v>
                </c:pt>
                <c:pt idx="3789">
                  <c:v>13.739491844</c:v>
                </c:pt>
                <c:pt idx="3790">
                  <c:v>13.739554999999999</c:v>
                </c:pt>
                <c:pt idx="3791">
                  <c:v>13.739623043</c:v>
                </c:pt>
                <c:pt idx="3792">
                  <c:v>13.739697386</c:v>
                </c:pt>
                <c:pt idx="3793">
                  <c:v>13.739765073999999</c:v>
                </c:pt>
                <c:pt idx="3794">
                  <c:v>13.739843903000001</c:v>
                </c:pt>
                <c:pt idx="3795">
                  <c:v>13.739928645000001</c:v>
                </c:pt>
                <c:pt idx="3796">
                  <c:v>13.74001745</c:v>
                </c:pt>
                <c:pt idx="3797">
                  <c:v>13.740112363</c:v>
                </c:pt>
                <c:pt idx="3798">
                  <c:v>13.740204857</c:v>
                </c:pt>
                <c:pt idx="3799">
                  <c:v>13.740302826000001</c:v>
                </c:pt>
                <c:pt idx="3800">
                  <c:v>13.740385570999999</c:v>
                </c:pt>
                <c:pt idx="3801">
                  <c:v>13.740476843</c:v>
                </c:pt>
                <c:pt idx="3802">
                  <c:v>13.740547328</c:v>
                </c:pt>
                <c:pt idx="3803">
                  <c:v>13.740642699</c:v>
                </c:pt>
                <c:pt idx="3804">
                  <c:v>13.740702434999999</c:v>
                </c:pt>
                <c:pt idx="3805">
                  <c:v>13.740792763</c:v>
                </c:pt>
                <c:pt idx="3806">
                  <c:v>13.740867981999999</c:v>
                </c:pt>
                <c:pt idx="3807">
                  <c:v>13.740947475</c:v>
                </c:pt>
                <c:pt idx="3808">
                  <c:v>13.741037524999999</c:v>
                </c:pt>
                <c:pt idx="3809">
                  <c:v>13.741119311</c:v>
                </c:pt>
                <c:pt idx="3810">
                  <c:v>13.741216137</c:v>
                </c:pt>
                <c:pt idx="3811">
                  <c:v>13.74132578</c:v>
                </c:pt>
                <c:pt idx="3812">
                  <c:v>13.741440665000001</c:v>
                </c:pt>
                <c:pt idx="3813">
                  <c:v>13.741550597</c:v>
                </c:pt>
                <c:pt idx="3814">
                  <c:v>13.741657518</c:v>
                </c:pt>
                <c:pt idx="3815">
                  <c:v>13.741751301000001</c:v>
                </c:pt>
                <c:pt idx="3816">
                  <c:v>13.741852881</c:v>
                </c:pt>
                <c:pt idx="3817">
                  <c:v>13.741949491</c:v>
                </c:pt>
                <c:pt idx="3818">
                  <c:v>13.742056087</c:v>
                </c:pt>
                <c:pt idx="3819">
                  <c:v>13.742145462</c:v>
                </c:pt>
                <c:pt idx="3820">
                  <c:v>13.742238178999999</c:v>
                </c:pt>
                <c:pt idx="3821">
                  <c:v>13.742340865999999</c:v>
                </c:pt>
                <c:pt idx="3822">
                  <c:v>13.742449316</c:v>
                </c:pt>
                <c:pt idx="3823">
                  <c:v>13.742564034000001</c:v>
                </c:pt>
                <c:pt idx="3824">
                  <c:v>13.742676982000001</c:v>
                </c:pt>
                <c:pt idx="3825">
                  <c:v>13.742791684</c:v>
                </c:pt>
                <c:pt idx="3826">
                  <c:v>13.742913694</c:v>
                </c:pt>
                <c:pt idx="3827">
                  <c:v>13.743022228999999</c:v>
                </c:pt>
                <c:pt idx="3828">
                  <c:v>13.743150225000001</c:v>
                </c:pt>
                <c:pt idx="3829">
                  <c:v>13.743490531000001</c:v>
                </c:pt>
                <c:pt idx="3830">
                  <c:v>13.743589061</c:v>
                </c:pt>
                <c:pt idx="3831">
                  <c:v>13.743688518000001</c:v>
                </c:pt>
                <c:pt idx="3832">
                  <c:v>13.743810742000001</c:v>
                </c:pt>
                <c:pt idx="3833">
                  <c:v>13.743810742000001</c:v>
                </c:pt>
                <c:pt idx="3834">
                  <c:v>13.743810742000001</c:v>
                </c:pt>
                <c:pt idx="3835">
                  <c:v>13.743916169</c:v>
                </c:pt>
                <c:pt idx="3836">
                  <c:v>13.744007762000001</c:v>
                </c:pt>
                <c:pt idx="3837">
                  <c:v>13.744138907</c:v>
                </c:pt>
                <c:pt idx="3838">
                  <c:v>13.744267990999999</c:v>
                </c:pt>
                <c:pt idx="3839">
                  <c:v>13.744388620000001</c:v>
                </c:pt>
                <c:pt idx="3840">
                  <c:v>13.744517855</c:v>
                </c:pt>
                <c:pt idx="3841">
                  <c:v>13.744609053</c:v>
                </c:pt>
                <c:pt idx="3842">
                  <c:v>13.744773781999999</c:v>
                </c:pt>
                <c:pt idx="3843">
                  <c:v>13.744919297999999</c:v>
                </c:pt>
                <c:pt idx="3844">
                  <c:v>13.745053852</c:v>
                </c:pt>
                <c:pt idx="3845">
                  <c:v>13.745171796999999</c:v>
                </c:pt>
                <c:pt idx="3846">
                  <c:v>13.74529512</c:v>
                </c:pt>
                <c:pt idx="3847">
                  <c:v>13.745413047</c:v>
                </c:pt>
                <c:pt idx="3848">
                  <c:v>13.745494139</c:v>
                </c:pt>
                <c:pt idx="3849">
                  <c:v>13.745628140000001</c:v>
                </c:pt>
                <c:pt idx="3850">
                  <c:v>13.745747140000001</c:v>
                </c:pt>
                <c:pt idx="3851">
                  <c:v>13.74589615</c:v>
                </c:pt>
                <c:pt idx="3852">
                  <c:v>13.746023185</c:v>
                </c:pt>
                <c:pt idx="3853">
                  <c:v>13.746153577999999</c:v>
                </c:pt>
                <c:pt idx="3854">
                  <c:v>13.746305142000001</c:v>
                </c:pt>
                <c:pt idx="3855">
                  <c:v>13.746462999</c:v>
                </c:pt>
                <c:pt idx="3856">
                  <c:v>13.746561627</c:v>
                </c:pt>
                <c:pt idx="3857">
                  <c:v>13.746714496999999</c:v>
                </c:pt>
                <c:pt idx="3858">
                  <c:v>13.746893403</c:v>
                </c:pt>
                <c:pt idx="3859">
                  <c:v>13.746955700999999</c:v>
                </c:pt>
                <c:pt idx="3860">
                  <c:v>13.747173581</c:v>
                </c:pt>
                <c:pt idx="3861">
                  <c:v>13.747310152000001</c:v>
                </c:pt>
                <c:pt idx="3862">
                  <c:v>13.747446697999999</c:v>
                </c:pt>
                <c:pt idx="3863">
                  <c:v>13.747588629999999</c:v>
                </c:pt>
                <c:pt idx="3864">
                  <c:v>13.747707005000001</c:v>
                </c:pt>
                <c:pt idx="3865">
                  <c:v>13.747853922999999</c:v>
                </c:pt>
                <c:pt idx="3866">
                  <c:v>13.748003105</c:v>
                </c:pt>
                <c:pt idx="3867">
                  <c:v>13.748232033000001</c:v>
                </c:pt>
                <c:pt idx="3868">
                  <c:v>13.748302257000001</c:v>
                </c:pt>
                <c:pt idx="3869">
                  <c:v>13.748468345999999</c:v>
                </c:pt>
                <c:pt idx="3870">
                  <c:v>13.748604545999999</c:v>
                </c:pt>
                <c:pt idx="3871">
                  <c:v>13.748731895000001</c:v>
                </c:pt>
                <c:pt idx="3872">
                  <c:v>13.748945057</c:v>
                </c:pt>
                <c:pt idx="3873">
                  <c:v>13.74907202</c:v>
                </c:pt>
                <c:pt idx="3874">
                  <c:v>13.749230642000001</c:v>
                </c:pt>
                <c:pt idx="3875">
                  <c:v>13.749343226000001</c:v>
                </c:pt>
                <c:pt idx="3876">
                  <c:v>13.749517971</c:v>
                </c:pt>
                <c:pt idx="3877">
                  <c:v>13.749662175999999</c:v>
                </c:pt>
                <c:pt idx="3878">
                  <c:v>13.749974501000001</c:v>
                </c:pt>
                <c:pt idx="3879">
                  <c:v>13.750078201000001</c:v>
                </c:pt>
                <c:pt idx="3880">
                  <c:v>13.750260424</c:v>
                </c:pt>
                <c:pt idx="3881">
                  <c:v>13.75041044</c:v>
                </c:pt>
                <c:pt idx="3882">
                  <c:v>13.75041044</c:v>
                </c:pt>
                <c:pt idx="3883">
                  <c:v>13.750632323</c:v>
                </c:pt>
                <c:pt idx="3884">
                  <c:v>13.750769499</c:v>
                </c:pt>
                <c:pt idx="3885">
                  <c:v>13.750956878</c:v>
                </c:pt>
                <c:pt idx="3886">
                  <c:v>13.751144947</c:v>
                </c:pt>
                <c:pt idx="3887">
                  <c:v>13.751339259</c:v>
                </c:pt>
                <c:pt idx="3888">
                  <c:v>13.751498966</c:v>
                </c:pt>
                <c:pt idx="3889">
                  <c:v>13.751658051</c:v>
                </c:pt>
                <c:pt idx="3890">
                  <c:v>13.751844180000001</c:v>
                </c:pt>
                <c:pt idx="3891">
                  <c:v>13.751988237000001</c:v>
                </c:pt>
                <c:pt idx="3892">
                  <c:v>13.752107783</c:v>
                </c:pt>
                <c:pt idx="3893">
                  <c:v>13.752316614</c:v>
                </c:pt>
                <c:pt idx="3894">
                  <c:v>13.752482495000001</c:v>
                </c:pt>
                <c:pt idx="3895">
                  <c:v>13.752657508</c:v>
                </c:pt>
                <c:pt idx="3896">
                  <c:v>13.752861579999999</c:v>
                </c:pt>
                <c:pt idx="3897">
                  <c:v>13.752998069</c:v>
                </c:pt>
                <c:pt idx="3898">
                  <c:v>13.753038798</c:v>
                </c:pt>
                <c:pt idx="3899">
                  <c:v>13.753230295</c:v>
                </c:pt>
                <c:pt idx="3900">
                  <c:v>13.753343238999999</c:v>
                </c:pt>
                <c:pt idx="3901">
                  <c:v>13.753425311000001</c:v>
                </c:pt>
                <c:pt idx="3902">
                  <c:v>13.753572358</c:v>
                </c:pt>
                <c:pt idx="3903">
                  <c:v>13.753680568</c:v>
                </c:pt>
                <c:pt idx="3904">
                  <c:v>13.753706284</c:v>
                </c:pt>
                <c:pt idx="3905">
                  <c:v>13.753709631</c:v>
                </c:pt>
                <c:pt idx="3906">
                  <c:v>13.753764008999999</c:v>
                </c:pt>
                <c:pt idx="3907">
                  <c:v>13.753794807</c:v>
                </c:pt>
                <c:pt idx="3908">
                  <c:v>13.753834072</c:v>
                </c:pt>
                <c:pt idx="3909">
                  <c:v>13.753879904</c:v>
                </c:pt>
                <c:pt idx="3910">
                  <c:v>13.753907114</c:v>
                </c:pt>
                <c:pt idx="3911">
                  <c:v>13.753875265</c:v>
                </c:pt>
                <c:pt idx="3912">
                  <c:v>13.753853612</c:v>
                </c:pt>
                <c:pt idx="3913">
                  <c:v>13.75383452</c:v>
                </c:pt>
                <c:pt idx="3914">
                  <c:v>13.753813537999999</c:v>
                </c:pt>
                <c:pt idx="3915">
                  <c:v>13.753796669</c:v>
                </c:pt>
                <c:pt idx="3916">
                  <c:v>13.753780150000001</c:v>
                </c:pt>
                <c:pt idx="3917">
                  <c:v>13.753753581</c:v>
                </c:pt>
                <c:pt idx="3918">
                  <c:v>13.753721306999999</c:v>
                </c:pt>
                <c:pt idx="3919">
                  <c:v>13.753682426999999</c:v>
                </c:pt>
                <c:pt idx="3920">
                  <c:v>13.753649279999999</c:v>
                </c:pt>
                <c:pt idx="3921">
                  <c:v>13.753615917999999</c:v>
                </c:pt>
                <c:pt idx="3922">
                  <c:v>13.753580926</c:v>
                </c:pt>
                <c:pt idx="3923">
                  <c:v>13.753563567</c:v>
                </c:pt>
                <c:pt idx="3924">
                  <c:v>13.753498403</c:v>
                </c:pt>
                <c:pt idx="3925">
                  <c:v>13.753365638</c:v>
                </c:pt>
                <c:pt idx="3926">
                  <c:v>13.753281107999999</c:v>
                </c:pt>
                <c:pt idx="3927">
                  <c:v>13.753208575</c:v>
                </c:pt>
                <c:pt idx="3928">
                  <c:v>13.753117405999999</c:v>
                </c:pt>
                <c:pt idx="3929">
                  <c:v>13.753030595</c:v>
                </c:pt>
                <c:pt idx="3930">
                  <c:v>13.752949856000001</c:v>
                </c:pt>
                <c:pt idx="3931">
                  <c:v>13.752805448</c:v>
                </c:pt>
                <c:pt idx="3932">
                  <c:v>13.752580534</c:v>
                </c:pt>
                <c:pt idx="3933">
                  <c:v>13.752413229</c:v>
                </c:pt>
                <c:pt idx="3934">
                  <c:v>13.752409006000001</c:v>
                </c:pt>
                <c:pt idx="3935">
                  <c:v>13.752083852</c:v>
                </c:pt>
                <c:pt idx="3936">
                  <c:v>13.751916801</c:v>
                </c:pt>
                <c:pt idx="3937">
                  <c:v>13.751761096999999</c:v>
                </c:pt>
                <c:pt idx="3938">
                  <c:v>13.751600913000001</c:v>
                </c:pt>
                <c:pt idx="3939">
                  <c:v>13.751461128000001</c:v>
                </c:pt>
                <c:pt idx="3940">
                  <c:v>13.751320893999999</c:v>
                </c:pt>
                <c:pt idx="3941">
                  <c:v>13.751168864</c:v>
                </c:pt>
                <c:pt idx="3942">
                  <c:v>13.751029384000001</c:v>
                </c:pt>
                <c:pt idx="3943">
                  <c:v>13.750893629</c:v>
                </c:pt>
                <c:pt idx="3944">
                  <c:v>13.750749909</c:v>
                </c:pt>
                <c:pt idx="3945">
                  <c:v>13.750609911</c:v>
                </c:pt>
                <c:pt idx="3946">
                  <c:v>13.750461899999999</c:v>
                </c:pt>
                <c:pt idx="3947">
                  <c:v>13.750300297000001</c:v>
                </c:pt>
                <c:pt idx="3948">
                  <c:v>13.750154862</c:v>
                </c:pt>
                <c:pt idx="3949">
                  <c:v>13.750007939</c:v>
                </c:pt>
                <c:pt idx="3950">
                  <c:v>13.749854601999999</c:v>
                </c:pt>
                <c:pt idx="3951">
                  <c:v>13.749708202000001</c:v>
                </c:pt>
                <c:pt idx="3952">
                  <c:v>13.749568265000001</c:v>
                </c:pt>
                <c:pt idx="3953">
                  <c:v>13.749433258</c:v>
                </c:pt>
                <c:pt idx="3954">
                  <c:v>13.749303356</c:v>
                </c:pt>
                <c:pt idx="3955">
                  <c:v>13.749174541</c:v>
                </c:pt>
                <c:pt idx="3956">
                  <c:v>13.749048967</c:v>
                </c:pt>
                <c:pt idx="3957">
                  <c:v>13.74892112</c:v>
                </c:pt>
                <c:pt idx="3958">
                  <c:v>13.748788803</c:v>
                </c:pt>
                <c:pt idx="3959">
                  <c:v>13.748654603</c:v>
                </c:pt>
                <c:pt idx="3960">
                  <c:v>13.748516840000001</c:v>
                </c:pt>
                <c:pt idx="3961">
                  <c:v>13.748378585999999</c:v>
                </c:pt>
                <c:pt idx="3962">
                  <c:v>13.748240339000001</c:v>
                </c:pt>
                <c:pt idx="3963">
                  <c:v>13.748102485</c:v>
                </c:pt>
                <c:pt idx="3964">
                  <c:v>13.747968030999999</c:v>
                </c:pt>
                <c:pt idx="3965">
                  <c:v>13.748014354</c:v>
                </c:pt>
                <c:pt idx="3966">
                  <c:v>13.747702866999999</c:v>
                </c:pt>
                <c:pt idx="3967">
                  <c:v>13.747571631</c:v>
                </c:pt>
                <c:pt idx="3968">
                  <c:v>13.747444638999999</c:v>
                </c:pt>
                <c:pt idx="3969">
                  <c:v>13.747320228</c:v>
                </c:pt>
                <c:pt idx="3970">
                  <c:v>13.747198978</c:v>
                </c:pt>
                <c:pt idx="3971">
                  <c:v>13.747078953999999</c:v>
                </c:pt>
                <c:pt idx="3972">
                  <c:v>13.746957350000001</c:v>
                </c:pt>
                <c:pt idx="3973">
                  <c:v>13.746834348</c:v>
                </c:pt>
                <c:pt idx="3974">
                  <c:v>13.74670637</c:v>
                </c:pt>
                <c:pt idx="3975">
                  <c:v>13.746576208</c:v>
                </c:pt>
                <c:pt idx="3976">
                  <c:v>13.74644299</c:v>
                </c:pt>
                <c:pt idx="3977">
                  <c:v>13.746310810000001</c:v>
                </c:pt>
                <c:pt idx="3978">
                  <c:v>13.746180257000001</c:v>
                </c:pt>
                <c:pt idx="3979">
                  <c:v>13.746052721</c:v>
                </c:pt>
                <c:pt idx="3980">
                  <c:v>13.745929805999999</c:v>
                </c:pt>
                <c:pt idx="3981">
                  <c:v>13.745809707999999</c:v>
                </c:pt>
                <c:pt idx="3982">
                  <c:v>13.745693431999999</c:v>
                </c:pt>
                <c:pt idx="3983">
                  <c:v>13.745577527</c:v>
                </c:pt>
                <c:pt idx="3984">
                  <c:v>13.745463419</c:v>
                </c:pt>
                <c:pt idx="3985">
                  <c:v>13.745348214</c:v>
                </c:pt>
                <c:pt idx="3986">
                  <c:v>13.745232409</c:v>
                </c:pt>
                <c:pt idx="3987">
                  <c:v>13.745113683</c:v>
                </c:pt>
                <c:pt idx="3988">
                  <c:v>13.744991837000001</c:v>
                </c:pt>
                <c:pt idx="3989">
                  <c:v>13.744865108999999</c:v>
                </c:pt>
                <c:pt idx="3990">
                  <c:v>13.744736526000001</c:v>
                </c:pt>
                <c:pt idx="3991">
                  <c:v>13.744608715</c:v>
                </c:pt>
                <c:pt idx="3992">
                  <c:v>13.744480288</c:v>
                </c:pt>
                <c:pt idx="3993">
                  <c:v>13.744354637000001</c:v>
                </c:pt>
                <c:pt idx="3994">
                  <c:v>13.744231205</c:v>
                </c:pt>
                <c:pt idx="3995">
                  <c:v>13.744111072000001</c:v>
                </c:pt>
                <c:pt idx="3996">
                  <c:v>13.743994352</c:v>
                </c:pt>
                <c:pt idx="3997">
                  <c:v>13.743879406</c:v>
                </c:pt>
                <c:pt idx="3998">
                  <c:v>13.743955323</c:v>
                </c:pt>
                <c:pt idx="3999">
                  <c:v>13.743655854</c:v>
                </c:pt>
                <c:pt idx="4000">
                  <c:v>13.743455371</c:v>
                </c:pt>
                <c:pt idx="4001">
                  <c:v>13.743432209</c:v>
                </c:pt>
                <c:pt idx="4002">
                  <c:v>13.743317487000001</c:v>
                </c:pt>
                <c:pt idx="4003">
                  <c:v>13.743200498</c:v>
                </c:pt>
                <c:pt idx="4004">
                  <c:v>13.743081479000001</c:v>
                </c:pt>
                <c:pt idx="4005">
                  <c:v>13.742962642</c:v>
                </c:pt>
                <c:pt idx="4006">
                  <c:v>13.742843089000001</c:v>
                </c:pt>
                <c:pt idx="4007">
                  <c:v>13.742726035</c:v>
                </c:pt>
                <c:pt idx="4008">
                  <c:v>13.742610232000001</c:v>
                </c:pt>
                <c:pt idx="4009">
                  <c:v>13.742498695</c:v>
                </c:pt>
                <c:pt idx="4010">
                  <c:v>13.742390478000001</c:v>
                </c:pt>
                <c:pt idx="4011">
                  <c:v>13.742196866</c:v>
                </c:pt>
                <c:pt idx="4012">
                  <c:v>13.742178809</c:v>
                </c:pt>
                <c:pt idx="4013">
                  <c:v>13.742072180999999</c:v>
                </c:pt>
                <c:pt idx="4014">
                  <c:v>13.741964938000001</c:v>
                </c:pt>
                <c:pt idx="4015">
                  <c:v>13.741854721999999</c:v>
                </c:pt>
                <c:pt idx="4016">
                  <c:v>13.74174389</c:v>
                </c:pt>
                <c:pt idx="4017">
                  <c:v>13.741631055999999</c:v>
                </c:pt>
                <c:pt idx="4018">
                  <c:v>13.741518695</c:v>
                </c:pt>
                <c:pt idx="4019">
                  <c:v>13.74140701</c:v>
                </c:pt>
                <c:pt idx="4020">
                  <c:v>13.741295131999999</c:v>
                </c:pt>
                <c:pt idx="4021">
                  <c:v>13.741185758</c:v>
                </c:pt>
                <c:pt idx="4022">
                  <c:v>13.741075954999999</c:v>
                </c:pt>
                <c:pt idx="4023">
                  <c:v>13.740966256</c:v>
                </c:pt>
                <c:pt idx="4024">
                  <c:v>13.740857182999999</c:v>
                </c:pt>
                <c:pt idx="4025">
                  <c:v>13.740751250000001</c:v>
                </c:pt>
                <c:pt idx="4026">
                  <c:v>13.740648137999999</c:v>
                </c:pt>
                <c:pt idx="4027">
                  <c:v>13.740461641</c:v>
                </c:pt>
                <c:pt idx="4028">
                  <c:v>13.740446240000001</c:v>
                </c:pt>
                <c:pt idx="4029">
                  <c:v>13.740344168</c:v>
                </c:pt>
                <c:pt idx="4030">
                  <c:v>13.740240863</c:v>
                </c:pt>
                <c:pt idx="4031">
                  <c:v>13.740133484999999</c:v>
                </c:pt>
                <c:pt idx="4032">
                  <c:v>13.740025991</c:v>
                </c:pt>
                <c:pt idx="4033">
                  <c:v>13.739917547999999</c:v>
                </c:pt>
                <c:pt idx="4034">
                  <c:v>13.739811142000001</c:v>
                </c:pt>
                <c:pt idx="4035">
                  <c:v>13.739707245</c:v>
                </c:pt>
                <c:pt idx="4036">
                  <c:v>13.73960507</c:v>
                </c:pt>
                <c:pt idx="4037">
                  <c:v>13.739505908</c:v>
                </c:pt>
                <c:pt idx="4038">
                  <c:v>13.739406965000001</c:v>
                </c:pt>
                <c:pt idx="4039">
                  <c:v>13.739310095</c:v>
                </c:pt>
                <c:pt idx="4040">
                  <c:v>13.739211358</c:v>
                </c:pt>
                <c:pt idx="4041">
                  <c:v>13.739114492000001</c:v>
                </c:pt>
                <c:pt idx="4042">
                  <c:v>13.739017521999999</c:v>
                </c:pt>
                <c:pt idx="4043">
                  <c:v>13.738920493</c:v>
                </c:pt>
                <c:pt idx="4044">
                  <c:v>13.738823344</c:v>
                </c:pt>
                <c:pt idx="4045">
                  <c:v>13.738724452</c:v>
                </c:pt>
                <c:pt idx="4046">
                  <c:v>13.738525528</c:v>
                </c:pt>
                <c:pt idx="4047">
                  <c:v>13.738426753000001</c:v>
                </c:pt>
                <c:pt idx="4048">
                  <c:v>13.73832878</c:v>
                </c:pt>
                <c:pt idx="4049">
                  <c:v>13.738232903</c:v>
                </c:pt>
                <c:pt idx="4050">
                  <c:v>13.738139885000001</c:v>
                </c:pt>
                <c:pt idx="4051">
                  <c:v>13.738139885000001</c:v>
                </c:pt>
                <c:pt idx="4052">
                  <c:v>13.738048288</c:v>
                </c:pt>
                <c:pt idx="4053">
                  <c:v>13.737960345999999</c:v>
                </c:pt>
                <c:pt idx="4054">
                  <c:v>13.737872372</c:v>
                </c:pt>
                <c:pt idx="4055">
                  <c:v>13.737710162000001</c:v>
                </c:pt>
                <c:pt idx="4056">
                  <c:v>13.737702262999999</c:v>
                </c:pt>
                <c:pt idx="4057">
                  <c:v>13.737619352999999</c:v>
                </c:pt>
                <c:pt idx="4058">
                  <c:v>13.737536217000001</c:v>
                </c:pt>
                <c:pt idx="4059">
                  <c:v>13.737366429</c:v>
                </c:pt>
                <c:pt idx="4060">
                  <c:v>13.737279679</c:v>
                </c:pt>
                <c:pt idx="4061">
                  <c:v>13.737193432</c:v>
                </c:pt>
                <c:pt idx="4062">
                  <c:v>13.737107367</c:v>
                </c:pt>
                <c:pt idx="4063">
                  <c:v>13.737023832</c:v>
                </c:pt>
                <c:pt idx="4064">
                  <c:v>13.736942044999999</c:v>
                </c:pt>
                <c:pt idx="4065">
                  <c:v>13.736942044999999</c:v>
                </c:pt>
                <c:pt idx="4066">
                  <c:v>13.736863511999999</c:v>
                </c:pt>
                <c:pt idx="4067">
                  <c:v>13.736710838</c:v>
                </c:pt>
                <c:pt idx="4068">
                  <c:v>13.736710838</c:v>
                </c:pt>
                <c:pt idx="4069">
                  <c:v>13.736635474</c:v>
                </c:pt>
                <c:pt idx="4070">
                  <c:v>13.736558074</c:v>
                </c:pt>
                <c:pt idx="4071">
                  <c:v>13.736481012</c:v>
                </c:pt>
                <c:pt idx="4072">
                  <c:v>13.736402093000001</c:v>
                </c:pt>
                <c:pt idx="4073">
                  <c:v>13.736324277</c:v>
                </c:pt>
                <c:pt idx="4074">
                  <c:v>13.736247166</c:v>
                </c:pt>
                <c:pt idx="4075">
                  <c:v>13.736171106</c:v>
                </c:pt>
                <c:pt idx="4076">
                  <c:v>13.736096979999999</c:v>
                </c:pt>
                <c:pt idx="4077">
                  <c:v>13.736023219</c:v>
                </c:pt>
                <c:pt idx="4078">
                  <c:v>13.735952034</c:v>
                </c:pt>
                <c:pt idx="4079">
                  <c:v>13.735880982999999</c:v>
                </c:pt>
                <c:pt idx="4080">
                  <c:v>13.735813729</c:v>
                </c:pt>
                <c:pt idx="4081">
                  <c:v>13.735681151</c:v>
                </c:pt>
                <c:pt idx="4082">
                  <c:v>13.735687591</c:v>
                </c:pt>
                <c:pt idx="4083">
                  <c:v>13.735629023</c:v>
                </c:pt>
                <c:pt idx="4084">
                  <c:v>13.735571472</c:v>
                </c:pt>
                <c:pt idx="4085">
                  <c:v>13.735515007</c:v>
                </c:pt>
                <c:pt idx="4086">
                  <c:v>13.735456306</c:v>
                </c:pt>
                <c:pt idx="4087">
                  <c:v>13.735397031</c:v>
                </c:pt>
                <c:pt idx="4088">
                  <c:v>13.735335698</c:v>
                </c:pt>
                <c:pt idx="4089">
                  <c:v>13.735275715</c:v>
                </c:pt>
                <c:pt idx="4090">
                  <c:v>13.735217112999999</c:v>
                </c:pt>
                <c:pt idx="4091">
                  <c:v>13.735162793000001</c:v>
                </c:pt>
                <c:pt idx="4092">
                  <c:v>13.735112382000001</c:v>
                </c:pt>
                <c:pt idx="4093">
                  <c:v>13.735061279</c:v>
                </c:pt>
                <c:pt idx="4094">
                  <c:v>13.735013171</c:v>
                </c:pt>
                <c:pt idx="4095">
                  <c:v>13.734965073</c:v>
                </c:pt>
                <c:pt idx="4096">
                  <c:v>13.734918487</c:v>
                </c:pt>
                <c:pt idx="4097">
                  <c:v>13.734871224999999</c:v>
                </c:pt>
                <c:pt idx="4098">
                  <c:v>13.734823641</c:v>
                </c:pt>
                <c:pt idx="4099">
                  <c:v>13.734777040999999</c:v>
                </c:pt>
                <c:pt idx="4100">
                  <c:v>13.734729083</c:v>
                </c:pt>
                <c:pt idx="4101">
                  <c:v>13.734681818</c:v>
                </c:pt>
                <c:pt idx="4102">
                  <c:v>13.734632617999999</c:v>
                </c:pt>
                <c:pt idx="4103">
                  <c:v>13.734584969</c:v>
                </c:pt>
                <c:pt idx="4104">
                  <c:v>13.734537607</c:v>
                </c:pt>
                <c:pt idx="4105">
                  <c:v>13.734492858999999</c:v>
                </c:pt>
                <c:pt idx="4106">
                  <c:v>13.734451763999999</c:v>
                </c:pt>
                <c:pt idx="4107">
                  <c:v>13.734413795</c:v>
                </c:pt>
                <c:pt idx="4108">
                  <c:v>13.734322584999999</c:v>
                </c:pt>
                <c:pt idx="4109">
                  <c:v>13.734348166</c:v>
                </c:pt>
                <c:pt idx="4110">
                  <c:v>13.734319816999999</c:v>
                </c:pt>
                <c:pt idx="4111">
                  <c:v>13.734292120999999</c:v>
                </c:pt>
                <c:pt idx="4112">
                  <c:v>13.734266451</c:v>
                </c:pt>
                <c:pt idx="4113">
                  <c:v>13.734241066999999</c:v>
                </c:pt>
                <c:pt idx="4114">
                  <c:v>13.734215971999999</c:v>
                </c:pt>
                <c:pt idx="4115">
                  <c:v>13.734190263</c:v>
                </c:pt>
                <c:pt idx="4116">
                  <c:v>13.734108656</c:v>
                </c:pt>
                <c:pt idx="4117">
                  <c:v>13.734134812000001</c:v>
                </c:pt>
                <c:pt idx="4118">
                  <c:v>13.734105646</c:v>
                </c:pt>
                <c:pt idx="4119">
                  <c:v>13.734080444</c:v>
                </c:pt>
                <c:pt idx="4120">
                  <c:v>13.734058558999999</c:v>
                </c:pt>
                <c:pt idx="4121">
                  <c:v>13.734042343</c:v>
                </c:pt>
                <c:pt idx="4122">
                  <c:v>13.734030659</c:v>
                </c:pt>
                <c:pt idx="4123">
                  <c:v>13.734016241999999</c:v>
                </c:pt>
                <c:pt idx="4124">
                  <c:v>13.734016241999999</c:v>
                </c:pt>
                <c:pt idx="4125">
                  <c:v>13.734009447</c:v>
                </c:pt>
                <c:pt idx="4126">
                  <c:v>13.734002428</c:v>
                </c:pt>
                <c:pt idx="4127">
                  <c:v>13.733992042000001</c:v>
                </c:pt>
                <c:pt idx="4128">
                  <c:v>13.733981699999999</c:v>
                </c:pt>
                <c:pt idx="4129">
                  <c:v>13.733970085999999</c:v>
                </c:pt>
                <c:pt idx="4130">
                  <c:v>13.733958979000001</c:v>
                </c:pt>
                <c:pt idx="4131">
                  <c:v>13.733947587999999</c:v>
                </c:pt>
                <c:pt idx="4132">
                  <c:v>13.733935600000001</c:v>
                </c:pt>
                <c:pt idx="4133">
                  <c:v>13.733922268000001</c:v>
                </c:pt>
                <c:pt idx="4134">
                  <c:v>13.733910473</c:v>
                </c:pt>
                <c:pt idx="4135">
                  <c:v>13.733902886999999</c:v>
                </c:pt>
                <c:pt idx="4136">
                  <c:v>13.733899112</c:v>
                </c:pt>
                <c:pt idx="4137">
                  <c:v>13.733900723</c:v>
                </c:pt>
                <c:pt idx="4138">
                  <c:v>13.733906573000001</c:v>
                </c:pt>
                <c:pt idx="4139">
                  <c:v>13.733915205000001</c:v>
                </c:pt>
                <c:pt idx="4140">
                  <c:v>13.733926142</c:v>
                </c:pt>
                <c:pt idx="4141">
                  <c:v>13.733935552</c:v>
                </c:pt>
                <c:pt idx="4142">
                  <c:v>13.733944445000001</c:v>
                </c:pt>
                <c:pt idx="4143">
                  <c:v>13.73394905</c:v>
                </c:pt>
                <c:pt idx="4144">
                  <c:v>13.733911327</c:v>
                </c:pt>
                <c:pt idx="4145">
                  <c:v>13.733954263999999</c:v>
                </c:pt>
                <c:pt idx="4146">
                  <c:v>13.733956707999999</c:v>
                </c:pt>
                <c:pt idx="4147">
                  <c:v>13.733961964000001</c:v>
                </c:pt>
                <c:pt idx="4148">
                  <c:v>13.733970775</c:v>
                </c:pt>
                <c:pt idx="4149">
                  <c:v>13.733985532</c:v>
                </c:pt>
                <c:pt idx="4150">
                  <c:v>13.734003625</c:v>
                </c:pt>
                <c:pt idx="4151">
                  <c:v>13.734027432</c:v>
                </c:pt>
                <c:pt idx="4152">
                  <c:v>13.734052996000001</c:v>
                </c:pt>
                <c:pt idx="4153">
                  <c:v>13.734078685</c:v>
                </c:pt>
                <c:pt idx="4154">
                  <c:v>13.734105704999999</c:v>
                </c:pt>
                <c:pt idx="4155">
                  <c:v>13.734128784999999</c:v>
                </c:pt>
                <c:pt idx="4156">
                  <c:v>13.734156083</c:v>
                </c:pt>
                <c:pt idx="4157">
                  <c:v>13.734177581999999</c:v>
                </c:pt>
                <c:pt idx="4158">
                  <c:v>13.734163491</c:v>
                </c:pt>
                <c:pt idx="4159">
                  <c:v>13.734167765</c:v>
                </c:pt>
                <c:pt idx="4160">
                  <c:v>13.734193328</c:v>
                </c:pt>
                <c:pt idx="4161">
                  <c:v>13.734218686</c:v>
                </c:pt>
                <c:pt idx="4162">
                  <c:v>13.734265081</c:v>
                </c:pt>
                <c:pt idx="4163">
                  <c:v>13.734304267000001</c:v>
                </c:pt>
                <c:pt idx="4164">
                  <c:v>13.734326014000001</c:v>
                </c:pt>
                <c:pt idx="4165">
                  <c:v>13.734385185000001</c:v>
                </c:pt>
                <c:pt idx="4166">
                  <c:v>13.734435117</c:v>
                </c:pt>
                <c:pt idx="4167">
                  <c:v>13.734435117</c:v>
                </c:pt>
                <c:pt idx="4168">
                  <c:v>13.734483484</c:v>
                </c:pt>
                <c:pt idx="4169">
                  <c:v>13.734511356000001</c:v>
                </c:pt>
                <c:pt idx="4170">
                  <c:v>13.734554111</c:v>
                </c:pt>
                <c:pt idx="4171">
                  <c:v>13.73458776</c:v>
                </c:pt>
                <c:pt idx="4172">
                  <c:v>13.734622999999999</c:v>
                </c:pt>
                <c:pt idx="4173">
                  <c:v>13.734655160000001</c:v>
                </c:pt>
                <c:pt idx="4174">
                  <c:v>13.734696268</c:v>
                </c:pt>
                <c:pt idx="4175">
                  <c:v>13.734717979999999</c:v>
                </c:pt>
                <c:pt idx="4176">
                  <c:v>13.734751245</c:v>
                </c:pt>
                <c:pt idx="4177">
                  <c:v>13.734804478999999</c:v>
                </c:pt>
                <c:pt idx="4178">
                  <c:v>13.734837616</c:v>
                </c:pt>
                <c:pt idx="4179">
                  <c:v>13.734895083</c:v>
                </c:pt>
                <c:pt idx="4180">
                  <c:v>13.734944907999999</c:v>
                </c:pt>
                <c:pt idx="4181">
                  <c:v>13.734979436</c:v>
                </c:pt>
                <c:pt idx="4182">
                  <c:v>13.735074879000001</c:v>
                </c:pt>
                <c:pt idx="4183">
                  <c:v>13.735119276000001</c:v>
                </c:pt>
                <c:pt idx="4184">
                  <c:v>13.735176116</c:v>
                </c:pt>
                <c:pt idx="4185">
                  <c:v>13.735228765</c:v>
                </c:pt>
                <c:pt idx="4186">
                  <c:v>13.735276287</c:v>
                </c:pt>
                <c:pt idx="4187">
                  <c:v>13.735326744</c:v>
                </c:pt>
                <c:pt idx="4188">
                  <c:v>13.73537748</c:v>
                </c:pt>
                <c:pt idx="4189">
                  <c:v>13.735407989</c:v>
                </c:pt>
                <c:pt idx="4190">
                  <c:v>13.735467119000001</c:v>
                </c:pt>
                <c:pt idx="4191">
                  <c:v>13.735512711</c:v>
                </c:pt>
                <c:pt idx="4192">
                  <c:v>13.735568269</c:v>
                </c:pt>
                <c:pt idx="4193">
                  <c:v>13.735629837999999</c:v>
                </c:pt>
                <c:pt idx="4194">
                  <c:v>13.735681263</c:v>
                </c:pt>
                <c:pt idx="4195">
                  <c:v>13.735756104</c:v>
                </c:pt>
                <c:pt idx="4196">
                  <c:v>13.735811464999999</c:v>
                </c:pt>
                <c:pt idx="4197">
                  <c:v>13.735897441000001</c:v>
                </c:pt>
                <c:pt idx="4198">
                  <c:v>13.735948123</c:v>
                </c:pt>
                <c:pt idx="4199">
                  <c:v>13.736026211</c:v>
                </c:pt>
                <c:pt idx="4200">
                  <c:v>13.736086670000001</c:v>
                </c:pt>
                <c:pt idx="4201">
                  <c:v>13.736158700000001</c:v>
                </c:pt>
                <c:pt idx="4202">
                  <c:v>13.73618548</c:v>
                </c:pt>
                <c:pt idx="4203">
                  <c:v>13.73626018</c:v>
                </c:pt>
                <c:pt idx="4204">
                  <c:v>13.73632518</c:v>
                </c:pt>
                <c:pt idx="4205">
                  <c:v>13.73639073</c:v>
                </c:pt>
                <c:pt idx="4206">
                  <c:v>13.736453620000001</c:v>
                </c:pt>
                <c:pt idx="4207">
                  <c:v>13.73652427</c:v>
                </c:pt>
                <c:pt idx="4208">
                  <c:v>13.736591900000001</c:v>
                </c:pt>
                <c:pt idx="4209">
                  <c:v>13.736667710000001</c:v>
                </c:pt>
                <c:pt idx="4210">
                  <c:v>13.73676027</c:v>
                </c:pt>
                <c:pt idx="4211">
                  <c:v>13.73682449</c:v>
                </c:pt>
                <c:pt idx="4212">
                  <c:v>13.736930040000001</c:v>
                </c:pt>
                <c:pt idx="4213">
                  <c:v>13.73702273</c:v>
                </c:pt>
                <c:pt idx="4214">
                  <c:v>13.737056644000001</c:v>
                </c:pt>
                <c:pt idx="4215">
                  <c:v>13.737156733999999</c:v>
                </c:pt>
                <c:pt idx="4216">
                  <c:v>13.737239707000001</c:v>
                </c:pt>
                <c:pt idx="4217">
                  <c:v>13.737300897000001</c:v>
                </c:pt>
                <c:pt idx="4218">
                  <c:v>13.737371998</c:v>
                </c:pt>
                <c:pt idx="4219">
                  <c:v>13.737436067000001</c:v>
                </c:pt>
                <c:pt idx="4220">
                  <c:v>13.737483062000001</c:v>
                </c:pt>
                <c:pt idx="4221">
                  <c:v>13.737609529</c:v>
                </c:pt>
                <c:pt idx="4222">
                  <c:v>13.737698313999999</c:v>
                </c:pt>
                <c:pt idx="4223">
                  <c:v>13.737800329000001</c:v>
                </c:pt>
                <c:pt idx="4224">
                  <c:v>13.737853434</c:v>
                </c:pt>
                <c:pt idx="4225">
                  <c:v>13.73795805</c:v>
                </c:pt>
                <c:pt idx="4226">
                  <c:v>13.738073776</c:v>
                </c:pt>
                <c:pt idx="4227">
                  <c:v>13.738187868000001</c:v>
                </c:pt>
                <c:pt idx="4228">
                  <c:v>13.738285608</c:v>
                </c:pt>
                <c:pt idx="4229">
                  <c:v>13.738361052</c:v>
                </c:pt>
                <c:pt idx="4230">
                  <c:v>13.738443022</c:v>
                </c:pt>
                <c:pt idx="4231">
                  <c:v>13.738553984999999</c:v>
                </c:pt>
                <c:pt idx="4232">
                  <c:v>13.738611752000001</c:v>
                </c:pt>
                <c:pt idx="4233">
                  <c:v>13.738843419</c:v>
                </c:pt>
                <c:pt idx="4234">
                  <c:v>13.738796793000001</c:v>
                </c:pt>
                <c:pt idx="4235">
                  <c:v>13.738796793000001</c:v>
                </c:pt>
                <c:pt idx="4236">
                  <c:v>13.739153290999999</c:v>
                </c:pt>
                <c:pt idx="4237">
                  <c:v>13.739109603999999</c:v>
                </c:pt>
                <c:pt idx="4238">
                  <c:v>13.739219918</c:v>
                </c:pt>
                <c:pt idx="4239">
                  <c:v>13.739328142</c:v>
                </c:pt>
                <c:pt idx="4240">
                  <c:v>13.739417672</c:v>
                </c:pt>
                <c:pt idx="4242">
                  <c:v>13.739654064</c:v>
                </c:pt>
                <c:pt idx="4243">
                  <c:v>13.739715489</c:v>
                </c:pt>
                <c:pt idx="4244">
                  <c:v>13.739874391000001</c:v>
                </c:pt>
                <c:pt idx="4245">
                  <c:v>13.739980645999999</c:v>
                </c:pt>
                <c:pt idx="4246">
                  <c:v>13.740003766999999</c:v>
                </c:pt>
                <c:pt idx="4247">
                  <c:v>13.74018094</c:v>
                </c:pt>
                <c:pt idx="4248">
                  <c:v>13.740299632999999</c:v>
                </c:pt>
                <c:pt idx="4249">
                  <c:v>13.740507713</c:v>
                </c:pt>
                <c:pt idx="4250">
                  <c:v>13.740595130000001</c:v>
                </c:pt>
                <c:pt idx="4251">
                  <c:v>13.740595130000001</c:v>
                </c:pt>
                <c:pt idx="4252">
                  <c:v>13.740760539</c:v>
                </c:pt>
                <c:pt idx="4253">
                  <c:v>13.74088521</c:v>
                </c:pt>
                <c:pt idx="4254">
                  <c:v>13.741006012</c:v>
                </c:pt>
                <c:pt idx="4255">
                  <c:v>13.741069229000001</c:v>
                </c:pt>
                <c:pt idx="4256">
                  <c:v>13.741106772</c:v>
                </c:pt>
                <c:pt idx="4257">
                  <c:v>13.741151182999999</c:v>
                </c:pt>
                <c:pt idx="4258">
                  <c:v>13.741204138000001</c:v>
                </c:pt>
                <c:pt idx="4259">
                  <c:v>13.741240252000001</c:v>
                </c:pt>
                <c:pt idx="4260">
                  <c:v>13.741252147000001</c:v>
                </c:pt>
                <c:pt idx="4261">
                  <c:v>13.741321245</c:v>
                </c:pt>
                <c:pt idx="4262">
                  <c:v>13.741357343000001</c:v>
                </c:pt>
                <c:pt idx="4263">
                  <c:v>13.741464291</c:v>
                </c:pt>
                <c:pt idx="4264">
                  <c:v>13.741493392000001</c:v>
                </c:pt>
                <c:pt idx="4265">
                  <c:v>13.741542473000001</c:v>
                </c:pt>
                <c:pt idx="4266">
                  <c:v>13.741600727</c:v>
                </c:pt>
                <c:pt idx="4267">
                  <c:v>13.741650796</c:v>
                </c:pt>
                <c:pt idx="4268">
                  <c:v>13.741660542</c:v>
                </c:pt>
                <c:pt idx="4269">
                  <c:v>13.741656338</c:v>
                </c:pt>
                <c:pt idx="4270">
                  <c:v>13.741674762000001</c:v>
                </c:pt>
                <c:pt idx="4271">
                  <c:v>13.741655444999999</c:v>
                </c:pt>
                <c:pt idx="4272">
                  <c:v>13.741649713999999</c:v>
                </c:pt>
                <c:pt idx="4273">
                  <c:v>13.741636325</c:v>
                </c:pt>
                <c:pt idx="4274">
                  <c:v>13.741622657000001</c:v>
                </c:pt>
                <c:pt idx="4275">
                  <c:v>13.741608379000001</c:v>
                </c:pt>
                <c:pt idx="4276">
                  <c:v>13.741585797000001</c:v>
                </c:pt>
                <c:pt idx="4277">
                  <c:v>13.741592158</c:v>
                </c:pt>
                <c:pt idx="4278">
                  <c:v>13.741586174</c:v>
                </c:pt>
                <c:pt idx="4279">
                  <c:v>13.741588748</c:v>
                </c:pt>
                <c:pt idx="4280">
                  <c:v>13.741602601</c:v>
                </c:pt>
                <c:pt idx="4281">
                  <c:v>13.741585086000001</c:v>
                </c:pt>
                <c:pt idx="4282">
                  <c:v>13.741513658000001</c:v>
                </c:pt>
                <c:pt idx="4283">
                  <c:v>13.741463711</c:v>
                </c:pt>
                <c:pt idx="4284">
                  <c:v>13.741393966</c:v>
                </c:pt>
                <c:pt idx="4285">
                  <c:v>13.741340504</c:v>
                </c:pt>
                <c:pt idx="4286">
                  <c:v>13.741274926999999</c:v>
                </c:pt>
                <c:pt idx="4287">
                  <c:v>13.741209642999999</c:v>
                </c:pt>
                <c:pt idx="4288">
                  <c:v>13.741142784999999</c:v>
                </c:pt>
                <c:pt idx="4289">
                  <c:v>13.741072141</c:v>
                </c:pt>
                <c:pt idx="4290">
                  <c:v>13.741008777999999</c:v>
                </c:pt>
                <c:pt idx="4291">
                  <c:v>13.740953681000001</c:v>
                </c:pt>
                <c:pt idx="4292">
                  <c:v>13.740896364999999</c:v>
                </c:pt>
                <c:pt idx="4293">
                  <c:v>13.740847798000001</c:v>
                </c:pt>
                <c:pt idx="4294">
                  <c:v>13.740795225999999</c:v>
                </c:pt>
                <c:pt idx="4295">
                  <c:v>13.740706211999999</c:v>
                </c:pt>
                <c:pt idx="4296">
                  <c:v>13.740538899000001</c:v>
                </c:pt>
                <c:pt idx="4297">
                  <c:v>13.740426269</c:v>
                </c:pt>
                <c:pt idx="4298">
                  <c:v>13.740323767</c:v>
                </c:pt>
                <c:pt idx="4299">
                  <c:v>13.74021304</c:v>
                </c:pt>
                <c:pt idx="4300">
                  <c:v>13.740130559000001</c:v>
                </c:pt>
                <c:pt idx="4301">
                  <c:v>13.739982747999999</c:v>
                </c:pt>
                <c:pt idx="4302">
                  <c:v>13.739866859999999</c:v>
                </c:pt>
                <c:pt idx="4303">
                  <c:v>13.739745683000001</c:v>
                </c:pt>
                <c:pt idx="4304">
                  <c:v>13.739629862999999</c:v>
                </c:pt>
                <c:pt idx="4305">
                  <c:v>13.739500692</c:v>
                </c:pt>
                <c:pt idx="4306">
                  <c:v>13.739389375</c:v>
                </c:pt>
                <c:pt idx="4307">
                  <c:v>13.739275185</c:v>
                </c:pt>
                <c:pt idx="4308">
                  <c:v>13.739176879</c:v>
                </c:pt>
                <c:pt idx="4309">
                  <c:v>13.739081822999999</c:v>
                </c:pt>
                <c:pt idx="4310">
                  <c:v>13.738978436</c:v>
                </c:pt>
                <c:pt idx="4311">
                  <c:v>13.738880075000001</c:v>
                </c:pt>
                <c:pt idx="4312">
                  <c:v>13.738784658</c:v>
                </c:pt>
                <c:pt idx="4313">
                  <c:v>13.738676691</c:v>
                </c:pt>
                <c:pt idx="4314">
                  <c:v>13.738577214999999</c:v>
                </c:pt>
                <c:pt idx="4315">
                  <c:v>13.73846196</c:v>
                </c:pt>
                <c:pt idx="4316">
                  <c:v>13.738345486</c:v>
                </c:pt>
                <c:pt idx="4317">
                  <c:v>13.738247144000001</c:v>
                </c:pt>
                <c:pt idx="4318">
                  <c:v>13.738133731</c:v>
                </c:pt>
                <c:pt idx="4319">
                  <c:v>13.738026873999999</c:v>
                </c:pt>
                <c:pt idx="4320">
                  <c:v>13.737916254</c:v>
                </c:pt>
                <c:pt idx="4321">
                  <c:v>13.737821976999999</c:v>
                </c:pt>
                <c:pt idx="4322">
                  <c:v>13.737726068000001</c:v>
                </c:pt>
                <c:pt idx="4323">
                  <c:v>13.737634056999999</c:v>
                </c:pt>
                <c:pt idx="4324">
                  <c:v>13.737544088</c:v>
                </c:pt>
                <c:pt idx="4325">
                  <c:v>13.737456287000001</c:v>
                </c:pt>
                <c:pt idx="4326">
                  <c:v>13.73736697</c:v>
                </c:pt>
                <c:pt idx="4327">
                  <c:v>13.737324437</c:v>
                </c:pt>
                <c:pt idx="4328">
                  <c:v>13.737184892</c:v>
                </c:pt>
                <c:pt idx="4329">
                  <c:v>13.737092632</c:v>
                </c:pt>
                <c:pt idx="4330">
                  <c:v>13.73699761</c:v>
                </c:pt>
                <c:pt idx="4331">
                  <c:v>13.736898897</c:v>
                </c:pt>
                <c:pt idx="4332">
                  <c:v>13.73679956</c:v>
                </c:pt>
                <c:pt idx="4333">
                  <c:v>13.736699145999999</c:v>
                </c:pt>
                <c:pt idx="4334">
                  <c:v>13.736601800000001</c:v>
                </c:pt>
                <c:pt idx="4335">
                  <c:v>13.736506721</c:v>
                </c:pt>
                <c:pt idx="4336">
                  <c:v>13.736418595</c:v>
                </c:pt>
                <c:pt idx="4337">
                  <c:v>13.736334262</c:v>
                </c:pt>
                <c:pt idx="4338">
                  <c:v>13.736253718</c:v>
                </c:pt>
                <c:pt idx="4339">
                  <c:v>13.736175384999999</c:v>
                </c:pt>
                <c:pt idx="4340">
                  <c:v>13.736095331</c:v>
                </c:pt>
                <c:pt idx="4341">
                  <c:v>13.736013625</c:v>
                </c:pt>
                <c:pt idx="4342">
                  <c:v>13.7359262</c:v>
                </c:pt>
                <c:pt idx="4343">
                  <c:v>13.735836687999999</c:v>
                </c:pt>
                <c:pt idx="4344">
                  <c:v>13.735743889</c:v>
                </c:pt>
                <c:pt idx="4345">
                  <c:v>13.735651535000001</c:v>
                </c:pt>
                <c:pt idx="4346">
                  <c:v>13.735651535000001</c:v>
                </c:pt>
                <c:pt idx="4347">
                  <c:v>13.735469305000001</c:v>
                </c:pt>
                <c:pt idx="4348">
                  <c:v>13.735381937</c:v>
                </c:pt>
                <c:pt idx="4349">
                  <c:v>13.735295153999999</c:v>
                </c:pt>
                <c:pt idx="4350">
                  <c:v>13.735211825</c:v>
                </c:pt>
                <c:pt idx="4351">
                  <c:v>13.735129743</c:v>
                </c:pt>
                <c:pt idx="4352">
                  <c:v>13.735051177000001</c:v>
                </c:pt>
                <c:pt idx="4353">
                  <c:v>13.734973993000001</c:v>
                </c:pt>
                <c:pt idx="4354">
                  <c:v>13.734898250000001</c:v>
                </c:pt>
                <c:pt idx="4355">
                  <c:v>13.734823132000001</c:v>
                </c:pt>
                <c:pt idx="4356">
                  <c:v>13.734746396</c:v>
                </c:pt>
                <c:pt idx="4357">
                  <c:v>13.734667099999999</c:v>
                </c:pt>
                <c:pt idx="4358">
                  <c:v>13.734584046</c:v>
                </c:pt>
                <c:pt idx="4359">
                  <c:v>13.734499402999999</c:v>
                </c:pt>
                <c:pt idx="4360">
                  <c:v>13.73441227</c:v>
                </c:pt>
                <c:pt idx="4361">
                  <c:v>13.734326552000001</c:v>
                </c:pt>
                <c:pt idx="4362">
                  <c:v>13.734242737000001</c:v>
                </c:pt>
                <c:pt idx="4363">
                  <c:v>13.734162431</c:v>
                </c:pt>
                <c:pt idx="4364">
                  <c:v>13.734086233999999</c:v>
                </c:pt>
                <c:pt idx="4365">
                  <c:v>13.734012572999999</c:v>
                </c:pt>
                <c:pt idx="4366">
                  <c:v>13.733942130999999</c:v>
                </c:pt>
                <c:pt idx="4367">
                  <c:v>13.733871369999999</c:v>
                </c:pt>
                <c:pt idx="4368">
                  <c:v>13.733801387</c:v>
                </c:pt>
                <c:pt idx="4369">
                  <c:v>13.733729168</c:v>
                </c:pt>
                <c:pt idx="4370">
                  <c:v>13.733655793000001</c:v>
                </c:pt>
                <c:pt idx="4371">
                  <c:v>13.733580732</c:v>
                </c:pt>
                <c:pt idx="4372">
                  <c:v>13.733503008</c:v>
                </c:pt>
                <c:pt idx="4373">
                  <c:v>13.733424476</c:v>
                </c:pt>
                <c:pt idx="4374">
                  <c:v>13.733343782</c:v>
                </c:pt>
                <c:pt idx="4375">
                  <c:v>13.733264356999999</c:v>
                </c:pt>
                <c:pt idx="4376">
                  <c:v>13.733246006</c:v>
                </c:pt>
                <c:pt idx="4377">
                  <c:v>13.73310854</c:v>
                </c:pt>
                <c:pt idx="4378">
                  <c:v>13.73303449</c:v>
                </c:pt>
                <c:pt idx="4379">
                  <c:v>13.732962263999999</c:v>
                </c:pt>
                <c:pt idx="4380">
                  <c:v>13.732893494000001</c:v>
                </c:pt>
                <c:pt idx="4381">
                  <c:v>13.732824990999999</c:v>
                </c:pt>
                <c:pt idx="4382">
                  <c:v>13.732758717999999</c:v>
                </c:pt>
                <c:pt idx="4383">
                  <c:v>13.732690997000001</c:v>
                </c:pt>
                <c:pt idx="4384">
                  <c:v>13.732624043</c:v>
                </c:pt>
                <c:pt idx="4385">
                  <c:v>13.732618161</c:v>
                </c:pt>
                <c:pt idx="4386">
                  <c:v>13.732485772</c:v>
                </c:pt>
                <c:pt idx="4387">
                  <c:v>13.732415187999999</c:v>
                </c:pt>
                <c:pt idx="4388">
                  <c:v>13.732343342</c:v>
                </c:pt>
                <c:pt idx="4389">
                  <c:v>13.732271946999999</c:v>
                </c:pt>
                <c:pt idx="4390">
                  <c:v>13.732199788999999</c:v>
                </c:pt>
                <c:pt idx="4391">
                  <c:v>13.732130883</c:v>
                </c:pt>
                <c:pt idx="4392">
                  <c:v>13.732064123000001</c:v>
                </c:pt>
                <c:pt idx="4393">
                  <c:v>13.732001582000001</c:v>
                </c:pt>
                <c:pt idx="4394">
                  <c:v>13.731940486999999</c:v>
                </c:pt>
                <c:pt idx="4395">
                  <c:v>13.731880155000001</c:v>
                </c:pt>
                <c:pt idx="4396">
                  <c:v>13.731880155000001</c:v>
                </c:pt>
                <c:pt idx="4397">
                  <c:v>13.731820659</c:v>
                </c:pt>
                <c:pt idx="4398">
                  <c:v>13.731759091000001</c:v>
                </c:pt>
                <c:pt idx="4399">
                  <c:v>13.731696134</c:v>
                </c:pt>
                <c:pt idx="4400">
                  <c:v>13.731561728000001</c:v>
                </c:pt>
                <c:pt idx="4401">
                  <c:v>13.731493917</c:v>
                </c:pt>
                <c:pt idx="4402">
                  <c:v>13.731426537000001</c:v>
                </c:pt>
                <c:pt idx="4403">
                  <c:v>13.731360724</c:v>
                </c:pt>
                <c:pt idx="4404">
                  <c:v>13.731295174</c:v>
                </c:pt>
                <c:pt idx="4405">
                  <c:v>13.731231654</c:v>
                </c:pt>
                <c:pt idx="4406">
                  <c:v>13.731167854000001</c:v>
                </c:pt>
                <c:pt idx="4407">
                  <c:v>13.731106795000001</c:v>
                </c:pt>
                <c:pt idx="4408">
                  <c:v>13.731046483</c:v>
                </c:pt>
                <c:pt idx="4409">
                  <c:v>13.730989102000001</c:v>
                </c:pt>
                <c:pt idx="4410">
                  <c:v>13.730998548000001</c:v>
                </c:pt>
                <c:pt idx="4411">
                  <c:v>13.730879646</c:v>
                </c:pt>
                <c:pt idx="4412">
                  <c:v>13.730826403</c:v>
                </c:pt>
                <c:pt idx="4413">
                  <c:v>13.730771540999999</c:v>
                </c:pt>
                <c:pt idx="4414">
                  <c:v>13.730716386999999</c:v>
                </c:pt>
                <c:pt idx="4415">
                  <c:v>13.730657783</c:v>
                </c:pt>
                <c:pt idx="4416">
                  <c:v>13.73059956</c:v>
                </c:pt>
                <c:pt idx="4417">
                  <c:v>13.7305416</c:v>
                </c:pt>
                <c:pt idx="4418">
                  <c:v>13.730486448000001</c:v>
                </c:pt>
                <c:pt idx="4419">
                  <c:v>13.730434353</c:v>
                </c:pt>
                <c:pt idx="4420">
                  <c:v>13.730384451000001</c:v>
                </c:pt>
                <c:pt idx="4421">
                  <c:v>13.730337583000001</c:v>
                </c:pt>
                <c:pt idx="4422">
                  <c:v>13.730290885000001</c:v>
                </c:pt>
                <c:pt idx="4423">
                  <c:v>13.730246112</c:v>
                </c:pt>
                <c:pt idx="4424">
                  <c:v>13.730268307999999</c:v>
                </c:pt>
                <c:pt idx="4425">
                  <c:v>13.730155646</c:v>
                </c:pt>
                <c:pt idx="4426">
                  <c:v>13.730108442000001</c:v>
                </c:pt>
                <c:pt idx="4427">
                  <c:v>13.730060830999999</c:v>
                </c:pt>
                <c:pt idx="4428">
                  <c:v>13.730012978</c:v>
                </c:pt>
                <c:pt idx="4429">
                  <c:v>13.729963779</c:v>
                </c:pt>
                <c:pt idx="4430">
                  <c:v>13.729984405</c:v>
                </c:pt>
                <c:pt idx="4431">
                  <c:v>13.729865768</c:v>
                </c:pt>
                <c:pt idx="4432">
                  <c:v>13.729819284</c:v>
                </c:pt>
                <c:pt idx="4433">
                  <c:v>13.729774086999999</c:v>
                </c:pt>
                <c:pt idx="4434">
                  <c:v>13.729731667999999</c:v>
                </c:pt>
                <c:pt idx="4435">
                  <c:v>13.729691912</c:v>
                </c:pt>
                <c:pt idx="4436">
                  <c:v>13.729653879000001</c:v>
                </c:pt>
                <c:pt idx="4437">
                  <c:v>13.729618186</c:v>
                </c:pt>
                <c:pt idx="4438">
                  <c:v>13.729582846</c:v>
                </c:pt>
                <c:pt idx="4439">
                  <c:v>13.729549338</c:v>
                </c:pt>
                <c:pt idx="4440">
                  <c:v>13.729515509000001</c:v>
                </c:pt>
                <c:pt idx="4441">
                  <c:v>13.729482682</c:v>
                </c:pt>
                <c:pt idx="4442">
                  <c:v>13.729449515000001</c:v>
                </c:pt>
                <c:pt idx="4443">
                  <c:v>13.729415681000001</c:v>
                </c:pt>
                <c:pt idx="4444">
                  <c:v>13.729382559999999</c:v>
                </c:pt>
                <c:pt idx="4445">
                  <c:v>13.729348960999999</c:v>
                </c:pt>
                <c:pt idx="4446">
                  <c:v>13.729318084000001</c:v>
                </c:pt>
                <c:pt idx="4447">
                  <c:v>13.729287932</c:v>
                </c:pt>
                <c:pt idx="4448">
                  <c:v>13.729262609999999</c:v>
                </c:pt>
                <c:pt idx="4449">
                  <c:v>13.729240189</c:v>
                </c:pt>
                <c:pt idx="4450">
                  <c:v>13.729221267</c:v>
                </c:pt>
                <c:pt idx="4451">
                  <c:v>13.729202943000001</c:v>
                </c:pt>
                <c:pt idx="4452">
                  <c:v>13.729184140999999</c:v>
                </c:pt>
                <c:pt idx="4453">
                  <c:v>13.729241633999999</c:v>
                </c:pt>
                <c:pt idx="4454">
                  <c:v>13.729143548</c:v>
                </c:pt>
                <c:pt idx="4455">
                  <c:v>13.729121413</c:v>
                </c:pt>
                <c:pt idx="4456">
                  <c:v>13.729097669</c:v>
                </c:pt>
                <c:pt idx="4457">
                  <c:v>13.729075382</c:v>
                </c:pt>
                <c:pt idx="4458">
                  <c:v>13.729053930999999</c:v>
                </c:pt>
                <c:pt idx="4459">
                  <c:v>13.729034149</c:v>
                </c:pt>
                <c:pt idx="4460">
                  <c:v>13.729017001000001</c:v>
                </c:pt>
                <c:pt idx="4461">
                  <c:v>13.729000940000001</c:v>
                </c:pt>
                <c:pt idx="4462">
                  <c:v>13.728987761999999</c:v>
                </c:pt>
                <c:pt idx="4463">
                  <c:v>13.728975395999999</c:v>
                </c:pt>
                <c:pt idx="4464">
                  <c:v>13.728966516</c:v>
                </c:pt>
                <c:pt idx="4465">
                  <c:v>13.728959843</c:v>
                </c:pt>
                <c:pt idx="4466">
                  <c:v>13.728955834000001</c:v>
                </c:pt>
                <c:pt idx="4467">
                  <c:v>13.728953818000001</c:v>
                </c:pt>
                <c:pt idx="4468">
                  <c:v>13.728952638000001</c:v>
                </c:pt>
                <c:pt idx="4469">
                  <c:v>13.728952772</c:v>
                </c:pt>
                <c:pt idx="4470">
                  <c:v>13.728950123000001</c:v>
                </c:pt>
                <c:pt idx="4471">
                  <c:v>13.728945614000001</c:v>
                </c:pt>
                <c:pt idx="4472">
                  <c:v>13.728939207</c:v>
                </c:pt>
                <c:pt idx="4473">
                  <c:v>13.728934371999999</c:v>
                </c:pt>
                <c:pt idx="4474">
                  <c:v>13.728932417999999</c:v>
                </c:pt>
                <c:pt idx="4475">
                  <c:v>13.728933861</c:v>
                </c:pt>
                <c:pt idx="4476">
                  <c:v>13.728940881</c:v>
                </c:pt>
                <c:pt idx="4477">
                  <c:v>13.728950982000001</c:v>
                </c:pt>
                <c:pt idx="4478">
                  <c:v>13.728964766000001</c:v>
                </c:pt>
                <c:pt idx="4479">
                  <c:v>13.728978327</c:v>
                </c:pt>
                <c:pt idx="4480">
                  <c:v>13.728993379</c:v>
                </c:pt>
                <c:pt idx="4481">
                  <c:v>13.729093652</c:v>
                </c:pt>
                <c:pt idx="4482">
                  <c:v>13.729020179000001</c:v>
                </c:pt>
                <c:pt idx="4483">
                  <c:v>13.729032895</c:v>
                </c:pt>
                <c:pt idx="4484">
                  <c:v>13.729044322</c:v>
                </c:pt>
                <c:pt idx="4485">
                  <c:v>13.729056207999999</c:v>
                </c:pt>
                <c:pt idx="4486">
                  <c:v>13.729066530000001</c:v>
                </c:pt>
                <c:pt idx="4487">
                  <c:v>13.729078353</c:v>
                </c:pt>
                <c:pt idx="4488">
                  <c:v>13.729091365</c:v>
                </c:pt>
                <c:pt idx="4489">
                  <c:v>13.729108417000001</c:v>
                </c:pt>
                <c:pt idx="4490">
                  <c:v>13.729129818000001</c:v>
                </c:pt>
                <c:pt idx="4491">
                  <c:v>13.729154499</c:v>
                </c:pt>
                <c:pt idx="4492">
                  <c:v>13.729183438</c:v>
                </c:pt>
                <c:pt idx="4493">
                  <c:v>13.729214032</c:v>
                </c:pt>
                <c:pt idx="4494">
                  <c:v>13.729247315</c:v>
                </c:pt>
                <c:pt idx="4495">
                  <c:v>13.729279733</c:v>
                </c:pt>
                <c:pt idx="4496">
                  <c:v>13.729314145</c:v>
                </c:pt>
                <c:pt idx="4497">
                  <c:v>13.729347917</c:v>
                </c:pt>
                <c:pt idx="4498">
                  <c:v>13.729381409</c:v>
                </c:pt>
                <c:pt idx="4499">
                  <c:v>13.729414436000001</c:v>
                </c:pt>
                <c:pt idx="4500">
                  <c:v>13.729444672</c:v>
                </c:pt>
                <c:pt idx="4501">
                  <c:v>13.729475170000001</c:v>
                </c:pt>
                <c:pt idx="4502">
                  <c:v>13.72950404</c:v>
                </c:pt>
                <c:pt idx="4503">
                  <c:v>13.729537512</c:v>
                </c:pt>
                <c:pt idx="4504">
                  <c:v>13.729574083999999</c:v>
                </c:pt>
                <c:pt idx="4505">
                  <c:v>13.729617098</c:v>
                </c:pt>
                <c:pt idx="4506">
                  <c:v>13.729665188</c:v>
                </c:pt>
                <c:pt idx="4507">
                  <c:v>13.72971618</c:v>
                </c:pt>
                <c:pt idx="4508">
                  <c:v>13.729768235</c:v>
                </c:pt>
                <c:pt idx="4509">
                  <c:v>13.729818570999999</c:v>
                </c:pt>
                <c:pt idx="4510">
                  <c:v>13.729867904000001</c:v>
                </c:pt>
                <c:pt idx="4511">
                  <c:v>13.729913321</c:v>
                </c:pt>
                <c:pt idx="4512">
                  <c:v>13.729958096000001</c:v>
                </c:pt>
                <c:pt idx="4513">
                  <c:v>13.730001301</c:v>
                </c:pt>
                <c:pt idx="4514">
                  <c:v>13.730045685</c:v>
                </c:pt>
                <c:pt idx="4515">
                  <c:v>13.730081944</c:v>
                </c:pt>
                <c:pt idx="4516">
                  <c:v>13.730139691</c:v>
                </c:pt>
                <c:pt idx="4517">
                  <c:v>13.730182769000001</c:v>
                </c:pt>
                <c:pt idx="4518">
                  <c:v>13.73033963</c:v>
                </c:pt>
                <c:pt idx="4519">
                  <c:v>13.730298911</c:v>
                </c:pt>
                <c:pt idx="4520">
                  <c:v>13.730358512</c:v>
                </c:pt>
                <c:pt idx="4521">
                  <c:v>13.730422857000001</c:v>
                </c:pt>
                <c:pt idx="4522">
                  <c:v>13.730488381000001</c:v>
                </c:pt>
                <c:pt idx="4523">
                  <c:v>13.730550417</c:v>
                </c:pt>
                <c:pt idx="4524">
                  <c:v>13.730631008</c:v>
                </c:pt>
                <c:pt idx="4525">
                  <c:v>13.730808671</c:v>
                </c:pt>
                <c:pt idx="4526">
                  <c:v>13.730762994000001</c:v>
                </c:pt>
                <c:pt idx="4527">
                  <c:v>13.730823797999999</c:v>
                </c:pt>
                <c:pt idx="4528">
                  <c:v>13.730894138</c:v>
                </c:pt>
                <c:pt idx="4529">
                  <c:v>13.730938054999999</c:v>
                </c:pt>
                <c:pt idx="4530">
                  <c:v>13.731008805</c:v>
                </c:pt>
                <c:pt idx="4531">
                  <c:v>13.731067061999999</c:v>
                </c:pt>
                <c:pt idx="4532">
                  <c:v>13.731140892999999</c:v>
                </c:pt>
                <c:pt idx="4533">
                  <c:v>13.731217005</c:v>
                </c:pt>
                <c:pt idx="4534">
                  <c:v>13.731297601</c:v>
                </c:pt>
                <c:pt idx="4535">
                  <c:v>13.731367344000001</c:v>
                </c:pt>
                <c:pt idx="4536">
                  <c:v>13.731453103</c:v>
                </c:pt>
                <c:pt idx="4537">
                  <c:v>13.73153422</c:v>
                </c:pt>
                <c:pt idx="4538">
                  <c:v>13.73162153</c:v>
                </c:pt>
                <c:pt idx="4539">
                  <c:v>13.731708641999999</c:v>
                </c:pt>
                <c:pt idx="4540">
                  <c:v>13.731772324</c:v>
                </c:pt>
                <c:pt idx="4541">
                  <c:v>13.731847106</c:v>
                </c:pt>
                <c:pt idx="4542">
                  <c:v>13.731923383</c:v>
                </c:pt>
                <c:pt idx="4543">
                  <c:v>13.732004483000001</c:v>
                </c:pt>
                <c:pt idx="4544">
                  <c:v>13.732184843000001</c:v>
                </c:pt>
                <c:pt idx="4545">
                  <c:v>13.732148284999999</c:v>
                </c:pt>
                <c:pt idx="4546">
                  <c:v>13.732240668999999</c:v>
                </c:pt>
                <c:pt idx="4547">
                  <c:v>13.732326855</c:v>
                </c:pt>
                <c:pt idx="4548">
                  <c:v>13.732409973999999</c:v>
                </c:pt>
                <c:pt idx="4549">
                  <c:v>13.732499423</c:v>
                </c:pt>
                <c:pt idx="4550">
                  <c:v>13.732603779</c:v>
                </c:pt>
                <c:pt idx="4551">
                  <c:v>13.732697261</c:v>
                </c:pt>
                <c:pt idx="4552">
                  <c:v>13.732794943</c:v>
                </c:pt>
                <c:pt idx="4553">
                  <c:v>13.73289471</c:v>
                </c:pt>
                <c:pt idx="4554">
                  <c:v>13.732994788999999</c:v>
                </c:pt>
                <c:pt idx="4555">
                  <c:v>13.73309551</c:v>
                </c:pt>
                <c:pt idx="4556">
                  <c:v>13.733191206000001</c:v>
                </c:pt>
                <c:pt idx="4557">
                  <c:v>13.733268477999999</c:v>
                </c:pt>
                <c:pt idx="4558">
                  <c:v>13.733352824000001</c:v>
                </c:pt>
                <c:pt idx="4559">
                  <c:v>13.733441559999999</c:v>
                </c:pt>
                <c:pt idx="4560">
                  <c:v>13.733532166</c:v>
                </c:pt>
                <c:pt idx="4561">
                  <c:v>13.733628698</c:v>
                </c:pt>
                <c:pt idx="4562">
                  <c:v>13.73373149</c:v>
                </c:pt>
                <c:pt idx="4563">
                  <c:v>13.733826071999999</c:v>
                </c:pt>
                <c:pt idx="4564">
                  <c:v>13.733959862000001</c:v>
                </c:pt>
                <c:pt idx="4565">
                  <c:v>13.734076021</c:v>
                </c:pt>
                <c:pt idx="4566">
                  <c:v>13.734168767</c:v>
                </c:pt>
                <c:pt idx="4567">
                  <c:v>13.734306847999999</c:v>
                </c:pt>
                <c:pt idx="4568">
                  <c:v>13.734356308000001</c:v>
                </c:pt>
                <c:pt idx="4569">
                  <c:v>13.734504388</c:v>
                </c:pt>
                <c:pt idx="4570">
                  <c:v>13.734583615</c:v>
                </c:pt>
                <c:pt idx="4571">
                  <c:v>13.734709543999999</c:v>
                </c:pt>
                <c:pt idx="4572">
                  <c:v>13.734822905</c:v>
                </c:pt>
                <c:pt idx="4573">
                  <c:v>13.734897469</c:v>
                </c:pt>
                <c:pt idx="4574">
                  <c:v>13.734999031999999</c:v>
                </c:pt>
                <c:pt idx="4575">
                  <c:v>13.735086556000001</c:v>
                </c:pt>
                <c:pt idx="4576">
                  <c:v>13.735216625</c:v>
                </c:pt>
                <c:pt idx="4577">
                  <c:v>13.735317339</c:v>
                </c:pt>
                <c:pt idx="4578">
                  <c:v>13.735456316</c:v>
                </c:pt>
                <c:pt idx="4579">
                  <c:v>13.735568784</c:v>
                </c:pt>
                <c:pt idx="4580">
                  <c:v>13.735740753</c:v>
                </c:pt>
                <c:pt idx="4581">
                  <c:v>13.735794694999999</c:v>
                </c:pt>
                <c:pt idx="4582">
                  <c:v>13.736004369</c:v>
                </c:pt>
                <c:pt idx="4583">
                  <c:v>13.736074586000001</c:v>
                </c:pt>
                <c:pt idx="4584">
                  <c:v>13.736182778</c:v>
                </c:pt>
                <c:pt idx="4585">
                  <c:v>13.736343721000001</c:v>
                </c:pt>
                <c:pt idx="4586">
                  <c:v>13.736419098000001</c:v>
                </c:pt>
                <c:pt idx="4587">
                  <c:v>13.736514537</c:v>
                </c:pt>
                <c:pt idx="4588">
                  <c:v>13.736672768</c:v>
                </c:pt>
                <c:pt idx="4589">
                  <c:v>13.736787579</c:v>
                </c:pt>
                <c:pt idx="4590">
                  <c:v>13.736908032000001</c:v>
                </c:pt>
                <c:pt idx="4591">
                  <c:v>13.736997798999999</c:v>
                </c:pt>
                <c:pt idx="4592">
                  <c:v>13.737128273</c:v>
                </c:pt>
                <c:pt idx="4593">
                  <c:v>13.737345377</c:v>
                </c:pt>
                <c:pt idx="4594">
                  <c:v>13.737488503</c:v>
                </c:pt>
                <c:pt idx="4595">
                  <c:v>13.737580503</c:v>
                </c:pt>
                <c:pt idx="4596">
                  <c:v>13.737737702</c:v>
                </c:pt>
                <c:pt idx="4597">
                  <c:v>13.737789178</c:v>
                </c:pt>
                <c:pt idx="4598">
                  <c:v>13.737926997000001</c:v>
                </c:pt>
                <c:pt idx="4599">
                  <c:v>13.7380838</c:v>
                </c:pt>
                <c:pt idx="4600">
                  <c:v>13.738189103</c:v>
                </c:pt>
                <c:pt idx="4601">
                  <c:v>13.738365975000001</c:v>
                </c:pt>
                <c:pt idx="4602">
                  <c:v>13.738476347000001</c:v>
                </c:pt>
                <c:pt idx="4603">
                  <c:v>13.73858291</c:v>
                </c:pt>
                <c:pt idx="4604">
                  <c:v>13.738710597000001</c:v>
                </c:pt>
                <c:pt idx="4605">
                  <c:v>13.73892275</c:v>
                </c:pt>
                <c:pt idx="4606">
                  <c:v>13.739089435</c:v>
                </c:pt>
                <c:pt idx="4607">
                  <c:v>13.739253602</c:v>
                </c:pt>
                <c:pt idx="4608">
                  <c:v>13.739415262</c:v>
                </c:pt>
                <c:pt idx="4609">
                  <c:v>13.739376758000001</c:v>
                </c:pt>
                <c:pt idx="4610">
                  <c:v>13.739654031000001</c:v>
                </c:pt>
                <c:pt idx="4611">
                  <c:v>13.739836879</c:v>
                </c:pt>
                <c:pt idx="4612">
                  <c:v>13.739894458</c:v>
                </c:pt>
                <c:pt idx="4613">
                  <c:v>13.739969209</c:v>
                </c:pt>
                <c:pt idx="4614">
                  <c:v>13.740095817</c:v>
                </c:pt>
                <c:pt idx="4615">
                  <c:v>13.740159905000001</c:v>
                </c:pt>
                <c:pt idx="4616">
                  <c:v>13.740261866999999</c:v>
                </c:pt>
                <c:pt idx="4617">
                  <c:v>13.740421432</c:v>
                </c:pt>
                <c:pt idx="4618">
                  <c:v>13.740468625</c:v>
                </c:pt>
                <c:pt idx="4619">
                  <c:v>13.740462372</c:v>
                </c:pt>
                <c:pt idx="4620">
                  <c:v>13.740488729999999</c:v>
                </c:pt>
                <c:pt idx="4621">
                  <c:v>13.740492891000001</c:v>
                </c:pt>
                <c:pt idx="4622">
                  <c:v>13.74049185</c:v>
                </c:pt>
                <c:pt idx="4623">
                  <c:v>13.740498741</c:v>
                </c:pt>
                <c:pt idx="4624">
                  <c:v>13.740517515000001</c:v>
                </c:pt>
                <c:pt idx="4625">
                  <c:v>13.740601508999999</c:v>
                </c:pt>
                <c:pt idx="4626">
                  <c:v>13.740643309999999</c:v>
                </c:pt>
                <c:pt idx="4627">
                  <c:v>13.740681029999999</c:v>
                </c:pt>
                <c:pt idx="4628">
                  <c:v>13.74070287</c:v>
                </c:pt>
                <c:pt idx="4629">
                  <c:v>13.740663420000001</c:v>
                </c:pt>
                <c:pt idx="4630">
                  <c:v>13.740706230000001</c:v>
                </c:pt>
                <c:pt idx="4631">
                  <c:v>13.740748780000001</c:v>
                </c:pt>
                <c:pt idx="4632">
                  <c:v>13.740719240000001</c:v>
                </c:pt>
                <c:pt idx="4633">
                  <c:v>13.740639959999999</c:v>
                </c:pt>
                <c:pt idx="4634">
                  <c:v>13.740628738</c:v>
                </c:pt>
                <c:pt idx="4635">
                  <c:v>13.74058404</c:v>
                </c:pt>
                <c:pt idx="4636">
                  <c:v>13.740529688000001</c:v>
                </c:pt>
                <c:pt idx="4637">
                  <c:v>13.740515697999999</c:v>
                </c:pt>
                <c:pt idx="4638">
                  <c:v>13.740480651</c:v>
                </c:pt>
                <c:pt idx="4639">
                  <c:v>13.740399324</c:v>
                </c:pt>
                <c:pt idx="4640">
                  <c:v>13.740305158</c:v>
                </c:pt>
                <c:pt idx="4641">
                  <c:v>13.740187024000001</c:v>
                </c:pt>
                <c:pt idx="4642">
                  <c:v>13.740073423</c:v>
                </c:pt>
                <c:pt idx="4643">
                  <c:v>13.739964118</c:v>
                </c:pt>
                <c:pt idx="4644">
                  <c:v>13.739863992</c:v>
                </c:pt>
                <c:pt idx="4645">
                  <c:v>13.739748227</c:v>
                </c:pt>
                <c:pt idx="4646">
                  <c:v>13.739648173999999</c:v>
                </c:pt>
                <c:pt idx="4647">
                  <c:v>13.739546277000001</c:v>
                </c:pt>
                <c:pt idx="4648">
                  <c:v>13.739448981000001</c:v>
                </c:pt>
                <c:pt idx="4649">
                  <c:v>13.739357717000001</c:v>
                </c:pt>
                <c:pt idx="4650">
                  <c:v>13.739276019</c:v>
                </c:pt>
                <c:pt idx="4651">
                  <c:v>13.739195133000001</c:v>
                </c:pt>
                <c:pt idx="4652">
                  <c:v>13.739120844</c:v>
                </c:pt>
                <c:pt idx="4653">
                  <c:v>13.739029997999999</c:v>
                </c:pt>
                <c:pt idx="4654">
                  <c:v>13.738946396999999</c:v>
                </c:pt>
                <c:pt idx="4655">
                  <c:v>13.738946396999999</c:v>
                </c:pt>
                <c:pt idx="4656">
                  <c:v>13.738853404</c:v>
                </c:pt>
                <c:pt idx="4657">
                  <c:v>13.738759530999999</c:v>
                </c:pt>
                <c:pt idx="4658">
                  <c:v>13.738670139</c:v>
                </c:pt>
                <c:pt idx="4659">
                  <c:v>13.738573113999999</c:v>
                </c:pt>
                <c:pt idx="4660">
                  <c:v>13.738482909</c:v>
                </c:pt>
                <c:pt idx="4661">
                  <c:v>13.738298754000001</c:v>
                </c:pt>
                <c:pt idx="4662">
                  <c:v>13.738216932</c:v>
                </c:pt>
                <c:pt idx="4663">
                  <c:v>13.738140546</c:v>
                </c:pt>
                <c:pt idx="4664">
                  <c:v>13.738063825999999</c:v>
                </c:pt>
                <c:pt idx="4665">
                  <c:v>13.738000795</c:v>
                </c:pt>
                <c:pt idx="4666">
                  <c:v>13.737931549000001</c:v>
                </c:pt>
                <c:pt idx="4667">
                  <c:v>13.73786496</c:v>
                </c:pt>
                <c:pt idx="4668">
                  <c:v>13.7377927</c:v>
                </c:pt>
                <c:pt idx="4669">
                  <c:v>13.737713896000001</c:v>
                </c:pt>
                <c:pt idx="4670">
                  <c:v>13.737639421000001</c:v>
                </c:pt>
                <c:pt idx="4671">
                  <c:v>13.737552175999999</c:v>
                </c:pt>
                <c:pt idx="4672">
                  <c:v>13.737468493</c:v>
                </c:pt>
                <c:pt idx="4673">
                  <c:v>13.737388221</c:v>
                </c:pt>
                <c:pt idx="4674">
                  <c:v>13.737311433</c:v>
                </c:pt>
                <c:pt idx="4675">
                  <c:v>13.737229952</c:v>
                </c:pt>
                <c:pt idx="4676">
                  <c:v>13.737154856</c:v>
                </c:pt>
                <c:pt idx="4677">
                  <c:v>13.737088928</c:v>
                </c:pt>
                <c:pt idx="4678">
                  <c:v>13.737032771999999</c:v>
                </c:pt>
                <c:pt idx="4679">
                  <c:v>13.736971271</c:v>
                </c:pt>
                <c:pt idx="4680">
                  <c:v>13.736912801000001</c:v>
                </c:pt>
                <c:pt idx="4681">
                  <c:v>13.736854888</c:v>
                </c:pt>
                <c:pt idx="4682">
                  <c:v>13.736788985</c:v>
                </c:pt>
                <c:pt idx="4683">
                  <c:v>13.736724833</c:v>
                </c:pt>
                <c:pt idx="4684">
                  <c:v>13.736661034999999</c:v>
                </c:pt>
                <c:pt idx="4685">
                  <c:v>13.736596717999999</c:v>
                </c:pt>
                <c:pt idx="4686">
                  <c:v>13.736522493000001</c:v>
                </c:pt>
                <c:pt idx="4687">
                  <c:v>13.736450322</c:v>
                </c:pt>
                <c:pt idx="4688">
                  <c:v>13.736379813999999</c:v>
                </c:pt>
                <c:pt idx="4689">
                  <c:v>13.736311218000001</c:v>
                </c:pt>
                <c:pt idx="4690">
                  <c:v>13.736247583999999</c:v>
                </c:pt>
                <c:pt idx="4691">
                  <c:v>13.736189920999999</c:v>
                </c:pt>
                <c:pt idx="4692">
                  <c:v>13.736137394</c:v>
                </c:pt>
                <c:pt idx="4693">
                  <c:v>13.736090122</c:v>
                </c:pt>
                <c:pt idx="4694">
                  <c:v>13.736042721</c:v>
                </c:pt>
                <c:pt idx="4695">
                  <c:v>13.735995205</c:v>
                </c:pt>
                <c:pt idx="4696">
                  <c:v>13.735943246</c:v>
                </c:pt>
                <c:pt idx="4697">
                  <c:v>13.735888312</c:v>
                </c:pt>
                <c:pt idx="4698">
                  <c:v>13.735829804</c:v>
                </c:pt>
                <c:pt idx="4699">
                  <c:v>13.735768996999999</c:v>
                </c:pt>
                <c:pt idx="4700">
                  <c:v>13.735708165</c:v>
                </c:pt>
                <c:pt idx="4701">
                  <c:v>13.735646577000001</c:v>
                </c:pt>
                <c:pt idx="4702">
                  <c:v>13.735587811</c:v>
                </c:pt>
                <c:pt idx="4703">
                  <c:v>13.735530203</c:v>
                </c:pt>
                <c:pt idx="4704">
                  <c:v>13.735477118</c:v>
                </c:pt>
                <c:pt idx="4705">
                  <c:v>13.735427036000001</c:v>
                </c:pt>
                <c:pt idx="4706">
                  <c:v>13.735381311999999</c:v>
                </c:pt>
                <c:pt idx="4707">
                  <c:v>13.735337758</c:v>
                </c:pt>
                <c:pt idx="4708">
                  <c:v>13.735295581999999</c:v>
                </c:pt>
                <c:pt idx="4709">
                  <c:v>13.73525398</c:v>
                </c:pt>
                <c:pt idx="4710">
                  <c:v>13.73520984</c:v>
                </c:pt>
                <c:pt idx="4711">
                  <c:v>13.735165133000001</c:v>
                </c:pt>
                <c:pt idx="4712">
                  <c:v>13.735117496999999</c:v>
                </c:pt>
                <c:pt idx="4713">
                  <c:v>13.735068329000001</c:v>
                </c:pt>
                <c:pt idx="4714">
                  <c:v>13.735017701</c:v>
                </c:pt>
                <c:pt idx="4715">
                  <c:v>13.734966151</c:v>
                </c:pt>
                <c:pt idx="4716">
                  <c:v>13.734915142</c:v>
                </c:pt>
                <c:pt idx="4717">
                  <c:v>13.734863688000001</c:v>
                </c:pt>
                <c:pt idx="4718">
                  <c:v>13.734815996</c:v>
                </c:pt>
                <c:pt idx="4719">
                  <c:v>13.734770445000001</c:v>
                </c:pt>
                <c:pt idx="4720">
                  <c:v>13.734730622000001</c:v>
                </c:pt>
                <c:pt idx="4721">
                  <c:v>13.734694553000001</c:v>
                </c:pt>
                <c:pt idx="4722">
                  <c:v>13.734660683</c:v>
                </c:pt>
                <c:pt idx="4723">
                  <c:v>13.734627762000001</c:v>
                </c:pt>
                <c:pt idx="4724">
                  <c:v>13.734591891999999</c:v>
                </c:pt>
                <c:pt idx="4725">
                  <c:v>13.734552716</c:v>
                </c:pt>
                <c:pt idx="4726">
                  <c:v>13.734508363</c:v>
                </c:pt>
                <c:pt idx="4727">
                  <c:v>13.734462036</c:v>
                </c:pt>
                <c:pt idx="4728">
                  <c:v>13.734412919</c:v>
                </c:pt>
                <c:pt idx="4729">
                  <c:v>13.734364614</c:v>
                </c:pt>
                <c:pt idx="4730">
                  <c:v>13.734318246999999</c:v>
                </c:pt>
                <c:pt idx="4731">
                  <c:v>13.734273635999999</c:v>
                </c:pt>
                <c:pt idx="4732">
                  <c:v>13.734232466</c:v>
                </c:pt>
                <c:pt idx="4733">
                  <c:v>13.734192079</c:v>
                </c:pt>
                <c:pt idx="4734">
                  <c:v>13.734154581</c:v>
                </c:pt>
                <c:pt idx="4735">
                  <c:v>13.734116986</c:v>
                </c:pt>
                <c:pt idx="4736">
                  <c:v>13.734081966</c:v>
                </c:pt>
                <c:pt idx="4737">
                  <c:v>13.734047596</c:v>
                </c:pt>
                <c:pt idx="4738">
                  <c:v>13.734014108</c:v>
                </c:pt>
                <c:pt idx="4739">
                  <c:v>13.734014108</c:v>
                </c:pt>
                <c:pt idx="4740">
                  <c:v>13.733980314</c:v>
                </c:pt>
                <c:pt idx="4741">
                  <c:v>13.733944573</c:v>
                </c:pt>
                <c:pt idx="4742">
                  <c:v>13.733867613999999</c:v>
                </c:pt>
                <c:pt idx="4743">
                  <c:v>13.733826752000001</c:v>
                </c:pt>
                <c:pt idx="4744">
                  <c:v>13.733784499</c:v>
                </c:pt>
                <c:pt idx="4745">
                  <c:v>13.733744097000001</c:v>
                </c:pt>
                <c:pt idx="4746">
                  <c:v>13.733705957</c:v>
                </c:pt>
                <c:pt idx="4747">
                  <c:v>13.733670988</c:v>
                </c:pt>
                <c:pt idx="4748">
                  <c:v>13.733641076</c:v>
                </c:pt>
                <c:pt idx="4749">
                  <c:v>13.733613191</c:v>
                </c:pt>
                <c:pt idx="4750">
                  <c:v>13.733588555000001</c:v>
                </c:pt>
                <c:pt idx="4751">
                  <c:v>13.733561863</c:v>
                </c:pt>
                <c:pt idx="4752">
                  <c:v>13.733535085</c:v>
                </c:pt>
                <c:pt idx="4753">
                  <c:v>13.733505444</c:v>
                </c:pt>
                <c:pt idx="4754">
                  <c:v>13.733473577</c:v>
                </c:pt>
                <c:pt idx="4755">
                  <c:v>13.733439987000001</c:v>
                </c:pt>
                <c:pt idx="4756">
                  <c:v>13.733404792</c:v>
                </c:pt>
                <c:pt idx="4757">
                  <c:v>13.733369449</c:v>
                </c:pt>
                <c:pt idx="4758">
                  <c:v>13.733332788</c:v>
                </c:pt>
                <c:pt idx="4759">
                  <c:v>13.733298412</c:v>
                </c:pt>
                <c:pt idx="4760">
                  <c:v>13.733264036</c:v>
                </c:pt>
                <c:pt idx="4761">
                  <c:v>13.733232441</c:v>
                </c:pt>
                <c:pt idx="4762">
                  <c:v>13.733203374</c:v>
                </c:pt>
                <c:pt idx="4763">
                  <c:v>13.733176521000001</c:v>
                </c:pt>
                <c:pt idx="4764">
                  <c:v>13.733151502</c:v>
                </c:pt>
                <c:pt idx="4765">
                  <c:v>13.73312688</c:v>
                </c:pt>
                <c:pt idx="4766">
                  <c:v>13.733102641</c:v>
                </c:pt>
                <c:pt idx="4767">
                  <c:v>13.733076334</c:v>
                </c:pt>
                <c:pt idx="4768">
                  <c:v>13.733050441</c:v>
                </c:pt>
                <c:pt idx="4769">
                  <c:v>13.733023280999999</c:v>
                </c:pt>
                <c:pt idx="4770">
                  <c:v>13.732995828</c:v>
                </c:pt>
                <c:pt idx="4771">
                  <c:v>13.73296852</c:v>
                </c:pt>
                <c:pt idx="4772">
                  <c:v>13.73294046</c:v>
                </c:pt>
                <c:pt idx="4773">
                  <c:v>13.732913936999999</c:v>
                </c:pt>
                <c:pt idx="4774">
                  <c:v>13.732887462000001</c:v>
                </c:pt>
                <c:pt idx="4775">
                  <c:v>13.73286439</c:v>
                </c:pt>
                <c:pt idx="4776">
                  <c:v>13.732843101</c:v>
                </c:pt>
                <c:pt idx="4777">
                  <c:v>13.732826408999999</c:v>
                </c:pt>
                <c:pt idx="4778">
                  <c:v>13.732810826</c:v>
                </c:pt>
                <c:pt idx="4779">
                  <c:v>13.73279672</c:v>
                </c:pt>
                <c:pt idx="4780">
                  <c:v>13.732783511999999</c:v>
                </c:pt>
                <c:pt idx="4781">
                  <c:v>13.732767789</c:v>
                </c:pt>
                <c:pt idx="4782">
                  <c:v>13.732750284</c:v>
                </c:pt>
                <c:pt idx="4783">
                  <c:v>13.732728641</c:v>
                </c:pt>
                <c:pt idx="4784">
                  <c:v>13.732707231999999</c:v>
                </c:pt>
                <c:pt idx="4785">
                  <c:v>13.732685554</c:v>
                </c:pt>
                <c:pt idx="4786">
                  <c:v>13.732665659</c:v>
                </c:pt>
                <c:pt idx="4787">
                  <c:v>13.732648077</c:v>
                </c:pt>
                <c:pt idx="4788">
                  <c:v>13.732631323</c:v>
                </c:pt>
                <c:pt idx="4789">
                  <c:v>13.732617296999999</c:v>
                </c:pt>
                <c:pt idx="4790">
                  <c:v>13.732603005</c:v>
                </c:pt>
                <c:pt idx="4791">
                  <c:v>13.732590702</c:v>
                </c:pt>
                <c:pt idx="4792">
                  <c:v>13.732578901</c:v>
                </c:pt>
                <c:pt idx="4793">
                  <c:v>13.732569538</c:v>
                </c:pt>
                <c:pt idx="4794">
                  <c:v>13.732561438999999</c:v>
                </c:pt>
                <c:pt idx="4795">
                  <c:v>13.732553963000001</c:v>
                </c:pt>
                <c:pt idx="4796">
                  <c:v>13.732547382</c:v>
                </c:pt>
                <c:pt idx="4797">
                  <c:v>13.732538964</c:v>
                </c:pt>
                <c:pt idx="4798">
                  <c:v>13.732530424</c:v>
                </c:pt>
                <c:pt idx="4799">
                  <c:v>13.732519965</c:v>
                </c:pt>
                <c:pt idx="4800">
                  <c:v>13.732511354</c:v>
                </c:pt>
                <c:pt idx="4801">
                  <c:v>13.732503519</c:v>
                </c:pt>
                <c:pt idx="4802">
                  <c:v>13.732498686</c:v>
                </c:pt>
                <c:pt idx="4803">
                  <c:v>13.732497711000001</c:v>
                </c:pt>
                <c:pt idx="4804">
                  <c:v>13.732499609</c:v>
                </c:pt>
                <c:pt idx="4805">
                  <c:v>13.732504838000001</c:v>
                </c:pt>
                <c:pt idx="4806">
                  <c:v>13.732507719999999</c:v>
                </c:pt>
                <c:pt idx="4807">
                  <c:v>13.732512752</c:v>
                </c:pt>
                <c:pt idx="4808">
                  <c:v>13.732516236</c:v>
                </c:pt>
                <c:pt idx="4809">
                  <c:v>13.732520086999999</c:v>
                </c:pt>
                <c:pt idx="4810">
                  <c:v>13.732522795</c:v>
                </c:pt>
                <c:pt idx="4811">
                  <c:v>13.732524314000001</c:v>
                </c:pt>
                <c:pt idx="4812">
                  <c:v>13.732526067</c:v>
                </c:pt>
                <c:pt idx="4813">
                  <c:v>13.732527385999999</c:v>
                </c:pt>
                <c:pt idx="4814">
                  <c:v>13.732530114999999</c:v>
                </c:pt>
                <c:pt idx="4815">
                  <c:v>13.732532708000001</c:v>
                </c:pt>
                <c:pt idx="4816">
                  <c:v>13.7325385</c:v>
                </c:pt>
                <c:pt idx="4817">
                  <c:v>13.732546547</c:v>
                </c:pt>
                <c:pt idx="4818">
                  <c:v>13.732558023999999</c:v>
                </c:pt>
                <c:pt idx="4819">
                  <c:v>13.732572450999999</c:v>
                </c:pt>
                <c:pt idx="4820">
                  <c:v>13.73258817</c:v>
                </c:pt>
                <c:pt idx="4821">
                  <c:v>13.732605552000001</c:v>
                </c:pt>
                <c:pt idx="4822">
                  <c:v>13.732621739000001</c:v>
                </c:pt>
                <c:pt idx="4823">
                  <c:v>13.732639647999999</c:v>
                </c:pt>
                <c:pt idx="4824">
                  <c:v>13.732656318</c:v>
                </c:pt>
                <c:pt idx="4825">
                  <c:v>13.732673906</c:v>
                </c:pt>
                <c:pt idx="4826">
                  <c:v>13.732691616</c:v>
                </c:pt>
                <c:pt idx="4827">
                  <c:v>13.732709441000001</c:v>
                </c:pt>
                <c:pt idx="4828">
                  <c:v>13.732728732</c:v>
                </c:pt>
                <c:pt idx="4829">
                  <c:v>13.732748309</c:v>
                </c:pt>
                <c:pt idx="4830">
                  <c:v>13.732771416</c:v>
                </c:pt>
                <c:pt idx="4831">
                  <c:v>13.732796391000001</c:v>
                </c:pt>
                <c:pt idx="4832">
                  <c:v>13.732826533000001</c:v>
                </c:pt>
                <c:pt idx="4833">
                  <c:v>13.732860105</c:v>
                </c:pt>
                <c:pt idx="4834">
                  <c:v>13.732896887000001</c:v>
                </c:pt>
                <c:pt idx="4835">
                  <c:v>13.73293572</c:v>
                </c:pt>
                <c:pt idx="4836">
                  <c:v>13.732973468000001</c:v>
                </c:pt>
                <c:pt idx="4837">
                  <c:v>13.733010732</c:v>
                </c:pt>
                <c:pt idx="4838">
                  <c:v>13.733043927000001</c:v>
                </c:pt>
                <c:pt idx="4839">
                  <c:v>13.733076982</c:v>
                </c:pt>
                <c:pt idx="4840">
                  <c:v>13.733108981999999</c:v>
                </c:pt>
                <c:pt idx="4841">
                  <c:v>13.733142832</c:v>
                </c:pt>
                <c:pt idx="4842">
                  <c:v>13.733178372999999</c:v>
                </c:pt>
                <c:pt idx="4843">
                  <c:v>13.733216112999999</c:v>
                </c:pt>
                <c:pt idx="4844">
                  <c:v>13.733258024</c:v>
                </c:pt>
                <c:pt idx="4845">
                  <c:v>13.733301485</c:v>
                </c:pt>
                <c:pt idx="4846">
                  <c:v>13.733348637000001</c:v>
                </c:pt>
                <c:pt idx="4847">
                  <c:v>13.733396158</c:v>
                </c:pt>
                <c:pt idx="4848">
                  <c:v>13.733445499</c:v>
                </c:pt>
                <c:pt idx="4849">
                  <c:v>13.733496422</c:v>
                </c:pt>
                <c:pt idx="4850">
                  <c:v>13.733549324</c:v>
                </c:pt>
                <c:pt idx="4851">
                  <c:v>13.733603751</c:v>
                </c:pt>
                <c:pt idx="4852">
                  <c:v>13.733656977000001</c:v>
                </c:pt>
                <c:pt idx="4853">
                  <c:v>13.733710633999999</c:v>
                </c:pt>
                <c:pt idx="4854">
                  <c:v>13.733760693000001</c:v>
                </c:pt>
                <c:pt idx="4855">
                  <c:v>13.733811038000001</c:v>
                </c:pt>
                <c:pt idx="4856">
                  <c:v>13.733860049</c:v>
                </c:pt>
                <c:pt idx="4857">
                  <c:v>13.733911604999999</c:v>
                </c:pt>
                <c:pt idx="4858">
                  <c:v>13.7339667</c:v>
                </c:pt>
                <c:pt idx="4859">
                  <c:v>13.734026317</c:v>
                </c:pt>
                <c:pt idx="4860">
                  <c:v>13.734092386</c:v>
                </c:pt>
                <c:pt idx="4861">
                  <c:v>13.734161799000001</c:v>
                </c:pt>
                <c:pt idx="4862">
                  <c:v>13.734235476</c:v>
                </c:pt>
                <c:pt idx="4863">
                  <c:v>13.734308551</c:v>
                </c:pt>
                <c:pt idx="4864">
                  <c:v>13.734382445</c:v>
                </c:pt>
                <c:pt idx="4865">
                  <c:v>13.734454197</c:v>
                </c:pt>
                <c:pt idx="4866">
                  <c:v>13.734524635</c:v>
                </c:pt>
                <c:pt idx="4867">
                  <c:v>13.734593801000001</c:v>
                </c:pt>
                <c:pt idx="4868">
                  <c:v>13.734661649</c:v>
                </c:pt>
                <c:pt idx="4869">
                  <c:v>13.734730036</c:v>
                </c:pt>
                <c:pt idx="4870">
                  <c:v>13.734797438999999</c:v>
                </c:pt>
                <c:pt idx="4871">
                  <c:v>13.734867537</c:v>
                </c:pt>
                <c:pt idx="4872">
                  <c:v>13.734939818000001</c:v>
                </c:pt>
                <c:pt idx="4873">
                  <c:v>13.735016792</c:v>
                </c:pt>
                <c:pt idx="4874">
                  <c:v>13.735098281000001</c:v>
                </c:pt>
                <c:pt idx="4875">
                  <c:v>13.735183675</c:v>
                </c:pt>
                <c:pt idx="4876">
                  <c:v>13.735272607000001</c:v>
                </c:pt>
                <c:pt idx="4877">
                  <c:v>13.73536204</c:v>
                </c:pt>
                <c:pt idx="4878">
                  <c:v>13.735453925</c:v>
                </c:pt>
                <c:pt idx="4879">
                  <c:v>13.735544218999999</c:v>
                </c:pt>
                <c:pt idx="4880">
                  <c:v>13.735635137999999</c:v>
                </c:pt>
                <c:pt idx="4881">
                  <c:v>13.735724508000001</c:v>
                </c:pt>
                <c:pt idx="4882">
                  <c:v>13.735812730999999</c:v>
                </c:pt>
                <c:pt idx="4883">
                  <c:v>13.735900410999999</c:v>
                </c:pt>
                <c:pt idx="4884">
                  <c:v>13.735974454999999</c:v>
                </c:pt>
                <c:pt idx="4885">
                  <c:v>13.736061074</c:v>
                </c:pt>
                <c:pt idx="4886">
                  <c:v>13.736158146999999</c:v>
                </c:pt>
                <c:pt idx="4887">
                  <c:v>13.736244997</c:v>
                </c:pt>
                <c:pt idx="4888">
                  <c:v>13.736333459000001</c:v>
                </c:pt>
                <c:pt idx="4889">
                  <c:v>13.736443394</c:v>
                </c:pt>
                <c:pt idx="4890">
                  <c:v>13.736544257</c:v>
                </c:pt>
                <c:pt idx="4891">
                  <c:v>13.736649569000001</c:v>
                </c:pt>
                <c:pt idx="4892">
                  <c:v>13.736772513</c:v>
                </c:pt>
                <c:pt idx="4893">
                  <c:v>13.736878186</c:v>
                </c:pt>
                <c:pt idx="4894">
                  <c:v>13.736982743</c:v>
                </c:pt>
                <c:pt idx="4895">
                  <c:v>13.737078554</c:v>
                </c:pt>
                <c:pt idx="4896">
                  <c:v>13.737190850999999</c:v>
                </c:pt>
                <c:pt idx="4897">
                  <c:v>13.737277609</c:v>
                </c:pt>
                <c:pt idx="4898">
                  <c:v>13.737367990999999</c:v>
                </c:pt>
                <c:pt idx="4899">
                  <c:v>13.737472855</c:v>
                </c:pt>
                <c:pt idx="4900">
                  <c:v>13.737578028</c:v>
                </c:pt>
                <c:pt idx="4901">
                  <c:v>13.737678857000001</c:v>
                </c:pt>
                <c:pt idx="4902">
                  <c:v>13.737789810000001</c:v>
                </c:pt>
                <c:pt idx="4903">
                  <c:v>13.737906554</c:v>
                </c:pt>
                <c:pt idx="4904">
                  <c:v>13.738020525</c:v>
                </c:pt>
                <c:pt idx="4905">
                  <c:v>13.738143823</c:v>
                </c:pt>
                <c:pt idx="4906">
                  <c:v>13.738264503</c:v>
                </c:pt>
                <c:pt idx="4907">
                  <c:v>13.738390673</c:v>
                </c:pt>
                <c:pt idx="4908">
                  <c:v>13.738514027000001</c:v>
                </c:pt>
                <c:pt idx="4909">
                  <c:v>13.738626297</c:v>
                </c:pt>
                <c:pt idx="4910">
                  <c:v>13.738760924999999</c:v>
                </c:pt>
                <c:pt idx="4911">
                  <c:v>13.738859431</c:v>
                </c:pt>
                <c:pt idx="4912">
                  <c:v>13.738984744</c:v>
                </c:pt>
                <c:pt idx="4913">
                  <c:v>13.739090467</c:v>
                </c:pt>
                <c:pt idx="4914">
                  <c:v>13.739193338</c:v>
                </c:pt>
                <c:pt idx="4915">
                  <c:v>13.739323209</c:v>
                </c:pt>
                <c:pt idx="4916">
                  <c:v>13.739436678000001</c:v>
                </c:pt>
                <c:pt idx="4917">
                  <c:v>13.739563328999999</c:v>
                </c:pt>
                <c:pt idx="4918">
                  <c:v>13.739704941999999</c:v>
                </c:pt>
                <c:pt idx="4919">
                  <c:v>13.739835971</c:v>
                </c:pt>
                <c:pt idx="4920">
                  <c:v>13.739975667</c:v>
                </c:pt>
                <c:pt idx="4921">
                  <c:v>13.740122044</c:v>
                </c:pt>
                <c:pt idx="4922">
                  <c:v>13.740229763</c:v>
                </c:pt>
                <c:pt idx="4923">
                  <c:v>13.740390086</c:v>
                </c:pt>
                <c:pt idx="4924">
                  <c:v>13.740480541</c:v>
                </c:pt>
                <c:pt idx="4925">
                  <c:v>13.740641568999999</c:v>
                </c:pt>
                <c:pt idx="4926">
                  <c:v>13.740766659</c:v>
                </c:pt>
                <c:pt idx="4927">
                  <c:v>13.740895727</c:v>
                </c:pt>
                <c:pt idx="4928">
                  <c:v>13.741017287</c:v>
                </c:pt>
                <c:pt idx="4929">
                  <c:v>13.741129736</c:v>
                </c:pt>
                <c:pt idx="4930">
                  <c:v>13.741292832999999</c:v>
                </c:pt>
                <c:pt idx="4931">
                  <c:v>13.741374243999999</c:v>
                </c:pt>
                <c:pt idx="4932">
                  <c:v>13.741520448999999</c:v>
                </c:pt>
                <c:pt idx="4933">
                  <c:v>13.741685356</c:v>
                </c:pt>
                <c:pt idx="4934">
                  <c:v>13.741825299</c:v>
                </c:pt>
                <c:pt idx="4935">
                  <c:v>13.742039585000001</c:v>
                </c:pt>
                <c:pt idx="4936">
                  <c:v>13.74215776</c:v>
                </c:pt>
                <c:pt idx="4937">
                  <c:v>13.742311587</c:v>
                </c:pt>
                <c:pt idx="4938">
                  <c:v>13.742435088000001</c:v>
                </c:pt>
                <c:pt idx="4939">
                  <c:v>13.742620722</c:v>
                </c:pt>
                <c:pt idx="4940">
                  <c:v>13.742748068999999</c:v>
                </c:pt>
                <c:pt idx="4941">
                  <c:v>13.742841129</c:v>
                </c:pt>
                <c:pt idx="4942">
                  <c:v>13.74300364</c:v>
                </c:pt>
                <c:pt idx="4943">
                  <c:v>13.743152074999999</c:v>
                </c:pt>
                <c:pt idx="4944">
                  <c:v>13.743316485999999</c:v>
                </c:pt>
                <c:pt idx="4945">
                  <c:v>13.743484984</c:v>
                </c:pt>
                <c:pt idx="4946">
                  <c:v>13.743650169</c:v>
                </c:pt>
                <c:pt idx="4947">
                  <c:v>13.743771207</c:v>
                </c:pt>
                <c:pt idx="4948">
                  <c:v>13.743875093</c:v>
                </c:pt>
                <c:pt idx="4949">
                  <c:v>13.744095743000001</c:v>
                </c:pt>
                <c:pt idx="4950">
                  <c:v>13.744294909000001</c:v>
                </c:pt>
                <c:pt idx="4951">
                  <c:v>13.744496837</c:v>
                </c:pt>
                <c:pt idx="4952">
                  <c:v>13.7445751</c:v>
                </c:pt>
                <c:pt idx="4953">
                  <c:v>13.744736768999999</c:v>
                </c:pt>
                <c:pt idx="4954">
                  <c:v>13.744927884999999</c:v>
                </c:pt>
                <c:pt idx="4955">
                  <c:v>13.745221811</c:v>
                </c:pt>
                <c:pt idx="4956">
                  <c:v>13.745172468</c:v>
                </c:pt>
                <c:pt idx="4957">
                  <c:v>13.745398849000001</c:v>
                </c:pt>
                <c:pt idx="4958">
                  <c:v>13.745710667000001</c:v>
                </c:pt>
                <c:pt idx="4959">
                  <c:v>13.745627637</c:v>
                </c:pt>
                <c:pt idx="4960">
                  <c:v>13.745802703000001</c:v>
                </c:pt>
                <c:pt idx="4961">
                  <c:v>13.746001092</c:v>
                </c:pt>
                <c:pt idx="4962">
                  <c:v>13.746211801999999</c:v>
                </c:pt>
                <c:pt idx="4963">
                  <c:v>13.746369849000001</c:v>
                </c:pt>
                <c:pt idx="4964">
                  <c:v>13.746600559999999</c:v>
                </c:pt>
                <c:pt idx="4965">
                  <c:v>13.746797705000001</c:v>
                </c:pt>
                <c:pt idx="4966">
                  <c:v>13.746951066999999</c:v>
                </c:pt>
                <c:pt idx="4967">
                  <c:v>13.747128295</c:v>
                </c:pt>
                <c:pt idx="4968">
                  <c:v>13.747301445</c:v>
                </c:pt>
                <c:pt idx="4969">
                  <c:v>13.747460648000001</c:v>
                </c:pt>
                <c:pt idx="4970">
                  <c:v>13.747642258000001</c:v>
                </c:pt>
                <c:pt idx="4971">
                  <c:v>13.747818817000001</c:v>
                </c:pt>
                <c:pt idx="4972">
                  <c:v>13.748106944</c:v>
                </c:pt>
                <c:pt idx="4973">
                  <c:v>13.748076899000001</c:v>
                </c:pt>
                <c:pt idx="4974">
                  <c:v>13.748316337</c:v>
                </c:pt>
                <c:pt idx="4975">
                  <c:v>13.748363652</c:v>
                </c:pt>
                <c:pt idx="4976">
                  <c:v>13.748577028</c:v>
                </c:pt>
                <c:pt idx="4977">
                  <c:v>13.748716239</c:v>
                </c:pt>
                <c:pt idx="4978">
                  <c:v>13.748884148</c:v>
                </c:pt>
                <c:pt idx="4979">
                  <c:v>13.748909533000001</c:v>
                </c:pt>
                <c:pt idx="4980">
                  <c:v>13.749004062999999</c:v>
                </c:pt>
                <c:pt idx="4981">
                  <c:v>13.749183286999999</c:v>
                </c:pt>
                <c:pt idx="4982">
                  <c:v>13.749282037</c:v>
                </c:pt>
                <c:pt idx="4983">
                  <c:v>13.749307331000001</c:v>
                </c:pt>
                <c:pt idx="4984">
                  <c:v>13.749326075000001</c:v>
                </c:pt>
                <c:pt idx="4985">
                  <c:v>13.749396984000001</c:v>
                </c:pt>
                <c:pt idx="4986">
                  <c:v>13.749443742</c:v>
                </c:pt>
                <c:pt idx="4987">
                  <c:v>13.749414607</c:v>
                </c:pt>
                <c:pt idx="4988">
                  <c:v>13.749548053</c:v>
                </c:pt>
                <c:pt idx="4989">
                  <c:v>13.74955731</c:v>
                </c:pt>
                <c:pt idx="4990">
                  <c:v>13.74955731</c:v>
                </c:pt>
                <c:pt idx="4991">
                  <c:v>13.749538672</c:v>
                </c:pt>
                <c:pt idx="4992">
                  <c:v>13.74958049</c:v>
                </c:pt>
                <c:pt idx="4993">
                  <c:v>13.749536315</c:v>
                </c:pt>
                <c:pt idx="4994">
                  <c:v>13.749562534000001</c:v>
                </c:pt>
                <c:pt idx="4995">
                  <c:v>13.7494911</c:v>
                </c:pt>
                <c:pt idx="4996">
                  <c:v>13.749518163999999</c:v>
                </c:pt>
                <c:pt idx="4997">
                  <c:v>13.749554381999999</c:v>
                </c:pt>
                <c:pt idx="4998">
                  <c:v>13.749523890000001</c:v>
                </c:pt>
                <c:pt idx="4999">
                  <c:v>13.749531907</c:v>
                </c:pt>
                <c:pt idx="5000">
                  <c:v>13.749521100000001</c:v>
                </c:pt>
                <c:pt idx="5001">
                  <c:v>13.749489407</c:v>
                </c:pt>
                <c:pt idx="5002">
                  <c:v>13.749445514</c:v>
                </c:pt>
                <c:pt idx="5003">
                  <c:v>13.749400397</c:v>
                </c:pt>
                <c:pt idx="5004">
                  <c:v>13.749361428</c:v>
                </c:pt>
                <c:pt idx="5005">
                  <c:v>13.749322074</c:v>
                </c:pt>
                <c:pt idx="5006">
                  <c:v>13.749281891000001</c:v>
                </c:pt>
                <c:pt idx="5007">
                  <c:v>13.749229134</c:v>
                </c:pt>
                <c:pt idx="5008">
                  <c:v>13.749162017</c:v>
                </c:pt>
                <c:pt idx="5009">
                  <c:v>13.749124859</c:v>
                </c:pt>
                <c:pt idx="5010">
                  <c:v>13.749071577</c:v>
                </c:pt>
                <c:pt idx="5011">
                  <c:v>13.749021331</c:v>
                </c:pt>
                <c:pt idx="5012">
                  <c:v>13.748951904</c:v>
                </c:pt>
                <c:pt idx="5013">
                  <c:v>13.748908771</c:v>
                </c:pt>
                <c:pt idx="5014">
                  <c:v>13.748859277999999</c:v>
                </c:pt>
                <c:pt idx="5015">
                  <c:v>13.748806132</c:v>
                </c:pt>
                <c:pt idx="5016">
                  <c:v>13.748747745999999</c:v>
                </c:pt>
                <c:pt idx="5017">
                  <c:v>13.748712940000001</c:v>
                </c:pt>
                <c:pt idx="5018">
                  <c:v>13.748667005</c:v>
                </c:pt>
                <c:pt idx="5019">
                  <c:v>13.748631831999999</c:v>
                </c:pt>
                <c:pt idx="5020">
                  <c:v>13.748615792000001</c:v>
                </c:pt>
                <c:pt idx="5021">
                  <c:v>13.748575655</c:v>
                </c:pt>
                <c:pt idx="5022">
                  <c:v>13.748510705999999</c:v>
                </c:pt>
                <c:pt idx="5023">
                  <c:v>13.748370436</c:v>
                </c:pt>
                <c:pt idx="5024">
                  <c:v>13.748270747999999</c:v>
                </c:pt>
                <c:pt idx="5025">
                  <c:v>13.748169081</c:v>
                </c:pt>
                <c:pt idx="5026">
                  <c:v>13.748053012</c:v>
                </c:pt>
                <c:pt idx="5027">
                  <c:v>13.747948885</c:v>
                </c:pt>
                <c:pt idx="5028">
                  <c:v>13.747845276</c:v>
                </c:pt>
                <c:pt idx="5029">
                  <c:v>13.747754734999999</c:v>
                </c:pt>
                <c:pt idx="5030">
                  <c:v>13.747650067</c:v>
                </c:pt>
                <c:pt idx="5031">
                  <c:v>13.747547393</c:v>
                </c:pt>
                <c:pt idx="5032">
                  <c:v>13.74746682</c:v>
                </c:pt>
                <c:pt idx="5033">
                  <c:v>13.747389032999999</c:v>
                </c:pt>
                <c:pt idx="5034">
                  <c:v>13.747313863</c:v>
                </c:pt>
                <c:pt idx="5035">
                  <c:v>13.74723442</c:v>
                </c:pt>
                <c:pt idx="5036">
                  <c:v>13.747152427</c:v>
                </c:pt>
                <c:pt idx="5037">
                  <c:v>13.747075669000001</c:v>
                </c:pt>
                <c:pt idx="5038">
                  <c:v>13.746984689</c:v>
                </c:pt>
                <c:pt idx="5039">
                  <c:v>13.746901027</c:v>
                </c:pt>
                <c:pt idx="5040">
                  <c:v>13.746812673000001</c:v>
                </c:pt>
                <c:pt idx="5041">
                  <c:v>13.746707761</c:v>
                </c:pt>
                <c:pt idx="5042">
                  <c:v>13.7466238</c:v>
                </c:pt>
                <c:pt idx="5043">
                  <c:v>13.746526635</c:v>
                </c:pt>
                <c:pt idx="5044">
                  <c:v>13.746446444</c:v>
                </c:pt>
                <c:pt idx="5045">
                  <c:v>13.746357475</c:v>
                </c:pt>
                <c:pt idx="5046">
                  <c:v>13.746284735</c:v>
                </c:pt>
                <c:pt idx="5047">
                  <c:v>13.746205976000001</c:v>
                </c:pt>
                <c:pt idx="5048">
                  <c:v>13.746141914000001</c:v>
                </c:pt>
                <c:pt idx="5049">
                  <c:v>13.746067521000001</c:v>
                </c:pt>
                <c:pt idx="5050">
                  <c:v>13.746009666000001</c:v>
                </c:pt>
                <c:pt idx="5051">
                  <c:v>13.745939873999999</c:v>
                </c:pt>
                <c:pt idx="5052">
                  <c:v>13.745874346000001</c:v>
                </c:pt>
                <c:pt idx="5053">
                  <c:v>13.745790827</c:v>
                </c:pt>
                <c:pt idx="5054">
                  <c:v>13.745703024000001</c:v>
                </c:pt>
                <c:pt idx="5055">
                  <c:v>13.745625584000001</c:v>
                </c:pt>
                <c:pt idx="5056">
                  <c:v>13.745543547</c:v>
                </c:pt>
                <c:pt idx="5057">
                  <c:v>13.745464282</c:v>
                </c:pt>
                <c:pt idx="5058">
                  <c:v>13.745389761</c:v>
                </c:pt>
                <c:pt idx="5059">
                  <c:v>13.745320093</c:v>
                </c:pt>
                <c:pt idx="5060">
                  <c:v>13.745254354</c:v>
                </c:pt>
                <c:pt idx="5061">
                  <c:v>13.745193553</c:v>
                </c:pt>
                <c:pt idx="5062">
                  <c:v>13.74513282</c:v>
                </c:pt>
                <c:pt idx="5063">
                  <c:v>13.745073815</c:v>
                </c:pt>
                <c:pt idx="5064">
                  <c:v>13.745013011999999</c:v>
                </c:pt>
                <c:pt idx="5065">
                  <c:v>13.744951642</c:v>
                </c:pt>
                <c:pt idx="5066">
                  <c:v>13.744887070000001</c:v>
                </c:pt>
                <c:pt idx="5067">
                  <c:v>13.74482044</c:v>
                </c:pt>
                <c:pt idx="5068">
                  <c:v>13.744752354999999</c:v>
                </c:pt>
                <c:pt idx="5069">
                  <c:v>13.744681264</c:v>
                </c:pt>
                <c:pt idx="5070">
                  <c:v>13.744609839000001</c:v>
                </c:pt>
                <c:pt idx="5071">
                  <c:v>13.74453688</c:v>
                </c:pt>
                <c:pt idx="5072">
                  <c:v>13.744466772999999</c:v>
                </c:pt>
                <c:pt idx="5073">
                  <c:v>13.744399123000001</c:v>
                </c:pt>
                <c:pt idx="5074">
                  <c:v>13.744337184999999</c:v>
                </c:pt>
                <c:pt idx="5075">
                  <c:v>13.744281004999999</c:v>
                </c:pt>
                <c:pt idx="5076">
                  <c:v>13.744228651</c:v>
                </c:pt>
                <c:pt idx="5077">
                  <c:v>13.744180078999999</c:v>
                </c:pt>
                <c:pt idx="5078">
                  <c:v>13.744130401</c:v>
                </c:pt>
                <c:pt idx="5079">
                  <c:v>13.744079091</c:v>
                </c:pt>
                <c:pt idx="5080">
                  <c:v>13.744022764</c:v>
                </c:pt>
                <c:pt idx="5081">
                  <c:v>13.743963540999999</c:v>
                </c:pt>
                <c:pt idx="5082">
                  <c:v>13.743900554</c:v>
                </c:pt>
                <c:pt idx="5083">
                  <c:v>13.743835981</c:v>
                </c:pt>
                <c:pt idx="5084">
                  <c:v>13.74377202</c:v>
                </c:pt>
                <c:pt idx="5085">
                  <c:v>13.743708531999999</c:v>
                </c:pt>
                <c:pt idx="5086">
                  <c:v>13.743648350000001</c:v>
                </c:pt>
                <c:pt idx="5087">
                  <c:v>13.743589811</c:v>
                </c:pt>
                <c:pt idx="5088">
                  <c:v>13.743535666</c:v>
                </c:pt>
                <c:pt idx="5089">
                  <c:v>13.743535666</c:v>
                </c:pt>
                <c:pt idx="5090">
                  <c:v>13.743484028999999</c:v>
                </c:pt>
                <c:pt idx="5091">
                  <c:v>13.743387802000001</c:v>
                </c:pt>
                <c:pt idx="5092">
                  <c:v>13.743340514</c:v>
                </c:pt>
                <c:pt idx="5093">
                  <c:v>13.743293244</c:v>
                </c:pt>
                <c:pt idx="5094">
                  <c:v>13.743241306</c:v>
                </c:pt>
                <c:pt idx="5095">
                  <c:v>13.743188354000001</c:v>
                </c:pt>
                <c:pt idx="5096">
                  <c:v>13.743131736</c:v>
                </c:pt>
                <c:pt idx="5097">
                  <c:v>13.743075011</c:v>
                </c:pt>
                <c:pt idx="5098">
                  <c:v>13.743017028000001</c:v>
                </c:pt>
                <c:pt idx="5099">
                  <c:v>13.742958980999999</c:v>
                </c:pt>
                <c:pt idx="5100">
                  <c:v>13.742902881999999</c:v>
                </c:pt>
                <c:pt idx="5101">
                  <c:v>13.742847293000001</c:v>
                </c:pt>
                <c:pt idx="5102">
                  <c:v>13.742795534000001</c:v>
                </c:pt>
                <c:pt idx="5103">
                  <c:v>13.742745564</c:v>
                </c:pt>
                <c:pt idx="5104">
                  <c:v>13.742700654</c:v>
                </c:pt>
                <c:pt idx="5105">
                  <c:v>13.742658965</c:v>
                </c:pt>
                <c:pt idx="5106">
                  <c:v>13.742619919999999</c:v>
                </c:pt>
                <c:pt idx="5107">
                  <c:v>13.742580605000001</c:v>
                </c:pt>
                <c:pt idx="5108">
                  <c:v>13.74253773</c:v>
                </c:pt>
                <c:pt idx="5109">
                  <c:v>13.742491657</c:v>
                </c:pt>
                <c:pt idx="5110">
                  <c:v>13.742441017999999</c:v>
                </c:pt>
                <c:pt idx="5111">
                  <c:v>13.742387674</c:v>
                </c:pt>
                <c:pt idx="5112">
                  <c:v>13.742333388</c:v>
                </c:pt>
                <c:pt idx="5113">
                  <c:v>13.742281293</c:v>
                </c:pt>
                <c:pt idx="5114">
                  <c:v>13.742231754000001</c:v>
                </c:pt>
                <c:pt idx="5115">
                  <c:v>13.742184533</c:v>
                </c:pt>
                <c:pt idx="5116">
                  <c:v>13.742140479</c:v>
                </c:pt>
                <c:pt idx="5117">
                  <c:v>13.742096908000001</c:v>
                </c:pt>
                <c:pt idx="5118">
                  <c:v>13.742055005999999</c:v>
                </c:pt>
                <c:pt idx="5119">
                  <c:v>13.742012536000001</c:v>
                </c:pt>
                <c:pt idx="5120">
                  <c:v>13.741971301</c:v>
                </c:pt>
                <c:pt idx="5121">
                  <c:v>13.741929829</c:v>
                </c:pt>
                <c:pt idx="5122">
                  <c:v>13.741888313</c:v>
                </c:pt>
                <c:pt idx="5123">
                  <c:v>13.741846669999999</c:v>
                </c:pt>
                <c:pt idx="5124">
                  <c:v>13.741802829999999</c:v>
                </c:pt>
                <c:pt idx="5125">
                  <c:v>13.741758097</c:v>
                </c:pt>
                <c:pt idx="5126">
                  <c:v>13.741710686999999</c:v>
                </c:pt>
                <c:pt idx="5127">
                  <c:v>13.741599264</c:v>
                </c:pt>
                <c:pt idx="5128">
                  <c:v>13.741433371999999</c:v>
                </c:pt>
                <c:pt idx="5129">
                  <c:v>13.741330532999999</c:v>
                </c:pt>
                <c:pt idx="5130">
                  <c:v>13.741230823</c:v>
                </c:pt>
                <c:pt idx="5131">
                  <c:v>13.741133975</c:v>
                </c:pt>
                <c:pt idx="5132">
                  <c:v>13.741041493999999</c:v>
                </c:pt>
                <c:pt idx="5133">
                  <c:v>13.740950529999999</c:v>
                </c:pt>
                <c:pt idx="5134">
                  <c:v>13.740862428</c:v>
                </c:pt>
                <c:pt idx="5135">
                  <c:v>13.740772876999999</c:v>
                </c:pt>
                <c:pt idx="5136">
                  <c:v>13.740682928</c:v>
                </c:pt>
                <c:pt idx="5137">
                  <c:v>13.740589716000001</c:v>
                </c:pt>
                <c:pt idx="5138">
                  <c:v>13.740494541</c:v>
                </c:pt>
                <c:pt idx="5139">
                  <c:v>13.740398137</c:v>
                </c:pt>
                <c:pt idx="5140">
                  <c:v>13.740300574000001</c:v>
                </c:pt>
                <c:pt idx="5141">
                  <c:v>13.740204253</c:v>
                </c:pt>
                <c:pt idx="5142">
                  <c:v>13.740107614999999</c:v>
                </c:pt>
                <c:pt idx="5143">
                  <c:v>13.740014019</c:v>
                </c:pt>
                <c:pt idx="5144">
                  <c:v>13.739921184</c:v>
                </c:pt>
                <c:pt idx="5145">
                  <c:v>13.739831333</c:v>
                </c:pt>
                <c:pt idx="5146">
                  <c:v>13.739743280000001</c:v>
                </c:pt>
                <c:pt idx="5147">
                  <c:v>13.739655969999999</c:v>
                </c:pt>
                <c:pt idx="5148">
                  <c:v>13.739570186</c:v>
                </c:pt>
                <c:pt idx="5149">
                  <c:v>13.739481853999999</c:v>
                </c:pt>
                <c:pt idx="5150">
                  <c:v>13.739394136</c:v>
                </c:pt>
                <c:pt idx="5151">
                  <c:v>13.739304177999999</c:v>
                </c:pt>
                <c:pt idx="5152">
                  <c:v>13.739214814</c:v>
                </c:pt>
                <c:pt idx="5153">
                  <c:v>13.739124899</c:v>
                </c:pt>
                <c:pt idx="5154">
                  <c:v>13.73903552</c:v>
                </c:pt>
                <c:pt idx="5155">
                  <c:v>13.738946985</c:v>
                </c:pt>
                <c:pt idx="5156">
                  <c:v>13.738858928999999</c:v>
                </c:pt>
                <c:pt idx="5157">
                  <c:v>13.738773132</c:v>
                </c:pt>
                <c:pt idx="5158">
                  <c:v>13.738687801999999</c:v>
                </c:pt>
                <c:pt idx="5159">
                  <c:v>13.738606642000001</c:v>
                </c:pt>
                <c:pt idx="5160">
                  <c:v>13.738527246</c:v>
                </c:pt>
                <c:pt idx="5161">
                  <c:v>13.738452433999999</c:v>
                </c:pt>
                <c:pt idx="5162">
                  <c:v>13.738380041999999</c:v>
                </c:pt>
                <c:pt idx="5163">
                  <c:v>13.738308547999999</c:v>
                </c:pt>
                <c:pt idx="5164">
                  <c:v>13.738237101999999</c:v>
                </c:pt>
                <c:pt idx="5165">
                  <c:v>13.738162988999999</c:v>
                </c:pt>
                <c:pt idx="5166">
                  <c:v>13.738086997</c:v>
                </c:pt>
                <c:pt idx="5167">
                  <c:v>13.738007716</c:v>
                </c:pt>
                <c:pt idx="5168">
                  <c:v>13.737929449999999</c:v>
                </c:pt>
                <c:pt idx="5169">
                  <c:v>13.737851878000001</c:v>
                </c:pt>
                <c:pt idx="5170">
                  <c:v>13.737777268</c:v>
                </c:pt>
                <c:pt idx="5171">
                  <c:v>13.737705559</c:v>
                </c:pt>
                <c:pt idx="5172">
                  <c:v>13.737635537999999</c:v>
                </c:pt>
                <c:pt idx="5173">
                  <c:v>13.737568187999999</c:v>
                </c:pt>
                <c:pt idx="5174">
                  <c:v>13.737500685000001</c:v>
                </c:pt>
                <c:pt idx="5175">
                  <c:v>13.737435326</c:v>
                </c:pt>
                <c:pt idx="5176">
                  <c:v>13.737369107999999</c:v>
                </c:pt>
                <c:pt idx="5177">
                  <c:v>13.737304098999999</c:v>
                </c:pt>
                <c:pt idx="5178">
                  <c:v>13.737240183999999</c:v>
                </c:pt>
                <c:pt idx="5179">
                  <c:v>13.737175542999999</c:v>
                </c:pt>
                <c:pt idx="5180">
                  <c:v>13.737111661</c:v>
                </c:pt>
                <c:pt idx="5181">
                  <c:v>13.737046433</c:v>
                </c:pt>
                <c:pt idx="5182">
                  <c:v>13.736981941</c:v>
                </c:pt>
                <c:pt idx="5183">
                  <c:v>13.736916449000001</c:v>
                </c:pt>
                <c:pt idx="5184">
                  <c:v>13.736853417000001</c:v>
                </c:pt>
                <c:pt idx="5185">
                  <c:v>13.736792133</c:v>
                </c:pt>
                <c:pt idx="5186">
                  <c:v>13.736734787</c:v>
                </c:pt>
                <c:pt idx="5187">
                  <c:v>13.736681902000001</c:v>
                </c:pt>
                <c:pt idx="5188">
                  <c:v>13.736631918</c:v>
                </c:pt>
                <c:pt idx="5189">
                  <c:v>13.736586078</c:v>
                </c:pt>
                <c:pt idx="5190">
                  <c:v>13.736540474</c:v>
                </c:pt>
                <c:pt idx="5191">
                  <c:v>13.736496853</c:v>
                </c:pt>
                <c:pt idx="5192">
                  <c:v>13.736451121</c:v>
                </c:pt>
                <c:pt idx="5193">
                  <c:v>13.736405792999999</c:v>
                </c:pt>
                <c:pt idx="5194">
                  <c:v>13.736358878000001</c:v>
                </c:pt>
                <c:pt idx="5195">
                  <c:v>13.736310567</c:v>
                </c:pt>
                <c:pt idx="5196">
                  <c:v>13.736262997000001</c:v>
                </c:pt>
                <c:pt idx="5197">
                  <c:v>13.736215662999999</c:v>
                </c:pt>
                <c:pt idx="5198">
                  <c:v>13.73617086</c:v>
                </c:pt>
                <c:pt idx="5199">
                  <c:v>13.736127169</c:v>
                </c:pt>
                <c:pt idx="5200">
                  <c:v>13.73608795</c:v>
                </c:pt>
                <c:pt idx="5201">
                  <c:v>13.73605133</c:v>
                </c:pt>
                <c:pt idx="5202">
                  <c:v>13.736017889999999</c:v>
                </c:pt>
                <c:pt idx="5203">
                  <c:v>13.73598664</c:v>
                </c:pt>
                <c:pt idx="5204">
                  <c:v>13.73595652</c:v>
                </c:pt>
                <c:pt idx="5205">
                  <c:v>13.73592764</c:v>
                </c:pt>
                <c:pt idx="5206">
                  <c:v>13.735896759999999</c:v>
                </c:pt>
                <c:pt idx="5207">
                  <c:v>13.73586607</c:v>
                </c:pt>
                <c:pt idx="5208">
                  <c:v>13.73583408</c:v>
                </c:pt>
                <c:pt idx="5209">
                  <c:v>13.735802554999999</c:v>
                </c:pt>
                <c:pt idx="5210">
                  <c:v>13.735771027</c:v>
                </c:pt>
                <c:pt idx="5211">
                  <c:v>13.735739369999999</c:v>
                </c:pt>
                <c:pt idx="5212">
                  <c:v>13.735710305</c:v>
                </c:pt>
                <c:pt idx="5213">
                  <c:v>13.735682358</c:v>
                </c:pt>
                <c:pt idx="5214">
                  <c:v>13.735658966000001</c:v>
                </c:pt>
                <c:pt idx="5215">
                  <c:v>13.735637722</c:v>
                </c:pt>
                <c:pt idx="5216">
                  <c:v>13.735622359000001</c:v>
                </c:pt>
                <c:pt idx="5217">
                  <c:v>13.735610691</c:v>
                </c:pt>
                <c:pt idx="5218">
                  <c:v>13.735601968999999</c:v>
                </c:pt>
                <c:pt idx="5219">
                  <c:v>13.735595224000001</c:v>
                </c:pt>
                <c:pt idx="5220">
                  <c:v>13.735587428000001</c:v>
                </c:pt>
                <c:pt idx="5221">
                  <c:v>13.735578247999999</c:v>
                </c:pt>
                <c:pt idx="5222">
                  <c:v>13.735565293000001</c:v>
                </c:pt>
                <c:pt idx="5223">
                  <c:v>13.735550835</c:v>
                </c:pt>
                <c:pt idx="5224">
                  <c:v>13.735534191999999</c:v>
                </c:pt>
                <c:pt idx="5225">
                  <c:v>13.735519951000001</c:v>
                </c:pt>
                <c:pt idx="5226">
                  <c:v>13.735509635</c:v>
                </c:pt>
                <c:pt idx="5227">
                  <c:v>13.735501636</c:v>
                </c:pt>
                <c:pt idx="5228">
                  <c:v>13.735498251999999</c:v>
                </c:pt>
                <c:pt idx="5229">
                  <c:v>13.735497404</c:v>
                </c:pt>
                <c:pt idx="5230">
                  <c:v>13.735500558</c:v>
                </c:pt>
                <c:pt idx="5231">
                  <c:v>13.735504196000001</c:v>
                </c:pt>
                <c:pt idx="5232">
                  <c:v>13.735510533999999</c:v>
                </c:pt>
                <c:pt idx="5233">
                  <c:v>13.735517743000001</c:v>
                </c:pt>
                <c:pt idx="5234">
                  <c:v>13.735525614</c:v>
                </c:pt>
                <c:pt idx="5235">
                  <c:v>13.735533426</c:v>
                </c:pt>
                <c:pt idx="5236">
                  <c:v>13.735539130999999</c:v>
                </c:pt>
                <c:pt idx="5237">
                  <c:v>13.735544741</c:v>
                </c:pt>
                <c:pt idx="5238">
                  <c:v>13.735546582</c:v>
                </c:pt>
                <c:pt idx="5239">
                  <c:v>13.735549517999999</c:v>
                </c:pt>
                <c:pt idx="5240">
                  <c:v>13.735551857999999</c:v>
                </c:pt>
                <c:pt idx="5241">
                  <c:v>13.735558004</c:v>
                </c:pt>
                <c:pt idx="5242">
                  <c:v>13.735568151000001</c:v>
                </c:pt>
                <c:pt idx="5243">
                  <c:v>13.735584206</c:v>
                </c:pt>
                <c:pt idx="5244">
                  <c:v>13.735607022</c:v>
                </c:pt>
                <c:pt idx="5245">
                  <c:v>13.735633004</c:v>
                </c:pt>
                <c:pt idx="5246">
                  <c:v>13.735662704999999</c:v>
                </c:pt>
                <c:pt idx="5247">
                  <c:v>13.7356912</c:v>
                </c:pt>
                <c:pt idx="5248">
                  <c:v>13.735719644</c:v>
                </c:pt>
                <c:pt idx="5249">
                  <c:v>13.735744469</c:v>
                </c:pt>
                <c:pt idx="5250">
                  <c:v>13.735773169</c:v>
                </c:pt>
                <c:pt idx="5251">
                  <c:v>13.735783113</c:v>
                </c:pt>
                <c:pt idx="5252">
                  <c:v>13.735808532</c:v>
                </c:pt>
                <c:pt idx="5253">
                  <c:v>13.735838485</c:v>
                </c:pt>
                <c:pt idx="5254">
                  <c:v>13.735845407999999</c:v>
                </c:pt>
                <c:pt idx="5255">
                  <c:v>13.73587856</c:v>
                </c:pt>
                <c:pt idx="5256">
                  <c:v>13.735891433999999</c:v>
                </c:pt>
                <c:pt idx="5257">
                  <c:v>13.73593473</c:v>
                </c:pt>
                <c:pt idx="5258">
                  <c:v>13.735962965000001</c:v>
                </c:pt>
                <c:pt idx="5259">
                  <c:v>13.736014578000001</c:v>
                </c:pt>
                <c:pt idx="5260">
                  <c:v>13.736061216</c:v>
                </c:pt>
                <c:pt idx="5261">
                  <c:v>13.736103959999999</c:v>
                </c:pt>
                <c:pt idx="5262">
                  <c:v>13.736147467</c:v>
                </c:pt>
                <c:pt idx="5263">
                  <c:v>13.736187464</c:v>
                </c:pt>
                <c:pt idx="5264">
                  <c:v>13.736218464</c:v>
                </c:pt>
                <c:pt idx="5265">
                  <c:v>13.736256607</c:v>
                </c:pt>
                <c:pt idx="5266">
                  <c:v>13.73630284</c:v>
                </c:pt>
                <c:pt idx="5267">
                  <c:v>13.73634176</c:v>
                </c:pt>
                <c:pt idx="5268">
                  <c:v>13.73637293</c:v>
                </c:pt>
                <c:pt idx="5269">
                  <c:v>13.736412968</c:v>
                </c:pt>
                <c:pt idx="5270">
                  <c:v>13.736447795</c:v>
                </c:pt>
                <c:pt idx="5271">
                  <c:v>13.736498214999999</c:v>
                </c:pt>
                <c:pt idx="5272">
                  <c:v>13.736537577</c:v>
                </c:pt>
                <c:pt idx="5273">
                  <c:v>13.736590305</c:v>
                </c:pt>
                <c:pt idx="5274">
                  <c:v>13.736655077</c:v>
                </c:pt>
                <c:pt idx="5275">
                  <c:v>13.736717178999999</c:v>
                </c:pt>
                <c:pt idx="5276">
                  <c:v>13.736779724</c:v>
                </c:pt>
                <c:pt idx="5277">
                  <c:v>13.736837595000001</c:v>
                </c:pt>
                <c:pt idx="5278">
                  <c:v>13.736889213</c:v>
                </c:pt>
                <c:pt idx="5279">
                  <c:v>13.736944101000001</c:v>
                </c:pt>
                <c:pt idx="5280">
                  <c:v>13.736993896</c:v>
                </c:pt>
                <c:pt idx="5281">
                  <c:v>13.73703583</c:v>
                </c:pt>
                <c:pt idx="5282">
                  <c:v>13.737070640000001</c:v>
                </c:pt>
                <c:pt idx="5283">
                  <c:v>13.737133939</c:v>
                </c:pt>
                <c:pt idx="5284">
                  <c:v>13.737192676999999</c:v>
                </c:pt>
                <c:pt idx="5285">
                  <c:v>13.737255854000001</c:v>
                </c:pt>
                <c:pt idx="5286">
                  <c:v>13.73732592</c:v>
                </c:pt>
                <c:pt idx="5287">
                  <c:v>13.737395319000001</c:v>
                </c:pt>
                <c:pt idx="5288">
                  <c:v>13.737464792999999</c:v>
                </c:pt>
                <c:pt idx="5289">
                  <c:v>13.737517224999999</c:v>
                </c:pt>
                <c:pt idx="5290">
                  <c:v>13.737580909</c:v>
                </c:pt>
                <c:pt idx="5291">
                  <c:v>13.737685678</c:v>
                </c:pt>
                <c:pt idx="5292">
                  <c:v>13.737760309</c:v>
                </c:pt>
                <c:pt idx="5293">
                  <c:v>13.737788777</c:v>
                </c:pt>
                <c:pt idx="5294">
                  <c:v>13.737889408999999</c:v>
                </c:pt>
                <c:pt idx="5295">
                  <c:v>13.737954441999999</c:v>
                </c:pt>
                <c:pt idx="5296">
                  <c:v>13.738028745999999</c:v>
                </c:pt>
                <c:pt idx="5297">
                  <c:v>13.738078691</c:v>
                </c:pt>
                <c:pt idx="5298">
                  <c:v>13.738150737</c:v>
                </c:pt>
                <c:pt idx="5299">
                  <c:v>13.738208042</c:v>
                </c:pt>
                <c:pt idx="5300">
                  <c:v>13.738287033000001</c:v>
                </c:pt>
                <c:pt idx="5301">
                  <c:v>13.738369556</c:v>
                </c:pt>
                <c:pt idx="5302">
                  <c:v>13.73845684</c:v>
                </c:pt>
                <c:pt idx="5303">
                  <c:v>13.738550780000001</c:v>
                </c:pt>
                <c:pt idx="5304">
                  <c:v>13.738643792</c:v>
                </c:pt>
                <c:pt idx="5305">
                  <c:v>13.738721483999999</c:v>
                </c:pt>
                <c:pt idx="5306">
                  <c:v>13.738783367</c:v>
                </c:pt>
                <c:pt idx="5307">
                  <c:v>13.738831020999999</c:v>
                </c:pt>
                <c:pt idx="5308">
                  <c:v>13.738887716000001</c:v>
                </c:pt>
                <c:pt idx="5309">
                  <c:v>13.738963446</c:v>
                </c:pt>
                <c:pt idx="5310">
                  <c:v>13.739090876000001</c:v>
                </c:pt>
                <c:pt idx="5311">
                  <c:v>13.739176657</c:v>
                </c:pt>
                <c:pt idx="5312">
                  <c:v>13.739260119000001</c:v>
                </c:pt>
                <c:pt idx="5313">
                  <c:v>13.73932492</c:v>
                </c:pt>
                <c:pt idx="5314">
                  <c:v>13.739369302</c:v>
                </c:pt>
                <c:pt idx="5315">
                  <c:v>13.739430101</c:v>
                </c:pt>
                <c:pt idx="5316">
                  <c:v>13.739593076</c:v>
                </c:pt>
                <c:pt idx="5317">
                  <c:v>13.739738168000001</c:v>
                </c:pt>
                <c:pt idx="5318">
                  <c:v>13.739788880000001</c:v>
                </c:pt>
                <c:pt idx="5319">
                  <c:v>13.739852089999999</c:v>
                </c:pt>
                <c:pt idx="5320">
                  <c:v>13.740014861000001</c:v>
                </c:pt>
                <c:pt idx="5321">
                  <c:v>13.740079539</c:v>
                </c:pt>
                <c:pt idx="5322">
                  <c:v>13.740184252000001</c:v>
                </c:pt>
                <c:pt idx="5323">
                  <c:v>13.7401964</c:v>
                </c:pt>
                <c:pt idx="5324">
                  <c:v>13.740368879</c:v>
                </c:pt>
                <c:pt idx="5325">
                  <c:v>13.740482259</c:v>
                </c:pt>
                <c:pt idx="5326">
                  <c:v>13.740563962</c:v>
                </c:pt>
                <c:pt idx="5327">
                  <c:v>13.740604338000001</c:v>
                </c:pt>
                <c:pt idx="5328">
                  <c:v>13.740644433</c:v>
                </c:pt>
                <c:pt idx="5329">
                  <c:v>13.74074422</c:v>
                </c:pt>
                <c:pt idx="5330">
                  <c:v>13.740934508</c:v>
                </c:pt>
                <c:pt idx="5331">
                  <c:v>13.741106424</c:v>
                </c:pt>
                <c:pt idx="5332">
                  <c:v>13.741168017</c:v>
                </c:pt>
                <c:pt idx="5333">
                  <c:v>13.741272794</c:v>
                </c:pt>
                <c:pt idx="5334">
                  <c:v>13.741361660999999</c:v>
                </c:pt>
                <c:pt idx="5335">
                  <c:v>13.741410910999999</c:v>
                </c:pt>
                <c:pt idx="5336">
                  <c:v>13.741494755</c:v>
                </c:pt>
                <c:pt idx="5337">
                  <c:v>13.741593861</c:v>
                </c:pt>
                <c:pt idx="5338">
                  <c:v>13.741740922</c:v>
                </c:pt>
                <c:pt idx="5339">
                  <c:v>13.74181469</c:v>
                </c:pt>
                <c:pt idx="5340">
                  <c:v>13.741922393999999</c:v>
                </c:pt>
                <c:pt idx="5341">
                  <c:v>13.742071442</c:v>
                </c:pt>
                <c:pt idx="5342">
                  <c:v>13.742169708</c:v>
                </c:pt>
                <c:pt idx="5343">
                  <c:v>13.742255638</c:v>
                </c:pt>
                <c:pt idx="5344">
                  <c:v>13.742377814999999</c:v>
                </c:pt>
                <c:pt idx="5345">
                  <c:v>13.742527431999999</c:v>
                </c:pt>
                <c:pt idx="5346">
                  <c:v>13.742571002</c:v>
                </c:pt>
                <c:pt idx="5347">
                  <c:v>13.742589993999999</c:v>
                </c:pt>
                <c:pt idx="5348">
                  <c:v>13.742747832999999</c:v>
                </c:pt>
                <c:pt idx="5349">
                  <c:v>13.742725480000001</c:v>
                </c:pt>
                <c:pt idx="5350">
                  <c:v>13.742873388</c:v>
                </c:pt>
                <c:pt idx="5351">
                  <c:v>13.742920309000001</c:v>
                </c:pt>
                <c:pt idx="5352">
                  <c:v>13.742893050999999</c:v>
                </c:pt>
                <c:pt idx="5353">
                  <c:v>13.74281723</c:v>
                </c:pt>
                <c:pt idx="5354">
                  <c:v>13.742893759999999</c:v>
                </c:pt>
                <c:pt idx="5355">
                  <c:v>13.74285109</c:v>
                </c:pt>
                <c:pt idx="5356">
                  <c:v>13.742890299999999</c:v>
                </c:pt>
                <c:pt idx="5357">
                  <c:v>13.742879459999999</c:v>
                </c:pt>
                <c:pt idx="5358">
                  <c:v>13.74283992</c:v>
                </c:pt>
                <c:pt idx="5359">
                  <c:v>13.7429188</c:v>
                </c:pt>
                <c:pt idx="5360">
                  <c:v>13.74286719</c:v>
                </c:pt>
                <c:pt idx="5361">
                  <c:v>13.742956814999999</c:v>
                </c:pt>
                <c:pt idx="5362">
                  <c:v>13.742923872</c:v>
                </c:pt>
                <c:pt idx="5363">
                  <c:v>13.742939719000001</c:v>
                </c:pt>
                <c:pt idx="5364">
                  <c:v>13.742982006</c:v>
                </c:pt>
                <c:pt idx="5365">
                  <c:v>13.742935354</c:v>
                </c:pt>
                <c:pt idx="5366">
                  <c:v>13.743009227</c:v>
                </c:pt>
                <c:pt idx="5367">
                  <c:v>13.742962113000001</c:v>
                </c:pt>
                <c:pt idx="5368">
                  <c:v>13.742934258</c:v>
                </c:pt>
                <c:pt idx="5369">
                  <c:v>13.74300826</c:v>
                </c:pt>
                <c:pt idx="5370">
                  <c:v>13.742989523</c:v>
                </c:pt>
                <c:pt idx="5371">
                  <c:v>13.742994621999999</c:v>
                </c:pt>
                <c:pt idx="5372">
                  <c:v>13.743076973000001</c:v>
                </c:pt>
                <c:pt idx="5373">
                  <c:v>13.743015631</c:v>
                </c:pt>
                <c:pt idx="5374">
                  <c:v>13.742985076</c:v>
                </c:pt>
                <c:pt idx="5375">
                  <c:v>13.742950309999999</c:v>
                </c:pt>
                <c:pt idx="5376">
                  <c:v>13.742920197</c:v>
                </c:pt>
                <c:pt idx="5377">
                  <c:v>13.742892214999999</c:v>
                </c:pt>
                <c:pt idx="5378">
                  <c:v>13.742858088</c:v>
                </c:pt>
                <c:pt idx="5379">
                  <c:v>13.742814011</c:v>
                </c:pt>
                <c:pt idx="5380">
                  <c:v>13.742717065000001</c:v>
                </c:pt>
                <c:pt idx="5381">
                  <c:v>13.742602213</c:v>
                </c:pt>
                <c:pt idx="5382">
                  <c:v>13.742487492</c:v>
                </c:pt>
                <c:pt idx="5383">
                  <c:v>13.742381936999999</c:v>
                </c:pt>
                <c:pt idx="5384">
                  <c:v>13.742265885</c:v>
                </c:pt>
                <c:pt idx="5385">
                  <c:v>13.742165014999999</c:v>
                </c:pt>
                <c:pt idx="5386">
                  <c:v>13.742075839</c:v>
                </c:pt>
                <c:pt idx="5387">
                  <c:v>13.741974363000001</c:v>
                </c:pt>
                <c:pt idx="5388">
                  <c:v>13.741900253000001</c:v>
                </c:pt>
                <c:pt idx="5389">
                  <c:v>13.74181389</c:v>
                </c:pt>
                <c:pt idx="5390">
                  <c:v>13.741729235999999</c:v>
                </c:pt>
                <c:pt idx="5391">
                  <c:v>13.741636060999999</c:v>
                </c:pt>
                <c:pt idx="5392">
                  <c:v>13.741548316999999</c:v>
                </c:pt>
                <c:pt idx="5393">
                  <c:v>13.741466512000001</c:v>
                </c:pt>
                <c:pt idx="5394">
                  <c:v>13.741357624999999</c:v>
                </c:pt>
                <c:pt idx="5395">
                  <c:v>13.741263747</c:v>
                </c:pt>
                <c:pt idx="5396">
                  <c:v>13.741163688</c:v>
                </c:pt>
                <c:pt idx="5397">
                  <c:v>13.741070755999999</c:v>
                </c:pt>
                <c:pt idx="5398">
                  <c:v>13.74096799</c:v>
                </c:pt>
                <c:pt idx="5399">
                  <c:v>13.740881598</c:v>
                </c:pt>
                <c:pt idx="5400">
                  <c:v>13.740798313000001</c:v>
                </c:pt>
                <c:pt idx="5401">
                  <c:v>13.740725523</c:v>
                </c:pt>
                <c:pt idx="5402">
                  <c:v>13.740644368</c:v>
                </c:pt>
                <c:pt idx="5403">
                  <c:v>13.740559236999999</c:v>
                </c:pt>
                <c:pt idx="5404">
                  <c:v>13.740498999</c:v>
                </c:pt>
                <c:pt idx="5405">
                  <c:v>13.740430973</c:v>
                </c:pt>
                <c:pt idx="5406">
                  <c:v>13.740373105</c:v>
                </c:pt>
                <c:pt idx="5407">
                  <c:v>13.740283679999999</c:v>
                </c:pt>
                <c:pt idx="5408">
                  <c:v>13.740188939999999</c:v>
                </c:pt>
                <c:pt idx="5409">
                  <c:v>13.740118954</c:v>
                </c:pt>
                <c:pt idx="5410">
                  <c:v>13.740029347</c:v>
                </c:pt>
                <c:pt idx="5411">
                  <c:v>13.739935779</c:v>
                </c:pt>
                <c:pt idx="5412">
                  <c:v>13.739859141</c:v>
                </c:pt>
                <c:pt idx="5413">
                  <c:v>13.739779763</c:v>
                </c:pt>
                <c:pt idx="5414">
                  <c:v>13.739712252</c:v>
                </c:pt>
                <c:pt idx="5415">
                  <c:v>13.739640722000001</c:v>
                </c:pt>
                <c:pt idx="5416">
                  <c:v>13.739572687000001</c:v>
                </c:pt>
                <c:pt idx="5417">
                  <c:v>13.739523364</c:v>
                </c:pt>
                <c:pt idx="5418">
                  <c:v>13.739458727000001</c:v>
                </c:pt>
                <c:pt idx="5419">
                  <c:v>13.73939807</c:v>
                </c:pt>
                <c:pt idx="5420">
                  <c:v>13.739337768</c:v>
                </c:pt>
                <c:pt idx="5421">
                  <c:v>13.7392675</c:v>
                </c:pt>
                <c:pt idx="5422">
                  <c:v>13.739197785</c:v>
                </c:pt>
                <c:pt idx="5423">
                  <c:v>13.739124058</c:v>
                </c:pt>
                <c:pt idx="5424">
                  <c:v>13.739050350999999</c:v>
                </c:pt>
                <c:pt idx="5425">
                  <c:v>13.738976213999999</c:v>
                </c:pt>
                <c:pt idx="5426">
                  <c:v>13.738904183000001</c:v>
                </c:pt>
                <c:pt idx="5427">
                  <c:v>13.738835891000001</c:v>
                </c:pt>
                <c:pt idx="5428">
                  <c:v>13.738770432999999</c:v>
                </c:pt>
                <c:pt idx="5429">
                  <c:v>13.738710316000001</c:v>
                </c:pt>
                <c:pt idx="5430">
                  <c:v>13.738651697</c:v>
                </c:pt>
                <c:pt idx="5431">
                  <c:v>13.738597934</c:v>
                </c:pt>
                <c:pt idx="5432">
                  <c:v>13.738545650000001</c:v>
                </c:pt>
                <c:pt idx="5433">
                  <c:v>13.738495545999999</c:v>
                </c:pt>
                <c:pt idx="5434">
                  <c:v>13.738444137</c:v>
                </c:pt>
                <c:pt idx="5435">
                  <c:v>13.738389312000001</c:v>
                </c:pt>
                <c:pt idx="5436">
                  <c:v>13.738331168</c:v>
                </c:pt>
                <c:pt idx="5437">
                  <c:v>13.738267588999999</c:v>
                </c:pt>
                <c:pt idx="5438">
                  <c:v>13.738201398999999</c:v>
                </c:pt>
                <c:pt idx="5439">
                  <c:v>13.738132587000001</c:v>
                </c:pt>
                <c:pt idx="5440">
                  <c:v>13.738067106999999</c:v>
                </c:pt>
                <c:pt idx="5441">
                  <c:v>13.738005188000001</c:v>
                </c:pt>
                <c:pt idx="5442">
                  <c:v>13.73794895</c:v>
                </c:pt>
                <c:pt idx="5443">
                  <c:v>13.737898069</c:v>
                </c:pt>
                <c:pt idx="5444">
                  <c:v>13.737850719000001</c:v>
                </c:pt>
                <c:pt idx="5445">
                  <c:v>13.737806343000001</c:v>
                </c:pt>
                <c:pt idx="5446">
                  <c:v>13.737760667</c:v>
                </c:pt>
                <c:pt idx="5447">
                  <c:v>13.737714623</c:v>
                </c:pt>
                <c:pt idx="5448">
                  <c:v>13.737665483000001</c:v>
                </c:pt>
                <c:pt idx="5449">
                  <c:v>13.737614943000001</c:v>
                </c:pt>
                <c:pt idx="5450">
                  <c:v>13.737562375</c:v>
                </c:pt>
                <c:pt idx="5451">
                  <c:v>13.737507386000001</c:v>
                </c:pt>
                <c:pt idx="5452">
                  <c:v>13.737451374999999</c:v>
                </c:pt>
                <c:pt idx="5453">
                  <c:v>13.737393172999999</c:v>
                </c:pt>
                <c:pt idx="5454">
                  <c:v>13.737336273</c:v>
                </c:pt>
                <c:pt idx="5455">
                  <c:v>13.737278477</c:v>
                </c:pt>
                <c:pt idx="5456">
                  <c:v>13.73722429</c:v>
                </c:pt>
                <c:pt idx="5457">
                  <c:v>13.737172812000001</c:v>
                </c:pt>
                <c:pt idx="5458">
                  <c:v>13.737126105</c:v>
                </c:pt>
                <c:pt idx="5459">
                  <c:v>13.737084265</c:v>
                </c:pt>
                <c:pt idx="5460">
                  <c:v>13.737044672</c:v>
                </c:pt>
                <c:pt idx="5461">
                  <c:v>13.737006707000001</c:v>
                </c:pt>
                <c:pt idx="5462">
                  <c:v>13.736966222</c:v>
                </c:pt>
                <c:pt idx="5463">
                  <c:v>13.736924129</c:v>
                </c:pt>
                <c:pt idx="5464">
                  <c:v>13.73687644</c:v>
                </c:pt>
                <c:pt idx="5465">
                  <c:v>13.736826059</c:v>
                </c:pt>
                <c:pt idx="5466">
                  <c:v>13.736773269</c:v>
                </c:pt>
                <c:pt idx="5467">
                  <c:v>13.736719891</c:v>
                </c:pt>
                <c:pt idx="5468">
                  <c:v>13.736668236</c:v>
                </c:pt>
                <c:pt idx="5469">
                  <c:v>13.736617387000001</c:v>
                </c:pt>
                <c:pt idx="5470">
                  <c:v>13.736570939</c:v>
                </c:pt>
                <c:pt idx="5471">
                  <c:v>13.736526596999999</c:v>
                </c:pt>
                <c:pt idx="5472">
                  <c:v>13.736486620999999</c:v>
                </c:pt>
                <c:pt idx="5473">
                  <c:v>13.736447789</c:v>
                </c:pt>
                <c:pt idx="5474">
                  <c:v>13.736410394</c:v>
                </c:pt>
                <c:pt idx="5475">
                  <c:v>13.736372931</c:v>
                </c:pt>
                <c:pt idx="5476">
                  <c:v>13.736334060000001</c:v>
                </c:pt>
                <c:pt idx="5477">
                  <c:v>13.736293511</c:v>
                </c:pt>
                <c:pt idx="5478">
                  <c:v>13.736249157</c:v>
                </c:pt>
                <c:pt idx="5479">
                  <c:v>13.736203204000001</c:v>
                </c:pt>
                <c:pt idx="5480">
                  <c:v>13.736154008</c:v>
                </c:pt>
                <c:pt idx="5481">
                  <c:v>13.736105655999999</c:v>
                </c:pt>
                <c:pt idx="5482">
                  <c:v>13.736058072000001</c:v>
                </c:pt>
                <c:pt idx="5483">
                  <c:v>13.736011053</c:v>
                </c:pt>
                <c:pt idx="5484">
                  <c:v>13.735966587</c:v>
                </c:pt>
                <c:pt idx="5485">
                  <c:v>13.735923158</c:v>
                </c:pt>
                <c:pt idx="5486">
                  <c:v>13.735883493999999</c:v>
                </c:pt>
                <c:pt idx="5487">
                  <c:v>13.735845825</c:v>
                </c:pt>
                <c:pt idx="5488">
                  <c:v>13.735812272</c:v>
                </c:pt>
                <c:pt idx="5489">
                  <c:v>13.735780083</c:v>
                </c:pt>
                <c:pt idx="5490">
                  <c:v>13.735748919000001</c:v>
                </c:pt>
                <c:pt idx="5491">
                  <c:v>13.735717233000001</c:v>
                </c:pt>
                <c:pt idx="5492">
                  <c:v>13.735682121</c:v>
                </c:pt>
                <c:pt idx="5493">
                  <c:v>13.735644278000001</c:v>
                </c:pt>
                <c:pt idx="5494">
                  <c:v>13.735601880999999</c:v>
                </c:pt>
                <c:pt idx="5495">
                  <c:v>13.735559167</c:v>
                </c:pt>
                <c:pt idx="5496">
                  <c:v>13.73551587</c:v>
                </c:pt>
                <c:pt idx="5497">
                  <c:v>13.735475696</c:v>
                </c:pt>
                <c:pt idx="5498">
                  <c:v>13.735439243</c:v>
                </c:pt>
                <c:pt idx="5499">
                  <c:v>13.735405602</c:v>
                </c:pt>
                <c:pt idx="5500">
                  <c:v>13.735374951000001</c:v>
                </c:pt>
                <c:pt idx="5501">
                  <c:v>13.735343839</c:v>
                </c:pt>
                <c:pt idx="5502">
                  <c:v>13.735314152999999</c:v>
                </c:pt>
                <c:pt idx="5503">
                  <c:v>13.735282582</c:v>
                </c:pt>
                <c:pt idx="5504">
                  <c:v>13.735251369</c:v>
                </c:pt>
                <c:pt idx="5505">
                  <c:v>13.735218934000001</c:v>
                </c:pt>
                <c:pt idx="5506">
                  <c:v>13.735186114999999</c:v>
                </c:pt>
                <c:pt idx="5507">
                  <c:v>13.735151972000001</c:v>
                </c:pt>
                <c:pt idx="5508">
                  <c:v>13.735116797</c:v>
                </c:pt>
                <c:pt idx="5509">
                  <c:v>13.735081818999999</c:v>
                </c:pt>
                <c:pt idx="5510">
                  <c:v>13.735045247</c:v>
                </c:pt>
                <c:pt idx="5511">
                  <c:v>13.735010040000001</c:v>
                </c:pt>
                <c:pt idx="5512">
                  <c:v>13.734975083</c:v>
                </c:pt>
                <c:pt idx="5513">
                  <c:v>13.734943611</c:v>
                </c:pt>
                <c:pt idx="5514">
                  <c:v>13.734915129999999</c:v>
                </c:pt>
                <c:pt idx="5515">
                  <c:v>13.734889516999999</c:v>
                </c:pt>
                <c:pt idx="5516">
                  <c:v>13.734868207</c:v>
                </c:pt>
                <c:pt idx="5517">
                  <c:v>13.734848210999999</c:v>
                </c:pt>
                <c:pt idx="5518">
                  <c:v>13.734830022000001</c:v>
                </c:pt>
                <c:pt idx="5519">
                  <c:v>13.734809396999999</c:v>
                </c:pt>
                <c:pt idx="5520">
                  <c:v>13.734788471</c:v>
                </c:pt>
                <c:pt idx="5521">
                  <c:v>13.734764626</c:v>
                </c:pt>
                <c:pt idx="5522">
                  <c:v>13.734739305</c:v>
                </c:pt>
                <c:pt idx="5523">
                  <c:v>13.734714631999999</c:v>
                </c:pt>
                <c:pt idx="5524">
                  <c:v>13.734689445000001</c:v>
                </c:pt>
                <c:pt idx="5525">
                  <c:v>13.734667313999999</c:v>
                </c:pt>
                <c:pt idx="5526">
                  <c:v>13.734645923</c:v>
                </c:pt>
                <c:pt idx="5527">
                  <c:v>13.734628257000001</c:v>
                </c:pt>
                <c:pt idx="5528">
                  <c:v>13.734612048000001</c:v>
                </c:pt>
                <c:pt idx="5529">
                  <c:v>13.734598511</c:v>
                </c:pt>
                <c:pt idx="5530">
                  <c:v>13.734585778</c:v>
                </c:pt>
                <c:pt idx="5531">
                  <c:v>13.734573447000001</c:v>
                </c:pt>
                <c:pt idx="5532">
                  <c:v>13.734561975</c:v>
                </c:pt>
                <c:pt idx="5533">
                  <c:v>13.734548200000001</c:v>
                </c:pt>
                <c:pt idx="5534">
                  <c:v>13.734534246999999</c:v>
                </c:pt>
                <c:pt idx="5535">
                  <c:v>13.734516921000001</c:v>
                </c:pt>
                <c:pt idx="5536">
                  <c:v>13.7345001</c:v>
                </c:pt>
                <c:pt idx="5537">
                  <c:v>13.734483126000001</c:v>
                </c:pt>
                <c:pt idx="5538">
                  <c:v>13.73446719</c:v>
                </c:pt>
                <c:pt idx="5539">
                  <c:v>13.734453458000001</c:v>
                </c:pt>
                <c:pt idx="5540">
                  <c:v>13.734441653999999</c:v>
                </c:pt>
                <c:pt idx="5541">
                  <c:v>13.734432536</c:v>
                </c:pt>
                <c:pt idx="5542">
                  <c:v>13.734424944000001</c:v>
                </c:pt>
                <c:pt idx="5543">
                  <c:v>13.734421727999999</c:v>
                </c:pt>
                <c:pt idx="5544">
                  <c:v>13.734420743999999</c:v>
                </c:pt>
                <c:pt idx="5545">
                  <c:v>13.734423767999999</c:v>
                </c:pt>
                <c:pt idx="5546">
                  <c:v>13.734428843</c:v>
                </c:pt>
                <c:pt idx="5547">
                  <c:v>13.734434258</c:v>
                </c:pt>
                <c:pt idx="5548">
                  <c:v>13.734439689</c:v>
                </c:pt>
                <c:pt idx="5549">
                  <c:v>13.734441709</c:v>
                </c:pt>
                <c:pt idx="5550">
                  <c:v>13.734442042</c:v>
                </c:pt>
                <c:pt idx="5551">
                  <c:v>13.734439869999999</c:v>
                </c:pt>
                <c:pt idx="5552">
                  <c:v>13.734439836</c:v>
                </c:pt>
                <c:pt idx="5553">
                  <c:v>13.734442143000001</c:v>
                </c:pt>
                <c:pt idx="5554">
                  <c:v>13.734448468</c:v>
                </c:pt>
                <c:pt idx="5555">
                  <c:v>13.734455474000001</c:v>
                </c:pt>
                <c:pt idx="5556">
                  <c:v>13.734416165000001</c:v>
                </c:pt>
                <c:pt idx="5557">
                  <c:v>13.734373810999999</c:v>
                </c:pt>
                <c:pt idx="5558">
                  <c:v>13.734330906</c:v>
                </c:pt>
                <c:pt idx="5559">
                  <c:v>13.734289205</c:v>
                </c:pt>
                <c:pt idx="5560">
                  <c:v>13.734244522999999</c:v>
                </c:pt>
                <c:pt idx="5561">
                  <c:v>13.734201497000001</c:v>
                </c:pt>
                <c:pt idx="5562">
                  <c:v>13.734156186</c:v>
                </c:pt>
                <c:pt idx="5563">
                  <c:v>13.734110271</c:v>
                </c:pt>
                <c:pt idx="5564">
                  <c:v>13.734065436</c:v>
                </c:pt>
                <c:pt idx="5565">
                  <c:v>13.734019277</c:v>
                </c:pt>
                <c:pt idx="5566">
                  <c:v>13.733973751000001</c:v>
                </c:pt>
                <c:pt idx="5567">
                  <c:v>13.733928407000001</c:v>
                </c:pt>
                <c:pt idx="5568">
                  <c:v>13.733886883</c:v>
                </c:pt>
                <c:pt idx="5569">
                  <c:v>13.733848591999999</c:v>
                </c:pt>
                <c:pt idx="5570">
                  <c:v>13.733814609</c:v>
                </c:pt>
                <c:pt idx="5571">
                  <c:v>13.733785749999999</c:v>
                </c:pt>
                <c:pt idx="5572">
                  <c:v>13.733759285</c:v>
                </c:pt>
                <c:pt idx="5573">
                  <c:v>13.733737475</c:v>
                </c:pt>
                <c:pt idx="5574">
                  <c:v>13.733715684</c:v>
                </c:pt>
                <c:pt idx="5575">
                  <c:v>13.733695134</c:v>
                </c:pt>
                <c:pt idx="5576">
                  <c:v>13.733672028000001</c:v>
                </c:pt>
                <c:pt idx="5577">
                  <c:v>13.733647645</c:v>
                </c:pt>
                <c:pt idx="5578">
                  <c:v>13.733621122000001</c:v>
                </c:pt>
                <c:pt idx="5579">
                  <c:v>13.733593529</c:v>
                </c:pt>
                <c:pt idx="5580">
                  <c:v>13.733566749</c:v>
                </c:pt>
                <c:pt idx="5581">
                  <c:v>13.733540775</c:v>
                </c:pt>
                <c:pt idx="5582">
                  <c:v>13.733519334</c:v>
                </c:pt>
                <c:pt idx="5583">
                  <c:v>13.733501628999999</c:v>
                </c:pt>
                <c:pt idx="5584">
                  <c:v>13.733489093999999</c:v>
                </c:pt>
                <c:pt idx="5585">
                  <c:v>13.733477857</c:v>
                </c:pt>
                <c:pt idx="5586">
                  <c:v>13.733477857</c:v>
                </c:pt>
                <c:pt idx="5587">
                  <c:v>13.733469981000001</c:v>
                </c:pt>
                <c:pt idx="5588">
                  <c:v>13.733464514</c:v>
                </c:pt>
                <c:pt idx="5589">
                  <c:v>13.733457454</c:v>
                </c:pt>
                <c:pt idx="5590">
                  <c:v>13.733451257</c:v>
                </c:pt>
                <c:pt idx="5591">
                  <c:v>13.733433262</c:v>
                </c:pt>
                <c:pt idx="5592">
                  <c:v>13.733421644</c:v>
                </c:pt>
                <c:pt idx="5593">
                  <c:v>13.733411200000001</c:v>
                </c:pt>
                <c:pt idx="5594">
                  <c:v>13.733401725</c:v>
                </c:pt>
                <c:pt idx="5595">
                  <c:v>13.733393767000001</c:v>
                </c:pt>
                <c:pt idx="5596">
                  <c:v>13.733389354</c:v>
                </c:pt>
                <c:pt idx="5597">
                  <c:v>13.733386899999999</c:v>
                </c:pt>
                <c:pt idx="5598">
                  <c:v>13.733389291</c:v>
                </c:pt>
                <c:pt idx="5599">
                  <c:v>13.733395248000001</c:v>
                </c:pt>
                <c:pt idx="5600">
                  <c:v>13.733406619</c:v>
                </c:pt>
                <c:pt idx="5601">
                  <c:v>13.733420994999999</c:v>
                </c:pt>
                <c:pt idx="5602">
                  <c:v>13.733438003</c:v>
                </c:pt>
                <c:pt idx="5603">
                  <c:v>13.733456536</c:v>
                </c:pt>
                <c:pt idx="5604">
                  <c:v>13.733472017</c:v>
                </c:pt>
                <c:pt idx="5605">
                  <c:v>13.733485416000001</c:v>
                </c:pt>
                <c:pt idx="5606">
                  <c:v>13.733494194</c:v>
                </c:pt>
                <c:pt idx="5607">
                  <c:v>13.733500914</c:v>
                </c:pt>
                <c:pt idx="5608">
                  <c:v>13.73350647</c:v>
                </c:pt>
                <c:pt idx="5609">
                  <c:v>13.733515475000001</c:v>
                </c:pt>
                <c:pt idx="5610">
                  <c:v>13.7335292</c:v>
                </c:pt>
                <c:pt idx="5611">
                  <c:v>13.733547981999999</c:v>
                </c:pt>
                <c:pt idx="5612">
                  <c:v>13.733572889</c:v>
                </c:pt>
                <c:pt idx="5613">
                  <c:v>13.733599772</c:v>
                </c:pt>
                <c:pt idx="5614">
                  <c:v>13.733626773999999</c:v>
                </c:pt>
                <c:pt idx="5615">
                  <c:v>13.733659695</c:v>
                </c:pt>
                <c:pt idx="5616">
                  <c:v>13.733696642</c:v>
                </c:pt>
                <c:pt idx="5617">
                  <c:v>13.733728567</c:v>
                </c:pt>
                <c:pt idx="5618">
                  <c:v>13.733762918</c:v>
                </c:pt>
                <c:pt idx="5619">
                  <c:v>13.733777471</c:v>
                </c:pt>
                <c:pt idx="5620">
                  <c:v>13.733817566000001</c:v>
                </c:pt>
                <c:pt idx="5621">
                  <c:v>13.733843887999999</c:v>
                </c:pt>
                <c:pt idx="5622">
                  <c:v>13.733865866</c:v>
                </c:pt>
                <c:pt idx="5623">
                  <c:v>13.733882448999999</c:v>
                </c:pt>
                <c:pt idx="5624">
                  <c:v>13.733918895</c:v>
                </c:pt>
                <c:pt idx="5625">
                  <c:v>13.733958833000001</c:v>
                </c:pt>
                <c:pt idx="5626">
                  <c:v>13.733976823000001</c:v>
                </c:pt>
                <c:pt idx="5627">
                  <c:v>13.734026464999999</c:v>
                </c:pt>
                <c:pt idx="5628">
                  <c:v>13.734078551</c:v>
                </c:pt>
                <c:pt idx="5629">
                  <c:v>13.734117379000001</c:v>
                </c:pt>
                <c:pt idx="5630">
                  <c:v>13.734186696</c:v>
                </c:pt>
                <c:pt idx="5631">
                  <c:v>13.734227261999999</c:v>
                </c:pt>
                <c:pt idx="5632">
                  <c:v>13.734288463</c:v>
                </c:pt>
                <c:pt idx="5633">
                  <c:v>13.734324818999999</c:v>
                </c:pt>
                <c:pt idx="5634">
                  <c:v>13.734377497000001</c:v>
                </c:pt>
                <c:pt idx="5635">
                  <c:v>13.7344092</c:v>
                </c:pt>
                <c:pt idx="5636">
                  <c:v>13.734454795</c:v>
                </c:pt>
                <c:pt idx="5637">
                  <c:v>13.734488234000001</c:v>
                </c:pt>
                <c:pt idx="5638">
                  <c:v>13.734534976999999</c:v>
                </c:pt>
                <c:pt idx="5639">
                  <c:v>13.734577602</c:v>
                </c:pt>
                <c:pt idx="5640">
                  <c:v>13.734625375</c:v>
                </c:pt>
                <c:pt idx="5641">
                  <c:v>13.734687753999999</c:v>
                </c:pt>
                <c:pt idx="5642">
                  <c:v>13.734747498999999</c:v>
                </c:pt>
                <c:pt idx="5643">
                  <c:v>13.734812335000001</c:v>
                </c:pt>
                <c:pt idx="5644">
                  <c:v>13.734882236000001</c:v>
                </c:pt>
                <c:pt idx="5645">
                  <c:v>13.734954042</c:v>
                </c:pt>
                <c:pt idx="5646">
                  <c:v>13.735013957</c:v>
                </c:pt>
                <c:pt idx="5647">
                  <c:v>13.735078143000001</c:v>
                </c:pt>
                <c:pt idx="5648">
                  <c:v>13.735134149</c:v>
                </c:pt>
                <c:pt idx="5649">
                  <c:v>13.735172159999999</c:v>
                </c:pt>
                <c:pt idx="5650">
                  <c:v>13.735253611999999</c:v>
                </c:pt>
                <c:pt idx="5651">
                  <c:v>13.735301593999999</c:v>
                </c:pt>
                <c:pt idx="5652">
                  <c:v>13.735303384</c:v>
                </c:pt>
                <c:pt idx="5653">
                  <c:v>13.735383361</c:v>
                </c:pt>
                <c:pt idx="5654">
                  <c:v>13.735431537</c:v>
                </c:pt>
                <c:pt idx="5655">
                  <c:v>13.735494485</c:v>
                </c:pt>
                <c:pt idx="5656">
                  <c:v>13.735589865</c:v>
                </c:pt>
                <c:pt idx="5657">
                  <c:v>13.735662207000001</c:v>
                </c:pt>
                <c:pt idx="5658">
                  <c:v>13.73573468</c:v>
                </c:pt>
                <c:pt idx="5659">
                  <c:v>13.735808623</c:v>
                </c:pt>
                <c:pt idx="5660">
                  <c:v>13.735886016</c:v>
                </c:pt>
                <c:pt idx="5661">
                  <c:v>13.735925851999999</c:v>
                </c:pt>
                <c:pt idx="5662">
                  <c:v>13.736043048999999</c:v>
                </c:pt>
                <c:pt idx="5663">
                  <c:v>13.73611638</c:v>
                </c:pt>
                <c:pt idx="5664">
                  <c:v>13.736197804</c:v>
                </c:pt>
                <c:pt idx="5665">
                  <c:v>13.736274118000001</c:v>
                </c:pt>
                <c:pt idx="5666">
                  <c:v>13.736341894000001</c:v>
                </c:pt>
                <c:pt idx="5667">
                  <c:v>13.736400111</c:v>
                </c:pt>
                <c:pt idx="5668">
                  <c:v>13.736442682</c:v>
                </c:pt>
                <c:pt idx="5669">
                  <c:v>13.736531060000001</c:v>
                </c:pt>
                <c:pt idx="5670">
                  <c:v>13.736628467999999</c:v>
                </c:pt>
                <c:pt idx="5671">
                  <c:v>13.736774037</c:v>
                </c:pt>
                <c:pt idx="5672">
                  <c:v>13.736816706999999</c:v>
                </c:pt>
                <c:pt idx="5673">
                  <c:v>13.736901963999999</c:v>
                </c:pt>
                <c:pt idx="5674">
                  <c:v>13.736997046000001</c:v>
                </c:pt>
                <c:pt idx="5675">
                  <c:v>13.737122519</c:v>
                </c:pt>
                <c:pt idx="5676">
                  <c:v>13.737345366</c:v>
                </c:pt>
                <c:pt idx="5677">
                  <c:v>13.737219221</c:v>
                </c:pt>
                <c:pt idx="5678">
                  <c:v>13.737375253</c:v>
                </c:pt>
                <c:pt idx="5679">
                  <c:v>13.737586114000001</c:v>
                </c:pt>
                <c:pt idx="5680">
                  <c:v>13.737444535</c:v>
                </c:pt>
                <c:pt idx="5681">
                  <c:v>13.737610622</c:v>
                </c:pt>
                <c:pt idx="5682">
                  <c:v>13.737824592999999</c:v>
                </c:pt>
                <c:pt idx="5683">
                  <c:v>13.737728372999999</c:v>
                </c:pt>
                <c:pt idx="5684">
                  <c:v>13.738015170000001</c:v>
                </c:pt>
                <c:pt idx="5685">
                  <c:v>13.737927591</c:v>
                </c:pt>
                <c:pt idx="5686">
                  <c:v>13.738091066999999</c:v>
                </c:pt>
                <c:pt idx="5687">
                  <c:v>13.738321895</c:v>
                </c:pt>
                <c:pt idx="5688">
                  <c:v>13.738291886000001</c:v>
                </c:pt>
                <c:pt idx="5689">
                  <c:v>13.738291531</c:v>
                </c:pt>
                <c:pt idx="5690">
                  <c:v>13.738442280999999</c:v>
                </c:pt>
                <c:pt idx="5691">
                  <c:v>13.738534994</c:v>
                </c:pt>
                <c:pt idx="5692">
                  <c:v>13.738567144999999</c:v>
                </c:pt>
                <c:pt idx="5693">
                  <c:v>13.738744467</c:v>
                </c:pt>
                <c:pt idx="5694">
                  <c:v>13.738799438999999</c:v>
                </c:pt>
                <c:pt idx="5695">
                  <c:v>13.738818278</c:v>
                </c:pt>
                <c:pt idx="5696">
                  <c:v>13.739014325999999</c:v>
                </c:pt>
                <c:pt idx="5697">
                  <c:v>13.739126948999999</c:v>
                </c:pt>
                <c:pt idx="5698">
                  <c:v>13.739169986</c:v>
                </c:pt>
                <c:pt idx="5699">
                  <c:v>13.7392865995</c:v>
                </c:pt>
                <c:pt idx="5700">
                  <c:v>13.739403212999999</c:v>
                </c:pt>
                <c:pt idx="5701">
                  <c:v>13.73964763</c:v>
                </c:pt>
                <c:pt idx="5702">
                  <c:v>13.73968994</c:v>
                </c:pt>
                <c:pt idx="5703">
                  <c:v>13.739726436</c:v>
                </c:pt>
                <c:pt idx="5704">
                  <c:v>13.739820741000001</c:v>
                </c:pt>
                <c:pt idx="5705">
                  <c:v>13.739998032999999</c:v>
                </c:pt>
                <c:pt idx="5706">
                  <c:v>13.740125719</c:v>
                </c:pt>
                <c:pt idx="5707">
                  <c:v>13.740273827999999</c:v>
                </c:pt>
                <c:pt idx="5708">
                  <c:v>13.740366069</c:v>
                </c:pt>
                <c:pt idx="5709">
                  <c:v>13.74042667</c:v>
                </c:pt>
                <c:pt idx="5710">
                  <c:v>13.740575103999999</c:v>
                </c:pt>
                <c:pt idx="5711">
                  <c:v>13.740636805999999</c:v>
                </c:pt>
                <c:pt idx="5712">
                  <c:v>13.740550188</c:v>
                </c:pt>
                <c:pt idx="5713">
                  <c:v>13.740616762</c:v>
                </c:pt>
                <c:pt idx="5714">
                  <c:v>13.740684499</c:v>
                </c:pt>
                <c:pt idx="5715">
                  <c:v>13.740699098</c:v>
                </c:pt>
                <c:pt idx="5716">
                  <c:v>13.740822491999999</c:v>
                </c:pt>
                <c:pt idx="5717">
                  <c:v>13.740967269</c:v>
                </c:pt>
                <c:pt idx="5718">
                  <c:v>13.740819501000001</c:v>
                </c:pt>
                <c:pt idx="5719">
                  <c:v>13.740840057</c:v>
                </c:pt>
                <c:pt idx="5720">
                  <c:v>13.740896616000001</c:v>
                </c:pt>
                <c:pt idx="5721">
                  <c:v>13.74089416</c:v>
                </c:pt>
                <c:pt idx="5722">
                  <c:v>13.740878104</c:v>
                </c:pt>
                <c:pt idx="5723">
                  <c:v>13.740938767999999</c:v>
                </c:pt>
                <c:pt idx="5724">
                  <c:v>13.740875537000001</c:v>
                </c:pt>
                <c:pt idx="5725">
                  <c:v>13.740938454</c:v>
                </c:pt>
                <c:pt idx="5726">
                  <c:v>13.741109349</c:v>
                </c:pt>
                <c:pt idx="5727">
                  <c:v>13.740995564</c:v>
                </c:pt>
                <c:pt idx="5728">
                  <c:v>13.741081802</c:v>
                </c:pt>
                <c:pt idx="5729">
                  <c:v>13.741041317000001</c:v>
                </c:pt>
                <c:pt idx="5730">
                  <c:v>13.741087678</c:v>
                </c:pt>
                <c:pt idx="5731">
                  <c:v>13.741026083</c:v>
                </c:pt>
                <c:pt idx="5732">
                  <c:v>13.741066783000001</c:v>
                </c:pt>
                <c:pt idx="5733">
                  <c:v>13.741007357000001</c:v>
                </c:pt>
                <c:pt idx="5734">
                  <c:v>13.741032981</c:v>
                </c:pt>
                <c:pt idx="5735">
                  <c:v>13.740972103000001</c:v>
                </c:pt>
                <c:pt idx="5736">
                  <c:v>13.740991726000001</c:v>
                </c:pt>
                <c:pt idx="5737">
                  <c:v>13.740899714999999</c:v>
                </c:pt>
                <c:pt idx="5738">
                  <c:v>13.740834017999999</c:v>
                </c:pt>
                <c:pt idx="5739">
                  <c:v>13.740783309999999</c:v>
                </c:pt>
                <c:pt idx="5740">
                  <c:v>13.740783309999999</c:v>
                </c:pt>
                <c:pt idx="5741">
                  <c:v>13.740669855</c:v>
                </c:pt>
                <c:pt idx="5742">
                  <c:v>13.740632579</c:v>
                </c:pt>
                <c:pt idx="5743">
                  <c:v>13.740559206</c:v>
                </c:pt>
                <c:pt idx="5744">
                  <c:v>13.740468459000001</c:v>
                </c:pt>
                <c:pt idx="5745">
                  <c:v>13.740441313</c:v>
                </c:pt>
                <c:pt idx="5746">
                  <c:v>13.740377023000001</c:v>
                </c:pt>
                <c:pt idx="5747">
                  <c:v>13.740336314</c:v>
                </c:pt>
                <c:pt idx="5748">
                  <c:v>13.740279543</c:v>
                </c:pt>
                <c:pt idx="5749">
                  <c:v>13.740219309</c:v>
                </c:pt>
                <c:pt idx="5750">
                  <c:v>13.740156194000001</c:v>
                </c:pt>
                <c:pt idx="5751">
                  <c:v>13.740104605000001</c:v>
                </c:pt>
                <c:pt idx="5752">
                  <c:v>13.740036868000001</c:v>
                </c:pt>
                <c:pt idx="5753">
                  <c:v>13.739983068000001</c:v>
                </c:pt>
                <c:pt idx="5754">
                  <c:v>13.73994031</c:v>
                </c:pt>
                <c:pt idx="5755">
                  <c:v>13.739892215999999</c:v>
                </c:pt>
                <c:pt idx="5756">
                  <c:v>13.739848219000001</c:v>
                </c:pt>
                <c:pt idx="5757">
                  <c:v>13.739806128</c:v>
                </c:pt>
                <c:pt idx="5758">
                  <c:v>13.739782436</c:v>
                </c:pt>
                <c:pt idx="5759">
                  <c:v>13.739752995</c:v>
                </c:pt>
                <c:pt idx="5760">
                  <c:v>13.739736099</c:v>
                </c:pt>
                <c:pt idx="5761">
                  <c:v>13.739679801999999</c:v>
                </c:pt>
                <c:pt idx="5762">
                  <c:v>13.739650314</c:v>
                </c:pt>
                <c:pt idx="5763">
                  <c:v>13.739606596</c:v>
                </c:pt>
                <c:pt idx="5764">
                  <c:v>13.739565232</c:v>
                </c:pt>
                <c:pt idx="5765">
                  <c:v>13.739512773</c:v>
                </c:pt>
                <c:pt idx="5766">
                  <c:v>13.739461929999999</c:v>
                </c:pt>
                <c:pt idx="5767">
                  <c:v>13.739416533</c:v>
                </c:pt>
                <c:pt idx="5768">
                  <c:v>13.739384612</c:v>
                </c:pt>
                <c:pt idx="5769">
                  <c:v>13.739343074000001</c:v>
                </c:pt>
                <c:pt idx="5770">
                  <c:v>13.739311877</c:v>
                </c:pt>
                <c:pt idx="5771">
                  <c:v>13.739304961</c:v>
                </c:pt>
                <c:pt idx="5772">
                  <c:v>13.739286954000001</c:v>
                </c:pt>
                <c:pt idx="5773">
                  <c:v>13.739256353</c:v>
                </c:pt>
                <c:pt idx="5774">
                  <c:v>13.739244843</c:v>
                </c:pt>
                <c:pt idx="5775">
                  <c:v>13.739218574000001</c:v>
                </c:pt>
                <c:pt idx="5776">
                  <c:v>13.739186163999999</c:v>
                </c:pt>
                <c:pt idx="5777">
                  <c:v>13.739155712000001</c:v>
                </c:pt>
                <c:pt idx="5778">
                  <c:v>13.739116469000001</c:v>
                </c:pt>
                <c:pt idx="5779">
                  <c:v>13.739087493</c:v>
                </c:pt>
                <c:pt idx="5780">
                  <c:v>13.739059379</c:v>
                </c:pt>
                <c:pt idx="5781">
                  <c:v>13.739027106</c:v>
                </c:pt>
                <c:pt idx="5782">
                  <c:v>13.738998645000001</c:v>
                </c:pt>
                <c:pt idx="5783">
                  <c:v>13.738977297</c:v>
                </c:pt>
                <c:pt idx="5784">
                  <c:v>13.738958583000001</c:v>
                </c:pt>
                <c:pt idx="5785">
                  <c:v>13.738946001</c:v>
                </c:pt>
                <c:pt idx="5786">
                  <c:v>13.738936538999999</c:v>
                </c:pt>
                <c:pt idx="5787">
                  <c:v>13.738928724000001</c:v>
                </c:pt>
                <c:pt idx="5788">
                  <c:v>13.738921914000001</c:v>
                </c:pt>
                <c:pt idx="5789">
                  <c:v>13.738912191000001</c:v>
                </c:pt>
                <c:pt idx="5790">
                  <c:v>13.738899504000001</c:v>
                </c:pt>
                <c:pt idx="5791">
                  <c:v>13.738881278999999</c:v>
                </c:pt>
                <c:pt idx="5792">
                  <c:v>13.738860992999999</c:v>
                </c:pt>
                <c:pt idx="5793">
                  <c:v>13.738837146</c:v>
                </c:pt>
                <c:pt idx="5794">
                  <c:v>13.738813147</c:v>
                </c:pt>
                <c:pt idx="5795">
                  <c:v>13.738791495999999</c:v>
                </c:pt>
                <c:pt idx="5796">
                  <c:v>13.738773073999999</c:v>
                </c:pt>
                <c:pt idx="5797">
                  <c:v>13.738760578000001</c:v>
                </c:pt>
                <c:pt idx="5798">
                  <c:v>13.738752506000001</c:v>
                </c:pt>
                <c:pt idx="5799">
                  <c:v>13.738750426999999</c:v>
                </c:pt>
                <c:pt idx="5800">
                  <c:v>13.738750231999999</c:v>
                </c:pt>
                <c:pt idx="5801">
                  <c:v>13.738751322000001</c:v>
                </c:pt>
                <c:pt idx="5802">
                  <c:v>13.73874998</c:v>
                </c:pt>
                <c:pt idx="5803">
                  <c:v>13.738745804000001</c:v>
                </c:pt>
                <c:pt idx="5804">
                  <c:v>13.738738305</c:v>
                </c:pt>
                <c:pt idx="5805">
                  <c:v>13.738726127</c:v>
                </c:pt>
                <c:pt idx="5806">
                  <c:v>13.738712523</c:v>
                </c:pt>
                <c:pt idx="5807">
                  <c:v>13.738696016</c:v>
                </c:pt>
                <c:pt idx="5808">
                  <c:v>13.738681173</c:v>
                </c:pt>
                <c:pt idx="5809">
                  <c:v>13.73866737</c:v>
                </c:pt>
                <c:pt idx="5810">
                  <c:v>13.738656743</c:v>
                </c:pt>
                <c:pt idx="5811">
                  <c:v>13.738650488999999</c:v>
                </c:pt>
                <c:pt idx="5812">
                  <c:v>13.738647068000001</c:v>
                </c:pt>
                <c:pt idx="5813">
                  <c:v>13.738647986</c:v>
                </c:pt>
                <c:pt idx="5814">
                  <c:v>13.738649818000001</c:v>
                </c:pt>
                <c:pt idx="5815">
                  <c:v>13.738654795</c:v>
                </c:pt>
                <c:pt idx="5816">
                  <c:v>13.738659290999999</c:v>
                </c:pt>
                <c:pt idx="5817">
                  <c:v>13.738664408</c:v>
                </c:pt>
                <c:pt idx="5818">
                  <c:v>13.738666976999999</c:v>
                </c:pt>
                <c:pt idx="5819">
                  <c:v>13.738666486</c:v>
                </c:pt>
                <c:pt idx="5820">
                  <c:v>13.738662909</c:v>
                </c:pt>
                <c:pt idx="5821">
                  <c:v>13.738654392999999</c:v>
                </c:pt>
                <c:pt idx="5822">
                  <c:v>13.738645155</c:v>
                </c:pt>
                <c:pt idx="5823">
                  <c:v>13.738634218</c:v>
                </c:pt>
                <c:pt idx="5824">
                  <c:v>13.738627865</c:v>
                </c:pt>
                <c:pt idx="5825">
                  <c:v>13.738625444</c:v>
                </c:pt>
                <c:pt idx="5826">
                  <c:v>13.738628803999999</c:v>
                </c:pt>
                <c:pt idx="5827">
                  <c:v>13.738637209</c:v>
                </c:pt>
                <c:pt idx="5828">
                  <c:v>13.738647775</c:v>
                </c:pt>
                <c:pt idx="5829">
                  <c:v>13.738659594</c:v>
                </c:pt>
                <c:pt idx="5830">
                  <c:v>13.738667878999999</c:v>
                </c:pt>
                <c:pt idx="5831">
                  <c:v>13.738674119000001</c:v>
                </c:pt>
                <c:pt idx="5832">
                  <c:v>13.738676818</c:v>
                </c:pt>
                <c:pt idx="5833">
                  <c:v>13.73867752</c:v>
                </c:pt>
                <c:pt idx="5834">
                  <c:v>13.738675796000001</c:v>
                </c:pt>
                <c:pt idx="5835">
                  <c:v>13.738672516999999</c:v>
                </c:pt>
                <c:pt idx="5836">
                  <c:v>13.738669793</c:v>
                </c:pt>
                <c:pt idx="5837">
                  <c:v>13.738666347000001</c:v>
                </c:pt>
                <c:pt idx="5838">
                  <c:v>13.738664664</c:v>
                </c:pt>
                <c:pt idx="5839">
                  <c:v>13.738663327999999</c:v>
                </c:pt>
                <c:pt idx="5840">
                  <c:v>13.738667054</c:v>
                </c:pt>
                <c:pt idx="5841">
                  <c:v>13.738673156999999</c:v>
                </c:pt>
                <c:pt idx="5842">
                  <c:v>13.738682524</c:v>
                </c:pt>
                <c:pt idx="5843">
                  <c:v>13.738694800999999</c:v>
                </c:pt>
                <c:pt idx="5844">
                  <c:v>13.738708017</c:v>
                </c:pt>
                <c:pt idx="5845">
                  <c:v>13.738721547999999</c:v>
                </c:pt>
                <c:pt idx="5846">
                  <c:v>13.738731704999999</c:v>
                </c:pt>
                <c:pt idx="5847">
                  <c:v>13.738740307</c:v>
                </c:pt>
                <c:pt idx="5848">
                  <c:v>13.738744463</c:v>
                </c:pt>
                <c:pt idx="5849">
                  <c:v>13.738746878000001</c:v>
                </c:pt>
                <c:pt idx="5850">
                  <c:v>13.738747467</c:v>
                </c:pt>
                <c:pt idx="5851">
                  <c:v>13.738750015999999</c:v>
                </c:pt>
                <c:pt idx="5852">
                  <c:v>13.738755484</c:v>
                </c:pt>
                <c:pt idx="5853">
                  <c:v>13.738762277999999</c:v>
                </c:pt>
                <c:pt idx="5854">
                  <c:v>13.738772205</c:v>
                </c:pt>
                <c:pt idx="5855">
                  <c:v>13.738784343000001</c:v>
                </c:pt>
                <c:pt idx="5856">
                  <c:v>13.738799087</c:v>
                </c:pt>
                <c:pt idx="5857">
                  <c:v>13.738814124999999</c:v>
                </c:pt>
                <c:pt idx="5858">
                  <c:v>13.738830128</c:v>
                </c:pt>
                <c:pt idx="5859">
                  <c:v>13.738845332</c:v>
                </c:pt>
                <c:pt idx="5860">
                  <c:v>13.738856652999999</c:v>
                </c:pt>
                <c:pt idx="5861">
                  <c:v>13.738866564</c:v>
                </c:pt>
                <c:pt idx="5862">
                  <c:v>13.738872477999999</c:v>
                </c:pt>
                <c:pt idx="5863">
                  <c:v>13.738878566</c:v>
                </c:pt>
                <c:pt idx="5864">
                  <c:v>13.738882934999999</c:v>
                </c:pt>
                <c:pt idx="5865">
                  <c:v>13.738889328000001</c:v>
                </c:pt>
                <c:pt idx="5866">
                  <c:v>13.738896864999999</c:v>
                </c:pt>
                <c:pt idx="5867">
                  <c:v>13.738906301</c:v>
                </c:pt>
                <c:pt idx="5868">
                  <c:v>13.738919040000001</c:v>
                </c:pt>
                <c:pt idx="5869">
                  <c:v>13.738933026</c:v>
                </c:pt>
                <c:pt idx="5870">
                  <c:v>13.738950174999999</c:v>
                </c:pt>
                <c:pt idx="5871">
                  <c:v>13.738967817000001</c:v>
                </c:pt>
                <c:pt idx="5872">
                  <c:v>13.738988304999999</c:v>
                </c:pt>
                <c:pt idx="5873">
                  <c:v>13.739008709</c:v>
                </c:pt>
                <c:pt idx="5874">
                  <c:v>13.739029624</c:v>
                </c:pt>
                <c:pt idx="5875">
                  <c:v>13.739050163</c:v>
                </c:pt>
                <c:pt idx="5876">
                  <c:v>13.7390667</c:v>
                </c:pt>
                <c:pt idx="5877">
                  <c:v>13.739058188</c:v>
                </c:pt>
                <c:pt idx="5878">
                  <c:v>13.739043184</c:v>
                </c:pt>
                <c:pt idx="5879">
                  <c:v>13.739029807</c:v>
                </c:pt>
                <c:pt idx="5880">
                  <c:v>13.739017223999999</c:v>
                </c:pt>
                <c:pt idx="5881">
                  <c:v>13.739008747</c:v>
                </c:pt>
                <c:pt idx="5882">
                  <c:v>13.739003627000001</c:v>
                </c:pt>
                <c:pt idx="5883">
                  <c:v>13.739001612999999</c:v>
                </c:pt>
                <c:pt idx="5884">
                  <c:v>13.739002619000001</c:v>
                </c:pt>
                <c:pt idx="5885">
                  <c:v>13.739003178999999</c:v>
                </c:pt>
                <c:pt idx="5886">
                  <c:v>13.739004657000001</c:v>
                </c:pt>
                <c:pt idx="5887">
                  <c:v>13.739002772999999</c:v>
                </c:pt>
                <c:pt idx="5888">
                  <c:v>13.7390005</c:v>
                </c:pt>
                <c:pt idx="5889">
                  <c:v>13.738996423</c:v>
                </c:pt>
                <c:pt idx="5890">
                  <c:v>13.738991957</c:v>
                </c:pt>
                <c:pt idx="5891">
                  <c:v>13.73898816</c:v>
                </c:pt>
                <c:pt idx="5892">
                  <c:v>13.738983865</c:v>
                </c:pt>
                <c:pt idx="5893">
                  <c:v>13.738980674</c:v>
                </c:pt>
                <c:pt idx="5894">
                  <c:v>13.738976793000001</c:v>
                </c:pt>
                <c:pt idx="5895">
                  <c:v>13.738976216999999</c:v>
                </c:pt>
                <c:pt idx="5896">
                  <c:v>13.738976665999999</c:v>
                </c:pt>
                <c:pt idx="5897">
                  <c:v>13.738976057</c:v>
                </c:pt>
                <c:pt idx="5898">
                  <c:v>13.738929859000001</c:v>
                </c:pt>
                <c:pt idx="5899">
                  <c:v>13.738881911</c:v>
                </c:pt>
                <c:pt idx="5900">
                  <c:v>13.738836901000001</c:v>
                </c:pt>
                <c:pt idx="5901">
                  <c:v>13.738792097999999</c:v>
                </c:pt>
                <c:pt idx="5902">
                  <c:v>13.738748438</c:v>
                </c:pt>
                <c:pt idx="5903">
                  <c:v>13.738702389</c:v>
                </c:pt>
                <c:pt idx="5904">
                  <c:v>13.738651693</c:v>
                </c:pt>
                <c:pt idx="5905">
                  <c:v>13.738549208</c:v>
                </c:pt>
                <c:pt idx="5906">
                  <c:v>13.73844044</c:v>
                </c:pt>
                <c:pt idx="5907">
                  <c:v>13.738333116</c:v>
                </c:pt>
                <c:pt idx="5908">
                  <c:v>13.738227128</c:v>
                </c:pt>
                <c:pt idx="5909">
                  <c:v>13.738126099</c:v>
                </c:pt>
                <c:pt idx="5910">
                  <c:v>13.738026859</c:v>
                </c:pt>
                <c:pt idx="5911">
                  <c:v>13.737932063000001</c:v>
                </c:pt>
                <c:pt idx="5912">
                  <c:v>13.737838095000001</c:v>
                </c:pt>
                <c:pt idx="5913">
                  <c:v>13.737746848</c:v>
                </c:pt>
                <c:pt idx="5914">
                  <c:v>13.737656394</c:v>
                </c:pt>
                <c:pt idx="5915">
                  <c:v>13.737565314999999</c:v>
                </c:pt>
                <c:pt idx="5916">
                  <c:v>13.737473696</c:v>
                </c:pt>
                <c:pt idx="5917">
                  <c:v>13.737379624000001</c:v>
                </c:pt>
                <c:pt idx="5918">
                  <c:v>13.737285306</c:v>
                </c:pt>
                <c:pt idx="5919">
                  <c:v>13.737188996</c:v>
                </c:pt>
                <c:pt idx="5920">
                  <c:v>13.737094105000001</c:v>
                </c:pt>
                <c:pt idx="5921">
                  <c:v>13.736999831</c:v>
                </c:pt>
                <c:pt idx="5922">
                  <c:v>13.736908344</c:v>
                </c:pt>
                <c:pt idx="5923">
                  <c:v>13.736820309000001</c:v>
                </c:pt>
                <c:pt idx="5924">
                  <c:v>13.736734016</c:v>
                </c:pt>
                <c:pt idx="5925">
                  <c:v>13.736652528</c:v>
                </c:pt>
                <c:pt idx="5926">
                  <c:v>13.736572171000001</c:v>
                </c:pt>
                <c:pt idx="5927">
                  <c:v>13.736495774</c:v>
                </c:pt>
                <c:pt idx="5928">
                  <c:v>13.736421185999999</c:v>
                </c:pt>
                <c:pt idx="5929">
                  <c:v>13.736350517</c:v>
                </c:pt>
                <c:pt idx="5930">
                  <c:v>13.736280739</c:v>
                </c:pt>
                <c:pt idx="5931">
                  <c:v>13.736210838</c:v>
                </c:pt>
                <c:pt idx="5932">
                  <c:v>13.736139984999999</c:v>
                </c:pt>
                <c:pt idx="5933">
                  <c:v>13.736065752</c:v>
                </c:pt>
                <c:pt idx="5934">
                  <c:v>13.735990859999999</c:v>
                </c:pt>
                <c:pt idx="5935">
                  <c:v>13.735914279999999</c:v>
                </c:pt>
                <c:pt idx="5936">
                  <c:v>13.735841195000001</c:v>
                </c:pt>
                <c:pt idx="5937">
                  <c:v>13.735771635000001</c:v>
                </c:pt>
                <c:pt idx="5938">
                  <c:v>13.735708320000001</c:v>
                </c:pt>
                <c:pt idx="5939">
                  <c:v>13.73565067</c:v>
                </c:pt>
                <c:pt idx="5940">
                  <c:v>13.7355959</c:v>
                </c:pt>
                <c:pt idx="5941">
                  <c:v>13.735543713</c:v>
                </c:pt>
                <c:pt idx="5942">
                  <c:v>13.73548995</c:v>
                </c:pt>
                <c:pt idx="5943">
                  <c:v>13.735436905</c:v>
                </c:pt>
                <c:pt idx="5944">
                  <c:v>13.735381152</c:v>
                </c:pt>
                <c:pt idx="5945">
                  <c:v>13.735325157</c:v>
                </c:pt>
                <c:pt idx="5946">
                  <c:v>13.735268625</c:v>
                </c:pt>
                <c:pt idx="5947">
                  <c:v>13.735211065</c:v>
                </c:pt>
                <c:pt idx="5948">
                  <c:v>13.735154655000001</c:v>
                </c:pt>
                <c:pt idx="5949">
                  <c:v>13.73509816</c:v>
                </c:pt>
                <c:pt idx="5950">
                  <c:v>13.735044436000001</c:v>
                </c:pt>
                <c:pt idx="5951">
                  <c:v>13.734991665000001</c:v>
                </c:pt>
                <c:pt idx="5952">
                  <c:v>13.734942394000001</c:v>
                </c:pt>
                <c:pt idx="5953">
                  <c:v>13.734896944000001</c:v>
                </c:pt>
                <c:pt idx="5954">
                  <c:v>13.734855845</c:v>
                </c:pt>
                <c:pt idx="5955">
                  <c:v>13.734819643</c:v>
                </c:pt>
                <c:pt idx="5956">
                  <c:v>13.734786118000001</c:v>
                </c:pt>
                <c:pt idx="5957">
                  <c:v>13.73475535</c:v>
                </c:pt>
                <c:pt idx="5958">
                  <c:v>13.734723658</c:v>
                </c:pt>
                <c:pt idx="5959">
                  <c:v>13.734692095</c:v>
                </c:pt>
                <c:pt idx="5960">
                  <c:v>13.734657675999999</c:v>
                </c:pt>
                <c:pt idx="5961">
                  <c:v>13.734621517000001</c:v>
                </c:pt>
                <c:pt idx="5962">
                  <c:v>13.734583002000001</c:v>
                </c:pt>
                <c:pt idx="5963">
                  <c:v>13.734543754000001</c:v>
                </c:pt>
                <c:pt idx="5964">
                  <c:v>13.734507319</c:v>
                </c:pt>
                <c:pt idx="5965">
                  <c:v>13.734473307</c:v>
                </c:pt>
                <c:pt idx="5966">
                  <c:v>13.734446451</c:v>
                </c:pt>
                <c:pt idx="5967">
                  <c:v>13.734423898999999</c:v>
                </c:pt>
                <c:pt idx="5968">
                  <c:v>13.734407815999999</c:v>
                </c:pt>
                <c:pt idx="5969">
                  <c:v>13.734394417000001</c:v>
                </c:pt>
                <c:pt idx="5970">
                  <c:v>13.734382669</c:v>
                </c:pt>
                <c:pt idx="5971">
                  <c:v>13.734370787</c:v>
                </c:pt>
                <c:pt idx="5972">
                  <c:v>13.734356898</c:v>
                </c:pt>
                <c:pt idx="5973">
                  <c:v>13.734341006999999</c:v>
                </c:pt>
                <c:pt idx="5974">
                  <c:v>13.734321611</c:v>
                </c:pt>
                <c:pt idx="5975">
                  <c:v>13.734301689</c:v>
                </c:pt>
                <c:pt idx="5976">
                  <c:v>13.734279803</c:v>
                </c:pt>
                <c:pt idx="5977">
                  <c:v>13.734259281</c:v>
                </c:pt>
                <c:pt idx="5978">
                  <c:v>13.734244608999999</c:v>
                </c:pt>
                <c:pt idx="5979">
                  <c:v>13.734225203999999</c:v>
                </c:pt>
                <c:pt idx="5980">
                  <c:v>13.734215467</c:v>
                </c:pt>
                <c:pt idx="5981">
                  <c:v>13.734206957</c:v>
                </c:pt>
                <c:pt idx="5982">
                  <c:v>13.734204025</c:v>
                </c:pt>
                <c:pt idx="5983">
                  <c:v>13.734192484999999</c:v>
                </c:pt>
                <c:pt idx="5984">
                  <c:v>13.734206563000001</c:v>
                </c:pt>
                <c:pt idx="5985">
                  <c:v>13.734208414999999</c:v>
                </c:pt>
                <c:pt idx="5986">
                  <c:v>13.73421748</c:v>
                </c:pt>
                <c:pt idx="5987">
                  <c:v>13.734224091</c:v>
                </c:pt>
                <c:pt idx="5988">
                  <c:v>13.734220924000001</c:v>
                </c:pt>
                <c:pt idx="5989">
                  <c:v>13.734230116999999</c:v>
                </c:pt>
                <c:pt idx="5990">
                  <c:v>13.734219188999999</c:v>
                </c:pt>
                <c:pt idx="5991">
                  <c:v>13.734204841</c:v>
                </c:pt>
                <c:pt idx="5992">
                  <c:v>13.734193374</c:v>
                </c:pt>
                <c:pt idx="5993">
                  <c:v>13.734190756</c:v>
                </c:pt>
                <c:pt idx="5994">
                  <c:v>13.734194504</c:v>
                </c:pt>
                <c:pt idx="5995">
                  <c:v>13.734202313000001</c:v>
                </c:pt>
                <c:pt idx="5996">
                  <c:v>13.734221376000001</c:v>
                </c:pt>
                <c:pt idx="5997">
                  <c:v>13.734254331000001</c:v>
                </c:pt>
                <c:pt idx="5998">
                  <c:v>13.734272042000001</c:v>
                </c:pt>
                <c:pt idx="5999">
                  <c:v>13.73428526</c:v>
                </c:pt>
                <c:pt idx="6000">
                  <c:v>13.734303577</c:v>
                </c:pt>
                <c:pt idx="6001">
                  <c:v>13.734327666</c:v>
                </c:pt>
                <c:pt idx="6002">
                  <c:v>13.734349353000001</c:v>
                </c:pt>
                <c:pt idx="6003">
                  <c:v>13.734356042</c:v>
                </c:pt>
                <c:pt idx="6004">
                  <c:v>13.734364354</c:v>
                </c:pt>
                <c:pt idx="6005">
                  <c:v>13.734385295999999</c:v>
                </c:pt>
                <c:pt idx="6006">
                  <c:v>13.734384542000001</c:v>
                </c:pt>
                <c:pt idx="6007">
                  <c:v>13.734393366999999</c:v>
                </c:pt>
                <c:pt idx="6008">
                  <c:v>13.734409542</c:v>
                </c:pt>
                <c:pt idx="6009">
                  <c:v>13.734427366</c:v>
                </c:pt>
                <c:pt idx="6010">
                  <c:v>13.734462729000001</c:v>
                </c:pt>
                <c:pt idx="6011">
                  <c:v>13.734484329000001</c:v>
                </c:pt>
                <c:pt idx="6012">
                  <c:v>13.734513011000001</c:v>
                </c:pt>
                <c:pt idx="6013">
                  <c:v>13.734558846000001</c:v>
                </c:pt>
                <c:pt idx="6014">
                  <c:v>13.734592483</c:v>
                </c:pt>
                <c:pt idx="6015">
                  <c:v>13.734633491</c:v>
                </c:pt>
                <c:pt idx="6016">
                  <c:v>13.734649106000001</c:v>
                </c:pt>
                <c:pt idx="6017">
                  <c:v>13.734710218</c:v>
                </c:pt>
                <c:pt idx="6018">
                  <c:v>13.734717120999999</c:v>
                </c:pt>
                <c:pt idx="6019">
                  <c:v>13.734737000000001</c:v>
                </c:pt>
                <c:pt idx="6020">
                  <c:v>13.734756525</c:v>
                </c:pt>
                <c:pt idx="6021">
                  <c:v>13.734749279000001</c:v>
                </c:pt>
                <c:pt idx="6022">
                  <c:v>13.734835399</c:v>
                </c:pt>
                <c:pt idx="6023">
                  <c:v>13.734835670000001</c:v>
                </c:pt>
                <c:pt idx="6024">
                  <c:v>13.734894623000001</c:v>
                </c:pt>
                <c:pt idx="6025">
                  <c:v>13.73493714</c:v>
                </c:pt>
                <c:pt idx="6026">
                  <c:v>13.734987461999999</c:v>
                </c:pt>
                <c:pt idx="6027">
                  <c:v>13.735015697</c:v>
                </c:pt>
                <c:pt idx="6028">
                  <c:v>13.734993184</c:v>
                </c:pt>
                <c:pt idx="6029">
                  <c:v>13.73509059</c:v>
                </c:pt>
                <c:pt idx="6030">
                  <c:v>13.735174155999999</c:v>
                </c:pt>
                <c:pt idx="6031">
                  <c:v>13.735337205</c:v>
                </c:pt>
                <c:pt idx="6032">
                  <c:v>13.735195677</c:v>
                </c:pt>
                <c:pt idx="6033">
                  <c:v>13.735243987</c:v>
                </c:pt>
                <c:pt idx="6034">
                  <c:v>13.735291563000001</c:v>
                </c:pt>
                <c:pt idx="6035">
                  <c:v>13.735457698999999</c:v>
                </c:pt>
                <c:pt idx="6036">
                  <c:v>13.735295776999999</c:v>
                </c:pt>
                <c:pt idx="6037">
                  <c:v>13.735414099</c:v>
                </c:pt>
                <c:pt idx="6038">
                  <c:v>13.735579853999999</c:v>
                </c:pt>
                <c:pt idx="6039">
                  <c:v>13.735499774999999</c:v>
                </c:pt>
                <c:pt idx="6040">
                  <c:v>13.735576485999999</c:v>
                </c:pt>
                <c:pt idx="6041">
                  <c:v>13.735625958</c:v>
                </c:pt>
                <c:pt idx="6042">
                  <c:v>13.735675430000001</c:v>
                </c:pt>
                <c:pt idx="6043">
                  <c:v>13.735882002</c:v>
                </c:pt>
                <c:pt idx="6044">
                  <c:v>13.735793968999999</c:v>
                </c:pt>
                <c:pt idx="6045">
                  <c:v>13.735980812999999</c:v>
                </c:pt>
                <c:pt idx="6046">
                  <c:v>13.73590499</c:v>
                </c:pt>
                <c:pt idx="6047">
                  <c:v>13.736057798999999</c:v>
                </c:pt>
                <c:pt idx="6048">
                  <c:v>13.735993788</c:v>
                </c:pt>
                <c:pt idx="6049">
                  <c:v>13.736163775</c:v>
                </c:pt>
                <c:pt idx="6050">
                  <c:v>13.736083217999999</c:v>
                </c:pt>
                <c:pt idx="6051">
                  <c:v>13.736138777000001</c:v>
                </c:pt>
                <c:pt idx="6052">
                  <c:v>13.736194336000001</c:v>
                </c:pt>
                <c:pt idx="6053">
                  <c:v>13.73627085</c:v>
                </c:pt>
                <c:pt idx="6054">
                  <c:v>13.736247923000001</c:v>
                </c:pt>
                <c:pt idx="6055">
                  <c:v>13.736391361000001</c:v>
                </c:pt>
                <c:pt idx="6056">
                  <c:v>13.736481661999999</c:v>
                </c:pt>
                <c:pt idx="6057">
                  <c:v>13.736598847</c:v>
                </c:pt>
                <c:pt idx="6058">
                  <c:v>13.736657332</c:v>
                </c:pt>
                <c:pt idx="6059">
                  <c:v>13.736667521999999</c:v>
                </c:pt>
                <c:pt idx="6060">
                  <c:v>13.736691196000001</c:v>
                </c:pt>
                <c:pt idx="6061">
                  <c:v>13.736723473</c:v>
                </c:pt>
                <c:pt idx="6062">
                  <c:v>13.736779606000001</c:v>
                </c:pt>
                <c:pt idx="6063">
                  <c:v>13.736848228500001</c:v>
                </c:pt>
                <c:pt idx="6064">
                  <c:v>13.736916851</c:v>
                </c:pt>
                <c:pt idx="6065">
                  <c:v>13.736959683</c:v>
                </c:pt>
                <c:pt idx="6066">
                  <c:v>13.736959683</c:v>
                </c:pt>
                <c:pt idx="6067">
                  <c:v>13.736959683</c:v>
                </c:pt>
                <c:pt idx="6068">
                  <c:v>13.737082278999999</c:v>
                </c:pt>
                <c:pt idx="6069">
                  <c:v>13.737109301</c:v>
                </c:pt>
                <c:pt idx="6070">
                  <c:v>13.737133330000001</c:v>
                </c:pt>
                <c:pt idx="6071">
                  <c:v>13.737173725</c:v>
                </c:pt>
                <c:pt idx="6072">
                  <c:v>13.737284791</c:v>
                </c:pt>
                <c:pt idx="6073">
                  <c:v>13.737271131</c:v>
                </c:pt>
                <c:pt idx="6074">
                  <c:v>13.737266518</c:v>
                </c:pt>
                <c:pt idx="6075">
                  <c:v>13.737266518</c:v>
                </c:pt>
                <c:pt idx="6076">
                  <c:v>13.737356508</c:v>
                </c:pt>
                <c:pt idx="6077">
                  <c:v>13.73725703</c:v>
                </c:pt>
                <c:pt idx="6078">
                  <c:v>13.737229258999999</c:v>
                </c:pt>
                <c:pt idx="6079">
                  <c:v>13.737139011</c:v>
                </c:pt>
                <c:pt idx="6080">
                  <c:v>13.73714127</c:v>
                </c:pt>
                <c:pt idx="6081">
                  <c:v>13.737245196</c:v>
                </c:pt>
                <c:pt idx="6082">
                  <c:v>13.737209092000001</c:v>
                </c:pt>
                <c:pt idx="6083">
                  <c:v>13.737089628</c:v>
                </c:pt>
                <c:pt idx="6084">
                  <c:v>13.73697028</c:v>
                </c:pt>
                <c:pt idx="6085">
                  <c:v>13.737013879999999</c:v>
                </c:pt>
                <c:pt idx="6086">
                  <c:v>13.737064179000001</c:v>
                </c:pt>
                <c:pt idx="6087">
                  <c:v>13.736975231000001</c:v>
                </c:pt>
                <c:pt idx="6088">
                  <c:v>13.736846685</c:v>
                </c:pt>
                <c:pt idx="6089">
                  <c:v>13.736745972</c:v>
                </c:pt>
                <c:pt idx="6090">
                  <c:v>13.73666369</c:v>
                </c:pt>
                <c:pt idx="6091">
                  <c:v>13.736595194</c:v>
                </c:pt>
                <c:pt idx="6092">
                  <c:v>13.736579743</c:v>
                </c:pt>
                <c:pt idx="6093">
                  <c:v>13.736493125999999</c:v>
                </c:pt>
                <c:pt idx="6094">
                  <c:v>13.736323474000001</c:v>
                </c:pt>
                <c:pt idx="6095">
                  <c:v>13.736308628</c:v>
                </c:pt>
                <c:pt idx="6096">
                  <c:v>13.736346083000001</c:v>
                </c:pt>
                <c:pt idx="6097">
                  <c:v>13.736186152</c:v>
                </c:pt>
                <c:pt idx="6098">
                  <c:v>13.736136137000001</c:v>
                </c:pt>
                <c:pt idx="6099">
                  <c:v>13.736201481</c:v>
                </c:pt>
                <c:pt idx="6100">
                  <c:v>13.736017068000001</c:v>
                </c:pt>
                <c:pt idx="6101">
                  <c:v>13.735993633</c:v>
                </c:pt>
                <c:pt idx="6102">
                  <c:v>13.735913525000001</c:v>
                </c:pt>
                <c:pt idx="6103">
                  <c:v>13.735860533</c:v>
                </c:pt>
                <c:pt idx="6104">
                  <c:v>13.735806883</c:v>
                </c:pt>
                <c:pt idx="6105">
                  <c:v>13.735724164000001</c:v>
                </c:pt>
                <c:pt idx="6106">
                  <c:v>13.735766844</c:v>
                </c:pt>
                <c:pt idx="6107">
                  <c:v>13.735598354</c:v>
                </c:pt>
                <c:pt idx="6108">
                  <c:v>13.735573112000001</c:v>
                </c:pt>
                <c:pt idx="6109">
                  <c:v>13.735494965999999</c:v>
                </c:pt>
                <c:pt idx="6110">
                  <c:v>13.735468201</c:v>
                </c:pt>
                <c:pt idx="6111">
                  <c:v>13.735412714000001</c:v>
                </c:pt>
                <c:pt idx="6112">
                  <c:v>13.735362926000001</c:v>
                </c:pt>
                <c:pt idx="6113">
                  <c:v>13.735345377</c:v>
                </c:pt>
                <c:pt idx="6114">
                  <c:v>13.735309801</c:v>
                </c:pt>
                <c:pt idx="6115">
                  <c:v>13.735240232000001</c:v>
                </c:pt>
                <c:pt idx="6116">
                  <c:v>13.735237445999999</c:v>
                </c:pt>
                <c:pt idx="6117">
                  <c:v>13.735194230999999</c:v>
                </c:pt>
                <c:pt idx="6118">
                  <c:v>13.735154072</c:v>
                </c:pt>
                <c:pt idx="6119">
                  <c:v>13.735101419999999</c:v>
                </c:pt>
                <c:pt idx="6120">
                  <c:v>13.735051695999999</c:v>
                </c:pt>
                <c:pt idx="6121">
                  <c:v>13.735002347</c:v>
                </c:pt>
                <c:pt idx="6122">
                  <c:v>13.734952148</c:v>
                </c:pt>
                <c:pt idx="6123">
                  <c:v>13.734919184000001</c:v>
                </c:pt>
                <c:pt idx="6124">
                  <c:v>13.734884246</c:v>
                </c:pt>
                <c:pt idx="6125">
                  <c:v>13.734852965</c:v>
                </c:pt>
                <c:pt idx="6126">
                  <c:v>13.734834867</c:v>
                </c:pt>
                <c:pt idx="6127">
                  <c:v>13.73481335</c:v>
                </c:pt>
                <c:pt idx="6128">
                  <c:v>13.734795449</c:v>
                </c:pt>
                <c:pt idx="6129">
                  <c:v>13.734770763</c:v>
                </c:pt>
                <c:pt idx="6130">
                  <c:v>13.734746979000001</c:v>
                </c:pt>
                <c:pt idx="6131">
                  <c:v>13.734712642</c:v>
                </c:pt>
                <c:pt idx="6132">
                  <c:v>13.734688554</c:v>
                </c:pt>
                <c:pt idx="6133">
                  <c:v>13.734639303</c:v>
                </c:pt>
                <c:pt idx="6134">
                  <c:v>13.734599484</c:v>
                </c:pt>
                <c:pt idx="6135">
                  <c:v>13.734566891</c:v>
                </c:pt>
                <c:pt idx="6136">
                  <c:v>13.734546979999999</c:v>
                </c:pt>
                <c:pt idx="6137">
                  <c:v>13.73452535</c:v>
                </c:pt>
                <c:pt idx="6138">
                  <c:v>13.734494428</c:v>
                </c:pt>
                <c:pt idx="6139">
                  <c:v>13.734494554999999</c:v>
                </c:pt>
                <c:pt idx="6140">
                  <c:v>13.734483126000001</c:v>
                </c:pt>
                <c:pt idx="6141">
                  <c:v>13.734463935999999</c:v>
                </c:pt>
                <c:pt idx="6142">
                  <c:v>13.73446466</c:v>
                </c:pt>
                <c:pt idx="6143">
                  <c:v>13.734454334</c:v>
                </c:pt>
                <c:pt idx="6144">
                  <c:v>13.73444413</c:v>
                </c:pt>
                <c:pt idx="6145">
                  <c:v>13.734435062999999</c:v>
                </c:pt>
                <c:pt idx="6146">
                  <c:v>13.734412881000001</c:v>
                </c:pt>
                <c:pt idx="6147">
                  <c:v>13.734394671</c:v>
                </c:pt>
                <c:pt idx="6148">
                  <c:v>13.734370494</c:v>
                </c:pt>
                <c:pt idx="6149">
                  <c:v>13.734350267</c:v>
                </c:pt>
                <c:pt idx="6150">
                  <c:v>13.734324578000001</c:v>
                </c:pt>
                <c:pt idx="6151">
                  <c:v>13.734310556000001</c:v>
                </c:pt>
                <c:pt idx="6152">
                  <c:v>13.73429743</c:v>
                </c:pt>
                <c:pt idx="6153">
                  <c:v>13.734292055999999</c:v>
                </c:pt>
                <c:pt idx="6154">
                  <c:v>13.734293786</c:v>
                </c:pt>
                <c:pt idx="6155">
                  <c:v>13.734299688</c:v>
                </c:pt>
                <c:pt idx="6156">
                  <c:v>13.734308145</c:v>
                </c:pt>
                <c:pt idx="6157">
                  <c:v>13.734312274000001</c:v>
                </c:pt>
                <c:pt idx="6158">
                  <c:v>13.734312074</c:v>
                </c:pt>
                <c:pt idx="6159">
                  <c:v>13.734304149</c:v>
                </c:pt>
                <c:pt idx="6160">
                  <c:v>13.734292812</c:v>
                </c:pt>
                <c:pt idx="6161">
                  <c:v>13.734278899</c:v>
                </c:pt>
                <c:pt idx="6162">
                  <c:v>13.73426531</c:v>
                </c:pt>
                <c:pt idx="6163">
                  <c:v>13.734254005</c:v>
                </c:pt>
                <c:pt idx="6164">
                  <c:v>13.734245861</c:v>
                </c:pt>
                <c:pt idx="6165">
                  <c:v>13.734242252</c:v>
                </c:pt>
                <c:pt idx="6166">
                  <c:v>13.734241723</c:v>
                </c:pt>
                <c:pt idx="6167">
                  <c:v>13.734245941999999</c:v>
                </c:pt>
                <c:pt idx="6168">
                  <c:v>13.734252135</c:v>
                </c:pt>
                <c:pt idx="6169">
                  <c:v>13.73426059</c:v>
                </c:pt>
                <c:pt idx="6170">
                  <c:v>13.734270449</c:v>
                </c:pt>
                <c:pt idx="6171">
                  <c:v>13.734278882</c:v>
                </c:pt>
                <c:pt idx="6172">
                  <c:v>13.734285871000001</c:v>
                </c:pt>
                <c:pt idx="6173">
                  <c:v>13.734289888999999</c:v>
                </c:pt>
                <c:pt idx="6174">
                  <c:v>13.734292183999999</c:v>
                </c:pt>
                <c:pt idx="6175">
                  <c:v>13.734290079000001</c:v>
                </c:pt>
                <c:pt idx="6176">
                  <c:v>13.734286483</c:v>
                </c:pt>
                <c:pt idx="6177">
                  <c:v>13.734280910000001</c:v>
                </c:pt>
                <c:pt idx="6178">
                  <c:v>13.734275010999999</c:v>
                </c:pt>
                <c:pt idx="6179">
                  <c:v>13.734274260999999</c:v>
                </c:pt>
                <c:pt idx="6180">
                  <c:v>13.734277335</c:v>
                </c:pt>
                <c:pt idx="6181">
                  <c:v>13.734286695</c:v>
                </c:pt>
                <c:pt idx="6182">
                  <c:v>13.734299182999999</c:v>
                </c:pt>
                <c:pt idx="6183">
                  <c:v>13.734316850000001</c:v>
                </c:pt>
                <c:pt idx="6184">
                  <c:v>13.734334703</c:v>
                </c:pt>
                <c:pt idx="6185">
                  <c:v>13.734352194</c:v>
                </c:pt>
                <c:pt idx="6186">
                  <c:v>13.734365907999999</c:v>
                </c:pt>
                <c:pt idx="6187">
                  <c:v>13.734374631</c:v>
                </c:pt>
                <c:pt idx="6188">
                  <c:v>13.734379811</c:v>
                </c:pt>
                <c:pt idx="6189">
                  <c:v>13.734380741000001</c:v>
                </c:pt>
                <c:pt idx="6190">
                  <c:v>13.734381084000001</c:v>
                </c:pt>
                <c:pt idx="6191">
                  <c:v>13.734380218</c:v>
                </c:pt>
                <c:pt idx="6192">
                  <c:v>13.734382026</c:v>
                </c:pt>
                <c:pt idx="6193">
                  <c:v>13.734386255</c:v>
                </c:pt>
                <c:pt idx="6194">
                  <c:v>13.734394282</c:v>
                </c:pt>
                <c:pt idx="6195">
                  <c:v>13.73440624</c:v>
                </c:pt>
                <c:pt idx="6196">
                  <c:v>13.734419833</c:v>
                </c:pt>
                <c:pt idx="6197">
                  <c:v>13.734436392999999</c:v>
                </c:pt>
                <c:pt idx="6198">
                  <c:v>13.734452602999999</c:v>
                </c:pt>
                <c:pt idx="6199">
                  <c:v>13.734469567</c:v>
                </c:pt>
                <c:pt idx="6200">
                  <c:v>13.73448396</c:v>
                </c:pt>
                <c:pt idx="6201">
                  <c:v>13.734497735</c:v>
                </c:pt>
                <c:pt idx="6202">
                  <c:v>13.734509320000001</c:v>
                </c:pt>
                <c:pt idx="6203">
                  <c:v>13.734517639</c:v>
                </c:pt>
                <c:pt idx="6204">
                  <c:v>13.73452496</c:v>
                </c:pt>
                <c:pt idx="6205">
                  <c:v>13.734529685</c:v>
                </c:pt>
                <c:pt idx="6206">
                  <c:v>13.734535438</c:v>
                </c:pt>
                <c:pt idx="6207">
                  <c:v>13.734540673</c:v>
                </c:pt>
                <c:pt idx="6208">
                  <c:v>13.734550753000001</c:v>
                </c:pt>
                <c:pt idx="6209">
                  <c:v>13.734564568</c:v>
                </c:pt>
                <c:pt idx="6210">
                  <c:v>13.734583218999999</c:v>
                </c:pt>
                <c:pt idx="6211">
                  <c:v>13.734606294000001</c:v>
                </c:pt>
                <c:pt idx="6212">
                  <c:v>13.734631113000001</c:v>
                </c:pt>
                <c:pt idx="6213">
                  <c:v>13.734655983</c:v>
                </c:pt>
                <c:pt idx="6214">
                  <c:v>13.734675911</c:v>
                </c:pt>
                <c:pt idx="6215">
                  <c:v>13.734692873</c:v>
                </c:pt>
                <c:pt idx="6216">
                  <c:v>13.734705032999999</c:v>
                </c:pt>
                <c:pt idx="6217">
                  <c:v>13.73471559</c:v>
                </c:pt>
                <c:pt idx="6218">
                  <c:v>13.73472507</c:v>
                </c:pt>
                <c:pt idx="6219">
                  <c:v>13.734734675</c:v>
                </c:pt>
                <c:pt idx="6220">
                  <c:v>13.734746141</c:v>
                </c:pt>
                <c:pt idx="6221">
                  <c:v>13.734757949</c:v>
                </c:pt>
                <c:pt idx="6222">
                  <c:v>13.734772404999999</c:v>
                </c:pt>
                <c:pt idx="6223">
                  <c:v>13.734787751000001</c:v>
                </c:pt>
                <c:pt idx="6224">
                  <c:v>13.734806471000001</c:v>
                </c:pt>
                <c:pt idx="6225">
                  <c:v>13.734826439000001</c:v>
                </c:pt>
                <c:pt idx="6226">
                  <c:v>13.734848255999999</c:v>
                </c:pt>
                <c:pt idx="6227">
                  <c:v>13.734871295</c:v>
                </c:pt>
                <c:pt idx="6228">
                  <c:v>13.734893874999999</c:v>
                </c:pt>
                <c:pt idx="6229">
                  <c:v>13.734916089</c:v>
                </c:pt>
                <c:pt idx="6230">
                  <c:v>13.734934408000001</c:v>
                </c:pt>
                <c:pt idx="6231">
                  <c:v>13.734951649999999</c:v>
                </c:pt>
                <c:pt idx="6232">
                  <c:v>13.734966459000001</c:v>
                </c:pt>
                <c:pt idx="6233">
                  <c:v>13.734981154</c:v>
                </c:pt>
                <c:pt idx="6234">
                  <c:v>13.734996525</c:v>
                </c:pt>
                <c:pt idx="6235">
                  <c:v>13.735013837</c:v>
                </c:pt>
                <c:pt idx="6236">
                  <c:v>13.735034989000001</c:v>
                </c:pt>
                <c:pt idx="6237">
                  <c:v>13.73505838</c:v>
                </c:pt>
                <c:pt idx="6238">
                  <c:v>13.735085148</c:v>
                </c:pt>
                <c:pt idx="6239">
                  <c:v>13.735114092</c:v>
                </c:pt>
                <c:pt idx="6240">
                  <c:v>13.735145868</c:v>
                </c:pt>
                <c:pt idx="6241">
                  <c:v>13.735177321</c:v>
                </c:pt>
                <c:pt idx="6242">
                  <c:v>13.73520811</c:v>
                </c:pt>
                <c:pt idx="6243">
                  <c:v>13.735237018999999</c:v>
                </c:pt>
                <c:pt idx="6244">
                  <c:v>13.735262605999999</c:v>
                </c:pt>
                <c:pt idx="6245">
                  <c:v>13.735286692000001</c:v>
                </c:pt>
                <c:pt idx="6246">
                  <c:v>13.735307763</c:v>
                </c:pt>
                <c:pt idx="6247">
                  <c:v>13.735329823000001</c:v>
                </c:pt>
                <c:pt idx="6248">
                  <c:v>13.735351294000001</c:v>
                </c:pt>
                <c:pt idx="6249">
                  <c:v>13.735376057</c:v>
                </c:pt>
                <c:pt idx="6250">
                  <c:v>13.7354035</c:v>
                </c:pt>
                <c:pt idx="6251">
                  <c:v>13.735434049</c:v>
                </c:pt>
                <c:pt idx="6252">
                  <c:v>13.735467615999999</c:v>
                </c:pt>
                <c:pt idx="6253">
                  <c:v>13.735500406</c:v>
                </c:pt>
                <c:pt idx="6254">
                  <c:v>13.735536046</c:v>
                </c:pt>
                <c:pt idx="6255">
                  <c:v>13.735570399</c:v>
                </c:pt>
                <c:pt idx="6256">
                  <c:v>13.735606475000001</c:v>
                </c:pt>
                <c:pt idx="6257">
                  <c:v>13.735642070000001</c:v>
                </c:pt>
                <c:pt idx="6258">
                  <c:v>13.7356777</c:v>
                </c:pt>
                <c:pt idx="6259">
                  <c:v>13.735713255</c:v>
                </c:pt>
                <c:pt idx="6260">
                  <c:v>13.735746584999999</c:v>
                </c:pt>
                <c:pt idx="6261">
                  <c:v>13.735779499</c:v>
                </c:pt>
                <c:pt idx="6262">
                  <c:v>13.735811182999999</c:v>
                </c:pt>
                <c:pt idx="6263">
                  <c:v>13.735845746000001</c:v>
                </c:pt>
                <c:pt idx="6264">
                  <c:v>13.735882564000001</c:v>
                </c:pt>
                <c:pt idx="6265">
                  <c:v>13.735924499999999</c:v>
                </c:pt>
                <c:pt idx="6266">
                  <c:v>13.735971166000001</c:v>
                </c:pt>
                <c:pt idx="6267">
                  <c:v>13.736021203</c:v>
                </c:pt>
                <c:pt idx="6268">
                  <c:v>13.736074101</c:v>
                </c:pt>
                <c:pt idx="6269">
                  <c:v>13.736125948</c:v>
                </c:pt>
                <c:pt idx="6270">
                  <c:v>13.736177592000001</c:v>
                </c:pt>
                <c:pt idx="6271">
                  <c:v>13.736225608</c:v>
                </c:pt>
                <c:pt idx="6272">
                  <c:v>13.73627333</c:v>
                </c:pt>
                <c:pt idx="6273">
                  <c:v>13.736318246</c:v>
                </c:pt>
                <c:pt idx="6274">
                  <c:v>13.736363877</c:v>
                </c:pt>
                <c:pt idx="6275">
                  <c:v>13.736410895000001</c:v>
                </c:pt>
                <c:pt idx="6276">
                  <c:v>13.736459084</c:v>
                </c:pt>
                <c:pt idx="6277">
                  <c:v>13.736509485999999</c:v>
                </c:pt>
                <c:pt idx="6278">
                  <c:v>13.736559799</c:v>
                </c:pt>
                <c:pt idx="6279">
                  <c:v>13.736614136</c:v>
                </c:pt>
                <c:pt idx="6280">
                  <c:v>13.736670192</c:v>
                </c:pt>
                <c:pt idx="6281">
                  <c:v>13.736730488999999</c:v>
                </c:pt>
                <c:pt idx="6282">
                  <c:v>13.736791021</c:v>
                </c:pt>
                <c:pt idx="6283">
                  <c:v>13.736803699999999</c:v>
                </c:pt>
                <c:pt idx="6284">
                  <c:v>13.736814749000001</c:v>
                </c:pt>
                <c:pt idx="6285">
                  <c:v>13.736824779999999</c:v>
                </c:pt>
                <c:pt idx="6286">
                  <c:v>13.736835222</c:v>
                </c:pt>
                <c:pt idx="6287">
                  <c:v>13.736842943999999</c:v>
                </c:pt>
                <c:pt idx="6288">
                  <c:v>13.736850078</c:v>
                </c:pt>
                <c:pt idx="6289">
                  <c:v>13.736852866</c:v>
                </c:pt>
                <c:pt idx="6290">
                  <c:v>13.736808086</c:v>
                </c:pt>
                <c:pt idx="6291">
                  <c:v>13.73676266</c:v>
                </c:pt>
                <c:pt idx="6292">
                  <c:v>13.736720381</c:v>
                </c:pt>
                <c:pt idx="6293">
                  <c:v>13.736684087</c:v>
                </c:pt>
                <c:pt idx="6294">
                  <c:v>13.736650631</c:v>
                </c:pt>
                <c:pt idx="6295">
                  <c:v>13.736622642</c:v>
                </c:pt>
                <c:pt idx="6296">
                  <c:v>13.736595564</c:v>
                </c:pt>
                <c:pt idx="6297">
                  <c:v>13.736570831</c:v>
                </c:pt>
                <c:pt idx="6298">
                  <c:v>13.736545513999999</c:v>
                </c:pt>
                <c:pt idx="6299">
                  <c:v>13.736518557</c:v>
                </c:pt>
                <c:pt idx="6300">
                  <c:v>13.736490567000001</c:v>
                </c:pt>
                <c:pt idx="6301">
                  <c:v>13.736459926</c:v>
                </c:pt>
                <c:pt idx="6302">
                  <c:v>13.73642881</c:v>
                </c:pt>
                <c:pt idx="6303">
                  <c:v>13.736395325</c:v>
                </c:pt>
                <c:pt idx="6304">
                  <c:v>13.736365141</c:v>
                </c:pt>
                <c:pt idx="6305">
                  <c:v>13.736337138</c:v>
                </c:pt>
                <c:pt idx="6306">
                  <c:v>13.736313027</c:v>
                </c:pt>
                <c:pt idx="6307">
                  <c:v>13.736293400999999</c:v>
                </c:pt>
                <c:pt idx="6308">
                  <c:v>13.736276817</c:v>
                </c:pt>
                <c:pt idx="6309">
                  <c:v>13.736264432</c:v>
                </c:pt>
                <c:pt idx="6310">
                  <c:v>13.736253205000001</c:v>
                </c:pt>
                <c:pt idx="6311">
                  <c:v>13.736245379</c:v>
                </c:pt>
                <c:pt idx="6312">
                  <c:v>13.736236391</c:v>
                </c:pt>
                <c:pt idx="6313">
                  <c:v>13.736228925000001</c:v>
                </c:pt>
                <c:pt idx="6314">
                  <c:v>13.73622142</c:v>
                </c:pt>
                <c:pt idx="6315">
                  <c:v>13.736212952000001</c:v>
                </c:pt>
                <c:pt idx="6316">
                  <c:v>13.736204035</c:v>
                </c:pt>
                <c:pt idx="6317">
                  <c:v>13.736191765999999</c:v>
                </c:pt>
                <c:pt idx="6318">
                  <c:v>13.736180012</c:v>
                </c:pt>
                <c:pt idx="6319">
                  <c:v>13.736167418000001</c:v>
                </c:pt>
                <c:pt idx="6320">
                  <c:v>13.736160478</c:v>
                </c:pt>
                <c:pt idx="6321">
                  <c:v>13.736159283999999</c:v>
                </c:pt>
                <c:pt idx="6322">
                  <c:v>13.736165352</c:v>
                </c:pt>
                <c:pt idx="6323">
                  <c:v>13.736177798</c:v>
                </c:pt>
                <c:pt idx="6324">
                  <c:v>13.736193221000001</c:v>
                </c:pt>
                <c:pt idx="6325">
                  <c:v>13.736210226000001</c:v>
                </c:pt>
                <c:pt idx="6326">
                  <c:v>13.73622456</c:v>
                </c:pt>
                <c:pt idx="6327">
                  <c:v>13.736237464</c:v>
                </c:pt>
                <c:pt idx="6328">
                  <c:v>13.736246488999999</c:v>
                </c:pt>
                <c:pt idx="6329">
                  <c:v>13.736254499999999</c:v>
                </c:pt>
                <c:pt idx="6330">
                  <c:v>13.736261962</c:v>
                </c:pt>
                <c:pt idx="6331">
                  <c:v>13.736269048</c:v>
                </c:pt>
                <c:pt idx="6332">
                  <c:v>13.73627787</c:v>
                </c:pt>
                <c:pt idx="6333">
                  <c:v>13.736287554</c:v>
                </c:pt>
                <c:pt idx="6334">
                  <c:v>13.736301041000001</c:v>
                </c:pt>
                <c:pt idx="6335">
                  <c:v>13.736316506</c:v>
                </c:pt>
                <c:pt idx="6336">
                  <c:v>13.736337968999999</c:v>
                </c:pt>
                <c:pt idx="6337">
                  <c:v>13.736363581000001</c:v>
                </c:pt>
                <c:pt idx="6338">
                  <c:v>13.736393701000001</c:v>
                </c:pt>
                <c:pt idx="6339">
                  <c:v>13.736427712999999</c:v>
                </c:pt>
                <c:pt idx="6340">
                  <c:v>13.736462975</c:v>
                </c:pt>
                <c:pt idx="6341">
                  <c:v>13.736499195</c:v>
                </c:pt>
                <c:pt idx="6342">
                  <c:v>13.736532771</c:v>
                </c:pt>
                <c:pt idx="6343">
                  <c:v>13.736564502</c:v>
                </c:pt>
                <c:pt idx="6344">
                  <c:v>13.736592463999999</c:v>
                </c:pt>
                <c:pt idx="6345">
                  <c:v>13.736617458</c:v>
                </c:pt>
                <c:pt idx="6346">
                  <c:v>13.736640552000001</c:v>
                </c:pt>
                <c:pt idx="6347">
                  <c:v>13.736666307</c:v>
                </c:pt>
                <c:pt idx="6348">
                  <c:v>13.736687175</c:v>
                </c:pt>
                <c:pt idx="6349">
                  <c:v>13.736708741999999</c:v>
                </c:pt>
                <c:pt idx="6350">
                  <c:v>13.736755499999999</c:v>
                </c:pt>
                <c:pt idx="6351">
                  <c:v>13.736795957</c:v>
                </c:pt>
                <c:pt idx="6352">
                  <c:v>13.736855409</c:v>
                </c:pt>
                <c:pt idx="6353">
                  <c:v>13.736906876000001</c:v>
                </c:pt>
                <c:pt idx="6354">
                  <c:v>13.736961272</c:v>
                </c:pt>
                <c:pt idx="6355">
                  <c:v>13.737011312</c:v>
                </c:pt>
                <c:pt idx="6356">
                  <c:v>13.737055781</c:v>
                </c:pt>
                <c:pt idx="6357">
                  <c:v>13.73709764</c:v>
                </c:pt>
                <c:pt idx="6358">
                  <c:v>13.737136854999999</c:v>
                </c:pt>
                <c:pt idx="6359">
                  <c:v>13.737175586999999</c:v>
                </c:pt>
                <c:pt idx="6360">
                  <c:v>13.737207400999999</c:v>
                </c:pt>
                <c:pt idx="6361">
                  <c:v>13.737241328</c:v>
                </c:pt>
                <c:pt idx="6362">
                  <c:v>13.737280323</c:v>
                </c:pt>
                <c:pt idx="6363">
                  <c:v>13.737327896</c:v>
                </c:pt>
                <c:pt idx="6364">
                  <c:v>13.73739301</c:v>
                </c:pt>
                <c:pt idx="6365">
                  <c:v>13.737439726</c:v>
                </c:pt>
                <c:pt idx="6366">
                  <c:v>13.737499591000001</c:v>
                </c:pt>
                <c:pt idx="6367">
                  <c:v>13.737565590999999</c:v>
                </c:pt>
                <c:pt idx="6368">
                  <c:v>13.737631949000001</c:v>
                </c:pt>
                <c:pt idx="6369">
                  <c:v>13.737701254999999</c:v>
                </c:pt>
                <c:pt idx="6370">
                  <c:v>13.737760922</c:v>
                </c:pt>
                <c:pt idx="6371">
                  <c:v>13.737833025</c:v>
                </c:pt>
                <c:pt idx="6372">
                  <c:v>13.737894988000001</c:v>
                </c:pt>
                <c:pt idx="6373">
                  <c:v>13.737953589</c:v>
                </c:pt>
                <c:pt idx="6374">
                  <c:v>13.738003304999999</c:v>
                </c:pt>
                <c:pt idx="6375">
                  <c:v>13.738054700999999</c:v>
                </c:pt>
                <c:pt idx="6376">
                  <c:v>13.738100512000001</c:v>
                </c:pt>
                <c:pt idx="6377">
                  <c:v>13.73815784</c:v>
                </c:pt>
                <c:pt idx="6378">
                  <c:v>13.738226883999999</c:v>
                </c:pt>
                <c:pt idx="6379">
                  <c:v>13.738298715000001</c:v>
                </c:pt>
                <c:pt idx="6380">
                  <c:v>13.738375096</c:v>
                </c:pt>
                <c:pt idx="6381">
                  <c:v>13.738436901</c:v>
                </c:pt>
                <c:pt idx="6382">
                  <c:v>13.738528557</c:v>
                </c:pt>
                <c:pt idx="6383">
                  <c:v>13.738610138</c:v>
                </c:pt>
                <c:pt idx="6384">
                  <c:v>13.738633263000001</c:v>
                </c:pt>
                <c:pt idx="6385">
                  <c:v>13.738757368</c:v>
                </c:pt>
                <c:pt idx="6386">
                  <c:v>13.738798441</c:v>
                </c:pt>
                <c:pt idx="6387">
                  <c:v>13.738872655</c:v>
                </c:pt>
                <c:pt idx="6388">
                  <c:v>13.738928034000001</c:v>
                </c:pt>
                <c:pt idx="6389">
                  <c:v>13.738995101</c:v>
                </c:pt>
                <c:pt idx="6390">
                  <c:v>13.739048143</c:v>
                </c:pt>
                <c:pt idx="6391">
                  <c:v>13.739150926000001</c:v>
                </c:pt>
                <c:pt idx="6392">
                  <c:v>13.739197205</c:v>
                </c:pt>
                <c:pt idx="6393">
                  <c:v>13.739246931</c:v>
                </c:pt>
                <c:pt idx="6394">
                  <c:v>13.739388017</c:v>
                </c:pt>
                <c:pt idx="6395">
                  <c:v>13.739490927</c:v>
                </c:pt>
                <c:pt idx="6396">
                  <c:v>13.739543169999999</c:v>
                </c:pt>
                <c:pt idx="6397">
                  <c:v>13.739658882000001</c:v>
                </c:pt>
                <c:pt idx="6398">
                  <c:v>13.739745305</c:v>
                </c:pt>
                <c:pt idx="6399">
                  <c:v>13.73981543</c:v>
                </c:pt>
                <c:pt idx="6400">
                  <c:v>13.739893278</c:v>
                </c:pt>
                <c:pt idx="6401">
                  <c:v>13.739981192</c:v>
                </c:pt>
                <c:pt idx="6402">
                  <c:v>13.740021243999999</c:v>
                </c:pt>
                <c:pt idx="6403">
                  <c:v>13.740141660999999</c:v>
                </c:pt>
                <c:pt idx="6404">
                  <c:v>13.740222075</c:v>
                </c:pt>
                <c:pt idx="6405">
                  <c:v>13.740214400999999</c:v>
                </c:pt>
                <c:pt idx="6406">
                  <c:v>13.740373634999999</c:v>
                </c:pt>
                <c:pt idx="6407">
                  <c:v>13.740427806</c:v>
                </c:pt>
                <c:pt idx="6408">
                  <c:v>13.740463625</c:v>
                </c:pt>
                <c:pt idx="6409">
                  <c:v>13.740654302999999</c:v>
                </c:pt>
                <c:pt idx="6410">
                  <c:v>13.740756628</c:v>
                </c:pt>
                <c:pt idx="6411">
                  <c:v>13.740868245</c:v>
                </c:pt>
                <c:pt idx="6412">
                  <c:v>13.740941253000001</c:v>
                </c:pt>
                <c:pt idx="6413">
                  <c:v>13.741033442000001</c:v>
                </c:pt>
                <c:pt idx="6414">
                  <c:v>13.741125632999999</c:v>
                </c:pt>
                <c:pt idx="6415">
                  <c:v>13.741230535</c:v>
                </c:pt>
                <c:pt idx="6416">
                  <c:v>13.741335437</c:v>
                </c:pt>
                <c:pt idx="6417">
                  <c:v>13.741440339</c:v>
                </c:pt>
                <c:pt idx="6418">
                  <c:v>13.741474503999999</c:v>
                </c:pt>
                <c:pt idx="6419">
                  <c:v>13.741609093999999</c:v>
                </c:pt>
                <c:pt idx="6420">
                  <c:v>13.741695108</c:v>
                </c:pt>
                <c:pt idx="6421">
                  <c:v>13.741781122000001</c:v>
                </c:pt>
                <c:pt idx="6422">
                  <c:v>13.742026285</c:v>
                </c:pt>
                <c:pt idx="6423">
                  <c:v>13.742148093999999</c:v>
                </c:pt>
                <c:pt idx="6424">
                  <c:v>13.742053105</c:v>
                </c:pt>
                <c:pt idx="6425">
                  <c:v>13.742115439999999</c:v>
                </c:pt>
                <c:pt idx="6426">
                  <c:v>13.742284886</c:v>
                </c:pt>
                <c:pt idx="6427">
                  <c:v>13.742458523</c:v>
                </c:pt>
                <c:pt idx="6428">
                  <c:v>13.742548936</c:v>
                </c:pt>
                <c:pt idx="6429">
                  <c:v>13.742593616000001</c:v>
                </c:pt>
                <c:pt idx="6430">
                  <c:v>13.742658881000001</c:v>
                </c:pt>
                <c:pt idx="6431">
                  <c:v>13.742868284</c:v>
                </c:pt>
                <c:pt idx="6432">
                  <c:v>13.74295102</c:v>
                </c:pt>
                <c:pt idx="6433">
                  <c:v>13.743035605999999</c:v>
                </c:pt>
                <c:pt idx="6434">
                  <c:v>13.743120191999999</c:v>
                </c:pt>
                <c:pt idx="6435">
                  <c:v>13.743230821000001</c:v>
                </c:pt>
                <c:pt idx="6436">
                  <c:v>13.743341450000001</c:v>
                </c:pt>
                <c:pt idx="6437">
                  <c:v>13.743426589</c:v>
                </c:pt>
                <c:pt idx="6438">
                  <c:v>13.743444204999999</c:v>
                </c:pt>
                <c:pt idx="6439">
                  <c:v>13.743493157</c:v>
                </c:pt>
                <c:pt idx="6440">
                  <c:v>13.743549083</c:v>
                </c:pt>
                <c:pt idx="6441">
                  <c:v>13.743557932</c:v>
                </c:pt>
                <c:pt idx="6442">
                  <c:v>13.743654211999999</c:v>
                </c:pt>
                <c:pt idx="6443">
                  <c:v>13.743735978</c:v>
                </c:pt>
                <c:pt idx="6444">
                  <c:v>13.743729376999999</c:v>
                </c:pt>
                <c:pt idx="6445">
                  <c:v>13.743693094999999</c:v>
                </c:pt>
                <c:pt idx="6446">
                  <c:v>13.743685681000001</c:v>
                </c:pt>
                <c:pt idx="6447">
                  <c:v>13.743735195999999</c:v>
                </c:pt>
                <c:pt idx="6448">
                  <c:v>13.743635878999999</c:v>
                </c:pt>
                <c:pt idx="6449">
                  <c:v>13.743606233</c:v>
                </c:pt>
                <c:pt idx="6450">
                  <c:v>13.74356103</c:v>
                </c:pt>
                <c:pt idx="6451">
                  <c:v>13.743515817</c:v>
                </c:pt>
                <c:pt idx="6452">
                  <c:v>13.74344876</c:v>
                </c:pt>
                <c:pt idx="6453">
                  <c:v>13.743381704999999</c:v>
                </c:pt>
                <c:pt idx="6454">
                  <c:v>13.743359841</c:v>
                </c:pt>
                <c:pt idx="6455">
                  <c:v>13.743350629</c:v>
                </c:pt>
                <c:pt idx="6456">
                  <c:v>13.743169709</c:v>
                </c:pt>
                <c:pt idx="6457">
                  <c:v>13.743151483</c:v>
                </c:pt>
                <c:pt idx="6458">
                  <c:v>13.7431299969</c:v>
                </c:pt>
                <c:pt idx="6459">
                  <c:v>13.743108513899999</c:v>
                </c:pt>
                <c:pt idx="6460">
                  <c:v>13.7430870308</c:v>
                </c:pt>
                <c:pt idx="6461">
                  <c:v>13.742832659999999</c:v>
                </c:pt>
                <c:pt idx="6462">
                  <c:v>13.74270347</c:v>
                </c:pt>
                <c:pt idx="6463">
                  <c:v>13.74264088</c:v>
                </c:pt>
                <c:pt idx="6464">
                  <c:v>13.742578284</c:v>
                </c:pt>
                <c:pt idx="6465">
                  <c:v>13.742504164</c:v>
                </c:pt>
                <c:pt idx="6466">
                  <c:v>13.742504384</c:v>
                </c:pt>
                <c:pt idx="6467">
                  <c:v>13.742369392000001</c:v>
                </c:pt>
                <c:pt idx="6468">
                  <c:v>13.742367191</c:v>
                </c:pt>
                <c:pt idx="6469">
                  <c:v>13.742327291</c:v>
                </c:pt>
                <c:pt idx="6470">
                  <c:v>13.742278025999999</c:v>
                </c:pt>
                <c:pt idx="6471">
                  <c:v>13.742213958000001</c:v>
                </c:pt>
                <c:pt idx="6472">
                  <c:v>13.742158528999999</c:v>
                </c:pt>
                <c:pt idx="6473">
                  <c:v>13.742102577000001</c:v>
                </c:pt>
                <c:pt idx="6474">
                  <c:v>13.74202273</c:v>
                </c:pt>
              </c:numCache>
            </c:numRef>
          </c:yVal>
          <c:smooth val="0"/>
          <c:extLst>
            <c:ext xmlns:c16="http://schemas.microsoft.com/office/drawing/2014/chart" uri="{C3380CC4-5D6E-409C-BE32-E72D297353CC}">
              <c16:uniqueId val="{00000004-FD46-42F6-8265-37E0C728DF48}"/>
            </c:ext>
          </c:extLst>
        </c:ser>
        <c:ser>
          <c:idx val="5"/>
          <c:order val="5"/>
          <c:tx>
            <c:v>Aqua MLT</c:v>
          </c:tx>
          <c:spPr>
            <a:ln w="28575">
              <a:noFill/>
            </a:ln>
          </c:spPr>
          <c:marker>
            <c:symbol val="none"/>
          </c:marker>
          <c:xVal>
            <c:numRef>
              <c:f>'Aqua MLT Data'!$A:$A</c:f>
              <c:numCache>
                <c:formatCode>d\-mmm\-yy</c:formatCode>
                <c:ptCount val="65536"/>
                <c:pt idx="0">
                  <c:v>37381</c:v>
                </c:pt>
                <c:pt idx="1">
                  <c:v>37382</c:v>
                </c:pt>
                <c:pt idx="2">
                  <c:v>37383</c:v>
                </c:pt>
                <c:pt idx="3">
                  <c:v>37384</c:v>
                </c:pt>
                <c:pt idx="4">
                  <c:v>37385</c:v>
                </c:pt>
                <c:pt idx="5">
                  <c:v>37386</c:v>
                </c:pt>
                <c:pt idx="6">
                  <c:v>37387</c:v>
                </c:pt>
                <c:pt idx="7">
                  <c:v>37388</c:v>
                </c:pt>
                <c:pt idx="8">
                  <c:v>37389</c:v>
                </c:pt>
                <c:pt idx="9">
                  <c:v>37390</c:v>
                </c:pt>
                <c:pt idx="10">
                  <c:v>37391</c:v>
                </c:pt>
                <c:pt idx="11">
                  <c:v>37392</c:v>
                </c:pt>
                <c:pt idx="12">
                  <c:v>37393</c:v>
                </c:pt>
                <c:pt idx="13">
                  <c:v>37394</c:v>
                </c:pt>
                <c:pt idx="14">
                  <c:v>37395</c:v>
                </c:pt>
                <c:pt idx="15">
                  <c:v>37396</c:v>
                </c:pt>
                <c:pt idx="16">
                  <c:v>37397</c:v>
                </c:pt>
                <c:pt idx="17">
                  <c:v>37398</c:v>
                </c:pt>
                <c:pt idx="18">
                  <c:v>37399</c:v>
                </c:pt>
                <c:pt idx="19">
                  <c:v>37400</c:v>
                </c:pt>
                <c:pt idx="20">
                  <c:v>37401</c:v>
                </c:pt>
                <c:pt idx="21">
                  <c:v>37402</c:v>
                </c:pt>
                <c:pt idx="22">
                  <c:v>37403</c:v>
                </c:pt>
                <c:pt idx="23">
                  <c:v>37404</c:v>
                </c:pt>
                <c:pt idx="24">
                  <c:v>37405</c:v>
                </c:pt>
                <c:pt idx="25">
                  <c:v>37406</c:v>
                </c:pt>
                <c:pt idx="26">
                  <c:v>37407</c:v>
                </c:pt>
                <c:pt idx="27">
                  <c:v>37408</c:v>
                </c:pt>
                <c:pt idx="28">
                  <c:v>37409</c:v>
                </c:pt>
                <c:pt idx="29">
                  <c:v>37410</c:v>
                </c:pt>
                <c:pt idx="30">
                  <c:v>37411</c:v>
                </c:pt>
                <c:pt idx="31">
                  <c:v>37412</c:v>
                </c:pt>
                <c:pt idx="32">
                  <c:v>37413</c:v>
                </c:pt>
                <c:pt idx="33">
                  <c:v>37414</c:v>
                </c:pt>
                <c:pt idx="34">
                  <c:v>37415</c:v>
                </c:pt>
                <c:pt idx="35">
                  <c:v>37416</c:v>
                </c:pt>
                <c:pt idx="36">
                  <c:v>37417</c:v>
                </c:pt>
                <c:pt idx="37">
                  <c:v>37418</c:v>
                </c:pt>
                <c:pt idx="38">
                  <c:v>37419</c:v>
                </c:pt>
                <c:pt idx="39">
                  <c:v>37420</c:v>
                </c:pt>
                <c:pt idx="40">
                  <c:v>37421</c:v>
                </c:pt>
                <c:pt idx="41">
                  <c:v>37422</c:v>
                </c:pt>
                <c:pt idx="42">
                  <c:v>37423</c:v>
                </c:pt>
                <c:pt idx="43">
                  <c:v>37424</c:v>
                </c:pt>
                <c:pt idx="44">
                  <c:v>37425</c:v>
                </c:pt>
                <c:pt idx="45">
                  <c:v>37426</c:v>
                </c:pt>
                <c:pt idx="46">
                  <c:v>37427</c:v>
                </c:pt>
                <c:pt idx="47">
                  <c:v>37428</c:v>
                </c:pt>
                <c:pt idx="48">
                  <c:v>37429</c:v>
                </c:pt>
                <c:pt idx="49">
                  <c:v>37430</c:v>
                </c:pt>
                <c:pt idx="50">
                  <c:v>37431</c:v>
                </c:pt>
                <c:pt idx="51">
                  <c:v>37432</c:v>
                </c:pt>
                <c:pt idx="52">
                  <c:v>37433</c:v>
                </c:pt>
                <c:pt idx="53">
                  <c:v>37434</c:v>
                </c:pt>
                <c:pt idx="54">
                  <c:v>37435</c:v>
                </c:pt>
                <c:pt idx="55">
                  <c:v>37436</c:v>
                </c:pt>
                <c:pt idx="56">
                  <c:v>37437</c:v>
                </c:pt>
                <c:pt idx="57">
                  <c:v>37438</c:v>
                </c:pt>
                <c:pt idx="58">
                  <c:v>37439</c:v>
                </c:pt>
                <c:pt idx="59">
                  <c:v>37440</c:v>
                </c:pt>
                <c:pt idx="60">
                  <c:v>37441</c:v>
                </c:pt>
                <c:pt idx="61">
                  <c:v>37442</c:v>
                </c:pt>
                <c:pt idx="62">
                  <c:v>37443</c:v>
                </c:pt>
                <c:pt idx="63">
                  <c:v>37444</c:v>
                </c:pt>
                <c:pt idx="64">
                  <c:v>37445</c:v>
                </c:pt>
                <c:pt idx="65">
                  <c:v>37446</c:v>
                </c:pt>
                <c:pt idx="66">
                  <c:v>37447</c:v>
                </c:pt>
                <c:pt idx="67">
                  <c:v>37448</c:v>
                </c:pt>
                <c:pt idx="68">
                  <c:v>37449</c:v>
                </c:pt>
                <c:pt idx="69">
                  <c:v>37450</c:v>
                </c:pt>
                <c:pt idx="70">
                  <c:v>37451</c:v>
                </c:pt>
                <c:pt idx="71">
                  <c:v>37452</c:v>
                </c:pt>
                <c:pt idx="72">
                  <c:v>37453</c:v>
                </c:pt>
                <c:pt idx="73">
                  <c:v>37454</c:v>
                </c:pt>
                <c:pt idx="74">
                  <c:v>37455</c:v>
                </c:pt>
                <c:pt idx="75">
                  <c:v>37456</c:v>
                </c:pt>
                <c:pt idx="76">
                  <c:v>37457</c:v>
                </c:pt>
                <c:pt idx="77">
                  <c:v>37458</c:v>
                </c:pt>
                <c:pt idx="78">
                  <c:v>37459</c:v>
                </c:pt>
                <c:pt idx="79">
                  <c:v>37460</c:v>
                </c:pt>
                <c:pt idx="80">
                  <c:v>37461</c:v>
                </c:pt>
                <c:pt idx="81">
                  <c:v>37462</c:v>
                </c:pt>
                <c:pt idx="82">
                  <c:v>37463</c:v>
                </c:pt>
                <c:pt idx="83">
                  <c:v>37464</c:v>
                </c:pt>
                <c:pt idx="84">
                  <c:v>37465</c:v>
                </c:pt>
                <c:pt idx="85">
                  <c:v>37466</c:v>
                </c:pt>
                <c:pt idx="86">
                  <c:v>37467</c:v>
                </c:pt>
                <c:pt idx="87">
                  <c:v>37468</c:v>
                </c:pt>
                <c:pt idx="88">
                  <c:v>37469</c:v>
                </c:pt>
                <c:pt idx="89">
                  <c:v>37470</c:v>
                </c:pt>
                <c:pt idx="90">
                  <c:v>37471</c:v>
                </c:pt>
                <c:pt idx="91">
                  <c:v>37472</c:v>
                </c:pt>
                <c:pt idx="92">
                  <c:v>37473</c:v>
                </c:pt>
                <c:pt idx="93">
                  <c:v>37474</c:v>
                </c:pt>
                <c:pt idx="94">
                  <c:v>37475</c:v>
                </c:pt>
                <c:pt idx="95">
                  <c:v>37476</c:v>
                </c:pt>
                <c:pt idx="96">
                  <c:v>37477</c:v>
                </c:pt>
                <c:pt idx="97">
                  <c:v>37478</c:v>
                </c:pt>
                <c:pt idx="98">
                  <c:v>37479</c:v>
                </c:pt>
                <c:pt idx="99">
                  <c:v>37480</c:v>
                </c:pt>
                <c:pt idx="100">
                  <c:v>37481</c:v>
                </c:pt>
                <c:pt idx="101">
                  <c:v>37482</c:v>
                </c:pt>
                <c:pt idx="102">
                  <c:v>37483</c:v>
                </c:pt>
                <c:pt idx="103">
                  <c:v>37484</c:v>
                </c:pt>
                <c:pt idx="104">
                  <c:v>37485</c:v>
                </c:pt>
                <c:pt idx="105">
                  <c:v>37486</c:v>
                </c:pt>
                <c:pt idx="106">
                  <c:v>37487</c:v>
                </c:pt>
                <c:pt idx="107">
                  <c:v>37488</c:v>
                </c:pt>
                <c:pt idx="108">
                  <c:v>37489</c:v>
                </c:pt>
                <c:pt idx="109">
                  <c:v>37490</c:v>
                </c:pt>
                <c:pt idx="110">
                  <c:v>37491</c:v>
                </c:pt>
                <c:pt idx="111">
                  <c:v>37492</c:v>
                </c:pt>
                <c:pt idx="112">
                  <c:v>37493</c:v>
                </c:pt>
                <c:pt idx="113">
                  <c:v>37494</c:v>
                </c:pt>
                <c:pt idx="114">
                  <c:v>37495</c:v>
                </c:pt>
                <c:pt idx="115">
                  <c:v>37496</c:v>
                </c:pt>
                <c:pt idx="116">
                  <c:v>37497</c:v>
                </c:pt>
                <c:pt idx="117">
                  <c:v>37498</c:v>
                </c:pt>
                <c:pt idx="118">
                  <c:v>37499</c:v>
                </c:pt>
                <c:pt idx="119">
                  <c:v>37500</c:v>
                </c:pt>
                <c:pt idx="120">
                  <c:v>37501</c:v>
                </c:pt>
                <c:pt idx="121">
                  <c:v>37502</c:v>
                </c:pt>
                <c:pt idx="122">
                  <c:v>37503</c:v>
                </c:pt>
                <c:pt idx="123">
                  <c:v>37504</c:v>
                </c:pt>
                <c:pt idx="124">
                  <c:v>37505</c:v>
                </c:pt>
                <c:pt idx="125">
                  <c:v>37506</c:v>
                </c:pt>
                <c:pt idx="126">
                  <c:v>37507</c:v>
                </c:pt>
                <c:pt idx="127">
                  <c:v>37508</c:v>
                </c:pt>
                <c:pt idx="128">
                  <c:v>37509</c:v>
                </c:pt>
                <c:pt idx="129">
                  <c:v>37510</c:v>
                </c:pt>
                <c:pt idx="130">
                  <c:v>37511</c:v>
                </c:pt>
                <c:pt idx="131">
                  <c:v>37512</c:v>
                </c:pt>
                <c:pt idx="132">
                  <c:v>37513</c:v>
                </c:pt>
                <c:pt idx="133">
                  <c:v>37514</c:v>
                </c:pt>
                <c:pt idx="134">
                  <c:v>37515</c:v>
                </c:pt>
                <c:pt idx="135">
                  <c:v>37516</c:v>
                </c:pt>
                <c:pt idx="136">
                  <c:v>37517</c:v>
                </c:pt>
                <c:pt idx="137">
                  <c:v>37518</c:v>
                </c:pt>
                <c:pt idx="138">
                  <c:v>37519</c:v>
                </c:pt>
                <c:pt idx="139">
                  <c:v>37520</c:v>
                </c:pt>
                <c:pt idx="140">
                  <c:v>37521</c:v>
                </c:pt>
                <c:pt idx="141">
                  <c:v>37522</c:v>
                </c:pt>
                <c:pt idx="142">
                  <c:v>37523</c:v>
                </c:pt>
                <c:pt idx="143">
                  <c:v>37524</c:v>
                </c:pt>
                <c:pt idx="144">
                  <c:v>37525</c:v>
                </c:pt>
                <c:pt idx="145">
                  <c:v>37526</c:v>
                </c:pt>
                <c:pt idx="146">
                  <c:v>37527</c:v>
                </c:pt>
                <c:pt idx="147">
                  <c:v>37528</c:v>
                </c:pt>
                <c:pt idx="148">
                  <c:v>37529</c:v>
                </c:pt>
                <c:pt idx="149">
                  <c:v>37530</c:v>
                </c:pt>
                <c:pt idx="150">
                  <c:v>37531</c:v>
                </c:pt>
                <c:pt idx="151">
                  <c:v>37532</c:v>
                </c:pt>
                <c:pt idx="152">
                  <c:v>37533</c:v>
                </c:pt>
                <c:pt idx="153">
                  <c:v>37534</c:v>
                </c:pt>
                <c:pt idx="154">
                  <c:v>37535</c:v>
                </c:pt>
                <c:pt idx="155">
                  <c:v>37536</c:v>
                </c:pt>
                <c:pt idx="156">
                  <c:v>37537</c:v>
                </c:pt>
                <c:pt idx="157">
                  <c:v>37538</c:v>
                </c:pt>
                <c:pt idx="158">
                  <c:v>37539</c:v>
                </c:pt>
                <c:pt idx="159">
                  <c:v>37540</c:v>
                </c:pt>
                <c:pt idx="160">
                  <c:v>37541</c:v>
                </c:pt>
                <c:pt idx="161">
                  <c:v>37542</c:v>
                </c:pt>
                <c:pt idx="162">
                  <c:v>37543</c:v>
                </c:pt>
                <c:pt idx="163">
                  <c:v>37544</c:v>
                </c:pt>
                <c:pt idx="164">
                  <c:v>37545</c:v>
                </c:pt>
                <c:pt idx="165">
                  <c:v>37546</c:v>
                </c:pt>
                <c:pt idx="166">
                  <c:v>37547</c:v>
                </c:pt>
                <c:pt idx="167">
                  <c:v>37548</c:v>
                </c:pt>
                <c:pt idx="168">
                  <c:v>37549</c:v>
                </c:pt>
                <c:pt idx="169">
                  <c:v>37550</c:v>
                </c:pt>
                <c:pt idx="170">
                  <c:v>37551</c:v>
                </c:pt>
                <c:pt idx="171">
                  <c:v>37552</c:v>
                </c:pt>
                <c:pt idx="172">
                  <c:v>37553</c:v>
                </c:pt>
                <c:pt idx="173">
                  <c:v>37554</c:v>
                </c:pt>
                <c:pt idx="174">
                  <c:v>37555</c:v>
                </c:pt>
                <c:pt idx="175">
                  <c:v>37556</c:v>
                </c:pt>
                <c:pt idx="176">
                  <c:v>37557</c:v>
                </c:pt>
                <c:pt idx="177">
                  <c:v>37558</c:v>
                </c:pt>
                <c:pt idx="178">
                  <c:v>37559</c:v>
                </c:pt>
                <c:pt idx="179">
                  <c:v>37560</c:v>
                </c:pt>
                <c:pt idx="180">
                  <c:v>37561</c:v>
                </c:pt>
                <c:pt idx="181">
                  <c:v>37562</c:v>
                </c:pt>
                <c:pt idx="182">
                  <c:v>37563</c:v>
                </c:pt>
                <c:pt idx="183">
                  <c:v>37564</c:v>
                </c:pt>
                <c:pt idx="184">
                  <c:v>37565</c:v>
                </c:pt>
                <c:pt idx="185">
                  <c:v>37566</c:v>
                </c:pt>
                <c:pt idx="186">
                  <c:v>37567</c:v>
                </c:pt>
                <c:pt idx="187">
                  <c:v>37568</c:v>
                </c:pt>
                <c:pt idx="188">
                  <c:v>37569</c:v>
                </c:pt>
                <c:pt idx="189">
                  <c:v>37570</c:v>
                </c:pt>
                <c:pt idx="190">
                  <c:v>37571</c:v>
                </c:pt>
                <c:pt idx="191">
                  <c:v>37572</c:v>
                </c:pt>
                <c:pt idx="192">
                  <c:v>37573</c:v>
                </c:pt>
                <c:pt idx="193">
                  <c:v>37574</c:v>
                </c:pt>
                <c:pt idx="194">
                  <c:v>37575</c:v>
                </c:pt>
                <c:pt idx="195">
                  <c:v>37576</c:v>
                </c:pt>
                <c:pt idx="196">
                  <c:v>37577</c:v>
                </c:pt>
                <c:pt idx="197">
                  <c:v>37578</c:v>
                </c:pt>
                <c:pt idx="198">
                  <c:v>37579</c:v>
                </c:pt>
                <c:pt idx="199">
                  <c:v>37580</c:v>
                </c:pt>
                <c:pt idx="200">
                  <c:v>37581</c:v>
                </c:pt>
                <c:pt idx="201">
                  <c:v>37582</c:v>
                </c:pt>
                <c:pt idx="202">
                  <c:v>37583</c:v>
                </c:pt>
                <c:pt idx="203">
                  <c:v>37584</c:v>
                </c:pt>
                <c:pt idx="204">
                  <c:v>37585</c:v>
                </c:pt>
                <c:pt idx="205">
                  <c:v>37586</c:v>
                </c:pt>
                <c:pt idx="206">
                  <c:v>37587</c:v>
                </c:pt>
                <c:pt idx="207">
                  <c:v>37588</c:v>
                </c:pt>
                <c:pt idx="208">
                  <c:v>37589</c:v>
                </c:pt>
                <c:pt idx="209">
                  <c:v>37590</c:v>
                </c:pt>
                <c:pt idx="210">
                  <c:v>37591</c:v>
                </c:pt>
                <c:pt idx="211">
                  <c:v>37592</c:v>
                </c:pt>
                <c:pt idx="212">
                  <c:v>37593</c:v>
                </c:pt>
                <c:pt idx="213">
                  <c:v>37594</c:v>
                </c:pt>
                <c:pt idx="214">
                  <c:v>37595</c:v>
                </c:pt>
                <c:pt idx="215">
                  <c:v>37596</c:v>
                </c:pt>
                <c:pt idx="216">
                  <c:v>37597</c:v>
                </c:pt>
                <c:pt idx="217">
                  <c:v>37598</c:v>
                </c:pt>
                <c:pt idx="218">
                  <c:v>37599</c:v>
                </c:pt>
                <c:pt idx="219">
                  <c:v>37600</c:v>
                </c:pt>
                <c:pt idx="220">
                  <c:v>37601</c:v>
                </c:pt>
                <c:pt idx="221">
                  <c:v>37602</c:v>
                </c:pt>
                <c:pt idx="222">
                  <c:v>37603</c:v>
                </c:pt>
                <c:pt idx="223">
                  <c:v>37604</c:v>
                </c:pt>
                <c:pt idx="224">
                  <c:v>37605</c:v>
                </c:pt>
                <c:pt idx="225">
                  <c:v>37606</c:v>
                </c:pt>
                <c:pt idx="226">
                  <c:v>37607</c:v>
                </c:pt>
                <c:pt idx="227">
                  <c:v>37608</c:v>
                </c:pt>
                <c:pt idx="228">
                  <c:v>37609</c:v>
                </c:pt>
                <c:pt idx="229">
                  <c:v>37610</c:v>
                </c:pt>
                <c:pt idx="230">
                  <c:v>37611</c:v>
                </c:pt>
                <c:pt idx="231">
                  <c:v>37612</c:v>
                </c:pt>
                <c:pt idx="232">
                  <c:v>37613</c:v>
                </c:pt>
                <c:pt idx="233">
                  <c:v>37614</c:v>
                </c:pt>
                <c:pt idx="234">
                  <c:v>37615</c:v>
                </c:pt>
                <c:pt idx="235">
                  <c:v>37616</c:v>
                </c:pt>
                <c:pt idx="236">
                  <c:v>37617</c:v>
                </c:pt>
                <c:pt idx="237">
                  <c:v>37618</c:v>
                </c:pt>
                <c:pt idx="238">
                  <c:v>37619</c:v>
                </c:pt>
                <c:pt idx="239">
                  <c:v>37620</c:v>
                </c:pt>
                <c:pt idx="240">
                  <c:v>37621</c:v>
                </c:pt>
                <c:pt idx="241">
                  <c:v>37622</c:v>
                </c:pt>
                <c:pt idx="242">
                  <c:v>37623</c:v>
                </c:pt>
                <c:pt idx="243">
                  <c:v>37624</c:v>
                </c:pt>
                <c:pt idx="244">
                  <c:v>37625</c:v>
                </c:pt>
                <c:pt idx="245">
                  <c:v>37626</c:v>
                </c:pt>
                <c:pt idx="246">
                  <c:v>37627</c:v>
                </c:pt>
                <c:pt idx="247">
                  <c:v>37628</c:v>
                </c:pt>
                <c:pt idx="248">
                  <c:v>37629</c:v>
                </c:pt>
                <c:pt idx="249">
                  <c:v>37630</c:v>
                </c:pt>
                <c:pt idx="250">
                  <c:v>37631</c:v>
                </c:pt>
                <c:pt idx="251">
                  <c:v>37632</c:v>
                </c:pt>
                <c:pt idx="252">
                  <c:v>37633</c:v>
                </c:pt>
                <c:pt idx="253">
                  <c:v>37634</c:v>
                </c:pt>
                <c:pt idx="254">
                  <c:v>37635</c:v>
                </c:pt>
                <c:pt idx="255">
                  <c:v>37636</c:v>
                </c:pt>
                <c:pt idx="256">
                  <c:v>37637</c:v>
                </c:pt>
                <c:pt idx="257">
                  <c:v>37638</c:v>
                </c:pt>
                <c:pt idx="258">
                  <c:v>37639</c:v>
                </c:pt>
                <c:pt idx="259">
                  <c:v>37640</c:v>
                </c:pt>
                <c:pt idx="260">
                  <c:v>37641</c:v>
                </c:pt>
                <c:pt idx="261">
                  <c:v>37642</c:v>
                </c:pt>
                <c:pt idx="262">
                  <c:v>37643</c:v>
                </c:pt>
                <c:pt idx="263">
                  <c:v>37644</c:v>
                </c:pt>
                <c:pt idx="264">
                  <c:v>37645</c:v>
                </c:pt>
                <c:pt idx="265">
                  <c:v>37646</c:v>
                </c:pt>
                <c:pt idx="266">
                  <c:v>37647</c:v>
                </c:pt>
                <c:pt idx="267">
                  <c:v>37648</c:v>
                </c:pt>
                <c:pt idx="268">
                  <c:v>37649</c:v>
                </c:pt>
                <c:pt idx="269">
                  <c:v>37650</c:v>
                </c:pt>
                <c:pt idx="270">
                  <c:v>37651</c:v>
                </c:pt>
                <c:pt idx="271">
                  <c:v>37652</c:v>
                </c:pt>
                <c:pt idx="272">
                  <c:v>37653</c:v>
                </c:pt>
                <c:pt idx="273">
                  <c:v>37654</c:v>
                </c:pt>
                <c:pt idx="274">
                  <c:v>37655</c:v>
                </c:pt>
                <c:pt idx="275">
                  <c:v>37656</c:v>
                </c:pt>
                <c:pt idx="276">
                  <c:v>37657</c:v>
                </c:pt>
                <c:pt idx="277">
                  <c:v>37658</c:v>
                </c:pt>
                <c:pt idx="278">
                  <c:v>37659</c:v>
                </c:pt>
                <c:pt idx="279">
                  <c:v>37660</c:v>
                </c:pt>
                <c:pt idx="280">
                  <c:v>37661</c:v>
                </c:pt>
                <c:pt idx="281">
                  <c:v>37662</c:v>
                </c:pt>
                <c:pt idx="282">
                  <c:v>37663</c:v>
                </c:pt>
                <c:pt idx="283">
                  <c:v>37664</c:v>
                </c:pt>
                <c:pt idx="284">
                  <c:v>37665</c:v>
                </c:pt>
                <c:pt idx="285">
                  <c:v>37666</c:v>
                </c:pt>
                <c:pt idx="286">
                  <c:v>37667</c:v>
                </c:pt>
                <c:pt idx="287">
                  <c:v>37668</c:v>
                </c:pt>
                <c:pt idx="288">
                  <c:v>37669</c:v>
                </c:pt>
                <c:pt idx="289">
                  <c:v>37670</c:v>
                </c:pt>
                <c:pt idx="290">
                  <c:v>37671</c:v>
                </c:pt>
                <c:pt idx="291">
                  <c:v>37672</c:v>
                </c:pt>
                <c:pt idx="292">
                  <c:v>37673</c:v>
                </c:pt>
                <c:pt idx="293">
                  <c:v>37674</c:v>
                </c:pt>
                <c:pt idx="294">
                  <c:v>37675</c:v>
                </c:pt>
                <c:pt idx="295">
                  <c:v>37676</c:v>
                </c:pt>
                <c:pt idx="296">
                  <c:v>37677</c:v>
                </c:pt>
                <c:pt idx="297">
                  <c:v>37678</c:v>
                </c:pt>
                <c:pt idx="298">
                  <c:v>37679</c:v>
                </c:pt>
                <c:pt idx="299">
                  <c:v>37680</c:v>
                </c:pt>
                <c:pt idx="300">
                  <c:v>37681</c:v>
                </c:pt>
                <c:pt idx="301">
                  <c:v>37682</c:v>
                </c:pt>
                <c:pt idx="302">
                  <c:v>37683</c:v>
                </c:pt>
                <c:pt idx="303">
                  <c:v>37684</c:v>
                </c:pt>
                <c:pt idx="304">
                  <c:v>37685</c:v>
                </c:pt>
                <c:pt idx="305">
                  <c:v>37686</c:v>
                </c:pt>
                <c:pt idx="306">
                  <c:v>37687</c:v>
                </c:pt>
                <c:pt idx="307">
                  <c:v>37688</c:v>
                </c:pt>
                <c:pt idx="308">
                  <c:v>37689</c:v>
                </c:pt>
                <c:pt idx="309">
                  <c:v>37690</c:v>
                </c:pt>
                <c:pt idx="310">
                  <c:v>37691</c:v>
                </c:pt>
                <c:pt idx="311">
                  <c:v>37692</c:v>
                </c:pt>
                <c:pt idx="312">
                  <c:v>37693</c:v>
                </c:pt>
                <c:pt idx="313">
                  <c:v>37694</c:v>
                </c:pt>
                <c:pt idx="314">
                  <c:v>37695</c:v>
                </c:pt>
                <c:pt idx="315">
                  <c:v>37696</c:v>
                </c:pt>
                <c:pt idx="316">
                  <c:v>37697</c:v>
                </c:pt>
                <c:pt idx="317">
                  <c:v>37698</c:v>
                </c:pt>
                <c:pt idx="318">
                  <c:v>37699</c:v>
                </c:pt>
                <c:pt idx="319">
                  <c:v>37700</c:v>
                </c:pt>
                <c:pt idx="320">
                  <c:v>37701</c:v>
                </c:pt>
                <c:pt idx="321">
                  <c:v>37702</c:v>
                </c:pt>
                <c:pt idx="322">
                  <c:v>37703</c:v>
                </c:pt>
                <c:pt idx="323">
                  <c:v>37704</c:v>
                </c:pt>
                <c:pt idx="324">
                  <c:v>37705</c:v>
                </c:pt>
                <c:pt idx="325">
                  <c:v>37706</c:v>
                </c:pt>
                <c:pt idx="326">
                  <c:v>37707</c:v>
                </c:pt>
                <c:pt idx="327">
                  <c:v>37708</c:v>
                </c:pt>
                <c:pt idx="328">
                  <c:v>37709</c:v>
                </c:pt>
                <c:pt idx="329">
                  <c:v>37710</c:v>
                </c:pt>
                <c:pt idx="330">
                  <c:v>37711</c:v>
                </c:pt>
                <c:pt idx="331">
                  <c:v>37712</c:v>
                </c:pt>
                <c:pt idx="332">
                  <c:v>37713</c:v>
                </c:pt>
                <c:pt idx="333">
                  <c:v>37714</c:v>
                </c:pt>
                <c:pt idx="334">
                  <c:v>37715</c:v>
                </c:pt>
                <c:pt idx="335">
                  <c:v>37716</c:v>
                </c:pt>
                <c:pt idx="336">
                  <c:v>37717</c:v>
                </c:pt>
                <c:pt idx="337">
                  <c:v>37718</c:v>
                </c:pt>
                <c:pt idx="338">
                  <c:v>37719</c:v>
                </c:pt>
                <c:pt idx="339">
                  <c:v>37720</c:v>
                </c:pt>
                <c:pt idx="340">
                  <c:v>37721</c:v>
                </c:pt>
                <c:pt idx="341">
                  <c:v>37722</c:v>
                </c:pt>
                <c:pt idx="342">
                  <c:v>37723</c:v>
                </c:pt>
                <c:pt idx="343">
                  <c:v>37724</c:v>
                </c:pt>
                <c:pt idx="344">
                  <c:v>37725</c:v>
                </c:pt>
                <c:pt idx="345">
                  <c:v>37726</c:v>
                </c:pt>
                <c:pt idx="346">
                  <c:v>37727</c:v>
                </c:pt>
                <c:pt idx="347">
                  <c:v>37728</c:v>
                </c:pt>
                <c:pt idx="348">
                  <c:v>37729</c:v>
                </c:pt>
                <c:pt idx="349">
                  <c:v>37730</c:v>
                </c:pt>
                <c:pt idx="350">
                  <c:v>37731</c:v>
                </c:pt>
                <c:pt idx="351">
                  <c:v>37732</c:v>
                </c:pt>
                <c:pt idx="352">
                  <c:v>37733</c:v>
                </c:pt>
                <c:pt idx="353">
                  <c:v>37734</c:v>
                </c:pt>
                <c:pt idx="354">
                  <c:v>37735</c:v>
                </c:pt>
                <c:pt idx="355">
                  <c:v>37736</c:v>
                </c:pt>
                <c:pt idx="356">
                  <c:v>37737</c:v>
                </c:pt>
                <c:pt idx="357">
                  <c:v>37738</c:v>
                </c:pt>
                <c:pt idx="358">
                  <c:v>37739</c:v>
                </c:pt>
                <c:pt idx="359">
                  <c:v>37740</c:v>
                </c:pt>
                <c:pt idx="360">
                  <c:v>37741</c:v>
                </c:pt>
                <c:pt idx="361">
                  <c:v>37742</c:v>
                </c:pt>
                <c:pt idx="362">
                  <c:v>37743</c:v>
                </c:pt>
                <c:pt idx="363">
                  <c:v>37744</c:v>
                </c:pt>
                <c:pt idx="364">
                  <c:v>37745</c:v>
                </c:pt>
                <c:pt idx="365">
                  <c:v>37746</c:v>
                </c:pt>
                <c:pt idx="366">
                  <c:v>37747</c:v>
                </c:pt>
                <c:pt idx="367">
                  <c:v>37748</c:v>
                </c:pt>
                <c:pt idx="368">
                  <c:v>37749</c:v>
                </c:pt>
                <c:pt idx="369">
                  <c:v>37750</c:v>
                </c:pt>
                <c:pt idx="370">
                  <c:v>37751</c:v>
                </c:pt>
                <c:pt idx="371">
                  <c:v>37752</c:v>
                </c:pt>
                <c:pt idx="372">
                  <c:v>37753</c:v>
                </c:pt>
                <c:pt idx="373">
                  <c:v>37754</c:v>
                </c:pt>
                <c:pt idx="374">
                  <c:v>37755</c:v>
                </c:pt>
                <c:pt idx="375">
                  <c:v>37756</c:v>
                </c:pt>
                <c:pt idx="376">
                  <c:v>37757</c:v>
                </c:pt>
                <c:pt idx="377">
                  <c:v>37758</c:v>
                </c:pt>
                <c:pt idx="378">
                  <c:v>37759</c:v>
                </c:pt>
                <c:pt idx="379">
                  <c:v>37760</c:v>
                </c:pt>
                <c:pt idx="380">
                  <c:v>37761</c:v>
                </c:pt>
                <c:pt idx="381">
                  <c:v>37762</c:v>
                </c:pt>
                <c:pt idx="382">
                  <c:v>37763</c:v>
                </c:pt>
                <c:pt idx="383">
                  <c:v>37764</c:v>
                </c:pt>
                <c:pt idx="384">
                  <c:v>37765</c:v>
                </c:pt>
                <c:pt idx="385">
                  <c:v>37766</c:v>
                </c:pt>
                <c:pt idx="386">
                  <c:v>37767</c:v>
                </c:pt>
                <c:pt idx="387">
                  <c:v>37768</c:v>
                </c:pt>
                <c:pt idx="388">
                  <c:v>37769</c:v>
                </c:pt>
                <c:pt idx="389">
                  <c:v>37770</c:v>
                </c:pt>
                <c:pt idx="390">
                  <c:v>37771</c:v>
                </c:pt>
                <c:pt idx="391">
                  <c:v>37772</c:v>
                </c:pt>
                <c:pt idx="392">
                  <c:v>37773</c:v>
                </c:pt>
                <c:pt idx="393">
                  <c:v>37774</c:v>
                </c:pt>
                <c:pt idx="394">
                  <c:v>37775</c:v>
                </c:pt>
                <c:pt idx="395">
                  <c:v>37776</c:v>
                </c:pt>
                <c:pt idx="396">
                  <c:v>37777</c:v>
                </c:pt>
                <c:pt idx="397">
                  <c:v>37778</c:v>
                </c:pt>
                <c:pt idx="398">
                  <c:v>37779</c:v>
                </c:pt>
                <c:pt idx="399">
                  <c:v>37780</c:v>
                </c:pt>
                <c:pt idx="400">
                  <c:v>37781</c:v>
                </c:pt>
                <c:pt idx="401">
                  <c:v>37782</c:v>
                </c:pt>
                <c:pt idx="402">
                  <c:v>37783</c:v>
                </c:pt>
                <c:pt idx="403">
                  <c:v>37784</c:v>
                </c:pt>
                <c:pt idx="404">
                  <c:v>37785</c:v>
                </c:pt>
                <c:pt idx="405">
                  <c:v>37786</c:v>
                </c:pt>
                <c:pt idx="406">
                  <c:v>37787</c:v>
                </c:pt>
                <c:pt idx="407">
                  <c:v>37788</c:v>
                </c:pt>
                <c:pt idx="408">
                  <c:v>37789</c:v>
                </c:pt>
                <c:pt idx="409">
                  <c:v>37790</c:v>
                </c:pt>
                <c:pt idx="410">
                  <c:v>37791</c:v>
                </c:pt>
                <c:pt idx="411">
                  <c:v>37792</c:v>
                </c:pt>
                <c:pt idx="412">
                  <c:v>37793</c:v>
                </c:pt>
                <c:pt idx="413">
                  <c:v>37794</c:v>
                </c:pt>
                <c:pt idx="414">
                  <c:v>37795</c:v>
                </c:pt>
                <c:pt idx="415">
                  <c:v>37796</c:v>
                </c:pt>
                <c:pt idx="416">
                  <c:v>37797</c:v>
                </c:pt>
                <c:pt idx="417">
                  <c:v>37798</c:v>
                </c:pt>
                <c:pt idx="418">
                  <c:v>37799</c:v>
                </c:pt>
                <c:pt idx="419">
                  <c:v>37800</c:v>
                </c:pt>
                <c:pt idx="420">
                  <c:v>37801</c:v>
                </c:pt>
                <c:pt idx="421">
                  <c:v>37802</c:v>
                </c:pt>
                <c:pt idx="422">
                  <c:v>37803</c:v>
                </c:pt>
                <c:pt idx="423">
                  <c:v>37804</c:v>
                </c:pt>
                <c:pt idx="424">
                  <c:v>37805</c:v>
                </c:pt>
                <c:pt idx="425">
                  <c:v>37806</c:v>
                </c:pt>
                <c:pt idx="426">
                  <c:v>37807</c:v>
                </c:pt>
                <c:pt idx="427">
                  <c:v>37808</c:v>
                </c:pt>
                <c:pt idx="428">
                  <c:v>37809</c:v>
                </c:pt>
                <c:pt idx="429">
                  <c:v>37810</c:v>
                </c:pt>
                <c:pt idx="430">
                  <c:v>37811</c:v>
                </c:pt>
                <c:pt idx="431">
                  <c:v>37812</c:v>
                </c:pt>
                <c:pt idx="432">
                  <c:v>37813</c:v>
                </c:pt>
                <c:pt idx="433">
                  <c:v>37814</c:v>
                </c:pt>
                <c:pt idx="434">
                  <c:v>37815</c:v>
                </c:pt>
                <c:pt idx="435">
                  <c:v>37816</c:v>
                </c:pt>
                <c:pt idx="436">
                  <c:v>37817</c:v>
                </c:pt>
                <c:pt idx="437">
                  <c:v>37818</c:v>
                </c:pt>
                <c:pt idx="438">
                  <c:v>37819</c:v>
                </c:pt>
                <c:pt idx="439">
                  <c:v>37820</c:v>
                </c:pt>
                <c:pt idx="440">
                  <c:v>37821</c:v>
                </c:pt>
                <c:pt idx="441">
                  <c:v>37822</c:v>
                </c:pt>
                <c:pt idx="442">
                  <c:v>37823</c:v>
                </c:pt>
                <c:pt idx="443">
                  <c:v>37824</c:v>
                </c:pt>
                <c:pt idx="444">
                  <c:v>37825</c:v>
                </c:pt>
                <c:pt idx="445">
                  <c:v>37826</c:v>
                </c:pt>
                <c:pt idx="446">
                  <c:v>37827</c:v>
                </c:pt>
                <c:pt idx="447">
                  <c:v>37828</c:v>
                </c:pt>
                <c:pt idx="448">
                  <c:v>37829</c:v>
                </c:pt>
                <c:pt idx="449">
                  <c:v>37830</c:v>
                </c:pt>
                <c:pt idx="450">
                  <c:v>37831</c:v>
                </c:pt>
                <c:pt idx="451">
                  <c:v>37832</c:v>
                </c:pt>
                <c:pt idx="452">
                  <c:v>37833</c:v>
                </c:pt>
                <c:pt idx="453">
                  <c:v>37834</c:v>
                </c:pt>
                <c:pt idx="454">
                  <c:v>37835</c:v>
                </c:pt>
                <c:pt idx="455">
                  <c:v>37836</c:v>
                </c:pt>
                <c:pt idx="456">
                  <c:v>37837</c:v>
                </c:pt>
                <c:pt idx="457">
                  <c:v>37838</c:v>
                </c:pt>
                <c:pt idx="458">
                  <c:v>37839</c:v>
                </c:pt>
                <c:pt idx="459">
                  <c:v>37840</c:v>
                </c:pt>
                <c:pt idx="460">
                  <c:v>37841</c:v>
                </c:pt>
                <c:pt idx="461">
                  <c:v>37842</c:v>
                </c:pt>
                <c:pt idx="462">
                  <c:v>37843</c:v>
                </c:pt>
                <c:pt idx="463">
                  <c:v>37844</c:v>
                </c:pt>
                <c:pt idx="464">
                  <c:v>37845</c:v>
                </c:pt>
                <c:pt idx="465">
                  <c:v>37846</c:v>
                </c:pt>
                <c:pt idx="466">
                  <c:v>37847</c:v>
                </c:pt>
                <c:pt idx="467">
                  <c:v>37848</c:v>
                </c:pt>
                <c:pt idx="468">
                  <c:v>37849</c:v>
                </c:pt>
                <c:pt idx="469">
                  <c:v>37850</c:v>
                </c:pt>
                <c:pt idx="470">
                  <c:v>37851</c:v>
                </c:pt>
                <c:pt idx="471">
                  <c:v>37852</c:v>
                </c:pt>
                <c:pt idx="472">
                  <c:v>37853</c:v>
                </c:pt>
                <c:pt idx="473">
                  <c:v>37854</c:v>
                </c:pt>
                <c:pt idx="474">
                  <c:v>37855</c:v>
                </c:pt>
                <c:pt idx="475">
                  <c:v>37856</c:v>
                </c:pt>
                <c:pt idx="476">
                  <c:v>37857</c:v>
                </c:pt>
                <c:pt idx="477">
                  <c:v>37858</c:v>
                </c:pt>
                <c:pt idx="478">
                  <c:v>37859</c:v>
                </c:pt>
                <c:pt idx="479">
                  <c:v>37860</c:v>
                </c:pt>
                <c:pt idx="480">
                  <c:v>37861</c:v>
                </c:pt>
                <c:pt idx="481">
                  <c:v>37862</c:v>
                </c:pt>
                <c:pt idx="482">
                  <c:v>37863</c:v>
                </c:pt>
                <c:pt idx="483">
                  <c:v>37864</c:v>
                </c:pt>
                <c:pt idx="484">
                  <c:v>37865</c:v>
                </c:pt>
                <c:pt idx="485">
                  <c:v>37866</c:v>
                </c:pt>
                <c:pt idx="486">
                  <c:v>37867</c:v>
                </c:pt>
                <c:pt idx="487">
                  <c:v>37868</c:v>
                </c:pt>
                <c:pt idx="488">
                  <c:v>37869</c:v>
                </c:pt>
                <c:pt idx="489">
                  <c:v>37870</c:v>
                </c:pt>
                <c:pt idx="490">
                  <c:v>37871</c:v>
                </c:pt>
                <c:pt idx="491">
                  <c:v>37872</c:v>
                </c:pt>
                <c:pt idx="492">
                  <c:v>37873</c:v>
                </c:pt>
                <c:pt idx="493">
                  <c:v>37874</c:v>
                </c:pt>
                <c:pt idx="494">
                  <c:v>37875</c:v>
                </c:pt>
                <c:pt idx="495">
                  <c:v>37876</c:v>
                </c:pt>
                <c:pt idx="496">
                  <c:v>37877</c:v>
                </c:pt>
                <c:pt idx="497">
                  <c:v>37878</c:v>
                </c:pt>
                <c:pt idx="498">
                  <c:v>37879</c:v>
                </c:pt>
                <c:pt idx="499">
                  <c:v>37880</c:v>
                </c:pt>
                <c:pt idx="500">
                  <c:v>37881</c:v>
                </c:pt>
                <c:pt idx="501">
                  <c:v>37882</c:v>
                </c:pt>
                <c:pt idx="502">
                  <c:v>37883</c:v>
                </c:pt>
                <c:pt idx="503">
                  <c:v>37884</c:v>
                </c:pt>
                <c:pt idx="504">
                  <c:v>37885</c:v>
                </c:pt>
                <c:pt idx="505">
                  <c:v>37886</c:v>
                </c:pt>
                <c:pt idx="506">
                  <c:v>37887</c:v>
                </c:pt>
                <c:pt idx="507">
                  <c:v>37888</c:v>
                </c:pt>
                <c:pt idx="508">
                  <c:v>37889</c:v>
                </c:pt>
                <c:pt idx="509">
                  <c:v>37890</c:v>
                </c:pt>
                <c:pt idx="510">
                  <c:v>37891</c:v>
                </c:pt>
                <c:pt idx="511">
                  <c:v>37892</c:v>
                </c:pt>
                <c:pt idx="512">
                  <c:v>37893</c:v>
                </c:pt>
                <c:pt idx="513">
                  <c:v>37894</c:v>
                </c:pt>
                <c:pt idx="514">
                  <c:v>37895</c:v>
                </c:pt>
                <c:pt idx="515">
                  <c:v>37896</c:v>
                </c:pt>
                <c:pt idx="516">
                  <c:v>37897</c:v>
                </c:pt>
                <c:pt idx="517">
                  <c:v>37898</c:v>
                </c:pt>
                <c:pt idx="518">
                  <c:v>37899</c:v>
                </c:pt>
                <c:pt idx="519">
                  <c:v>37900</c:v>
                </c:pt>
                <c:pt idx="520">
                  <c:v>37901</c:v>
                </c:pt>
                <c:pt idx="521">
                  <c:v>37902</c:v>
                </c:pt>
                <c:pt idx="522">
                  <c:v>37903</c:v>
                </c:pt>
                <c:pt idx="523">
                  <c:v>37904</c:v>
                </c:pt>
                <c:pt idx="524">
                  <c:v>37905</c:v>
                </c:pt>
                <c:pt idx="525">
                  <c:v>37906</c:v>
                </c:pt>
                <c:pt idx="526">
                  <c:v>37907</c:v>
                </c:pt>
                <c:pt idx="527">
                  <c:v>37908</c:v>
                </c:pt>
                <c:pt idx="528">
                  <c:v>37909</c:v>
                </c:pt>
                <c:pt idx="529">
                  <c:v>37910</c:v>
                </c:pt>
                <c:pt idx="530">
                  <c:v>37911</c:v>
                </c:pt>
                <c:pt idx="531">
                  <c:v>37912</c:v>
                </c:pt>
                <c:pt idx="532">
                  <c:v>37913</c:v>
                </c:pt>
                <c:pt idx="533">
                  <c:v>37914</c:v>
                </c:pt>
                <c:pt idx="534">
                  <c:v>37915</c:v>
                </c:pt>
                <c:pt idx="535">
                  <c:v>37916</c:v>
                </c:pt>
                <c:pt idx="536">
                  <c:v>37917</c:v>
                </c:pt>
                <c:pt idx="537">
                  <c:v>37918</c:v>
                </c:pt>
                <c:pt idx="538">
                  <c:v>37919</c:v>
                </c:pt>
                <c:pt idx="539">
                  <c:v>37920</c:v>
                </c:pt>
                <c:pt idx="540">
                  <c:v>37921</c:v>
                </c:pt>
                <c:pt idx="541">
                  <c:v>37922</c:v>
                </c:pt>
                <c:pt idx="542">
                  <c:v>37923</c:v>
                </c:pt>
                <c:pt idx="543">
                  <c:v>37924</c:v>
                </c:pt>
                <c:pt idx="544">
                  <c:v>37925</c:v>
                </c:pt>
                <c:pt idx="545">
                  <c:v>37926</c:v>
                </c:pt>
                <c:pt idx="546">
                  <c:v>37927</c:v>
                </c:pt>
                <c:pt idx="547">
                  <c:v>37928</c:v>
                </c:pt>
                <c:pt idx="548">
                  <c:v>37929</c:v>
                </c:pt>
                <c:pt idx="549">
                  <c:v>37930</c:v>
                </c:pt>
                <c:pt idx="550">
                  <c:v>37931</c:v>
                </c:pt>
                <c:pt idx="551">
                  <c:v>37932</c:v>
                </c:pt>
                <c:pt idx="552">
                  <c:v>37933</c:v>
                </c:pt>
                <c:pt idx="553">
                  <c:v>37934</c:v>
                </c:pt>
                <c:pt idx="554">
                  <c:v>37935</c:v>
                </c:pt>
                <c:pt idx="555">
                  <c:v>37936</c:v>
                </c:pt>
                <c:pt idx="556">
                  <c:v>37937</c:v>
                </c:pt>
                <c:pt idx="557">
                  <c:v>37938</c:v>
                </c:pt>
                <c:pt idx="558">
                  <c:v>37939</c:v>
                </c:pt>
                <c:pt idx="559">
                  <c:v>37940</c:v>
                </c:pt>
                <c:pt idx="560">
                  <c:v>37941</c:v>
                </c:pt>
                <c:pt idx="561">
                  <c:v>37942</c:v>
                </c:pt>
                <c:pt idx="562">
                  <c:v>37943</c:v>
                </c:pt>
                <c:pt idx="563">
                  <c:v>37944</c:v>
                </c:pt>
                <c:pt idx="564">
                  <c:v>37945</c:v>
                </c:pt>
                <c:pt idx="565">
                  <c:v>37946</c:v>
                </c:pt>
                <c:pt idx="566">
                  <c:v>37947</c:v>
                </c:pt>
                <c:pt idx="567">
                  <c:v>37948</c:v>
                </c:pt>
                <c:pt idx="568">
                  <c:v>37949</c:v>
                </c:pt>
                <c:pt idx="569">
                  <c:v>37950</c:v>
                </c:pt>
                <c:pt idx="570">
                  <c:v>37951</c:v>
                </c:pt>
                <c:pt idx="571">
                  <c:v>37952</c:v>
                </c:pt>
                <c:pt idx="572">
                  <c:v>37953</c:v>
                </c:pt>
                <c:pt idx="573">
                  <c:v>37954</c:v>
                </c:pt>
                <c:pt idx="574">
                  <c:v>37955</c:v>
                </c:pt>
                <c:pt idx="575">
                  <c:v>37956</c:v>
                </c:pt>
                <c:pt idx="576">
                  <c:v>37957</c:v>
                </c:pt>
                <c:pt idx="577">
                  <c:v>37958</c:v>
                </c:pt>
                <c:pt idx="578">
                  <c:v>37959</c:v>
                </c:pt>
                <c:pt idx="579">
                  <c:v>37960</c:v>
                </c:pt>
                <c:pt idx="580">
                  <c:v>37961</c:v>
                </c:pt>
                <c:pt idx="581">
                  <c:v>37962</c:v>
                </c:pt>
                <c:pt idx="582">
                  <c:v>37963</c:v>
                </c:pt>
                <c:pt idx="583">
                  <c:v>37964</c:v>
                </c:pt>
                <c:pt idx="584">
                  <c:v>37965</c:v>
                </c:pt>
                <c:pt idx="585">
                  <c:v>37966</c:v>
                </c:pt>
                <c:pt idx="586">
                  <c:v>37967</c:v>
                </c:pt>
                <c:pt idx="587">
                  <c:v>37968</c:v>
                </c:pt>
                <c:pt idx="588">
                  <c:v>37969</c:v>
                </c:pt>
                <c:pt idx="589">
                  <c:v>37970</c:v>
                </c:pt>
                <c:pt idx="590">
                  <c:v>37971</c:v>
                </c:pt>
                <c:pt idx="591">
                  <c:v>37972</c:v>
                </c:pt>
                <c:pt idx="592">
                  <c:v>37973</c:v>
                </c:pt>
                <c:pt idx="593">
                  <c:v>37974</c:v>
                </c:pt>
                <c:pt idx="594">
                  <c:v>37975</c:v>
                </c:pt>
                <c:pt idx="595">
                  <c:v>37976</c:v>
                </c:pt>
                <c:pt idx="596">
                  <c:v>37977</c:v>
                </c:pt>
                <c:pt idx="597">
                  <c:v>37978</c:v>
                </c:pt>
                <c:pt idx="598">
                  <c:v>37979</c:v>
                </c:pt>
                <c:pt idx="599">
                  <c:v>37980</c:v>
                </c:pt>
                <c:pt idx="600">
                  <c:v>37981</c:v>
                </c:pt>
                <c:pt idx="601">
                  <c:v>37982</c:v>
                </c:pt>
                <c:pt idx="602">
                  <c:v>37983</c:v>
                </c:pt>
                <c:pt idx="603">
                  <c:v>37984</c:v>
                </c:pt>
                <c:pt idx="604">
                  <c:v>37985</c:v>
                </c:pt>
                <c:pt idx="605">
                  <c:v>37986</c:v>
                </c:pt>
                <c:pt idx="606">
                  <c:v>37987</c:v>
                </c:pt>
                <c:pt idx="607">
                  <c:v>37988</c:v>
                </c:pt>
                <c:pt idx="608">
                  <c:v>37989</c:v>
                </c:pt>
                <c:pt idx="609">
                  <c:v>37990</c:v>
                </c:pt>
                <c:pt idx="610">
                  <c:v>37991</c:v>
                </c:pt>
                <c:pt idx="611">
                  <c:v>37992</c:v>
                </c:pt>
                <c:pt idx="612">
                  <c:v>37993</c:v>
                </c:pt>
                <c:pt idx="613">
                  <c:v>37994</c:v>
                </c:pt>
                <c:pt idx="614">
                  <c:v>37995</c:v>
                </c:pt>
                <c:pt idx="615">
                  <c:v>37996</c:v>
                </c:pt>
                <c:pt idx="616">
                  <c:v>37997</c:v>
                </c:pt>
                <c:pt idx="617">
                  <c:v>37998</c:v>
                </c:pt>
                <c:pt idx="618">
                  <c:v>37999</c:v>
                </c:pt>
                <c:pt idx="619">
                  <c:v>38000</c:v>
                </c:pt>
                <c:pt idx="620">
                  <c:v>38001</c:v>
                </c:pt>
                <c:pt idx="621">
                  <c:v>38002</c:v>
                </c:pt>
                <c:pt idx="622">
                  <c:v>38003</c:v>
                </c:pt>
                <c:pt idx="623">
                  <c:v>38004</c:v>
                </c:pt>
                <c:pt idx="624">
                  <c:v>38005</c:v>
                </c:pt>
                <c:pt idx="625">
                  <c:v>38006</c:v>
                </c:pt>
                <c:pt idx="626">
                  <c:v>38007</c:v>
                </c:pt>
                <c:pt idx="627">
                  <c:v>38008</c:v>
                </c:pt>
                <c:pt idx="628">
                  <c:v>38009</c:v>
                </c:pt>
                <c:pt idx="629">
                  <c:v>38010</c:v>
                </c:pt>
                <c:pt idx="630">
                  <c:v>38011</c:v>
                </c:pt>
                <c:pt idx="631">
                  <c:v>38012</c:v>
                </c:pt>
                <c:pt idx="632">
                  <c:v>38013</c:v>
                </c:pt>
                <c:pt idx="633">
                  <c:v>38014</c:v>
                </c:pt>
                <c:pt idx="634">
                  <c:v>38015</c:v>
                </c:pt>
                <c:pt idx="635">
                  <c:v>38016</c:v>
                </c:pt>
                <c:pt idx="636">
                  <c:v>38017</c:v>
                </c:pt>
                <c:pt idx="637">
                  <c:v>38018</c:v>
                </c:pt>
                <c:pt idx="638">
                  <c:v>38019</c:v>
                </c:pt>
                <c:pt idx="639">
                  <c:v>38020</c:v>
                </c:pt>
                <c:pt idx="640">
                  <c:v>38021</c:v>
                </c:pt>
                <c:pt idx="641">
                  <c:v>38022</c:v>
                </c:pt>
                <c:pt idx="642">
                  <c:v>38023</c:v>
                </c:pt>
                <c:pt idx="643">
                  <c:v>38024</c:v>
                </c:pt>
                <c:pt idx="644">
                  <c:v>38025</c:v>
                </c:pt>
                <c:pt idx="645">
                  <c:v>38026</c:v>
                </c:pt>
                <c:pt idx="646">
                  <c:v>38027</c:v>
                </c:pt>
                <c:pt idx="647">
                  <c:v>38028</c:v>
                </c:pt>
                <c:pt idx="648">
                  <c:v>38029</c:v>
                </c:pt>
                <c:pt idx="649">
                  <c:v>38030</c:v>
                </c:pt>
                <c:pt idx="650">
                  <c:v>38031</c:v>
                </c:pt>
                <c:pt idx="651">
                  <c:v>38032</c:v>
                </c:pt>
                <c:pt idx="652">
                  <c:v>38033</c:v>
                </c:pt>
                <c:pt idx="653">
                  <c:v>38034</c:v>
                </c:pt>
                <c:pt idx="654">
                  <c:v>38035</c:v>
                </c:pt>
                <c:pt idx="655">
                  <c:v>38036</c:v>
                </c:pt>
                <c:pt idx="656">
                  <c:v>38037</c:v>
                </c:pt>
                <c:pt idx="657">
                  <c:v>38038</c:v>
                </c:pt>
                <c:pt idx="658">
                  <c:v>38039</c:v>
                </c:pt>
                <c:pt idx="659">
                  <c:v>38040</c:v>
                </c:pt>
                <c:pt idx="660">
                  <c:v>38041</c:v>
                </c:pt>
                <c:pt idx="661">
                  <c:v>38042</c:v>
                </c:pt>
                <c:pt idx="662">
                  <c:v>38043</c:v>
                </c:pt>
                <c:pt idx="663">
                  <c:v>38044</c:v>
                </c:pt>
                <c:pt idx="664">
                  <c:v>38045</c:v>
                </c:pt>
                <c:pt idx="665">
                  <c:v>38046</c:v>
                </c:pt>
                <c:pt idx="666">
                  <c:v>38047</c:v>
                </c:pt>
                <c:pt idx="667">
                  <c:v>38048</c:v>
                </c:pt>
                <c:pt idx="668">
                  <c:v>38049</c:v>
                </c:pt>
                <c:pt idx="669">
                  <c:v>38050</c:v>
                </c:pt>
                <c:pt idx="670">
                  <c:v>38051</c:v>
                </c:pt>
                <c:pt idx="671">
                  <c:v>38052</c:v>
                </c:pt>
                <c:pt idx="672">
                  <c:v>38053</c:v>
                </c:pt>
                <c:pt idx="673">
                  <c:v>38054</c:v>
                </c:pt>
                <c:pt idx="674">
                  <c:v>38055</c:v>
                </c:pt>
                <c:pt idx="675">
                  <c:v>38056</c:v>
                </c:pt>
                <c:pt idx="676">
                  <c:v>38057</c:v>
                </c:pt>
                <c:pt idx="677">
                  <c:v>38058</c:v>
                </c:pt>
                <c:pt idx="678">
                  <c:v>38059</c:v>
                </c:pt>
                <c:pt idx="679">
                  <c:v>38060</c:v>
                </c:pt>
                <c:pt idx="680">
                  <c:v>38061</c:v>
                </c:pt>
                <c:pt idx="681">
                  <c:v>38062</c:v>
                </c:pt>
                <c:pt idx="682">
                  <c:v>38063</c:v>
                </c:pt>
                <c:pt idx="683">
                  <c:v>38064</c:v>
                </c:pt>
                <c:pt idx="684">
                  <c:v>38065</c:v>
                </c:pt>
                <c:pt idx="685">
                  <c:v>38066</c:v>
                </c:pt>
                <c:pt idx="686">
                  <c:v>38067</c:v>
                </c:pt>
                <c:pt idx="687">
                  <c:v>38068</c:v>
                </c:pt>
                <c:pt idx="688">
                  <c:v>38069</c:v>
                </c:pt>
                <c:pt idx="689">
                  <c:v>38070</c:v>
                </c:pt>
                <c:pt idx="690">
                  <c:v>38071</c:v>
                </c:pt>
                <c:pt idx="691">
                  <c:v>38072</c:v>
                </c:pt>
                <c:pt idx="692">
                  <c:v>38073</c:v>
                </c:pt>
                <c:pt idx="693">
                  <c:v>38074</c:v>
                </c:pt>
                <c:pt idx="694">
                  <c:v>38075</c:v>
                </c:pt>
                <c:pt idx="695">
                  <c:v>38076</c:v>
                </c:pt>
                <c:pt idx="696">
                  <c:v>38077</c:v>
                </c:pt>
                <c:pt idx="697">
                  <c:v>38078</c:v>
                </c:pt>
                <c:pt idx="698">
                  <c:v>38079</c:v>
                </c:pt>
                <c:pt idx="699">
                  <c:v>38080</c:v>
                </c:pt>
                <c:pt idx="700">
                  <c:v>38081</c:v>
                </c:pt>
                <c:pt idx="701">
                  <c:v>38082</c:v>
                </c:pt>
                <c:pt idx="702">
                  <c:v>38083</c:v>
                </c:pt>
                <c:pt idx="703">
                  <c:v>38084</c:v>
                </c:pt>
                <c:pt idx="704">
                  <c:v>38085</c:v>
                </c:pt>
                <c:pt idx="705">
                  <c:v>38086</c:v>
                </c:pt>
                <c:pt idx="706">
                  <c:v>38087</c:v>
                </c:pt>
                <c:pt idx="707">
                  <c:v>38088</c:v>
                </c:pt>
                <c:pt idx="708">
                  <c:v>38089</c:v>
                </c:pt>
                <c:pt idx="709">
                  <c:v>38090</c:v>
                </c:pt>
                <c:pt idx="710">
                  <c:v>38091</c:v>
                </c:pt>
                <c:pt idx="711">
                  <c:v>38092</c:v>
                </c:pt>
                <c:pt idx="712">
                  <c:v>38093</c:v>
                </c:pt>
                <c:pt idx="713">
                  <c:v>38094</c:v>
                </c:pt>
                <c:pt idx="714">
                  <c:v>38095</c:v>
                </c:pt>
                <c:pt idx="715">
                  <c:v>38096</c:v>
                </c:pt>
                <c:pt idx="716">
                  <c:v>38097</c:v>
                </c:pt>
                <c:pt idx="717">
                  <c:v>38098</c:v>
                </c:pt>
                <c:pt idx="718">
                  <c:v>38099</c:v>
                </c:pt>
                <c:pt idx="719">
                  <c:v>38100</c:v>
                </c:pt>
                <c:pt idx="720">
                  <c:v>38101</c:v>
                </c:pt>
                <c:pt idx="721">
                  <c:v>38102</c:v>
                </c:pt>
                <c:pt idx="722">
                  <c:v>38103</c:v>
                </c:pt>
                <c:pt idx="723">
                  <c:v>38104</c:v>
                </c:pt>
                <c:pt idx="724">
                  <c:v>38105</c:v>
                </c:pt>
                <c:pt idx="725">
                  <c:v>38106</c:v>
                </c:pt>
                <c:pt idx="726">
                  <c:v>38107</c:v>
                </c:pt>
                <c:pt idx="727">
                  <c:v>38108</c:v>
                </c:pt>
                <c:pt idx="728">
                  <c:v>38109</c:v>
                </c:pt>
                <c:pt idx="729">
                  <c:v>38110</c:v>
                </c:pt>
                <c:pt idx="730">
                  <c:v>38111</c:v>
                </c:pt>
                <c:pt idx="731">
                  <c:v>38112</c:v>
                </c:pt>
                <c:pt idx="732">
                  <c:v>38113</c:v>
                </c:pt>
                <c:pt idx="733">
                  <c:v>38114</c:v>
                </c:pt>
                <c:pt idx="734">
                  <c:v>38115</c:v>
                </c:pt>
                <c:pt idx="735">
                  <c:v>38116</c:v>
                </c:pt>
                <c:pt idx="736">
                  <c:v>38117</c:v>
                </c:pt>
                <c:pt idx="737">
                  <c:v>38118</c:v>
                </c:pt>
                <c:pt idx="738">
                  <c:v>38119</c:v>
                </c:pt>
                <c:pt idx="739">
                  <c:v>38120</c:v>
                </c:pt>
                <c:pt idx="740">
                  <c:v>38121</c:v>
                </c:pt>
                <c:pt idx="741">
                  <c:v>38122</c:v>
                </c:pt>
                <c:pt idx="742">
                  <c:v>38123</c:v>
                </c:pt>
                <c:pt idx="743">
                  <c:v>38124</c:v>
                </c:pt>
                <c:pt idx="744">
                  <c:v>38125</c:v>
                </c:pt>
                <c:pt idx="745">
                  <c:v>38126</c:v>
                </c:pt>
                <c:pt idx="746">
                  <c:v>38127</c:v>
                </c:pt>
                <c:pt idx="747">
                  <c:v>38128</c:v>
                </c:pt>
                <c:pt idx="748">
                  <c:v>38129</c:v>
                </c:pt>
                <c:pt idx="749">
                  <c:v>38130</c:v>
                </c:pt>
                <c:pt idx="750">
                  <c:v>38131</c:v>
                </c:pt>
                <c:pt idx="751">
                  <c:v>38132</c:v>
                </c:pt>
                <c:pt idx="752">
                  <c:v>38133</c:v>
                </c:pt>
                <c:pt idx="753">
                  <c:v>38134</c:v>
                </c:pt>
                <c:pt idx="754">
                  <c:v>38135</c:v>
                </c:pt>
                <c:pt idx="755">
                  <c:v>38136</c:v>
                </c:pt>
                <c:pt idx="756">
                  <c:v>38137</c:v>
                </c:pt>
                <c:pt idx="757">
                  <c:v>38138</c:v>
                </c:pt>
                <c:pt idx="758">
                  <c:v>38139</c:v>
                </c:pt>
                <c:pt idx="759">
                  <c:v>38140</c:v>
                </c:pt>
                <c:pt idx="760">
                  <c:v>38141</c:v>
                </c:pt>
                <c:pt idx="761">
                  <c:v>38142</c:v>
                </c:pt>
                <c:pt idx="762">
                  <c:v>38143</c:v>
                </c:pt>
                <c:pt idx="763">
                  <c:v>38144</c:v>
                </c:pt>
                <c:pt idx="764">
                  <c:v>38145</c:v>
                </c:pt>
                <c:pt idx="765">
                  <c:v>38146</c:v>
                </c:pt>
                <c:pt idx="766">
                  <c:v>38147</c:v>
                </c:pt>
                <c:pt idx="767">
                  <c:v>38148</c:v>
                </c:pt>
                <c:pt idx="768">
                  <c:v>38149</c:v>
                </c:pt>
                <c:pt idx="769">
                  <c:v>38150</c:v>
                </c:pt>
                <c:pt idx="770">
                  <c:v>38151</c:v>
                </c:pt>
                <c:pt idx="771">
                  <c:v>38152</c:v>
                </c:pt>
                <c:pt idx="772">
                  <c:v>38153</c:v>
                </c:pt>
                <c:pt idx="773">
                  <c:v>38154</c:v>
                </c:pt>
                <c:pt idx="774">
                  <c:v>38155</c:v>
                </c:pt>
                <c:pt idx="775">
                  <c:v>38156</c:v>
                </c:pt>
                <c:pt idx="776">
                  <c:v>38157</c:v>
                </c:pt>
                <c:pt idx="777">
                  <c:v>38158</c:v>
                </c:pt>
                <c:pt idx="778">
                  <c:v>38159</c:v>
                </c:pt>
                <c:pt idx="779">
                  <c:v>38160</c:v>
                </c:pt>
                <c:pt idx="780">
                  <c:v>38161</c:v>
                </c:pt>
                <c:pt idx="781">
                  <c:v>38162</c:v>
                </c:pt>
                <c:pt idx="782">
                  <c:v>38163</c:v>
                </c:pt>
                <c:pt idx="783">
                  <c:v>38164</c:v>
                </c:pt>
                <c:pt idx="784">
                  <c:v>38165</c:v>
                </c:pt>
                <c:pt idx="785">
                  <c:v>38166</c:v>
                </c:pt>
                <c:pt idx="786">
                  <c:v>38167</c:v>
                </c:pt>
                <c:pt idx="787">
                  <c:v>38168</c:v>
                </c:pt>
                <c:pt idx="788">
                  <c:v>38169</c:v>
                </c:pt>
                <c:pt idx="789">
                  <c:v>38170</c:v>
                </c:pt>
                <c:pt idx="790">
                  <c:v>38171</c:v>
                </c:pt>
                <c:pt idx="791">
                  <c:v>38172</c:v>
                </c:pt>
                <c:pt idx="792">
                  <c:v>38173</c:v>
                </c:pt>
                <c:pt idx="793">
                  <c:v>38174</c:v>
                </c:pt>
                <c:pt idx="794">
                  <c:v>38175</c:v>
                </c:pt>
                <c:pt idx="795">
                  <c:v>38176</c:v>
                </c:pt>
                <c:pt idx="796">
                  <c:v>38177</c:v>
                </c:pt>
                <c:pt idx="797">
                  <c:v>38178</c:v>
                </c:pt>
                <c:pt idx="798">
                  <c:v>38179</c:v>
                </c:pt>
                <c:pt idx="799">
                  <c:v>38180</c:v>
                </c:pt>
                <c:pt idx="800">
                  <c:v>38181</c:v>
                </c:pt>
                <c:pt idx="801">
                  <c:v>38182</c:v>
                </c:pt>
                <c:pt idx="802">
                  <c:v>38183</c:v>
                </c:pt>
                <c:pt idx="803">
                  <c:v>38184</c:v>
                </c:pt>
                <c:pt idx="804">
                  <c:v>38185</c:v>
                </c:pt>
                <c:pt idx="805">
                  <c:v>38186</c:v>
                </c:pt>
                <c:pt idx="806">
                  <c:v>38187</c:v>
                </c:pt>
                <c:pt idx="807">
                  <c:v>38188</c:v>
                </c:pt>
                <c:pt idx="808">
                  <c:v>38189</c:v>
                </c:pt>
                <c:pt idx="809">
                  <c:v>38190</c:v>
                </c:pt>
                <c:pt idx="810">
                  <c:v>38191</c:v>
                </c:pt>
                <c:pt idx="811">
                  <c:v>38192</c:v>
                </c:pt>
                <c:pt idx="812">
                  <c:v>38193</c:v>
                </c:pt>
                <c:pt idx="813">
                  <c:v>38194</c:v>
                </c:pt>
                <c:pt idx="814">
                  <c:v>38195</c:v>
                </c:pt>
                <c:pt idx="815">
                  <c:v>38196</c:v>
                </c:pt>
                <c:pt idx="816">
                  <c:v>38197</c:v>
                </c:pt>
                <c:pt idx="817">
                  <c:v>38198</c:v>
                </c:pt>
                <c:pt idx="818">
                  <c:v>38199</c:v>
                </c:pt>
                <c:pt idx="819">
                  <c:v>38200</c:v>
                </c:pt>
                <c:pt idx="820">
                  <c:v>38201</c:v>
                </c:pt>
                <c:pt idx="821">
                  <c:v>38202</c:v>
                </c:pt>
                <c:pt idx="822">
                  <c:v>38203</c:v>
                </c:pt>
                <c:pt idx="823">
                  <c:v>38204</c:v>
                </c:pt>
                <c:pt idx="824">
                  <c:v>38205</c:v>
                </c:pt>
                <c:pt idx="825">
                  <c:v>38206</c:v>
                </c:pt>
                <c:pt idx="826">
                  <c:v>38207</c:v>
                </c:pt>
                <c:pt idx="827">
                  <c:v>38208</c:v>
                </c:pt>
                <c:pt idx="828">
                  <c:v>38209</c:v>
                </c:pt>
                <c:pt idx="829">
                  <c:v>38210</c:v>
                </c:pt>
                <c:pt idx="830">
                  <c:v>38211</c:v>
                </c:pt>
                <c:pt idx="831">
                  <c:v>38212</c:v>
                </c:pt>
                <c:pt idx="832">
                  <c:v>38213</c:v>
                </c:pt>
                <c:pt idx="833">
                  <c:v>38214</c:v>
                </c:pt>
                <c:pt idx="834">
                  <c:v>38215</c:v>
                </c:pt>
                <c:pt idx="835">
                  <c:v>38216</c:v>
                </c:pt>
                <c:pt idx="836">
                  <c:v>38217</c:v>
                </c:pt>
                <c:pt idx="837">
                  <c:v>38218</c:v>
                </c:pt>
                <c:pt idx="838">
                  <c:v>38219</c:v>
                </c:pt>
                <c:pt idx="839">
                  <c:v>38220</c:v>
                </c:pt>
                <c:pt idx="840">
                  <c:v>38221</c:v>
                </c:pt>
                <c:pt idx="841">
                  <c:v>38222</c:v>
                </c:pt>
                <c:pt idx="842">
                  <c:v>38223</c:v>
                </c:pt>
                <c:pt idx="843">
                  <c:v>38224</c:v>
                </c:pt>
                <c:pt idx="844">
                  <c:v>38225</c:v>
                </c:pt>
                <c:pt idx="845">
                  <c:v>38226</c:v>
                </c:pt>
                <c:pt idx="846">
                  <c:v>38227</c:v>
                </c:pt>
                <c:pt idx="847">
                  <c:v>38228</c:v>
                </c:pt>
                <c:pt idx="848">
                  <c:v>38229</c:v>
                </c:pt>
                <c:pt idx="849">
                  <c:v>38230</c:v>
                </c:pt>
                <c:pt idx="850">
                  <c:v>38231</c:v>
                </c:pt>
                <c:pt idx="851">
                  <c:v>38232</c:v>
                </c:pt>
                <c:pt idx="852">
                  <c:v>38233</c:v>
                </c:pt>
                <c:pt idx="853">
                  <c:v>38234</c:v>
                </c:pt>
                <c:pt idx="854">
                  <c:v>38235</c:v>
                </c:pt>
                <c:pt idx="855">
                  <c:v>38236</c:v>
                </c:pt>
                <c:pt idx="856">
                  <c:v>38237</c:v>
                </c:pt>
                <c:pt idx="857">
                  <c:v>38238</c:v>
                </c:pt>
                <c:pt idx="858">
                  <c:v>38239</c:v>
                </c:pt>
                <c:pt idx="859">
                  <c:v>38240</c:v>
                </c:pt>
                <c:pt idx="860">
                  <c:v>38241</c:v>
                </c:pt>
                <c:pt idx="861">
                  <c:v>38242</c:v>
                </c:pt>
                <c:pt idx="862">
                  <c:v>38243</c:v>
                </c:pt>
                <c:pt idx="863">
                  <c:v>38244</c:v>
                </c:pt>
                <c:pt idx="864">
                  <c:v>38245</c:v>
                </c:pt>
                <c:pt idx="865">
                  <c:v>38246</c:v>
                </c:pt>
                <c:pt idx="866">
                  <c:v>38247</c:v>
                </c:pt>
                <c:pt idx="867">
                  <c:v>38248</c:v>
                </c:pt>
                <c:pt idx="868">
                  <c:v>38249</c:v>
                </c:pt>
                <c:pt idx="869">
                  <c:v>38250</c:v>
                </c:pt>
                <c:pt idx="870">
                  <c:v>38251</c:v>
                </c:pt>
                <c:pt idx="871">
                  <c:v>38252</c:v>
                </c:pt>
                <c:pt idx="872">
                  <c:v>38253</c:v>
                </c:pt>
                <c:pt idx="873">
                  <c:v>38254</c:v>
                </c:pt>
                <c:pt idx="874">
                  <c:v>38255</c:v>
                </c:pt>
                <c:pt idx="875">
                  <c:v>38256</c:v>
                </c:pt>
                <c:pt idx="876">
                  <c:v>38257</c:v>
                </c:pt>
                <c:pt idx="877">
                  <c:v>38258</c:v>
                </c:pt>
                <c:pt idx="878">
                  <c:v>38259</c:v>
                </c:pt>
                <c:pt idx="879">
                  <c:v>38260</c:v>
                </c:pt>
                <c:pt idx="880">
                  <c:v>38261</c:v>
                </c:pt>
                <c:pt idx="881">
                  <c:v>38262</c:v>
                </c:pt>
                <c:pt idx="882">
                  <c:v>38263</c:v>
                </c:pt>
                <c:pt idx="883">
                  <c:v>38264</c:v>
                </c:pt>
                <c:pt idx="884">
                  <c:v>38265</c:v>
                </c:pt>
                <c:pt idx="885">
                  <c:v>38266</c:v>
                </c:pt>
                <c:pt idx="886">
                  <c:v>38267</c:v>
                </c:pt>
                <c:pt idx="887">
                  <c:v>38268</c:v>
                </c:pt>
                <c:pt idx="888">
                  <c:v>38269</c:v>
                </c:pt>
                <c:pt idx="889">
                  <c:v>38270</c:v>
                </c:pt>
                <c:pt idx="890">
                  <c:v>38271</c:v>
                </c:pt>
                <c:pt idx="891">
                  <c:v>38272</c:v>
                </c:pt>
                <c:pt idx="892">
                  <c:v>38273</c:v>
                </c:pt>
                <c:pt idx="893">
                  <c:v>38274</c:v>
                </c:pt>
                <c:pt idx="894">
                  <c:v>38275</c:v>
                </c:pt>
                <c:pt idx="895">
                  <c:v>38276</c:v>
                </c:pt>
                <c:pt idx="896">
                  <c:v>38277</c:v>
                </c:pt>
                <c:pt idx="897">
                  <c:v>38278</c:v>
                </c:pt>
                <c:pt idx="898">
                  <c:v>38279</c:v>
                </c:pt>
                <c:pt idx="899">
                  <c:v>38280</c:v>
                </c:pt>
                <c:pt idx="900">
                  <c:v>38281</c:v>
                </c:pt>
                <c:pt idx="901">
                  <c:v>38282</c:v>
                </c:pt>
                <c:pt idx="902">
                  <c:v>38283</c:v>
                </c:pt>
                <c:pt idx="903">
                  <c:v>38284</c:v>
                </c:pt>
                <c:pt idx="904">
                  <c:v>38285</c:v>
                </c:pt>
                <c:pt idx="905">
                  <c:v>38286</c:v>
                </c:pt>
                <c:pt idx="906">
                  <c:v>38287</c:v>
                </c:pt>
                <c:pt idx="907">
                  <c:v>38288</c:v>
                </c:pt>
                <c:pt idx="908">
                  <c:v>38289</c:v>
                </c:pt>
                <c:pt idx="909">
                  <c:v>38290</c:v>
                </c:pt>
                <c:pt idx="910">
                  <c:v>38291</c:v>
                </c:pt>
                <c:pt idx="911">
                  <c:v>38292</c:v>
                </c:pt>
                <c:pt idx="912">
                  <c:v>38293</c:v>
                </c:pt>
                <c:pt idx="913">
                  <c:v>38294</c:v>
                </c:pt>
                <c:pt idx="914">
                  <c:v>38295</c:v>
                </c:pt>
                <c:pt idx="915">
                  <c:v>38296</c:v>
                </c:pt>
                <c:pt idx="916">
                  <c:v>38297</c:v>
                </c:pt>
                <c:pt idx="917">
                  <c:v>38298</c:v>
                </c:pt>
                <c:pt idx="918">
                  <c:v>38299</c:v>
                </c:pt>
                <c:pt idx="919">
                  <c:v>38300</c:v>
                </c:pt>
                <c:pt idx="920">
                  <c:v>38301</c:v>
                </c:pt>
                <c:pt idx="921">
                  <c:v>38302</c:v>
                </c:pt>
                <c:pt idx="922">
                  <c:v>38303</c:v>
                </c:pt>
                <c:pt idx="923">
                  <c:v>38304</c:v>
                </c:pt>
                <c:pt idx="924">
                  <c:v>38305</c:v>
                </c:pt>
                <c:pt idx="925">
                  <c:v>38306</c:v>
                </c:pt>
                <c:pt idx="926">
                  <c:v>38307</c:v>
                </c:pt>
                <c:pt idx="927">
                  <c:v>38308</c:v>
                </c:pt>
                <c:pt idx="928">
                  <c:v>38309</c:v>
                </c:pt>
                <c:pt idx="929">
                  <c:v>38310</c:v>
                </c:pt>
                <c:pt idx="930">
                  <c:v>38311</c:v>
                </c:pt>
                <c:pt idx="931">
                  <c:v>38312</c:v>
                </c:pt>
                <c:pt idx="932">
                  <c:v>38313</c:v>
                </c:pt>
                <c:pt idx="933">
                  <c:v>38314</c:v>
                </c:pt>
                <c:pt idx="934">
                  <c:v>38315</c:v>
                </c:pt>
                <c:pt idx="935">
                  <c:v>38316</c:v>
                </c:pt>
                <c:pt idx="936">
                  <c:v>38317</c:v>
                </c:pt>
                <c:pt idx="937">
                  <c:v>38318</c:v>
                </c:pt>
                <c:pt idx="938">
                  <c:v>38319</c:v>
                </c:pt>
                <c:pt idx="939">
                  <c:v>38320</c:v>
                </c:pt>
                <c:pt idx="940">
                  <c:v>38321</c:v>
                </c:pt>
                <c:pt idx="941">
                  <c:v>38322</c:v>
                </c:pt>
                <c:pt idx="942">
                  <c:v>38323</c:v>
                </c:pt>
                <c:pt idx="943">
                  <c:v>38324</c:v>
                </c:pt>
                <c:pt idx="944">
                  <c:v>38325</c:v>
                </c:pt>
                <c:pt idx="945">
                  <c:v>38326</c:v>
                </c:pt>
                <c:pt idx="946">
                  <c:v>38327</c:v>
                </c:pt>
                <c:pt idx="947">
                  <c:v>38328</c:v>
                </c:pt>
                <c:pt idx="948">
                  <c:v>38329</c:v>
                </c:pt>
                <c:pt idx="949">
                  <c:v>38330</c:v>
                </c:pt>
                <c:pt idx="950">
                  <c:v>38331</c:v>
                </c:pt>
                <c:pt idx="951">
                  <c:v>38332</c:v>
                </c:pt>
                <c:pt idx="952">
                  <c:v>38333</c:v>
                </c:pt>
                <c:pt idx="953">
                  <c:v>38334</c:v>
                </c:pt>
                <c:pt idx="954">
                  <c:v>38335</c:v>
                </c:pt>
                <c:pt idx="955">
                  <c:v>38336</c:v>
                </c:pt>
                <c:pt idx="956">
                  <c:v>38337</c:v>
                </c:pt>
                <c:pt idx="957">
                  <c:v>38338</c:v>
                </c:pt>
                <c:pt idx="958">
                  <c:v>38339</c:v>
                </c:pt>
                <c:pt idx="959">
                  <c:v>38340</c:v>
                </c:pt>
                <c:pt idx="960">
                  <c:v>38341</c:v>
                </c:pt>
                <c:pt idx="961">
                  <c:v>38342</c:v>
                </c:pt>
                <c:pt idx="962">
                  <c:v>38343</c:v>
                </c:pt>
                <c:pt idx="963">
                  <c:v>38344</c:v>
                </c:pt>
                <c:pt idx="964">
                  <c:v>38345</c:v>
                </c:pt>
                <c:pt idx="965">
                  <c:v>38346</c:v>
                </c:pt>
                <c:pt idx="966">
                  <c:v>38347</c:v>
                </c:pt>
                <c:pt idx="967">
                  <c:v>38348</c:v>
                </c:pt>
                <c:pt idx="968">
                  <c:v>38349</c:v>
                </c:pt>
                <c:pt idx="969">
                  <c:v>38350</c:v>
                </c:pt>
                <c:pt idx="970">
                  <c:v>38351</c:v>
                </c:pt>
                <c:pt idx="971">
                  <c:v>38352</c:v>
                </c:pt>
                <c:pt idx="972">
                  <c:v>38353</c:v>
                </c:pt>
                <c:pt idx="973">
                  <c:v>38354</c:v>
                </c:pt>
                <c:pt idx="974">
                  <c:v>38355</c:v>
                </c:pt>
                <c:pt idx="975">
                  <c:v>38356</c:v>
                </c:pt>
                <c:pt idx="976">
                  <c:v>38357</c:v>
                </c:pt>
                <c:pt idx="977">
                  <c:v>38358</c:v>
                </c:pt>
                <c:pt idx="978">
                  <c:v>38359</c:v>
                </c:pt>
                <c:pt idx="979">
                  <c:v>38360</c:v>
                </c:pt>
                <c:pt idx="980">
                  <c:v>38361</c:v>
                </c:pt>
                <c:pt idx="981">
                  <c:v>38362</c:v>
                </c:pt>
                <c:pt idx="982">
                  <c:v>38363</c:v>
                </c:pt>
                <c:pt idx="983">
                  <c:v>38364</c:v>
                </c:pt>
                <c:pt idx="984">
                  <c:v>38365</c:v>
                </c:pt>
                <c:pt idx="985">
                  <c:v>38366</c:v>
                </c:pt>
                <c:pt idx="986">
                  <c:v>38367</c:v>
                </c:pt>
                <c:pt idx="987">
                  <c:v>38368</c:v>
                </c:pt>
                <c:pt idx="988">
                  <c:v>38369</c:v>
                </c:pt>
                <c:pt idx="989">
                  <c:v>38370</c:v>
                </c:pt>
                <c:pt idx="990">
                  <c:v>38371</c:v>
                </c:pt>
                <c:pt idx="991">
                  <c:v>38372</c:v>
                </c:pt>
                <c:pt idx="992">
                  <c:v>38373</c:v>
                </c:pt>
                <c:pt idx="993">
                  <c:v>38374</c:v>
                </c:pt>
                <c:pt idx="994">
                  <c:v>38375</c:v>
                </c:pt>
                <c:pt idx="995">
                  <c:v>38376</c:v>
                </c:pt>
                <c:pt idx="996">
                  <c:v>38377</c:v>
                </c:pt>
                <c:pt idx="997">
                  <c:v>38378</c:v>
                </c:pt>
                <c:pt idx="998">
                  <c:v>38379</c:v>
                </c:pt>
                <c:pt idx="999">
                  <c:v>38380</c:v>
                </c:pt>
                <c:pt idx="1000">
                  <c:v>38381</c:v>
                </c:pt>
                <c:pt idx="1001">
                  <c:v>38382</c:v>
                </c:pt>
                <c:pt idx="1002">
                  <c:v>38383</c:v>
                </c:pt>
                <c:pt idx="1003">
                  <c:v>38384</c:v>
                </c:pt>
                <c:pt idx="1004">
                  <c:v>38385</c:v>
                </c:pt>
                <c:pt idx="1005">
                  <c:v>38386</c:v>
                </c:pt>
                <c:pt idx="1006">
                  <c:v>38387</c:v>
                </c:pt>
                <c:pt idx="1007">
                  <c:v>38388</c:v>
                </c:pt>
                <c:pt idx="1008">
                  <c:v>38389</c:v>
                </c:pt>
                <c:pt idx="1009">
                  <c:v>38390</c:v>
                </c:pt>
                <c:pt idx="1010">
                  <c:v>38391</c:v>
                </c:pt>
                <c:pt idx="1011">
                  <c:v>38392</c:v>
                </c:pt>
                <c:pt idx="1012">
                  <c:v>38393</c:v>
                </c:pt>
                <c:pt idx="1013">
                  <c:v>38394</c:v>
                </c:pt>
                <c:pt idx="1014">
                  <c:v>38395</c:v>
                </c:pt>
                <c:pt idx="1015">
                  <c:v>38396</c:v>
                </c:pt>
                <c:pt idx="1016">
                  <c:v>38397</c:v>
                </c:pt>
                <c:pt idx="1017">
                  <c:v>38398</c:v>
                </c:pt>
                <c:pt idx="1018">
                  <c:v>38399</c:v>
                </c:pt>
                <c:pt idx="1019">
                  <c:v>38400</c:v>
                </c:pt>
                <c:pt idx="1020">
                  <c:v>38401</c:v>
                </c:pt>
                <c:pt idx="1021">
                  <c:v>38402</c:v>
                </c:pt>
                <c:pt idx="1022">
                  <c:v>38403</c:v>
                </c:pt>
                <c:pt idx="1023">
                  <c:v>38404</c:v>
                </c:pt>
                <c:pt idx="1024">
                  <c:v>38405</c:v>
                </c:pt>
                <c:pt idx="1025">
                  <c:v>38406</c:v>
                </c:pt>
                <c:pt idx="1026">
                  <c:v>38407</c:v>
                </c:pt>
                <c:pt idx="1027">
                  <c:v>38408</c:v>
                </c:pt>
                <c:pt idx="1028">
                  <c:v>38409</c:v>
                </c:pt>
                <c:pt idx="1029">
                  <c:v>38410</c:v>
                </c:pt>
                <c:pt idx="1030">
                  <c:v>38411</c:v>
                </c:pt>
                <c:pt idx="1031">
                  <c:v>38412</c:v>
                </c:pt>
                <c:pt idx="1032">
                  <c:v>38413</c:v>
                </c:pt>
                <c:pt idx="1033">
                  <c:v>38414</c:v>
                </c:pt>
                <c:pt idx="1034">
                  <c:v>38415</c:v>
                </c:pt>
                <c:pt idx="1035">
                  <c:v>38416</c:v>
                </c:pt>
                <c:pt idx="1036">
                  <c:v>38417</c:v>
                </c:pt>
                <c:pt idx="1037">
                  <c:v>38419</c:v>
                </c:pt>
                <c:pt idx="1038">
                  <c:v>38420</c:v>
                </c:pt>
                <c:pt idx="1039">
                  <c:v>38421</c:v>
                </c:pt>
                <c:pt idx="1040">
                  <c:v>38422</c:v>
                </c:pt>
                <c:pt idx="1041">
                  <c:v>38423</c:v>
                </c:pt>
                <c:pt idx="1042">
                  <c:v>38424</c:v>
                </c:pt>
                <c:pt idx="1043">
                  <c:v>38425</c:v>
                </c:pt>
                <c:pt idx="1044">
                  <c:v>38426</c:v>
                </c:pt>
                <c:pt idx="1045">
                  <c:v>38427</c:v>
                </c:pt>
                <c:pt idx="1046">
                  <c:v>38428</c:v>
                </c:pt>
                <c:pt idx="1047">
                  <c:v>38429</c:v>
                </c:pt>
                <c:pt idx="1048">
                  <c:v>38430</c:v>
                </c:pt>
                <c:pt idx="1049">
                  <c:v>38431</c:v>
                </c:pt>
                <c:pt idx="1050">
                  <c:v>38432</c:v>
                </c:pt>
                <c:pt idx="1051">
                  <c:v>38433</c:v>
                </c:pt>
                <c:pt idx="1052">
                  <c:v>38434</c:v>
                </c:pt>
                <c:pt idx="1053">
                  <c:v>38435</c:v>
                </c:pt>
                <c:pt idx="1054">
                  <c:v>38436</c:v>
                </c:pt>
                <c:pt idx="1055">
                  <c:v>38437</c:v>
                </c:pt>
                <c:pt idx="1056">
                  <c:v>38438</c:v>
                </c:pt>
                <c:pt idx="1057">
                  <c:v>38439</c:v>
                </c:pt>
                <c:pt idx="1058">
                  <c:v>38440</c:v>
                </c:pt>
                <c:pt idx="1059">
                  <c:v>38441</c:v>
                </c:pt>
                <c:pt idx="1060">
                  <c:v>38442</c:v>
                </c:pt>
                <c:pt idx="1061">
                  <c:v>38443</c:v>
                </c:pt>
                <c:pt idx="1062">
                  <c:v>38444</c:v>
                </c:pt>
                <c:pt idx="1063">
                  <c:v>38445</c:v>
                </c:pt>
                <c:pt idx="1064">
                  <c:v>38446</c:v>
                </c:pt>
                <c:pt idx="1065">
                  <c:v>38447</c:v>
                </c:pt>
                <c:pt idx="1066">
                  <c:v>38448</c:v>
                </c:pt>
                <c:pt idx="1067">
                  <c:v>38449</c:v>
                </c:pt>
                <c:pt idx="1068">
                  <c:v>38450</c:v>
                </c:pt>
                <c:pt idx="1069">
                  <c:v>38451</c:v>
                </c:pt>
                <c:pt idx="1070">
                  <c:v>38452</c:v>
                </c:pt>
                <c:pt idx="1071">
                  <c:v>38453</c:v>
                </c:pt>
                <c:pt idx="1072">
                  <c:v>38454</c:v>
                </c:pt>
                <c:pt idx="1073">
                  <c:v>38455</c:v>
                </c:pt>
                <c:pt idx="1074">
                  <c:v>38457</c:v>
                </c:pt>
                <c:pt idx="1075">
                  <c:v>38458</c:v>
                </c:pt>
                <c:pt idx="1076">
                  <c:v>38459</c:v>
                </c:pt>
                <c:pt idx="1077">
                  <c:v>38460</c:v>
                </c:pt>
                <c:pt idx="1078">
                  <c:v>38461</c:v>
                </c:pt>
                <c:pt idx="1079">
                  <c:v>38462</c:v>
                </c:pt>
                <c:pt idx="1080">
                  <c:v>38463</c:v>
                </c:pt>
                <c:pt idx="1081">
                  <c:v>38464</c:v>
                </c:pt>
                <c:pt idx="1082">
                  <c:v>38465</c:v>
                </c:pt>
                <c:pt idx="1083">
                  <c:v>38466</c:v>
                </c:pt>
                <c:pt idx="1084">
                  <c:v>38467</c:v>
                </c:pt>
                <c:pt idx="1085">
                  <c:v>38468</c:v>
                </c:pt>
                <c:pt idx="1086">
                  <c:v>38469</c:v>
                </c:pt>
                <c:pt idx="1087">
                  <c:v>38470</c:v>
                </c:pt>
                <c:pt idx="1088">
                  <c:v>38471</c:v>
                </c:pt>
                <c:pt idx="1089">
                  <c:v>38472</c:v>
                </c:pt>
                <c:pt idx="1090">
                  <c:v>38473</c:v>
                </c:pt>
                <c:pt idx="1091">
                  <c:v>38474</c:v>
                </c:pt>
                <c:pt idx="1092">
                  <c:v>38475</c:v>
                </c:pt>
                <c:pt idx="1093">
                  <c:v>38476</c:v>
                </c:pt>
                <c:pt idx="1094">
                  <c:v>38477</c:v>
                </c:pt>
                <c:pt idx="1095">
                  <c:v>38478</c:v>
                </c:pt>
                <c:pt idx="1096">
                  <c:v>38479</c:v>
                </c:pt>
                <c:pt idx="1097">
                  <c:v>38480</c:v>
                </c:pt>
                <c:pt idx="1098">
                  <c:v>38481</c:v>
                </c:pt>
                <c:pt idx="1099">
                  <c:v>38482</c:v>
                </c:pt>
                <c:pt idx="1100">
                  <c:v>38483</c:v>
                </c:pt>
                <c:pt idx="1101">
                  <c:v>38484</c:v>
                </c:pt>
                <c:pt idx="1102">
                  <c:v>38485</c:v>
                </c:pt>
                <c:pt idx="1103">
                  <c:v>38486</c:v>
                </c:pt>
                <c:pt idx="1104">
                  <c:v>38487</c:v>
                </c:pt>
                <c:pt idx="1105">
                  <c:v>38488</c:v>
                </c:pt>
                <c:pt idx="1106">
                  <c:v>38489</c:v>
                </c:pt>
                <c:pt idx="1107">
                  <c:v>38490</c:v>
                </c:pt>
                <c:pt idx="1108">
                  <c:v>38491</c:v>
                </c:pt>
                <c:pt idx="1109">
                  <c:v>38492</c:v>
                </c:pt>
                <c:pt idx="1110">
                  <c:v>38493</c:v>
                </c:pt>
                <c:pt idx="1111">
                  <c:v>38494</c:v>
                </c:pt>
                <c:pt idx="1112">
                  <c:v>38495</c:v>
                </c:pt>
                <c:pt idx="1113">
                  <c:v>38496</c:v>
                </c:pt>
                <c:pt idx="1114">
                  <c:v>38497</c:v>
                </c:pt>
                <c:pt idx="1115">
                  <c:v>38498</c:v>
                </c:pt>
                <c:pt idx="1116">
                  <c:v>38499</c:v>
                </c:pt>
                <c:pt idx="1117">
                  <c:v>38500</c:v>
                </c:pt>
                <c:pt idx="1118">
                  <c:v>38501</c:v>
                </c:pt>
                <c:pt idx="1119">
                  <c:v>38503</c:v>
                </c:pt>
                <c:pt idx="1120">
                  <c:v>38504</c:v>
                </c:pt>
                <c:pt idx="1121">
                  <c:v>38505</c:v>
                </c:pt>
                <c:pt idx="1122">
                  <c:v>38506</c:v>
                </c:pt>
                <c:pt idx="1123">
                  <c:v>38507</c:v>
                </c:pt>
                <c:pt idx="1124">
                  <c:v>38508</c:v>
                </c:pt>
                <c:pt idx="1125">
                  <c:v>38509</c:v>
                </c:pt>
                <c:pt idx="1126">
                  <c:v>38510</c:v>
                </c:pt>
                <c:pt idx="1127">
                  <c:v>38511</c:v>
                </c:pt>
                <c:pt idx="1128">
                  <c:v>38512</c:v>
                </c:pt>
                <c:pt idx="1129">
                  <c:v>38513</c:v>
                </c:pt>
                <c:pt idx="1130">
                  <c:v>38514</c:v>
                </c:pt>
                <c:pt idx="1131">
                  <c:v>38515</c:v>
                </c:pt>
                <c:pt idx="1132">
                  <c:v>38516</c:v>
                </c:pt>
                <c:pt idx="1133">
                  <c:v>38517</c:v>
                </c:pt>
                <c:pt idx="1134">
                  <c:v>38518</c:v>
                </c:pt>
                <c:pt idx="1135">
                  <c:v>38519</c:v>
                </c:pt>
                <c:pt idx="1136">
                  <c:v>38520</c:v>
                </c:pt>
                <c:pt idx="1137">
                  <c:v>38521</c:v>
                </c:pt>
                <c:pt idx="1138">
                  <c:v>38522</c:v>
                </c:pt>
                <c:pt idx="1139">
                  <c:v>38523</c:v>
                </c:pt>
                <c:pt idx="1140">
                  <c:v>38524</c:v>
                </c:pt>
                <c:pt idx="1141">
                  <c:v>38525</c:v>
                </c:pt>
                <c:pt idx="1142">
                  <c:v>38526</c:v>
                </c:pt>
                <c:pt idx="1143">
                  <c:v>38527</c:v>
                </c:pt>
                <c:pt idx="1144">
                  <c:v>38528</c:v>
                </c:pt>
                <c:pt idx="1145">
                  <c:v>38529</c:v>
                </c:pt>
                <c:pt idx="1146">
                  <c:v>38530</c:v>
                </c:pt>
                <c:pt idx="1147">
                  <c:v>38531</c:v>
                </c:pt>
                <c:pt idx="1148">
                  <c:v>38532</c:v>
                </c:pt>
                <c:pt idx="1149">
                  <c:v>38533</c:v>
                </c:pt>
                <c:pt idx="1150">
                  <c:v>38534</c:v>
                </c:pt>
                <c:pt idx="1151">
                  <c:v>38535</c:v>
                </c:pt>
                <c:pt idx="1152">
                  <c:v>38536</c:v>
                </c:pt>
                <c:pt idx="1153">
                  <c:v>38537</c:v>
                </c:pt>
                <c:pt idx="1154">
                  <c:v>38538</c:v>
                </c:pt>
                <c:pt idx="1155">
                  <c:v>38539</c:v>
                </c:pt>
                <c:pt idx="1156">
                  <c:v>38540</c:v>
                </c:pt>
                <c:pt idx="1157">
                  <c:v>38541</c:v>
                </c:pt>
                <c:pt idx="1158">
                  <c:v>38542</c:v>
                </c:pt>
                <c:pt idx="1159">
                  <c:v>38543</c:v>
                </c:pt>
                <c:pt idx="1160">
                  <c:v>38544</c:v>
                </c:pt>
                <c:pt idx="1161">
                  <c:v>38545</c:v>
                </c:pt>
                <c:pt idx="1162">
                  <c:v>38546</c:v>
                </c:pt>
                <c:pt idx="1163">
                  <c:v>38547</c:v>
                </c:pt>
                <c:pt idx="1164">
                  <c:v>38548</c:v>
                </c:pt>
                <c:pt idx="1165">
                  <c:v>38549</c:v>
                </c:pt>
                <c:pt idx="1166">
                  <c:v>38550</c:v>
                </c:pt>
                <c:pt idx="1167">
                  <c:v>38551</c:v>
                </c:pt>
                <c:pt idx="1168">
                  <c:v>38552</c:v>
                </c:pt>
                <c:pt idx="1169">
                  <c:v>38553</c:v>
                </c:pt>
                <c:pt idx="1170">
                  <c:v>38554</c:v>
                </c:pt>
                <c:pt idx="1171">
                  <c:v>38555</c:v>
                </c:pt>
                <c:pt idx="1172">
                  <c:v>38556</c:v>
                </c:pt>
                <c:pt idx="1173">
                  <c:v>38557</c:v>
                </c:pt>
                <c:pt idx="1174">
                  <c:v>38558</c:v>
                </c:pt>
                <c:pt idx="1175">
                  <c:v>38559</c:v>
                </c:pt>
                <c:pt idx="1176">
                  <c:v>38560</c:v>
                </c:pt>
                <c:pt idx="1177">
                  <c:v>38561</c:v>
                </c:pt>
                <c:pt idx="1178">
                  <c:v>38562</c:v>
                </c:pt>
                <c:pt idx="1179">
                  <c:v>38563</c:v>
                </c:pt>
                <c:pt idx="1180">
                  <c:v>38564</c:v>
                </c:pt>
                <c:pt idx="1181">
                  <c:v>38565</c:v>
                </c:pt>
                <c:pt idx="1182">
                  <c:v>38566</c:v>
                </c:pt>
                <c:pt idx="1183">
                  <c:v>38567</c:v>
                </c:pt>
                <c:pt idx="1184">
                  <c:v>38568</c:v>
                </c:pt>
                <c:pt idx="1185">
                  <c:v>38569</c:v>
                </c:pt>
                <c:pt idx="1186">
                  <c:v>38570</c:v>
                </c:pt>
                <c:pt idx="1187">
                  <c:v>38571</c:v>
                </c:pt>
                <c:pt idx="1188">
                  <c:v>38572</c:v>
                </c:pt>
                <c:pt idx="1189">
                  <c:v>38573</c:v>
                </c:pt>
                <c:pt idx="1190">
                  <c:v>38574</c:v>
                </c:pt>
                <c:pt idx="1191">
                  <c:v>38575</c:v>
                </c:pt>
                <c:pt idx="1192">
                  <c:v>38576</c:v>
                </c:pt>
                <c:pt idx="1193">
                  <c:v>38577</c:v>
                </c:pt>
                <c:pt idx="1194">
                  <c:v>38578</c:v>
                </c:pt>
                <c:pt idx="1195">
                  <c:v>38579</c:v>
                </c:pt>
                <c:pt idx="1196">
                  <c:v>38580</c:v>
                </c:pt>
                <c:pt idx="1197">
                  <c:v>38581</c:v>
                </c:pt>
                <c:pt idx="1198">
                  <c:v>38582</c:v>
                </c:pt>
                <c:pt idx="1199">
                  <c:v>38583</c:v>
                </c:pt>
                <c:pt idx="1200">
                  <c:v>38584</c:v>
                </c:pt>
                <c:pt idx="1201">
                  <c:v>38585</c:v>
                </c:pt>
                <c:pt idx="1202">
                  <c:v>38586</c:v>
                </c:pt>
                <c:pt idx="1203">
                  <c:v>38587</c:v>
                </c:pt>
                <c:pt idx="1204">
                  <c:v>38588</c:v>
                </c:pt>
                <c:pt idx="1205">
                  <c:v>38589</c:v>
                </c:pt>
                <c:pt idx="1206">
                  <c:v>38590</c:v>
                </c:pt>
                <c:pt idx="1207">
                  <c:v>38591</c:v>
                </c:pt>
                <c:pt idx="1208">
                  <c:v>38592</c:v>
                </c:pt>
                <c:pt idx="1209">
                  <c:v>38593</c:v>
                </c:pt>
                <c:pt idx="1210">
                  <c:v>38594</c:v>
                </c:pt>
                <c:pt idx="1211">
                  <c:v>38595</c:v>
                </c:pt>
                <c:pt idx="1212">
                  <c:v>38596</c:v>
                </c:pt>
                <c:pt idx="1213">
                  <c:v>38597</c:v>
                </c:pt>
                <c:pt idx="1214">
                  <c:v>38598</c:v>
                </c:pt>
                <c:pt idx="1215">
                  <c:v>38599</c:v>
                </c:pt>
                <c:pt idx="1216">
                  <c:v>38600</c:v>
                </c:pt>
                <c:pt idx="1217">
                  <c:v>38601</c:v>
                </c:pt>
                <c:pt idx="1218">
                  <c:v>38602</c:v>
                </c:pt>
                <c:pt idx="1219">
                  <c:v>38603</c:v>
                </c:pt>
                <c:pt idx="1220">
                  <c:v>38604</c:v>
                </c:pt>
                <c:pt idx="1221">
                  <c:v>38605</c:v>
                </c:pt>
                <c:pt idx="1222">
                  <c:v>38606</c:v>
                </c:pt>
                <c:pt idx="1223">
                  <c:v>38607</c:v>
                </c:pt>
                <c:pt idx="1224">
                  <c:v>38608</c:v>
                </c:pt>
                <c:pt idx="1225">
                  <c:v>38609</c:v>
                </c:pt>
                <c:pt idx="1226">
                  <c:v>38610</c:v>
                </c:pt>
                <c:pt idx="1227">
                  <c:v>38611</c:v>
                </c:pt>
                <c:pt idx="1228">
                  <c:v>38612</c:v>
                </c:pt>
                <c:pt idx="1229">
                  <c:v>38613</c:v>
                </c:pt>
                <c:pt idx="1230">
                  <c:v>38614</c:v>
                </c:pt>
                <c:pt idx="1231">
                  <c:v>38615</c:v>
                </c:pt>
                <c:pt idx="1232">
                  <c:v>38616</c:v>
                </c:pt>
                <c:pt idx="1233">
                  <c:v>38617</c:v>
                </c:pt>
                <c:pt idx="1234">
                  <c:v>38618</c:v>
                </c:pt>
                <c:pt idx="1235">
                  <c:v>38619</c:v>
                </c:pt>
                <c:pt idx="1236">
                  <c:v>38620</c:v>
                </c:pt>
                <c:pt idx="1237">
                  <c:v>38621</c:v>
                </c:pt>
                <c:pt idx="1238">
                  <c:v>38622</c:v>
                </c:pt>
                <c:pt idx="1239">
                  <c:v>38623</c:v>
                </c:pt>
                <c:pt idx="1240">
                  <c:v>38624</c:v>
                </c:pt>
                <c:pt idx="1241">
                  <c:v>38625</c:v>
                </c:pt>
                <c:pt idx="1242">
                  <c:v>38626</c:v>
                </c:pt>
                <c:pt idx="1243">
                  <c:v>38627</c:v>
                </c:pt>
                <c:pt idx="1244">
                  <c:v>38628</c:v>
                </c:pt>
                <c:pt idx="1245">
                  <c:v>38629</c:v>
                </c:pt>
                <c:pt idx="1246">
                  <c:v>38630</c:v>
                </c:pt>
                <c:pt idx="1247">
                  <c:v>38631</c:v>
                </c:pt>
                <c:pt idx="1248">
                  <c:v>38632</c:v>
                </c:pt>
                <c:pt idx="1249">
                  <c:v>38633</c:v>
                </c:pt>
                <c:pt idx="1250">
                  <c:v>38634</c:v>
                </c:pt>
                <c:pt idx="1251">
                  <c:v>38635</c:v>
                </c:pt>
                <c:pt idx="1252">
                  <c:v>38636</c:v>
                </c:pt>
                <c:pt idx="1253">
                  <c:v>38637</c:v>
                </c:pt>
                <c:pt idx="1254">
                  <c:v>38638</c:v>
                </c:pt>
                <c:pt idx="1255">
                  <c:v>38639</c:v>
                </c:pt>
                <c:pt idx="1256">
                  <c:v>38640</c:v>
                </c:pt>
                <c:pt idx="1257">
                  <c:v>38641</c:v>
                </c:pt>
                <c:pt idx="1258">
                  <c:v>38642</c:v>
                </c:pt>
                <c:pt idx="1259">
                  <c:v>38643</c:v>
                </c:pt>
                <c:pt idx="1260">
                  <c:v>38644</c:v>
                </c:pt>
                <c:pt idx="1261">
                  <c:v>38645</c:v>
                </c:pt>
                <c:pt idx="1262">
                  <c:v>38646</c:v>
                </c:pt>
                <c:pt idx="1263">
                  <c:v>38647</c:v>
                </c:pt>
                <c:pt idx="1264">
                  <c:v>38648</c:v>
                </c:pt>
                <c:pt idx="1265">
                  <c:v>38649</c:v>
                </c:pt>
                <c:pt idx="1266">
                  <c:v>38650</c:v>
                </c:pt>
                <c:pt idx="1267">
                  <c:v>38651</c:v>
                </c:pt>
                <c:pt idx="1268">
                  <c:v>38652</c:v>
                </c:pt>
                <c:pt idx="1269">
                  <c:v>38653</c:v>
                </c:pt>
                <c:pt idx="1270">
                  <c:v>38654</c:v>
                </c:pt>
                <c:pt idx="1271">
                  <c:v>38655</c:v>
                </c:pt>
                <c:pt idx="1272">
                  <c:v>38656</c:v>
                </c:pt>
                <c:pt idx="1273">
                  <c:v>38657</c:v>
                </c:pt>
                <c:pt idx="1274">
                  <c:v>38658</c:v>
                </c:pt>
                <c:pt idx="1275">
                  <c:v>38659</c:v>
                </c:pt>
                <c:pt idx="1276">
                  <c:v>38660</c:v>
                </c:pt>
                <c:pt idx="1277">
                  <c:v>38661</c:v>
                </c:pt>
                <c:pt idx="1278">
                  <c:v>38662</c:v>
                </c:pt>
                <c:pt idx="1279">
                  <c:v>38663</c:v>
                </c:pt>
                <c:pt idx="1280">
                  <c:v>38664</c:v>
                </c:pt>
                <c:pt idx="1281">
                  <c:v>38665</c:v>
                </c:pt>
                <c:pt idx="1282">
                  <c:v>38666</c:v>
                </c:pt>
                <c:pt idx="1283">
                  <c:v>38667</c:v>
                </c:pt>
                <c:pt idx="1284">
                  <c:v>38668</c:v>
                </c:pt>
                <c:pt idx="1285">
                  <c:v>38669</c:v>
                </c:pt>
                <c:pt idx="1286">
                  <c:v>38670</c:v>
                </c:pt>
                <c:pt idx="1287">
                  <c:v>38671</c:v>
                </c:pt>
                <c:pt idx="1288">
                  <c:v>38672</c:v>
                </c:pt>
                <c:pt idx="1289">
                  <c:v>38673</c:v>
                </c:pt>
                <c:pt idx="1290">
                  <c:v>38674</c:v>
                </c:pt>
                <c:pt idx="1291">
                  <c:v>38675</c:v>
                </c:pt>
                <c:pt idx="1292">
                  <c:v>38676</c:v>
                </c:pt>
                <c:pt idx="1293">
                  <c:v>38677</c:v>
                </c:pt>
                <c:pt idx="1294">
                  <c:v>38678</c:v>
                </c:pt>
                <c:pt idx="1295">
                  <c:v>38679</c:v>
                </c:pt>
                <c:pt idx="1296">
                  <c:v>38680</c:v>
                </c:pt>
                <c:pt idx="1297">
                  <c:v>38681</c:v>
                </c:pt>
                <c:pt idx="1298">
                  <c:v>38682</c:v>
                </c:pt>
                <c:pt idx="1299">
                  <c:v>38683</c:v>
                </c:pt>
                <c:pt idx="1300">
                  <c:v>38684</c:v>
                </c:pt>
                <c:pt idx="1301">
                  <c:v>38685</c:v>
                </c:pt>
                <c:pt idx="1302">
                  <c:v>38686</c:v>
                </c:pt>
                <c:pt idx="1303">
                  <c:v>38687</c:v>
                </c:pt>
                <c:pt idx="1304">
                  <c:v>38688</c:v>
                </c:pt>
                <c:pt idx="1305">
                  <c:v>38689</c:v>
                </c:pt>
                <c:pt idx="1306">
                  <c:v>38690</c:v>
                </c:pt>
                <c:pt idx="1307">
                  <c:v>38691</c:v>
                </c:pt>
                <c:pt idx="1308">
                  <c:v>38692</c:v>
                </c:pt>
                <c:pt idx="1309">
                  <c:v>38693</c:v>
                </c:pt>
                <c:pt idx="1310">
                  <c:v>38694</c:v>
                </c:pt>
                <c:pt idx="1311">
                  <c:v>38695</c:v>
                </c:pt>
                <c:pt idx="1312">
                  <c:v>38696</c:v>
                </c:pt>
                <c:pt idx="1313">
                  <c:v>38697</c:v>
                </c:pt>
                <c:pt idx="1314">
                  <c:v>38698</c:v>
                </c:pt>
                <c:pt idx="1315">
                  <c:v>38699</c:v>
                </c:pt>
                <c:pt idx="1316">
                  <c:v>38700</c:v>
                </c:pt>
                <c:pt idx="1317">
                  <c:v>38701</c:v>
                </c:pt>
                <c:pt idx="1318">
                  <c:v>38702</c:v>
                </c:pt>
                <c:pt idx="1319">
                  <c:v>38703</c:v>
                </c:pt>
                <c:pt idx="1320">
                  <c:v>38704</c:v>
                </c:pt>
                <c:pt idx="1321">
                  <c:v>38705</c:v>
                </c:pt>
                <c:pt idx="1322">
                  <c:v>38706</c:v>
                </c:pt>
                <c:pt idx="1323">
                  <c:v>38707</c:v>
                </c:pt>
                <c:pt idx="1324">
                  <c:v>38708</c:v>
                </c:pt>
                <c:pt idx="1325">
                  <c:v>38709</c:v>
                </c:pt>
                <c:pt idx="1326">
                  <c:v>38710</c:v>
                </c:pt>
                <c:pt idx="1327">
                  <c:v>38711</c:v>
                </c:pt>
                <c:pt idx="1328">
                  <c:v>38712</c:v>
                </c:pt>
                <c:pt idx="1329">
                  <c:v>38713</c:v>
                </c:pt>
                <c:pt idx="1330">
                  <c:v>38714</c:v>
                </c:pt>
                <c:pt idx="1331">
                  <c:v>38715</c:v>
                </c:pt>
                <c:pt idx="1332">
                  <c:v>38716</c:v>
                </c:pt>
                <c:pt idx="1333">
                  <c:v>38717</c:v>
                </c:pt>
                <c:pt idx="1334">
                  <c:v>38718</c:v>
                </c:pt>
                <c:pt idx="1335">
                  <c:v>38719</c:v>
                </c:pt>
                <c:pt idx="1336">
                  <c:v>38720</c:v>
                </c:pt>
                <c:pt idx="1337">
                  <c:v>38721</c:v>
                </c:pt>
                <c:pt idx="1338">
                  <c:v>38722</c:v>
                </c:pt>
                <c:pt idx="1339">
                  <c:v>38723</c:v>
                </c:pt>
                <c:pt idx="1340">
                  <c:v>38724</c:v>
                </c:pt>
                <c:pt idx="1341">
                  <c:v>38725</c:v>
                </c:pt>
                <c:pt idx="1342">
                  <c:v>38726</c:v>
                </c:pt>
                <c:pt idx="1343">
                  <c:v>38727</c:v>
                </c:pt>
                <c:pt idx="1344">
                  <c:v>38728</c:v>
                </c:pt>
                <c:pt idx="1345">
                  <c:v>38729</c:v>
                </c:pt>
                <c:pt idx="1346">
                  <c:v>38730</c:v>
                </c:pt>
                <c:pt idx="1347">
                  <c:v>38731</c:v>
                </c:pt>
                <c:pt idx="1348">
                  <c:v>38732</c:v>
                </c:pt>
                <c:pt idx="1349">
                  <c:v>38733</c:v>
                </c:pt>
                <c:pt idx="1350">
                  <c:v>38734</c:v>
                </c:pt>
                <c:pt idx="1351">
                  <c:v>38735</c:v>
                </c:pt>
                <c:pt idx="1352">
                  <c:v>38736</c:v>
                </c:pt>
                <c:pt idx="1353">
                  <c:v>38737</c:v>
                </c:pt>
                <c:pt idx="1354">
                  <c:v>38738</c:v>
                </c:pt>
                <c:pt idx="1355">
                  <c:v>38739</c:v>
                </c:pt>
                <c:pt idx="1356">
                  <c:v>38740</c:v>
                </c:pt>
                <c:pt idx="1357">
                  <c:v>38741</c:v>
                </c:pt>
                <c:pt idx="1358">
                  <c:v>38742</c:v>
                </c:pt>
                <c:pt idx="1359">
                  <c:v>38743</c:v>
                </c:pt>
                <c:pt idx="1360">
                  <c:v>38744</c:v>
                </c:pt>
                <c:pt idx="1361">
                  <c:v>38745</c:v>
                </c:pt>
                <c:pt idx="1362">
                  <c:v>38746</c:v>
                </c:pt>
                <c:pt idx="1363">
                  <c:v>38747</c:v>
                </c:pt>
                <c:pt idx="1364">
                  <c:v>38748</c:v>
                </c:pt>
                <c:pt idx="1365">
                  <c:v>38749</c:v>
                </c:pt>
                <c:pt idx="1366">
                  <c:v>38750</c:v>
                </c:pt>
                <c:pt idx="1367">
                  <c:v>38751</c:v>
                </c:pt>
                <c:pt idx="1368">
                  <c:v>38752</c:v>
                </c:pt>
                <c:pt idx="1369">
                  <c:v>38753</c:v>
                </c:pt>
                <c:pt idx="1370">
                  <c:v>38754</c:v>
                </c:pt>
                <c:pt idx="1371">
                  <c:v>38755</c:v>
                </c:pt>
                <c:pt idx="1372">
                  <c:v>38756</c:v>
                </c:pt>
                <c:pt idx="1373">
                  <c:v>38757</c:v>
                </c:pt>
                <c:pt idx="1374">
                  <c:v>38758</c:v>
                </c:pt>
                <c:pt idx="1375">
                  <c:v>38759</c:v>
                </c:pt>
                <c:pt idx="1376">
                  <c:v>38760</c:v>
                </c:pt>
                <c:pt idx="1377">
                  <c:v>38761</c:v>
                </c:pt>
                <c:pt idx="1378">
                  <c:v>38762</c:v>
                </c:pt>
                <c:pt idx="1379">
                  <c:v>38763</c:v>
                </c:pt>
                <c:pt idx="1380">
                  <c:v>38764</c:v>
                </c:pt>
                <c:pt idx="1381">
                  <c:v>38765</c:v>
                </c:pt>
                <c:pt idx="1382">
                  <c:v>38766</c:v>
                </c:pt>
                <c:pt idx="1383">
                  <c:v>38767</c:v>
                </c:pt>
                <c:pt idx="1384">
                  <c:v>38768</c:v>
                </c:pt>
                <c:pt idx="1385">
                  <c:v>38769</c:v>
                </c:pt>
                <c:pt idx="1386">
                  <c:v>38770</c:v>
                </c:pt>
                <c:pt idx="1387">
                  <c:v>38771</c:v>
                </c:pt>
                <c:pt idx="1388">
                  <c:v>38772</c:v>
                </c:pt>
                <c:pt idx="1389">
                  <c:v>38773</c:v>
                </c:pt>
                <c:pt idx="1390">
                  <c:v>38774</c:v>
                </c:pt>
                <c:pt idx="1391">
                  <c:v>38775</c:v>
                </c:pt>
                <c:pt idx="1392">
                  <c:v>38776</c:v>
                </c:pt>
                <c:pt idx="1393">
                  <c:v>38777</c:v>
                </c:pt>
                <c:pt idx="1394">
                  <c:v>38778</c:v>
                </c:pt>
                <c:pt idx="1395">
                  <c:v>38779</c:v>
                </c:pt>
                <c:pt idx="1396">
                  <c:v>38780</c:v>
                </c:pt>
                <c:pt idx="1397">
                  <c:v>38781</c:v>
                </c:pt>
                <c:pt idx="1398">
                  <c:v>38782</c:v>
                </c:pt>
                <c:pt idx="1399">
                  <c:v>38783</c:v>
                </c:pt>
                <c:pt idx="1400">
                  <c:v>38784</c:v>
                </c:pt>
                <c:pt idx="1401">
                  <c:v>38785</c:v>
                </c:pt>
                <c:pt idx="1402">
                  <c:v>38786</c:v>
                </c:pt>
                <c:pt idx="1403">
                  <c:v>38787</c:v>
                </c:pt>
                <c:pt idx="1404">
                  <c:v>38788</c:v>
                </c:pt>
                <c:pt idx="1405">
                  <c:v>38789</c:v>
                </c:pt>
                <c:pt idx="1406">
                  <c:v>38790</c:v>
                </c:pt>
                <c:pt idx="1407">
                  <c:v>38791</c:v>
                </c:pt>
                <c:pt idx="1408">
                  <c:v>38792</c:v>
                </c:pt>
                <c:pt idx="1409">
                  <c:v>38793</c:v>
                </c:pt>
                <c:pt idx="1410">
                  <c:v>38794</c:v>
                </c:pt>
                <c:pt idx="1411">
                  <c:v>38795</c:v>
                </c:pt>
                <c:pt idx="1412">
                  <c:v>38796</c:v>
                </c:pt>
                <c:pt idx="1413">
                  <c:v>38797</c:v>
                </c:pt>
                <c:pt idx="1414">
                  <c:v>38798</c:v>
                </c:pt>
                <c:pt idx="1415">
                  <c:v>38799</c:v>
                </c:pt>
                <c:pt idx="1416">
                  <c:v>38800</c:v>
                </c:pt>
                <c:pt idx="1417">
                  <c:v>38801</c:v>
                </c:pt>
                <c:pt idx="1418">
                  <c:v>38802</c:v>
                </c:pt>
                <c:pt idx="1419">
                  <c:v>38803</c:v>
                </c:pt>
                <c:pt idx="1420">
                  <c:v>38804</c:v>
                </c:pt>
                <c:pt idx="1421">
                  <c:v>38805</c:v>
                </c:pt>
                <c:pt idx="1422">
                  <c:v>38806</c:v>
                </c:pt>
                <c:pt idx="1423">
                  <c:v>38807</c:v>
                </c:pt>
                <c:pt idx="1424">
                  <c:v>38808</c:v>
                </c:pt>
                <c:pt idx="1425">
                  <c:v>38809</c:v>
                </c:pt>
                <c:pt idx="1426">
                  <c:v>38810</c:v>
                </c:pt>
                <c:pt idx="1427">
                  <c:v>38811</c:v>
                </c:pt>
                <c:pt idx="1428">
                  <c:v>38812</c:v>
                </c:pt>
                <c:pt idx="1429">
                  <c:v>38813</c:v>
                </c:pt>
                <c:pt idx="1430">
                  <c:v>38814</c:v>
                </c:pt>
                <c:pt idx="1431">
                  <c:v>38815</c:v>
                </c:pt>
                <c:pt idx="1432">
                  <c:v>38816</c:v>
                </c:pt>
                <c:pt idx="1433">
                  <c:v>38817</c:v>
                </c:pt>
                <c:pt idx="1434">
                  <c:v>38818</c:v>
                </c:pt>
                <c:pt idx="1435">
                  <c:v>38819</c:v>
                </c:pt>
                <c:pt idx="1436">
                  <c:v>38820</c:v>
                </c:pt>
                <c:pt idx="1437">
                  <c:v>38821</c:v>
                </c:pt>
                <c:pt idx="1438">
                  <c:v>38822</c:v>
                </c:pt>
                <c:pt idx="1439">
                  <c:v>38823</c:v>
                </c:pt>
                <c:pt idx="1440">
                  <c:v>38824</c:v>
                </c:pt>
                <c:pt idx="1441">
                  <c:v>38825</c:v>
                </c:pt>
                <c:pt idx="1442">
                  <c:v>38826</c:v>
                </c:pt>
                <c:pt idx="1443">
                  <c:v>38827</c:v>
                </c:pt>
                <c:pt idx="1444">
                  <c:v>38828</c:v>
                </c:pt>
                <c:pt idx="1445">
                  <c:v>38829</c:v>
                </c:pt>
                <c:pt idx="1446">
                  <c:v>38830</c:v>
                </c:pt>
                <c:pt idx="1447">
                  <c:v>38831</c:v>
                </c:pt>
                <c:pt idx="1448">
                  <c:v>38832</c:v>
                </c:pt>
                <c:pt idx="1449">
                  <c:v>38833</c:v>
                </c:pt>
                <c:pt idx="1450">
                  <c:v>38834</c:v>
                </c:pt>
                <c:pt idx="1451">
                  <c:v>38835</c:v>
                </c:pt>
                <c:pt idx="1452">
                  <c:v>38836</c:v>
                </c:pt>
                <c:pt idx="1453">
                  <c:v>38837</c:v>
                </c:pt>
                <c:pt idx="1454">
                  <c:v>38838</c:v>
                </c:pt>
                <c:pt idx="1455">
                  <c:v>38839</c:v>
                </c:pt>
                <c:pt idx="1456">
                  <c:v>38840</c:v>
                </c:pt>
                <c:pt idx="1457">
                  <c:v>38841</c:v>
                </c:pt>
                <c:pt idx="1458">
                  <c:v>38842</c:v>
                </c:pt>
                <c:pt idx="1459">
                  <c:v>38843</c:v>
                </c:pt>
                <c:pt idx="1460">
                  <c:v>38844</c:v>
                </c:pt>
                <c:pt idx="1461">
                  <c:v>38845</c:v>
                </c:pt>
                <c:pt idx="1462">
                  <c:v>38846</c:v>
                </c:pt>
                <c:pt idx="1463">
                  <c:v>38847</c:v>
                </c:pt>
                <c:pt idx="1464">
                  <c:v>38848</c:v>
                </c:pt>
                <c:pt idx="1465">
                  <c:v>38849</c:v>
                </c:pt>
                <c:pt idx="1466">
                  <c:v>38850</c:v>
                </c:pt>
                <c:pt idx="1467">
                  <c:v>38851</c:v>
                </c:pt>
                <c:pt idx="1468">
                  <c:v>38852</c:v>
                </c:pt>
                <c:pt idx="1469">
                  <c:v>38853</c:v>
                </c:pt>
                <c:pt idx="1470">
                  <c:v>38854</c:v>
                </c:pt>
                <c:pt idx="1471">
                  <c:v>38855</c:v>
                </c:pt>
                <c:pt idx="1472">
                  <c:v>38856</c:v>
                </c:pt>
                <c:pt idx="1473">
                  <c:v>38857</c:v>
                </c:pt>
                <c:pt idx="1474">
                  <c:v>38858</c:v>
                </c:pt>
                <c:pt idx="1475">
                  <c:v>38859</c:v>
                </c:pt>
                <c:pt idx="1476">
                  <c:v>38860</c:v>
                </c:pt>
                <c:pt idx="1477">
                  <c:v>38861</c:v>
                </c:pt>
                <c:pt idx="1478">
                  <c:v>38862</c:v>
                </c:pt>
                <c:pt idx="1479">
                  <c:v>38863</c:v>
                </c:pt>
                <c:pt idx="1480">
                  <c:v>38864</c:v>
                </c:pt>
                <c:pt idx="1481">
                  <c:v>38865</c:v>
                </c:pt>
                <c:pt idx="1482">
                  <c:v>38866</c:v>
                </c:pt>
                <c:pt idx="1483">
                  <c:v>38867</c:v>
                </c:pt>
                <c:pt idx="1484">
                  <c:v>38868</c:v>
                </c:pt>
                <c:pt idx="1485">
                  <c:v>38869</c:v>
                </c:pt>
                <c:pt idx="1486">
                  <c:v>38870</c:v>
                </c:pt>
                <c:pt idx="1487">
                  <c:v>38871</c:v>
                </c:pt>
                <c:pt idx="1488">
                  <c:v>38872</c:v>
                </c:pt>
                <c:pt idx="1489">
                  <c:v>38873</c:v>
                </c:pt>
                <c:pt idx="1490">
                  <c:v>38874</c:v>
                </c:pt>
                <c:pt idx="1491">
                  <c:v>38875</c:v>
                </c:pt>
                <c:pt idx="1492">
                  <c:v>38876</c:v>
                </c:pt>
                <c:pt idx="1493">
                  <c:v>38877</c:v>
                </c:pt>
                <c:pt idx="1494">
                  <c:v>38878</c:v>
                </c:pt>
                <c:pt idx="1495">
                  <c:v>38879</c:v>
                </c:pt>
                <c:pt idx="1496">
                  <c:v>38880</c:v>
                </c:pt>
                <c:pt idx="1497">
                  <c:v>38881</c:v>
                </c:pt>
                <c:pt idx="1498">
                  <c:v>38882</c:v>
                </c:pt>
                <c:pt idx="1499">
                  <c:v>38883</c:v>
                </c:pt>
                <c:pt idx="1500">
                  <c:v>38884</c:v>
                </c:pt>
                <c:pt idx="1501">
                  <c:v>38885</c:v>
                </c:pt>
                <c:pt idx="1502">
                  <c:v>38886</c:v>
                </c:pt>
                <c:pt idx="1503">
                  <c:v>38887</c:v>
                </c:pt>
                <c:pt idx="1504">
                  <c:v>38888</c:v>
                </c:pt>
                <c:pt idx="1505">
                  <c:v>38889</c:v>
                </c:pt>
                <c:pt idx="1506">
                  <c:v>38890</c:v>
                </c:pt>
                <c:pt idx="1507">
                  <c:v>38891</c:v>
                </c:pt>
                <c:pt idx="1508">
                  <c:v>38892</c:v>
                </c:pt>
                <c:pt idx="1509">
                  <c:v>38893</c:v>
                </c:pt>
                <c:pt idx="1510">
                  <c:v>38894</c:v>
                </c:pt>
                <c:pt idx="1511">
                  <c:v>38895</c:v>
                </c:pt>
                <c:pt idx="1512">
                  <c:v>38896</c:v>
                </c:pt>
                <c:pt idx="1513">
                  <c:v>38897</c:v>
                </c:pt>
                <c:pt idx="1514">
                  <c:v>38898</c:v>
                </c:pt>
                <c:pt idx="1515">
                  <c:v>38899</c:v>
                </c:pt>
                <c:pt idx="1516">
                  <c:v>38900</c:v>
                </c:pt>
                <c:pt idx="1517">
                  <c:v>38901</c:v>
                </c:pt>
                <c:pt idx="1518">
                  <c:v>38902</c:v>
                </c:pt>
                <c:pt idx="1519">
                  <c:v>38903</c:v>
                </c:pt>
                <c:pt idx="1520">
                  <c:v>38904</c:v>
                </c:pt>
                <c:pt idx="1521">
                  <c:v>38905</c:v>
                </c:pt>
                <c:pt idx="1522">
                  <c:v>38906</c:v>
                </c:pt>
                <c:pt idx="1523">
                  <c:v>38907</c:v>
                </c:pt>
                <c:pt idx="1524">
                  <c:v>38908</c:v>
                </c:pt>
                <c:pt idx="1525">
                  <c:v>38909</c:v>
                </c:pt>
                <c:pt idx="1526">
                  <c:v>38910</c:v>
                </c:pt>
                <c:pt idx="1527">
                  <c:v>38911</c:v>
                </c:pt>
                <c:pt idx="1528">
                  <c:v>38912</c:v>
                </c:pt>
                <c:pt idx="1529">
                  <c:v>38913</c:v>
                </c:pt>
                <c:pt idx="1530">
                  <c:v>38914</c:v>
                </c:pt>
                <c:pt idx="1531">
                  <c:v>38915</c:v>
                </c:pt>
                <c:pt idx="1532">
                  <c:v>38916</c:v>
                </c:pt>
                <c:pt idx="1533">
                  <c:v>38917</c:v>
                </c:pt>
                <c:pt idx="1534">
                  <c:v>38918</c:v>
                </c:pt>
                <c:pt idx="1535">
                  <c:v>38919</c:v>
                </c:pt>
                <c:pt idx="1536">
                  <c:v>38920</c:v>
                </c:pt>
                <c:pt idx="1537">
                  <c:v>38921</c:v>
                </c:pt>
                <c:pt idx="1538">
                  <c:v>38922</c:v>
                </c:pt>
                <c:pt idx="1539">
                  <c:v>38923</c:v>
                </c:pt>
                <c:pt idx="1540">
                  <c:v>38924</c:v>
                </c:pt>
                <c:pt idx="1541">
                  <c:v>38925</c:v>
                </c:pt>
                <c:pt idx="1542">
                  <c:v>38926</c:v>
                </c:pt>
                <c:pt idx="1543">
                  <c:v>38927</c:v>
                </c:pt>
                <c:pt idx="1544">
                  <c:v>38928</c:v>
                </c:pt>
                <c:pt idx="1545">
                  <c:v>38929</c:v>
                </c:pt>
                <c:pt idx="1546">
                  <c:v>38930</c:v>
                </c:pt>
                <c:pt idx="1547">
                  <c:v>38931</c:v>
                </c:pt>
                <c:pt idx="1548">
                  <c:v>38932</c:v>
                </c:pt>
                <c:pt idx="1549">
                  <c:v>38933</c:v>
                </c:pt>
                <c:pt idx="1550">
                  <c:v>38934</c:v>
                </c:pt>
                <c:pt idx="1551">
                  <c:v>38935</c:v>
                </c:pt>
                <c:pt idx="1552">
                  <c:v>38936</c:v>
                </c:pt>
                <c:pt idx="1553">
                  <c:v>38937</c:v>
                </c:pt>
                <c:pt idx="1554">
                  <c:v>38938</c:v>
                </c:pt>
                <c:pt idx="1555">
                  <c:v>38939</c:v>
                </c:pt>
                <c:pt idx="1556">
                  <c:v>38940</c:v>
                </c:pt>
                <c:pt idx="1557">
                  <c:v>38941</c:v>
                </c:pt>
                <c:pt idx="1558">
                  <c:v>38942</c:v>
                </c:pt>
                <c:pt idx="1559">
                  <c:v>38943</c:v>
                </c:pt>
                <c:pt idx="1560">
                  <c:v>38944</c:v>
                </c:pt>
                <c:pt idx="1561">
                  <c:v>38945</c:v>
                </c:pt>
                <c:pt idx="1562">
                  <c:v>38946</c:v>
                </c:pt>
                <c:pt idx="1563">
                  <c:v>38947</c:v>
                </c:pt>
                <c:pt idx="1564">
                  <c:v>38948</c:v>
                </c:pt>
                <c:pt idx="1565">
                  <c:v>38949</c:v>
                </c:pt>
                <c:pt idx="1566">
                  <c:v>38950</c:v>
                </c:pt>
                <c:pt idx="1567">
                  <c:v>38951</c:v>
                </c:pt>
                <c:pt idx="1568">
                  <c:v>38952</c:v>
                </c:pt>
                <c:pt idx="1569">
                  <c:v>38953</c:v>
                </c:pt>
                <c:pt idx="1570">
                  <c:v>38954</c:v>
                </c:pt>
                <c:pt idx="1571">
                  <c:v>38955</c:v>
                </c:pt>
                <c:pt idx="1572">
                  <c:v>38956</c:v>
                </c:pt>
                <c:pt idx="1573">
                  <c:v>38957</c:v>
                </c:pt>
                <c:pt idx="1574">
                  <c:v>38958</c:v>
                </c:pt>
                <c:pt idx="1575">
                  <c:v>38959</c:v>
                </c:pt>
                <c:pt idx="1576">
                  <c:v>38960</c:v>
                </c:pt>
                <c:pt idx="1577">
                  <c:v>38961</c:v>
                </c:pt>
                <c:pt idx="1578">
                  <c:v>38962</c:v>
                </c:pt>
                <c:pt idx="1579">
                  <c:v>38963</c:v>
                </c:pt>
                <c:pt idx="1580">
                  <c:v>38964</c:v>
                </c:pt>
                <c:pt idx="1581">
                  <c:v>38965</c:v>
                </c:pt>
                <c:pt idx="1582">
                  <c:v>38966</c:v>
                </c:pt>
                <c:pt idx="1583">
                  <c:v>38967</c:v>
                </c:pt>
                <c:pt idx="1584">
                  <c:v>38968</c:v>
                </c:pt>
                <c:pt idx="1585">
                  <c:v>38969</c:v>
                </c:pt>
                <c:pt idx="1586">
                  <c:v>38970</c:v>
                </c:pt>
                <c:pt idx="1587">
                  <c:v>38971</c:v>
                </c:pt>
                <c:pt idx="1588">
                  <c:v>38972</c:v>
                </c:pt>
                <c:pt idx="1589">
                  <c:v>38973</c:v>
                </c:pt>
                <c:pt idx="1590">
                  <c:v>38974</c:v>
                </c:pt>
                <c:pt idx="1591">
                  <c:v>38975</c:v>
                </c:pt>
                <c:pt idx="1592">
                  <c:v>38976</c:v>
                </c:pt>
                <c:pt idx="1593">
                  <c:v>38977</c:v>
                </c:pt>
                <c:pt idx="1594">
                  <c:v>38978</c:v>
                </c:pt>
                <c:pt idx="1595">
                  <c:v>38979</c:v>
                </c:pt>
                <c:pt idx="1596">
                  <c:v>38980</c:v>
                </c:pt>
                <c:pt idx="1597">
                  <c:v>38981</c:v>
                </c:pt>
                <c:pt idx="1598">
                  <c:v>38982</c:v>
                </c:pt>
                <c:pt idx="1599">
                  <c:v>38983</c:v>
                </c:pt>
                <c:pt idx="1600">
                  <c:v>38984</c:v>
                </c:pt>
                <c:pt idx="1601">
                  <c:v>38985</c:v>
                </c:pt>
                <c:pt idx="1602">
                  <c:v>38986</c:v>
                </c:pt>
                <c:pt idx="1603">
                  <c:v>38987</c:v>
                </c:pt>
                <c:pt idx="1604">
                  <c:v>38988</c:v>
                </c:pt>
                <c:pt idx="1605">
                  <c:v>38989</c:v>
                </c:pt>
                <c:pt idx="1606">
                  <c:v>38990</c:v>
                </c:pt>
                <c:pt idx="1607">
                  <c:v>38991</c:v>
                </c:pt>
                <c:pt idx="1608">
                  <c:v>38992</c:v>
                </c:pt>
                <c:pt idx="1609">
                  <c:v>38993</c:v>
                </c:pt>
                <c:pt idx="1610">
                  <c:v>38994</c:v>
                </c:pt>
                <c:pt idx="1611">
                  <c:v>38995</c:v>
                </c:pt>
                <c:pt idx="1612">
                  <c:v>38996</c:v>
                </c:pt>
                <c:pt idx="1613">
                  <c:v>38997</c:v>
                </c:pt>
                <c:pt idx="1614">
                  <c:v>38998</c:v>
                </c:pt>
                <c:pt idx="1615">
                  <c:v>38999</c:v>
                </c:pt>
                <c:pt idx="1616">
                  <c:v>39000</c:v>
                </c:pt>
                <c:pt idx="1617">
                  <c:v>39001</c:v>
                </c:pt>
                <c:pt idx="1618">
                  <c:v>39002</c:v>
                </c:pt>
                <c:pt idx="1619">
                  <c:v>39003</c:v>
                </c:pt>
                <c:pt idx="1620">
                  <c:v>39004</c:v>
                </c:pt>
                <c:pt idx="1621">
                  <c:v>39005</c:v>
                </c:pt>
                <c:pt idx="1622">
                  <c:v>39006</c:v>
                </c:pt>
                <c:pt idx="1623">
                  <c:v>39007</c:v>
                </c:pt>
                <c:pt idx="1624">
                  <c:v>39008</c:v>
                </c:pt>
                <c:pt idx="1625">
                  <c:v>39009</c:v>
                </c:pt>
                <c:pt idx="1626">
                  <c:v>39010</c:v>
                </c:pt>
                <c:pt idx="1627">
                  <c:v>39011</c:v>
                </c:pt>
                <c:pt idx="1628">
                  <c:v>39012</c:v>
                </c:pt>
                <c:pt idx="1629">
                  <c:v>39013</c:v>
                </c:pt>
                <c:pt idx="1630">
                  <c:v>39014</c:v>
                </c:pt>
                <c:pt idx="1631">
                  <c:v>39015</c:v>
                </c:pt>
                <c:pt idx="1632">
                  <c:v>39016</c:v>
                </c:pt>
                <c:pt idx="1633">
                  <c:v>39017</c:v>
                </c:pt>
                <c:pt idx="1634">
                  <c:v>39018</c:v>
                </c:pt>
                <c:pt idx="1635">
                  <c:v>39019</c:v>
                </c:pt>
                <c:pt idx="1636">
                  <c:v>39020</c:v>
                </c:pt>
                <c:pt idx="1637">
                  <c:v>39021</c:v>
                </c:pt>
                <c:pt idx="1638">
                  <c:v>39022</c:v>
                </c:pt>
                <c:pt idx="1639">
                  <c:v>39023</c:v>
                </c:pt>
                <c:pt idx="1640">
                  <c:v>39024</c:v>
                </c:pt>
                <c:pt idx="1641">
                  <c:v>39025</c:v>
                </c:pt>
                <c:pt idx="1642">
                  <c:v>39026</c:v>
                </c:pt>
                <c:pt idx="1643">
                  <c:v>39027</c:v>
                </c:pt>
                <c:pt idx="1644">
                  <c:v>39028</c:v>
                </c:pt>
                <c:pt idx="1645">
                  <c:v>39029</c:v>
                </c:pt>
                <c:pt idx="1646">
                  <c:v>39030</c:v>
                </c:pt>
                <c:pt idx="1647">
                  <c:v>39031</c:v>
                </c:pt>
                <c:pt idx="1648">
                  <c:v>39032</c:v>
                </c:pt>
                <c:pt idx="1649">
                  <c:v>39033</c:v>
                </c:pt>
                <c:pt idx="1650">
                  <c:v>39034</c:v>
                </c:pt>
                <c:pt idx="1651">
                  <c:v>39035</c:v>
                </c:pt>
                <c:pt idx="1652">
                  <c:v>39036</c:v>
                </c:pt>
                <c:pt idx="1653">
                  <c:v>39037</c:v>
                </c:pt>
                <c:pt idx="1654">
                  <c:v>39038</c:v>
                </c:pt>
                <c:pt idx="1655">
                  <c:v>39039</c:v>
                </c:pt>
                <c:pt idx="1656">
                  <c:v>39040</c:v>
                </c:pt>
                <c:pt idx="1657">
                  <c:v>39041</c:v>
                </c:pt>
                <c:pt idx="1658">
                  <c:v>39042</c:v>
                </c:pt>
                <c:pt idx="1659">
                  <c:v>39043</c:v>
                </c:pt>
                <c:pt idx="1660">
                  <c:v>39044</c:v>
                </c:pt>
                <c:pt idx="1661">
                  <c:v>39045</c:v>
                </c:pt>
                <c:pt idx="1662">
                  <c:v>39046</c:v>
                </c:pt>
                <c:pt idx="1663">
                  <c:v>39047</c:v>
                </c:pt>
                <c:pt idx="1664">
                  <c:v>39048</c:v>
                </c:pt>
                <c:pt idx="1665">
                  <c:v>39049</c:v>
                </c:pt>
                <c:pt idx="1666">
                  <c:v>39050</c:v>
                </c:pt>
                <c:pt idx="1667">
                  <c:v>39051</c:v>
                </c:pt>
                <c:pt idx="1668">
                  <c:v>39052</c:v>
                </c:pt>
                <c:pt idx="1669">
                  <c:v>39053</c:v>
                </c:pt>
                <c:pt idx="1670">
                  <c:v>39054</c:v>
                </c:pt>
                <c:pt idx="1671">
                  <c:v>39055</c:v>
                </c:pt>
                <c:pt idx="1672">
                  <c:v>39056</c:v>
                </c:pt>
                <c:pt idx="1673">
                  <c:v>39057</c:v>
                </c:pt>
                <c:pt idx="1674">
                  <c:v>39058</c:v>
                </c:pt>
                <c:pt idx="1675">
                  <c:v>39059</c:v>
                </c:pt>
                <c:pt idx="1676">
                  <c:v>39060</c:v>
                </c:pt>
                <c:pt idx="1677">
                  <c:v>39061</c:v>
                </c:pt>
                <c:pt idx="1678">
                  <c:v>39062</c:v>
                </c:pt>
                <c:pt idx="1679">
                  <c:v>39063</c:v>
                </c:pt>
                <c:pt idx="1680">
                  <c:v>39064</c:v>
                </c:pt>
                <c:pt idx="1681">
                  <c:v>39065</c:v>
                </c:pt>
                <c:pt idx="1682">
                  <c:v>39066</c:v>
                </c:pt>
                <c:pt idx="1683">
                  <c:v>39067</c:v>
                </c:pt>
                <c:pt idx="1684">
                  <c:v>39068</c:v>
                </c:pt>
                <c:pt idx="1685">
                  <c:v>39069</c:v>
                </c:pt>
                <c:pt idx="1686">
                  <c:v>39070</c:v>
                </c:pt>
                <c:pt idx="1687">
                  <c:v>39071</c:v>
                </c:pt>
                <c:pt idx="1688">
                  <c:v>39072</c:v>
                </c:pt>
                <c:pt idx="1689">
                  <c:v>39073</c:v>
                </c:pt>
                <c:pt idx="1690">
                  <c:v>39074</c:v>
                </c:pt>
                <c:pt idx="1691">
                  <c:v>39075</c:v>
                </c:pt>
                <c:pt idx="1692">
                  <c:v>39076</c:v>
                </c:pt>
                <c:pt idx="1693">
                  <c:v>39077</c:v>
                </c:pt>
                <c:pt idx="1694">
                  <c:v>39078</c:v>
                </c:pt>
                <c:pt idx="1695">
                  <c:v>39079</c:v>
                </c:pt>
                <c:pt idx="1696">
                  <c:v>39080</c:v>
                </c:pt>
                <c:pt idx="1697">
                  <c:v>39081</c:v>
                </c:pt>
                <c:pt idx="1698">
                  <c:v>39082</c:v>
                </c:pt>
                <c:pt idx="1699">
                  <c:v>39083</c:v>
                </c:pt>
                <c:pt idx="1700">
                  <c:v>39084</c:v>
                </c:pt>
                <c:pt idx="1701">
                  <c:v>39085</c:v>
                </c:pt>
                <c:pt idx="1702">
                  <c:v>39086</c:v>
                </c:pt>
                <c:pt idx="1703">
                  <c:v>39087</c:v>
                </c:pt>
                <c:pt idx="1704">
                  <c:v>39088</c:v>
                </c:pt>
                <c:pt idx="1705">
                  <c:v>39089</c:v>
                </c:pt>
                <c:pt idx="1706">
                  <c:v>39090</c:v>
                </c:pt>
                <c:pt idx="1707">
                  <c:v>39091</c:v>
                </c:pt>
                <c:pt idx="1708">
                  <c:v>39092</c:v>
                </c:pt>
                <c:pt idx="1709">
                  <c:v>39093</c:v>
                </c:pt>
                <c:pt idx="1710">
                  <c:v>39094</c:v>
                </c:pt>
                <c:pt idx="1711">
                  <c:v>39095</c:v>
                </c:pt>
                <c:pt idx="1712">
                  <c:v>39096</c:v>
                </c:pt>
                <c:pt idx="1713">
                  <c:v>39097</c:v>
                </c:pt>
                <c:pt idx="1714">
                  <c:v>39098</c:v>
                </c:pt>
                <c:pt idx="1715">
                  <c:v>39099</c:v>
                </c:pt>
                <c:pt idx="1716">
                  <c:v>39100</c:v>
                </c:pt>
                <c:pt idx="1717">
                  <c:v>39101</c:v>
                </c:pt>
                <c:pt idx="1718">
                  <c:v>39102</c:v>
                </c:pt>
                <c:pt idx="1719">
                  <c:v>39103</c:v>
                </c:pt>
                <c:pt idx="1720">
                  <c:v>39104</c:v>
                </c:pt>
                <c:pt idx="1721">
                  <c:v>39105</c:v>
                </c:pt>
                <c:pt idx="1722">
                  <c:v>39106</c:v>
                </c:pt>
                <c:pt idx="1723">
                  <c:v>39107</c:v>
                </c:pt>
                <c:pt idx="1724">
                  <c:v>39108</c:v>
                </c:pt>
                <c:pt idx="1725">
                  <c:v>39109</c:v>
                </c:pt>
                <c:pt idx="1726">
                  <c:v>39110</c:v>
                </c:pt>
                <c:pt idx="1727">
                  <c:v>39111</c:v>
                </c:pt>
                <c:pt idx="1728">
                  <c:v>39112</c:v>
                </c:pt>
                <c:pt idx="1729">
                  <c:v>39113</c:v>
                </c:pt>
                <c:pt idx="1730">
                  <c:v>39114</c:v>
                </c:pt>
                <c:pt idx="1731">
                  <c:v>39115</c:v>
                </c:pt>
                <c:pt idx="1732">
                  <c:v>39116</c:v>
                </c:pt>
                <c:pt idx="1733">
                  <c:v>39117</c:v>
                </c:pt>
                <c:pt idx="1734">
                  <c:v>39118</c:v>
                </c:pt>
                <c:pt idx="1735">
                  <c:v>39119</c:v>
                </c:pt>
                <c:pt idx="1736">
                  <c:v>39120</c:v>
                </c:pt>
                <c:pt idx="1737">
                  <c:v>39121</c:v>
                </c:pt>
                <c:pt idx="1738">
                  <c:v>39122</c:v>
                </c:pt>
                <c:pt idx="1739">
                  <c:v>39123</c:v>
                </c:pt>
                <c:pt idx="1740">
                  <c:v>39124</c:v>
                </c:pt>
                <c:pt idx="1741">
                  <c:v>39125</c:v>
                </c:pt>
                <c:pt idx="1742">
                  <c:v>39126</c:v>
                </c:pt>
                <c:pt idx="1743">
                  <c:v>39127</c:v>
                </c:pt>
                <c:pt idx="1744">
                  <c:v>39128</c:v>
                </c:pt>
                <c:pt idx="1745">
                  <c:v>39129</c:v>
                </c:pt>
                <c:pt idx="1746">
                  <c:v>39130</c:v>
                </c:pt>
                <c:pt idx="1747">
                  <c:v>39131</c:v>
                </c:pt>
                <c:pt idx="1748">
                  <c:v>39132</c:v>
                </c:pt>
                <c:pt idx="1749">
                  <c:v>39133</c:v>
                </c:pt>
                <c:pt idx="1750">
                  <c:v>39134</c:v>
                </c:pt>
                <c:pt idx="1751">
                  <c:v>39135</c:v>
                </c:pt>
                <c:pt idx="1752">
                  <c:v>39136</c:v>
                </c:pt>
                <c:pt idx="1753">
                  <c:v>39137</c:v>
                </c:pt>
                <c:pt idx="1754">
                  <c:v>39138</c:v>
                </c:pt>
                <c:pt idx="1755">
                  <c:v>39139</c:v>
                </c:pt>
                <c:pt idx="1756">
                  <c:v>39140</c:v>
                </c:pt>
                <c:pt idx="1757">
                  <c:v>39141</c:v>
                </c:pt>
                <c:pt idx="1758">
                  <c:v>39142</c:v>
                </c:pt>
                <c:pt idx="1759">
                  <c:v>39143</c:v>
                </c:pt>
                <c:pt idx="1760">
                  <c:v>39144</c:v>
                </c:pt>
                <c:pt idx="1761">
                  <c:v>39145</c:v>
                </c:pt>
                <c:pt idx="1762">
                  <c:v>39146</c:v>
                </c:pt>
                <c:pt idx="1763">
                  <c:v>39147</c:v>
                </c:pt>
                <c:pt idx="1764">
                  <c:v>39148</c:v>
                </c:pt>
                <c:pt idx="1765">
                  <c:v>39149</c:v>
                </c:pt>
                <c:pt idx="1766">
                  <c:v>39150</c:v>
                </c:pt>
                <c:pt idx="1767">
                  <c:v>39151</c:v>
                </c:pt>
                <c:pt idx="1768">
                  <c:v>39152</c:v>
                </c:pt>
                <c:pt idx="1769">
                  <c:v>39153</c:v>
                </c:pt>
                <c:pt idx="1770">
                  <c:v>39154</c:v>
                </c:pt>
                <c:pt idx="1771">
                  <c:v>39155</c:v>
                </c:pt>
                <c:pt idx="1772">
                  <c:v>39156</c:v>
                </c:pt>
                <c:pt idx="1773">
                  <c:v>39157</c:v>
                </c:pt>
                <c:pt idx="1774">
                  <c:v>39158</c:v>
                </c:pt>
                <c:pt idx="1775">
                  <c:v>39159</c:v>
                </c:pt>
                <c:pt idx="1776">
                  <c:v>39160</c:v>
                </c:pt>
                <c:pt idx="1777">
                  <c:v>39161</c:v>
                </c:pt>
                <c:pt idx="1778">
                  <c:v>39162</c:v>
                </c:pt>
                <c:pt idx="1779">
                  <c:v>39163</c:v>
                </c:pt>
                <c:pt idx="1780">
                  <c:v>39164</c:v>
                </c:pt>
                <c:pt idx="1781">
                  <c:v>39165</c:v>
                </c:pt>
                <c:pt idx="1782">
                  <c:v>39166</c:v>
                </c:pt>
                <c:pt idx="1783">
                  <c:v>39167</c:v>
                </c:pt>
                <c:pt idx="1784">
                  <c:v>39168</c:v>
                </c:pt>
                <c:pt idx="1785">
                  <c:v>39169</c:v>
                </c:pt>
                <c:pt idx="1786">
                  <c:v>39170</c:v>
                </c:pt>
                <c:pt idx="1787">
                  <c:v>39171</c:v>
                </c:pt>
                <c:pt idx="1788">
                  <c:v>39172</c:v>
                </c:pt>
                <c:pt idx="1789">
                  <c:v>39173</c:v>
                </c:pt>
                <c:pt idx="1790">
                  <c:v>39174</c:v>
                </c:pt>
                <c:pt idx="1791">
                  <c:v>39175</c:v>
                </c:pt>
                <c:pt idx="1792">
                  <c:v>39176</c:v>
                </c:pt>
                <c:pt idx="1793">
                  <c:v>39177</c:v>
                </c:pt>
                <c:pt idx="1794">
                  <c:v>39178</c:v>
                </c:pt>
                <c:pt idx="1795">
                  <c:v>39179</c:v>
                </c:pt>
                <c:pt idx="1796">
                  <c:v>39180</c:v>
                </c:pt>
                <c:pt idx="1797">
                  <c:v>39181</c:v>
                </c:pt>
                <c:pt idx="1798">
                  <c:v>39182</c:v>
                </c:pt>
                <c:pt idx="1799">
                  <c:v>39183</c:v>
                </c:pt>
                <c:pt idx="1800">
                  <c:v>39184</c:v>
                </c:pt>
                <c:pt idx="1801">
                  <c:v>39185</c:v>
                </c:pt>
                <c:pt idx="1802">
                  <c:v>39186</c:v>
                </c:pt>
                <c:pt idx="1803">
                  <c:v>39187</c:v>
                </c:pt>
                <c:pt idx="1804">
                  <c:v>39188</c:v>
                </c:pt>
                <c:pt idx="1805">
                  <c:v>39189</c:v>
                </c:pt>
                <c:pt idx="1806">
                  <c:v>39190</c:v>
                </c:pt>
                <c:pt idx="1807">
                  <c:v>39191</c:v>
                </c:pt>
                <c:pt idx="1808">
                  <c:v>39192</c:v>
                </c:pt>
                <c:pt idx="1809">
                  <c:v>39193</c:v>
                </c:pt>
                <c:pt idx="1810">
                  <c:v>39194</c:v>
                </c:pt>
                <c:pt idx="1811">
                  <c:v>39195</c:v>
                </c:pt>
                <c:pt idx="1812">
                  <c:v>39196</c:v>
                </c:pt>
                <c:pt idx="1813">
                  <c:v>39197</c:v>
                </c:pt>
                <c:pt idx="1814">
                  <c:v>39198</c:v>
                </c:pt>
                <c:pt idx="1815">
                  <c:v>39199</c:v>
                </c:pt>
                <c:pt idx="1816">
                  <c:v>39200</c:v>
                </c:pt>
                <c:pt idx="1817">
                  <c:v>39201</c:v>
                </c:pt>
                <c:pt idx="1818">
                  <c:v>39202</c:v>
                </c:pt>
                <c:pt idx="1819">
                  <c:v>39203</c:v>
                </c:pt>
                <c:pt idx="1820">
                  <c:v>39204</c:v>
                </c:pt>
                <c:pt idx="1821">
                  <c:v>39205</c:v>
                </c:pt>
                <c:pt idx="1822">
                  <c:v>39206</c:v>
                </c:pt>
                <c:pt idx="1823">
                  <c:v>39207</c:v>
                </c:pt>
                <c:pt idx="1824">
                  <c:v>39208</c:v>
                </c:pt>
                <c:pt idx="1825">
                  <c:v>39209</c:v>
                </c:pt>
                <c:pt idx="1826">
                  <c:v>39210</c:v>
                </c:pt>
                <c:pt idx="1827">
                  <c:v>39211</c:v>
                </c:pt>
                <c:pt idx="1828">
                  <c:v>39212</c:v>
                </c:pt>
                <c:pt idx="1829">
                  <c:v>39213</c:v>
                </c:pt>
                <c:pt idx="1830">
                  <c:v>39214</c:v>
                </c:pt>
                <c:pt idx="1831">
                  <c:v>39215</c:v>
                </c:pt>
                <c:pt idx="1832">
                  <c:v>39216</c:v>
                </c:pt>
                <c:pt idx="1833">
                  <c:v>39217</c:v>
                </c:pt>
                <c:pt idx="1834">
                  <c:v>39218</c:v>
                </c:pt>
                <c:pt idx="1835">
                  <c:v>39219</c:v>
                </c:pt>
                <c:pt idx="1836">
                  <c:v>39220</c:v>
                </c:pt>
                <c:pt idx="1837">
                  <c:v>39221</c:v>
                </c:pt>
                <c:pt idx="1838">
                  <c:v>39222</c:v>
                </c:pt>
                <c:pt idx="1839">
                  <c:v>39223</c:v>
                </c:pt>
                <c:pt idx="1840">
                  <c:v>39224</c:v>
                </c:pt>
                <c:pt idx="1841">
                  <c:v>39225</c:v>
                </c:pt>
                <c:pt idx="1842">
                  <c:v>39226</c:v>
                </c:pt>
                <c:pt idx="1843">
                  <c:v>39227</c:v>
                </c:pt>
                <c:pt idx="1844">
                  <c:v>39228</c:v>
                </c:pt>
                <c:pt idx="1845">
                  <c:v>39229</c:v>
                </c:pt>
                <c:pt idx="1846">
                  <c:v>39230</c:v>
                </c:pt>
                <c:pt idx="1847">
                  <c:v>39231</c:v>
                </c:pt>
                <c:pt idx="1848">
                  <c:v>39232</c:v>
                </c:pt>
                <c:pt idx="1849">
                  <c:v>39233</c:v>
                </c:pt>
                <c:pt idx="1850">
                  <c:v>39234</c:v>
                </c:pt>
                <c:pt idx="1851">
                  <c:v>39235</c:v>
                </c:pt>
                <c:pt idx="1852">
                  <c:v>39236</c:v>
                </c:pt>
                <c:pt idx="1853">
                  <c:v>39237</c:v>
                </c:pt>
                <c:pt idx="1854">
                  <c:v>39238</c:v>
                </c:pt>
                <c:pt idx="1855">
                  <c:v>39239</c:v>
                </c:pt>
                <c:pt idx="1856">
                  <c:v>39240</c:v>
                </c:pt>
                <c:pt idx="1857">
                  <c:v>39241</c:v>
                </c:pt>
                <c:pt idx="1858">
                  <c:v>39242</c:v>
                </c:pt>
                <c:pt idx="1859">
                  <c:v>39243</c:v>
                </c:pt>
                <c:pt idx="1860">
                  <c:v>39244</c:v>
                </c:pt>
                <c:pt idx="1861">
                  <c:v>39245</c:v>
                </c:pt>
                <c:pt idx="1862">
                  <c:v>39246</c:v>
                </c:pt>
                <c:pt idx="1863">
                  <c:v>39247</c:v>
                </c:pt>
                <c:pt idx="1864">
                  <c:v>39248</c:v>
                </c:pt>
                <c:pt idx="1865">
                  <c:v>39249</c:v>
                </c:pt>
                <c:pt idx="1866">
                  <c:v>39250</c:v>
                </c:pt>
                <c:pt idx="1867">
                  <c:v>39251</c:v>
                </c:pt>
                <c:pt idx="1868">
                  <c:v>39252</c:v>
                </c:pt>
                <c:pt idx="1869">
                  <c:v>39253</c:v>
                </c:pt>
                <c:pt idx="1870">
                  <c:v>39254</c:v>
                </c:pt>
                <c:pt idx="1871">
                  <c:v>39255</c:v>
                </c:pt>
                <c:pt idx="1872">
                  <c:v>39256</c:v>
                </c:pt>
                <c:pt idx="1873">
                  <c:v>39257</c:v>
                </c:pt>
                <c:pt idx="1874">
                  <c:v>39258</c:v>
                </c:pt>
                <c:pt idx="1875">
                  <c:v>39259</c:v>
                </c:pt>
                <c:pt idx="1876">
                  <c:v>39260</c:v>
                </c:pt>
                <c:pt idx="1877">
                  <c:v>39261</c:v>
                </c:pt>
                <c:pt idx="1878">
                  <c:v>39262</c:v>
                </c:pt>
                <c:pt idx="1879">
                  <c:v>39263</c:v>
                </c:pt>
                <c:pt idx="1880">
                  <c:v>39264</c:v>
                </c:pt>
                <c:pt idx="1881">
                  <c:v>39265</c:v>
                </c:pt>
                <c:pt idx="1882">
                  <c:v>39266</c:v>
                </c:pt>
                <c:pt idx="1883">
                  <c:v>39267</c:v>
                </c:pt>
                <c:pt idx="1884">
                  <c:v>39268</c:v>
                </c:pt>
                <c:pt idx="1885">
                  <c:v>39269</c:v>
                </c:pt>
                <c:pt idx="1886">
                  <c:v>39270</c:v>
                </c:pt>
                <c:pt idx="1887">
                  <c:v>39271</c:v>
                </c:pt>
                <c:pt idx="1888">
                  <c:v>39272</c:v>
                </c:pt>
                <c:pt idx="1889">
                  <c:v>39273</c:v>
                </c:pt>
                <c:pt idx="1890">
                  <c:v>39274</c:v>
                </c:pt>
                <c:pt idx="1891">
                  <c:v>39275</c:v>
                </c:pt>
                <c:pt idx="1892">
                  <c:v>39276</c:v>
                </c:pt>
                <c:pt idx="1893">
                  <c:v>39277</c:v>
                </c:pt>
                <c:pt idx="1894">
                  <c:v>39278</c:v>
                </c:pt>
                <c:pt idx="1895">
                  <c:v>39279</c:v>
                </c:pt>
                <c:pt idx="1896">
                  <c:v>39280</c:v>
                </c:pt>
                <c:pt idx="1897">
                  <c:v>39281</c:v>
                </c:pt>
                <c:pt idx="1898">
                  <c:v>39282</c:v>
                </c:pt>
                <c:pt idx="1899">
                  <c:v>39283</c:v>
                </c:pt>
                <c:pt idx="1900">
                  <c:v>39284</c:v>
                </c:pt>
                <c:pt idx="1901">
                  <c:v>39285</c:v>
                </c:pt>
                <c:pt idx="1902">
                  <c:v>39286</c:v>
                </c:pt>
                <c:pt idx="1903">
                  <c:v>39287</c:v>
                </c:pt>
                <c:pt idx="1904">
                  <c:v>39288</c:v>
                </c:pt>
                <c:pt idx="1905">
                  <c:v>39289</c:v>
                </c:pt>
                <c:pt idx="1906">
                  <c:v>39290</c:v>
                </c:pt>
                <c:pt idx="1907">
                  <c:v>39291</c:v>
                </c:pt>
                <c:pt idx="1908">
                  <c:v>39292</c:v>
                </c:pt>
                <c:pt idx="1909">
                  <c:v>39293</c:v>
                </c:pt>
                <c:pt idx="1910">
                  <c:v>39294</c:v>
                </c:pt>
                <c:pt idx="1911">
                  <c:v>39295</c:v>
                </c:pt>
                <c:pt idx="1912">
                  <c:v>39296</c:v>
                </c:pt>
                <c:pt idx="1913">
                  <c:v>39297</c:v>
                </c:pt>
                <c:pt idx="1914">
                  <c:v>39298</c:v>
                </c:pt>
                <c:pt idx="1915">
                  <c:v>39299</c:v>
                </c:pt>
                <c:pt idx="1916">
                  <c:v>39300</c:v>
                </c:pt>
                <c:pt idx="1917">
                  <c:v>39301</c:v>
                </c:pt>
                <c:pt idx="1918">
                  <c:v>39302</c:v>
                </c:pt>
                <c:pt idx="1919">
                  <c:v>39303</c:v>
                </c:pt>
                <c:pt idx="1920">
                  <c:v>39304</c:v>
                </c:pt>
                <c:pt idx="1921">
                  <c:v>39305</c:v>
                </c:pt>
                <c:pt idx="1922">
                  <c:v>39306</c:v>
                </c:pt>
                <c:pt idx="1923">
                  <c:v>39307</c:v>
                </c:pt>
                <c:pt idx="1924">
                  <c:v>39308</c:v>
                </c:pt>
                <c:pt idx="1925">
                  <c:v>39309</c:v>
                </c:pt>
                <c:pt idx="1926">
                  <c:v>39310</c:v>
                </c:pt>
                <c:pt idx="1927">
                  <c:v>39311</c:v>
                </c:pt>
                <c:pt idx="1928">
                  <c:v>39312</c:v>
                </c:pt>
                <c:pt idx="1929">
                  <c:v>39313</c:v>
                </c:pt>
                <c:pt idx="1930">
                  <c:v>39314</c:v>
                </c:pt>
                <c:pt idx="1931">
                  <c:v>39315</c:v>
                </c:pt>
                <c:pt idx="1932">
                  <c:v>39316</c:v>
                </c:pt>
                <c:pt idx="1933">
                  <c:v>39317</c:v>
                </c:pt>
                <c:pt idx="1934">
                  <c:v>39318</c:v>
                </c:pt>
                <c:pt idx="1935">
                  <c:v>39319</c:v>
                </c:pt>
                <c:pt idx="1936">
                  <c:v>39320</c:v>
                </c:pt>
                <c:pt idx="1937">
                  <c:v>39321</c:v>
                </c:pt>
                <c:pt idx="1938">
                  <c:v>39322</c:v>
                </c:pt>
                <c:pt idx="1939">
                  <c:v>39323</c:v>
                </c:pt>
                <c:pt idx="1940">
                  <c:v>39324</c:v>
                </c:pt>
                <c:pt idx="1941">
                  <c:v>39325</c:v>
                </c:pt>
                <c:pt idx="1942">
                  <c:v>39326</c:v>
                </c:pt>
                <c:pt idx="1943">
                  <c:v>39327</c:v>
                </c:pt>
                <c:pt idx="1944">
                  <c:v>39328</c:v>
                </c:pt>
                <c:pt idx="1945">
                  <c:v>39329</c:v>
                </c:pt>
                <c:pt idx="1946">
                  <c:v>39330</c:v>
                </c:pt>
                <c:pt idx="1947">
                  <c:v>39331</c:v>
                </c:pt>
                <c:pt idx="1948">
                  <c:v>39332</c:v>
                </c:pt>
                <c:pt idx="1949">
                  <c:v>39333</c:v>
                </c:pt>
                <c:pt idx="1950">
                  <c:v>39334</c:v>
                </c:pt>
                <c:pt idx="1951">
                  <c:v>39335</c:v>
                </c:pt>
                <c:pt idx="1952">
                  <c:v>39336</c:v>
                </c:pt>
                <c:pt idx="1953">
                  <c:v>39337</c:v>
                </c:pt>
                <c:pt idx="1954">
                  <c:v>39338</c:v>
                </c:pt>
                <c:pt idx="1955">
                  <c:v>39339</c:v>
                </c:pt>
                <c:pt idx="1956">
                  <c:v>39340</c:v>
                </c:pt>
                <c:pt idx="1957">
                  <c:v>39341</c:v>
                </c:pt>
                <c:pt idx="1958">
                  <c:v>39342</c:v>
                </c:pt>
                <c:pt idx="1959">
                  <c:v>39343</c:v>
                </c:pt>
                <c:pt idx="1960">
                  <c:v>39344</c:v>
                </c:pt>
                <c:pt idx="1961">
                  <c:v>39345</c:v>
                </c:pt>
                <c:pt idx="1962">
                  <c:v>39346</c:v>
                </c:pt>
                <c:pt idx="1963">
                  <c:v>39347</c:v>
                </c:pt>
                <c:pt idx="1964">
                  <c:v>39348</c:v>
                </c:pt>
                <c:pt idx="1965">
                  <c:v>39349</c:v>
                </c:pt>
                <c:pt idx="1966">
                  <c:v>39350</c:v>
                </c:pt>
                <c:pt idx="1967">
                  <c:v>39351</c:v>
                </c:pt>
                <c:pt idx="1968">
                  <c:v>39352</c:v>
                </c:pt>
                <c:pt idx="1969">
                  <c:v>39353</c:v>
                </c:pt>
                <c:pt idx="1970">
                  <c:v>39354</c:v>
                </c:pt>
                <c:pt idx="1971">
                  <c:v>39355</c:v>
                </c:pt>
                <c:pt idx="1972">
                  <c:v>39356</c:v>
                </c:pt>
                <c:pt idx="1973">
                  <c:v>39357</c:v>
                </c:pt>
                <c:pt idx="1974">
                  <c:v>39358</c:v>
                </c:pt>
                <c:pt idx="1975">
                  <c:v>39359</c:v>
                </c:pt>
                <c:pt idx="1976">
                  <c:v>39360</c:v>
                </c:pt>
                <c:pt idx="1977">
                  <c:v>39361</c:v>
                </c:pt>
                <c:pt idx="1978">
                  <c:v>39362</c:v>
                </c:pt>
                <c:pt idx="1979">
                  <c:v>39363</c:v>
                </c:pt>
                <c:pt idx="1980">
                  <c:v>39364</c:v>
                </c:pt>
                <c:pt idx="1981">
                  <c:v>39365</c:v>
                </c:pt>
                <c:pt idx="1982">
                  <c:v>39366</c:v>
                </c:pt>
                <c:pt idx="1983">
                  <c:v>39367</c:v>
                </c:pt>
                <c:pt idx="1984">
                  <c:v>39368</c:v>
                </c:pt>
                <c:pt idx="1985">
                  <c:v>39369</c:v>
                </c:pt>
                <c:pt idx="1986">
                  <c:v>39370</c:v>
                </c:pt>
                <c:pt idx="1987">
                  <c:v>39371</c:v>
                </c:pt>
                <c:pt idx="1988">
                  <c:v>39372</c:v>
                </c:pt>
                <c:pt idx="1989">
                  <c:v>39373</c:v>
                </c:pt>
                <c:pt idx="1990">
                  <c:v>39374</c:v>
                </c:pt>
                <c:pt idx="1991">
                  <c:v>39375</c:v>
                </c:pt>
                <c:pt idx="1992">
                  <c:v>39376</c:v>
                </c:pt>
                <c:pt idx="1993">
                  <c:v>39377</c:v>
                </c:pt>
                <c:pt idx="1994">
                  <c:v>39378</c:v>
                </c:pt>
                <c:pt idx="1995">
                  <c:v>39379</c:v>
                </c:pt>
                <c:pt idx="1996">
                  <c:v>39380</c:v>
                </c:pt>
                <c:pt idx="1997">
                  <c:v>39381</c:v>
                </c:pt>
                <c:pt idx="1998">
                  <c:v>39382</c:v>
                </c:pt>
                <c:pt idx="1999">
                  <c:v>39383</c:v>
                </c:pt>
                <c:pt idx="2000">
                  <c:v>39384</c:v>
                </c:pt>
                <c:pt idx="2001">
                  <c:v>39385</c:v>
                </c:pt>
                <c:pt idx="2002">
                  <c:v>39386</c:v>
                </c:pt>
                <c:pt idx="2003">
                  <c:v>39387</c:v>
                </c:pt>
                <c:pt idx="2004">
                  <c:v>39388</c:v>
                </c:pt>
                <c:pt idx="2005">
                  <c:v>39389</c:v>
                </c:pt>
                <c:pt idx="2006">
                  <c:v>39390</c:v>
                </c:pt>
                <c:pt idx="2007">
                  <c:v>39391</c:v>
                </c:pt>
                <c:pt idx="2008">
                  <c:v>39392</c:v>
                </c:pt>
                <c:pt idx="2009">
                  <c:v>39393</c:v>
                </c:pt>
                <c:pt idx="2010">
                  <c:v>39394</c:v>
                </c:pt>
                <c:pt idx="2011">
                  <c:v>39395</c:v>
                </c:pt>
                <c:pt idx="2012">
                  <c:v>39396</c:v>
                </c:pt>
                <c:pt idx="2013">
                  <c:v>39397</c:v>
                </c:pt>
                <c:pt idx="2014">
                  <c:v>39398</c:v>
                </c:pt>
                <c:pt idx="2015">
                  <c:v>39399</c:v>
                </c:pt>
                <c:pt idx="2016">
                  <c:v>39400</c:v>
                </c:pt>
                <c:pt idx="2017">
                  <c:v>39401</c:v>
                </c:pt>
                <c:pt idx="2018">
                  <c:v>39402</c:v>
                </c:pt>
                <c:pt idx="2019">
                  <c:v>39403</c:v>
                </c:pt>
                <c:pt idx="2020">
                  <c:v>39404</c:v>
                </c:pt>
                <c:pt idx="2021">
                  <c:v>39405</c:v>
                </c:pt>
                <c:pt idx="2022">
                  <c:v>39406</c:v>
                </c:pt>
                <c:pt idx="2023">
                  <c:v>39407</c:v>
                </c:pt>
                <c:pt idx="2024">
                  <c:v>39408</c:v>
                </c:pt>
                <c:pt idx="2025">
                  <c:v>39409</c:v>
                </c:pt>
                <c:pt idx="2026">
                  <c:v>39410</c:v>
                </c:pt>
                <c:pt idx="2027">
                  <c:v>39411</c:v>
                </c:pt>
                <c:pt idx="2028">
                  <c:v>39412</c:v>
                </c:pt>
                <c:pt idx="2029">
                  <c:v>39413</c:v>
                </c:pt>
                <c:pt idx="2030">
                  <c:v>39414</c:v>
                </c:pt>
                <c:pt idx="2031">
                  <c:v>39415</c:v>
                </c:pt>
                <c:pt idx="2032">
                  <c:v>39416</c:v>
                </c:pt>
                <c:pt idx="2033">
                  <c:v>39417</c:v>
                </c:pt>
                <c:pt idx="2034">
                  <c:v>39418</c:v>
                </c:pt>
                <c:pt idx="2035">
                  <c:v>39419</c:v>
                </c:pt>
                <c:pt idx="2036">
                  <c:v>39420</c:v>
                </c:pt>
                <c:pt idx="2037">
                  <c:v>39421</c:v>
                </c:pt>
                <c:pt idx="2038">
                  <c:v>39422</c:v>
                </c:pt>
                <c:pt idx="2039">
                  <c:v>39423</c:v>
                </c:pt>
                <c:pt idx="2040">
                  <c:v>39424</c:v>
                </c:pt>
                <c:pt idx="2041">
                  <c:v>39425</c:v>
                </c:pt>
                <c:pt idx="2042">
                  <c:v>39426</c:v>
                </c:pt>
                <c:pt idx="2043">
                  <c:v>39427</c:v>
                </c:pt>
                <c:pt idx="2044">
                  <c:v>39428</c:v>
                </c:pt>
                <c:pt idx="2045">
                  <c:v>39429</c:v>
                </c:pt>
                <c:pt idx="2046">
                  <c:v>39430</c:v>
                </c:pt>
                <c:pt idx="2047">
                  <c:v>39431</c:v>
                </c:pt>
                <c:pt idx="2048">
                  <c:v>39432</c:v>
                </c:pt>
                <c:pt idx="2049">
                  <c:v>39433</c:v>
                </c:pt>
                <c:pt idx="2050">
                  <c:v>39434</c:v>
                </c:pt>
                <c:pt idx="2051">
                  <c:v>39435</c:v>
                </c:pt>
                <c:pt idx="2052">
                  <c:v>39436</c:v>
                </c:pt>
                <c:pt idx="2053">
                  <c:v>39437</c:v>
                </c:pt>
                <c:pt idx="2054">
                  <c:v>39438</c:v>
                </c:pt>
                <c:pt idx="2055">
                  <c:v>39439</c:v>
                </c:pt>
                <c:pt idx="2056">
                  <c:v>39440</c:v>
                </c:pt>
                <c:pt idx="2057">
                  <c:v>39441</c:v>
                </c:pt>
                <c:pt idx="2058">
                  <c:v>39442</c:v>
                </c:pt>
                <c:pt idx="2059">
                  <c:v>39443</c:v>
                </c:pt>
                <c:pt idx="2060">
                  <c:v>39444</c:v>
                </c:pt>
                <c:pt idx="2061">
                  <c:v>39445</c:v>
                </c:pt>
                <c:pt idx="2062">
                  <c:v>39446</c:v>
                </c:pt>
                <c:pt idx="2063">
                  <c:v>39447</c:v>
                </c:pt>
                <c:pt idx="2064">
                  <c:v>39448</c:v>
                </c:pt>
                <c:pt idx="2065">
                  <c:v>39449</c:v>
                </c:pt>
                <c:pt idx="2066">
                  <c:v>39450</c:v>
                </c:pt>
                <c:pt idx="2067">
                  <c:v>39451</c:v>
                </c:pt>
                <c:pt idx="2068">
                  <c:v>39452</c:v>
                </c:pt>
                <c:pt idx="2069">
                  <c:v>39453</c:v>
                </c:pt>
                <c:pt idx="2070">
                  <c:v>39454</c:v>
                </c:pt>
                <c:pt idx="2071">
                  <c:v>39455</c:v>
                </c:pt>
                <c:pt idx="2072">
                  <c:v>39456</c:v>
                </c:pt>
                <c:pt idx="2073">
                  <c:v>39457</c:v>
                </c:pt>
                <c:pt idx="2074">
                  <c:v>39458</c:v>
                </c:pt>
                <c:pt idx="2075">
                  <c:v>39459</c:v>
                </c:pt>
                <c:pt idx="2076">
                  <c:v>39460</c:v>
                </c:pt>
                <c:pt idx="2077">
                  <c:v>39461</c:v>
                </c:pt>
                <c:pt idx="2078">
                  <c:v>39462</c:v>
                </c:pt>
                <c:pt idx="2079">
                  <c:v>39463</c:v>
                </c:pt>
                <c:pt idx="2080">
                  <c:v>39464</c:v>
                </c:pt>
                <c:pt idx="2081">
                  <c:v>39465</c:v>
                </c:pt>
                <c:pt idx="2082">
                  <c:v>39466</c:v>
                </c:pt>
                <c:pt idx="2083">
                  <c:v>39467</c:v>
                </c:pt>
                <c:pt idx="2084">
                  <c:v>39468</c:v>
                </c:pt>
                <c:pt idx="2085">
                  <c:v>39469</c:v>
                </c:pt>
                <c:pt idx="2086">
                  <c:v>39470</c:v>
                </c:pt>
                <c:pt idx="2087">
                  <c:v>39471</c:v>
                </c:pt>
                <c:pt idx="2088">
                  <c:v>39472</c:v>
                </c:pt>
                <c:pt idx="2089">
                  <c:v>39473</c:v>
                </c:pt>
                <c:pt idx="2090">
                  <c:v>39474</c:v>
                </c:pt>
                <c:pt idx="2091">
                  <c:v>39475</c:v>
                </c:pt>
                <c:pt idx="2092">
                  <c:v>39476</c:v>
                </c:pt>
                <c:pt idx="2093">
                  <c:v>39477</c:v>
                </c:pt>
                <c:pt idx="2094">
                  <c:v>39478</c:v>
                </c:pt>
                <c:pt idx="2095">
                  <c:v>39479</c:v>
                </c:pt>
                <c:pt idx="2096">
                  <c:v>39480</c:v>
                </c:pt>
                <c:pt idx="2097">
                  <c:v>39481</c:v>
                </c:pt>
                <c:pt idx="2098">
                  <c:v>39482</c:v>
                </c:pt>
                <c:pt idx="2099">
                  <c:v>39483</c:v>
                </c:pt>
                <c:pt idx="2100">
                  <c:v>39484</c:v>
                </c:pt>
                <c:pt idx="2101">
                  <c:v>39485</c:v>
                </c:pt>
                <c:pt idx="2102">
                  <c:v>39486</c:v>
                </c:pt>
                <c:pt idx="2103">
                  <c:v>39487</c:v>
                </c:pt>
                <c:pt idx="2104">
                  <c:v>39488</c:v>
                </c:pt>
                <c:pt idx="2105">
                  <c:v>39489</c:v>
                </c:pt>
                <c:pt idx="2106">
                  <c:v>39490</c:v>
                </c:pt>
                <c:pt idx="2107">
                  <c:v>39491</c:v>
                </c:pt>
                <c:pt idx="2108">
                  <c:v>39492</c:v>
                </c:pt>
                <c:pt idx="2109">
                  <c:v>39493</c:v>
                </c:pt>
                <c:pt idx="2110">
                  <c:v>39494</c:v>
                </c:pt>
                <c:pt idx="2111">
                  <c:v>39495</c:v>
                </c:pt>
                <c:pt idx="2112">
                  <c:v>39496</c:v>
                </c:pt>
                <c:pt idx="2113">
                  <c:v>39497</c:v>
                </c:pt>
                <c:pt idx="2114">
                  <c:v>39498</c:v>
                </c:pt>
                <c:pt idx="2115">
                  <c:v>39499</c:v>
                </c:pt>
                <c:pt idx="2116">
                  <c:v>39500</c:v>
                </c:pt>
                <c:pt idx="2117">
                  <c:v>39501</c:v>
                </c:pt>
                <c:pt idx="2118">
                  <c:v>39502</c:v>
                </c:pt>
                <c:pt idx="2119">
                  <c:v>39503</c:v>
                </c:pt>
                <c:pt idx="2120">
                  <c:v>39504</c:v>
                </c:pt>
                <c:pt idx="2121">
                  <c:v>39505</c:v>
                </c:pt>
                <c:pt idx="2122">
                  <c:v>39506</c:v>
                </c:pt>
                <c:pt idx="2123">
                  <c:v>39507</c:v>
                </c:pt>
                <c:pt idx="2124">
                  <c:v>39508</c:v>
                </c:pt>
                <c:pt idx="2125">
                  <c:v>39509</c:v>
                </c:pt>
                <c:pt idx="2126">
                  <c:v>39510</c:v>
                </c:pt>
                <c:pt idx="2127">
                  <c:v>39511</c:v>
                </c:pt>
                <c:pt idx="2128">
                  <c:v>39512</c:v>
                </c:pt>
                <c:pt idx="2129">
                  <c:v>39513</c:v>
                </c:pt>
                <c:pt idx="2130">
                  <c:v>39514</c:v>
                </c:pt>
                <c:pt idx="2131">
                  <c:v>39515</c:v>
                </c:pt>
                <c:pt idx="2132">
                  <c:v>39516</c:v>
                </c:pt>
                <c:pt idx="2133">
                  <c:v>39517</c:v>
                </c:pt>
                <c:pt idx="2134">
                  <c:v>39518</c:v>
                </c:pt>
                <c:pt idx="2135">
                  <c:v>39519</c:v>
                </c:pt>
                <c:pt idx="2136">
                  <c:v>39520</c:v>
                </c:pt>
                <c:pt idx="2137">
                  <c:v>39521</c:v>
                </c:pt>
                <c:pt idx="2138">
                  <c:v>39522</c:v>
                </c:pt>
                <c:pt idx="2139">
                  <c:v>39523</c:v>
                </c:pt>
                <c:pt idx="2140">
                  <c:v>39524</c:v>
                </c:pt>
                <c:pt idx="2141">
                  <c:v>39525</c:v>
                </c:pt>
                <c:pt idx="2142">
                  <c:v>39526</c:v>
                </c:pt>
                <c:pt idx="2143">
                  <c:v>39527</c:v>
                </c:pt>
                <c:pt idx="2144">
                  <c:v>39528</c:v>
                </c:pt>
                <c:pt idx="2145">
                  <c:v>39529</c:v>
                </c:pt>
                <c:pt idx="2146">
                  <c:v>39530</c:v>
                </c:pt>
                <c:pt idx="2147">
                  <c:v>39531</c:v>
                </c:pt>
                <c:pt idx="2148">
                  <c:v>39532</c:v>
                </c:pt>
                <c:pt idx="2149">
                  <c:v>39533</c:v>
                </c:pt>
                <c:pt idx="2150">
                  <c:v>39534</c:v>
                </c:pt>
                <c:pt idx="2151">
                  <c:v>39535</c:v>
                </c:pt>
                <c:pt idx="2152">
                  <c:v>39536</c:v>
                </c:pt>
                <c:pt idx="2153">
                  <c:v>39537</c:v>
                </c:pt>
                <c:pt idx="2154">
                  <c:v>39538</c:v>
                </c:pt>
                <c:pt idx="2155">
                  <c:v>39539</c:v>
                </c:pt>
                <c:pt idx="2156">
                  <c:v>39540</c:v>
                </c:pt>
                <c:pt idx="2157">
                  <c:v>39541</c:v>
                </c:pt>
                <c:pt idx="2158">
                  <c:v>39542</c:v>
                </c:pt>
                <c:pt idx="2159">
                  <c:v>39543</c:v>
                </c:pt>
                <c:pt idx="2160">
                  <c:v>39544</c:v>
                </c:pt>
                <c:pt idx="2161">
                  <c:v>39545</c:v>
                </c:pt>
                <c:pt idx="2162">
                  <c:v>39546</c:v>
                </c:pt>
                <c:pt idx="2163">
                  <c:v>39547</c:v>
                </c:pt>
                <c:pt idx="2164">
                  <c:v>39548</c:v>
                </c:pt>
                <c:pt idx="2165">
                  <c:v>39549</c:v>
                </c:pt>
                <c:pt idx="2166">
                  <c:v>39550</c:v>
                </c:pt>
                <c:pt idx="2167">
                  <c:v>39551</c:v>
                </c:pt>
                <c:pt idx="2168">
                  <c:v>39552</c:v>
                </c:pt>
                <c:pt idx="2169">
                  <c:v>39553</c:v>
                </c:pt>
                <c:pt idx="2170">
                  <c:v>39554</c:v>
                </c:pt>
                <c:pt idx="2171">
                  <c:v>39555</c:v>
                </c:pt>
                <c:pt idx="2172">
                  <c:v>39556</c:v>
                </c:pt>
                <c:pt idx="2173">
                  <c:v>39557</c:v>
                </c:pt>
                <c:pt idx="2174">
                  <c:v>39558</c:v>
                </c:pt>
                <c:pt idx="2175">
                  <c:v>39559</c:v>
                </c:pt>
                <c:pt idx="2176">
                  <c:v>39560</c:v>
                </c:pt>
                <c:pt idx="2177">
                  <c:v>39561</c:v>
                </c:pt>
                <c:pt idx="2178">
                  <c:v>39562</c:v>
                </c:pt>
                <c:pt idx="2179">
                  <c:v>39563</c:v>
                </c:pt>
                <c:pt idx="2180">
                  <c:v>39564</c:v>
                </c:pt>
                <c:pt idx="2181">
                  <c:v>39565</c:v>
                </c:pt>
                <c:pt idx="2182">
                  <c:v>39566</c:v>
                </c:pt>
                <c:pt idx="2183">
                  <c:v>39567</c:v>
                </c:pt>
                <c:pt idx="2184">
                  <c:v>39568</c:v>
                </c:pt>
                <c:pt idx="2185">
                  <c:v>39569</c:v>
                </c:pt>
                <c:pt idx="2186">
                  <c:v>39570</c:v>
                </c:pt>
                <c:pt idx="2187">
                  <c:v>39571</c:v>
                </c:pt>
                <c:pt idx="2188">
                  <c:v>39572</c:v>
                </c:pt>
                <c:pt idx="2189">
                  <c:v>39573</c:v>
                </c:pt>
                <c:pt idx="2190">
                  <c:v>39574</c:v>
                </c:pt>
                <c:pt idx="2191">
                  <c:v>39575</c:v>
                </c:pt>
                <c:pt idx="2192">
                  <c:v>39576</c:v>
                </c:pt>
                <c:pt idx="2193">
                  <c:v>39577</c:v>
                </c:pt>
                <c:pt idx="2194">
                  <c:v>39578</c:v>
                </c:pt>
                <c:pt idx="2195">
                  <c:v>39579</c:v>
                </c:pt>
                <c:pt idx="2196">
                  <c:v>39580</c:v>
                </c:pt>
                <c:pt idx="2197">
                  <c:v>39581</c:v>
                </c:pt>
                <c:pt idx="2198">
                  <c:v>39582</c:v>
                </c:pt>
                <c:pt idx="2199">
                  <c:v>39583</c:v>
                </c:pt>
                <c:pt idx="2200">
                  <c:v>39584</c:v>
                </c:pt>
                <c:pt idx="2201">
                  <c:v>39585</c:v>
                </c:pt>
                <c:pt idx="2202">
                  <c:v>39586</c:v>
                </c:pt>
                <c:pt idx="2203">
                  <c:v>39587</c:v>
                </c:pt>
                <c:pt idx="2204">
                  <c:v>39588</c:v>
                </c:pt>
                <c:pt idx="2205">
                  <c:v>39589</c:v>
                </c:pt>
                <c:pt idx="2206">
                  <c:v>39590</c:v>
                </c:pt>
                <c:pt idx="2207">
                  <c:v>39591</c:v>
                </c:pt>
                <c:pt idx="2208">
                  <c:v>39592</c:v>
                </c:pt>
                <c:pt idx="2209">
                  <c:v>39593</c:v>
                </c:pt>
                <c:pt idx="2210">
                  <c:v>39594</c:v>
                </c:pt>
                <c:pt idx="2211">
                  <c:v>39595</c:v>
                </c:pt>
                <c:pt idx="2212">
                  <c:v>39596</c:v>
                </c:pt>
                <c:pt idx="2213">
                  <c:v>39597</c:v>
                </c:pt>
                <c:pt idx="2214">
                  <c:v>39598</c:v>
                </c:pt>
                <c:pt idx="2215">
                  <c:v>39599</c:v>
                </c:pt>
                <c:pt idx="2216">
                  <c:v>39600</c:v>
                </c:pt>
                <c:pt idx="2217">
                  <c:v>39601</c:v>
                </c:pt>
                <c:pt idx="2218">
                  <c:v>39602</c:v>
                </c:pt>
                <c:pt idx="2219">
                  <c:v>39603</c:v>
                </c:pt>
                <c:pt idx="2220">
                  <c:v>39604</c:v>
                </c:pt>
                <c:pt idx="2221">
                  <c:v>39605</c:v>
                </c:pt>
                <c:pt idx="2222">
                  <c:v>39606</c:v>
                </c:pt>
                <c:pt idx="2223">
                  <c:v>39607</c:v>
                </c:pt>
                <c:pt idx="2224">
                  <c:v>39608</c:v>
                </c:pt>
                <c:pt idx="2225">
                  <c:v>39609</c:v>
                </c:pt>
                <c:pt idx="2226">
                  <c:v>39610</c:v>
                </c:pt>
                <c:pt idx="2227">
                  <c:v>39611</c:v>
                </c:pt>
                <c:pt idx="2228">
                  <c:v>39612</c:v>
                </c:pt>
                <c:pt idx="2229">
                  <c:v>39613</c:v>
                </c:pt>
                <c:pt idx="2230">
                  <c:v>39614</c:v>
                </c:pt>
                <c:pt idx="2231">
                  <c:v>39615</c:v>
                </c:pt>
                <c:pt idx="2232">
                  <c:v>39616</c:v>
                </c:pt>
                <c:pt idx="2233">
                  <c:v>39617</c:v>
                </c:pt>
                <c:pt idx="2234">
                  <c:v>39618</c:v>
                </c:pt>
                <c:pt idx="2235">
                  <c:v>39619</c:v>
                </c:pt>
                <c:pt idx="2236">
                  <c:v>39620</c:v>
                </c:pt>
                <c:pt idx="2237">
                  <c:v>39621</c:v>
                </c:pt>
                <c:pt idx="2238">
                  <c:v>39622</c:v>
                </c:pt>
                <c:pt idx="2239">
                  <c:v>39623</c:v>
                </c:pt>
                <c:pt idx="2240">
                  <c:v>39624</c:v>
                </c:pt>
                <c:pt idx="2241">
                  <c:v>39625</c:v>
                </c:pt>
                <c:pt idx="2242">
                  <c:v>39626</c:v>
                </c:pt>
                <c:pt idx="2243">
                  <c:v>39627</c:v>
                </c:pt>
                <c:pt idx="2244">
                  <c:v>39628</c:v>
                </c:pt>
                <c:pt idx="2245">
                  <c:v>39629</c:v>
                </c:pt>
                <c:pt idx="2246">
                  <c:v>39630</c:v>
                </c:pt>
                <c:pt idx="2247">
                  <c:v>39631</c:v>
                </c:pt>
                <c:pt idx="2248">
                  <c:v>39632</c:v>
                </c:pt>
                <c:pt idx="2249">
                  <c:v>39633</c:v>
                </c:pt>
                <c:pt idx="2250">
                  <c:v>39634</c:v>
                </c:pt>
                <c:pt idx="2251">
                  <c:v>39635</c:v>
                </c:pt>
                <c:pt idx="2252">
                  <c:v>39636</c:v>
                </c:pt>
                <c:pt idx="2253">
                  <c:v>39637</c:v>
                </c:pt>
                <c:pt idx="2254">
                  <c:v>39638</c:v>
                </c:pt>
                <c:pt idx="2255">
                  <c:v>39639</c:v>
                </c:pt>
                <c:pt idx="2256">
                  <c:v>39640</c:v>
                </c:pt>
                <c:pt idx="2257">
                  <c:v>39641</c:v>
                </c:pt>
                <c:pt idx="2258">
                  <c:v>39642</c:v>
                </c:pt>
                <c:pt idx="2259">
                  <c:v>39643</c:v>
                </c:pt>
                <c:pt idx="2260">
                  <c:v>39644</c:v>
                </c:pt>
                <c:pt idx="2261">
                  <c:v>39645</c:v>
                </c:pt>
                <c:pt idx="2262">
                  <c:v>39646</c:v>
                </c:pt>
                <c:pt idx="2263">
                  <c:v>39647</c:v>
                </c:pt>
                <c:pt idx="2264">
                  <c:v>39648</c:v>
                </c:pt>
                <c:pt idx="2265">
                  <c:v>39649</c:v>
                </c:pt>
                <c:pt idx="2266">
                  <c:v>39650</c:v>
                </c:pt>
                <c:pt idx="2267">
                  <c:v>39651</c:v>
                </c:pt>
                <c:pt idx="2268">
                  <c:v>39652</c:v>
                </c:pt>
                <c:pt idx="2269">
                  <c:v>39653</c:v>
                </c:pt>
                <c:pt idx="2270">
                  <c:v>39654</c:v>
                </c:pt>
                <c:pt idx="2271">
                  <c:v>39655</c:v>
                </c:pt>
                <c:pt idx="2272">
                  <c:v>39656</c:v>
                </c:pt>
                <c:pt idx="2273">
                  <c:v>39657</c:v>
                </c:pt>
                <c:pt idx="2274">
                  <c:v>39658</c:v>
                </c:pt>
                <c:pt idx="2275">
                  <c:v>39659</c:v>
                </c:pt>
                <c:pt idx="2276">
                  <c:v>39660</c:v>
                </c:pt>
                <c:pt idx="2277">
                  <c:v>39661</c:v>
                </c:pt>
                <c:pt idx="2278">
                  <c:v>39662</c:v>
                </c:pt>
                <c:pt idx="2279">
                  <c:v>39663</c:v>
                </c:pt>
                <c:pt idx="2280">
                  <c:v>39664</c:v>
                </c:pt>
                <c:pt idx="2281">
                  <c:v>39665</c:v>
                </c:pt>
                <c:pt idx="2282">
                  <c:v>39666</c:v>
                </c:pt>
                <c:pt idx="2283">
                  <c:v>39667</c:v>
                </c:pt>
                <c:pt idx="2284">
                  <c:v>39668</c:v>
                </c:pt>
                <c:pt idx="2285">
                  <c:v>39669</c:v>
                </c:pt>
                <c:pt idx="2286">
                  <c:v>39670</c:v>
                </c:pt>
                <c:pt idx="2287">
                  <c:v>39671</c:v>
                </c:pt>
                <c:pt idx="2288">
                  <c:v>39672</c:v>
                </c:pt>
                <c:pt idx="2289">
                  <c:v>39673</c:v>
                </c:pt>
                <c:pt idx="2290">
                  <c:v>39674</c:v>
                </c:pt>
                <c:pt idx="2291">
                  <c:v>39675</c:v>
                </c:pt>
                <c:pt idx="2292">
                  <c:v>39676</c:v>
                </c:pt>
                <c:pt idx="2293">
                  <c:v>39677</c:v>
                </c:pt>
                <c:pt idx="2294">
                  <c:v>39678</c:v>
                </c:pt>
                <c:pt idx="2295">
                  <c:v>39679</c:v>
                </c:pt>
                <c:pt idx="2296">
                  <c:v>39680</c:v>
                </c:pt>
                <c:pt idx="2297">
                  <c:v>39681</c:v>
                </c:pt>
                <c:pt idx="2298">
                  <c:v>39682</c:v>
                </c:pt>
                <c:pt idx="2299">
                  <c:v>39683</c:v>
                </c:pt>
                <c:pt idx="2300">
                  <c:v>39684</c:v>
                </c:pt>
                <c:pt idx="2301">
                  <c:v>39685</c:v>
                </c:pt>
                <c:pt idx="2302">
                  <c:v>39686</c:v>
                </c:pt>
                <c:pt idx="2303">
                  <c:v>39687</c:v>
                </c:pt>
                <c:pt idx="2304">
                  <c:v>39688</c:v>
                </c:pt>
                <c:pt idx="2305">
                  <c:v>39689</c:v>
                </c:pt>
                <c:pt idx="2306">
                  <c:v>39690</c:v>
                </c:pt>
                <c:pt idx="2307">
                  <c:v>39691</c:v>
                </c:pt>
                <c:pt idx="2308">
                  <c:v>39692</c:v>
                </c:pt>
                <c:pt idx="2309">
                  <c:v>39693</c:v>
                </c:pt>
                <c:pt idx="2310">
                  <c:v>39694</c:v>
                </c:pt>
                <c:pt idx="2311">
                  <c:v>39695</c:v>
                </c:pt>
                <c:pt idx="2312">
                  <c:v>39696</c:v>
                </c:pt>
                <c:pt idx="2313">
                  <c:v>39697</c:v>
                </c:pt>
                <c:pt idx="2314">
                  <c:v>39698</c:v>
                </c:pt>
                <c:pt idx="2315">
                  <c:v>39699</c:v>
                </c:pt>
                <c:pt idx="2316">
                  <c:v>39700</c:v>
                </c:pt>
                <c:pt idx="2317">
                  <c:v>39701</c:v>
                </c:pt>
                <c:pt idx="2318">
                  <c:v>39702</c:v>
                </c:pt>
                <c:pt idx="2319">
                  <c:v>39703</c:v>
                </c:pt>
                <c:pt idx="2320">
                  <c:v>39704</c:v>
                </c:pt>
                <c:pt idx="2321">
                  <c:v>39705</c:v>
                </c:pt>
                <c:pt idx="2322">
                  <c:v>39706</c:v>
                </c:pt>
                <c:pt idx="2323">
                  <c:v>39707</c:v>
                </c:pt>
                <c:pt idx="2324">
                  <c:v>39708</c:v>
                </c:pt>
                <c:pt idx="2325">
                  <c:v>39709</c:v>
                </c:pt>
                <c:pt idx="2326">
                  <c:v>39710</c:v>
                </c:pt>
                <c:pt idx="2327">
                  <c:v>39711</c:v>
                </c:pt>
                <c:pt idx="2328">
                  <c:v>39712</c:v>
                </c:pt>
                <c:pt idx="2329">
                  <c:v>39713</c:v>
                </c:pt>
                <c:pt idx="2330">
                  <c:v>39714</c:v>
                </c:pt>
                <c:pt idx="2331">
                  <c:v>39715</c:v>
                </c:pt>
                <c:pt idx="2332">
                  <c:v>39716</c:v>
                </c:pt>
                <c:pt idx="2333">
                  <c:v>39717</c:v>
                </c:pt>
                <c:pt idx="2334">
                  <c:v>39718</c:v>
                </c:pt>
                <c:pt idx="2335">
                  <c:v>39719</c:v>
                </c:pt>
                <c:pt idx="2336">
                  <c:v>39720</c:v>
                </c:pt>
                <c:pt idx="2337">
                  <c:v>39721</c:v>
                </c:pt>
                <c:pt idx="2338">
                  <c:v>39722</c:v>
                </c:pt>
                <c:pt idx="2339">
                  <c:v>39723</c:v>
                </c:pt>
                <c:pt idx="2340">
                  <c:v>39724</c:v>
                </c:pt>
                <c:pt idx="2341">
                  <c:v>39725</c:v>
                </c:pt>
                <c:pt idx="2342">
                  <c:v>39726</c:v>
                </c:pt>
                <c:pt idx="2343">
                  <c:v>39727</c:v>
                </c:pt>
                <c:pt idx="2344">
                  <c:v>39728</c:v>
                </c:pt>
                <c:pt idx="2345">
                  <c:v>39729</c:v>
                </c:pt>
                <c:pt idx="2346">
                  <c:v>39730</c:v>
                </c:pt>
                <c:pt idx="2347">
                  <c:v>39731</c:v>
                </c:pt>
                <c:pt idx="2348">
                  <c:v>39732</c:v>
                </c:pt>
                <c:pt idx="2349">
                  <c:v>39733</c:v>
                </c:pt>
                <c:pt idx="2350">
                  <c:v>39734</c:v>
                </c:pt>
                <c:pt idx="2351">
                  <c:v>39735</c:v>
                </c:pt>
                <c:pt idx="2352">
                  <c:v>39736</c:v>
                </c:pt>
                <c:pt idx="2353">
                  <c:v>39737</c:v>
                </c:pt>
                <c:pt idx="2354">
                  <c:v>39738</c:v>
                </c:pt>
                <c:pt idx="2355">
                  <c:v>39739</c:v>
                </c:pt>
                <c:pt idx="2356">
                  <c:v>39740</c:v>
                </c:pt>
                <c:pt idx="2357">
                  <c:v>39741</c:v>
                </c:pt>
                <c:pt idx="2358">
                  <c:v>39742</c:v>
                </c:pt>
                <c:pt idx="2359">
                  <c:v>39743</c:v>
                </c:pt>
                <c:pt idx="2360">
                  <c:v>39744</c:v>
                </c:pt>
                <c:pt idx="2361">
                  <c:v>39745</c:v>
                </c:pt>
                <c:pt idx="2362">
                  <c:v>39746</c:v>
                </c:pt>
                <c:pt idx="2363">
                  <c:v>39747</c:v>
                </c:pt>
                <c:pt idx="2364">
                  <c:v>39748</c:v>
                </c:pt>
                <c:pt idx="2365">
                  <c:v>39749</c:v>
                </c:pt>
                <c:pt idx="2366">
                  <c:v>39750</c:v>
                </c:pt>
                <c:pt idx="2367">
                  <c:v>39751</c:v>
                </c:pt>
                <c:pt idx="2368">
                  <c:v>39752</c:v>
                </c:pt>
                <c:pt idx="2369">
                  <c:v>39753</c:v>
                </c:pt>
                <c:pt idx="2370">
                  <c:v>39754</c:v>
                </c:pt>
                <c:pt idx="2371">
                  <c:v>39755</c:v>
                </c:pt>
                <c:pt idx="2372">
                  <c:v>39756</c:v>
                </c:pt>
                <c:pt idx="2373">
                  <c:v>39757</c:v>
                </c:pt>
                <c:pt idx="2374">
                  <c:v>39758</c:v>
                </c:pt>
                <c:pt idx="2375">
                  <c:v>39759</c:v>
                </c:pt>
                <c:pt idx="2376">
                  <c:v>39760</c:v>
                </c:pt>
                <c:pt idx="2377">
                  <c:v>39761</c:v>
                </c:pt>
                <c:pt idx="2378">
                  <c:v>39762</c:v>
                </c:pt>
                <c:pt idx="2379">
                  <c:v>39763</c:v>
                </c:pt>
                <c:pt idx="2380">
                  <c:v>39764</c:v>
                </c:pt>
                <c:pt idx="2381">
                  <c:v>39765</c:v>
                </c:pt>
                <c:pt idx="2382">
                  <c:v>39766</c:v>
                </c:pt>
                <c:pt idx="2383">
                  <c:v>39767</c:v>
                </c:pt>
                <c:pt idx="2384">
                  <c:v>39768</c:v>
                </c:pt>
                <c:pt idx="2385">
                  <c:v>39769</c:v>
                </c:pt>
                <c:pt idx="2386">
                  <c:v>39770</c:v>
                </c:pt>
                <c:pt idx="2387">
                  <c:v>39771</c:v>
                </c:pt>
                <c:pt idx="2388">
                  <c:v>39772</c:v>
                </c:pt>
                <c:pt idx="2389">
                  <c:v>39773</c:v>
                </c:pt>
                <c:pt idx="2390">
                  <c:v>39774</c:v>
                </c:pt>
                <c:pt idx="2391">
                  <c:v>39775</c:v>
                </c:pt>
                <c:pt idx="2392">
                  <c:v>39776</c:v>
                </c:pt>
                <c:pt idx="2393">
                  <c:v>39777</c:v>
                </c:pt>
                <c:pt idx="2394">
                  <c:v>39778</c:v>
                </c:pt>
                <c:pt idx="2395">
                  <c:v>39779</c:v>
                </c:pt>
                <c:pt idx="2396">
                  <c:v>39780</c:v>
                </c:pt>
                <c:pt idx="2397">
                  <c:v>39781</c:v>
                </c:pt>
                <c:pt idx="2398">
                  <c:v>39782</c:v>
                </c:pt>
                <c:pt idx="2399">
                  <c:v>39783</c:v>
                </c:pt>
                <c:pt idx="2400">
                  <c:v>39784</c:v>
                </c:pt>
                <c:pt idx="2401">
                  <c:v>39785</c:v>
                </c:pt>
                <c:pt idx="2402">
                  <c:v>39786</c:v>
                </c:pt>
                <c:pt idx="2403">
                  <c:v>39787</c:v>
                </c:pt>
                <c:pt idx="2404">
                  <c:v>39788</c:v>
                </c:pt>
                <c:pt idx="2405">
                  <c:v>39789</c:v>
                </c:pt>
                <c:pt idx="2406">
                  <c:v>39790</c:v>
                </c:pt>
                <c:pt idx="2407">
                  <c:v>39791</c:v>
                </c:pt>
                <c:pt idx="2408">
                  <c:v>39792</c:v>
                </c:pt>
                <c:pt idx="2409">
                  <c:v>39793</c:v>
                </c:pt>
                <c:pt idx="2410">
                  <c:v>39794</c:v>
                </c:pt>
                <c:pt idx="2411">
                  <c:v>39795</c:v>
                </c:pt>
                <c:pt idx="2412">
                  <c:v>39796</c:v>
                </c:pt>
                <c:pt idx="2413">
                  <c:v>39797</c:v>
                </c:pt>
                <c:pt idx="2414">
                  <c:v>39798</c:v>
                </c:pt>
                <c:pt idx="2415">
                  <c:v>39799</c:v>
                </c:pt>
                <c:pt idx="2416">
                  <c:v>39800</c:v>
                </c:pt>
                <c:pt idx="2417">
                  <c:v>39801</c:v>
                </c:pt>
                <c:pt idx="2418">
                  <c:v>39802</c:v>
                </c:pt>
                <c:pt idx="2419">
                  <c:v>39803</c:v>
                </c:pt>
                <c:pt idx="2420">
                  <c:v>39804</c:v>
                </c:pt>
                <c:pt idx="2421">
                  <c:v>39805</c:v>
                </c:pt>
                <c:pt idx="2422">
                  <c:v>39806</c:v>
                </c:pt>
                <c:pt idx="2423">
                  <c:v>39807</c:v>
                </c:pt>
                <c:pt idx="2424">
                  <c:v>39808</c:v>
                </c:pt>
                <c:pt idx="2425">
                  <c:v>39809</c:v>
                </c:pt>
                <c:pt idx="2426">
                  <c:v>39810</c:v>
                </c:pt>
                <c:pt idx="2427">
                  <c:v>39811</c:v>
                </c:pt>
                <c:pt idx="2428">
                  <c:v>39812</c:v>
                </c:pt>
                <c:pt idx="2429">
                  <c:v>39813</c:v>
                </c:pt>
                <c:pt idx="2430">
                  <c:v>39814</c:v>
                </c:pt>
                <c:pt idx="2431">
                  <c:v>39815</c:v>
                </c:pt>
                <c:pt idx="2432">
                  <c:v>39816</c:v>
                </c:pt>
                <c:pt idx="2433">
                  <c:v>39817</c:v>
                </c:pt>
                <c:pt idx="2434">
                  <c:v>39818</c:v>
                </c:pt>
                <c:pt idx="2435">
                  <c:v>39819</c:v>
                </c:pt>
                <c:pt idx="2436">
                  <c:v>39820</c:v>
                </c:pt>
                <c:pt idx="2437">
                  <c:v>39821</c:v>
                </c:pt>
                <c:pt idx="2438">
                  <c:v>39822</c:v>
                </c:pt>
                <c:pt idx="2439">
                  <c:v>39823</c:v>
                </c:pt>
                <c:pt idx="2440">
                  <c:v>39824</c:v>
                </c:pt>
                <c:pt idx="2441">
                  <c:v>39825</c:v>
                </c:pt>
                <c:pt idx="2442">
                  <c:v>39826</c:v>
                </c:pt>
                <c:pt idx="2443">
                  <c:v>39827</c:v>
                </c:pt>
                <c:pt idx="2444">
                  <c:v>39828</c:v>
                </c:pt>
                <c:pt idx="2445">
                  <c:v>39829</c:v>
                </c:pt>
                <c:pt idx="2446">
                  <c:v>39830</c:v>
                </c:pt>
                <c:pt idx="2447">
                  <c:v>39831</c:v>
                </c:pt>
                <c:pt idx="2448">
                  <c:v>39832</c:v>
                </c:pt>
                <c:pt idx="2449">
                  <c:v>39833</c:v>
                </c:pt>
                <c:pt idx="2450">
                  <c:v>39834</c:v>
                </c:pt>
                <c:pt idx="2451">
                  <c:v>39835</c:v>
                </c:pt>
                <c:pt idx="2452">
                  <c:v>39836</c:v>
                </c:pt>
                <c:pt idx="2453">
                  <c:v>39837</c:v>
                </c:pt>
                <c:pt idx="2454">
                  <c:v>39838</c:v>
                </c:pt>
                <c:pt idx="2455">
                  <c:v>39839</c:v>
                </c:pt>
                <c:pt idx="2456">
                  <c:v>39840</c:v>
                </c:pt>
                <c:pt idx="2457">
                  <c:v>39841</c:v>
                </c:pt>
                <c:pt idx="2458">
                  <c:v>39842</c:v>
                </c:pt>
                <c:pt idx="2459">
                  <c:v>39843</c:v>
                </c:pt>
                <c:pt idx="2460">
                  <c:v>39844</c:v>
                </c:pt>
                <c:pt idx="2461">
                  <c:v>39845</c:v>
                </c:pt>
                <c:pt idx="2462">
                  <c:v>39846</c:v>
                </c:pt>
                <c:pt idx="2463">
                  <c:v>39847</c:v>
                </c:pt>
                <c:pt idx="2464">
                  <c:v>39848</c:v>
                </c:pt>
                <c:pt idx="2465">
                  <c:v>39849</c:v>
                </c:pt>
                <c:pt idx="2466">
                  <c:v>39850</c:v>
                </c:pt>
                <c:pt idx="2467">
                  <c:v>39851</c:v>
                </c:pt>
                <c:pt idx="2468">
                  <c:v>39852</c:v>
                </c:pt>
                <c:pt idx="2469">
                  <c:v>39853</c:v>
                </c:pt>
                <c:pt idx="2470">
                  <c:v>39854</c:v>
                </c:pt>
                <c:pt idx="2471">
                  <c:v>39855</c:v>
                </c:pt>
                <c:pt idx="2472">
                  <c:v>39856</c:v>
                </c:pt>
                <c:pt idx="2473">
                  <c:v>39857</c:v>
                </c:pt>
                <c:pt idx="2474">
                  <c:v>39858</c:v>
                </c:pt>
                <c:pt idx="2475">
                  <c:v>39859</c:v>
                </c:pt>
                <c:pt idx="2476">
                  <c:v>39860</c:v>
                </c:pt>
                <c:pt idx="2477">
                  <c:v>39861</c:v>
                </c:pt>
                <c:pt idx="2478">
                  <c:v>39862</c:v>
                </c:pt>
                <c:pt idx="2479">
                  <c:v>39863</c:v>
                </c:pt>
                <c:pt idx="2480">
                  <c:v>39864</c:v>
                </c:pt>
                <c:pt idx="2481">
                  <c:v>39865</c:v>
                </c:pt>
                <c:pt idx="2482">
                  <c:v>39866</c:v>
                </c:pt>
                <c:pt idx="2483">
                  <c:v>39867</c:v>
                </c:pt>
                <c:pt idx="2484">
                  <c:v>39868</c:v>
                </c:pt>
                <c:pt idx="2485">
                  <c:v>39869</c:v>
                </c:pt>
                <c:pt idx="2486">
                  <c:v>39870</c:v>
                </c:pt>
                <c:pt idx="2487">
                  <c:v>39871</c:v>
                </c:pt>
                <c:pt idx="2488">
                  <c:v>39872</c:v>
                </c:pt>
                <c:pt idx="2489">
                  <c:v>39873</c:v>
                </c:pt>
                <c:pt idx="2490">
                  <c:v>39874</c:v>
                </c:pt>
                <c:pt idx="2491">
                  <c:v>39875</c:v>
                </c:pt>
                <c:pt idx="2492">
                  <c:v>39876</c:v>
                </c:pt>
                <c:pt idx="2493">
                  <c:v>39877</c:v>
                </c:pt>
                <c:pt idx="2494">
                  <c:v>39878</c:v>
                </c:pt>
                <c:pt idx="2495">
                  <c:v>39879</c:v>
                </c:pt>
                <c:pt idx="2496">
                  <c:v>39880</c:v>
                </c:pt>
                <c:pt idx="2497">
                  <c:v>39881</c:v>
                </c:pt>
                <c:pt idx="2498">
                  <c:v>39882</c:v>
                </c:pt>
                <c:pt idx="2499">
                  <c:v>39883</c:v>
                </c:pt>
                <c:pt idx="2500">
                  <c:v>39884</c:v>
                </c:pt>
                <c:pt idx="2501">
                  <c:v>39885</c:v>
                </c:pt>
                <c:pt idx="2502">
                  <c:v>39886</c:v>
                </c:pt>
                <c:pt idx="2503">
                  <c:v>39887</c:v>
                </c:pt>
                <c:pt idx="2504">
                  <c:v>39888</c:v>
                </c:pt>
                <c:pt idx="2505">
                  <c:v>39889</c:v>
                </c:pt>
                <c:pt idx="2506">
                  <c:v>39890</c:v>
                </c:pt>
                <c:pt idx="2507">
                  <c:v>39891</c:v>
                </c:pt>
                <c:pt idx="2508">
                  <c:v>39892</c:v>
                </c:pt>
                <c:pt idx="2509">
                  <c:v>39893</c:v>
                </c:pt>
                <c:pt idx="2510">
                  <c:v>39894</c:v>
                </c:pt>
                <c:pt idx="2511">
                  <c:v>39895</c:v>
                </c:pt>
                <c:pt idx="2512">
                  <c:v>39896</c:v>
                </c:pt>
                <c:pt idx="2513">
                  <c:v>39897</c:v>
                </c:pt>
                <c:pt idx="2514">
                  <c:v>39898</c:v>
                </c:pt>
                <c:pt idx="2515">
                  <c:v>39899</c:v>
                </c:pt>
                <c:pt idx="2516">
                  <c:v>39900</c:v>
                </c:pt>
                <c:pt idx="2517">
                  <c:v>39901</c:v>
                </c:pt>
                <c:pt idx="2518">
                  <c:v>39902</c:v>
                </c:pt>
                <c:pt idx="2519">
                  <c:v>39903</c:v>
                </c:pt>
                <c:pt idx="2520">
                  <c:v>39904</c:v>
                </c:pt>
                <c:pt idx="2521">
                  <c:v>39905</c:v>
                </c:pt>
                <c:pt idx="2522">
                  <c:v>39906</c:v>
                </c:pt>
                <c:pt idx="2523">
                  <c:v>39907</c:v>
                </c:pt>
                <c:pt idx="2524">
                  <c:v>39908</c:v>
                </c:pt>
                <c:pt idx="2525">
                  <c:v>39909</c:v>
                </c:pt>
                <c:pt idx="2526">
                  <c:v>39910</c:v>
                </c:pt>
                <c:pt idx="2527">
                  <c:v>39911</c:v>
                </c:pt>
                <c:pt idx="2528">
                  <c:v>39912</c:v>
                </c:pt>
                <c:pt idx="2529">
                  <c:v>39913</c:v>
                </c:pt>
                <c:pt idx="2530">
                  <c:v>39914</c:v>
                </c:pt>
                <c:pt idx="2531">
                  <c:v>39915</c:v>
                </c:pt>
                <c:pt idx="2532">
                  <c:v>39916</c:v>
                </c:pt>
                <c:pt idx="2533">
                  <c:v>39917</c:v>
                </c:pt>
                <c:pt idx="2534">
                  <c:v>39918</c:v>
                </c:pt>
                <c:pt idx="2535">
                  <c:v>39919</c:v>
                </c:pt>
                <c:pt idx="2536">
                  <c:v>39920</c:v>
                </c:pt>
                <c:pt idx="2537">
                  <c:v>39921</c:v>
                </c:pt>
                <c:pt idx="2538">
                  <c:v>39922</c:v>
                </c:pt>
                <c:pt idx="2539">
                  <c:v>39923</c:v>
                </c:pt>
                <c:pt idx="2540">
                  <c:v>39924</c:v>
                </c:pt>
                <c:pt idx="2541">
                  <c:v>39925</c:v>
                </c:pt>
                <c:pt idx="2542">
                  <c:v>39926</c:v>
                </c:pt>
                <c:pt idx="2543">
                  <c:v>39927</c:v>
                </c:pt>
                <c:pt idx="2544">
                  <c:v>39928</c:v>
                </c:pt>
                <c:pt idx="2545">
                  <c:v>39929</c:v>
                </c:pt>
                <c:pt idx="2546">
                  <c:v>39930</c:v>
                </c:pt>
                <c:pt idx="2547">
                  <c:v>39931</c:v>
                </c:pt>
                <c:pt idx="2548">
                  <c:v>39932</c:v>
                </c:pt>
                <c:pt idx="2549">
                  <c:v>39933</c:v>
                </c:pt>
                <c:pt idx="2550">
                  <c:v>39934</c:v>
                </c:pt>
                <c:pt idx="2551">
                  <c:v>39935</c:v>
                </c:pt>
                <c:pt idx="2552">
                  <c:v>39936</c:v>
                </c:pt>
                <c:pt idx="2553">
                  <c:v>39937</c:v>
                </c:pt>
                <c:pt idx="2554">
                  <c:v>39938</c:v>
                </c:pt>
                <c:pt idx="2555">
                  <c:v>39939</c:v>
                </c:pt>
                <c:pt idx="2556">
                  <c:v>39940</c:v>
                </c:pt>
                <c:pt idx="2557">
                  <c:v>39941</c:v>
                </c:pt>
                <c:pt idx="2558">
                  <c:v>39942</c:v>
                </c:pt>
                <c:pt idx="2559">
                  <c:v>39943</c:v>
                </c:pt>
                <c:pt idx="2560">
                  <c:v>39944</c:v>
                </c:pt>
                <c:pt idx="2561">
                  <c:v>39945</c:v>
                </c:pt>
                <c:pt idx="2562">
                  <c:v>39946</c:v>
                </c:pt>
                <c:pt idx="2563">
                  <c:v>39947</c:v>
                </c:pt>
                <c:pt idx="2564">
                  <c:v>39948</c:v>
                </c:pt>
                <c:pt idx="2565">
                  <c:v>39949</c:v>
                </c:pt>
                <c:pt idx="2566">
                  <c:v>39950</c:v>
                </c:pt>
                <c:pt idx="2567">
                  <c:v>39951</c:v>
                </c:pt>
                <c:pt idx="2568">
                  <c:v>39952</c:v>
                </c:pt>
                <c:pt idx="2569">
                  <c:v>39954</c:v>
                </c:pt>
                <c:pt idx="2570">
                  <c:v>39955</c:v>
                </c:pt>
                <c:pt idx="2571">
                  <c:v>39956</c:v>
                </c:pt>
                <c:pt idx="2572">
                  <c:v>39957</c:v>
                </c:pt>
                <c:pt idx="2573">
                  <c:v>39958</c:v>
                </c:pt>
                <c:pt idx="2574">
                  <c:v>39959</c:v>
                </c:pt>
                <c:pt idx="2575">
                  <c:v>39960</c:v>
                </c:pt>
                <c:pt idx="2576">
                  <c:v>39961</c:v>
                </c:pt>
                <c:pt idx="2577">
                  <c:v>39962</c:v>
                </c:pt>
                <c:pt idx="2578">
                  <c:v>39963</c:v>
                </c:pt>
                <c:pt idx="2579">
                  <c:v>39964</c:v>
                </c:pt>
                <c:pt idx="2580">
                  <c:v>39965</c:v>
                </c:pt>
                <c:pt idx="2581">
                  <c:v>39966</c:v>
                </c:pt>
                <c:pt idx="2582">
                  <c:v>39967</c:v>
                </c:pt>
                <c:pt idx="2583">
                  <c:v>39968</c:v>
                </c:pt>
                <c:pt idx="2584">
                  <c:v>39969</c:v>
                </c:pt>
                <c:pt idx="2585">
                  <c:v>39970</c:v>
                </c:pt>
                <c:pt idx="2586">
                  <c:v>39971</c:v>
                </c:pt>
                <c:pt idx="2587">
                  <c:v>39972</c:v>
                </c:pt>
                <c:pt idx="2588">
                  <c:v>39973</c:v>
                </c:pt>
                <c:pt idx="2589">
                  <c:v>39974</c:v>
                </c:pt>
                <c:pt idx="2590">
                  <c:v>39975</c:v>
                </c:pt>
                <c:pt idx="2591">
                  <c:v>39976</c:v>
                </c:pt>
                <c:pt idx="2592">
                  <c:v>39977</c:v>
                </c:pt>
                <c:pt idx="2593">
                  <c:v>39978</c:v>
                </c:pt>
                <c:pt idx="2594">
                  <c:v>39979</c:v>
                </c:pt>
                <c:pt idx="2595">
                  <c:v>39980</c:v>
                </c:pt>
                <c:pt idx="2596">
                  <c:v>39981</c:v>
                </c:pt>
                <c:pt idx="2597">
                  <c:v>39982</c:v>
                </c:pt>
                <c:pt idx="2598">
                  <c:v>39983</c:v>
                </c:pt>
                <c:pt idx="2599">
                  <c:v>39984</c:v>
                </c:pt>
                <c:pt idx="2600">
                  <c:v>39985</c:v>
                </c:pt>
                <c:pt idx="2601">
                  <c:v>39986</c:v>
                </c:pt>
                <c:pt idx="2602">
                  <c:v>39987</c:v>
                </c:pt>
                <c:pt idx="2603">
                  <c:v>39988</c:v>
                </c:pt>
                <c:pt idx="2604">
                  <c:v>39989</c:v>
                </c:pt>
                <c:pt idx="2605">
                  <c:v>39990</c:v>
                </c:pt>
                <c:pt idx="2606">
                  <c:v>39991</c:v>
                </c:pt>
                <c:pt idx="2607">
                  <c:v>39992</c:v>
                </c:pt>
                <c:pt idx="2608">
                  <c:v>39993</c:v>
                </c:pt>
                <c:pt idx="2609">
                  <c:v>39994</c:v>
                </c:pt>
                <c:pt idx="2610">
                  <c:v>39995</c:v>
                </c:pt>
                <c:pt idx="2611">
                  <c:v>39996</c:v>
                </c:pt>
                <c:pt idx="2612">
                  <c:v>39997</c:v>
                </c:pt>
                <c:pt idx="2613">
                  <c:v>39998</c:v>
                </c:pt>
                <c:pt idx="2614">
                  <c:v>39999</c:v>
                </c:pt>
                <c:pt idx="2615">
                  <c:v>40000</c:v>
                </c:pt>
                <c:pt idx="2616">
                  <c:v>40001</c:v>
                </c:pt>
                <c:pt idx="2617">
                  <c:v>40002</c:v>
                </c:pt>
                <c:pt idx="2618">
                  <c:v>40003</c:v>
                </c:pt>
                <c:pt idx="2619">
                  <c:v>40004</c:v>
                </c:pt>
                <c:pt idx="2620">
                  <c:v>40005</c:v>
                </c:pt>
                <c:pt idx="2621">
                  <c:v>40006</c:v>
                </c:pt>
                <c:pt idx="2622">
                  <c:v>40007</c:v>
                </c:pt>
                <c:pt idx="2623">
                  <c:v>40008</c:v>
                </c:pt>
                <c:pt idx="2624">
                  <c:v>40009</c:v>
                </c:pt>
                <c:pt idx="2625">
                  <c:v>40010</c:v>
                </c:pt>
                <c:pt idx="2626">
                  <c:v>40011</c:v>
                </c:pt>
                <c:pt idx="2627">
                  <c:v>40012</c:v>
                </c:pt>
                <c:pt idx="2628">
                  <c:v>40013</c:v>
                </c:pt>
                <c:pt idx="2629">
                  <c:v>40014</c:v>
                </c:pt>
                <c:pt idx="2630">
                  <c:v>40015</c:v>
                </c:pt>
                <c:pt idx="2631">
                  <c:v>40016</c:v>
                </c:pt>
                <c:pt idx="2632">
                  <c:v>40017</c:v>
                </c:pt>
                <c:pt idx="2633">
                  <c:v>40018</c:v>
                </c:pt>
                <c:pt idx="2634">
                  <c:v>40019</c:v>
                </c:pt>
                <c:pt idx="2635">
                  <c:v>40020</c:v>
                </c:pt>
                <c:pt idx="2636">
                  <c:v>40021</c:v>
                </c:pt>
                <c:pt idx="2637">
                  <c:v>40022</c:v>
                </c:pt>
                <c:pt idx="2638">
                  <c:v>40023</c:v>
                </c:pt>
                <c:pt idx="2639">
                  <c:v>40024</c:v>
                </c:pt>
                <c:pt idx="2640">
                  <c:v>40025</c:v>
                </c:pt>
                <c:pt idx="2641">
                  <c:v>40026</c:v>
                </c:pt>
                <c:pt idx="2642">
                  <c:v>40027</c:v>
                </c:pt>
                <c:pt idx="2643">
                  <c:v>40028</c:v>
                </c:pt>
                <c:pt idx="2644">
                  <c:v>40029</c:v>
                </c:pt>
                <c:pt idx="2645">
                  <c:v>40030</c:v>
                </c:pt>
                <c:pt idx="2646">
                  <c:v>40031</c:v>
                </c:pt>
                <c:pt idx="2647">
                  <c:v>40032</c:v>
                </c:pt>
                <c:pt idx="2648">
                  <c:v>40033</c:v>
                </c:pt>
                <c:pt idx="2649">
                  <c:v>40034</c:v>
                </c:pt>
                <c:pt idx="2650">
                  <c:v>40035</c:v>
                </c:pt>
                <c:pt idx="2651">
                  <c:v>40036</c:v>
                </c:pt>
                <c:pt idx="2652">
                  <c:v>40037</c:v>
                </c:pt>
                <c:pt idx="2653">
                  <c:v>40038</c:v>
                </c:pt>
                <c:pt idx="2654">
                  <c:v>40039</c:v>
                </c:pt>
                <c:pt idx="2655">
                  <c:v>40040</c:v>
                </c:pt>
                <c:pt idx="2656">
                  <c:v>40041</c:v>
                </c:pt>
                <c:pt idx="2657">
                  <c:v>40042</c:v>
                </c:pt>
                <c:pt idx="2658">
                  <c:v>40043</c:v>
                </c:pt>
                <c:pt idx="2659">
                  <c:v>40044</c:v>
                </c:pt>
                <c:pt idx="2660">
                  <c:v>40045</c:v>
                </c:pt>
                <c:pt idx="2661">
                  <c:v>40046</c:v>
                </c:pt>
                <c:pt idx="2662">
                  <c:v>40047</c:v>
                </c:pt>
                <c:pt idx="2663">
                  <c:v>40048</c:v>
                </c:pt>
                <c:pt idx="2664">
                  <c:v>40049</c:v>
                </c:pt>
                <c:pt idx="2665">
                  <c:v>40050</c:v>
                </c:pt>
                <c:pt idx="2666">
                  <c:v>40051</c:v>
                </c:pt>
                <c:pt idx="2667">
                  <c:v>40052</c:v>
                </c:pt>
                <c:pt idx="2668">
                  <c:v>40053</c:v>
                </c:pt>
                <c:pt idx="2669">
                  <c:v>40054</c:v>
                </c:pt>
                <c:pt idx="2670">
                  <c:v>40055</c:v>
                </c:pt>
                <c:pt idx="2671">
                  <c:v>40056</c:v>
                </c:pt>
                <c:pt idx="2672">
                  <c:v>40057</c:v>
                </c:pt>
                <c:pt idx="2673">
                  <c:v>40058</c:v>
                </c:pt>
                <c:pt idx="2674">
                  <c:v>40059</c:v>
                </c:pt>
                <c:pt idx="2675">
                  <c:v>40060</c:v>
                </c:pt>
                <c:pt idx="2676">
                  <c:v>40061</c:v>
                </c:pt>
                <c:pt idx="2677">
                  <c:v>40062</c:v>
                </c:pt>
                <c:pt idx="2678">
                  <c:v>40063</c:v>
                </c:pt>
                <c:pt idx="2679">
                  <c:v>40064</c:v>
                </c:pt>
                <c:pt idx="2680">
                  <c:v>40065</c:v>
                </c:pt>
                <c:pt idx="2681">
                  <c:v>40066</c:v>
                </c:pt>
                <c:pt idx="2682">
                  <c:v>40067</c:v>
                </c:pt>
                <c:pt idx="2683">
                  <c:v>40068</c:v>
                </c:pt>
                <c:pt idx="2684">
                  <c:v>40069</c:v>
                </c:pt>
                <c:pt idx="2685">
                  <c:v>40070</c:v>
                </c:pt>
                <c:pt idx="2686">
                  <c:v>40071</c:v>
                </c:pt>
                <c:pt idx="2687">
                  <c:v>40072</c:v>
                </c:pt>
                <c:pt idx="2688">
                  <c:v>40073</c:v>
                </c:pt>
                <c:pt idx="2689">
                  <c:v>40074</c:v>
                </c:pt>
                <c:pt idx="2690">
                  <c:v>40075</c:v>
                </c:pt>
                <c:pt idx="2691">
                  <c:v>40076</c:v>
                </c:pt>
                <c:pt idx="2692">
                  <c:v>40077</c:v>
                </c:pt>
                <c:pt idx="2693">
                  <c:v>40078</c:v>
                </c:pt>
                <c:pt idx="2694">
                  <c:v>40079</c:v>
                </c:pt>
                <c:pt idx="2695">
                  <c:v>40080</c:v>
                </c:pt>
                <c:pt idx="2696">
                  <c:v>40081</c:v>
                </c:pt>
                <c:pt idx="2697">
                  <c:v>40082</c:v>
                </c:pt>
                <c:pt idx="2698">
                  <c:v>40083</c:v>
                </c:pt>
                <c:pt idx="2699">
                  <c:v>40084</c:v>
                </c:pt>
                <c:pt idx="2700">
                  <c:v>40085</c:v>
                </c:pt>
                <c:pt idx="2701">
                  <c:v>40086</c:v>
                </c:pt>
                <c:pt idx="2702">
                  <c:v>40087</c:v>
                </c:pt>
                <c:pt idx="2703">
                  <c:v>40088</c:v>
                </c:pt>
                <c:pt idx="2704">
                  <c:v>40089</c:v>
                </c:pt>
                <c:pt idx="2705">
                  <c:v>40090</c:v>
                </c:pt>
                <c:pt idx="2706">
                  <c:v>40091</c:v>
                </c:pt>
                <c:pt idx="2707">
                  <c:v>40092</c:v>
                </c:pt>
                <c:pt idx="2708">
                  <c:v>40093</c:v>
                </c:pt>
                <c:pt idx="2709">
                  <c:v>40094</c:v>
                </c:pt>
                <c:pt idx="2710">
                  <c:v>40095</c:v>
                </c:pt>
                <c:pt idx="2711">
                  <c:v>40096</c:v>
                </c:pt>
                <c:pt idx="2712">
                  <c:v>40097</c:v>
                </c:pt>
                <c:pt idx="2713">
                  <c:v>40098</c:v>
                </c:pt>
                <c:pt idx="2714">
                  <c:v>40099</c:v>
                </c:pt>
                <c:pt idx="2715">
                  <c:v>40100</c:v>
                </c:pt>
                <c:pt idx="2716">
                  <c:v>40101</c:v>
                </c:pt>
                <c:pt idx="2717">
                  <c:v>40102</c:v>
                </c:pt>
                <c:pt idx="2718">
                  <c:v>40103</c:v>
                </c:pt>
                <c:pt idx="2719">
                  <c:v>40104</c:v>
                </c:pt>
                <c:pt idx="2720">
                  <c:v>40105</c:v>
                </c:pt>
                <c:pt idx="2721">
                  <c:v>40106</c:v>
                </c:pt>
                <c:pt idx="2722">
                  <c:v>40107</c:v>
                </c:pt>
                <c:pt idx="2723">
                  <c:v>40108</c:v>
                </c:pt>
                <c:pt idx="2724">
                  <c:v>40109</c:v>
                </c:pt>
                <c:pt idx="2725">
                  <c:v>40110</c:v>
                </c:pt>
                <c:pt idx="2726">
                  <c:v>40111</c:v>
                </c:pt>
                <c:pt idx="2727">
                  <c:v>40112</c:v>
                </c:pt>
                <c:pt idx="2728">
                  <c:v>40113</c:v>
                </c:pt>
                <c:pt idx="2729">
                  <c:v>40114</c:v>
                </c:pt>
                <c:pt idx="2730">
                  <c:v>40115</c:v>
                </c:pt>
                <c:pt idx="2731">
                  <c:v>40116</c:v>
                </c:pt>
                <c:pt idx="2732">
                  <c:v>40117</c:v>
                </c:pt>
                <c:pt idx="2733">
                  <c:v>40118</c:v>
                </c:pt>
                <c:pt idx="2734">
                  <c:v>40119</c:v>
                </c:pt>
                <c:pt idx="2735">
                  <c:v>40120</c:v>
                </c:pt>
                <c:pt idx="2736">
                  <c:v>40121</c:v>
                </c:pt>
                <c:pt idx="2737">
                  <c:v>40122</c:v>
                </c:pt>
                <c:pt idx="2738">
                  <c:v>40123</c:v>
                </c:pt>
                <c:pt idx="2739">
                  <c:v>40124</c:v>
                </c:pt>
                <c:pt idx="2740">
                  <c:v>40125</c:v>
                </c:pt>
                <c:pt idx="2741">
                  <c:v>40126</c:v>
                </c:pt>
                <c:pt idx="2742">
                  <c:v>40127</c:v>
                </c:pt>
                <c:pt idx="2743">
                  <c:v>40128</c:v>
                </c:pt>
                <c:pt idx="2744">
                  <c:v>40129</c:v>
                </c:pt>
                <c:pt idx="2745">
                  <c:v>40130</c:v>
                </c:pt>
                <c:pt idx="2746">
                  <c:v>40131</c:v>
                </c:pt>
                <c:pt idx="2747">
                  <c:v>40132</c:v>
                </c:pt>
                <c:pt idx="2748">
                  <c:v>40133</c:v>
                </c:pt>
                <c:pt idx="2749">
                  <c:v>40134</c:v>
                </c:pt>
                <c:pt idx="2750">
                  <c:v>40135</c:v>
                </c:pt>
                <c:pt idx="2751">
                  <c:v>40136</c:v>
                </c:pt>
                <c:pt idx="2752">
                  <c:v>40137</c:v>
                </c:pt>
                <c:pt idx="2753">
                  <c:v>40138</c:v>
                </c:pt>
                <c:pt idx="2754">
                  <c:v>40139</c:v>
                </c:pt>
                <c:pt idx="2755">
                  <c:v>40140</c:v>
                </c:pt>
                <c:pt idx="2756">
                  <c:v>40141</c:v>
                </c:pt>
                <c:pt idx="2757">
                  <c:v>40142</c:v>
                </c:pt>
                <c:pt idx="2758">
                  <c:v>40143</c:v>
                </c:pt>
                <c:pt idx="2759">
                  <c:v>40144</c:v>
                </c:pt>
                <c:pt idx="2760">
                  <c:v>40145</c:v>
                </c:pt>
                <c:pt idx="2761">
                  <c:v>40146</c:v>
                </c:pt>
                <c:pt idx="2762">
                  <c:v>40147</c:v>
                </c:pt>
                <c:pt idx="2763">
                  <c:v>40148</c:v>
                </c:pt>
                <c:pt idx="2764">
                  <c:v>40149</c:v>
                </c:pt>
                <c:pt idx="2765">
                  <c:v>40150</c:v>
                </c:pt>
                <c:pt idx="2766">
                  <c:v>40151</c:v>
                </c:pt>
                <c:pt idx="2767">
                  <c:v>40152</c:v>
                </c:pt>
                <c:pt idx="2768">
                  <c:v>40153</c:v>
                </c:pt>
                <c:pt idx="2769">
                  <c:v>40154</c:v>
                </c:pt>
                <c:pt idx="2770">
                  <c:v>40155</c:v>
                </c:pt>
                <c:pt idx="2771">
                  <c:v>40156</c:v>
                </c:pt>
                <c:pt idx="2772">
                  <c:v>40157</c:v>
                </c:pt>
                <c:pt idx="2773">
                  <c:v>40158</c:v>
                </c:pt>
                <c:pt idx="2774">
                  <c:v>40159</c:v>
                </c:pt>
                <c:pt idx="2775">
                  <c:v>40160</c:v>
                </c:pt>
                <c:pt idx="2776">
                  <c:v>40161</c:v>
                </c:pt>
                <c:pt idx="2777">
                  <c:v>40162</c:v>
                </c:pt>
                <c:pt idx="2778">
                  <c:v>40163</c:v>
                </c:pt>
                <c:pt idx="2779">
                  <c:v>40164</c:v>
                </c:pt>
                <c:pt idx="2780">
                  <c:v>40165</c:v>
                </c:pt>
                <c:pt idx="2781">
                  <c:v>40166</c:v>
                </c:pt>
                <c:pt idx="2782">
                  <c:v>40167</c:v>
                </c:pt>
                <c:pt idx="2783">
                  <c:v>40168</c:v>
                </c:pt>
                <c:pt idx="2784">
                  <c:v>40169</c:v>
                </c:pt>
                <c:pt idx="2785">
                  <c:v>40170</c:v>
                </c:pt>
                <c:pt idx="2786">
                  <c:v>40171</c:v>
                </c:pt>
                <c:pt idx="2787">
                  <c:v>40172</c:v>
                </c:pt>
                <c:pt idx="2788">
                  <c:v>40173</c:v>
                </c:pt>
                <c:pt idx="2789">
                  <c:v>40174</c:v>
                </c:pt>
                <c:pt idx="2790">
                  <c:v>40175</c:v>
                </c:pt>
                <c:pt idx="2791">
                  <c:v>40176</c:v>
                </c:pt>
                <c:pt idx="2792">
                  <c:v>40177</c:v>
                </c:pt>
                <c:pt idx="2793">
                  <c:v>40178</c:v>
                </c:pt>
                <c:pt idx="2794">
                  <c:v>40179</c:v>
                </c:pt>
                <c:pt idx="2795">
                  <c:v>40180</c:v>
                </c:pt>
                <c:pt idx="2796">
                  <c:v>40181</c:v>
                </c:pt>
                <c:pt idx="2797">
                  <c:v>40182</c:v>
                </c:pt>
                <c:pt idx="2798">
                  <c:v>40183</c:v>
                </c:pt>
                <c:pt idx="2799">
                  <c:v>40184</c:v>
                </c:pt>
                <c:pt idx="2800">
                  <c:v>40185</c:v>
                </c:pt>
                <c:pt idx="2801">
                  <c:v>40186</c:v>
                </c:pt>
                <c:pt idx="2802">
                  <c:v>40187</c:v>
                </c:pt>
                <c:pt idx="2803">
                  <c:v>40188</c:v>
                </c:pt>
                <c:pt idx="2804">
                  <c:v>40189</c:v>
                </c:pt>
                <c:pt idx="2805">
                  <c:v>40190</c:v>
                </c:pt>
                <c:pt idx="2806">
                  <c:v>40191</c:v>
                </c:pt>
                <c:pt idx="2807">
                  <c:v>40192</c:v>
                </c:pt>
                <c:pt idx="2808">
                  <c:v>40193</c:v>
                </c:pt>
                <c:pt idx="2809">
                  <c:v>40194</c:v>
                </c:pt>
                <c:pt idx="2810">
                  <c:v>40195</c:v>
                </c:pt>
                <c:pt idx="2811">
                  <c:v>40196</c:v>
                </c:pt>
                <c:pt idx="2812">
                  <c:v>40197</c:v>
                </c:pt>
                <c:pt idx="2813">
                  <c:v>40198</c:v>
                </c:pt>
                <c:pt idx="2814">
                  <c:v>40199</c:v>
                </c:pt>
                <c:pt idx="2815">
                  <c:v>40200</c:v>
                </c:pt>
                <c:pt idx="2816">
                  <c:v>40201</c:v>
                </c:pt>
                <c:pt idx="2817">
                  <c:v>40202</c:v>
                </c:pt>
                <c:pt idx="2818">
                  <c:v>40203</c:v>
                </c:pt>
                <c:pt idx="2819">
                  <c:v>40204</c:v>
                </c:pt>
                <c:pt idx="2820">
                  <c:v>40205</c:v>
                </c:pt>
                <c:pt idx="2821">
                  <c:v>40206</c:v>
                </c:pt>
                <c:pt idx="2822">
                  <c:v>40207</c:v>
                </c:pt>
                <c:pt idx="2823">
                  <c:v>40208</c:v>
                </c:pt>
                <c:pt idx="2824">
                  <c:v>40209</c:v>
                </c:pt>
                <c:pt idx="2825">
                  <c:v>40210</c:v>
                </c:pt>
                <c:pt idx="2826">
                  <c:v>40211</c:v>
                </c:pt>
                <c:pt idx="2827">
                  <c:v>40212</c:v>
                </c:pt>
                <c:pt idx="2828">
                  <c:v>40213</c:v>
                </c:pt>
                <c:pt idx="2829">
                  <c:v>40214</c:v>
                </c:pt>
                <c:pt idx="2830">
                  <c:v>40215</c:v>
                </c:pt>
                <c:pt idx="2831">
                  <c:v>40216</c:v>
                </c:pt>
                <c:pt idx="2832">
                  <c:v>40217</c:v>
                </c:pt>
                <c:pt idx="2833">
                  <c:v>40218</c:v>
                </c:pt>
                <c:pt idx="2834">
                  <c:v>40219</c:v>
                </c:pt>
                <c:pt idx="2835">
                  <c:v>40220</c:v>
                </c:pt>
                <c:pt idx="2836">
                  <c:v>40221</c:v>
                </c:pt>
                <c:pt idx="2837">
                  <c:v>40222</c:v>
                </c:pt>
                <c:pt idx="2838">
                  <c:v>40223</c:v>
                </c:pt>
                <c:pt idx="2839">
                  <c:v>40224</c:v>
                </c:pt>
                <c:pt idx="2840">
                  <c:v>40225</c:v>
                </c:pt>
                <c:pt idx="2841">
                  <c:v>40226</c:v>
                </c:pt>
                <c:pt idx="2842">
                  <c:v>40227</c:v>
                </c:pt>
                <c:pt idx="2843">
                  <c:v>40228</c:v>
                </c:pt>
                <c:pt idx="2844">
                  <c:v>40229</c:v>
                </c:pt>
                <c:pt idx="2845">
                  <c:v>40230</c:v>
                </c:pt>
                <c:pt idx="2846">
                  <c:v>40231</c:v>
                </c:pt>
                <c:pt idx="2847">
                  <c:v>40232</c:v>
                </c:pt>
                <c:pt idx="2848">
                  <c:v>40233</c:v>
                </c:pt>
                <c:pt idx="2849">
                  <c:v>40234</c:v>
                </c:pt>
                <c:pt idx="2850">
                  <c:v>40235</c:v>
                </c:pt>
                <c:pt idx="2851">
                  <c:v>40236</c:v>
                </c:pt>
                <c:pt idx="2852">
                  <c:v>40237</c:v>
                </c:pt>
                <c:pt idx="2853">
                  <c:v>40238</c:v>
                </c:pt>
                <c:pt idx="2854">
                  <c:v>40239</c:v>
                </c:pt>
                <c:pt idx="2855">
                  <c:v>40240</c:v>
                </c:pt>
                <c:pt idx="2856">
                  <c:v>40241</c:v>
                </c:pt>
                <c:pt idx="2857">
                  <c:v>40242</c:v>
                </c:pt>
                <c:pt idx="2858">
                  <c:v>40243</c:v>
                </c:pt>
                <c:pt idx="2859">
                  <c:v>40244</c:v>
                </c:pt>
                <c:pt idx="2860">
                  <c:v>40245</c:v>
                </c:pt>
                <c:pt idx="2861">
                  <c:v>40246</c:v>
                </c:pt>
                <c:pt idx="2862">
                  <c:v>40247</c:v>
                </c:pt>
                <c:pt idx="2863">
                  <c:v>40248</c:v>
                </c:pt>
                <c:pt idx="2864">
                  <c:v>40249</c:v>
                </c:pt>
                <c:pt idx="2865">
                  <c:v>40250</c:v>
                </c:pt>
                <c:pt idx="2866">
                  <c:v>40251</c:v>
                </c:pt>
                <c:pt idx="2867">
                  <c:v>40252</c:v>
                </c:pt>
                <c:pt idx="2868">
                  <c:v>40253</c:v>
                </c:pt>
                <c:pt idx="2869">
                  <c:v>40254</c:v>
                </c:pt>
                <c:pt idx="2870">
                  <c:v>40255</c:v>
                </c:pt>
                <c:pt idx="2871">
                  <c:v>40256</c:v>
                </c:pt>
                <c:pt idx="2872">
                  <c:v>40257</c:v>
                </c:pt>
                <c:pt idx="2873">
                  <c:v>40258</c:v>
                </c:pt>
                <c:pt idx="2874">
                  <c:v>40259</c:v>
                </c:pt>
                <c:pt idx="2875">
                  <c:v>40260</c:v>
                </c:pt>
                <c:pt idx="2876">
                  <c:v>40261</c:v>
                </c:pt>
                <c:pt idx="2877">
                  <c:v>40262</c:v>
                </c:pt>
                <c:pt idx="2878">
                  <c:v>40263</c:v>
                </c:pt>
                <c:pt idx="2879">
                  <c:v>40264</c:v>
                </c:pt>
                <c:pt idx="2880">
                  <c:v>40265</c:v>
                </c:pt>
                <c:pt idx="2881">
                  <c:v>40266</c:v>
                </c:pt>
                <c:pt idx="2882">
                  <c:v>40267</c:v>
                </c:pt>
                <c:pt idx="2883">
                  <c:v>40268</c:v>
                </c:pt>
                <c:pt idx="2884">
                  <c:v>40269</c:v>
                </c:pt>
                <c:pt idx="2885">
                  <c:v>40270</c:v>
                </c:pt>
                <c:pt idx="2886">
                  <c:v>40271</c:v>
                </c:pt>
                <c:pt idx="2887">
                  <c:v>40272</c:v>
                </c:pt>
                <c:pt idx="2888">
                  <c:v>40273</c:v>
                </c:pt>
                <c:pt idx="2889">
                  <c:v>40274</c:v>
                </c:pt>
                <c:pt idx="2890">
                  <c:v>40275</c:v>
                </c:pt>
                <c:pt idx="2891">
                  <c:v>40276</c:v>
                </c:pt>
                <c:pt idx="2892">
                  <c:v>40277</c:v>
                </c:pt>
                <c:pt idx="2893">
                  <c:v>40278</c:v>
                </c:pt>
                <c:pt idx="2894">
                  <c:v>40279</c:v>
                </c:pt>
                <c:pt idx="2895">
                  <c:v>40280</c:v>
                </c:pt>
                <c:pt idx="2896">
                  <c:v>40281</c:v>
                </c:pt>
                <c:pt idx="2897">
                  <c:v>40282</c:v>
                </c:pt>
                <c:pt idx="2898">
                  <c:v>40283</c:v>
                </c:pt>
                <c:pt idx="2899">
                  <c:v>40284</c:v>
                </c:pt>
                <c:pt idx="2900">
                  <c:v>40285</c:v>
                </c:pt>
                <c:pt idx="2901">
                  <c:v>40286</c:v>
                </c:pt>
                <c:pt idx="2902">
                  <c:v>40287</c:v>
                </c:pt>
                <c:pt idx="2903">
                  <c:v>40288</c:v>
                </c:pt>
                <c:pt idx="2904">
                  <c:v>40289</c:v>
                </c:pt>
                <c:pt idx="2905">
                  <c:v>40290</c:v>
                </c:pt>
                <c:pt idx="2906">
                  <c:v>40291</c:v>
                </c:pt>
                <c:pt idx="2907">
                  <c:v>40292</c:v>
                </c:pt>
                <c:pt idx="2908">
                  <c:v>40293</c:v>
                </c:pt>
                <c:pt idx="2909">
                  <c:v>40294</c:v>
                </c:pt>
                <c:pt idx="2910">
                  <c:v>40295</c:v>
                </c:pt>
                <c:pt idx="2911">
                  <c:v>40296</c:v>
                </c:pt>
                <c:pt idx="2912">
                  <c:v>40297</c:v>
                </c:pt>
                <c:pt idx="2913">
                  <c:v>40298</c:v>
                </c:pt>
                <c:pt idx="2914">
                  <c:v>40299</c:v>
                </c:pt>
                <c:pt idx="2915">
                  <c:v>40300</c:v>
                </c:pt>
                <c:pt idx="2916">
                  <c:v>40301</c:v>
                </c:pt>
                <c:pt idx="2917">
                  <c:v>40302</c:v>
                </c:pt>
                <c:pt idx="2918">
                  <c:v>40303</c:v>
                </c:pt>
                <c:pt idx="2919">
                  <c:v>40304</c:v>
                </c:pt>
                <c:pt idx="2920">
                  <c:v>40305</c:v>
                </c:pt>
                <c:pt idx="2921">
                  <c:v>40306</c:v>
                </c:pt>
                <c:pt idx="2922">
                  <c:v>40307</c:v>
                </c:pt>
                <c:pt idx="2923">
                  <c:v>40308</c:v>
                </c:pt>
                <c:pt idx="2924">
                  <c:v>40309</c:v>
                </c:pt>
                <c:pt idx="2925">
                  <c:v>40310</c:v>
                </c:pt>
                <c:pt idx="2926">
                  <c:v>40311</c:v>
                </c:pt>
                <c:pt idx="2927">
                  <c:v>40312</c:v>
                </c:pt>
                <c:pt idx="2928">
                  <c:v>40313</c:v>
                </c:pt>
                <c:pt idx="2929">
                  <c:v>40314</c:v>
                </c:pt>
                <c:pt idx="2930">
                  <c:v>40315</c:v>
                </c:pt>
                <c:pt idx="2931">
                  <c:v>40316</c:v>
                </c:pt>
                <c:pt idx="2932">
                  <c:v>40317</c:v>
                </c:pt>
                <c:pt idx="2933">
                  <c:v>40318</c:v>
                </c:pt>
                <c:pt idx="2934">
                  <c:v>40319</c:v>
                </c:pt>
                <c:pt idx="2935">
                  <c:v>40320</c:v>
                </c:pt>
                <c:pt idx="2936">
                  <c:v>40321</c:v>
                </c:pt>
                <c:pt idx="2937">
                  <c:v>40322</c:v>
                </c:pt>
                <c:pt idx="2938">
                  <c:v>40323</c:v>
                </c:pt>
                <c:pt idx="2939">
                  <c:v>40324</c:v>
                </c:pt>
                <c:pt idx="2940">
                  <c:v>40325</c:v>
                </c:pt>
                <c:pt idx="2941">
                  <c:v>40326</c:v>
                </c:pt>
                <c:pt idx="2942">
                  <c:v>40327</c:v>
                </c:pt>
                <c:pt idx="2943">
                  <c:v>40328</c:v>
                </c:pt>
                <c:pt idx="2944">
                  <c:v>40329</c:v>
                </c:pt>
                <c:pt idx="2945">
                  <c:v>40330</c:v>
                </c:pt>
                <c:pt idx="2946">
                  <c:v>40331</c:v>
                </c:pt>
                <c:pt idx="2947">
                  <c:v>40332</c:v>
                </c:pt>
                <c:pt idx="2948">
                  <c:v>40333</c:v>
                </c:pt>
                <c:pt idx="2949">
                  <c:v>40334</c:v>
                </c:pt>
                <c:pt idx="2950">
                  <c:v>40335</c:v>
                </c:pt>
                <c:pt idx="2951">
                  <c:v>40336</c:v>
                </c:pt>
                <c:pt idx="2952">
                  <c:v>40337</c:v>
                </c:pt>
                <c:pt idx="2953">
                  <c:v>40338</c:v>
                </c:pt>
                <c:pt idx="2954">
                  <c:v>40339</c:v>
                </c:pt>
                <c:pt idx="2955">
                  <c:v>40340</c:v>
                </c:pt>
                <c:pt idx="2956">
                  <c:v>40341</c:v>
                </c:pt>
                <c:pt idx="2957">
                  <c:v>40342</c:v>
                </c:pt>
                <c:pt idx="2958">
                  <c:v>40343</c:v>
                </c:pt>
                <c:pt idx="2959">
                  <c:v>40344</c:v>
                </c:pt>
                <c:pt idx="2960">
                  <c:v>40345</c:v>
                </c:pt>
                <c:pt idx="2961">
                  <c:v>40346</c:v>
                </c:pt>
                <c:pt idx="2962">
                  <c:v>40347</c:v>
                </c:pt>
                <c:pt idx="2963">
                  <c:v>40348</c:v>
                </c:pt>
                <c:pt idx="2964">
                  <c:v>40349</c:v>
                </c:pt>
                <c:pt idx="2965">
                  <c:v>40350</c:v>
                </c:pt>
                <c:pt idx="2966">
                  <c:v>40351</c:v>
                </c:pt>
                <c:pt idx="2967">
                  <c:v>40352</c:v>
                </c:pt>
                <c:pt idx="2968">
                  <c:v>40353</c:v>
                </c:pt>
                <c:pt idx="2969">
                  <c:v>40354</c:v>
                </c:pt>
                <c:pt idx="2970">
                  <c:v>40355</c:v>
                </c:pt>
                <c:pt idx="2971">
                  <c:v>40356</c:v>
                </c:pt>
                <c:pt idx="2972">
                  <c:v>40357</c:v>
                </c:pt>
                <c:pt idx="2973">
                  <c:v>40358</c:v>
                </c:pt>
                <c:pt idx="2974">
                  <c:v>40359</c:v>
                </c:pt>
                <c:pt idx="2975">
                  <c:v>40360</c:v>
                </c:pt>
                <c:pt idx="2976">
                  <c:v>40361</c:v>
                </c:pt>
                <c:pt idx="2977">
                  <c:v>40362</c:v>
                </c:pt>
                <c:pt idx="2978">
                  <c:v>40363</c:v>
                </c:pt>
                <c:pt idx="2979">
                  <c:v>40364</c:v>
                </c:pt>
                <c:pt idx="2980">
                  <c:v>40365</c:v>
                </c:pt>
                <c:pt idx="2981">
                  <c:v>40366</c:v>
                </c:pt>
                <c:pt idx="2982">
                  <c:v>40367</c:v>
                </c:pt>
                <c:pt idx="2983">
                  <c:v>40368</c:v>
                </c:pt>
                <c:pt idx="2984">
                  <c:v>40369</c:v>
                </c:pt>
                <c:pt idx="2985">
                  <c:v>40370</c:v>
                </c:pt>
                <c:pt idx="2986">
                  <c:v>40371</c:v>
                </c:pt>
                <c:pt idx="2987">
                  <c:v>40372</c:v>
                </c:pt>
                <c:pt idx="2988">
                  <c:v>40373</c:v>
                </c:pt>
                <c:pt idx="2989">
                  <c:v>40374</c:v>
                </c:pt>
                <c:pt idx="2990">
                  <c:v>40375</c:v>
                </c:pt>
                <c:pt idx="2991">
                  <c:v>40376</c:v>
                </c:pt>
                <c:pt idx="2992">
                  <c:v>40377</c:v>
                </c:pt>
                <c:pt idx="2993">
                  <c:v>40378</c:v>
                </c:pt>
                <c:pt idx="2994">
                  <c:v>40379</c:v>
                </c:pt>
                <c:pt idx="2995">
                  <c:v>40380</c:v>
                </c:pt>
                <c:pt idx="2996">
                  <c:v>40381</c:v>
                </c:pt>
                <c:pt idx="2997">
                  <c:v>40382</c:v>
                </c:pt>
                <c:pt idx="2998">
                  <c:v>40383</c:v>
                </c:pt>
                <c:pt idx="2999">
                  <c:v>40384</c:v>
                </c:pt>
                <c:pt idx="3000">
                  <c:v>40385</c:v>
                </c:pt>
                <c:pt idx="3001">
                  <c:v>40386</c:v>
                </c:pt>
                <c:pt idx="3002">
                  <c:v>40387</c:v>
                </c:pt>
                <c:pt idx="3003">
                  <c:v>40388</c:v>
                </c:pt>
                <c:pt idx="3004">
                  <c:v>40389</c:v>
                </c:pt>
                <c:pt idx="3005">
                  <c:v>40390</c:v>
                </c:pt>
                <c:pt idx="3006">
                  <c:v>40391</c:v>
                </c:pt>
                <c:pt idx="3007">
                  <c:v>40392</c:v>
                </c:pt>
                <c:pt idx="3008">
                  <c:v>40393</c:v>
                </c:pt>
                <c:pt idx="3009">
                  <c:v>40394</c:v>
                </c:pt>
                <c:pt idx="3010">
                  <c:v>40395</c:v>
                </c:pt>
                <c:pt idx="3011">
                  <c:v>40396</c:v>
                </c:pt>
                <c:pt idx="3012">
                  <c:v>40397</c:v>
                </c:pt>
                <c:pt idx="3013">
                  <c:v>40398</c:v>
                </c:pt>
                <c:pt idx="3014">
                  <c:v>40399</c:v>
                </c:pt>
                <c:pt idx="3015">
                  <c:v>40400</c:v>
                </c:pt>
                <c:pt idx="3016">
                  <c:v>40401</c:v>
                </c:pt>
                <c:pt idx="3017">
                  <c:v>40402</c:v>
                </c:pt>
                <c:pt idx="3018">
                  <c:v>40403</c:v>
                </c:pt>
                <c:pt idx="3019">
                  <c:v>40404</c:v>
                </c:pt>
                <c:pt idx="3020">
                  <c:v>40405</c:v>
                </c:pt>
                <c:pt idx="3021">
                  <c:v>40406</c:v>
                </c:pt>
                <c:pt idx="3022">
                  <c:v>40407</c:v>
                </c:pt>
                <c:pt idx="3023">
                  <c:v>40408</c:v>
                </c:pt>
                <c:pt idx="3024">
                  <c:v>40409</c:v>
                </c:pt>
                <c:pt idx="3025">
                  <c:v>40410</c:v>
                </c:pt>
                <c:pt idx="3026">
                  <c:v>40411</c:v>
                </c:pt>
                <c:pt idx="3027">
                  <c:v>40412</c:v>
                </c:pt>
                <c:pt idx="3028">
                  <c:v>40413</c:v>
                </c:pt>
                <c:pt idx="3029">
                  <c:v>40414</c:v>
                </c:pt>
                <c:pt idx="3030">
                  <c:v>40415</c:v>
                </c:pt>
                <c:pt idx="3031">
                  <c:v>40416</c:v>
                </c:pt>
                <c:pt idx="3032">
                  <c:v>40417</c:v>
                </c:pt>
                <c:pt idx="3033">
                  <c:v>40418</c:v>
                </c:pt>
                <c:pt idx="3034">
                  <c:v>40419</c:v>
                </c:pt>
                <c:pt idx="3035">
                  <c:v>40420</c:v>
                </c:pt>
                <c:pt idx="3036">
                  <c:v>40421</c:v>
                </c:pt>
                <c:pt idx="3037">
                  <c:v>40422</c:v>
                </c:pt>
                <c:pt idx="3038">
                  <c:v>40423</c:v>
                </c:pt>
                <c:pt idx="3039">
                  <c:v>40424</c:v>
                </c:pt>
                <c:pt idx="3040">
                  <c:v>40425</c:v>
                </c:pt>
                <c:pt idx="3041">
                  <c:v>40426</c:v>
                </c:pt>
                <c:pt idx="3042">
                  <c:v>40427</c:v>
                </c:pt>
                <c:pt idx="3043">
                  <c:v>40428</c:v>
                </c:pt>
                <c:pt idx="3044">
                  <c:v>40429</c:v>
                </c:pt>
                <c:pt idx="3045">
                  <c:v>40430</c:v>
                </c:pt>
                <c:pt idx="3046">
                  <c:v>40431</c:v>
                </c:pt>
                <c:pt idx="3047">
                  <c:v>40432</c:v>
                </c:pt>
                <c:pt idx="3048">
                  <c:v>40433</c:v>
                </c:pt>
                <c:pt idx="3049">
                  <c:v>40434</c:v>
                </c:pt>
                <c:pt idx="3050">
                  <c:v>40435</c:v>
                </c:pt>
                <c:pt idx="3051">
                  <c:v>40436</c:v>
                </c:pt>
                <c:pt idx="3052">
                  <c:v>40437</c:v>
                </c:pt>
                <c:pt idx="3053">
                  <c:v>40438</c:v>
                </c:pt>
                <c:pt idx="3054">
                  <c:v>40439</c:v>
                </c:pt>
                <c:pt idx="3055">
                  <c:v>40440</c:v>
                </c:pt>
                <c:pt idx="3056">
                  <c:v>40441</c:v>
                </c:pt>
                <c:pt idx="3057">
                  <c:v>40442</c:v>
                </c:pt>
                <c:pt idx="3058">
                  <c:v>40443</c:v>
                </c:pt>
                <c:pt idx="3059">
                  <c:v>40444</c:v>
                </c:pt>
                <c:pt idx="3060">
                  <c:v>40445</c:v>
                </c:pt>
                <c:pt idx="3061">
                  <c:v>40446</c:v>
                </c:pt>
                <c:pt idx="3062">
                  <c:v>40447</c:v>
                </c:pt>
                <c:pt idx="3063">
                  <c:v>40448</c:v>
                </c:pt>
                <c:pt idx="3064">
                  <c:v>40449</c:v>
                </c:pt>
                <c:pt idx="3065">
                  <c:v>40450</c:v>
                </c:pt>
                <c:pt idx="3066">
                  <c:v>40451</c:v>
                </c:pt>
                <c:pt idx="3067">
                  <c:v>40452</c:v>
                </c:pt>
                <c:pt idx="3068">
                  <c:v>40453</c:v>
                </c:pt>
                <c:pt idx="3069">
                  <c:v>40454</c:v>
                </c:pt>
                <c:pt idx="3070">
                  <c:v>40455</c:v>
                </c:pt>
                <c:pt idx="3071">
                  <c:v>40456</c:v>
                </c:pt>
                <c:pt idx="3072">
                  <c:v>40457</c:v>
                </c:pt>
                <c:pt idx="3073">
                  <c:v>40458</c:v>
                </c:pt>
                <c:pt idx="3074">
                  <c:v>40459</c:v>
                </c:pt>
                <c:pt idx="3075">
                  <c:v>40460</c:v>
                </c:pt>
                <c:pt idx="3076">
                  <c:v>40461</c:v>
                </c:pt>
                <c:pt idx="3077">
                  <c:v>40462</c:v>
                </c:pt>
                <c:pt idx="3078">
                  <c:v>40463</c:v>
                </c:pt>
                <c:pt idx="3079">
                  <c:v>40464</c:v>
                </c:pt>
                <c:pt idx="3080">
                  <c:v>40465</c:v>
                </c:pt>
                <c:pt idx="3081">
                  <c:v>40466</c:v>
                </c:pt>
                <c:pt idx="3082">
                  <c:v>40467</c:v>
                </c:pt>
                <c:pt idx="3083">
                  <c:v>40468</c:v>
                </c:pt>
                <c:pt idx="3084">
                  <c:v>40469</c:v>
                </c:pt>
                <c:pt idx="3085">
                  <c:v>40470</c:v>
                </c:pt>
                <c:pt idx="3086">
                  <c:v>40471</c:v>
                </c:pt>
                <c:pt idx="3087">
                  <c:v>40472</c:v>
                </c:pt>
                <c:pt idx="3088">
                  <c:v>40473</c:v>
                </c:pt>
                <c:pt idx="3089">
                  <c:v>40474</c:v>
                </c:pt>
                <c:pt idx="3090">
                  <c:v>40475</c:v>
                </c:pt>
                <c:pt idx="3091">
                  <c:v>40476</c:v>
                </c:pt>
                <c:pt idx="3092">
                  <c:v>40477</c:v>
                </c:pt>
                <c:pt idx="3093">
                  <c:v>40478</c:v>
                </c:pt>
                <c:pt idx="3094">
                  <c:v>40479</c:v>
                </c:pt>
                <c:pt idx="3095">
                  <c:v>40480</c:v>
                </c:pt>
                <c:pt idx="3096">
                  <c:v>40481</c:v>
                </c:pt>
                <c:pt idx="3097">
                  <c:v>40482</c:v>
                </c:pt>
                <c:pt idx="3098">
                  <c:v>40483</c:v>
                </c:pt>
                <c:pt idx="3099">
                  <c:v>40484</c:v>
                </c:pt>
                <c:pt idx="3100">
                  <c:v>40485</c:v>
                </c:pt>
                <c:pt idx="3101">
                  <c:v>40486</c:v>
                </c:pt>
                <c:pt idx="3102">
                  <c:v>40487</c:v>
                </c:pt>
                <c:pt idx="3103">
                  <c:v>40488</c:v>
                </c:pt>
                <c:pt idx="3104">
                  <c:v>40489</c:v>
                </c:pt>
                <c:pt idx="3105">
                  <c:v>40490</c:v>
                </c:pt>
                <c:pt idx="3106">
                  <c:v>40491</c:v>
                </c:pt>
                <c:pt idx="3107">
                  <c:v>40492</c:v>
                </c:pt>
                <c:pt idx="3108">
                  <c:v>40493</c:v>
                </c:pt>
                <c:pt idx="3109">
                  <c:v>40494</c:v>
                </c:pt>
                <c:pt idx="3110">
                  <c:v>40495</c:v>
                </c:pt>
                <c:pt idx="3111">
                  <c:v>40496</c:v>
                </c:pt>
                <c:pt idx="3112">
                  <c:v>40497</c:v>
                </c:pt>
                <c:pt idx="3113">
                  <c:v>40498</c:v>
                </c:pt>
                <c:pt idx="3114">
                  <c:v>40499</c:v>
                </c:pt>
                <c:pt idx="3115">
                  <c:v>40500</c:v>
                </c:pt>
                <c:pt idx="3116">
                  <c:v>40501</c:v>
                </c:pt>
                <c:pt idx="3117">
                  <c:v>40502</c:v>
                </c:pt>
                <c:pt idx="3118">
                  <c:v>40503</c:v>
                </c:pt>
                <c:pt idx="3119">
                  <c:v>40504</c:v>
                </c:pt>
                <c:pt idx="3120">
                  <c:v>40505</c:v>
                </c:pt>
                <c:pt idx="3121">
                  <c:v>40506</c:v>
                </c:pt>
                <c:pt idx="3122">
                  <c:v>40507</c:v>
                </c:pt>
                <c:pt idx="3123">
                  <c:v>40508</c:v>
                </c:pt>
                <c:pt idx="3124">
                  <c:v>40509</c:v>
                </c:pt>
                <c:pt idx="3125">
                  <c:v>40510</c:v>
                </c:pt>
                <c:pt idx="3126">
                  <c:v>40511</c:v>
                </c:pt>
                <c:pt idx="3127">
                  <c:v>40512</c:v>
                </c:pt>
                <c:pt idx="3128">
                  <c:v>40513</c:v>
                </c:pt>
                <c:pt idx="3129">
                  <c:v>40514</c:v>
                </c:pt>
                <c:pt idx="3130">
                  <c:v>40515</c:v>
                </c:pt>
                <c:pt idx="3131">
                  <c:v>40516</c:v>
                </c:pt>
                <c:pt idx="3132">
                  <c:v>40517</c:v>
                </c:pt>
                <c:pt idx="3133">
                  <c:v>40518</c:v>
                </c:pt>
                <c:pt idx="3134">
                  <c:v>40519</c:v>
                </c:pt>
                <c:pt idx="3135">
                  <c:v>40520</c:v>
                </c:pt>
                <c:pt idx="3136">
                  <c:v>40521</c:v>
                </c:pt>
                <c:pt idx="3137">
                  <c:v>40522</c:v>
                </c:pt>
                <c:pt idx="3138">
                  <c:v>40523</c:v>
                </c:pt>
                <c:pt idx="3139">
                  <c:v>40524</c:v>
                </c:pt>
                <c:pt idx="3140">
                  <c:v>40525</c:v>
                </c:pt>
                <c:pt idx="3141">
                  <c:v>40526</c:v>
                </c:pt>
                <c:pt idx="3142">
                  <c:v>40527</c:v>
                </c:pt>
                <c:pt idx="3143">
                  <c:v>40528</c:v>
                </c:pt>
                <c:pt idx="3144">
                  <c:v>40529</c:v>
                </c:pt>
                <c:pt idx="3145">
                  <c:v>40530</c:v>
                </c:pt>
                <c:pt idx="3146">
                  <c:v>40531</c:v>
                </c:pt>
                <c:pt idx="3147">
                  <c:v>40532</c:v>
                </c:pt>
                <c:pt idx="3148">
                  <c:v>40533</c:v>
                </c:pt>
                <c:pt idx="3149">
                  <c:v>40534</c:v>
                </c:pt>
                <c:pt idx="3150">
                  <c:v>40535</c:v>
                </c:pt>
                <c:pt idx="3151">
                  <c:v>40536</c:v>
                </c:pt>
                <c:pt idx="3152">
                  <c:v>40537</c:v>
                </c:pt>
                <c:pt idx="3153">
                  <c:v>40538</c:v>
                </c:pt>
                <c:pt idx="3154">
                  <c:v>40539</c:v>
                </c:pt>
                <c:pt idx="3155">
                  <c:v>40540</c:v>
                </c:pt>
                <c:pt idx="3156">
                  <c:v>40541</c:v>
                </c:pt>
                <c:pt idx="3157">
                  <c:v>40542</c:v>
                </c:pt>
                <c:pt idx="3158">
                  <c:v>40543</c:v>
                </c:pt>
                <c:pt idx="3159">
                  <c:v>40544</c:v>
                </c:pt>
                <c:pt idx="3160">
                  <c:v>40545</c:v>
                </c:pt>
                <c:pt idx="3161">
                  <c:v>40546</c:v>
                </c:pt>
                <c:pt idx="3162">
                  <c:v>40547</c:v>
                </c:pt>
                <c:pt idx="3163">
                  <c:v>40548</c:v>
                </c:pt>
                <c:pt idx="3164">
                  <c:v>40549</c:v>
                </c:pt>
                <c:pt idx="3165">
                  <c:v>40550</c:v>
                </c:pt>
                <c:pt idx="3166">
                  <c:v>40551</c:v>
                </c:pt>
                <c:pt idx="3167">
                  <c:v>40552</c:v>
                </c:pt>
                <c:pt idx="3168">
                  <c:v>40553</c:v>
                </c:pt>
                <c:pt idx="3169">
                  <c:v>40554</c:v>
                </c:pt>
                <c:pt idx="3170">
                  <c:v>40555</c:v>
                </c:pt>
                <c:pt idx="3171">
                  <c:v>40556</c:v>
                </c:pt>
                <c:pt idx="3172">
                  <c:v>40557</c:v>
                </c:pt>
                <c:pt idx="3173">
                  <c:v>40558</c:v>
                </c:pt>
                <c:pt idx="3174">
                  <c:v>40559</c:v>
                </c:pt>
                <c:pt idx="3175">
                  <c:v>40560</c:v>
                </c:pt>
                <c:pt idx="3176">
                  <c:v>40561</c:v>
                </c:pt>
                <c:pt idx="3177">
                  <c:v>40562</c:v>
                </c:pt>
                <c:pt idx="3178">
                  <c:v>40563</c:v>
                </c:pt>
                <c:pt idx="3179">
                  <c:v>40564</c:v>
                </c:pt>
                <c:pt idx="3180">
                  <c:v>40565</c:v>
                </c:pt>
                <c:pt idx="3181">
                  <c:v>40566</c:v>
                </c:pt>
                <c:pt idx="3182">
                  <c:v>40567</c:v>
                </c:pt>
                <c:pt idx="3183">
                  <c:v>40568</c:v>
                </c:pt>
                <c:pt idx="3184">
                  <c:v>40569</c:v>
                </c:pt>
                <c:pt idx="3185">
                  <c:v>40570</c:v>
                </c:pt>
                <c:pt idx="3186">
                  <c:v>40571</c:v>
                </c:pt>
                <c:pt idx="3187">
                  <c:v>40572</c:v>
                </c:pt>
                <c:pt idx="3188">
                  <c:v>40573</c:v>
                </c:pt>
                <c:pt idx="3189">
                  <c:v>40574</c:v>
                </c:pt>
                <c:pt idx="3190">
                  <c:v>40575</c:v>
                </c:pt>
                <c:pt idx="3191">
                  <c:v>40576</c:v>
                </c:pt>
                <c:pt idx="3192">
                  <c:v>40577</c:v>
                </c:pt>
                <c:pt idx="3193">
                  <c:v>40578</c:v>
                </c:pt>
                <c:pt idx="3194">
                  <c:v>40579</c:v>
                </c:pt>
                <c:pt idx="3195">
                  <c:v>40580</c:v>
                </c:pt>
                <c:pt idx="3196">
                  <c:v>40581</c:v>
                </c:pt>
                <c:pt idx="3197">
                  <c:v>40582</c:v>
                </c:pt>
                <c:pt idx="3198">
                  <c:v>40583</c:v>
                </c:pt>
                <c:pt idx="3199">
                  <c:v>40584</c:v>
                </c:pt>
                <c:pt idx="3200">
                  <c:v>40585</c:v>
                </c:pt>
                <c:pt idx="3201">
                  <c:v>40586</c:v>
                </c:pt>
                <c:pt idx="3202">
                  <c:v>40587</c:v>
                </c:pt>
                <c:pt idx="3203">
                  <c:v>40588</c:v>
                </c:pt>
                <c:pt idx="3204">
                  <c:v>40589</c:v>
                </c:pt>
                <c:pt idx="3205">
                  <c:v>40590</c:v>
                </c:pt>
                <c:pt idx="3206">
                  <c:v>40591</c:v>
                </c:pt>
                <c:pt idx="3207">
                  <c:v>40592</c:v>
                </c:pt>
                <c:pt idx="3208">
                  <c:v>40593</c:v>
                </c:pt>
                <c:pt idx="3209">
                  <c:v>40594</c:v>
                </c:pt>
                <c:pt idx="3210">
                  <c:v>40595</c:v>
                </c:pt>
                <c:pt idx="3211">
                  <c:v>40596</c:v>
                </c:pt>
                <c:pt idx="3212">
                  <c:v>40597</c:v>
                </c:pt>
                <c:pt idx="3213">
                  <c:v>40598</c:v>
                </c:pt>
                <c:pt idx="3214">
                  <c:v>40599</c:v>
                </c:pt>
                <c:pt idx="3215">
                  <c:v>40600</c:v>
                </c:pt>
                <c:pt idx="3216">
                  <c:v>40601</c:v>
                </c:pt>
                <c:pt idx="3217">
                  <c:v>40602</c:v>
                </c:pt>
                <c:pt idx="3218">
                  <c:v>40603</c:v>
                </c:pt>
                <c:pt idx="3219">
                  <c:v>40604</c:v>
                </c:pt>
                <c:pt idx="3220">
                  <c:v>40605</c:v>
                </c:pt>
                <c:pt idx="3221">
                  <c:v>40606</c:v>
                </c:pt>
                <c:pt idx="3222">
                  <c:v>40607</c:v>
                </c:pt>
                <c:pt idx="3223">
                  <c:v>40608</c:v>
                </c:pt>
                <c:pt idx="3224">
                  <c:v>40609</c:v>
                </c:pt>
                <c:pt idx="3225">
                  <c:v>40610</c:v>
                </c:pt>
                <c:pt idx="3226">
                  <c:v>40611</c:v>
                </c:pt>
                <c:pt idx="3227">
                  <c:v>40612</c:v>
                </c:pt>
                <c:pt idx="3228">
                  <c:v>40613</c:v>
                </c:pt>
                <c:pt idx="3229">
                  <c:v>40614</c:v>
                </c:pt>
                <c:pt idx="3230">
                  <c:v>40615</c:v>
                </c:pt>
                <c:pt idx="3231">
                  <c:v>40616</c:v>
                </c:pt>
                <c:pt idx="3232">
                  <c:v>40617</c:v>
                </c:pt>
                <c:pt idx="3233">
                  <c:v>40618</c:v>
                </c:pt>
                <c:pt idx="3234">
                  <c:v>40619</c:v>
                </c:pt>
                <c:pt idx="3235">
                  <c:v>40620</c:v>
                </c:pt>
                <c:pt idx="3236">
                  <c:v>40621</c:v>
                </c:pt>
                <c:pt idx="3237">
                  <c:v>40622</c:v>
                </c:pt>
                <c:pt idx="3238">
                  <c:v>40623</c:v>
                </c:pt>
                <c:pt idx="3239">
                  <c:v>40624</c:v>
                </c:pt>
                <c:pt idx="3240">
                  <c:v>40625</c:v>
                </c:pt>
                <c:pt idx="3241">
                  <c:v>40626</c:v>
                </c:pt>
                <c:pt idx="3242">
                  <c:v>40627</c:v>
                </c:pt>
                <c:pt idx="3243">
                  <c:v>40628</c:v>
                </c:pt>
                <c:pt idx="3244">
                  <c:v>40629</c:v>
                </c:pt>
                <c:pt idx="3245">
                  <c:v>40630</c:v>
                </c:pt>
                <c:pt idx="3246">
                  <c:v>40631</c:v>
                </c:pt>
                <c:pt idx="3247">
                  <c:v>40632</c:v>
                </c:pt>
                <c:pt idx="3248">
                  <c:v>40633</c:v>
                </c:pt>
                <c:pt idx="3249">
                  <c:v>40634</c:v>
                </c:pt>
                <c:pt idx="3250">
                  <c:v>40635</c:v>
                </c:pt>
                <c:pt idx="3251">
                  <c:v>40636</c:v>
                </c:pt>
                <c:pt idx="3252">
                  <c:v>40637</c:v>
                </c:pt>
                <c:pt idx="3253">
                  <c:v>40638</c:v>
                </c:pt>
                <c:pt idx="3254">
                  <c:v>40639</c:v>
                </c:pt>
                <c:pt idx="3255">
                  <c:v>40640</c:v>
                </c:pt>
                <c:pt idx="3256">
                  <c:v>40641</c:v>
                </c:pt>
                <c:pt idx="3257">
                  <c:v>40642</c:v>
                </c:pt>
                <c:pt idx="3258">
                  <c:v>40643</c:v>
                </c:pt>
                <c:pt idx="3259">
                  <c:v>40644</c:v>
                </c:pt>
                <c:pt idx="3260">
                  <c:v>40645</c:v>
                </c:pt>
                <c:pt idx="3261">
                  <c:v>40646</c:v>
                </c:pt>
                <c:pt idx="3262">
                  <c:v>40647</c:v>
                </c:pt>
                <c:pt idx="3263">
                  <c:v>40648</c:v>
                </c:pt>
                <c:pt idx="3264">
                  <c:v>40649</c:v>
                </c:pt>
                <c:pt idx="3265">
                  <c:v>40650</c:v>
                </c:pt>
                <c:pt idx="3266">
                  <c:v>40651</c:v>
                </c:pt>
                <c:pt idx="3267">
                  <c:v>40652</c:v>
                </c:pt>
                <c:pt idx="3268">
                  <c:v>40653</c:v>
                </c:pt>
                <c:pt idx="3269">
                  <c:v>40654</c:v>
                </c:pt>
                <c:pt idx="3270">
                  <c:v>40655</c:v>
                </c:pt>
                <c:pt idx="3271">
                  <c:v>40656</c:v>
                </c:pt>
                <c:pt idx="3272">
                  <c:v>40657</c:v>
                </c:pt>
                <c:pt idx="3273">
                  <c:v>40658</c:v>
                </c:pt>
                <c:pt idx="3274">
                  <c:v>40659</c:v>
                </c:pt>
                <c:pt idx="3275">
                  <c:v>40660</c:v>
                </c:pt>
                <c:pt idx="3276">
                  <c:v>40661</c:v>
                </c:pt>
                <c:pt idx="3277">
                  <c:v>40662</c:v>
                </c:pt>
                <c:pt idx="3278">
                  <c:v>40663</c:v>
                </c:pt>
                <c:pt idx="3279">
                  <c:v>40664</c:v>
                </c:pt>
                <c:pt idx="3280">
                  <c:v>40665</c:v>
                </c:pt>
                <c:pt idx="3281">
                  <c:v>40666</c:v>
                </c:pt>
                <c:pt idx="3282">
                  <c:v>40667</c:v>
                </c:pt>
                <c:pt idx="3283">
                  <c:v>40668</c:v>
                </c:pt>
                <c:pt idx="3284">
                  <c:v>40669</c:v>
                </c:pt>
                <c:pt idx="3285">
                  <c:v>40670</c:v>
                </c:pt>
                <c:pt idx="3286">
                  <c:v>40671</c:v>
                </c:pt>
                <c:pt idx="3287">
                  <c:v>40672</c:v>
                </c:pt>
                <c:pt idx="3288">
                  <c:v>40673</c:v>
                </c:pt>
                <c:pt idx="3289">
                  <c:v>40674</c:v>
                </c:pt>
                <c:pt idx="3290">
                  <c:v>40675</c:v>
                </c:pt>
                <c:pt idx="3291">
                  <c:v>40676</c:v>
                </c:pt>
                <c:pt idx="3292">
                  <c:v>40677</c:v>
                </c:pt>
                <c:pt idx="3293">
                  <c:v>40678</c:v>
                </c:pt>
                <c:pt idx="3294">
                  <c:v>40679</c:v>
                </c:pt>
                <c:pt idx="3295">
                  <c:v>40680</c:v>
                </c:pt>
                <c:pt idx="3296">
                  <c:v>40681</c:v>
                </c:pt>
                <c:pt idx="3297">
                  <c:v>40682</c:v>
                </c:pt>
                <c:pt idx="3298">
                  <c:v>40683</c:v>
                </c:pt>
                <c:pt idx="3299">
                  <c:v>40684</c:v>
                </c:pt>
                <c:pt idx="3300">
                  <c:v>40685</c:v>
                </c:pt>
                <c:pt idx="3301">
                  <c:v>40686</c:v>
                </c:pt>
                <c:pt idx="3302">
                  <c:v>40687</c:v>
                </c:pt>
                <c:pt idx="3303">
                  <c:v>40688</c:v>
                </c:pt>
                <c:pt idx="3304">
                  <c:v>40689</c:v>
                </c:pt>
                <c:pt idx="3305">
                  <c:v>40690</c:v>
                </c:pt>
                <c:pt idx="3306">
                  <c:v>40691</c:v>
                </c:pt>
                <c:pt idx="3307">
                  <c:v>40692</c:v>
                </c:pt>
                <c:pt idx="3308">
                  <c:v>40693</c:v>
                </c:pt>
                <c:pt idx="3309">
                  <c:v>40694</c:v>
                </c:pt>
                <c:pt idx="3310">
                  <c:v>40695</c:v>
                </c:pt>
                <c:pt idx="3311">
                  <c:v>40696</c:v>
                </c:pt>
                <c:pt idx="3312">
                  <c:v>40697</c:v>
                </c:pt>
                <c:pt idx="3313">
                  <c:v>40698</c:v>
                </c:pt>
                <c:pt idx="3314">
                  <c:v>40699</c:v>
                </c:pt>
                <c:pt idx="3315">
                  <c:v>40700</c:v>
                </c:pt>
                <c:pt idx="3316">
                  <c:v>40701</c:v>
                </c:pt>
                <c:pt idx="3317">
                  <c:v>40702</c:v>
                </c:pt>
                <c:pt idx="3318">
                  <c:v>40703</c:v>
                </c:pt>
                <c:pt idx="3319">
                  <c:v>40704</c:v>
                </c:pt>
                <c:pt idx="3320">
                  <c:v>40705</c:v>
                </c:pt>
                <c:pt idx="3321">
                  <c:v>40706</c:v>
                </c:pt>
                <c:pt idx="3322">
                  <c:v>40707</c:v>
                </c:pt>
                <c:pt idx="3323">
                  <c:v>40708</c:v>
                </c:pt>
                <c:pt idx="3324">
                  <c:v>40709</c:v>
                </c:pt>
                <c:pt idx="3325">
                  <c:v>40710</c:v>
                </c:pt>
                <c:pt idx="3326">
                  <c:v>40711</c:v>
                </c:pt>
                <c:pt idx="3327">
                  <c:v>40712</c:v>
                </c:pt>
                <c:pt idx="3328">
                  <c:v>40713</c:v>
                </c:pt>
                <c:pt idx="3329">
                  <c:v>40714</c:v>
                </c:pt>
                <c:pt idx="3330">
                  <c:v>40715</c:v>
                </c:pt>
                <c:pt idx="3331">
                  <c:v>40716</c:v>
                </c:pt>
                <c:pt idx="3332">
                  <c:v>40717</c:v>
                </c:pt>
                <c:pt idx="3333">
                  <c:v>40718</c:v>
                </c:pt>
                <c:pt idx="3334">
                  <c:v>40719</c:v>
                </c:pt>
                <c:pt idx="3335">
                  <c:v>40720</c:v>
                </c:pt>
                <c:pt idx="3336">
                  <c:v>40721</c:v>
                </c:pt>
                <c:pt idx="3337">
                  <c:v>40722</c:v>
                </c:pt>
                <c:pt idx="3338">
                  <c:v>40723</c:v>
                </c:pt>
                <c:pt idx="3339">
                  <c:v>40724</c:v>
                </c:pt>
                <c:pt idx="3340">
                  <c:v>40725</c:v>
                </c:pt>
                <c:pt idx="3341">
                  <c:v>40726</c:v>
                </c:pt>
                <c:pt idx="3342">
                  <c:v>40727</c:v>
                </c:pt>
                <c:pt idx="3343">
                  <c:v>40728</c:v>
                </c:pt>
                <c:pt idx="3344">
                  <c:v>40729</c:v>
                </c:pt>
                <c:pt idx="3345">
                  <c:v>40730</c:v>
                </c:pt>
                <c:pt idx="3346">
                  <c:v>40731</c:v>
                </c:pt>
                <c:pt idx="3347">
                  <c:v>40732</c:v>
                </c:pt>
                <c:pt idx="3348">
                  <c:v>40733</c:v>
                </c:pt>
                <c:pt idx="3349">
                  <c:v>40734</c:v>
                </c:pt>
                <c:pt idx="3350">
                  <c:v>40735</c:v>
                </c:pt>
                <c:pt idx="3351">
                  <c:v>40736</c:v>
                </c:pt>
                <c:pt idx="3352">
                  <c:v>40737</c:v>
                </c:pt>
                <c:pt idx="3353">
                  <c:v>40738</c:v>
                </c:pt>
                <c:pt idx="3354">
                  <c:v>40739</c:v>
                </c:pt>
                <c:pt idx="3355">
                  <c:v>40740</c:v>
                </c:pt>
                <c:pt idx="3356">
                  <c:v>40741</c:v>
                </c:pt>
                <c:pt idx="3357">
                  <c:v>40742</c:v>
                </c:pt>
                <c:pt idx="3358">
                  <c:v>40743</c:v>
                </c:pt>
                <c:pt idx="3359">
                  <c:v>40744</c:v>
                </c:pt>
                <c:pt idx="3360">
                  <c:v>40745</c:v>
                </c:pt>
                <c:pt idx="3361">
                  <c:v>40746</c:v>
                </c:pt>
                <c:pt idx="3362">
                  <c:v>40747</c:v>
                </c:pt>
                <c:pt idx="3363">
                  <c:v>40748</c:v>
                </c:pt>
                <c:pt idx="3364">
                  <c:v>40749</c:v>
                </c:pt>
                <c:pt idx="3365">
                  <c:v>40750</c:v>
                </c:pt>
                <c:pt idx="3366">
                  <c:v>40751</c:v>
                </c:pt>
                <c:pt idx="3367">
                  <c:v>40752</c:v>
                </c:pt>
                <c:pt idx="3368">
                  <c:v>40753</c:v>
                </c:pt>
                <c:pt idx="3369">
                  <c:v>40754</c:v>
                </c:pt>
                <c:pt idx="3370">
                  <c:v>40755</c:v>
                </c:pt>
                <c:pt idx="3371">
                  <c:v>40756</c:v>
                </c:pt>
                <c:pt idx="3372">
                  <c:v>40757</c:v>
                </c:pt>
                <c:pt idx="3373">
                  <c:v>40758</c:v>
                </c:pt>
                <c:pt idx="3374">
                  <c:v>40759</c:v>
                </c:pt>
                <c:pt idx="3375">
                  <c:v>40760</c:v>
                </c:pt>
                <c:pt idx="3376">
                  <c:v>40761</c:v>
                </c:pt>
                <c:pt idx="3377">
                  <c:v>40762</c:v>
                </c:pt>
                <c:pt idx="3378">
                  <c:v>40763</c:v>
                </c:pt>
                <c:pt idx="3379">
                  <c:v>40764</c:v>
                </c:pt>
                <c:pt idx="3380">
                  <c:v>40765</c:v>
                </c:pt>
                <c:pt idx="3381">
                  <c:v>40766</c:v>
                </c:pt>
                <c:pt idx="3382">
                  <c:v>40767</c:v>
                </c:pt>
                <c:pt idx="3383">
                  <c:v>40768</c:v>
                </c:pt>
                <c:pt idx="3384">
                  <c:v>40769</c:v>
                </c:pt>
                <c:pt idx="3385">
                  <c:v>40770</c:v>
                </c:pt>
                <c:pt idx="3386">
                  <c:v>40771</c:v>
                </c:pt>
                <c:pt idx="3387">
                  <c:v>40772</c:v>
                </c:pt>
                <c:pt idx="3388">
                  <c:v>40773</c:v>
                </c:pt>
                <c:pt idx="3389">
                  <c:v>40774</c:v>
                </c:pt>
                <c:pt idx="3390">
                  <c:v>40775</c:v>
                </c:pt>
                <c:pt idx="3391">
                  <c:v>40776</c:v>
                </c:pt>
                <c:pt idx="3392">
                  <c:v>40777</c:v>
                </c:pt>
                <c:pt idx="3393">
                  <c:v>40778</c:v>
                </c:pt>
                <c:pt idx="3394">
                  <c:v>40779</c:v>
                </c:pt>
                <c:pt idx="3395">
                  <c:v>40780</c:v>
                </c:pt>
                <c:pt idx="3396">
                  <c:v>40781</c:v>
                </c:pt>
                <c:pt idx="3397">
                  <c:v>40782</c:v>
                </c:pt>
                <c:pt idx="3398">
                  <c:v>40783</c:v>
                </c:pt>
                <c:pt idx="3399">
                  <c:v>40784</c:v>
                </c:pt>
                <c:pt idx="3400">
                  <c:v>40785</c:v>
                </c:pt>
                <c:pt idx="3401">
                  <c:v>40786</c:v>
                </c:pt>
                <c:pt idx="3402">
                  <c:v>40787</c:v>
                </c:pt>
                <c:pt idx="3403">
                  <c:v>40788</c:v>
                </c:pt>
                <c:pt idx="3404">
                  <c:v>40789</c:v>
                </c:pt>
                <c:pt idx="3405">
                  <c:v>40790</c:v>
                </c:pt>
                <c:pt idx="3406">
                  <c:v>40791</c:v>
                </c:pt>
                <c:pt idx="3407">
                  <c:v>40792</c:v>
                </c:pt>
                <c:pt idx="3408">
                  <c:v>40793</c:v>
                </c:pt>
                <c:pt idx="3409">
                  <c:v>40794</c:v>
                </c:pt>
                <c:pt idx="3410">
                  <c:v>40795</c:v>
                </c:pt>
                <c:pt idx="3411">
                  <c:v>40796</c:v>
                </c:pt>
                <c:pt idx="3412">
                  <c:v>40797</c:v>
                </c:pt>
                <c:pt idx="3413">
                  <c:v>40798</c:v>
                </c:pt>
                <c:pt idx="3414">
                  <c:v>40799</c:v>
                </c:pt>
                <c:pt idx="3415">
                  <c:v>40800</c:v>
                </c:pt>
                <c:pt idx="3416">
                  <c:v>40801</c:v>
                </c:pt>
                <c:pt idx="3417">
                  <c:v>40802</c:v>
                </c:pt>
                <c:pt idx="3418">
                  <c:v>40803</c:v>
                </c:pt>
                <c:pt idx="3419">
                  <c:v>40804</c:v>
                </c:pt>
                <c:pt idx="3420">
                  <c:v>40805</c:v>
                </c:pt>
                <c:pt idx="3421">
                  <c:v>40806</c:v>
                </c:pt>
                <c:pt idx="3422">
                  <c:v>40807</c:v>
                </c:pt>
                <c:pt idx="3423">
                  <c:v>40808</c:v>
                </c:pt>
                <c:pt idx="3424">
                  <c:v>40809</c:v>
                </c:pt>
                <c:pt idx="3425">
                  <c:v>40810</c:v>
                </c:pt>
                <c:pt idx="3426">
                  <c:v>40811</c:v>
                </c:pt>
                <c:pt idx="3427">
                  <c:v>40812</c:v>
                </c:pt>
                <c:pt idx="3428">
                  <c:v>40813</c:v>
                </c:pt>
                <c:pt idx="3429">
                  <c:v>40814</c:v>
                </c:pt>
                <c:pt idx="3430">
                  <c:v>40815</c:v>
                </c:pt>
                <c:pt idx="3431">
                  <c:v>40816</c:v>
                </c:pt>
                <c:pt idx="3432">
                  <c:v>40817</c:v>
                </c:pt>
                <c:pt idx="3433">
                  <c:v>40818</c:v>
                </c:pt>
                <c:pt idx="3434">
                  <c:v>40819</c:v>
                </c:pt>
                <c:pt idx="3435">
                  <c:v>40820</c:v>
                </c:pt>
                <c:pt idx="3436">
                  <c:v>40821</c:v>
                </c:pt>
                <c:pt idx="3437">
                  <c:v>40822</c:v>
                </c:pt>
                <c:pt idx="3438">
                  <c:v>40823</c:v>
                </c:pt>
                <c:pt idx="3439">
                  <c:v>40824</c:v>
                </c:pt>
                <c:pt idx="3440">
                  <c:v>40825</c:v>
                </c:pt>
                <c:pt idx="3441">
                  <c:v>40826</c:v>
                </c:pt>
                <c:pt idx="3442">
                  <c:v>40827</c:v>
                </c:pt>
                <c:pt idx="3443">
                  <c:v>40828</c:v>
                </c:pt>
                <c:pt idx="3444">
                  <c:v>40829</c:v>
                </c:pt>
                <c:pt idx="3445">
                  <c:v>40830</c:v>
                </c:pt>
                <c:pt idx="3446">
                  <c:v>40831</c:v>
                </c:pt>
                <c:pt idx="3447">
                  <c:v>40832</c:v>
                </c:pt>
                <c:pt idx="3448">
                  <c:v>40833</c:v>
                </c:pt>
                <c:pt idx="3449">
                  <c:v>40834</c:v>
                </c:pt>
                <c:pt idx="3450">
                  <c:v>40835</c:v>
                </c:pt>
                <c:pt idx="3451">
                  <c:v>40836</c:v>
                </c:pt>
                <c:pt idx="3452">
                  <c:v>40837</c:v>
                </c:pt>
                <c:pt idx="3453">
                  <c:v>40838</c:v>
                </c:pt>
                <c:pt idx="3454">
                  <c:v>40839</c:v>
                </c:pt>
                <c:pt idx="3455">
                  <c:v>40840</c:v>
                </c:pt>
                <c:pt idx="3456">
                  <c:v>40841</c:v>
                </c:pt>
                <c:pt idx="3457">
                  <c:v>40842</c:v>
                </c:pt>
                <c:pt idx="3458">
                  <c:v>40843</c:v>
                </c:pt>
                <c:pt idx="3459">
                  <c:v>40844</c:v>
                </c:pt>
                <c:pt idx="3460">
                  <c:v>40845</c:v>
                </c:pt>
                <c:pt idx="3461">
                  <c:v>40846</c:v>
                </c:pt>
                <c:pt idx="3462">
                  <c:v>40847</c:v>
                </c:pt>
                <c:pt idx="3463">
                  <c:v>40848</c:v>
                </c:pt>
                <c:pt idx="3464">
                  <c:v>40849</c:v>
                </c:pt>
                <c:pt idx="3465">
                  <c:v>40850</c:v>
                </c:pt>
                <c:pt idx="3466">
                  <c:v>40851</c:v>
                </c:pt>
                <c:pt idx="3467">
                  <c:v>40852</c:v>
                </c:pt>
                <c:pt idx="3468">
                  <c:v>40853</c:v>
                </c:pt>
                <c:pt idx="3469">
                  <c:v>40854</c:v>
                </c:pt>
                <c:pt idx="3470">
                  <c:v>40855</c:v>
                </c:pt>
                <c:pt idx="3471">
                  <c:v>40856</c:v>
                </c:pt>
                <c:pt idx="3472">
                  <c:v>40857</c:v>
                </c:pt>
                <c:pt idx="3473">
                  <c:v>40858</c:v>
                </c:pt>
                <c:pt idx="3474">
                  <c:v>40859</c:v>
                </c:pt>
                <c:pt idx="3475">
                  <c:v>40860</c:v>
                </c:pt>
                <c:pt idx="3476">
                  <c:v>40861</c:v>
                </c:pt>
                <c:pt idx="3477">
                  <c:v>40862</c:v>
                </c:pt>
                <c:pt idx="3478">
                  <c:v>40863</c:v>
                </c:pt>
                <c:pt idx="3479">
                  <c:v>40864</c:v>
                </c:pt>
                <c:pt idx="3480">
                  <c:v>40865</c:v>
                </c:pt>
                <c:pt idx="3481">
                  <c:v>40866</c:v>
                </c:pt>
                <c:pt idx="3482">
                  <c:v>40867</c:v>
                </c:pt>
                <c:pt idx="3483">
                  <c:v>40868</c:v>
                </c:pt>
                <c:pt idx="3484">
                  <c:v>40869</c:v>
                </c:pt>
                <c:pt idx="3485">
                  <c:v>40870</c:v>
                </c:pt>
                <c:pt idx="3486">
                  <c:v>40871</c:v>
                </c:pt>
                <c:pt idx="3487">
                  <c:v>40872</c:v>
                </c:pt>
                <c:pt idx="3488">
                  <c:v>40873</c:v>
                </c:pt>
                <c:pt idx="3489">
                  <c:v>40874</c:v>
                </c:pt>
                <c:pt idx="3490">
                  <c:v>40875</c:v>
                </c:pt>
                <c:pt idx="3491">
                  <c:v>40876</c:v>
                </c:pt>
                <c:pt idx="3492">
                  <c:v>40877</c:v>
                </c:pt>
                <c:pt idx="3493">
                  <c:v>40878</c:v>
                </c:pt>
                <c:pt idx="3494">
                  <c:v>40879</c:v>
                </c:pt>
                <c:pt idx="3495">
                  <c:v>40880</c:v>
                </c:pt>
                <c:pt idx="3496">
                  <c:v>40881</c:v>
                </c:pt>
                <c:pt idx="3497">
                  <c:v>40882</c:v>
                </c:pt>
                <c:pt idx="3498">
                  <c:v>40883</c:v>
                </c:pt>
                <c:pt idx="3499">
                  <c:v>40884</c:v>
                </c:pt>
                <c:pt idx="3500">
                  <c:v>40885</c:v>
                </c:pt>
                <c:pt idx="3501">
                  <c:v>40886</c:v>
                </c:pt>
                <c:pt idx="3502">
                  <c:v>40887</c:v>
                </c:pt>
                <c:pt idx="3503">
                  <c:v>40888</c:v>
                </c:pt>
                <c:pt idx="3504">
                  <c:v>40889</c:v>
                </c:pt>
                <c:pt idx="3505">
                  <c:v>40890</c:v>
                </c:pt>
                <c:pt idx="3506">
                  <c:v>40891</c:v>
                </c:pt>
                <c:pt idx="3507">
                  <c:v>40892</c:v>
                </c:pt>
                <c:pt idx="3508">
                  <c:v>40893</c:v>
                </c:pt>
                <c:pt idx="3509">
                  <c:v>40894</c:v>
                </c:pt>
                <c:pt idx="3510">
                  <c:v>40895</c:v>
                </c:pt>
                <c:pt idx="3511">
                  <c:v>40896</c:v>
                </c:pt>
                <c:pt idx="3512">
                  <c:v>40897</c:v>
                </c:pt>
                <c:pt idx="3513">
                  <c:v>40898</c:v>
                </c:pt>
                <c:pt idx="3514">
                  <c:v>40899</c:v>
                </c:pt>
                <c:pt idx="3515">
                  <c:v>40900</c:v>
                </c:pt>
                <c:pt idx="3516">
                  <c:v>40901</c:v>
                </c:pt>
                <c:pt idx="3517">
                  <c:v>40902</c:v>
                </c:pt>
                <c:pt idx="3518">
                  <c:v>40903</c:v>
                </c:pt>
                <c:pt idx="3519">
                  <c:v>40904</c:v>
                </c:pt>
                <c:pt idx="3520">
                  <c:v>40905</c:v>
                </c:pt>
                <c:pt idx="3521">
                  <c:v>40906</c:v>
                </c:pt>
                <c:pt idx="3522">
                  <c:v>40907</c:v>
                </c:pt>
                <c:pt idx="3523">
                  <c:v>40908</c:v>
                </c:pt>
                <c:pt idx="3524">
                  <c:v>40909</c:v>
                </c:pt>
                <c:pt idx="3525">
                  <c:v>40910</c:v>
                </c:pt>
                <c:pt idx="3526">
                  <c:v>40911</c:v>
                </c:pt>
                <c:pt idx="3527">
                  <c:v>40912</c:v>
                </c:pt>
                <c:pt idx="3528">
                  <c:v>40913</c:v>
                </c:pt>
                <c:pt idx="3529">
                  <c:v>40914</c:v>
                </c:pt>
                <c:pt idx="3530">
                  <c:v>40915</c:v>
                </c:pt>
                <c:pt idx="3531">
                  <c:v>40916</c:v>
                </c:pt>
                <c:pt idx="3532">
                  <c:v>40917</c:v>
                </c:pt>
                <c:pt idx="3533">
                  <c:v>40918</c:v>
                </c:pt>
                <c:pt idx="3534">
                  <c:v>40919</c:v>
                </c:pt>
                <c:pt idx="3535">
                  <c:v>40920</c:v>
                </c:pt>
                <c:pt idx="3536">
                  <c:v>40921</c:v>
                </c:pt>
                <c:pt idx="3537">
                  <c:v>40922</c:v>
                </c:pt>
                <c:pt idx="3538">
                  <c:v>40923</c:v>
                </c:pt>
                <c:pt idx="3539">
                  <c:v>40924</c:v>
                </c:pt>
                <c:pt idx="3540">
                  <c:v>40925</c:v>
                </c:pt>
                <c:pt idx="3541">
                  <c:v>40926</c:v>
                </c:pt>
                <c:pt idx="3542">
                  <c:v>40927</c:v>
                </c:pt>
                <c:pt idx="3543">
                  <c:v>40928</c:v>
                </c:pt>
                <c:pt idx="3544">
                  <c:v>40929</c:v>
                </c:pt>
                <c:pt idx="3545">
                  <c:v>40930</c:v>
                </c:pt>
                <c:pt idx="3546">
                  <c:v>40931</c:v>
                </c:pt>
                <c:pt idx="3547">
                  <c:v>40932</c:v>
                </c:pt>
                <c:pt idx="3548">
                  <c:v>40933</c:v>
                </c:pt>
                <c:pt idx="3549">
                  <c:v>40934</c:v>
                </c:pt>
                <c:pt idx="3550">
                  <c:v>40935</c:v>
                </c:pt>
                <c:pt idx="3551">
                  <c:v>40936</c:v>
                </c:pt>
                <c:pt idx="3552">
                  <c:v>40937</c:v>
                </c:pt>
                <c:pt idx="3553">
                  <c:v>40938</c:v>
                </c:pt>
                <c:pt idx="3554">
                  <c:v>40939</c:v>
                </c:pt>
                <c:pt idx="3555">
                  <c:v>40940</c:v>
                </c:pt>
                <c:pt idx="3556">
                  <c:v>40941</c:v>
                </c:pt>
                <c:pt idx="3557">
                  <c:v>40942</c:v>
                </c:pt>
                <c:pt idx="3558">
                  <c:v>40943</c:v>
                </c:pt>
                <c:pt idx="3559">
                  <c:v>40944</c:v>
                </c:pt>
                <c:pt idx="3560">
                  <c:v>40945</c:v>
                </c:pt>
                <c:pt idx="3561">
                  <c:v>40946</c:v>
                </c:pt>
                <c:pt idx="3562">
                  <c:v>40947</c:v>
                </c:pt>
                <c:pt idx="3563">
                  <c:v>40948</c:v>
                </c:pt>
                <c:pt idx="3564">
                  <c:v>40949</c:v>
                </c:pt>
                <c:pt idx="3565">
                  <c:v>40950</c:v>
                </c:pt>
                <c:pt idx="3566">
                  <c:v>40951</c:v>
                </c:pt>
                <c:pt idx="3567">
                  <c:v>40952</c:v>
                </c:pt>
                <c:pt idx="3568">
                  <c:v>40953</c:v>
                </c:pt>
                <c:pt idx="3569">
                  <c:v>40954</c:v>
                </c:pt>
                <c:pt idx="3570">
                  <c:v>40955</c:v>
                </c:pt>
                <c:pt idx="3571">
                  <c:v>40956</c:v>
                </c:pt>
                <c:pt idx="3572">
                  <c:v>40957</c:v>
                </c:pt>
                <c:pt idx="3573">
                  <c:v>40958</c:v>
                </c:pt>
                <c:pt idx="3574">
                  <c:v>40959</c:v>
                </c:pt>
                <c:pt idx="3575">
                  <c:v>40960</c:v>
                </c:pt>
                <c:pt idx="3576">
                  <c:v>40961</c:v>
                </c:pt>
                <c:pt idx="3577">
                  <c:v>40962</c:v>
                </c:pt>
                <c:pt idx="3578">
                  <c:v>40963</c:v>
                </c:pt>
                <c:pt idx="3579">
                  <c:v>40964</c:v>
                </c:pt>
                <c:pt idx="3580">
                  <c:v>40965</c:v>
                </c:pt>
                <c:pt idx="3581">
                  <c:v>40966</c:v>
                </c:pt>
                <c:pt idx="3582">
                  <c:v>40967</c:v>
                </c:pt>
                <c:pt idx="3583">
                  <c:v>40968</c:v>
                </c:pt>
                <c:pt idx="3584">
                  <c:v>40969</c:v>
                </c:pt>
                <c:pt idx="3585">
                  <c:v>40970</c:v>
                </c:pt>
                <c:pt idx="3586">
                  <c:v>40971</c:v>
                </c:pt>
                <c:pt idx="3587">
                  <c:v>40972</c:v>
                </c:pt>
                <c:pt idx="3588">
                  <c:v>40973</c:v>
                </c:pt>
                <c:pt idx="3589">
                  <c:v>40974</c:v>
                </c:pt>
                <c:pt idx="3590">
                  <c:v>40975</c:v>
                </c:pt>
                <c:pt idx="3591">
                  <c:v>40976</c:v>
                </c:pt>
                <c:pt idx="3592">
                  <c:v>40977</c:v>
                </c:pt>
                <c:pt idx="3593">
                  <c:v>40978</c:v>
                </c:pt>
                <c:pt idx="3594">
                  <c:v>40979</c:v>
                </c:pt>
                <c:pt idx="3595">
                  <c:v>40980</c:v>
                </c:pt>
                <c:pt idx="3596">
                  <c:v>40981</c:v>
                </c:pt>
                <c:pt idx="3597">
                  <c:v>40982</c:v>
                </c:pt>
                <c:pt idx="3598">
                  <c:v>40983</c:v>
                </c:pt>
                <c:pt idx="3599">
                  <c:v>40984</c:v>
                </c:pt>
                <c:pt idx="3600">
                  <c:v>40985</c:v>
                </c:pt>
                <c:pt idx="3601">
                  <c:v>40986</c:v>
                </c:pt>
                <c:pt idx="3602">
                  <c:v>40987</c:v>
                </c:pt>
                <c:pt idx="3603">
                  <c:v>40988</c:v>
                </c:pt>
                <c:pt idx="3604">
                  <c:v>40989</c:v>
                </c:pt>
                <c:pt idx="3605">
                  <c:v>40990</c:v>
                </c:pt>
                <c:pt idx="3606">
                  <c:v>40991</c:v>
                </c:pt>
                <c:pt idx="3607">
                  <c:v>40992</c:v>
                </c:pt>
                <c:pt idx="3608">
                  <c:v>40993</c:v>
                </c:pt>
                <c:pt idx="3609">
                  <c:v>40994</c:v>
                </c:pt>
                <c:pt idx="3610">
                  <c:v>40995</c:v>
                </c:pt>
                <c:pt idx="3611">
                  <c:v>40996</c:v>
                </c:pt>
                <c:pt idx="3612">
                  <c:v>40997</c:v>
                </c:pt>
                <c:pt idx="3613">
                  <c:v>40998</c:v>
                </c:pt>
                <c:pt idx="3614">
                  <c:v>40999</c:v>
                </c:pt>
                <c:pt idx="3615">
                  <c:v>41000</c:v>
                </c:pt>
                <c:pt idx="3616">
                  <c:v>41001</c:v>
                </c:pt>
                <c:pt idx="3617">
                  <c:v>41002</c:v>
                </c:pt>
                <c:pt idx="3618">
                  <c:v>41003</c:v>
                </c:pt>
                <c:pt idx="3619">
                  <c:v>41004</c:v>
                </c:pt>
                <c:pt idx="3620">
                  <c:v>41005</c:v>
                </c:pt>
                <c:pt idx="3621">
                  <c:v>41006</c:v>
                </c:pt>
                <c:pt idx="3622">
                  <c:v>41007</c:v>
                </c:pt>
                <c:pt idx="3623">
                  <c:v>41008</c:v>
                </c:pt>
                <c:pt idx="3624">
                  <c:v>41009</c:v>
                </c:pt>
                <c:pt idx="3625">
                  <c:v>41010</c:v>
                </c:pt>
                <c:pt idx="3626">
                  <c:v>41011</c:v>
                </c:pt>
                <c:pt idx="3627">
                  <c:v>41012</c:v>
                </c:pt>
                <c:pt idx="3628">
                  <c:v>41013</c:v>
                </c:pt>
                <c:pt idx="3629">
                  <c:v>41014</c:v>
                </c:pt>
                <c:pt idx="3630">
                  <c:v>41015</c:v>
                </c:pt>
                <c:pt idx="3631">
                  <c:v>41016</c:v>
                </c:pt>
                <c:pt idx="3632">
                  <c:v>41017</c:v>
                </c:pt>
                <c:pt idx="3633">
                  <c:v>41018</c:v>
                </c:pt>
                <c:pt idx="3634">
                  <c:v>41019</c:v>
                </c:pt>
                <c:pt idx="3635">
                  <c:v>41020</c:v>
                </c:pt>
                <c:pt idx="3636">
                  <c:v>41021</c:v>
                </c:pt>
                <c:pt idx="3637">
                  <c:v>41022</c:v>
                </c:pt>
                <c:pt idx="3638">
                  <c:v>41023</c:v>
                </c:pt>
                <c:pt idx="3639">
                  <c:v>41024</c:v>
                </c:pt>
                <c:pt idx="3640">
                  <c:v>41025</c:v>
                </c:pt>
                <c:pt idx="3641">
                  <c:v>41026</c:v>
                </c:pt>
                <c:pt idx="3642">
                  <c:v>41027</c:v>
                </c:pt>
                <c:pt idx="3643">
                  <c:v>41028</c:v>
                </c:pt>
                <c:pt idx="3644">
                  <c:v>41029</c:v>
                </c:pt>
                <c:pt idx="3645">
                  <c:v>41030</c:v>
                </c:pt>
                <c:pt idx="3646">
                  <c:v>41031</c:v>
                </c:pt>
                <c:pt idx="3647">
                  <c:v>41032</c:v>
                </c:pt>
                <c:pt idx="3648">
                  <c:v>41033</c:v>
                </c:pt>
                <c:pt idx="3649">
                  <c:v>41034</c:v>
                </c:pt>
                <c:pt idx="3650">
                  <c:v>41035</c:v>
                </c:pt>
                <c:pt idx="3651">
                  <c:v>41036</c:v>
                </c:pt>
                <c:pt idx="3652">
                  <c:v>41037</c:v>
                </c:pt>
                <c:pt idx="3653">
                  <c:v>41038</c:v>
                </c:pt>
                <c:pt idx="3654">
                  <c:v>41039</c:v>
                </c:pt>
                <c:pt idx="3655">
                  <c:v>41040</c:v>
                </c:pt>
                <c:pt idx="3656">
                  <c:v>41041</c:v>
                </c:pt>
                <c:pt idx="3657">
                  <c:v>41042</c:v>
                </c:pt>
                <c:pt idx="3658">
                  <c:v>41043</c:v>
                </c:pt>
                <c:pt idx="3659">
                  <c:v>41044</c:v>
                </c:pt>
                <c:pt idx="3660">
                  <c:v>41045</c:v>
                </c:pt>
                <c:pt idx="3661">
                  <c:v>41046</c:v>
                </c:pt>
                <c:pt idx="3662">
                  <c:v>41047</c:v>
                </c:pt>
                <c:pt idx="3663">
                  <c:v>41048</c:v>
                </c:pt>
                <c:pt idx="3664">
                  <c:v>41049</c:v>
                </c:pt>
                <c:pt idx="3665">
                  <c:v>41050</c:v>
                </c:pt>
                <c:pt idx="3666">
                  <c:v>41051</c:v>
                </c:pt>
                <c:pt idx="3667">
                  <c:v>41052</c:v>
                </c:pt>
                <c:pt idx="3668">
                  <c:v>41053</c:v>
                </c:pt>
                <c:pt idx="3669">
                  <c:v>41054</c:v>
                </c:pt>
                <c:pt idx="3670">
                  <c:v>41055</c:v>
                </c:pt>
                <c:pt idx="3671">
                  <c:v>41056</c:v>
                </c:pt>
                <c:pt idx="3672">
                  <c:v>41057</c:v>
                </c:pt>
                <c:pt idx="3673">
                  <c:v>41058</c:v>
                </c:pt>
                <c:pt idx="3674">
                  <c:v>41059</c:v>
                </c:pt>
                <c:pt idx="3675">
                  <c:v>41060</c:v>
                </c:pt>
                <c:pt idx="3676">
                  <c:v>41061</c:v>
                </c:pt>
                <c:pt idx="3677">
                  <c:v>41062</c:v>
                </c:pt>
                <c:pt idx="3678">
                  <c:v>41063</c:v>
                </c:pt>
                <c:pt idx="3679">
                  <c:v>41064</c:v>
                </c:pt>
                <c:pt idx="3680">
                  <c:v>41065</c:v>
                </c:pt>
                <c:pt idx="3681">
                  <c:v>41066</c:v>
                </c:pt>
                <c:pt idx="3682">
                  <c:v>41067</c:v>
                </c:pt>
                <c:pt idx="3683">
                  <c:v>41068</c:v>
                </c:pt>
                <c:pt idx="3684">
                  <c:v>41069</c:v>
                </c:pt>
                <c:pt idx="3685">
                  <c:v>41070</c:v>
                </c:pt>
                <c:pt idx="3686">
                  <c:v>41071</c:v>
                </c:pt>
                <c:pt idx="3687">
                  <c:v>41072</c:v>
                </c:pt>
                <c:pt idx="3688">
                  <c:v>41073</c:v>
                </c:pt>
                <c:pt idx="3689">
                  <c:v>41074</c:v>
                </c:pt>
                <c:pt idx="3690">
                  <c:v>41075</c:v>
                </c:pt>
                <c:pt idx="3691">
                  <c:v>41076</c:v>
                </c:pt>
                <c:pt idx="3692">
                  <c:v>41077</c:v>
                </c:pt>
                <c:pt idx="3693">
                  <c:v>41078</c:v>
                </c:pt>
                <c:pt idx="3694">
                  <c:v>41079</c:v>
                </c:pt>
                <c:pt idx="3695">
                  <c:v>41080</c:v>
                </c:pt>
                <c:pt idx="3696">
                  <c:v>41081</c:v>
                </c:pt>
                <c:pt idx="3697">
                  <c:v>41082</c:v>
                </c:pt>
                <c:pt idx="3698">
                  <c:v>41083</c:v>
                </c:pt>
                <c:pt idx="3699">
                  <c:v>41084</c:v>
                </c:pt>
                <c:pt idx="3700">
                  <c:v>41085</c:v>
                </c:pt>
                <c:pt idx="3701">
                  <c:v>41086</c:v>
                </c:pt>
                <c:pt idx="3702">
                  <c:v>41087</c:v>
                </c:pt>
                <c:pt idx="3703">
                  <c:v>41088</c:v>
                </c:pt>
                <c:pt idx="3704">
                  <c:v>41089</c:v>
                </c:pt>
                <c:pt idx="3705">
                  <c:v>41090</c:v>
                </c:pt>
                <c:pt idx="3706">
                  <c:v>41091</c:v>
                </c:pt>
                <c:pt idx="3707">
                  <c:v>41092</c:v>
                </c:pt>
                <c:pt idx="3708">
                  <c:v>41093</c:v>
                </c:pt>
                <c:pt idx="3709">
                  <c:v>41094</c:v>
                </c:pt>
                <c:pt idx="3710">
                  <c:v>41095</c:v>
                </c:pt>
                <c:pt idx="3711">
                  <c:v>41096</c:v>
                </c:pt>
                <c:pt idx="3712">
                  <c:v>41097</c:v>
                </c:pt>
                <c:pt idx="3713">
                  <c:v>41098</c:v>
                </c:pt>
                <c:pt idx="3714">
                  <c:v>41099</c:v>
                </c:pt>
                <c:pt idx="3715">
                  <c:v>41100</c:v>
                </c:pt>
                <c:pt idx="3716">
                  <c:v>41101</c:v>
                </c:pt>
                <c:pt idx="3717">
                  <c:v>41102</c:v>
                </c:pt>
                <c:pt idx="3718">
                  <c:v>41103</c:v>
                </c:pt>
                <c:pt idx="3719">
                  <c:v>41104</c:v>
                </c:pt>
                <c:pt idx="3720">
                  <c:v>41105</c:v>
                </c:pt>
                <c:pt idx="3721">
                  <c:v>41106</c:v>
                </c:pt>
                <c:pt idx="3722">
                  <c:v>41107</c:v>
                </c:pt>
                <c:pt idx="3723">
                  <c:v>41108</c:v>
                </c:pt>
                <c:pt idx="3724">
                  <c:v>41109</c:v>
                </c:pt>
                <c:pt idx="3725">
                  <c:v>41110</c:v>
                </c:pt>
                <c:pt idx="3726">
                  <c:v>41111</c:v>
                </c:pt>
                <c:pt idx="3727">
                  <c:v>41112</c:v>
                </c:pt>
                <c:pt idx="3728">
                  <c:v>41113</c:v>
                </c:pt>
                <c:pt idx="3729">
                  <c:v>41114</c:v>
                </c:pt>
                <c:pt idx="3730">
                  <c:v>41115</c:v>
                </c:pt>
                <c:pt idx="3731">
                  <c:v>41116</c:v>
                </c:pt>
                <c:pt idx="3732">
                  <c:v>41117</c:v>
                </c:pt>
                <c:pt idx="3733">
                  <c:v>41118</c:v>
                </c:pt>
                <c:pt idx="3734">
                  <c:v>41119</c:v>
                </c:pt>
                <c:pt idx="3735">
                  <c:v>41120</c:v>
                </c:pt>
                <c:pt idx="3736">
                  <c:v>41121</c:v>
                </c:pt>
                <c:pt idx="3737">
                  <c:v>41122</c:v>
                </c:pt>
                <c:pt idx="3738">
                  <c:v>41123</c:v>
                </c:pt>
                <c:pt idx="3739">
                  <c:v>41124</c:v>
                </c:pt>
                <c:pt idx="3740">
                  <c:v>41125</c:v>
                </c:pt>
                <c:pt idx="3741">
                  <c:v>41126</c:v>
                </c:pt>
                <c:pt idx="3742">
                  <c:v>41127</c:v>
                </c:pt>
                <c:pt idx="3743">
                  <c:v>41128</c:v>
                </c:pt>
                <c:pt idx="3744">
                  <c:v>41129</c:v>
                </c:pt>
                <c:pt idx="3745">
                  <c:v>41130</c:v>
                </c:pt>
                <c:pt idx="3746">
                  <c:v>41131</c:v>
                </c:pt>
                <c:pt idx="3747">
                  <c:v>41132</c:v>
                </c:pt>
                <c:pt idx="3748">
                  <c:v>41133</c:v>
                </c:pt>
                <c:pt idx="3749">
                  <c:v>41134</c:v>
                </c:pt>
                <c:pt idx="3750">
                  <c:v>41135</c:v>
                </c:pt>
                <c:pt idx="3751">
                  <c:v>41136</c:v>
                </c:pt>
                <c:pt idx="3752">
                  <c:v>41137</c:v>
                </c:pt>
                <c:pt idx="3753">
                  <c:v>41138</c:v>
                </c:pt>
                <c:pt idx="3754">
                  <c:v>41139</c:v>
                </c:pt>
                <c:pt idx="3755">
                  <c:v>41140</c:v>
                </c:pt>
                <c:pt idx="3756">
                  <c:v>41141</c:v>
                </c:pt>
                <c:pt idx="3757">
                  <c:v>41142</c:v>
                </c:pt>
                <c:pt idx="3758">
                  <c:v>41143</c:v>
                </c:pt>
                <c:pt idx="3759">
                  <c:v>41144</c:v>
                </c:pt>
                <c:pt idx="3760">
                  <c:v>41145</c:v>
                </c:pt>
                <c:pt idx="3761">
                  <c:v>41146</c:v>
                </c:pt>
                <c:pt idx="3762">
                  <c:v>41147</c:v>
                </c:pt>
                <c:pt idx="3763">
                  <c:v>41148</c:v>
                </c:pt>
                <c:pt idx="3764">
                  <c:v>41149</c:v>
                </c:pt>
                <c:pt idx="3765">
                  <c:v>41150</c:v>
                </c:pt>
                <c:pt idx="3766">
                  <c:v>41151</c:v>
                </c:pt>
                <c:pt idx="3767">
                  <c:v>41152</c:v>
                </c:pt>
                <c:pt idx="3768">
                  <c:v>41153</c:v>
                </c:pt>
                <c:pt idx="3769">
                  <c:v>41154</c:v>
                </c:pt>
                <c:pt idx="3770">
                  <c:v>41155</c:v>
                </c:pt>
                <c:pt idx="3771">
                  <c:v>41156</c:v>
                </c:pt>
                <c:pt idx="3772">
                  <c:v>41157</c:v>
                </c:pt>
                <c:pt idx="3773">
                  <c:v>41158</c:v>
                </c:pt>
                <c:pt idx="3774">
                  <c:v>41159</c:v>
                </c:pt>
                <c:pt idx="3775">
                  <c:v>41160</c:v>
                </c:pt>
                <c:pt idx="3776">
                  <c:v>41161</c:v>
                </c:pt>
                <c:pt idx="3777">
                  <c:v>41162</c:v>
                </c:pt>
                <c:pt idx="3778">
                  <c:v>41163</c:v>
                </c:pt>
                <c:pt idx="3779">
                  <c:v>41164</c:v>
                </c:pt>
                <c:pt idx="3780">
                  <c:v>41165</c:v>
                </c:pt>
                <c:pt idx="3781">
                  <c:v>41166</c:v>
                </c:pt>
                <c:pt idx="3782">
                  <c:v>41167</c:v>
                </c:pt>
                <c:pt idx="3783">
                  <c:v>41168</c:v>
                </c:pt>
                <c:pt idx="3784">
                  <c:v>41169</c:v>
                </c:pt>
                <c:pt idx="3785">
                  <c:v>41170</c:v>
                </c:pt>
                <c:pt idx="3786">
                  <c:v>41171</c:v>
                </c:pt>
                <c:pt idx="3787">
                  <c:v>41172</c:v>
                </c:pt>
                <c:pt idx="3788">
                  <c:v>41173</c:v>
                </c:pt>
                <c:pt idx="3789">
                  <c:v>41174</c:v>
                </c:pt>
                <c:pt idx="3790">
                  <c:v>41175</c:v>
                </c:pt>
                <c:pt idx="3791">
                  <c:v>41176</c:v>
                </c:pt>
                <c:pt idx="3792">
                  <c:v>41177</c:v>
                </c:pt>
                <c:pt idx="3793">
                  <c:v>41178</c:v>
                </c:pt>
                <c:pt idx="3794">
                  <c:v>41179</c:v>
                </c:pt>
                <c:pt idx="3795">
                  <c:v>41180</c:v>
                </c:pt>
                <c:pt idx="3796">
                  <c:v>41181</c:v>
                </c:pt>
                <c:pt idx="3797">
                  <c:v>41182</c:v>
                </c:pt>
                <c:pt idx="3798">
                  <c:v>41183</c:v>
                </c:pt>
                <c:pt idx="3799">
                  <c:v>41184</c:v>
                </c:pt>
                <c:pt idx="3800">
                  <c:v>41185</c:v>
                </c:pt>
                <c:pt idx="3801">
                  <c:v>41186</c:v>
                </c:pt>
                <c:pt idx="3802">
                  <c:v>41187</c:v>
                </c:pt>
                <c:pt idx="3803">
                  <c:v>41188</c:v>
                </c:pt>
                <c:pt idx="3804">
                  <c:v>41189</c:v>
                </c:pt>
                <c:pt idx="3805">
                  <c:v>41190</c:v>
                </c:pt>
                <c:pt idx="3806">
                  <c:v>41191</c:v>
                </c:pt>
                <c:pt idx="3807">
                  <c:v>41192</c:v>
                </c:pt>
                <c:pt idx="3808">
                  <c:v>41193</c:v>
                </c:pt>
                <c:pt idx="3809">
                  <c:v>41194</c:v>
                </c:pt>
                <c:pt idx="3810">
                  <c:v>41195</c:v>
                </c:pt>
                <c:pt idx="3811">
                  <c:v>41196</c:v>
                </c:pt>
                <c:pt idx="3812">
                  <c:v>41197</c:v>
                </c:pt>
                <c:pt idx="3813">
                  <c:v>41198</c:v>
                </c:pt>
                <c:pt idx="3814">
                  <c:v>41199</c:v>
                </c:pt>
                <c:pt idx="3815">
                  <c:v>41200</c:v>
                </c:pt>
                <c:pt idx="3816">
                  <c:v>41201</c:v>
                </c:pt>
                <c:pt idx="3817">
                  <c:v>41202</c:v>
                </c:pt>
                <c:pt idx="3818">
                  <c:v>41203</c:v>
                </c:pt>
                <c:pt idx="3819">
                  <c:v>41204</c:v>
                </c:pt>
                <c:pt idx="3820">
                  <c:v>41205</c:v>
                </c:pt>
                <c:pt idx="3821">
                  <c:v>41206</c:v>
                </c:pt>
                <c:pt idx="3822">
                  <c:v>41207</c:v>
                </c:pt>
                <c:pt idx="3823">
                  <c:v>41208</c:v>
                </c:pt>
                <c:pt idx="3824">
                  <c:v>41209</c:v>
                </c:pt>
                <c:pt idx="3825">
                  <c:v>41210</c:v>
                </c:pt>
                <c:pt idx="3826">
                  <c:v>41211</c:v>
                </c:pt>
                <c:pt idx="3827">
                  <c:v>41212</c:v>
                </c:pt>
                <c:pt idx="3828">
                  <c:v>41213</c:v>
                </c:pt>
                <c:pt idx="3829">
                  <c:v>41214</c:v>
                </c:pt>
                <c:pt idx="3830">
                  <c:v>41215</c:v>
                </c:pt>
                <c:pt idx="3831">
                  <c:v>41216</c:v>
                </c:pt>
                <c:pt idx="3832">
                  <c:v>41217</c:v>
                </c:pt>
                <c:pt idx="3833">
                  <c:v>41218</c:v>
                </c:pt>
                <c:pt idx="3834">
                  <c:v>41219</c:v>
                </c:pt>
                <c:pt idx="3835">
                  <c:v>41220</c:v>
                </c:pt>
                <c:pt idx="3836">
                  <c:v>41221</c:v>
                </c:pt>
                <c:pt idx="3837">
                  <c:v>41222</c:v>
                </c:pt>
                <c:pt idx="3838">
                  <c:v>41223</c:v>
                </c:pt>
                <c:pt idx="3839">
                  <c:v>41224</c:v>
                </c:pt>
                <c:pt idx="3840">
                  <c:v>41225</c:v>
                </c:pt>
                <c:pt idx="3841">
                  <c:v>41226</c:v>
                </c:pt>
                <c:pt idx="3842">
                  <c:v>41227</c:v>
                </c:pt>
                <c:pt idx="3843">
                  <c:v>41228</c:v>
                </c:pt>
                <c:pt idx="3844">
                  <c:v>41229</c:v>
                </c:pt>
                <c:pt idx="3845">
                  <c:v>41230</c:v>
                </c:pt>
                <c:pt idx="3846">
                  <c:v>41231</c:v>
                </c:pt>
                <c:pt idx="3847">
                  <c:v>41232</c:v>
                </c:pt>
                <c:pt idx="3848">
                  <c:v>41233</c:v>
                </c:pt>
                <c:pt idx="3849">
                  <c:v>41234</c:v>
                </c:pt>
                <c:pt idx="3850">
                  <c:v>41235</c:v>
                </c:pt>
                <c:pt idx="3851">
                  <c:v>41236</c:v>
                </c:pt>
                <c:pt idx="3852">
                  <c:v>41237</c:v>
                </c:pt>
                <c:pt idx="3853">
                  <c:v>41238</c:v>
                </c:pt>
                <c:pt idx="3854">
                  <c:v>41239</c:v>
                </c:pt>
                <c:pt idx="3855">
                  <c:v>41240</c:v>
                </c:pt>
                <c:pt idx="3856">
                  <c:v>41241</c:v>
                </c:pt>
                <c:pt idx="3857">
                  <c:v>41242</c:v>
                </c:pt>
                <c:pt idx="3858">
                  <c:v>41243</c:v>
                </c:pt>
                <c:pt idx="3859">
                  <c:v>41244</c:v>
                </c:pt>
                <c:pt idx="3860">
                  <c:v>41245</c:v>
                </c:pt>
                <c:pt idx="3861">
                  <c:v>41246</c:v>
                </c:pt>
                <c:pt idx="3862">
                  <c:v>41247</c:v>
                </c:pt>
                <c:pt idx="3863">
                  <c:v>41248</c:v>
                </c:pt>
                <c:pt idx="3864">
                  <c:v>41249</c:v>
                </c:pt>
                <c:pt idx="3865">
                  <c:v>41250</c:v>
                </c:pt>
                <c:pt idx="3866">
                  <c:v>41251</c:v>
                </c:pt>
                <c:pt idx="3867">
                  <c:v>41252</c:v>
                </c:pt>
                <c:pt idx="3868">
                  <c:v>41253</c:v>
                </c:pt>
                <c:pt idx="3869">
                  <c:v>41254</c:v>
                </c:pt>
                <c:pt idx="3870">
                  <c:v>41255</c:v>
                </c:pt>
                <c:pt idx="3871">
                  <c:v>41256</c:v>
                </c:pt>
                <c:pt idx="3872">
                  <c:v>41257</c:v>
                </c:pt>
                <c:pt idx="3873">
                  <c:v>41258</c:v>
                </c:pt>
                <c:pt idx="3874">
                  <c:v>41259</c:v>
                </c:pt>
                <c:pt idx="3875">
                  <c:v>41260</c:v>
                </c:pt>
                <c:pt idx="3876">
                  <c:v>41261</c:v>
                </c:pt>
                <c:pt idx="3877">
                  <c:v>41262</c:v>
                </c:pt>
                <c:pt idx="3878">
                  <c:v>41263</c:v>
                </c:pt>
                <c:pt idx="3879">
                  <c:v>41264</c:v>
                </c:pt>
                <c:pt idx="3880">
                  <c:v>41265</c:v>
                </c:pt>
                <c:pt idx="3881">
                  <c:v>41266</c:v>
                </c:pt>
                <c:pt idx="3882">
                  <c:v>41267</c:v>
                </c:pt>
                <c:pt idx="3883">
                  <c:v>41268</c:v>
                </c:pt>
                <c:pt idx="3884">
                  <c:v>41269</c:v>
                </c:pt>
                <c:pt idx="3885">
                  <c:v>41270</c:v>
                </c:pt>
                <c:pt idx="3886">
                  <c:v>41271</c:v>
                </c:pt>
                <c:pt idx="3887">
                  <c:v>41272</c:v>
                </c:pt>
                <c:pt idx="3888">
                  <c:v>41273</c:v>
                </c:pt>
                <c:pt idx="3889">
                  <c:v>41274</c:v>
                </c:pt>
                <c:pt idx="3890">
                  <c:v>41275</c:v>
                </c:pt>
                <c:pt idx="3891">
                  <c:v>41276</c:v>
                </c:pt>
                <c:pt idx="3892">
                  <c:v>41277</c:v>
                </c:pt>
                <c:pt idx="3893">
                  <c:v>41278</c:v>
                </c:pt>
                <c:pt idx="3894">
                  <c:v>41279</c:v>
                </c:pt>
                <c:pt idx="3895">
                  <c:v>41280</c:v>
                </c:pt>
                <c:pt idx="3896">
                  <c:v>41281</c:v>
                </c:pt>
                <c:pt idx="3897">
                  <c:v>41282</c:v>
                </c:pt>
                <c:pt idx="3898">
                  <c:v>41283</c:v>
                </c:pt>
                <c:pt idx="3899">
                  <c:v>41284</c:v>
                </c:pt>
                <c:pt idx="3900">
                  <c:v>41285</c:v>
                </c:pt>
                <c:pt idx="3901">
                  <c:v>41286</c:v>
                </c:pt>
                <c:pt idx="3902">
                  <c:v>41287</c:v>
                </c:pt>
                <c:pt idx="3903">
                  <c:v>41288</c:v>
                </c:pt>
                <c:pt idx="3904">
                  <c:v>41289</c:v>
                </c:pt>
                <c:pt idx="3905">
                  <c:v>41290</c:v>
                </c:pt>
                <c:pt idx="3906">
                  <c:v>41291</c:v>
                </c:pt>
                <c:pt idx="3907">
                  <c:v>41292</c:v>
                </c:pt>
                <c:pt idx="3908">
                  <c:v>41293</c:v>
                </c:pt>
                <c:pt idx="3909">
                  <c:v>41294</c:v>
                </c:pt>
                <c:pt idx="3910">
                  <c:v>41295</c:v>
                </c:pt>
                <c:pt idx="3911">
                  <c:v>41296</c:v>
                </c:pt>
                <c:pt idx="3912">
                  <c:v>41297</c:v>
                </c:pt>
                <c:pt idx="3913">
                  <c:v>41298</c:v>
                </c:pt>
                <c:pt idx="3914">
                  <c:v>41299</c:v>
                </c:pt>
                <c:pt idx="3915">
                  <c:v>41300</c:v>
                </c:pt>
                <c:pt idx="3916">
                  <c:v>41301</c:v>
                </c:pt>
                <c:pt idx="3917">
                  <c:v>41302</c:v>
                </c:pt>
                <c:pt idx="3918">
                  <c:v>41303</c:v>
                </c:pt>
                <c:pt idx="3919">
                  <c:v>41304</c:v>
                </c:pt>
                <c:pt idx="3920">
                  <c:v>41305</c:v>
                </c:pt>
                <c:pt idx="3921">
                  <c:v>41306</c:v>
                </c:pt>
                <c:pt idx="3922">
                  <c:v>41307</c:v>
                </c:pt>
                <c:pt idx="3923">
                  <c:v>41308</c:v>
                </c:pt>
                <c:pt idx="3924">
                  <c:v>41309</c:v>
                </c:pt>
                <c:pt idx="3925">
                  <c:v>41310</c:v>
                </c:pt>
                <c:pt idx="3926">
                  <c:v>41311</c:v>
                </c:pt>
                <c:pt idx="3927">
                  <c:v>41312</c:v>
                </c:pt>
                <c:pt idx="3928">
                  <c:v>41313</c:v>
                </c:pt>
                <c:pt idx="3929">
                  <c:v>41314</c:v>
                </c:pt>
                <c:pt idx="3930">
                  <c:v>41315</c:v>
                </c:pt>
                <c:pt idx="3931">
                  <c:v>41316</c:v>
                </c:pt>
                <c:pt idx="3932">
                  <c:v>41317</c:v>
                </c:pt>
                <c:pt idx="3933">
                  <c:v>41318</c:v>
                </c:pt>
                <c:pt idx="3934">
                  <c:v>41319</c:v>
                </c:pt>
                <c:pt idx="3935">
                  <c:v>41320</c:v>
                </c:pt>
                <c:pt idx="3936">
                  <c:v>41321</c:v>
                </c:pt>
                <c:pt idx="3937">
                  <c:v>41322</c:v>
                </c:pt>
                <c:pt idx="3938">
                  <c:v>41323</c:v>
                </c:pt>
                <c:pt idx="3939">
                  <c:v>41324</c:v>
                </c:pt>
                <c:pt idx="3940">
                  <c:v>41325</c:v>
                </c:pt>
                <c:pt idx="3941">
                  <c:v>41326</c:v>
                </c:pt>
                <c:pt idx="3942">
                  <c:v>41327</c:v>
                </c:pt>
                <c:pt idx="3943">
                  <c:v>41328</c:v>
                </c:pt>
                <c:pt idx="3944">
                  <c:v>41329</c:v>
                </c:pt>
                <c:pt idx="3945">
                  <c:v>41330</c:v>
                </c:pt>
                <c:pt idx="3946">
                  <c:v>41331</c:v>
                </c:pt>
                <c:pt idx="3947">
                  <c:v>41332</c:v>
                </c:pt>
                <c:pt idx="3948">
                  <c:v>41333</c:v>
                </c:pt>
                <c:pt idx="3949">
                  <c:v>41334</c:v>
                </c:pt>
                <c:pt idx="3950">
                  <c:v>41335</c:v>
                </c:pt>
                <c:pt idx="3951">
                  <c:v>41336</c:v>
                </c:pt>
                <c:pt idx="3952">
                  <c:v>41337</c:v>
                </c:pt>
                <c:pt idx="3953">
                  <c:v>41338</c:v>
                </c:pt>
                <c:pt idx="3954">
                  <c:v>41339</c:v>
                </c:pt>
                <c:pt idx="3955">
                  <c:v>41340</c:v>
                </c:pt>
                <c:pt idx="3956">
                  <c:v>41341</c:v>
                </c:pt>
                <c:pt idx="3957">
                  <c:v>41342</c:v>
                </c:pt>
                <c:pt idx="3958">
                  <c:v>41343</c:v>
                </c:pt>
                <c:pt idx="3959">
                  <c:v>41344</c:v>
                </c:pt>
                <c:pt idx="3960">
                  <c:v>41345</c:v>
                </c:pt>
                <c:pt idx="3961">
                  <c:v>41346</c:v>
                </c:pt>
                <c:pt idx="3962">
                  <c:v>41347</c:v>
                </c:pt>
                <c:pt idx="3963">
                  <c:v>41348</c:v>
                </c:pt>
                <c:pt idx="3964">
                  <c:v>41349</c:v>
                </c:pt>
                <c:pt idx="3965">
                  <c:v>41350</c:v>
                </c:pt>
                <c:pt idx="3966">
                  <c:v>41351</c:v>
                </c:pt>
                <c:pt idx="3967">
                  <c:v>41352</c:v>
                </c:pt>
                <c:pt idx="3968">
                  <c:v>41353</c:v>
                </c:pt>
                <c:pt idx="3969">
                  <c:v>41354</c:v>
                </c:pt>
                <c:pt idx="3970">
                  <c:v>41355</c:v>
                </c:pt>
                <c:pt idx="3971">
                  <c:v>41356</c:v>
                </c:pt>
                <c:pt idx="3972">
                  <c:v>41357</c:v>
                </c:pt>
                <c:pt idx="3973">
                  <c:v>41358</c:v>
                </c:pt>
                <c:pt idx="3974">
                  <c:v>41359</c:v>
                </c:pt>
                <c:pt idx="3975">
                  <c:v>41360</c:v>
                </c:pt>
                <c:pt idx="3976">
                  <c:v>41361</c:v>
                </c:pt>
                <c:pt idx="3977">
                  <c:v>41362</c:v>
                </c:pt>
                <c:pt idx="3978">
                  <c:v>41363</c:v>
                </c:pt>
                <c:pt idx="3979">
                  <c:v>41364</c:v>
                </c:pt>
                <c:pt idx="3980">
                  <c:v>41365</c:v>
                </c:pt>
                <c:pt idx="3981">
                  <c:v>41366</c:v>
                </c:pt>
                <c:pt idx="3982">
                  <c:v>41367</c:v>
                </c:pt>
                <c:pt idx="3983">
                  <c:v>41368</c:v>
                </c:pt>
                <c:pt idx="3984">
                  <c:v>41369</c:v>
                </c:pt>
                <c:pt idx="3985">
                  <c:v>41370</c:v>
                </c:pt>
                <c:pt idx="3986">
                  <c:v>41371</c:v>
                </c:pt>
                <c:pt idx="3987">
                  <c:v>41372</c:v>
                </c:pt>
                <c:pt idx="3988">
                  <c:v>41373</c:v>
                </c:pt>
                <c:pt idx="3989">
                  <c:v>41374</c:v>
                </c:pt>
                <c:pt idx="3990">
                  <c:v>41375</c:v>
                </c:pt>
                <c:pt idx="3991">
                  <c:v>41376</c:v>
                </c:pt>
                <c:pt idx="3992">
                  <c:v>41377</c:v>
                </c:pt>
                <c:pt idx="3993">
                  <c:v>41378</c:v>
                </c:pt>
                <c:pt idx="3994">
                  <c:v>41379</c:v>
                </c:pt>
                <c:pt idx="3995">
                  <c:v>41380</c:v>
                </c:pt>
                <c:pt idx="3996">
                  <c:v>41381</c:v>
                </c:pt>
                <c:pt idx="3997">
                  <c:v>41382</c:v>
                </c:pt>
                <c:pt idx="3998">
                  <c:v>41383</c:v>
                </c:pt>
                <c:pt idx="3999">
                  <c:v>41384</c:v>
                </c:pt>
                <c:pt idx="4000">
                  <c:v>41385</c:v>
                </c:pt>
                <c:pt idx="4001">
                  <c:v>41386</c:v>
                </c:pt>
                <c:pt idx="4002">
                  <c:v>41387</c:v>
                </c:pt>
                <c:pt idx="4003">
                  <c:v>41388</c:v>
                </c:pt>
                <c:pt idx="4004">
                  <c:v>41389</c:v>
                </c:pt>
                <c:pt idx="4005">
                  <c:v>41390</c:v>
                </c:pt>
                <c:pt idx="4006">
                  <c:v>41391</c:v>
                </c:pt>
                <c:pt idx="4007">
                  <c:v>41392</c:v>
                </c:pt>
                <c:pt idx="4008">
                  <c:v>41393</c:v>
                </c:pt>
                <c:pt idx="4009">
                  <c:v>41394</c:v>
                </c:pt>
                <c:pt idx="4010">
                  <c:v>41395</c:v>
                </c:pt>
                <c:pt idx="4011">
                  <c:v>41396</c:v>
                </c:pt>
                <c:pt idx="4012">
                  <c:v>41397</c:v>
                </c:pt>
                <c:pt idx="4013">
                  <c:v>41398</c:v>
                </c:pt>
                <c:pt idx="4014">
                  <c:v>41399</c:v>
                </c:pt>
                <c:pt idx="4015">
                  <c:v>41400</c:v>
                </c:pt>
                <c:pt idx="4016">
                  <c:v>41401</c:v>
                </c:pt>
                <c:pt idx="4017">
                  <c:v>41402</c:v>
                </c:pt>
                <c:pt idx="4018">
                  <c:v>41403</c:v>
                </c:pt>
                <c:pt idx="4019">
                  <c:v>41404</c:v>
                </c:pt>
                <c:pt idx="4020">
                  <c:v>41405</c:v>
                </c:pt>
                <c:pt idx="4021">
                  <c:v>41406</c:v>
                </c:pt>
                <c:pt idx="4022">
                  <c:v>41407</c:v>
                </c:pt>
                <c:pt idx="4023">
                  <c:v>41408</c:v>
                </c:pt>
                <c:pt idx="4024">
                  <c:v>41409</c:v>
                </c:pt>
                <c:pt idx="4025">
                  <c:v>41410</c:v>
                </c:pt>
                <c:pt idx="4026">
                  <c:v>41411</c:v>
                </c:pt>
                <c:pt idx="4027">
                  <c:v>41412</c:v>
                </c:pt>
                <c:pt idx="4028">
                  <c:v>41413</c:v>
                </c:pt>
                <c:pt idx="4029">
                  <c:v>41414</c:v>
                </c:pt>
                <c:pt idx="4030">
                  <c:v>41415</c:v>
                </c:pt>
                <c:pt idx="4031">
                  <c:v>41416</c:v>
                </c:pt>
                <c:pt idx="4032">
                  <c:v>41417</c:v>
                </c:pt>
                <c:pt idx="4033">
                  <c:v>41418</c:v>
                </c:pt>
                <c:pt idx="4034">
                  <c:v>41419</c:v>
                </c:pt>
                <c:pt idx="4035">
                  <c:v>41420</c:v>
                </c:pt>
                <c:pt idx="4036">
                  <c:v>41421</c:v>
                </c:pt>
                <c:pt idx="4037">
                  <c:v>41422</c:v>
                </c:pt>
                <c:pt idx="4038">
                  <c:v>41423</c:v>
                </c:pt>
                <c:pt idx="4039">
                  <c:v>41424</c:v>
                </c:pt>
                <c:pt idx="4040">
                  <c:v>41425</c:v>
                </c:pt>
                <c:pt idx="4041">
                  <c:v>41426</c:v>
                </c:pt>
                <c:pt idx="4042">
                  <c:v>41427</c:v>
                </c:pt>
                <c:pt idx="4043">
                  <c:v>41428</c:v>
                </c:pt>
                <c:pt idx="4044">
                  <c:v>41429</c:v>
                </c:pt>
                <c:pt idx="4045">
                  <c:v>41430</c:v>
                </c:pt>
                <c:pt idx="4046">
                  <c:v>41431</c:v>
                </c:pt>
                <c:pt idx="4047">
                  <c:v>41432</c:v>
                </c:pt>
                <c:pt idx="4048">
                  <c:v>41433</c:v>
                </c:pt>
                <c:pt idx="4049">
                  <c:v>41434</c:v>
                </c:pt>
                <c:pt idx="4050">
                  <c:v>41435</c:v>
                </c:pt>
                <c:pt idx="4051">
                  <c:v>41436</c:v>
                </c:pt>
                <c:pt idx="4052">
                  <c:v>41437</c:v>
                </c:pt>
                <c:pt idx="4053">
                  <c:v>41438</c:v>
                </c:pt>
                <c:pt idx="4054">
                  <c:v>41439</c:v>
                </c:pt>
                <c:pt idx="4055">
                  <c:v>41440</c:v>
                </c:pt>
                <c:pt idx="4056">
                  <c:v>41441</c:v>
                </c:pt>
                <c:pt idx="4057">
                  <c:v>41442</c:v>
                </c:pt>
                <c:pt idx="4058">
                  <c:v>41443</c:v>
                </c:pt>
                <c:pt idx="4059">
                  <c:v>41444</c:v>
                </c:pt>
                <c:pt idx="4060">
                  <c:v>41445</c:v>
                </c:pt>
                <c:pt idx="4061">
                  <c:v>41446</c:v>
                </c:pt>
                <c:pt idx="4062">
                  <c:v>41447</c:v>
                </c:pt>
                <c:pt idx="4063">
                  <c:v>41448</c:v>
                </c:pt>
                <c:pt idx="4064">
                  <c:v>41449</c:v>
                </c:pt>
                <c:pt idx="4065">
                  <c:v>41450</c:v>
                </c:pt>
                <c:pt idx="4066">
                  <c:v>41451</c:v>
                </c:pt>
                <c:pt idx="4067">
                  <c:v>41452</c:v>
                </c:pt>
                <c:pt idx="4068">
                  <c:v>41453</c:v>
                </c:pt>
                <c:pt idx="4069">
                  <c:v>41454</c:v>
                </c:pt>
                <c:pt idx="4070">
                  <c:v>41455</c:v>
                </c:pt>
                <c:pt idx="4071">
                  <c:v>41456</c:v>
                </c:pt>
                <c:pt idx="4072">
                  <c:v>41457</c:v>
                </c:pt>
                <c:pt idx="4073">
                  <c:v>41458</c:v>
                </c:pt>
                <c:pt idx="4074">
                  <c:v>41459</c:v>
                </c:pt>
                <c:pt idx="4075">
                  <c:v>41460</c:v>
                </c:pt>
                <c:pt idx="4076">
                  <c:v>41461</c:v>
                </c:pt>
                <c:pt idx="4077">
                  <c:v>41462</c:v>
                </c:pt>
                <c:pt idx="4078">
                  <c:v>41463</c:v>
                </c:pt>
                <c:pt idx="4079">
                  <c:v>41464</c:v>
                </c:pt>
                <c:pt idx="4080">
                  <c:v>41465</c:v>
                </c:pt>
                <c:pt idx="4081">
                  <c:v>41466</c:v>
                </c:pt>
                <c:pt idx="4082">
                  <c:v>41467</c:v>
                </c:pt>
                <c:pt idx="4083">
                  <c:v>41468</c:v>
                </c:pt>
                <c:pt idx="4084">
                  <c:v>41469</c:v>
                </c:pt>
                <c:pt idx="4085">
                  <c:v>41470</c:v>
                </c:pt>
                <c:pt idx="4086">
                  <c:v>41471</c:v>
                </c:pt>
                <c:pt idx="4087">
                  <c:v>41472</c:v>
                </c:pt>
                <c:pt idx="4088">
                  <c:v>41473</c:v>
                </c:pt>
                <c:pt idx="4089">
                  <c:v>41474</c:v>
                </c:pt>
                <c:pt idx="4090">
                  <c:v>41475</c:v>
                </c:pt>
                <c:pt idx="4091">
                  <c:v>41476</c:v>
                </c:pt>
                <c:pt idx="4092">
                  <c:v>41477</c:v>
                </c:pt>
                <c:pt idx="4093">
                  <c:v>41478</c:v>
                </c:pt>
                <c:pt idx="4094">
                  <c:v>41479</c:v>
                </c:pt>
                <c:pt idx="4095">
                  <c:v>41480</c:v>
                </c:pt>
                <c:pt idx="4096">
                  <c:v>41481</c:v>
                </c:pt>
                <c:pt idx="4097">
                  <c:v>41482</c:v>
                </c:pt>
                <c:pt idx="4098">
                  <c:v>41483</c:v>
                </c:pt>
                <c:pt idx="4099">
                  <c:v>41484</c:v>
                </c:pt>
                <c:pt idx="4100">
                  <c:v>41485</c:v>
                </c:pt>
                <c:pt idx="4101">
                  <c:v>41486</c:v>
                </c:pt>
                <c:pt idx="4102">
                  <c:v>41487</c:v>
                </c:pt>
                <c:pt idx="4103">
                  <c:v>41488</c:v>
                </c:pt>
                <c:pt idx="4104">
                  <c:v>41489</c:v>
                </c:pt>
                <c:pt idx="4105">
                  <c:v>41490</c:v>
                </c:pt>
                <c:pt idx="4106">
                  <c:v>41491</c:v>
                </c:pt>
                <c:pt idx="4107">
                  <c:v>41492</c:v>
                </c:pt>
                <c:pt idx="4108">
                  <c:v>41493</c:v>
                </c:pt>
                <c:pt idx="4109">
                  <c:v>41494</c:v>
                </c:pt>
                <c:pt idx="4110">
                  <c:v>41495</c:v>
                </c:pt>
                <c:pt idx="4111">
                  <c:v>41496</c:v>
                </c:pt>
                <c:pt idx="4112">
                  <c:v>41497</c:v>
                </c:pt>
                <c:pt idx="4113">
                  <c:v>41498</c:v>
                </c:pt>
                <c:pt idx="4114">
                  <c:v>41499</c:v>
                </c:pt>
                <c:pt idx="4115">
                  <c:v>41500</c:v>
                </c:pt>
                <c:pt idx="4116">
                  <c:v>41501</c:v>
                </c:pt>
                <c:pt idx="4117">
                  <c:v>41502</c:v>
                </c:pt>
                <c:pt idx="4118">
                  <c:v>41503</c:v>
                </c:pt>
                <c:pt idx="4119">
                  <c:v>41504</c:v>
                </c:pt>
                <c:pt idx="4120">
                  <c:v>41505</c:v>
                </c:pt>
                <c:pt idx="4121">
                  <c:v>41506</c:v>
                </c:pt>
                <c:pt idx="4122">
                  <c:v>41507</c:v>
                </c:pt>
                <c:pt idx="4123">
                  <c:v>41508</c:v>
                </c:pt>
                <c:pt idx="4124">
                  <c:v>41509</c:v>
                </c:pt>
                <c:pt idx="4125">
                  <c:v>41510</c:v>
                </c:pt>
                <c:pt idx="4126">
                  <c:v>41511</c:v>
                </c:pt>
                <c:pt idx="4127">
                  <c:v>41512</c:v>
                </c:pt>
                <c:pt idx="4128">
                  <c:v>41513</c:v>
                </c:pt>
                <c:pt idx="4129">
                  <c:v>41514</c:v>
                </c:pt>
                <c:pt idx="4130">
                  <c:v>41515</c:v>
                </c:pt>
                <c:pt idx="4131">
                  <c:v>41516</c:v>
                </c:pt>
                <c:pt idx="4132">
                  <c:v>41517</c:v>
                </c:pt>
                <c:pt idx="4133">
                  <c:v>41518</c:v>
                </c:pt>
                <c:pt idx="4134">
                  <c:v>41519</c:v>
                </c:pt>
                <c:pt idx="4135">
                  <c:v>41520</c:v>
                </c:pt>
                <c:pt idx="4136">
                  <c:v>41521</c:v>
                </c:pt>
                <c:pt idx="4137">
                  <c:v>41522</c:v>
                </c:pt>
                <c:pt idx="4138">
                  <c:v>41523</c:v>
                </c:pt>
                <c:pt idx="4139">
                  <c:v>41524</c:v>
                </c:pt>
                <c:pt idx="4140">
                  <c:v>41525</c:v>
                </c:pt>
                <c:pt idx="4141">
                  <c:v>41526</c:v>
                </c:pt>
                <c:pt idx="4142">
                  <c:v>41527</c:v>
                </c:pt>
                <c:pt idx="4143">
                  <c:v>41528</c:v>
                </c:pt>
                <c:pt idx="4144">
                  <c:v>41529</c:v>
                </c:pt>
                <c:pt idx="4145">
                  <c:v>41530</c:v>
                </c:pt>
                <c:pt idx="4146">
                  <c:v>41531</c:v>
                </c:pt>
                <c:pt idx="4147">
                  <c:v>41532</c:v>
                </c:pt>
                <c:pt idx="4148">
                  <c:v>41533</c:v>
                </c:pt>
                <c:pt idx="4149">
                  <c:v>41534</c:v>
                </c:pt>
                <c:pt idx="4150">
                  <c:v>41535</c:v>
                </c:pt>
                <c:pt idx="4151">
                  <c:v>41536</c:v>
                </c:pt>
                <c:pt idx="4152">
                  <c:v>41537</c:v>
                </c:pt>
                <c:pt idx="4153">
                  <c:v>41538</c:v>
                </c:pt>
                <c:pt idx="4154">
                  <c:v>41539</c:v>
                </c:pt>
                <c:pt idx="4155">
                  <c:v>41540</c:v>
                </c:pt>
                <c:pt idx="4156">
                  <c:v>41541</c:v>
                </c:pt>
                <c:pt idx="4157">
                  <c:v>41542</c:v>
                </c:pt>
                <c:pt idx="4158">
                  <c:v>41543</c:v>
                </c:pt>
                <c:pt idx="4159">
                  <c:v>41544</c:v>
                </c:pt>
                <c:pt idx="4160">
                  <c:v>41545</c:v>
                </c:pt>
                <c:pt idx="4161">
                  <c:v>41546</c:v>
                </c:pt>
                <c:pt idx="4162">
                  <c:v>41547</c:v>
                </c:pt>
                <c:pt idx="4163">
                  <c:v>41548</c:v>
                </c:pt>
                <c:pt idx="4164">
                  <c:v>41549</c:v>
                </c:pt>
                <c:pt idx="4165">
                  <c:v>41550</c:v>
                </c:pt>
                <c:pt idx="4166">
                  <c:v>41551</c:v>
                </c:pt>
                <c:pt idx="4167">
                  <c:v>41552</c:v>
                </c:pt>
                <c:pt idx="4168">
                  <c:v>41553</c:v>
                </c:pt>
                <c:pt idx="4169">
                  <c:v>41554</c:v>
                </c:pt>
                <c:pt idx="4170">
                  <c:v>41555</c:v>
                </c:pt>
                <c:pt idx="4171">
                  <c:v>41556</c:v>
                </c:pt>
                <c:pt idx="4172">
                  <c:v>41557</c:v>
                </c:pt>
                <c:pt idx="4173">
                  <c:v>41558</c:v>
                </c:pt>
                <c:pt idx="4174">
                  <c:v>41559</c:v>
                </c:pt>
                <c:pt idx="4175">
                  <c:v>41560</c:v>
                </c:pt>
                <c:pt idx="4176">
                  <c:v>41561</c:v>
                </c:pt>
                <c:pt idx="4177">
                  <c:v>41562</c:v>
                </c:pt>
                <c:pt idx="4178">
                  <c:v>41563</c:v>
                </c:pt>
                <c:pt idx="4179">
                  <c:v>41564</c:v>
                </c:pt>
                <c:pt idx="4180">
                  <c:v>41565</c:v>
                </c:pt>
                <c:pt idx="4181">
                  <c:v>41566</c:v>
                </c:pt>
                <c:pt idx="4182">
                  <c:v>41567</c:v>
                </c:pt>
                <c:pt idx="4183">
                  <c:v>41568</c:v>
                </c:pt>
                <c:pt idx="4184">
                  <c:v>41569</c:v>
                </c:pt>
                <c:pt idx="4185">
                  <c:v>41570</c:v>
                </c:pt>
                <c:pt idx="4186">
                  <c:v>41571</c:v>
                </c:pt>
                <c:pt idx="4187">
                  <c:v>41572</c:v>
                </c:pt>
                <c:pt idx="4188">
                  <c:v>41573</c:v>
                </c:pt>
                <c:pt idx="4189">
                  <c:v>41574</c:v>
                </c:pt>
                <c:pt idx="4190">
                  <c:v>41575</c:v>
                </c:pt>
                <c:pt idx="4191">
                  <c:v>41576</c:v>
                </c:pt>
                <c:pt idx="4192">
                  <c:v>41577</c:v>
                </c:pt>
                <c:pt idx="4193">
                  <c:v>41578</c:v>
                </c:pt>
                <c:pt idx="4194">
                  <c:v>41579</c:v>
                </c:pt>
                <c:pt idx="4195">
                  <c:v>41580</c:v>
                </c:pt>
                <c:pt idx="4196">
                  <c:v>41581</c:v>
                </c:pt>
                <c:pt idx="4197">
                  <c:v>41582</c:v>
                </c:pt>
                <c:pt idx="4198">
                  <c:v>41583</c:v>
                </c:pt>
                <c:pt idx="4199">
                  <c:v>41584</c:v>
                </c:pt>
                <c:pt idx="4200">
                  <c:v>41585</c:v>
                </c:pt>
                <c:pt idx="4201">
                  <c:v>41586</c:v>
                </c:pt>
                <c:pt idx="4202">
                  <c:v>41587</c:v>
                </c:pt>
                <c:pt idx="4203">
                  <c:v>41588</c:v>
                </c:pt>
                <c:pt idx="4204">
                  <c:v>41589</c:v>
                </c:pt>
                <c:pt idx="4205">
                  <c:v>41590</c:v>
                </c:pt>
                <c:pt idx="4206">
                  <c:v>41591</c:v>
                </c:pt>
                <c:pt idx="4207">
                  <c:v>41592</c:v>
                </c:pt>
                <c:pt idx="4208">
                  <c:v>41593</c:v>
                </c:pt>
                <c:pt idx="4209">
                  <c:v>41594</c:v>
                </c:pt>
                <c:pt idx="4210">
                  <c:v>41595</c:v>
                </c:pt>
                <c:pt idx="4211">
                  <c:v>41596</c:v>
                </c:pt>
                <c:pt idx="4212">
                  <c:v>41597</c:v>
                </c:pt>
                <c:pt idx="4213">
                  <c:v>41598</c:v>
                </c:pt>
                <c:pt idx="4214">
                  <c:v>41599</c:v>
                </c:pt>
                <c:pt idx="4215">
                  <c:v>41600</c:v>
                </c:pt>
                <c:pt idx="4216">
                  <c:v>41601</c:v>
                </c:pt>
                <c:pt idx="4217">
                  <c:v>41602</c:v>
                </c:pt>
                <c:pt idx="4218">
                  <c:v>41603</c:v>
                </c:pt>
                <c:pt idx="4219">
                  <c:v>41604</c:v>
                </c:pt>
                <c:pt idx="4220">
                  <c:v>41605</c:v>
                </c:pt>
                <c:pt idx="4221">
                  <c:v>41606</c:v>
                </c:pt>
                <c:pt idx="4222">
                  <c:v>41607</c:v>
                </c:pt>
                <c:pt idx="4223">
                  <c:v>41608</c:v>
                </c:pt>
                <c:pt idx="4224">
                  <c:v>41609</c:v>
                </c:pt>
                <c:pt idx="4225">
                  <c:v>41610</c:v>
                </c:pt>
                <c:pt idx="4226">
                  <c:v>41611</c:v>
                </c:pt>
                <c:pt idx="4227">
                  <c:v>41612</c:v>
                </c:pt>
                <c:pt idx="4228">
                  <c:v>41613</c:v>
                </c:pt>
                <c:pt idx="4229">
                  <c:v>41614</c:v>
                </c:pt>
                <c:pt idx="4230">
                  <c:v>41615</c:v>
                </c:pt>
                <c:pt idx="4231">
                  <c:v>41616</c:v>
                </c:pt>
                <c:pt idx="4232">
                  <c:v>41617</c:v>
                </c:pt>
                <c:pt idx="4233">
                  <c:v>41618</c:v>
                </c:pt>
                <c:pt idx="4234">
                  <c:v>41619</c:v>
                </c:pt>
                <c:pt idx="4235">
                  <c:v>41620</c:v>
                </c:pt>
                <c:pt idx="4236">
                  <c:v>41621</c:v>
                </c:pt>
                <c:pt idx="4237">
                  <c:v>41622</c:v>
                </c:pt>
                <c:pt idx="4238">
                  <c:v>41623</c:v>
                </c:pt>
                <c:pt idx="4239">
                  <c:v>41624</c:v>
                </c:pt>
                <c:pt idx="4240">
                  <c:v>41625</c:v>
                </c:pt>
                <c:pt idx="4241">
                  <c:v>41626</c:v>
                </c:pt>
                <c:pt idx="4242">
                  <c:v>41627</c:v>
                </c:pt>
                <c:pt idx="4243">
                  <c:v>41628</c:v>
                </c:pt>
                <c:pt idx="4244">
                  <c:v>41629</c:v>
                </c:pt>
                <c:pt idx="4245">
                  <c:v>41630</c:v>
                </c:pt>
                <c:pt idx="4246">
                  <c:v>41631</c:v>
                </c:pt>
                <c:pt idx="4247">
                  <c:v>41632</c:v>
                </c:pt>
                <c:pt idx="4248">
                  <c:v>41633</c:v>
                </c:pt>
                <c:pt idx="4249">
                  <c:v>41634</c:v>
                </c:pt>
                <c:pt idx="4250">
                  <c:v>41635</c:v>
                </c:pt>
                <c:pt idx="4251">
                  <c:v>41636</c:v>
                </c:pt>
                <c:pt idx="4252">
                  <c:v>41637</c:v>
                </c:pt>
                <c:pt idx="4253">
                  <c:v>41638</c:v>
                </c:pt>
                <c:pt idx="4254">
                  <c:v>41639</c:v>
                </c:pt>
                <c:pt idx="4255">
                  <c:v>41640</c:v>
                </c:pt>
                <c:pt idx="4256">
                  <c:v>41641</c:v>
                </c:pt>
                <c:pt idx="4257">
                  <c:v>41642</c:v>
                </c:pt>
                <c:pt idx="4258">
                  <c:v>41643</c:v>
                </c:pt>
                <c:pt idx="4259">
                  <c:v>41644</c:v>
                </c:pt>
                <c:pt idx="4260">
                  <c:v>41645</c:v>
                </c:pt>
                <c:pt idx="4261">
                  <c:v>41646</c:v>
                </c:pt>
                <c:pt idx="4262">
                  <c:v>41647</c:v>
                </c:pt>
                <c:pt idx="4263">
                  <c:v>41648</c:v>
                </c:pt>
                <c:pt idx="4264">
                  <c:v>41649</c:v>
                </c:pt>
                <c:pt idx="4265">
                  <c:v>41650</c:v>
                </c:pt>
                <c:pt idx="4266">
                  <c:v>41651</c:v>
                </c:pt>
                <c:pt idx="4267">
                  <c:v>41652</c:v>
                </c:pt>
                <c:pt idx="4268">
                  <c:v>41653</c:v>
                </c:pt>
                <c:pt idx="4269">
                  <c:v>41654</c:v>
                </c:pt>
                <c:pt idx="4270">
                  <c:v>41655</c:v>
                </c:pt>
                <c:pt idx="4271">
                  <c:v>41656</c:v>
                </c:pt>
                <c:pt idx="4272">
                  <c:v>41657</c:v>
                </c:pt>
                <c:pt idx="4273">
                  <c:v>41658</c:v>
                </c:pt>
                <c:pt idx="4274">
                  <c:v>41659</c:v>
                </c:pt>
                <c:pt idx="4275">
                  <c:v>41660</c:v>
                </c:pt>
                <c:pt idx="4276">
                  <c:v>41661</c:v>
                </c:pt>
                <c:pt idx="4277">
                  <c:v>41662</c:v>
                </c:pt>
                <c:pt idx="4278">
                  <c:v>41663</c:v>
                </c:pt>
                <c:pt idx="4279">
                  <c:v>41664</c:v>
                </c:pt>
                <c:pt idx="4280">
                  <c:v>41665</c:v>
                </c:pt>
                <c:pt idx="4281">
                  <c:v>41666</c:v>
                </c:pt>
                <c:pt idx="4282">
                  <c:v>41667</c:v>
                </c:pt>
                <c:pt idx="4283">
                  <c:v>41668</c:v>
                </c:pt>
                <c:pt idx="4284">
                  <c:v>41669</c:v>
                </c:pt>
                <c:pt idx="4285">
                  <c:v>41670</c:v>
                </c:pt>
                <c:pt idx="4286">
                  <c:v>41671</c:v>
                </c:pt>
                <c:pt idx="4287">
                  <c:v>41672</c:v>
                </c:pt>
                <c:pt idx="4288">
                  <c:v>41673</c:v>
                </c:pt>
                <c:pt idx="4289">
                  <c:v>41674</c:v>
                </c:pt>
                <c:pt idx="4290">
                  <c:v>41675</c:v>
                </c:pt>
                <c:pt idx="4291">
                  <c:v>41676</c:v>
                </c:pt>
                <c:pt idx="4292">
                  <c:v>41677</c:v>
                </c:pt>
                <c:pt idx="4293">
                  <c:v>41678</c:v>
                </c:pt>
                <c:pt idx="4294">
                  <c:v>41679</c:v>
                </c:pt>
                <c:pt idx="4295">
                  <c:v>41680</c:v>
                </c:pt>
                <c:pt idx="4296">
                  <c:v>41681</c:v>
                </c:pt>
                <c:pt idx="4297">
                  <c:v>41682</c:v>
                </c:pt>
                <c:pt idx="4298">
                  <c:v>41683</c:v>
                </c:pt>
                <c:pt idx="4299">
                  <c:v>41684</c:v>
                </c:pt>
                <c:pt idx="4300">
                  <c:v>41685</c:v>
                </c:pt>
                <c:pt idx="4301">
                  <c:v>41686</c:v>
                </c:pt>
                <c:pt idx="4302">
                  <c:v>41687</c:v>
                </c:pt>
                <c:pt idx="4303">
                  <c:v>41688</c:v>
                </c:pt>
                <c:pt idx="4304">
                  <c:v>41689</c:v>
                </c:pt>
                <c:pt idx="4305">
                  <c:v>41690</c:v>
                </c:pt>
                <c:pt idx="4306">
                  <c:v>41691</c:v>
                </c:pt>
                <c:pt idx="4307">
                  <c:v>41692</c:v>
                </c:pt>
                <c:pt idx="4308">
                  <c:v>41693</c:v>
                </c:pt>
                <c:pt idx="4309">
                  <c:v>41694</c:v>
                </c:pt>
                <c:pt idx="4310">
                  <c:v>41695</c:v>
                </c:pt>
                <c:pt idx="4311">
                  <c:v>41696</c:v>
                </c:pt>
                <c:pt idx="4312">
                  <c:v>41697</c:v>
                </c:pt>
                <c:pt idx="4313">
                  <c:v>41698</c:v>
                </c:pt>
                <c:pt idx="4314">
                  <c:v>41699</c:v>
                </c:pt>
                <c:pt idx="4315">
                  <c:v>41700</c:v>
                </c:pt>
                <c:pt idx="4316">
                  <c:v>41701</c:v>
                </c:pt>
                <c:pt idx="4317">
                  <c:v>41702</c:v>
                </c:pt>
                <c:pt idx="4318">
                  <c:v>41703</c:v>
                </c:pt>
                <c:pt idx="4319">
                  <c:v>41704</c:v>
                </c:pt>
                <c:pt idx="4320">
                  <c:v>41705</c:v>
                </c:pt>
                <c:pt idx="4321">
                  <c:v>41706</c:v>
                </c:pt>
                <c:pt idx="4322">
                  <c:v>41707</c:v>
                </c:pt>
                <c:pt idx="4323">
                  <c:v>41708</c:v>
                </c:pt>
                <c:pt idx="4324">
                  <c:v>41709</c:v>
                </c:pt>
                <c:pt idx="4325">
                  <c:v>41710</c:v>
                </c:pt>
                <c:pt idx="4326">
                  <c:v>41711</c:v>
                </c:pt>
                <c:pt idx="4327">
                  <c:v>41712</c:v>
                </c:pt>
                <c:pt idx="4328">
                  <c:v>41713</c:v>
                </c:pt>
                <c:pt idx="4329">
                  <c:v>41714</c:v>
                </c:pt>
                <c:pt idx="4330">
                  <c:v>41715</c:v>
                </c:pt>
                <c:pt idx="4331">
                  <c:v>41716</c:v>
                </c:pt>
                <c:pt idx="4332">
                  <c:v>41717</c:v>
                </c:pt>
                <c:pt idx="4333">
                  <c:v>41718</c:v>
                </c:pt>
                <c:pt idx="4334">
                  <c:v>41719</c:v>
                </c:pt>
                <c:pt idx="4335">
                  <c:v>41720</c:v>
                </c:pt>
                <c:pt idx="4336">
                  <c:v>41721</c:v>
                </c:pt>
                <c:pt idx="4337">
                  <c:v>41722</c:v>
                </c:pt>
                <c:pt idx="4338">
                  <c:v>41723</c:v>
                </c:pt>
                <c:pt idx="4339">
                  <c:v>41724</c:v>
                </c:pt>
                <c:pt idx="4340">
                  <c:v>41725</c:v>
                </c:pt>
                <c:pt idx="4341">
                  <c:v>41726</c:v>
                </c:pt>
                <c:pt idx="4342">
                  <c:v>41727</c:v>
                </c:pt>
                <c:pt idx="4343">
                  <c:v>41728</c:v>
                </c:pt>
                <c:pt idx="4344">
                  <c:v>41729</c:v>
                </c:pt>
                <c:pt idx="4345">
                  <c:v>41730</c:v>
                </c:pt>
                <c:pt idx="4346">
                  <c:v>41731</c:v>
                </c:pt>
                <c:pt idx="4347">
                  <c:v>41732</c:v>
                </c:pt>
                <c:pt idx="4348">
                  <c:v>41733</c:v>
                </c:pt>
                <c:pt idx="4349">
                  <c:v>41734</c:v>
                </c:pt>
                <c:pt idx="4350">
                  <c:v>41735</c:v>
                </c:pt>
                <c:pt idx="4351">
                  <c:v>41736</c:v>
                </c:pt>
                <c:pt idx="4352">
                  <c:v>41737</c:v>
                </c:pt>
                <c:pt idx="4353">
                  <c:v>41738</c:v>
                </c:pt>
                <c:pt idx="4354">
                  <c:v>41739</c:v>
                </c:pt>
                <c:pt idx="4355">
                  <c:v>41740</c:v>
                </c:pt>
                <c:pt idx="4356">
                  <c:v>41741</c:v>
                </c:pt>
                <c:pt idx="4357">
                  <c:v>41742</c:v>
                </c:pt>
                <c:pt idx="4358">
                  <c:v>41743</c:v>
                </c:pt>
                <c:pt idx="4359">
                  <c:v>41744</c:v>
                </c:pt>
                <c:pt idx="4360">
                  <c:v>41745</c:v>
                </c:pt>
                <c:pt idx="4361">
                  <c:v>41746</c:v>
                </c:pt>
                <c:pt idx="4362">
                  <c:v>41747</c:v>
                </c:pt>
                <c:pt idx="4363">
                  <c:v>41748</c:v>
                </c:pt>
                <c:pt idx="4364">
                  <c:v>41749</c:v>
                </c:pt>
                <c:pt idx="4365">
                  <c:v>41750</c:v>
                </c:pt>
                <c:pt idx="4366">
                  <c:v>41751</c:v>
                </c:pt>
                <c:pt idx="4367">
                  <c:v>41752</c:v>
                </c:pt>
                <c:pt idx="4368">
                  <c:v>41753</c:v>
                </c:pt>
                <c:pt idx="4369">
                  <c:v>41754</c:v>
                </c:pt>
                <c:pt idx="4370">
                  <c:v>41755</c:v>
                </c:pt>
                <c:pt idx="4371">
                  <c:v>41756</c:v>
                </c:pt>
                <c:pt idx="4372">
                  <c:v>41757</c:v>
                </c:pt>
                <c:pt idx="4373">
                  <c:v>41758</c:v>
                </c:pt>
                <c:pt idx="4374">
                  <c:v>41759</c:v>
                </c:pt>
                <c:pt idx="4375">
                  <c:v>41760</c:v>
                </c:pt>
                <c:pt idx="4376">
                  <c:v>41761</c:v>
                </c:pt>
                <c:pt idx="4377">
                  <c:v>41762</c:v>
                </c:pt>
                <c:pt idx="4378">
                  <c:v>41763</c:v>
                </c:pt>
                <c:pt idx="4379">
                  <c:v>41764</c:v>
                </c:pt>
                <c:pt idx="4380">
                  <c:v>41765</c:v>
                </c:pt>
                <c:pt idx="4381">
                  <c:v>41766</c:v>
                </c:pt>
                <c:pt idx="4382">
                  <c:v>41767</c:v>
                </c:pt>
                <c:pt idx="4383">
                  <c:v>41768</c:v>
                </c:pt>
                <c:pt idx="4384">
                  <c:v>41769</c:v>
                </c:pt>
                <c:pt idx="4385">
                  <c:v>41770</c:v>
                </c:pt>
                <c:pt idx="4386">
                  <c:v>41771</c:v>
                </c:pt>
                <c:pt idx="4387">
                  <c:v>41772</c:v>
                </c:pt>
                <c:pt idx="4388">
                  <c:v>41773</c:v>
                </c:pt>
                <c:pt idx="4389">
                  <c:v>41774</c:v>
                </c:pt>
                <c:pt idx="4390">
                  <c:v>41775</c:v>
                </c:pt>
                <c:pt idx="4391">
                  <c:v>41776</c:v>
                </c:pt>
                <c:pt idx="4392">
                  <c:v>41777</c:v>
                </c:pt>
                <c:pt idx="4393">
                  <c:v>41778</c:v>
                </c:pt>
                <c:pt idx="4394">
                  <c:v>41779</c:v>
                </c:pt>
                <c:pt idx="4395">
                  <c:v>41780</c:v>
                </c:pt>
                <c:pt idx="4396">
                  <c:v>41781</c:v>
                </c:pt>
                <c:pt idx="4397">
                  <c:v>41782</c:v>
                </c:pt>
                <c:pt idx="4398">
                  <c:v>41783</c:v>
                </c:pt>
                <c:pt idx="4399">
                  <c:v>41784</c:v>
                </c:pt>
                <c:pt idx="4400">
                  <c:v>41785</c:v>
                </c:pt>
                <c:pt idx="4401">
                  <c:v>41786</c:v>
                </c:pt>
                <c:pt idx="4402">
                  <c:v>41787</c:v>
                </c:pt>
                <c:pt idx="4403">
                  <c:v>41788</c:v>
                </c:pt>
                <c:pt idx="4404">
                  <c:v>41789</c:v>
                </c:pt>
                <c:pt idx="4405">
                  <c:v>41790</c:v>
                </c:pt>
                <c:pt idx="4406">
                  <c:v>41791</c:v>
                </c:pt>
                <c:pt idx="4407">
                  <c:v>41792</c:v>
                </c:pt>
                <c:pt idx="4408">
                  <c:v>41793</c:v>
                </c:pt>
                <c:pt idx="4409">
                  <c:v>41794</c:v>
                </c:pt>
                <c:pt idx="4410">
                  <c:v>41795</c:v>
                </c:pt>
                <c:pt idx="4411">
                  <c:v>41796</c:v>
                </c:pt>
                <c:pt idx="4412">
                  <c:v>41797</c:v>
                </c:pt>
                <c:pt idx="4413">
                  <c:v>41798</c:v>
                </c:pt>
                <c:pt idx="4414">
                  <c:v>41799</c:v>
                </c:pt>
                <c:pt idx="4415">
                  <c:v>41800</c:v>
                </c:pt>
                <c:pt idx="4416">
                  <c:v>41801</c:v>
                </c:pt>
                <c:pt idx="4417">
                  <c:v>41802</c:v>
                </c:pt>
                <c:pt idx="4418">
                  <c:v>41803</c:v>
                </c:pt>
                <c:pt idx="4419">
                  <c:v>41804</c:v>
                </c:pt>
                <c:pt idx="4420">
                  <c:v>41805</c:v>
                </c:pt>
                <c:pt idx="4421">
                  <c:v>41806</c:v>
                </c:pt>
                <c:pt idx="4422">
                  <c:v>41807</c:v>
                </c:pt>
                <c:pt idx="4423">
                  <c:v>41808</c:v>
                </c:pt>
                <c:pt idx="4424">
                  <c:v>41809</c:v>
                </c:pt>
                <c:pt idx="4425">
                  <c:v>41810</c:v>
                </c:pt>
                <c:pt idx="4426">
                  <c:v>41811</c:v>
                </c:pt>
                <c:pt idx="4427">
                  <c:v>41812</c:v>
                </c:pt>
                <c:pt idx="4428">
                  <c:v>41813</c:v>
                </c:pt>
                <c:pt idx="4429">
                  <c:v>41814</c:v>
                </c:pt>
                <c:pt idx="4430">
                  <c:v>41815</c:v>
                </c:pt>
                <c:pt idx="4431">
                  <c:v>41816</c:v>
                </c:pt>
                <c:pt idx="4432">
                  <c:v>41817</c:v>
                </c:pt>
                <c:pt idx="4433">
                  <c:v>41818</c:v>
                </c:pt>
                <c:pt idx="4434">
                  <c:v>41819</c:v>
                </c:pt>
                <c:pt idx="4435">
                  <c:v>41820</c:v>
                </c:pt>
                <c:pt idx="4436">
                  <c:v>41821</c:v>
                </c:pt>
                <c:pt idx="4437">
                  <c:v>41822</c:v>
                </c:pt>
                <c:pt idx="4438">
                  <c:v>41823</c:v>
                </c:pt>
                <c:pt idx="4439">
                  <c:v>41824</c:v>
                </c:pt>
                <c:pt idx="4440">
                  <c:v>41825</c:v>
                </c:pt>
                <c:pt idx="4441">
                  <c:v>41826</c:v>
                </c:pt>
                <c:pt idx="4442">
                  <c:v>41827</c:v>
                </c:pt>
                <c:pt idx="4443">
                  <c:v>41828</c:v>
                </c:pt>
                <c:pt idx="4444">
                  <c:v>41829</c:v>
                </c:pt>
                <c:pt idx="4445">
                  <c:v>41830</c:v>
                </c:pt>
                <c:pt idx="4446">
                  <c:v>41831</c:v>
                </c:pt>
                <c:pt idx="4447">
                  <c:v>41832</c:v>
                </c:pt>
                <c:pt idx="4448">
                  <c:v>41833</c:v>
                </c:pt>
                <c:pt idx="4449">
                  <c:v>41834</c:v>
                </c:pt>
                <c:pt idx="4450">
                  <c:v>41835</c:v>
                </c:pt>
                <c:pt idx="4451">
                  <c:v>41836</c:v>
                </c:pt>
                <c:pt idx="4452">
                  <c:v>41837</c:v>
                </c:pt>
                <c:pt idx="4453">
                  <c:v>41838</c:v>
                </c:pt>
                <c:pt idx="4454">
                  <c:v>41839</c:v>
                </c:pt>
                <c:pt idx="4455">
                  <c:v>41840</c:v>
                </c:pt>
                <c:pt idx="4456">
                  <c:v>41841</c:v>
                </c:pt>
                <c:pt idx="4457">
                  <c:v>41842</c:v>
                </c:pt>
                <c:pt idx="4458">
                  <c:v>41843</c:v>
                </c:pt>
                <c:pt idx="4459">
                  <c:v>41844</c:v>
                </c:pt>
                <c:pt idx="4460">
                  <c:v>41845</c:v>
                </c:pt>
                <c:pt idx="4461">
                  <c:v>41846</c:v>
                </c:pt>
                <c:pt idx="4462">
                  <c:v>41847</c:v>
                </c:pt>
                <c:pt idx="4463">
                  <c:v>41848</c:v>
                </c:pt>
                <c:pt idx="4464">
                  <c:v>41849</c:v>
                </c:pt>
                <c:pt idx="4465">
                  <c:v>41850</c:v>
                </c:pt>
                <c:pt idx="4466">
                  <c:v>41851</c:v>
                </c:pt>
                <c:pt idx="4467">
                  <c:v>41852</c:v>
                </c:pt>
                <c:pt idx="4468">
                  <c:v>41853</c:v>
                </c:pt>
                <c:pt idx="4469">
                  <c:v>41854</c:v>
                </c:pt>
                <c:pt idx="4470">
                  <c:v>41855</c:v>
                </c:pt>
                <c:pt idx="4471">
                  <c:v>41856</c:v>
                </c:pt>
                <c:pt idx="4472">
                  <c:v>41857</c:v>
                </c:pt>
                <c:pt idx="4473">
                  <c:v>41858</c:v>
                </c:pt>
                <c:pt idx="4474">
                  <c:v>41859</c:v>
                </c:pt>
                <c:pt idx="4475">
                  <c:v>41860</c:v>
                </c:pt>
                <c:pt idx="4476">
                  <c:v>41861</c:v>
                </c:pt>
                <c:pt idx="4477">
                  <c:v>41862</c:v>
                </c:pt>
                <c:pt idx="4478">
                  <c:v>41863</c:v>
                </c:pt>
                <c:pt idx="4479">
                  <c:v>41864</c:v>
                </c:pt>
                <c:pt idx="4480">
                  <c:v>41865</c:v>
                </c:pt>
                <c:pt idx="4481">
                  <c:v>41866</c:v>
                </c:pt>
                <c:pt idx="4482">
                  <c:v>41867</c:v>
                </c:pt>
                <c:pt idx="4483">
                  <c:v>41868</c:v>
                </c:pt>
                <c:pt idx="4484">
                  <c:v>41869</c:v>
                </c:pt>
                <c:pt idx="4485">
                  <c:v>41870</c:v>
                </c:pt>
                <c:pt idx="4486">
                  <c:v>41871</c:v>
                </c:pt>
                <c:pt idx="4487">
                  <c:v>41872</c:v>
                </c:pt>
                <c:pt idx="4488">
                  <c:v>41873</c:v>
                </c:pt>
                <c:pt idx="4489">
                  <c:v>41874</c:v>
                </c:pt>
                <c:pt idx="4490">
                  <c:v>41875</c:v>
                </c:pt>
                <c:pt idx="4491">
                  <c:v>41876</c:v>
                </c:pt>
                <c:pt idx="4492">
                  <c:v>41877</c:v>
                </c:pt>
                <c:pt idx="4493">
                  <c:v>41878</c:v>
                </c:pt>
                <c:pt idx="4494">
                  <c:v>41879</c:v>
                </c:pt>
                <c:pt idx="4495">
                  <c:v>41880</c:v>
                </c:pt>
                <c:pt idx="4496">
                  <c:v>41881</c:v>
                </c:pt>
                <c:pt idx="4497">
                  <c:v>41882</c:v>
                </c:pt>
                <c:pt idx="4498">
                  <c:v>41883</c:v>
                </c:pt>
                <c:pt idx="4499">
                  <c:v>41884</c:v>
                </c:pt>
                <c:pt idx="4500">
                  <c:v>41885</c:v>
                </c:pt>
                <c:pt idx="4501">
                  <c:v>41886</c:v>
                </c:pt>
                <c:pt idx="4502">
                  <c:v>41887</c:v>
                </c:pt>
                <c:pt idx="4503">
                  <c:v>41888</c:v>
                </c:pt>
                <c:pt idx="4504">
                  <c:v>41889</c:v>
                </c:pt>
                <c:pt idx="4505">
                  <c:v>41890</c:v>
                </c:pt>
                <c:pt idx="4506">
                  <c:v>41891</c:v>
                </c:pt>
                <c:pt idx="4507">
                  <c:v>41892</c:v>
                </c:pt>
                <c:pt idx="4508">
                  <c:v>41893</c:v>
                </c:pt>
                <c:pt idx="4509">
                  <c:v>41894</c:v>
                </c:pt>
                <c:pt idx="4510">
                  <c:v>41895</c:v>
                </c:pt>
                <c:pt idx="4511">
                  <c:v>41896</c:v>
                </c:pt>
                <c:pt idx="4512">
                  <c:v>41897</c:v>
                </c:pt>
                <c:pt idx="4513">
                  <c:v>41898</c:v>
                </c:pt>
                <c:pt idx="4514">
                  <c:v>41899</c:v>
                </c:pt>
                <c:pt idx="4515">
                  <c:v>41900</c:v>
                </c:pt>
                <c:pt idx="4516">
                  <c:v>41901</c:v>
                </c:pt>
                <c:pt idx="4517">
                  <c:v>41902</c:v>
                </c:pt>
                <c:pt idx="4518">
                  <c:v>41903</c:v>
                </c:pt>
                <c:pt idx="4519">
                  <c:v>41904</c:v>
                </c:pt>
                <c:pt idx="4520">
                  <c:v>41905</c:v>
                </c:pt>
                <c:pt idx="4521">
                  <c:v>41906</c:v>
                </c:pt>
                <c:pt idx="4522">
                  <c:v>41907</c:v>
                </c:pt>
                <c:pt idx="4523">
                  <c:v>41908</c:v>
                </c:pt>
                <c:pt idx="4524">
                  <c:v>41909</c:v>
                </c:pt>
                <c:pt idx="4525">
                  <c:v>41910</c:v>
                </c:pt>
                <c:pt idx="4526">
                  <c:v>41911</c:v>
                </c:pt>
                <c:pt idx="4527">
                  <c:v>41912</c:v>
                </c:pt>
                <c:pt idx="4528">
                  <c:v>41913</c:v>
                </c:pt>
                <c:pt idx="4529">
                  <c:v>41914</c:v>
                </c:pt>
                <c:pt idx="4530">
                  <c:v>41915</c:v>
                </c:pt>
                <c:pt idx="4531">
                  <c:v>41916</c:v>
                </c:pt>
                <c:pt idx="4532">
                  <c:v>41917</c:v>
                </c:pt>
                <c:pt idx="4533">
                  <c:v>41918</c:v>
                </c:pt>
                <c:pt idx="4534">
                  <c:v>41919</c:v>
                </c:pt>
                <c:pt idx="4535">
                  <c:v>41920</c:v>
                </c:pt>
                <c:pt idx="4536">
                  <c:v>41921</c:v>
                </c:pt>
                <c:pt idx="4537">
                  <c:v>41922</c:v>
                </c:pt>
                <c:pt idx="4538">
                  <c:v>41923</c:v>
                </c:pt>
                <c:pt idx="4539">
                  <c:v>41924</c:v>
                </c:pt>
                <c:pt idx="4540">
                  <c:v>41925</c:v>
                </c:pt>
                <c:pt idx="4541">
                  <c:v>41926</c:v>
                </c:pt>
                <c:pt idx="4542">
                  <c:v>41927</c:v>
                </c:pt>
                <c:pt idx="4543">
                  <c:v>41928</c:v>
                </c:pt>
                <c:pt idx="4544">
                  <c:v>41929</c:v>
                </c:pt>
                <c:pt idx="4545">
                  <c:v>41930</c:v>
                </c:pt>
                <c:pt idx="4546">
                  <c:v>41931</c:v>
                </c:pt>
                <c:pt idx="4547">
                  <c:v>41932</c:v>
                </c:pt>
                <c:pt idx="4548">
                  <c:v>41933</c:v>
                </c:pt>
                <c:pt idx="4549">
                  <c:v>41934</c:v>
                </c:pt>
                <c:pt idx="4550">
                  <c:v>41935</c:v>
                </c:pt>
                <c:pt idx="4551">
                  <c:v>41936</c:v>
                </c:pt>
                <c:pt idx="4552">
                  <c:v>41937</c:v>
                </c:pt>
                <c:pt idx="4553">
                  <c:v>41938</c:v>
                </c:pt>
                <c:pt idx="4554">
                  <c:v>41939</c:v>
                </c:pt>
                <c:pt idx="4555">
                  <c:v>41940</c:v>
                </c:pt>
                <c:pt idx="4556">
                  <c:v>41941</c:v>
                </c:pt>
                <c:pt idx="4557">
                  <c:v>41942</c:v>
                </c:pt>
                <c:pt idx="4558">
                  <c:v>41943</c:v>
                </c:pt>
                <c:pt idx="4559">
                  <c:v>41944</c:v>
                </c:pt>
                <c:pt idx="4560">
                  <c:v>41945</c:v>
                </c:pt>
                <c:pt idx="4561">
                  <c:v>41946</c:v>
                </c:pt>
                <c:pt idx="4562">
                  <c:v>41947</c:v>
                </c:pt>
                <c:pt idx="4563">
                  <c:v>41948</c:v>
                </c:pt>
                <c:pt idx="4564">
                  <c:v>41949</c:v>
                </c:pt>
                <c:pt idx="4565">
                  <c:v>41950</c:v>
                </c:pt>
                <c:pt idx="4566">
                  <c:v>41951</c:v>
                </c:pt>
                <c:pt idx="4567">
                  <c:v>41952</c:v>
                </c:pt>
                <c:pt idx="4568">
                  <c:v>41953</c:v>
                </c:pt>
                <c:pt idx="4569">
                  <c:v>41954</c:v>
                </c:pt>
                <c:pt idx="4570">
                  <c:v>41955</c:v>
                </c:pt>
                <c:pt idx="4571">
                  <c:v>41956</c:v>
                </c:pt>
                <c:pt idx="4572">
                  <c:v>41957</c:v>
                </c:pt>
                <c:pt idx="4573">
                  <c:v>41958</c:v>
                </c:pt>
                <c:pt idx="4574">
                  <c:v>41959</c:v>
                </c:pt>
                <c:pt idx="4575">
                  <c:v>41960</c:v>
                </c:pt>
                <c:pt idx="4576">
                  <c:v>41961</c:v>
                </c:pt>
                <c:pt idx="4577">
                  <c:v>41962</c:v>
                </c:pt>
                <c:pt idx="4578">
                  <c:v>41963</c:v>
                </c:pt>
                <c:pt idx="4579">
                  <c:v>41964</c:v>
                </c:pt>
                <c:pt idx="4580">
                  <c:v>41965</c:v>
                </c:pt>
                <c:pt idx="4581">
                  <c:v>41966</c:v>
                </c:pt>
                <c:pt idx="4582">
                  <c:v>41967</c:v>
                </c:pt>
                <c:pt idx="4583">
                  <c:v>41968</c:v>
                </c:pt>
                <c:pt idx="4584">
                  <c:v>41969</c:v>
                </c:pt>
                <c:pt idx="4585">
                  <c:v>41970</c:v>
                </c:pt>
                <c:pt idx="4586">
                  <c:v>41971</c:v>
                </c:pt>
                <c:pt idx="4587">
                  <c:v>41972</c:v>
                </c:pt>
                <c:pt idx="4588">
                  <c:v>41973</c:v>
                </c:pt>
                <c:pt idx="4589">
                  <c:v>41974</c:v>
                </c:pt>
                <c:pt idx="4590">
                  <c:v>41975</c:v>
                </c:pt>
                <c:pt idx="4591">
                  <c:v>41976</c:v>
                </c:pt>
                <c:pt idx="4592">
                  <c:v>41977</c:v>
                </c:pt>
                <c:pt idx="4593">
                  <c:v>41978</c:v>
                </c:pt>
                <c:pt idx="4594">
                  <c:v>41979</c:v>
                </c:pt>
                <c:pt idx="4595">
                  <c:v>41980</c:v>
                </c:pt>
                <c:pt idx="4596">
                  <c:v>41981</c:v>
                </c:pt>
                <c:pt idx="4597">
                  <c:v>41982</c:v>
                </c:pt>
                <c:pt idx="4598">
                  <c:v>41983</c:v>
                </c:pt>
                <c:pt idx="4599">
                  <c:v>41984</c:v>
                </c:pt>
                <c:pt idx="4600">
                  <c:v>41985</c:v>
                </c:pt>
                <c:pt idx="4601">
                  <c:v>41986</c:v>
                </c:pt>
                <c:pt idx="4602">
                  <c:v>41987</c:v>
                </c:pt>
                <c:pt idx="4603">
                  <c:v>41988</c:v>
                </c:pt>
                <c:pt idx="4604">
                  <c:v>41989</c:v>
                </c:pt>
                <c:pt idx="4605">
                  <c:v>41990</c:v>
                </c:pt>
                <c:pt idx="4606">
                  <c:v>41991</c:v>
                </c:pt>
                <c:pt idx="4607">
                  <c:v>41992</c:v>
                </c:pt>
                <c:pt idx="4608">
                  <c:v>41993</c:v>
                </c:pt>
                <c:pt idx="4609">
                  <c:v>41994</c:v>
                </c:pt>
                <c:pt idx="4610">
                  <c:v>41995</c:v>
                </c:pt>
                <c:pt idx="4611">
                  <c:v>41996</c:v>
                </c:pt>
                <c:pt idx="4612">
                  <c:v>41997</c:v>
                </c:pt>
                <c:pt idx="4613">
                  <c:v>41998</c:v>
                </c:pt>
                <c:pt idx="4614">
                  <c:v>41999</c:v>
                </c:pt>
                <c:pt idx="4615">
                  <c:v>42000</c:v>
                </c:pt>
                <c:pt idx="4616">
                  <c:v>42001</c:v>
                </c:pt>
                <c:pt idx="4617">
                  <c:v>42002</c:v>
                </c:pt>
                <c:pt idx="4618">
                  <c:v>42003</c:v>
                </c:pt>
                <c:pt idx="4619">
                  <c:v>42004</c:v>
                </c:pt>
                <c:pt idx="4620">
                  <c:v>42005</c:v>
                </c:pt>
                <c:pt idx="4621">
                  <c:v>42006</c:v>
                </c:pt>
                <c:pt idx="4622">
                  <c:v>42007</c:v>
                </c:pt>
                <c:pt idx="4623">
                  <c:v>42008</c:v>
                </c:pt>
                <c:pt idx="4624">
                  <c:v>42009</c:v>
                </c:pt>
                <c:pt idx="4625">
                  <c:v>42010</c:v>
                </c:pt>
                <c:pt idx="4626">
                  <c:v>42011</c:v>
                </c:pt>
                <c:pt idx="4627">
                  <c:v>42012</c:v>
                </c:pt>
                <c:pt idx="4628">
                  <c:v>42013</c:v>
                </c:pt>
                <c:pt idx="4629">
                  <c:v>42014</c:v>
                </c:pt>
                <c:pt idx="4630">
                  <c:v>42015</c:v>
                </c:pt>
                <c:pt idx="4631">
                  <c:v>42016</c:v>
                </c:pt>
                <c:pt idx="4632">
                  <c:v>42017</c:v>
                </c:pt>
                <c:pt idx="4633">
                  <c:v>42018</c:v>
                </c:pt>
                <c:pt idx="4634">
                  <c:v>42019</c:v>
                </c:pt>
                <c:pt idx="4635">
                  <c:v>42020</c:v>
                </c:pt>
                <c:pt idx="4636">
                  <c:v>42021</c:v>
                </c:pt>
                <c:pt idx="4637">
                  <c:v>42022</c:v>
                </c:pt>
                <c:pt idx="4638">
                  <c:v>42023</c:v>
                </c:pt>
                <c:pt idx="4639">
                  <c:v>42024</c:v>
                </c:pt>
                <c:pt idx="4640">
                  <c:v>42025</c:v>
                </c:pt>
                <c:pt idx="4641">
                  <c:v>42026</c:v>
                </c:pt>
                <c:pt idx="4642">
                  <c:v>42027</c:v>
                </c:pt>
                <c:pt idx="4643">
                  <c:v>42028</c:v>
                </c:pt>
                <c:pt idx="4644">
                  <c:v>42029</c:v>
                </c:pt>
                <c:pt idx="4645">
                  <c:v>42030</c:v>
                </c:pt>
                <c:pt idx="4646">
                  <c:v>42031</c:v>
                </c:pt>
                <c:pt idx="4647">
                  <c:v>42032</c:v>
                </c:pt>
                <c:pt idx="4648">
                  <c:v>42033</c:v>
                </c:pt>
                <c:pt idx="4649">
                  <c:v>42034</c:v>
                </c:pt>
                <c:pt idx="4650">
                  <c:v>42035</c:v>
                </c:pt>
                <c:pt idx="4651">
                  <c:v>42036</c:v>
                </c:pt>
                <c:pt idx="4652">
                  <c:v>42037</c:v>
                </c:pt>
                <c:pt idx="4653">
                  <c:v>42038</c:v>
                </c:pt>
                <c:pt idx="4654">
                  <c:v>42039</c:v>
                </c:pt>
                <c:pt idx="4655">
                  <c:v>42040</c:v>
                </c:pt>
                <c:pt idx="4656">
                  <c:v>42041</c:v>
                </c:pt>
                <c:pt idx="4657">
                  <c:v>42042</c:v>
                </c:pt>
                <c:pt idx="4658">
                  <c:v>42043</c:v>
                </c:pt>
                <c:pt idx="4659">
                  <c:v>42044</c:v>
                </c:pt>
                <c:pt idx="4660">
                  <c:v>42045</c:v>
                </c:pt>
                <c:pt idx="4661">
                  <c:v>42046</c:v>
                </c:pt>
                <c:pt idx="4662">
                  <c:v>42047</c:v>
                </c:pt>
                <c:pt idx="4663">
                  <c:v>42048</c:v>
                </c:pt>
                <c:pt idx="4664">
                  <c:v>42049</c:v>
                </c:pt>
                <c:pt idx="4665">
                  <c:v>42050</c:v>
                </c:pt>
                <c:pt idx="4666">
                  <c:v>42051</c:v>
                </c:pt>
                <c:pt idx="4667">
                  <c:v>42052</c:v>
                </c:pt>
                <c:pt idx="4668">
                  <c:v>42053</c:v>
                </c:pt>
                <c:pt idx="4669">
                  <c:v>42054</c:v>
                </c:pt>
                <c:pt idx="4670">
                  <c:v>42055</c:v>
                </c:pt>
                <c:pt idx="4671">
                  <c:v>42056</c:v>
                </c:pt>
                <c:pt idx="4672">
                  <c:v>42057</c:v>
                </c:pt>
                <c:pt idx="4673">
                  <c:v>42058</c:v>
                </c:pt>
                <c:pt idx="4674">
                  <c:v>42059</c:v>
                </c:pt>
                <c:pt idx="4675">
                  <c:v>42060</c:v>
                </c:pt>
                <c:pt idx="4676">
                  <c:v>42061</c:v>
                </c:pt>
                <c:pt idx="4677">
                  <c:v>42062</c:v>
                </c:pt>
                <c:pt idx="4678">
                  <c:v>42063</c:v>
                </c:pt>
                <c:pt idx="4679">
                  <c:v>42064</c:v>
                </c:pt>
                <c:pt idx="4680">
                  <c:v>42065</c:v>
                </c:pt>
                <c:pt idx="4681">
                  <c:v>42066</c:v>
                </c:pt>
                <c:pt idx="4682">
                  <c:v>42067</c:v>
                </c:pt>
                <c:pt idx="4683">
                  <c:v>42068</c:v>
                </c:pt>
                <c:pt idx="4684">
                  <c:v>42069</c:v>
                </c:pt>
                <c:pt idx="4685">
                  <c:v>42070</c:v>
                </c:pt>
                <c:pt idx="4686">
                  <c:v>42071</c:v>
                </c:pt>
                <c:pt idx="4687">
                  <c:v>42072</c:v>
                </c:pt>
                <c:pt idx="4688">
                  <c:v>42073</c:v>
                </c:pt>
                <c:pt idx="4689">
                  <c:v>42074</c:v>
                </c:pt>
                <c:pt idx="4690">
                  <c:v>42075</c:v>
                </c:pt>
                <c:pt idx="4691">
                  <c:v>42076</c:v>
                </c:pt>
                <c:pt idx="4692">
                  <c:v>42077</c:v>
                </c:pt>
                <c:pt idx="4693">
                  <c:v>42078</c:v>
                </c:pt>
                <c:pt idx="4694">
                  <c:v>42079</c:v>
                </c:pt>
                <c:pt idx="4695">
                  <c:v>42080</c:v>
                </c:pt>
                <c:pt idx="4696">
                  <c:v>42081</c:v>
                </c:pt>
                <c:pt idx="4697">
                  <c:v>42082</c:v>
                </c:pt>
                <c:pt idx="4698">
                  <c:v>42083</c:v>
                </c:pt>
                <c:pt idx="4699">
                  <c:v>42084</c:v>
                </c:pt>
                <c:pt idx="4700">
                  <c:v>42085</c:v>
                </c:pt>
                <c:pt idx="4701">
                  <c:v>42086</c:v>
                </c:pt>
                <c:pt idx="4702">
                  <c:v>42087</c:v>
                </c:pt>
                <c:pt idx="4703">
                  <c:v>42088</c:v>
                </c:pt>
                <c:pt idx="4704">
                  <c:v>42089</c:v>
                </c:pt>
                <c:pt idx="4705">
                  <c:v>42090</c:v>
                </c:pt>
                <c:pt idx="4706">
                  <c:v>42091</c:v>
                </c:pt>
                <c:pt idx="4707">
                  <c:v>42092</c:v>
                </c:pt>
                <c:pt idx="4708">
                  <c:v>42093</c:v>
                </c:pt>
                <c:pt idx="4709">
                  <c:v>42094</c:v>
                </c:pt>
                <c:pt idx="4710">
                  <c:v>42095</c:v>
                </c:pt>
                <c:pt idx="4711">
                  <c:v>42096</c:v>
                </c:pt>
                <c:pt idx="4712">
                  <c:v>42097</c:v>
                </c:pt>
                <c:pt idx="4713">
                  <c:v>42098</c:v>
                </c:pt>
                <c:pt idx="4714">
                  <c:v>42099</c:v>
                </c:pt>
                <c:pt idx="4715">
                  <c:v>42100</c:v>
                </c:pt>
                <c:pt idx="4716">
                  <c:v>42101</c:v>
                </c:pt>
                <c:pt idx="4717">
                  <c:v>42102</c:v>
                </c:pt>
                <c:pt idx="4718">
                  <c:v>42103</c:v>
                </c:pt>
                <c:pt idx="4719">
                  <c:v>42104</c:v>
                </c:pt>
                <c:pt idx="4720">
                  <c:v>42105</c:v>
                </c:pt>
                <c:pt idx="4721">
                  <c:v>42106</c:v>
                </c:pt>
                <c:pt idx="4722">
                  <c:v>42107</c:v>
                </c:pt>
                <c:pt idx="4723">
                  <c:v>42108</c:v>
                </c:pt>
                <c:pt idx="4724">
                  <c:v>42109</c:v>
                </c:pt>
                <c:pt idx="4725">
                  <c:v>42110</c:v>
                </c:pt>
                <c:pt idx="4726">
                  <c:v>42111</c:v>
                </c:pt>
                <c:pt idx="4727">
                  <c:v>42112</c:v>
                </c:pt>
                <c:pt idx="4728">
                  <c:v>42113</c:v>
                </c:pt>
                <c:pt idx="4729">
                  <c:v>42114</c:v>
                </c:pt>
                <c:pt idx="4730">
                  <c:v>42115</c:v>
                </c:pt>
                <c:pt idx="4731">
                  <c:v>42116</c:v>
                </c:pt>
                <c:pt idx="4732">
                  <c:v>42117</c:v>
                </c:pt>
                <c:pt idx="4733">
                  <c:v>42118</c:v>
                </c:pt>
                <c:pt idx="4734">
                  <c:v>42119</c:v>
                </c:pt>
                <c:pt idx="4735">
                  <c:v>42120</c:v>
                </c:pt>
                <c:pt idx="4736">
                  <c:v>42121</c:v>
                </c:pt>
                <c:pt idx="4737">
                  <c:v>42122</c:v>
                </c:pt>
                <c:pt idx="4738">
                  <c:v>42123</c:v>
                </c:pt>
                <c:pt idx="4739">
                  <c:v>42124</c:v>
                </c:pt>
                <c:pt idx="4740">
                  <c:v>42125</c:v>
                </c:pt>
                <c:pt idx="4741">
                  <c:v>42126</c:v>
                </c:pt>
                <c:pt idx="4742">
                  <c:v>42127</c:v>
                </c:pt>
                <c:pt idx="4743">
                  <c:v>42128</c:v>
                </c:pt>
                <c:pt idx="4744">
                  <c:v>42129</c:v>
                </c:pt>
                <c:pt idx="4745">
                  <c:v>42130</c:v>
                </c:pt>
                <c:pt idx="4746">
                  <c:v>42131</c:v>
                </c:pt>
                <c:pt idx="4747">
                  <c:v>42132</c:v>
                </c:pt>
                <c:pt idx="4748">
                  <c:v>42133</c:v>
                </c:pt>
                <c:pt idx="4749">
                  <c:v>42134</c:v>
                </c:pt>
                <c:pt idx="4750">
                  <c:v>42135</c:v>
                </c:pt>
                <c:pt idx="4751">
                  <c:v>42136</c:v>
                </c:pt>
                <c:pt idx="4752">
                  <c:v>42137</c:v>
                </c:pt>
                <c:pt idx="4753">
                  <c:v>42138</c:v>
                </c:pt>
                <c:pt idx="4754">
                  <c:v>42139</c:v>
                </c:pt>
                <c:pt idx="4755">
                  <c:v>42140</c:v>
                </c:pt>
                <c:pt idx="4756">
                  <c:v>42141</c:v>
                </c:pt>
                <c:pt idx="4757">
                  <c:v>42142</c:v>
                </c:pt>
                <c:pt idx="4758">
                  <c:v>42143</c:v>
                </c:pt>
                <c:pt idx="4759">
                  <c:v>42144</c:v>
                </c:pt>
                <c:pt idx="4760">
                  <c:v>42145</c:v>
                </c:pt>
                <c:pt idx="4761">
                  <c:v>42146</c:v>
                </c:pt>
                <c:pt idx="4762">
                  <c:v>42147</c:v>
                </c:pt>
                <c:pt idx="4763">
                  <c:v>42148</c:v>
                </c:pt>
                <c:pt idx="4764">
                  <c:v>42149</c:v>
                </c:pt>
                <c:pt idx="4765">
                  <c:v>42150</c:v>
                </c:pt>
                <c:pt idx="4766">
                  <c:v>42151</c:v>
                </c:pt>
                <c:pt idx="4767">
                  <c:v>42152</c:v>
                </c:pt>
                <c:pt idx="4768">
                  <c:v>42153</c:v>
                </c:pt>
                <c:pt idx="4769">
                  <c:v>42154</c:v>
                </c:pt>
                <c:pt idx="4770">
                  <c:v>42155</c:v>
                </c:pt>
                <c:pt idx="4771">
                  <c:v>42156</c:v>
                </c:pt>
                <c:pt idx="4772">
                  <c:v>42157</c:v>
                </c:pt>
                <c:pt idx="4773">
                  <c:v>42158</c:v>
                </c:pt>
                <c:pt idx="4774">
                  <c:v>42159</c:v>
                </c:pt>
                <c:pt idx="4775">
                  <c:v>42160</c:v>
                </c:pt>
                <c:pt idx="4776">
                  <c:v>42161</c:v>
                </c:pt>
                <c:pt idx="4777">
                  <c:v>42162</c:v>
                </c:pt>
                <c:pt idx="4778">
                  <c:v>42163</c:v>
                </c:pt>
                <c:pt idx="4779">
                  <c:v>42164</c:v>
                </c:pt>
                <c:pt idx="4780">
                  <c:v>42165</c:v>
                </c:pt>
                <c:pt idx="4781">
                  <c:v>42166</c:v>
                </c:pt>
                <c:pt idx="4782">
                  <c:v>42167</c:v>
                </c:pt>
                <c:pt idx="4783">
                  <c:v>42168</c:v>
                </c:pt>
                <c:pt idx="4784">
                  <c:v>42169</c:v>
                </c:pt>
                <c:pt idx="4785">
                  <c:v>42170</c:v>
                </c:pt>
                <c:pt idx="4786">
                  <c:v>42171</c:v>
                </c:pt>
                <c:pt idx="4787">
                  <c:v>42172</c:v>
                </c:pt>
                <c:pt idx="4788">
                  <c:v>42173</c:v>
                </c:pt>
                <c:pt idx="4789">
                  <c:v>42174</c:v>
                </c:pt>
                <c:pt idx="4790">
                  <c:v>42175</c:v>
                </c:pt>
                <c:pt idx="4791">
                  <c:v>42176</c:v>
                </c:pt>
                <c:pt idx="4792">
                  <c:v>42177</c:v>
                </c:pt>
                <c:pt idx="4793">
                  <c:v>42178</c:v>
                </c:pt>
                <c:pt idx="4794">
                  <c:v>42179</c:v>
                </c:pt>
                <c:pt idx="4795">
                  <c:v>42180</c:v>
                </c:pt>
                <c:pt idx="4796">
                  <c:v>42181</c:v>
                </c:pt>
                <c:pt idx="4797">
                  <c:v>42182</c:v>
                </c:pt>
                <c:pt idx="4798">
                  <c:v>42183</c:v>
                </c:pt>
                <c:pt idx="4799">
                  <c:v>42184</c:v>
                </c:pt>
                <c:pt idx="4800">
                  <c:v>42185</c:v>
                </c:pt>
                <c:pt idx="4801">
                  <c:v>42186</c:v>
                </c:pt>
                <c:pt idx="4802">
                  <c:v>42187</c:v>
                </c:pt>
                <c:pt idx="4803">
                  <c:v>42188</c:v>
                </c:pt>
                <c:pt idx="4804">
                  <c:v>42189</c:v>
                </c:pt>
                <c:pt idx="4805">
                  <c:v>42190</c:v>
                </c:pt>
                <c:pt idx="4806">
                  <c:v>42191</c:v>
                </c:pt>
                <c:pt idx="4807">
                  <c:v>42192</c:v>
                </c:pt>
                <c:pt idx="4808">
                  <c:v>42193</c:v>
                </c:pt>
                <c:pt idx="4809">
                  <c:v>42194</c:v>
                </c:pt>
                <c:pt idx="4810">
                  <c:v>42195</c:v>
                </c:pt>
                <c:pt idx="4811">
                  <c:v>42196</c:v>
                </c:pt>
                <c:pt idx="4812">
                  <c:v>42197</c:v>
                </c:pt>
                <c:pt idx="4813">
                  <c:v>42198</c:v>
                </c:pt>
                <c:pt idx="4814">
                  <c:v>42199</c:v>
                </c:pt>
                <c:pt idx="4815">
                  <c:v>42200</c:v>
                </c:pt>
                <c:pt idx="4816">
                  <c:v>42201</c:v>
                </c:pt>
                <c:pt idx="4817">
                  <c:v>42202</c:v>
                </c:pt>
                <c:pt idx="4818">
                  <c:v>42203</c:v>
                </c:pt>
                <c:pt idx="4819">
                  <c:v>42204</c:v>
                </c:pt>
                <c:pt idx="4820">
                  <c:v>42205</c:v>
                </c:pt>
                <c:pt idx="4821">
                  <c:v>42206</c:v>
                </c:pt>
                <c:pt idx="4822">
                  <c:v>42207</c:v>
                </c:pt>
                <c:pt idx="4823">
                  <c:v>42208</c:v>
                </c:pt>
                <c:pt idx="4824">
                  <c:v>42209</c:v>
                </c:pt>
                <c:pt idx="4825">
                  <c:v>42210</c:v>
                </c:pt>
                <c:pt idx="4826">
                  <c:v>42211</c:v>
                </c:pt>
                <c:pt idx="4827">
                  <c:v>42212</c:v>
                </c:pt>
                <c:pt idx="4828">
                  <c:v>42213</c:v>
                </c:pt>
                <c:pt idx="4829">
                  <c:v>42214</c:v>
                </c:pt>
                <c:pt idx="4830">
                  <c:v>42215</c:v>
                </c:pt>
                <c:pt idx="4831">
                  <c:v>42216</c:v>
                </c:pt>
                <c:pt idx="4832">
                  <c:v>42217</c:v>
                </c:pt>
                <c:pt idx="4833">
                  <c:v>42218</c:v>
                </c:pt>
                <c:pt idx="4834">
                  <c:v>42219</c:v>
                </c:pt>
                <c:pt idx="4835">
                  <c:v>42220</c:v>
                </c:pt>
                <c:pt idx="4836">
                  <c:v>42221</c:v>
                </c:pt>
                <c:pt idx="4837">
                  <c:v>42222</c:v>
                </c:pt>
                <c:pt idx="4838">
                  <c:v>42223</c:v>
                </c:pt>
                <c:pt idx="4839">
                  <c:v>42224</c:v>
                </c:pt>
                <c:pt idx="4840">
                  <c:v>42225</c:v>
                </c:pt>
                <c:pt idx="4841">
                  <c:v>42226</c:v>
                </c:pt>
                <c:pt idx="4842">
                  <c:v>42227</c:v>
                </c:pt>
                <c:pt idx="4843">
                  <c:v>42228</c:v>
                </c:pt>
                <c:pt idx="4844">
                  <c:v>42229</c:v>
                </c:pt>
                <c:pt idx="4845">
                  <c:v>42230</c:v>
                </c:pt>
                <c:pt idx="4846">
                  <c:v>42231</c:v>
                </c:pt>
                <c:pt idx="4847">
                  <c:v>42232</c:v>
                </c:pt>
                <c:pt idx="4848">
                  <c:v>42233</c:v>
                </c:pt>
                <c:pt idx="4849">
                  <c:v>42234</c:v>
                </c:pt>
                <c:pt idx="4850">
                  <c:v>42235</c:v>
                </c:pt>
                <c:pt idx="4851">
                  <c:v>42236</c:v>
                </c:pt>
                <c:pt idx="4852">
                  <c:v>42237</c:v>
                </c:pt>
                <c:pt idx="4853">
                  <c:v>42238</c:v>
                </c:pt>
                <c:pt idx="4854">
                  <c:v>42239</c:v>
                </c:pt>
                <c:pt idx="4855">
                  <c:v>42240</c:v>
                </c:pt>
                <c:pt idx="4856">
                  <c:v>42241</c:v>
                </c:pt>
                <c:pt idx="4857">
                  <c:v>42242</c:v>
                </c:pt>
                <c:pt idx="4858">
                  <c:v>42243</c:v>
                </c:pt>
                <c:pt idx="4859">
                  <c:v>42244</c:v>
                </c:pt>
                <c:pt idx="4860">
                  <c:v>42245</c:v>
                </c:pt>
                <c:pt idx="4861">
                  <c:v>42246</c:v>
                </c:pt>
                <c:pt idx="4862">
                  <c:v>42247</c:v>
                </c:pt>
                <c:pt idx="4863">
                  <c:v>42248</c:v>
                </c:pt>
                <c:pt idx="4864">
                  <c:v>42249</c:v>
                </c:pt>
                <c:pt idx="4865">
                  <c:v>42250</c:v>
                </c:pt>
                <c:pt idx="4866">
                  <c:v>42251</c:v>
                </c:pt>
                <c:pt idx="4867">
                  <c:v>42252</c:v>
                </c:pt>
                <c:pt idx="4868">
                  <c:v>42253</c:v>
                </c:pt>
                <c:pt idx="4869">
                  <c:v>42254</c:v>
                </c:pt>
                <c:pt idx="4870">
                  <c:v>42255</c:v>
                </c:pt>
                <c:pt idx="4871">
                  <c:v>42256</c:v>
                </c:pt>
                <c:pt idx="4872">
                  <c:v>42257</c:v>
                </c:pt>
                <c:pt idx="4873">
                  <c:v>42258</c:v>
                </c:pt>
                <c:pt idx="4874">
                  <c:v>42259</c:v>
                </c:pt>
                <c:pt idx="4875">
                  <c:v>42260</c:v>
                </c:pt>
                <c:pt idx="4876">
                  <c:v>42261</c:v>
                </c:pt>
                <c:pt idx="4877">
                  <c:v>42262</c:v>
                </c:pt>
                <c:pt idx="4878">
                  <c:v>42263</c:v>
                </c:pt>
                <c:pt idx="4879">
                  <c:v>42264</c:v>
                </c:pt>
                <c:pt idx="4880">
                  <c:v>42265</c:v>
                </c:pt>
                <c:pt idx="4881">
                  <c:v>42266</c:v>
                </c:pt>
                <c:pt idx="4882">
                  <c:v>42267</c:v>
                </c:pt>
                <c:pt idx="4883">
                  <c:v>42268</c:v>
                </c:pt>
                <c:pt idx="4884">
                  <c:v>42269</c:v>
                </c:pt>
                <c:pt idx="4885">
                  <c:v>42270</c:v>
                </c:pt>
                <c:pt idx="4886">
                  <c:v>42271</c:v>
                </c:pt>
                <c:pt idx="4887">
                  <c:v>42272</c:v>
                </c:pt>
                <c:pt idx="4888">
                  <c:v>42273</c:v>
                </c:pt>
                <c:pt idx="4889">
                  <c:v>42274</c:v>
                </c:pt>
                <c:pt idx="4890">
                  <c:v>42275</c:v>
                </c:pt>
                <c:pt idx="4891">
                  <c:v>42276</c:v>
                </c:pt>
                <c:pt idx="4892">
                  <c:v>42277</c:v>
                </c:pt>
                <c:pt idx="4893">
                  <c:v>42278</c:v>
                </c:pt>
                <c:pt idx="4894">
                  <c:v>42279</c:v>
                </c:pt>
                <c:pt idx="4895">
                  <c:v>42280</c:v>
                </c:pt>
                <c:pt idx="4896">
                  <c:v>42281</c:v>
                </c:pt>
                <c:pt idx="4897">
                  <c:v>42282</c:v>
                </c:pt>
                <c:pt idx="4898">
                  <c:v>42283</c:v>
                </c:pt>
                <c:pt idx="4899">
                  <c:v>42284</c:v>
                </c:pt>
                <c:pt idx="4900">
                  <c:v>42285</c:v>
                </c:pt>
                <c:pt idx="4901">
                  <c:v>42286</c:v>
                </c:pt>
                <c:pt idx="4902">
                  <c:v>42287</c:v>
                </c:pt>
                <c:pt idx="4903">
                  <c:v>42288</c:v>
                </c:pt>
                <c:pt idx="4904">
                  <c:v>42289</c:v>
                </c:pt>
                <c:pt idx="4905">
                  <c:v>42290</c:v>
                </c:pt>
                <c:pt idx="4906">
                  <c:v>42291</c:v>
                </c:pt>
                <c:pt idx="4907">
                  <c:v>42292</c:v>
                </c:pt>
                <c:pt idx="4908">
                  <c:v>42293</c:v>
                </c:pt>
                <c:pt idx="4909">
                  <c:v>42294</c:v>
                </c:pt>
                <c:pt idx="4910">
                  <c:v>42295</c:v>
                </c:pt>
                <c:pt idx="4911">
                  <c:v>42296</c:v>
                </c:pt>
                <c:pt idx="4912">
                  <c:v>42297</c:v>
                </c:pt>
                <c:pt idx="4913">
                  <c:v>42298</c:v>
                </c:pt>
                <c:pt idx="4914">
                  <c:v>42299</c:v>
                </c:pt>
                <c:pt idx="4915">
                  <c:v>42300</c:v>
                </c:pt>
                <c:pt idx="4916">
                  <c:v>42301</c:v>
                </c:pt>
                <c:pt idx="4917">
                  <c:v>42302</c:v>
                </c:pt>
                <c:pt idx="4918">
                  <c:v>42303</c:v>
                </c:pt>
                <c:pt idx="4919">
                  <c:v>42304</c:v>
                </c:pt>
                <c:pt idx="4920">
                  <c:v>42305</c:v>
                </c:pt>
                <c:pt idx="4921">
                  <c:v>42306</c:v>
                </c:pt>
                <c:pt idx="4922">
                  <c:v>42307</c:v>
                </c:pt>
                <c:pt idx="4923">
                  <c:v>42308</c:v>
                </c:pt>
                <c:pt idx="4924">
                  <c:v>42309</c:v>
                </c:pt>
                <c:pt idx="4925">
                  <c:v>42310</c:v>
                </c:pt>
                <c:pt idx="4926">
                  <c:v>42311</c:v>
                </c:pt>
                <c:pt idx="4927">
                  <c:v>42312</c:v>
                </c:pt>
                <c:pt idx="4928">
                  <c:v>42313</c:v>
                </c:pt>
                <c:pt idx="4929">
                  <c:v>42314</c:v>
                </c:pt>
                <c:pt idx="4930">
                  <c:v>42315</c:v>
                </c:pt>
                <c:pt idx="4931">
                  <c:v>42316</c:v>
                </c:pt>
                <c:pt idx="4932">
                  <c:v>42317</c:v>
                </c:pt>
                <c:pt idx="4933">
                  <c:v>42318</c:v>
                </c:pt>
                <c:pt idx="4934">
                  <c:v>42319</c:v>
                </c:pt>
                <c:pt idx="4935">
                  <c:v>42320</c:v>
                </c:pt>
                <c:pt idx="4936">
                  <c:v>42321</c:v>
                </c:pt>
                <c:pt idx="4937">
                  <c:v>42322</c:v>
                </c:pt>
                <c:pt idx="4938">
                  <c:v>42323</c:v>
                </c:pt>
                <c:pt idx="4939">
                  <c:v>42324</c:v>
                </c:pt>
                <c:pt idx="4940">
                  <c:v>42325</c:v>
                </c:pt>
                <c:pt idx="4941">
                  <c:v>42326</c:v>
                </c:pt>
                <c:pt idx="4942">
                  <c:v>42327</c:v>
                </c:pt>
                <c:pt idx="4943">
                  <c:v>42328</c:v>
                </c:pt>
                <c:pt idx="4944">
                  <c:v>42329</c:v>
                </c:pt>
                <c:pt idx="4945">
                  <c:v>42330</c:v>
                </c:pt>
                <c:pt idx="4946">
                  <c:v>42331</c:v>
                </c:pt>
                <c:pt idx="4947">
                  <c:v>42332</c:v>
                </c:pt>
                <c:pt idx="4948">
                  <c:v>42333</c:v>
                </c:pt>
                <c:pt idx="4949">
                  <c:v>42334</c:v>
                </c:pt>
                <c:pt idx="4950">
                  <c:v>42335</c:v>
                </c:pt>
                <c:pt idx="4951">
                  <c:v>42336</c:v>
                </c:pt>
                <c:pt idx="4952">
                  <c:v>42337</c:v>
                </c:pt>
                <c:pt idx="4953">
                  <c:v>42338</c:v>
                </c:pt>
                <c:pt idx="4954">
                  <c:v>42339</c:v>
                </c:pt>
                <c:pt idx="4955">
                  <c:v>42340</c:v>
                </c:pt>
                <c:pt idx="4956">
                  <c:v>42341</c:v>
                </c:pt>
                <c:pt idx="4957">
                  <c:v>42342</c:v>
                </c:pt>
                <c:pt idx="4958">
                  <c:v>42343</c:v>
                </c:pt>
                <c:pt idx="4959">
                  <c:v>42344</c:v>
                </c:pt>
                <c:pt idx="4960">
                  <c:v>42345</c:v>
                </c:pt>
                <c:pt idx="4961">
                  <c:v>42346</c:v>
                </c:pt>
                <c:pt idx="4962">
                  <c:v>42347</c:v>
                </c:pt>
                <c:pt idx="4963">
                  <c:v>42348</c:v>
                </c:pt>
                <c:pt idx="4964">
                  <c:v>42349</c:v>
                </c:pt>
                <c:pt idx="4965">
                  <c:v>42350</c:v>
                </c:pt>
                <c:pt idx="4966">
                  <c:v>42351</c:v>
                </c:pt>
                <c:pt idx="4967">
                  <c:v>42352</c:v>
                </c:pt>
                <c:pt idx="4968">
                  <c:v>42353</c:v>
                </c:pt>
                <c:pt idx="4969">
                  <c:v>42354</c:v>
                </c:pt>
                <c:pt idx="4970">
                  <c:v>42355</c:v>
                </c:pt>
                <c:pt idx="4971">
                  <c:v>42356</c:v>
                </c:pt>
                <c:pt idx="4972">
                  <c:v>42357</c:v>
                </c:pt>
                <c:pt idx="4973">
                  <c:v>42358</c:v>
                </c:pt>
                <c:pt idx="4974">
                  <c:v>42359</c:v>
                </c:pt>
                <c:pt idx="4975">
                  <c:v>42360</c:v>
                </c:pt>
                <c:pt idx="4976">
                  <c:v>42361</c:v>
                </c:pt>
                <c:pt idx="4977">
                  <c:v>42362</c:v>
                </c:pt>
                <c:pt idx="4978">
                  <c:v>42363</c:v>
                </c:pt>
                <c:pt idx="4979">
                  <c:v>42364</c:v>
                </c:pt>
                <c:pt idx="4980">
                  <c:v>42365</c:v>
                </c:pt>
                <c:pt idx="4981">
                  <c:v>42366</c:v>
                </c:pt>
                <c:pt idx="4982">
                  <c:v>42367</c:v>
                </c:pt>
                <c:pt idx="4983">
                  <c:v>42368</c:v>
                </c:pt>
                <c:pt idx="4984">
                  <c:v>42369</c:v>
                </c:pt>
                <c:pt idx="4985">
                  <c:v>42370</c:v>
                </c:pt>
                <c:pt idx="4986">
                  <c:v>42371</c:v>
                </c:pt>
                <c:pt idx="4987">
                  <c:v>42372</c:v>
                </c:pt>
                <c:pt idx="4988">
                  <c:v>42373</c:v>
                </c:pt>
                <c:pt idx="4989">
                  <c:v>42374</c:v>
                </c:pt>
                <c:pt idx="4990">
                  <c:v>42375</c:v>
                </c:pt>
                <c:pt idx="4991">
                  <c:v>42376</c:v>
                </c:pt>
                <c:pt idx="4992">
                  <c:v>42377</c:v>
                </c:pt>
                <c:pt idx="4993">
                  <c:v>42378</c:v>
                </c:pt>
                <c:pt idx="4994">
                  <c:v>42379</c:v>
                </c:pt>
                <c:pt idx="4995">
                  <c:v>42380</c:v>
                </c:pt>
                <c:pt idx="4996">
                  <c:v>42381</c:v>
                </c:pt>
                <c:pt idx="4997">
                  <c:v>42382</c:v>
                </c:pt>
                <c:pt idx="4998">
                  <c:v>42383</c:v>
                </c:pt>
                <c:pt idx="4999">
                  <c:v>42384</c:v>
                </c:pt>
                <c:pt idx="5000">
                  <c:v>42385</c:v>
                </c:pt>
                <c:pt idx="5001">
                  <c:v>42386</c:v>
                </c:pt>
                <c:pt idx="5002">
                  <c:v>42387</c:v>
                </c:pt>
                <c:pt idx="5003">
                  <c:v>42388</c:v>
                </c:pt>
                <c:pt idx="5004">
                  <c:v>42389</c:v>
                </c:pt>
                <c:pt idx="5005">
                  <c:v>42390</c:v>
                </c:pt>
                <c:pt idx="5006">
                  <c:v>42391</c:v>
                </c:pt>
                <c:pt idx="5007">
                  <c:v>42392</c:v>
                </c:pt>
                <c:pt idx="5008">
                  <c:v>42393</c:v>
                </c:pt>
                <c:pt idx="5009">
                  <c:v>42394</c:v>
                </c:pt>
                <c:pt idx="5010">
                  <c:v>42395</c:v>
                </c:pt>
                <c:pt idx="5011">
                  <c:v>42396</c:v>
                </c:pt>
                <c:pt idx="5012">
                  <c:v>42397</c:v>
                </c:pt>
                <c:pt idx="5013">
                  <c:v>42398</c:v>
                </c:pt>
                <c:pt idx="5014">
                  <c:v>42399</c:v>
                </c:pt>
                <c:pt idx="5015">
                  <c:v>42400</c:v>
                </c:pt>
                <c:pt idx="5016">
                  <c:v>42401</c:v>
                </c:pt>
                <c:pt idx="5017">
                  <c:v>42402</c:v>
                </c:pt>
                <c:pt idx="5018">
                  <c:v>42403</c:v>
                </c:pt>
                <c:pt idx="5019">
                  <c:v>42404</c:v>
                </c:pt>
                <c:pt idx="5020">
                  <c:v>42405</c:v>
                </c:pt>
                <c:pt idx="5021">
                  <c:v>42406</c:v>
                </c:pt>
                <c:pt idx="5022">
                  <c:v>42407</c:v>
                </c:pt>
                <c:pt idx="5023">
                  <c:v>42408</c:v>
                </c:pt>
                <c:pt idx="5024">
                  <c:v>42409</c:v>
                </c:pt>
                <c:pt idx="5025">
                  <c:v>42410</c:v>
                </c:pt>
                <c:pt idx="5026">
                  <c:v>42411</c:v>
                </c:pt>
                <c:pt idx="5027">
                  <c:v>42412</c:v>
                </c:pt>
                <c:pt idx="5028">
                  <c:v>42413</c:v>
                </c:pt>
                <c:pt idx="5029">
                  <c:v>42414</c:v>
                </c:pt>
                <c:pt idx="5030">
                  <c:v>42415</c:v>
                </c:pt>
                <c:pt idx="5031">
                  <c:v>42416</c:v>
                </c:pt>
                <c:pt idx="5032">
                  <c:v>42417</c:v>
                </c:pt>
                <c:pt idx="5033">
                  <c:v>42418</c:v>
                </c:pt>
                <c:pt idx="5034">
                  <c:v>42419</c:v>
                </c:pt>
                <c:pt idx="5035">
                  <c:v>42420</c:v>
                </c:pt>
                <c:pt idx="5036">
                  <c:v>42421</c:v>
                </c:pt>
                <c:pt idx="5037">
                  <c:v>42422</c:v>
                </c:pt>
                <c:pt idx="5038">
                  <c:v>42423</c:v>
                </c:pt>
                <c:pt idx="5039">
                  <c:v>42424</c:v>
                </c:pt>
                <c:pt idx="5040">
                  <c:v>42425</c:v>
                </c:pt>
                <c:pt idx="5041">
                  <c:v>42426</c:v>
                </c:pt>
                <c:pt idx="5042">
                  <c:v>42427</c:v>
                </c:pt>
                <c:pt idx="5043">
                  <c:v>42428</c:v>
                </c:pt>
                <c:pt idx="5044">
                  <c:v>42429</c:v>
                </c:pt>
                <c:pt idx="5045">
                  <c:v>42430</c:v>
                </c:pt>
                <c:pt idx="5046">
                  <c:v>42431</c:v>
                </c:pt>
                <c:pt idx="5047">
                  <c:v>42432</c:v>
                </c:pt>
                <c:pt idx="5048">
                  <c:v>42433</c:v>
                </c:pt>
                <c:pt idx="5049">
                  <c:v>42434</c:v>
                </c:pt>
                <c:pt idx="5050">
                  <c:v>42435</c:v>
                </c:pt>
                <c:pt idx="5051">
                  <c:v>42436</c:v>
                </c:pt>
                <c:pt idx="5052">
                  <c:v>42437</c:v>
                </c:pt>
                <c:pt idx="5053">
                  <c:v>42438</c:v>
                </c:pt>
                <c:pt idx="5054">
                  <c:v>42439</c:v>
                </c:pt>
                <c:pt idx="5055">
                  <c:v>42440</c:v>
                </c:pt>
                <c:pt idx="5056">
                  <c:v>42441</c:v>
                </c:pt>
                <c:pt idx="5057">
                  <c:v>42442</c:v>
                </c:pt>
                <c:pt idx="5058">
                  <c:v>42443</c:v>
                </c:pt>
                <c:pt idx="5059">
                  <c:v>42444</c:v>
                </c:pt>
                <c:pt idx="5060">
                  <c:v>42445</c:v>
                </c:pt>
                <c:pt idx="5061">
                  <c:v>42446</c:v>
                </c:pt>
                <c:pt idx="5062">
                  <c:v>42447</c:v>
                </c:pt>
                <c:pt idx="5063">
                  <c:v>42448</c:v>
                </c:pt>
                <c:pt idx="5064">
                  <c:v>42449</c:v>
                </c:pt>
                <c:pt idx="5065">
                  <c:v>42450</c:v>
                </c:pt>
                <c:pt idx="5066">
                  <c:v>42451</c:v>
                </c:pt>
                <c:pt idx="5067">
                  <c:v>42452</c:v>
                </c:pt>
                <c:pt idx="5068">
                  <c:v>42453</c:v>
                </c:pt>
                <c:pt idx="5069">
                  <c:v>42454</c:v>
                </c:pt>
                <c:pt idx="5070">
                  <c:v>42455</c:v>
                </c:pt>
                <c:pt idx="5071">
                  <c:v>42456</c:v>
                </c:pt>
                <c:pt idx="5072">
                  <c:v>42457</c:v>
                </c:pt>
                <c:pt idx="5073">
                  <c:v>42458</c:v>
                </c:pt>
                <c:pt idx="5074">
                  <c:v>42459</c:v>
                </c:pt>
                <c:pt idx="5075">
                  <c:v>42460</c:v>
                </c:pt>
                <c:pt idx="5076">
                  <c:v>42461</c:v>
                </c:pt>
                <c:pt idx="5077">
                  <c:v>42462</c:v>
                </c:pt>
                <c:pt idx="5078">
                  <c:v>42463</c:v>
                </c:pt>
                <c:pt idx="5079">
                  <c:v>42464</c:v>
                </c:pt>
                <c:pt idx="5080">
                  <c:v>42465</c:v>
                </c:pt>
                <c:pt idx="5081">
                  <c:v>42466</c:v>
                </c:pt>
                <c:pt idx="5082">
                  <c:v>42467</c:v>
                </c:pt>
                <c:pt idx="5083">
                  <c:v>42468</c:v>
                </c:pt>
                <c:pt idx="5084">
                  <c:v>42469</c:v>
                </c:pt>
                <c:pt idx="5085">
                  <c:v>42470</c:v>
                </c:pt>
                <c:pt idx="5086">
                  <c:v>42471</c:v>
                </c:pt>
                <c:pt idx="5087">
                  <c:v>42472</c:v>
                </c:pt>
                <c:pt idx="5088">
                  <c:v>42473</c:v>
                </c:pt>
                <c:pt idx="5089">
                  <c:v>42474</c:v>
                </c:pt>
                <c:pt idx="5090">
                  <c:v>42475</c:v>
                </c:pt>
                <c:pt idx="5091">
                  <c:v>42476</c:v>
                </c:pt>
                <c:pt idx="5092">
                  <c:v>42477</c:v>
                </c:pt>
                <c:pt idx="5093">
                  <c:v>42478</c:v>
                </c:pt>
                <c:pt idx="5094">
                  <c:v>42479</c:v>
                </c:pt>
                <c:pt idx="5095">
                  <c:v>42480</c:v>
                </c:pt>
                <c:pt idx="5096">
                  <c:v>42481</c:v>
                </c:pt>
                <c:pt idx="5097">
                  <c:v>42482</c:v>
                </c:pt>
                <c:pt idx="5098">
                  <c:v>42483</c:v>
                </c:pt>
                <c:pt idx="5099">
                  <c:v>42484</c:v>
                </c:pt>
                <c:pt idx="5100">
                  <c:v>42485</c:v>
                </c:pt>
                <c:pt idx="5101">
                  <c:v>42486</c:v>
                </c:pt>
                <c:pt idx="5102">
                  <c:v>42487</c:v>
                </c:pt>
                <c:pt idx="5103">
                  <c:v>42488</c:v>
                </c:pt>
                <c:pt idx="5104">
                  <c:v>42489</c:v>
                </c:pt>
                <c:pt idx="5105">
                  <c:v>42490</c:v>
                </c:pt>
                <c:pt idx="5106">
                  <c:v>42491</c:v>
                </c:pt>
                <c:pt idx="5107">
                  <c:v>42492</c:v>
                </c:pt>
                <c:pt idx="5108">
                  <c:v>42493</c:v>
                </c:pt>
                <c:pt idx="5109">
                  <c:v>42494</c:v>
                </c:pt>
                <c:pt idx="5110">
                  <c:v>42495</c:v>
                </c:pt>
                <c:pt idx="5111">
                  <c:v>42496</c:v>
                </c:pt>
                <c:pt idx="5112">
                  <c:v>42497</c:v>
                </c:pt>
                <c:pt idx="5113">
                  <c:v>42498</c:v>
                </c:pt>
                <c:pt idx="5114">
                  <c:v>42499</c:v>
                </c:pt>
                <c:pt idx="5115">
                  <c:v>42500</c:v>
                </c:pt>
                <c:pt idx="5116">
                  <c:v>42501</c:v>
                </c:pt>
                <c:pt idx="5117">
                  <c:v>42502</c:v>
                </c:pt>
                <c:pt idx="5118">
                  <c:v>42503</c:v>
                </c:pt>
                <c:pt idx="5119">
                  <c:v>42504</c:v>
                </c:pt>
                <c:pt idx="5120">
                  <c:v>42505</c:v>
                </c:pt>
                <c:pt idx="5121">
                  <c:v>42506</c:v>
                </c:pt>
                <c:pt idx="5122">
                  <c:v>42507</c:v>
                </c:pt>
                <c:pt idx="5123">
                  <c:v>42508</c:v>
                </c:pt>
                <c:pt idx="5124">
                  <c:v>42509</c:v>
                </c:pt>
                <c:pt idx="5125">
                  <c:v>42510</c:v>
                </c:pt>
                <c:pt idx="5126">
                  <c:v>42511</c:v>
                </c:pt>
                <c:pt idx="5127">
                  <c:v>42512</c:v>
                </c:pt>
                <c:pt idx="5128">
                  <c:v>42513</c:v>
                </c:pt>
                <c:pt idx="5129">
                  <c:v>42514</c:v>
                </c:pt>
                <c:pt idx="5130">
                  <c:v>42515</c:v>
                </c:pt>
                <c:pt idx="5131">
                  <c:v>42516</c:v>
                </c:pt>
                <c:pt idx="5132">
                  <c:v>42517</c:v>
                </c:pt>
                <c:pt idx="5133">
                  <c:v>42518</c:v>
                </c:pt>
                <c:pt idx="5134">
                  <c:v>42519</c:v>
                </c:pt>
                <c:pt idx="5135">
                  <c:v>42520</c:v>
                </c:pt>
                <c:pt idx="5136">
                  <c:v>42521</c:v>
                </c:pt>
                <c:pt idx="5137">
                  <c:v>42522</c:v>
                </c:pt>
                <c:pt idx="5138">
                  <c:v>42523</c:v>
                </c:pt>
                <c:pt idx="5139">
                  <c:v>42524</c:v>
                </c:pt>
                <c:pt idx="5140">
                  <c:v>42525</c:v>
                </c:pt>
                <c:pt idx="5141">
                  <c:v>42526</c:v>
                </c:pt>
                <c:pt idx="5142">
                  <c:v>42527</c:v>
                </c:pt>
                <c:pt idx="5143">
                  <c:v>42528</c:v>
                </c:pt>
                <c:pt idx="5144">
                  <c:v>42529</c:v>
                </c:pt>
                <c:pt idx="5145">
                  <c:v>42530</c:v>
                </c:pt>
                <c:pt idx="5146">
                  <c:v>42531</c:v>
                </c:pt>
                <c:pt idx="5147">
                  <c:v>42532</c:v>
                </c:pt>
                <c:pt idx="5148">
                  <c:v>42533</c:v>
                </c:pt>
                <c:pt idx="5149">
                  <c:v>42534</c:v>
                </c:pt>
                <c:pt idx="5150">
                  <c:v>42535</c:v>
                </c:pt>
                <c:pt idx="5151">
                  <c:v>42536</c:v>
                </c:pt>
                <c:pt idx="5152">
                  <c:v>42537</c:v>
                </c:pt>
                <c:pt idx="5153">
                  <c:v>42538</c:v>
                </c:pt>
                <c:pt idx="5154">
                  <c:v>42539</c:v>
                </c:pt>
                <c:pt idx="5155">
                  <c:v>42540</c:v>
                </c:pt>
                <c:pt idx="5156">
                  <c:v>42541</c:v>
                </c:pt>
                <c:pt idx="5157">
                  <c:v>42542</c:v>
                </c:pt>
                <c:pt idx="5158">
                  <c:v>42543</c:v>
                </c:pt>
                <c:pt idx="5159">
                  <c:v>42544</c:v>
                </c:pt>
                <c:pt idx="5160">
                  <c:v>42545</c:v>
                </c:pt>
                <c:pt idx="5161">
                  <c:v>42546</c:v>
                </c:pt>
                <c:pt idx="5162">
                  <c:v>42547</c:v>
                </c:pt>
                <c:pt idx="5163">
                  <c:v>42548</c:v>
                </c:pt>
                <c:pt idx="5164">
                  <c:v>42549</c:v>
                </c:pt>
                <c:pt idx="5165">
                  <c:v>42550</c:v>
                </c:pt>
                <c:pt idx="5166">
                  <c:v>42551</c:v>
                </c:pt>
                <c:pt idx="5167">
                  <c:v>42552</c:v>
                </c:pt>
                <c:pt idx="5168">
                  <c:v>42553</c:v>
                </c:pt>
                <c:pt idx="5169">
                  <c:v>42554</c:v>
                </c:pt>
                <c:pt idx="5170">
                  <c:v>42555</c:v>
                </c:pt>
                <c:pt idx="5171">
                  <c:v>42556</c:v>
                </c:pt>
                <c:pt idx="5172">
                  <c:v>42557</c:v>
                </c:pt>
                <c:pt idx="5173">
                  <c:v>42558</c:v>
                </c:pt>
                <c:pt idx="5174">
                  <c:v>42559</c:v>
                </c:pt>
                <c:pt idx="5175">
                  <c:v>42560</c:v>
                </c:pt>
                <c:pt idx="5176">
                  <c:v>42561</c:v>
                </c:pt>
                <c:pt idx="5177">
                  <c:v>42562</c:v>
                </c:pt>
                <c:pt idx="5178">
                  <c:v>42563</c:v>
                </c:pt>
                <c:pt idx="5179">
                  <c:v>42564</c:v>
                </c:pt>
                <c:pt idx="5180">
                  <c:v>42565</c:v>
                </c:pt>
                <c:pt idx="5181">
                  <c:v>42566</c:v>
                </c:pt>
                <c:pt idx="5182">
                  <c:v>42567</c:v>
                </c:pt>
                <c:pt idx="5183">
                  <c:v>42568</c:v>
                </c:pt>
                <c:pt idx="5184">
                  <c:v>42569</c:v>
                </c:pt>
                <c:pt idx="5185">
                  <c:v>42570</c:v>
                </c:pt>
                <c:pt idx="5186">
                  <c:v>42571</c:v>
                </c:pt>
                <c:pt idx="5187">
                  <c:v>42572</c:v>
                </c:pt>
                <c:pt idx="5188">
                  <c:v>42573</c:v>
                </c:pt>
                <c:pt idx="5189">
                  <c:v>42574</c:v>
                </c:pt>
                <c:pt idx="5190">
                  <c:v>42575</c:v>
                </c:pt>
                <c:pt idx="5191">
                  <c:v>42576</c:v>
                </c:pt>
                <c:pt idx="5192">
                  <c:v>42577</c:v>
                </c:pt>
                <c:pt idx="5193">
                  <c:v>42578</c:v>
                </c:pt>
                <c:pt idx="5194">
                  <c:v>42579</c:v>
                </c:pt>
                <c:pt idx="5195">
                  <c:v>42580</c:v>
                </c:pt>
                <c:pt idx="5196">
                  <c:v>42581</c:v>
                </c:pt>
                <c:pt idx="5197">
                  <c:v>42582</c:v>
                </c:pt>
                <c:pt idx="5198">
                  <c:v>42583</c:v>
                </c:pt>
                <c:pt idx="5199">
                  <c:v>42584</c:v>
                </c:pt>
                <c:pt idx="5200">
                  <c:v>42585</c:v>
                </c:pt>
                <c:pt idx="5201">
                  <c:v>42586</c:v>
                </c:pt>
                <c:pt idx="5202">
                  <c:v>42587</c:v>
                </c:pt>
                <c:pt idx="5203">
                  <c:v>42588</c:v>
                </c:pt>
                <c:pt idx="5204">
                  <c:v>42589</c:v>
                </c:pt>
                <c:pt idx="5205">
                  <c:v>42590</c:v>
                </c:pt>
                <c:pt idx="5206">
                  <c:v>42591</c:v>
                </c:pt>
                <c:pt idx="5207">
                  <c:v>42592</c:v>
                </c:pt>
                <c:pt idx="5208">
                  <c:v>42593</c:v>
                </c:pt>
                <c:pt idx="5209">
                  <c:v>42594</c:v>
                </c:pt>
                <c:pt idx="5210">
                  <c:v>42595</c:v>
                </c:pt>
                <c:pt idx="5211">
                  <c:v>42596</c:v>
                </c:pt>
                <c:pt idx="5212">
                  <c:v>42597</c:v>
                </c:pt>
                <c:pt idx="5213">
                  <c:v>42598</c:v>
                </c:pt>
                <c:pt idx="5214">
                  <c:v>42599</c:v>
                </c:pt>
                <c:pt idx="5215">
                  <c:v>42600</c:v>
                </c:pt>
                <c:pt idx="5216">
                  <c:v>42601</c:v>
                </c:pt>
                <c:pt idx="5217">
                  <c:v>42602</c:v>
                </c:pt>
                <c:pt idx="5218">
                  <c:v>42603</c:v>
                </c:pt>
                <c:pt idx="5219">
                  <c:v>42604</c:v>
                </c:pt>
                <c:pt idx="5220">
                  <c:v>42605</c:v>
                </c:pt>
                <c:pt idx="5221">
                  <c:v>42606</c:v>
                </c:pt>
                <c:pt idx="5222">
                  <c:v>42607</c:v>
                </c:pt>
                <c:pt idx="5223">
                  <c:v>42608</c:v>
                </c:pt>
                <c:pt idx="5224">
                  <c:v>42609</c:v>
                </c:pt>
                <c:pt idx="5225">
                  <c:v>42610</c:v>
                </c:pt>
                <c:pt idx="5226">
                  <c:v>42611</c:v>
                </c:pt>
                <c:pt idx="5227">
                  <c:v>42612</c:v>
                </c:pt>
                <c:pt idx="5228">
                  <c:v>42613</c:v>
                </c:pt>
                <c:pt idx="5229">
                  <c:v>42614</c:v>
                </c:pt>
                <c:pt idx="5230">
                  <c:v>42615</c:v>
                </c:pt>
                <c:pt idx="5231">
                  <c:v>42616</c:v>
                </c:pt>
                <c:pt idx="5232">
                  <c:v>42617</c:v>
                </c:pt>
                <c:pt idx="5233">
                  <c:v>42618</c:v>
                </c:pt>
                <c:pt idx="5234">
                  <c:v>42619</c:v>
                </c:pt>
                <c:pt idx="5235">
                  <c:v>42620</c:v>
                </c:pt>
                <c:pt idx="5236">
                  <c:v>42621</c:v>
                </c:pt>
                <c:pt idx="5237">
                  <c:v>42622</c:v>
                </c:pt>
                <c:pt idx="5238">
                  <c:v>42623</c:v>
                </c:pt>
                <c:pt idx="5239">
                  <c:v>42624</c:v>
                </c:pt>
                <c:pt idx="5240">
                  <c:v>42625</c:v>
                </c:pt>
                <c:pt idx="5241">
                  <c:v>42626</c:v>
                </c:pt>
                <c:pt idx="5242">
                  <c:v>42627</c:v>
                </c:pt>
                <c:pt idx="5243">
                  <c:v>42628</c:v>
                </c:pt>
                <c:pt idx="5244">
                  <c:v>42629</c:v>
                </c:pt>
                <c:pt idx="5245">
                  <c:v>42630</c:v>
                </c:pt>
                <c:pt idx="5246">
                  <c:v>42631</c:v>
                </c:pt>
                <c:pt idx="5247">
                  <c:v>42632</c:v>
                </c:pt>
                <c:pt idx="5248">
                  <c:v>42633</c:v>
                </c:pt>
                <c:pt idx="5249">
                  <c:v>42634</c:v>
                </c:pt>
                <c:pt idx="5250">
                  <c:v>42635</c:v>
                </c:pt>
                <c:pt idx="5251">
                  <c:v>42636</c:v>
                </c:pt>
                <c:pt idx="5252">
                  <c:v>42637</c:v>
                </c:pt>
                <c:pt idx="5253">
                  <c:v>42638</c:v>
                </c:pt>
                <c:pt idx="5254">
                  <c:v>42639</c:v>
                </c:pt>
                <c:pt idx="5255">
                  <c:v>42640</c:v>
                </c:pt>
                <c:pt idx="5256">
                  <c:v>42641</c:v>
                </c:pt>
                <c:pt idx="5257">
                  <c:v>42642</c:v>
                </c:pt>
                <c:pt idx="5258">
                  <c:v>42643</c:v>
                </c:pt>
                <c:pt idx="5259">
                  <c:v>42644</c:v>
                </c:pt>
                <c:pt idx="5260">
                  <c:v>42645</c:v>
                </c:pt>
                <c:pt idx="5261">
                  <c:v>42646</c:v>
                </c:pt>
                <c:pt idx="5262">
                  <c:v>42647</c:v>
                </c:pt>
                <c:pt idx="5263">
                  <c:v>42648</c:v>
                </c:pt>
                <c:pt idx="5264">
                  <c:v>42649</c:v>
                </c:pt>
                <c:pt idx="5265">
                  <c:v>42650</c:v>
                </c:pt>
                <c:pt idx="5266">
                  <c:v>42651</c:v>
                </c:pt>
                <c:pt idx="5267">
                  <c:v>42652</c:v>
                </c:pt>
                <c:pt idx="5268">
                  <c:v>42653</c:v>
                </c:pt>
                <c:pt idx="5269">
                  <c:v>42654</c:v>
                </c:pt>
                <c:pt idx="5270">
                  <c:v>42655</c:v>
                </c:pt>
                <c:pt idx="5271">
                  <c:v>42656</c:v>
                </c:pt>
                <c:pt idx="5272">
                  <c:v>42657</c:v>
                </c:pt>
                <c:pt idx="5273">
                  <c:v>42658</c:v>
                </c:pt>
                <c:pt idx="5274">
                  <c:v>42659</c:v>
                </c:pt>
                <c:pt idx="5275">
                  <c:v>42660</c:v>
                </c:pt>
                <c:pt idx="5276">
                  <c:v>42661</c:v>
                </c:pt>
                <c:pt idx="5277">
                  <c:v>42662</c:v>
                </c:pt>
                <c:pt idx="5278">
                  <c:v>42663</c:v>
                </c:pt>
                <c:pt idx="5279">
                  <c:v>42664</c:v>
                </c:pt>
                <c:pt idx="5280">
                  <c:v>42665</c:v>
                </c:pt>
                <c:pt idx="5281">
                  <c:v>42666</c:v>
                </c:pt>
                <c:pt idx="5282">
                  <c:v>42667</c:v>
                </c:pt>
                <c:pt idx="5283">
                  <c:v>42668</c:v>
                </c:pt>
                <c:pt idx="5284">
                  <c:v>42669</c:v>
                </c:pt>
                <c:pt idx="5285">
                  <c:v>42670</c:v>
                </c:pt>
                <c:pt idx="5286">
                  <c:v>42671</c:v>
                </c:pt>
                <c:pt idx="5287">
                  <c:v>42672</c:v>
                </c:pt>
                <c:pt idx="5288">
                  <c:v>42673</c:v>
                </c:pt>
                <c:pt idx="5289">
                  <c:v>42674</c:v>
                </c:pt>
                <c:pt idx="5290">
                  <c:v>42675</c:v>
                </c:pt>
                <c:pt idx="5291">
                  <c:v>42676</c:v>
                </c:pt>
                <c:pt idx="5292">
                  <c:v>42677</c:v>
                </c:pt>
                <c:pt idx="5293">
                  <c:v>42678</c:v>
                </c:pt>
                <c:pt idx="5294">
                  <c:v>42679</c:v>
                </c:pt>
                <c:pt idx="5295">
                  <c:v>42680</c:v>
                </c:pt>
                <c:pt idx="5296">
                  <c:v>42681</c:v>
                </c:pt>
                <c:pt idx="5297">
                  <c:v>42682</c:v>
                </c:pt>
                <c:pt idx="5298">
                  <c:v>42683</c:v>
                </c:pt>
                <c:pt idx="5299">
                  <c:v>42684</c:v>
                </c:pt>
                <c:pt idx="5300">
                  <c:v>42685</c:v>
                </c:pt>
                <c:pt idx="5301">
                  <c:v>42686</c:v>
                </c:pt>
                <c:pt idx="5302">
                  <c:v>42687</c:v>
                </c:pt>
                <c:pt idx="5303">
                  <c:v>42688</c:v>
                </c:pt>
                <c:pt idx="5304">
                  <c:v>42689</c:v>
                </c:pt>
                <c:pt idx="5305">
                  <c:v>42690</c:v>
                </c:pt>
                <c:pt idx="5306">
                  <c:v>42691</c:v>
                </c:pt>
                <c:pt idx="5307">
                  <c:v>42692</c:v>
                </c:pt>
                <c:pt idx="5308">
                  <c:v>42693</c:v>
                </c:pt>
                <c:pt idx="5309">
                  <c:v>42694</c:v>
                </c:pt>
                <c:pt idx="5310">
                  <c:v>42695</c:v>
                </c:pt>
                <c:pt idx="5311">
                  <c:v>42696</c:v>
                </c:pt>
                <c:pt idx="5312">
                  <c:v>42697</c:v>
                </c:pt>
                <c:pt idx="5313">
                  <c:v>42698</c:v>
                </c:pt>
                <c:pt idx="5314">
                  <c:v>42699</c:v>
                </c:pt>
                <c:pt idx="5315">
                  <c:v>42700</c:v>
                </c:pt>
                <c:pt idx="5316">
                  <c:v>42701</c:v>
                </c:pt>
                <c:pt idx="5317">
                  <c:v>42702</c:v>
                </c:pt>
                <c:pt idx="5318">
                  <c:v>42703</c:v>
                </c:pt>
                <c:pt idx="5319">
                  <c:v>42704</c:v>
                </c:pt>
                <c:pt idx="5320">
                  <c:v>42705</c:v>
                </c:pt>
                <c:pt idx="5321">
                  <c:v>42706</c:v>
                </c:pt>
                <c:pt idx="5322">
                  <c:v>42707</c:v>
                </c:pt>
                <c:pt idx="5323">
                  <c:v>42708</c:v>
                </c:pt>
                <c:pt idx="5324">
                  <c:v>42709</c:v>
                </c:pt>
                <c:pt idx="5325">
                  <c:v>42710</c:v>
                </c:pt>
                <c:pt idx="5326">
                  <c:v>42711</c:v>
                </c:pt>
                <c:pt idx="5327">
                  <c:v>42712</c:v>
                </c:pt>
                <c:pt idx="5328">
                  <c:v>42713</c:v>
                </c:pt>
                <c:pt idx="5329">
                  <c:v>42714</c:v>
                </c:pt>
                <c:pt idx="5330">
                  <c:v>42715</c:v>
                </c:pt>
                <c:pt idx="5331">
                  <c:v>42716</c:v>
                </c:pt>
                <c:pt idx="5332">
                  <c:v>42717</c:v>
                </c:pt>
                <c:pt idx="5333">
                  <c:v>42718</c:v>
                </c:pt>
                <c:pt idx="5334">
                  <c:v>42719</c:v>
                </c:pt>
                <c:pt idx="5335">
                  <c:v>42720</c:v>
                </c:pt>
                <c:pt idx="5336">
                  <c:v>42721</c:v>
                </c:pt>
                <c:pt idx="5337">
                  <c:v>42722</c:v>
                </c:pt>
                <c:pt idx="5338">
                  <c:v>42723</c:v>
                </c:pt>
                <c:pt idx="5339">
                  <c:v>42724</c:v>
                </c:pt>
                <c:pt idx="5340">
                  <c:v>42725</c:v>
                </c:pt>
                <c:pt idx="5341">
                  <c:v>42726</c:v>
                </c:pt>
                <c:pt idx="5342">
                  <c:v>42727</c:v>
                </c:pt>
                <c:pt idx="5343">
                  <c:v>42728</c:v>
                </c:pt>
                <c:pt idx="5344">
                  <c:v>42729</c:v>
                </c:pt>
                <c:pt idx="5345">
                  <c:v>42730</c:v>
                </c:pt>
                <c:pt idx="5346">
                  <c:v>42731</c:v>
                </c:pt>
                <c:pt idx="5347">
                  <c:v>42732</c:v>
                </c:pt>
                <c:pt idx="5348">
                  <c:v>42733</c:v>
                </c:pt>
                <c:pt idx="5349">
                  <c:v>42734</c:v>
                </c:pt>
                <c:pt idx="5350">
                  <c:v>42735</c:v>
                </c:pt>
                <c:pt idx="5351">
                  <c:v>42736</c:v>
                </c:pt>
                <c:pt idx="5352">
                  <c:v>42737</c:v>
                </c:pt>
                <c:pt idx="5353">
                  <c:v>42738</c:v>
                </c:pt>
                <c:pt idx="5354">
                  <c:v>42739</c:v>
                </c:pt>
                <c:pt idx="5355">
                  <c:v>42740</c:v>
                </c:pt>
                <c:pt idx="5356">
                  <c:v>42741</c:v>
                </c:pt>
                <c:pt idx="5357">
                  <c:v>42742</c:v>
                </c:pt>
                <c:pt idx="5358">
                  <c:v>42743</c:v>
                </c:pt>
                <c:pt idx="5359">
                  <c:v>42744</c:v>
                </c:pt>
                <c:pt idx="5360">
                  <c:v>42745</c:v>
                </c:pt>
                <c:pt idx="5361">
                  <c:v>42746</c:v>
                </c:pt>
                <c:pt idx="5362">
                  <c:v>42747</c:v>
                </c:pt>
                <c:pt idx="5363">
                  <c:v>42748</c:v>
                </c:pt>
                <c:pt idx="5364">
                  <c:v>42749</c:v>
                </c:pt>
                <c:pt idx="5365">
                  <c:v>42750</c:v>
                </c:pt>
                <c:pt idx="5366">
                  <c:v>42751</c:v>
                </c:pt>
                <c:pt idx="5367">
                  <c:v>42752</c:v>
                </c:pt>
                <c:pt idx="5368">
                  <c:v>42753</c:v>
                </c:pt>
                <c:pt idx="5369">
                  <c:v>42754</c:v>
                </c:pt>
                <c:pt idx="5370">
                  <c:v>42755</c:v>
                </c:pt>
                <c:pt idx="5371">
                  <c:v>42756</c:v>
                </c:pt>
                <c:pt idx="5372">
                  <c:v>42757</c:v>
                </c:pt>
                <c:pt idx="5373">
                  <c:v>42758</c:v>
                </c:pt>
                <c:pt idx="5374">
                  <c:v>42759</c:v>
                </c:pt>
                <c:pt idx="5375">
                  <c:v>42760</c:v>
                </c:pt>
                <c:pt idx="5376">
                  <c:v>42761</c:v>
                </c:pt>
                <c:pt idx="5377">
                  <c:v>42762</c:v>
                </c:pt>
                <c:pt idx="5378">
                  <c:v>42763</c:v>
                </c:pt>
                <c:pt idx="5379">
                  <c:v>42764</c:v>
                </c:pt>
                <c:pt idx="5380">
                  <c:v>42765</c:v>
                </c:pt>
                <c:pt idx="5381">
                  <c:v>42766</c:v>
                </c:pt>
                <c:pt idx="5382">
                  <c:v>42767</c:v>
                </c:pt>
                <c:pt idx="5383">
                  <c:v>42768</c:v>
                </c:pt>
                <c:pt idx="5384">
                  <c:v>42769</c:v>
                </c:pt>
                <c:pt idx="5385">
                  <c:v>42770</c:v>
                </c:pt>
                <c:pt idx="5386">
                  <c:v>42771</c:v>
                </c:pt>
                <c:pt idx="5387">
                  <c:v>42772</c:v>
                </c:pt>
                <c:pt idx="5388">
                  <c:v>42773</c:v>
                </c:pt>
                <c:pt idx="5389">
                  <c:v>42774</c:v>
                </c:pt>
                <c:pt idx="5390">
                  <c:v>42775</c:v>
                </c:pt>
                <c:pt idx="5391">
                  <c:v>42776</c:v>
                </c:pt>
                <c:pt idx="5392">
                  <c:v>42777</c:v>
                </c:pt>
                <c:pt idx="5393">
                  <c:v>42778</c:v>
                </c:pt>
                <c:pt idx="5394">
                  <c:v>42779</c:v>
                </c:pt>
                <c:pt idx="5395">
                  <c:v>42780</c:v>
                </c:pt>
                <c:pt idx="5396">
                  <c:v>42781</c:v>
                </c:pt>
                <c:pt idx="5397">
                  <c:v>42782</c:v>
                </c:pt>
                <c:pt idx="5398">
                  <c:v>42783</c:v>
                </c:pt>
                <c:pt idx="5399">
                  <c:v>42784</c:v>
                </c:pt>
                <c:pt idx="5400">
                  <c:v>42785</c:v>
                </c:pt>
                <c:pt idx="5401">
                  <c:v>42786</c:v>
                </c:pt>
                <c:pt idx="5402">
                  <c:v>42787</c:v>
                </c:pt>
                <c:pt idx="5403">
                  <c:v>42788</c:v>
                </c:pt>
                <c:pt idx="5404">
                  <c:v>42789</c:v>
                </c:pt>
                <c:pt idx="5405">
                  <c:v>42790</c:v>
                </c:pt>
                <c:pt idx="5406">
                  <c:v>42791</c:v>
                </c:pt>
                <c:pt idx="5407">
                  <c:v>42792</c:v>
                </c:pt>
                <c:pt idx="5408">
                  <c:v>42793</c:v>
                </c:pt>
                <c:pt idx="5409">
                  <c:v>42794</c:v>
                </c:pt>
                <c:pt idx="5410">
                  <c:v>42795</c:v>
                </c:pt>
                <c:pt idx="5411">
                  <c:v>42796</c:v>
                </c:pt>
                <c:pt idx="5412">
                  <c:v>42797</c:v>
                </c:pt>
                <c:pt idx="5413">
                  <c:v>42798</c:v>
                </c:pt>
                <c:pt idx="5414">
                  <c:v>42799</c:v>
                </c:pt>
                <c:pt idx="5415">
                  <c:v>42800</c:v>
                </c:pt>
                <c:pt idx="5416">
                  <c:v>42801</c:v>
                </c:pt>
                <c:pt idx="5417">
                  <c:v>42802</c:v>
                </c:pt>
                <c:pt idx="5418">
                  <c:v>42803</c:v>
                </c:pt>
                <c:pt idx="5419">
                  <c:v>42804</c:v>
                </c:pt>
                <c:pt idx="5420">
                  <c:v>42805</c:v>
                </c:pt>
                <c:pt idx="5421">
                  <c:v>42806</c:v>
                </c:pt>
                <c:pt idx="5422">
                  <c:v>42807</c:v>
                </c:pt>
                <c:pt idx="5423">
                  <c:v>42808</c:v>
                </c:pt>
                <c:pt idx="5424">
                  <c:v>42809</c:v>
                </c:pt>
                <c:pt idx="5425">
                  <c:v>42810</c:v>
                </c:pt>
                <c:pt idx="5426">
                  <c:v>42811</c:v>
                </c:pt>
                <c:pt idx="5427">
                  <c:v>42812</c:v>
                </c:pt>
                <c:pt idx="5428">
                  <c:v>42813</c:v>
                </c:pt>
                <c:pt idx="5429">
                  <c:v>42814</c:v>
                </c:pt>
                <c:pt idx="5430">
                  <c:v>42815</c:v>
                </c:pt>
                <c:pt idx="5431">
                  <c:v>42816</c:v>
                </c:pt>
                <c:pt idx="5432">
                  <c:v>42817</c:v>
                </c:pt>
                <c:pt idx="5433">
                  <c:v>42818</c:v>
                </c:pt>
                <c:pt idx="5434">
                  <c:v>42819</c:v>
                </c:pt>
                <c:pt idx="5435">
                  <c:v>42820</c:v>
                </c:pt>
                <c:pt idx="5436">
                  <c:v>42821</c:v>
                </c:pt>
                <c:pt idx="5437">
                  <c:v>42822</c:v>
                </c:pt>
                <c:pt idx="5438">
                  <c:v>42823</c:v>
                </c:pt>
                <c:pt idx="5439">
                  <c:v>42824</c:v>
                </c:pt>
                <c:pt idx="5440">
                  <c:v>42825</c:v>
                </c:pt>
                <c:pt idx="5441">
                  <c:v>42826</c:v>
                </c:pt>
                <c:pt idx="5442">
                  <c:v>42827</c:v>
                </c:pt>
                <c:pt idx="5443">
                  <c:v>42828</c:v>
                </c:pt>
                <c:pt idx="5444">
                  <c:v>42829</c:v>
                </c:pt>
                <c:pt idx="5445">
                  <c:v>42830</c:v>
                </c:pt>
                <c:pt idx="5446">
                  <c:v>42831</c:v>
                </c:pt>
                <c:pt idx="5447">
                  <c:v>42832</c:v>
                </c:pt>
                <c:pt idx="5448">
                  <c:v>42833</c:v>
                </c:pt>
                <c:pt idx="5449">
                  <c:v>42834</c:v>
                </c:pt>
                <c:pt idx="5450">
                  <c:v>42835</c:v>
                </c:pt>
                <c:pt idx="5451">
                  <c:v>42836</c:v>
                </c:pt>
                <c:pt idx="5452">
                  <c:v>42837</c:v>
                </c:pt>
                <c:pt idx="5453">
                  <c:v>42838</c:v>
                </c:pt>
                <c:pt idx="5454">
                  <c:v>42839</c:v>
                </c:pt>
                <c:pt idx="5455">
                  <c:v>42840</c:v>
                </c:pt>
                <c:pt idx="5456">
                  <c:v>42841</c:v>
                </c:pt>
                <c:pt idx="5457">
                  <c:v>42842</c:v>
                </c:pt>
                <c:pt idx="5458">
                  <c:v>42843</c:v>
                </c:pt>
                <c:pt idx="5459">
                  <c:v>42844</c:v>
                </c:pt>
                <c:pt idx="5460">
                  <c:v>42845</c:v>
                </c:pt>
                <c:pt idx="5461">
                  <c:v>42846</c:v>
                </c:pt>
                <c:pt idx="5462">
                  <c:v>42847</c:v>
                </c:pt>
                <c:pt idx="5463">
                  <c:v>42848</c:v>
                </c:pt>
                <c:pt idx="5464">
                  <c:v>42849</c:v>
                </c:pt>
                <c:pt idx="5465">
                  <c:v>42850</c:v>
                </c:pt>
                <c:pt idx="5466">
                  <c:v>42851</c:v>
                </c:pt>
                <c:pt idx="5467">
                  <c:v>42852</c:v>
                </c:pt>
                <c:pt idx="5468">
                  <c:v>42853</c:v>
                </c:pt>
                <c:pt idx="5469">
                  <c:v>42854</c:v>
                </c:pt>
                <c:pt idx="5470">
                  <c:v>42855</c:v>
                </c:pt>
                <c:pt idx="5471">
                  <c:v>42856</c:v>
                </c:pt>
                <c:pt idx="5472">
                  <c:v>42857</c:v>
                </c:pt>
                <c:pt idx="5473">
                  <c:v>42858</c:v>
                </c:pt>
                <c:pt idx="5474">
                  <c:v>42859</c:v>
                </c:pt>
                <c:pt idx="5475">
                  <c:v>42860</c:v>
                </c:pt>
                <c:pt idx="5476">
                  <c:v>42861</c:v>
                </c:pt>
                <c:pt idx="5477">
                  <c:v>42862</c:v>
                </c:pt>
                <c:pt idx="5478">
                  <c:v>42863</c:v>
                </c:pt>
                <c:pt idx="5479">
                  <c:v>42864</c:v>
                </c:pt>
                <c:pt idx="5480">
                  <c:v>42865</c:v>
                </c:pt>
                <c:pt idx="5481">
                  <c:v>42866</c:v>
                </c:pt>
                <c:pt idx="5482">
                  <c:v>42867</c:v>
                </c:pt>
                <c:pt idx="5483">
                  <c:v>42868</c:v>
                </c:pt>
                <c:pt idx="5484">
                  <c:v>42869</c:v>
                </c:pt>
                <c:pt idx="5485">
                  <c:v>42870</c:v>
                </c:pt>
                <c:pt idx="5486">
                  <c:v>42871</c:v>
                </c:pt>
                <c:pt idx="5487">
                  <c:v>42872</c:v>
                </c:pt>
                <c:pt idx="5488">
                  <c:v>42873</c:v>
                </c:pt>
                <c:pt idx="5489">
                  <c:v>42874</c:v>
                </c:pt>
                <c:pt idx="5490">
                  <c:v>42875</c:v>
                </c:pt>
                <c:pt idx="5491">
                  <c:v>42876</c:v>
                </c:pt>
                <c:pt idx="5492">
                  <c:v>42877</c:v>
                </c:pt>
                <c:pt idx="5493">
                  <c:v>42878</c:v>
                </c:pt>
                <c:pt idx="5494">
                  <c:v>42879</c:v>
                </c:pt>
                <c:pt idx="5495">
                  <c:v>42880</c:v>
                </c:pt>
                <c:pt idx="5496">
                  <c:v>42881</c:v>
                </c:pt>
                <c:pt idx="5497">
                  <c:v>42882</c:v>
                </c:pt>
                <c:pt idx="5498">
                  <c:v>42883</c:v>
                </c:pt>
                <c:pt idx="5499">
                  <c:v>42884</c:v>
                </c:pt>
                <c:pt idx="5500">
                  <c:v>42885</c:v>
                </c:pt>
                <c:pt idx="5501">
                  <c:v>42886</c:v>
                </c:pt>
                <c:pt idx="5502">
                  <c:v>42887</c:v>
                </c:pt>
                <c:pt idx="5503">
                  <c:v>42888</c:v>
                </c:pt>
                <c:pt idx="5504">
                  <c:v>42889</c:v>
                </c:pt>
                <c:pt idx="5505">
                  <c:v>42890</c:v>
                </c:pt>
                <c:pt idx="5506">
                  <c:v>42891</c:v>
                </c:pt>
                <c:pt idx="5507">
                  <c:v>42892</c:v>
                </c:pt>
                <c:pt idx="5508">
                  <c:v>42893</c:v>
                </c:pt>
                <c:pt idx="5509">
                  <c:v>42894</c:v>
                </c:pt>
                <c:pt idx="5510">
                  <c:v>42895</c:v>
                </c:pt>
                <c:pt idx="5511">
                  <c:v>42896</c:v>
                </c:pt>
                <c:pt idx="5512">
                  <c:v>42897</c:v>
                </c:pt>
                <c:pt idx="5513">
                  <c:v>42898</c:v>
                </c:pt>
                <c:pt idx="5514">
                  <c:v>42899</c:v>
                </c:pt>
                <c:pt idx="5515">
                  <c:v>42900</c:v>
                </c:pt>
                <c:pt idx="5516">
                  <c:v>42901</c:v>
                </c:pt>
                <c:pt idx="5517">
                  <c:v>42902</c:v>
                </c:pt>
                <c:pt idx="5518">
                  <c:v>42903</c:v>
                </c:pt>
                <c:pt idx="5519">
                  <c:v>42904</c:v>
                </c:pt>
                <c:pt idx="5520">
                  <c:v>42905</c:v>
                </c:pt>
                <c:pt idx="5521">
                  <c:v>42906</c:v>
                </c:pt>
                <c:pt idx="5522">
                  <c:v>42907</c:v>
                </c:pt>
                <c:pt idx="5523">
                  <c:v>42908</c:v>
                </c:pt>
                <c:pt idx="5524">
                  <c:v>42909</c:v>
                </c:pt>
                <c:pt idx="5525">
                  <c:v>42910</c:v>
                </c:pt>
                <c:pt idx="5526">
                  <c:v>42911</c:v>
                </c:pt>
                <c:pt idx="5527">
                  <c:v>42912</c:v>
                </c:pt>
                <c:pt idx="5528">
                  <c:v>42913</c:v>
                </c:pt>
                <c:pt idx="5529">
                  <c:v>42914</c:v>
                </c:pt>
                <c:pt idx="5530">
                  <c:v>42915</c:v>
                </c:pt>
                <c:pt idx="5531">
                  <c:v>42916</c:v>
                </c:pt>
                <c:pt idx="5532">
                  <c:v>42917</c:v>
                </c:pt>
                <c:pt idx="5533">
                  <c:v>42918</c:v>
                </c:pt>
                <c:pt idx="5534">
                  <c:v>42919</c:v>
                </c:pt>
                <c:pt idx="5535">
                  <c:v>42920</c:v>
                </c:pt>
                <c:pt idx="5536">
                  <c:v>42921</c:v>
                </c:pt>
                <c:pt idx="5537">
                  <c:v>42922</c:v>
                </c:pt>
                <c:pt idx="5538">
                  <c:v>42923</c:v>
                </c:pt>
                <c:pt idx="5539">
                  <c:v>42924</c:v>
                </c:pt>
                <c:pt idx="5540">
                  <c:v>42925</c:v>
                </c:pt>
                <c:pt idx="5541">
                  <c:v>42926</c:v>
                </c:pt>
                <c:pt idx="5542">
                  <c:v>42927</c:v>
                </c:pt>
                <c:pt idx="5543">
                  <c:v>42928</c:v>
                </c:pt>
                <c:pt idx="5544">
                  <c:v>42929</c:v>
                </c:pt>
                <c:pt idx="5545">
                  <c:v>42930</c:v>
                </c:pt>
                <c:pt idx="5546">
                  <c:v>42931</c:v>
                </c:pt>
                <c:pt idx="5547">
                  <c:v>42932</c:v>
                </c:pt>
                <c:pt idx="5548">
                  <c:v>42933</c:v>
                </c:pt>
                <c:pt idx="5549">
                  <c:v>42934</c:v>
                </c:pt>
                <c:pt idx="5550">
                  <c:v>42935</c:v>
                </c:pt>
                <c:pt idx="5551">
                  <c:v>42936</c:v>
                </c:pt>
                <c:pt idx="5552">
                  <c:v>42937</c:v>
                </c:pt>
                <c:pt idx="5553">
                  <c:v>42938</c:v>
                </c:pt>
                <c:pt idx="5554">
                  <c:v>42939</c:v>
                </c:pt>
                <c:pt idx="5555">
                  <c:v>42940</c:v>
                </c:pt>
                <c:pt idx="5556">
                  <c:v>42941</c:v>
                </c:pt>
                <c:pt idx="5557">
                  <c:v>42942</c:v>
                </c:pt>
                <c:pt idx="5558">
                  <c:v>42943</c:v>
                </c:pt>
                <c:pt idx="5559">
                  <c:v>42944</c:v>
                </c:pt>
                <c:pt idx="5560">
                  <c:v>42945</c:v>
                </c:pt>
                <c:pt idx="5561">
                  <c:v>42946</c:v>
                </c:pt>
                <c:pt idx="5562">
                  <c:v>42947</c:v>
                </c:pt>
                <c:pt idx="5563">
                  <c:v>42948</c:v>
                </c:pt>
                <c:pt idx="5564">
                  <c:v>42949</c:v>
                </c:pt>
                <c:pt idx="5565">
                  <c:v>42950</c:v>
                </c:pt>
                <c:pt idx="5566">
                  <c:v>42951</c:v>
                </c:pt>
                <c:pt idx="5567">
                  <c:v>42952</c:v>
                </c:pt>
                <c:pt idx="5568">
                  <c:v>42953</c:v>
                </c:pt>
                <c:pt idx="5569">
                  <c:v>42954</c:v>
                </c:pt>
                <c:pt idx="5570">
                  <c:v>42955</c:v>
                </c:pt>
                <c:pt idx="5571">
                  <c:v>42956</c:v>
                </c:pt>
                <c:pt idx="5572">
                  <c:v>42957</c:v>
                </c:pt>
                <c:pt idx="5573">
                  <c:v>42958</c:v>
                </c:pt>
                <c:pt idx="5574">
                  <c:v>42959</c:v>
                </c:pt>
                <c:pt idx="5575">
                  <c:v>42960</c:v>
                </c:pt>
                <c:pt idx="5576">
                  <c:v>42961</c:v>
                </c:pt>
                <c:pt idx="5577">
                  <c:v>42962</c:v>
                </c:pt>
                <c:pt idx="5578">
                  <c:v>42963</c:v>
                </c:pt>
                <c:pt idx="5579">
                  <c:v>42964</c:v>
                </c:pt>
                <c:pt idx="5580">
                  <c:v>42965</c:v>
                </c:pt>
                <c:pt idx="5581">
                  <c:v>42966</c:v>
                </c:pt>
                <c:pt idx="5582">
                  <c:v>42967</c:v>
                </c:pt>
                <c:pt idx="5583">
                  <c:v>42968</c:v>
                </c:pt>
                <c:pt idx="5584">
                  <c:v>42969</c:v>
                </c:pt>
                <c:pt idx="5585">
                  <c:v>42970</c:v>
                </c:pt>
                <c:pt idx="5586">
                  <c:v>42971</c:v>
                </c:pt>
                <c:pt idx="5587">
                  <c:v>42972</c:v>
                </c:pt>
                <c:pt idx="5588">
                  <c:v>42973</c:v>
                </c:pt>
                <c:pt idx="5589">
                  <c:v>42974</c:v>
                </c:pt>
                <c:pt idx="5590">
                  <c:v>42975</c:v>
                </c:pt>
                <c:pt idx="5591">
                  <c:v>42976</c:v>
                </c:pt>
                <c:pt idx="5592">
                  <c:v>42977</c:v>
                </c:pt>
                <c:pt idx="5593">
                  <c:v>42978</c:v>
                </c:pt>
                <c:pt idx="5594">
                  <c:v>42979</c:v>
                </c:pt>
                <c:pt idx="5595">
                  <c:v>42980</c:v>
                </c:pt>
                <c:pt idx="5596">
                  <c:v>42981</c:v>
                </c:pt>
                <c:pt idx="5597">
                  <c:v>42982</c:v>
                </c:pt>
                <c:pt idx="5598">
                  <c:v>42983</c:v>
                </c:pt>
                <c:pt idx="5599">
                  <c:v>42984</c:v>
                </c:pt>
                <c:pt idx="5600">
                  <c:v>42985</c:v>
                </c:pt>
                <c:pt idx="5601">
                  <c:v>42986</c:v>
                </c:pt>
                <c:pt idx="5602">
                  <c:v>42987</c:v>
                </c:pt>
                <c:pt idx="5603">
                  <c:v>42988</c:v>
                </c:pt>
                <c:pt idx="5604">
                  <c:v>42989</c:v>
                </c:pt>
                <c:pt idx="5605">
                  <c:v>42990</c:v>
                </c:pt>
                <c:pt idx="5606">
                  <c:v>42991</c:v>
                </c:pt>
                <c:pt idx="5607">
                  <c:v>42992</c:v>
                </c:pt>
                <c:pt idx="5608">
                  <c:v>42993</c:v>
                </c:pt>
                <c:pt idx="5609">
                  <c:v>42994</c:v>
                </c:pt>
                <c:pt idx="5610">
                  <c:v>42995</c:v>
                </c:pt>
                <c:pt idx="5611">
                  <c:v>42996</c:v>
                </c:pt>
                <c:pt idx="5612">
                  <c:v>42997</c:v>
                </c:pt>
                <c:pt idx="5613">
                  <c:v>42998</c:v>
                </c:pt>
                <c:pt idx="5614">
                  <c:v>42999</c:v>
                </c:pt>
                <c:pt idx="5615">
                  <c:v>43000</c:v>
                </c:pt>
                <c:pt idx="5616">
                  <c:v>43001</c:v>
                </c:pt>
                <c:pt idx="5617">
                  <c:v>43002</c:v>
                </c:pt>
                <c:pt idx="5618">
                  <c:v>43003</c:v>
                </c:pt>
                <c:pt idx="5619">
                  <c:v>43004</c:v>
                </c:pt>
                <c:pt idx="5620">
                  <c:v>43005</c:v>
                </c:pt>
                <c:pt idx="5621">
                  <c:v>43006</c:v>
                </c:pt>
                <c:pt idx="5622">
                  <c:v>43007</c:v>
                </c:pt>
                <c:pt idx="5623">
                  <c:v>43008</c:v>
                </c:pt>
                <c:pt idx="5624">
                  <c:v>43009</c:v>
                </c:pt>
                <c:pt idx="5625">
                  <c:v>43010</c:v>
                </c:pt>
                <c:pt idx="5626">
                  <c:v>43011</c:v>
                </c:pt>
                <c:pt idx="5627">
                  <c:v>43012</c:v>
                </c:pt>
                <c:pt idx="5628">
                  <c:v>43013</c:v>
                </c:pt>
                <c:pt idx="5629">
                  <c:v>43014</c:v>
                </c:pt>
                <c:pt idx="5630">
                  <c:v>43015</c:v>
                </c:pt>
                <c:pt idx="5631">
                  <c:v>43016</c:v>
                </c:pt>
                <c:pt idx="5632">
                  <c:v>43017</c:v>
                </c:pt>
                <c:pt idx="5633">
                  <c:v>43018</c:v>
                </c:pt>
                <c:pt idx="5634">
                  <c:v>43019</c:v>
                </c:pt>
                <c:pt idx="5635">
                  <c:v>43020</c:v>
                </c:pt>
                <c:pt idx="5636">
                  <c:v>43021</c:v>
                </c:pt>
                <c:pt idx="5637">
                  <c:v>43022</c:v>
                </c:pt>
                <c:pt idx="5638">
                  <c:v>43023</c:v>
                </c:pt>
                <c:pt idx="5639">
                  <c:v>43024</c:v>
                </c:pt>
                <c:pt idx="5640">
                  <c:v>43025</c:v>
                </c:pt>
                <c:pt idx="5641">
                  <c:v>43026</c:v>
                </c:pt>
                <c:pt idx="5642">
                  <c:v>43027</c:v>
                </c:pt>
                <c:pt idx="5643">
                  <c:v>43028</c:v>
                </c:pt>
                <c:pt idx="5644">
                  <c:v>43029</c:v>
                </c:pt>
                <c:pt idx="5645">
                  <c:v>43030</c:v>
                </c:pt>
                <c:pt idx="5646">
                  <c:v>43031</c:v>
                </c:pt>
                <c:pt idx="5647">
                  <c:v>43032</c:v>
                </c:pt>
                <c:pt idx="5648">
                  <c:v>43033</c:v>
                </c:pt>
                <c:pt idx="5649">
                  <c:v>43034</c:v>
                </c:pt>
                <c:pt idx="5650">
                  <c:v>43035</c:v>
                </c:pt>
                <c:pt idx="5651">
                  <c:v>43036</c:v>
                </c:pt>
                <c:pt idx="5652">
                  <c:v>43037</c:v>
                </c:pt>
                <c:pt idx="5653">
                  <c:v>43038</c:v>
                </c:pt>
                <c:pt idx="5654">
                  <c:v>43039</c:v>
                </c:pt>
                <c:pt idx="5655">
                  <c:v>43040</c:v>
                </c:pt>
                <c:pt idx="5656">
                  <c:v>43041</c:v>
                </c:pt>
                <c:pt idx="5657">
                  <c:v>43042</c:v>
                </c:pt>
                <c:pt idx="5658">
                  <c:v>43043</c:v>
                </c:pt>
                <c:pt idx="5659">
                  <c:v>43044</c:v>
                </c:pt>
                <c:pt idx="5660">
                  <c:v>43045</c:v>
                </c:pt>
                <c:pt idx="5661">
                  <c:v>43046</c:v>
                </c:pt>
                <c:pt idx="5662">
                  <c:v>43047</c:v>
                </c:pt>
                <c:pt idx="5663">
                  <c:v>43048</c:v>
                </c:pt>
                <c:pt idx="5664">
                  <c:v>43049</c:v>
                </c:pt>
                <c:pt idx="5665">
                  <c:v>43050</c:v>
                </c:pt>
                <c:pt idx="5666">
                  <c:v>43051</c:v>
                </c:pt>
                <c:pt idx="5667">
                  <c:v>43052</c:v>
                </c:pt>
                <c:pt idx="5668">
                  <c:v>43053</c:v>
                </c:pt>
                <c:pt idx="5669">
                  <c:v>43054</c:v>
                </c:pt>
                <c:pt idx="5670">
                  <c:v>43055</c:v>
                </c:pt>
                <c:pt idx="5671">
                  <c:v>43056</c:v>
                </c:pt>
                <c:pt idx="5672">
                  <c:v>43057</c:v>
                </c:pt>
                <c:pt idx="5673">
                  <c:v>43058</c:v>
                </c:pt>
                <c:pt idx="5674">
                  <c:v>43059</c:v>
                </c:pt>
                <c:pt idx="5675">
                  <c:v>43060</c:v>
                </c:pt>
                <c:pt idx="5676">
                  <c:v>43061</c:v>
                </c:pt>
                <c:pt idx="5677">
                  <c:v>43062</c:v>
                </c:pt>
                <c:pt idx="5678">
                  <c:v>43063</c:v>
                </c:pt>
                <c:pt idx="5679">
                  <c:v>43064</c:v>
                </c:pt>
                <c:pt idx="5680">
                  <c:v>43065</c:v>
                </c:pt>
                <c:pt idx="5681">
                  <c:v>43066</c:v>
                </c:pt>
                <c:pt idx="5682">
                  <c:v>43067</c:v>
                </c:pt>
                <c:pt idx="5683">
                  <c:v>43068</c:v>
                </c:pt>
                <c:pt idx="5684">
                  <c:v>43069</c:v>
                </c:pt>
                <c:pt idx="5685">
                  <c:v>43070</c:v>
                </c:pt>
                <c:pt idx="5686">
                  <c:v>43071</c:v>
                </c:pt>
                <c:pt idx="5687">
                  <c:v>43072</c:v>
                </c:pt>
                <c:pt idx="5688">
                  <c:v>43073</c:v>
                </c:pt>
                <c:pt idx="5689">
                  <c:v>43074</c:v>
                </c:pt>
                <c:pt idx="5690">
                  <c:v>43075</c:v>
                </c:pt>
                <c:pt idx="5691">
                  <c:v>43076</c:v>
                </c:pt>
                <c:pt idx="5692">
                  <c:v>43077</c:v>
                </c:pt>
                <c:pt idx="5693">
                  <c:v>43078</c:v>
                </c:pt>
                <c:pt idx="5694">
                  <c:v>43079</c:v>
                </c:pt>
                <c:pt idx="5695">
                  <c:v>43080</c:v>
                </c:pt>
                <c:pt idx="5696">
                  <c:v>43081</c:v>
                </c:pt>
                <c:pt idx="5697">
                  <c:v>43082</c:v>
                </c:pt>
                <c:pt idx="5698">
                  <c:v>43083</c:v>
                </c:pt>
                <c:pt idx="5699">
                  <c:v>43084</c:v>
                </c:pt>
                <c:pt idx="5700">
                  <c:v>43085</c:v>
                </c:pt>
                <c:pt idx="5701">
                  <c:v>43086</c:v>
                </c:pt>
                <c:pt idx="5702">
                  <c:v>43087</c:v>
                </c:pt>
                <c:pt idx="5703">
                  <c:v>43088</c:v>
                </c:pt>
                <c:pt idx="5704">
                  <c:v>43089</c:v>
                </c:pt>
                <c:pt idx="5705">
                  <c:v>43090</c:v>
                </c:pt>
                <c:pt idx="5706">
                  <c:v>43091</c:v>
                </c:pt>
                <c:pt idx="5707">
                  <c:v>43092</c:v>
                </c:pt>
                <c:pt idx="5708">
                  <c:v>43093</c:v>
                </c:pt>
                <c:pt idx="5709">
                  <c:v>43094</c:v>
                </c:pt>
                <c:pt idx="5710">
                  <c:v>43095</c:v>
                </c:pt>
                <c:pt idx="5711">
                  <c:v>43096</c:v>
                </c:pt>
                <c:pt idx="5712">
                  <c:v>43097</c:v>
                </c:pt>
                <c:pt idx="5713">
                  <c:v>43098</c:v>
                </c:pt>
                <c:pt idx="5714">
                  <c:v>43099</c:v>
                </c:pt>
                <c:pt idx="5715">
                  <c:v>43100</c:v>
                </c:pt>
                <c:pt idx="5716">
                  <c:v>43101</c:v>
                </c:pt>
                <c:pt idx="5717">
                  <c:v>43102</c:v>
                </c:pt>
                <c:pt idx="5718">
                  <c:v>43103</c:v>
                </c:pt>
                <c:pt idx="5719">
                  <c:v>43104</c:v>
                </c:pt>
                <c:pt idx="5720">
                  <c:v>43105</c:v>
                </c:pt>
                <c:pt idx="5721">
                  <c:v>43106</c:v>
                </c:pt>
                <c:pt idx="5722">
                  <c:v>43107</c:v>
                </c:pt>
                <c:pt idx="5723">
                  <c:v>43108</c:v>
                </c:pt>
                <c:pt idx="5724">
                  <c:v>43109</c:v>
                </c:pt>
                <c:pt idx="5725">
                  <c:v>43110</c:v>
                </c:pt>
                <c:pt idx="5726">
                  <c:v>43111</c:v>
                </c:pt>
                <c:pt idx="5727">
                  <c:v>43112</c:v>
                </c:pt>
                <c:pt idx="5728">
                  <c:v>43113</c:v>
                </c:pt>
                <c:pt idx="5729">
                  <c:v>43114</c:v>
                </c:pt>
                <c:pt idx="5730">
                  <c:v>43115</c:v>
                </c:pt>
                <c:pt idx="5731">
                  <c:v>43116</c:v>
                </c:pt>
                <c:pt idx="5732">
                  <c:v>43117</c:v>
                </c:pt>
                <c:pt idx="5733">
                  <c:v>43118</c:v>
                </c:pt>
                <c:pt idx="5734">
                  <c:v>43119</c:v>
                </c:pt>
                <c:pt idx="5735">
                  <c:v>43120</c:v>
                </c:pt>
                <c:pt idx="5736">
                  <c:v>43121</c:v>
                </c:pt>
                <c:pt idx="5737">
                  <c:v>43122</c:v>
                </c:pt>
                <c:pt idx="5738">
                  <c:v>43123</c:v>
                </c:pt>
                <c:pt idx="5739">
                  <c:v>43124</c:v>
                </c:pt>
                <c:pt idx="5740">
                  <c:v>43125</c:v>
                </c:pt>
                <c:pt idx="5741">
                  <c:v>43126</c:v>
                </c:pt>
                <c:pt idx="5742">
                  <c:v>43127</c:v>
                </c:pt>
                <c:pt idx="5743">
                  <c:v>43128</c:v>
                </c:pt>
                <c:pt idx="5744">
                  <c:v>43129</c:v>
                </c:pt>
                <c:pt idx="5745">
                  <c:v>43130</c:v>
                </c:pt>
                <c:pt idx="5746">
                  <c:v>43131</c:v>
                </c:pt>
                <c:pt idx="5747">
                  <c:v>43132</c:v>
                </c:pt>
                <c:pt idx="5748">
                  <c:v>43133</c:v>
                </c:pt>
                <c:pt idx="5749">
                  <c:v>43134</c:v>
                </c:pt>
                <c:pt idx="5750">
                  <c:v>43135</c:v>
                </c:pt>
                <c:pt idx="5751">
                  <c:v>43136</c:v>
                </c:pt>
                <c:pt idx="5752">
                  <c:v>43137</c:v>
                </c:pt>
                <c:pt idx="5753">
                  <c:v>43138</c:v>
                </c:pt>
                <c:pt idx="5754">
                  <c:v>43139</c:v>
                </c:pt>
                <c:pt idx="5755">
                  <c:v>43140</c:v>
                </c:pt>
                <c:pt idx="5756">
                  <c:v>43141</c:v>
                </c:pt>
                <c:pt idx="5757">
                  <c:v>43142</c:v>
                </c:pt>
                <c:pt idx="5758">
                  <c:v>43143</c:v>
                </c:pt>
                <c:pt idx="5759">
                  <c:v>43144</c:v>
                </c:pt>
                <c:pt idx="5760">
                  <c:v>43145</c:v>
                </c:pt>
                <c:pt idx="5761">
                  <c:v>43146</c:v>
                </c:pt>
                <c:pt idx="5762">
                  <c:v>43147</c:v>
                </c:pt>
                <c:pt idx="5763">
                  <c:v>43148</c:v>
                </c:pt>
                <c:pt idx="5764">
                  <c:v>43149</c:v>
                </c:pt>
                <c:pt idx="5765">
                  <c:v>43150</c:v>
                </c:pt>
                <c:pt idx="5766">
                  <c:v>43151</c:v>
                </c:pt>
                <c:pt idx="5767">
                  <c:v>43152</c:v>
                </c:pt>
                <c:pt idx="5768">
                  <c:v>43153</c:v>
                </c:pt>
                <c:pt idx="5769">
                  <c:v>43154</c:v>
                </c:pt>
                <c:pt idx="5770">
                  <c:v>43155</c:v>
                </c:pt>
                <c:pt idx="5771">
                  <c:v>43156</c:v>
                </c:pt>
                <c:pt idx="5772">
                  <c:v>43157</c:v>
                </c:pt>
                <c:pt idx="5773">
                  <c:v>43158</c:v>
                </c:pt>
                <c:pt idx="5774">
                  <c:v>43159</c:v>
                </c:pt>
                <c:pt idx="5775">
                  <c:v>43160</c:v>
                </c:pt>
                <c:pt idx="5776">
                  <c:v>43161</c:v>
                </c:pt>
                <c:pt idx="5777">
                  <c:v>43162</c:v>
                </c:pt>
                <c:pt idx="5778">
                  <c:v>43163</c:v>
                </c:pt>
                <c:pt idx="5779">
                  <c:v>43164</c:v>
                </c:pt>
                <c:pt idx="5780">
                  <c:v>43165</c:v>
                </c:pt>
                <c:pt idx="5781">
                  <c:v>43166</c:v>
                </c:pt>
                <c:pt idx="5782">
                  <c:v>43167</c:v>
                </c:pt>
                <c:pt idx="5783">
                  <c:v>43168</c:v>
                </c:pt>
                <c:pt idx="5784">
                  <c:v>43169</c:v>
                </c:pt>
                <c:pt idx="5785">
                  <c:v>43170</c:v>
                </c:pt>
                <c:pt idx="5786">
                  <c:v>43171</c:v>
                </c:pt>
                <c:pt idx="5787">
                  <c:v>43172</c:v>
                </c:pt>
                <c:pt idx="5788">
                  <c:v>43173</c:v>
                </c:pt>
                <c:pt idx="5789">
                  <c:v>43174</c:v>
                </c:pt>
                <c:pt idx="5790">
                  <c:v>43175</c:v>
                </c:pt>
                <c:pt idx="5791">
                  <c:v>43176</c:v>
                </c:pt>
                <c:pt idx="5792">
                  <c:v>43177</c:v>
                </c:pt>
                <c:pt idx="5793">
                  <c:v>43178</c:v>
                </c:pt>
                <c:pt idx="5794">
                  <c:v>43179</c:v>
                </c:pt>
                <c:pt idx="5795">
                  <c:v>43180</c:v>
                </c:pt>
                <c:pt idx="5796">
                  <c:v>43181</c:v>
                </c:pt>
                <c:pt idx="5797">
                  <c:v>43182</c:v>
                </c:pt>
                <c:pt idx="5798">
                  <c:v>43183</c:v>
                </c:pt>
                <c:pt idx="5799">
                  <c:v>43184</c:v>
                </c:pt>
                <c:pt idx="5800">
                  <c:v>43185</c:v>
                </c:pt>
                <c:pt idx="5801">
                  <c:v>43186</c:v>
                </c:pt>
                <c:pt idx="5802">
                  <c:v>43187</c:v>
                </c:pt>
                <c:pt idx="5803">
                  <c:v>43188</c:v>
                </c:pt>
                <c:pt idx="5804">
                  <c:v>43189</c:v>
                </c:pt>
                <c:pt idx="5805">
                  <c:v>43190</c:v>
                </c:pt>
                <c:pt idx="5806">
                  <c:v>43191</c:v>
                </c:pt>
                <c:pt idx="5807">
                  <c:v>43192</c:v>
                </c:pt>
                <c:pt idx="5808">
                  <c:v>43193</c:v>
                </c:pt>
                <c:pt idx="5809">
                  <c:v>43194</c:v>
                </c:pt>
                <c:pt idx="5810">
                  <c:v>43195</c:v>
                </c:pt>
                <c:pt idx="5811">
                  <c:v>43196</c:v>
                </c:pt>
                <c:pt idx="5812">
                  <c:v>43197</c:v>
                </c:pt>
                <c:pt idx="5813">
                  <c:v>43198</c:v>
                </c:pt>
                <c:pt idx="5814">
                  <c:v>43199</c:v>
                </c:pt>
                <c:pt idx="5815">
                  <c:v>43200</c:v>
                </c:pt>
                <c:pt idx="5816">
                  <c:v>43201</c:v>
                </c:pt>
                <c:pt idx="5817">
                  <c:v>43202</c:v>
                </c:pt>
                <c:pt idx="5818">
                  <c:v>43203</c:v>
                </c:pt>
                <c:pt idx="5819">
                  <c:v>43204</c:v>
                </c:pt>
                <c:pt idx="5820">
                  <c:v>43205</c:v>
                </c:pt>
                <c:pt idx="5821">
                  <c:v>43206</c:v>
                </c:pt>
                <c:pt idx="5822">
                  <c:v>43207</c:v>
                </c:pt>
                <c:pt idx="5823">
                  <c:v>43208</c:v>
                </c:pt>
                <c:pt idx="5824">
                  <c:v>43209</c:v>
                </c:pt>
                <c:pt idx="5825">
                  <c:v>43210</c:v>
                </c:pt>
                <c:pt idx="5826">
                  <c:v>43211</c:v>
                </c:pt>
                <c:pt idx="5827">
                  <c:v>43212</c:v>
                </c:pt>
                <c:pt idx="5828">
                  <c:v>43213</c:v>
                </c:pt>
                <c:pt idx="5829">
                  <c:v>43214</c:v>
                </c:pt>
                <c:pt idx="5830">
                  <c:v>43215</c:v>
                </c:pt>
                <c:pt idx="5831">
                  <c:v>43216</c:v>
                </c:pt>
                <c:pt idx="5832">
                  <c:v>43217</c:v>
                </c:pt>
                <c:pt idx="5833">
                  <c:v>43218</c:v>
                </c:pt>
                <c:pt idx="5834">
                  <c:v>43219</c:v>
                </c:pt>
                <c:pt idx="5835">
                  <c:v>43220</c:v>
                </c:pt>
                <c:pt idx="5836">
                  <c:v>43221</c:v>
                </c:pt>
                <c:pt idx="5837">
                  <c:v>43222</c:v>
                </c:pt>
                <c:pt idx="5838">
                  <c:v>43223</c:v>
                </c:pt>
                <c:pt idx="5839">
                  <c:v>43224</c:v>
                </c:pt>
                <c:pt idx="5840">
                  <c:v>43225</c:v>
                </c:pt>
                <c:pt idx="5841">
                  <c:v>43226</c:v>
                </c:pt>
                <c:pt idx="5842">
                  <c:v>43227</c:v>
                </c:pt>
                <c:pt idx="5843">
                  <c:v>43228</c:v>
                </c:pt>
                <c:pt idx="5844">
                  <c:v>43229</c:v>
                </c:pt>
                <c:pt idx="5845">
                  <c:v>43230</c:v>
                </c:pt>
                <c:pt idx="5846">
                  <c:v>43231</c:v>
                </c:pt>
                <c:pt idx="5847">
                  <c:v>43232</c:v>
                </c:pt>
                <c:pt idx="5848">
                  <c:v>43233</c:v>
                </c:pt>
                <c:pt idx="5849">
                  <c:v>43234</c:v>
                </c:pt>
                <c:pt idx="5850">
                  <c:v>43235</c:v>
                </c:pt>
                <c:pt idx="5851">
                  <c:v>43236</c:v>
                </c:pt>
                <c:pt idx="5852">
                  <c:v>43237</c:v>
                </c:pt>
                <c:pt idx="5853">
                  <c:v>43238</c:v>
                </c:pt>
                <c:pt idx="5854">
                  <c:v>43239</c:v>
                </c:pt>
                <c:pt idx="5855">
                  <c:v>43240</c:v>
                </c:pt>
                <c:pt idx="5856">
                  <c:v>43241</c:v>
                </c:pt>
                <c:pt idx="5857">
                  <c:v>43242</c:v>
                </c:pt>
                <c:pt idx="5858">
                  <c:v>43243</c:v>
                </c:pt>
                <c:pt idx="5859">
                  <c:v>43244</c:v>
                </c:pt>
                <c:pt idx="5860">
                  <c:v>43245</c:v>
                </c:pt>
                <c:pt idx="5861">
                  <c:v>43246</c:v>
                </c:pt>
                <c:pt idx="5862">
                  <c:v>43247</c:v>
                </c:pt>
                <c:pt idx="5863">
                  <c:v>43248</c:v>
                </c:pt>
                <c:pt idx="5864">
                  <c:v>43249</c:v>
                </c:pt>
                <c:pt idx="5865">
                  <c:v>43250</c:v>
                </c:pt>
                <c:pt idx="5866">
                  <c:v>43251</c:v>
                </c:pt>
                <c:pt idx="5867">
                  <c:v>43252</c:v>
                </c:pt>
                <c:pt idx="5868">
                  <c:v>43253</c:v>
                </c:pt>
                <c:pt idx="5869">
                  <c:v>43254</c:v>
                </c:pt>
                <c:pt idx="5870">
                  <c:v>43255</c:v>
                </c:pt>
                <c:pt idx="5871">
                  <c:v>43256</c:v>
                </c:pt>
                <c:pt idx="5872">
                  <c:v>43257</c:v>
                </c:pt>
                <c:pt idx="5873">
                  <c:v>43258</c:v>
                </c:pt>
                <c:pt idx="5874">
                  <c:v>43259</c:v>
                </c:pt>
                <c:pt idx="5875">
                  <c:v>43260</c:v>
                </c:pt>
                <c:pt idx="5876">
                  <c:v>43261</c:v>
                </c:pt>
                <c:pt idx="5877">
                  <c:v>43262</c:v>
                </c:pt>
                <c:pt idx="5878">
                  <c:v>43263</c:v>
                </c:pt>
                <c:pt idx="5879">
                  <c:v>43264</c:v>
                </c:pt>
                <c:pt idx="5880">
                  <c:v>43265</c:v>
                </c:pt>
                <c:pt idx="5881">
                  <c:v>43266</c:v>
                </c:pt>
                <c:pt idx="5882">
                  <c:v>43267</c:v>
                </c:pt>
                <c:pt idx="5883">
                  <c:v>43268</c:v>
                </c:pt>
                <c:pt idx="5884">
                  <c:v>43269</c:v>
                </c:pt>
                <c:pt idx="5885">
                  <c:v>43270</c:v>
                </c:pt>
                <c:pt idx="5886">
                  <c:v>43271</c:v>
                </c:pt>
                <c:pt idx="5887">
                  <c:v>43272</c:v>
                </c:pt>
                <c:pt idx="5888">
                  <c:v>43273</c:v>
                </c:pt>
                <c:pt idx="5889">
                  <c:v>43274</c:v>
                </c:pt>
                <c:pt idx="5890">
                  <c:v>43275</c:v>
                </c:pt>
                <c:pt idx="5891">
                  <c:v>43276</c:v>
                </c:pt>
                <c:pt idx="5892">
                  <c:v>43277</c:v>
                </c:pt>
                <c:pt idx="5893">
                  <c:v>43278</c:v>
                </c:pt>
                <c:pt idx="5894">
                  <c:v>43279</c:v>
                </c:pt>
                <c:pt idx="5895">
                  <c:v>43280</c:v>
                </c:pt>
                <c:pt idx="5896">
                  <c:v>43281</c:v>
                </c:pt>
                <c:pt idx="5897">
                  <c:v>43282</c:v>
                </c:pt>
                <c:pt idx="5898">
                  <c:v>43283</c:v>
                </c:pt>
                <c:pt idx="5899">
                  <c:v>43284</c:v>
                </c:pt>
                <c:pt idx="5900">
                  <c:v>43285</c:v>
                </c:pt>
                <c:pt idx="5901">
                  <c:v>43286</c:v>
                </c:pt>
                <c:pt idx="5902">
                  <c:v>43287</c:v>
                </c:pt>
                <c:pt idx="5903">
                  <c:v>43288</c:v>
                </c:pt>
                <c:pt idx="5904">
                  <c:v>43289</c:v>
                </c:pt>
                <c:pt idx="5905">
                  <c:v>43290</c:v>
                </c:pt>
                <c:pt idx="5906">
                  <c:v>43291</c:v>
                </c:pt>
                <c:pt idx="5907">
                  <c:v>43292</c:v>
                </c:pt>
                <c:pt idx="5908">
                  <c:v>43293</c:v>
                </c:pt>
                <c:pt idx="5909">
                  <c:v>43294</c:v>
                </c:pt>
                <c:pt idx="5910">
                  <c:v>43295</c:v>
                </c:pt>
                <c:pt idx="5911">
                  <c:v>43296</c:v>
                </c:pt>
                <c:pt idx="5912">
                  <c:v>43297</c:v>
                </c:pt>
                <c:pt idx="5913">
                  <c:v>43298</c:v>
                </c:pt>
                <c:pt idx="5914">
                  <c:v>43299</c:v>
                </c:pt>
                <c:pt idx="5915">
                  <c:v>43300</c:v>
                </c:pt>
                <c:pt idx="5916">
                  <c:v>43301</c:v>
                </c:pt>
                <c:pt idx="5917">
                  <c:v>43302</c:v>
                </c:pt>
                <c:pt idx="5918">
                  <c:v>43303</c:v>
                </c:pt>
                <c:pt idx="5919">
                  <c:v>43304</c:v>
                </c:pt>
                <c:pt idx="5920">
                  <c:v>43305</c:v>
                </c:pt>
                <c:pt idx="5921">
                  <c:v>43306</c:v>
                </c:pt>
                <c:pt idx="5922">
                  <c:v>43307</c:v>
                </c:pt>
                <c:pt idx="5923">
                  <c:v>43308</c:v>
                </c:pt>
                <c:pt idx="5924">
                  <c:v>43309</c:v>
                </c:pt>
                <c:pt idx="5925">
                  <c:v>43310</c:v>
                </c:pt>
                <c:pt idx="5926">
                  <c:v>43311</c:v>
                </c:pt>
                <c:pt idx="5927">
                  <c:v>43312</c:v>
                </c:pt>
                <c:pt idx="5928">
                  <c:v>43313</c:v>
                </c:pt>
                <c:pt idx="5929">
                  <c:v>43314</c:v>
                </c:pt>
                <c:pt idx="5930">
                  <c:v>43315</c:v>
                </c:pt>
                <c:pt idx="5931">
                  <c:v>43316</c:v>
                </c:pt>
                <c:pt idx="5932">
                  <c:v>43317</c:v>
                </c:pt>
                <c:pt idx="5933">
                  <c:v>43318</c:v>
                </c:pt>
                <c:pt idx="5934">
                  <c:v>43319</c:v>
                </c:pt>
                <c:pt idx="5935">
                  <c:v>43320</c:v>
                </c:pt>
                <c:pt idx="5936">
                  <c:v>43321</c:v>
                </c:pt>
                <c:pt idx="5937">
                  <c:v>43322</c:v>
                </c:pt>
                <c:pt idx="5938">
                  <c:v>43323</c:v>
                </c:pt>
                <c:pt idx="5939">
                  <c:v>43324</c:v>
                </c:pt>
                <c:pt idx="5940">
                  <c:v>43325</c:v>
                </c:pt>
                <c:pt idx="5941">
                  <c:v>43326</c:v>
                </c:pt>
                <c:pt idx="5942">
                  <c:v>43327</c:v>
                </c:pt>
                <c:pt idx="5943">
                  <c:v>43328</c:v>
                </c:pt>
                <c:pt idx="5944">
                  <c:v>43329</c:v>
                </c:pt>
                <c:pt idx="5945">
                  <c:v>43330</c:v>
                </c:pt>
                <c:pt idx="5946">
                  <c:v>43331</c:v>
                </c:pt>
                <c:pt idx="5947">
                  <c:v>43332</c:v>
                </c:pt>
                <c:pt idx="5948">
                  <c:v>43333</c:v>
                </c:pt>
                <c:pt idx="5949">
                  <c:v>43334</c:v>
                </c:pt>
                <c:pt idx="5950">
                  <c:v>43335</c:v>
                </c:pt>
                <c:pt idx="5951">
                  <c:v>43336</c:v>
                </c:pt>
                <c:pt idx="5952">
                  <c:v>43337</c:v>
                </c:pt>
                <c:pt idx="5953">
                  <c:v>43338</c:v>
                </c:pt>
                <c:pt idx="5954">
                  <c:v>43339</c:v>
                </c:pt>
                <c:pt idx="5955">
                  <c:v>43340</c:v>
                </c:pt>
                <c:pt idx="5956">
                  <c:v>43341</c:v>
                </c:pt>
                <c:pt idx="5957">
                  <c:v>43342</c:v>
                </c:pt>
                <c:pt idx="5958">
                  <c:v>43343</c:v>
                </c:pt>
                <c:pt idx="5959">
                  <c:v>43344</c:v>
                </c:pt>
                <c:pt idx="5960">
                  <c:v>43345</c:v>
                </c:pt>
                <c:pt idx="5961">
                  <c:v>43346</c:v>
                </c:pt>
                <c:pt idx="5962">
                  <c:v>43347</c:v>
                </c:pt>
                <c:pt idx="5963">
                  <c:v>43348</c:v>
                </c:pt>
                <c:pt idx="5964">
                  <c:v>43349</c:v>
                </c:pt>
                <c:pt idx="5965">
                  <c:v>43350</c:v>
                </c:pt>
                <c:pt idx="5966">
                  <c:v>43351</c:v>
                </c:pt>
                <c:pt idx="5967">
                  <c:v>43352</c:v>
                </c:pt>
                <c:pt idx="5968">
                  <c:v>43353</c:v>
                </c:pt>
                <c:pt idx="5969">
                  <c:v>43354</c:v>
                </c:pt>
                <c:pt idx="5970">
                  <c:v>43355</c:v>
                </c:pt>
                <c:pt idx="5971">
                  <c:v>43356</c:v>
                </c:pt>
                <c:pt idx="5972">
                  <c:v>43357</c:v>
                </c:pt>
                <c:pt idx="5973">
                  <c:v>43358</c:v>
                </c:pt>
                <c:pt idx="5974">
                  <c:v>43359</c:v>
                </c:pt>
                <c:pt idx="5975">
                  <c:v>43360</c:v>
                </c:pt>
                <c:pt idx="5976">
                  <c:v>43361</c:v>
                </c:pt>
                <c:pt idx="5977">
                  <c:v>43362</c:v>
                </c:pt>
                <c:pt idx="5978">
                  <c:v>43363</c:v>
                </c:pt>
                <c:pt idx="5979">
                  <c:v>43364</c:v>
                </c:pt>
                <c:pt idx="5980">
                  <c:v>43365</c:v>
                </c:pt>
                <c:pt idx="5981">
                  <c:v>43366</c:v>
                </c:pt>
                <c:pt idx="5982">
                  <c:v>43367</c:v>
                </c:pt>
                <c:pt idx="5983">
                  <c:v>43368</c:v>
                </c:pt>
                <c:pt idx="5984">
                  <c:v>43369</c:v>
                </c:pt>
                <c:pt idx="5985">
                  <c:v>43370</c:v>
                </c:pt>
                <c:pt idx="5986">
                  <c:v>43371</c:v>
                </c:pt>
                <c:pt idx="5987">
                  <c:v>43372</c:v>
                </c:pt>
                <c:pt idx="5988">
                  <c:v>43373</c:v>
                </c:pt>
                <c:pt idx="5989">
                  <c:v>43374</c:v>
                </c:pt>
                <c:pt idx="5990">
                  <c:v>43375</c:v>
                </c:pt>
                <c:pt idx="5991">
                  <c:v>43376</c:v>
                </c:pt>
                <c:pt idx="5992">
                  <c:v>43377</c:v>
                </c:pt>
                <c:pt idx="5993">
                  <c:v>43378</c:v>
                </c:pt>
                <c:pt idx="5994">
                  <c:v>43379</c:v>
                </c:pt>
                <c:pt idx="5995">
                  <c:v>43380</c:v>
                </c:pt>
                <c:pt idx="5996">
                  <c:v>43381</c:v>
                </c:pt>
                <c:pt idx="5997">
                  <c:v>43382</c:v>
                </c:pt>
                <c:pt idx="5998">
                  <c:v>43383</c:v>
                </c:pt>
                <c:pt idx="5999">
                  <c:v>43384</c:v>
                </c:pt>
                <c:pt idx="6000">
                  <c:v>43385</c:v>
                </c:pt>
                <c:pt idx="6001">
                  <c:v>43386</c:v>
                </c:pt>
                <c:pt idx="6002">
                  <c:v>43387</c:v>
                </c:pt>
                <c:pt idx="6003">
                  <c:v>43388</c:v>
                </c:pt>
                <c:pt idx="6004">
                  <c:v>43389</c:v>
                </c:pt>
                <c:pt idx="6005">
                  <c:v>43390</c:v>
                </c:pt>
                <c:pt idx="6006">
                  <c:v>43391</c:v>
                </c:pt>
                <c:pt idx="6007">
                  <c:v>43392</c:v>
                </c:pt>
                <c:pt idx="6008">
                  <c:v>43393</c:v>
                </c:pt>
                <c:pt idx="6009">
                  <c:v>43394</c:v>
                </c:pt>
                <c:pt idx="6010">
                  <c:v>43395</c:v>
                </c:pt>
                <c:pt idx="6011">
                  <c:v>43396</c:v>
                </c:pt>
                <c:pt idx="6012">
                  <c:v>43397</c:v>
                </c:pt>
                <c:pt idx="6013">
                  <c:v>43398</c:v>
                </c:pt>
                <c:pt idx="6014">
                  <c:v>43399</c:v>
                </c:pt>
                <c:pt idx="6015">
                  <c:v>43400</c:v>
                </c:pt>
                <c:pt idx="6016">
                  <c:v>43401</c:v>
                </c:pt>
                <c:pt idx="6017">
                  <c:v>43402</c:v>
                </c:pt>
                <c:pt idx="6018">
                  <c:v>43403</c:v>
                </c:pt>
                <c:pt idx="6019">
                  <c:v>43404</c:v>
                </c:pt>
                <c:pt idx="6020">
                  <c:v>43405</c:v>
                </c:pt>
                <c:pt idx="6021">
                  <c:v>43406</c:v>
                </c:pt>
                <c:pt idx="6022">
                  <c:v>43407</c:v>
                </c:pt>
                <c:pt idx="6023">
                  <c:v>43408</c:v>
                </c:pt>
                <c:pt idx="6024">
                  <c:v>43409</c:v>
                </c:pt>
                <c:pt idx="6025">
                  <c:v>43410</c:v>
                </c:pt>
                <c:pt idx="6026">
                  <c:v>43411</c:v>
                </c:pt>
                <c:pt idx="6027">
                  <c:v>43412</c:v>
                </c:pt>
                <c:pt idx="6028">
                  <c:v>43413</c:v>
                </c:pt>
                <c:pt idx="6029">
                  <c:v>43414</c:v>
                </c:pt>
                <c:pt idx="6030">
                  <c:v>43415</c:v>
                </c:pt>
                <c:pt idx="6031">
                  <c:v>43416</c:v>
                </c:pt>
                <c:pt idx="6032">
                  <c:v>43417</c:v>
                </c:pt>
                <c:pt idx="6033">
                  <c:v>43418</c:v>
                </c:pt>
                <c:pt idx="6034">
                  <c:v>43419</c:v>
                </c:pt>
                <c:pt idx="6035">
                  <c:v>43420</c:v>
                </c:pt>
                <c:pt idx="6036">
                  <c:v>43421</c:v>
                </c:pt>
                <c:pt idx="6037">
                  <c:v>43422</c:v>
                </c:pt>
                <c:pt idx="6038">
                  <c:v>43423</c:v>
                </c:pt>
                <c:pt idx="6039">
                  <c:v>43424</c:v>
                </c:pt>
                <c:pt idx="6040">
                  <c:v>43425</c:v>
                </c:pt>
                <c:pt idx="6041">
                  <c:v>43426</c:v>
                </c:pt>
                <c:pt idx="6042">
                  <c:v>43427</c:v>
                </c:pt>
                <c:pt idx="6043">
                  <c:v>43428</c:v>
                </c:pt>
                <c:pt idx="6044">
                  <c:v>43429</c:v>
                </c:pt>
                <c:pt idx="6045">
                  <c:v>43430</c:v>
                </c:pt>
                <c:pt idx="6046">
                  <c:v>43431</c:v>
                </c:pt>
                <c:pt idx="6047">
                  <c:v>43432</c:v>
                </c:pt>
                <c:pt idx="6048">
                  <c:v>43433</c:v>
                </c:pt>
                <c:pt idx="6049">
                  <c:v>43434</c:v>
                </c:pt>
                <c:pt idx="6050">
                  <c:v>43435</c:v>
                </c:pt>
                <c:pt idx="6051">
                  <c:v>43436</c:v>
                </c:pt>
                <c:pt idx="6052">
                  <c:v>43437</c:v>
                </c:pt>
                <c:pt idx="6053">
                  <c:v>43438</c:v>
                </c:pt>
                <c:pt idx="6054">
                  <c:v>43439</c:v>
                </c:pt>
                <c:pt idx="6055">
                  <c:v>43440</c:v>
                </c:pt>
                <c:pt idx="6056">
                  <c:v>43441</c:v>
                </c:pt>
                <c:pt idx="6057">
                  <c:v>43442</c:v>
                </c:pt>
                <c:pt idx="6058">
                  <c:v>43443</c:v>
                </c:pt>
                <c:pt idx="6059">
                  <c:v>43444</c:v>
                </c:pt>
                <c:pt idx="6060">
                  <c:v>43445</c:v>
                </c:pt>
                <c:pt idx="6061">
                  <c:v>43446</c:v>
                </c:pt>
                <c:pt idx="6062">
                  <c:v>43447</c:v>
                </c:pt>
                <c:pt idx="6063">
                  <c:v>43448</c:v>
                </c:pt>
                <c:pt idx="6064">
                  <c:v>43449</c:v>
                </c:pt>
                <c:pt idx="6065">
                  <c:v>43450</c:v>
                </c:pt>
                <c:pt idx="6066">
                  <c:v>43451</c:v>
                </c:pt>
                <c:pt idx="6067">
                  <c:v>43452</c:v>
                </c:pt>
                <c:pt idx="6068">
                  <c:v>43453</c:v>
                </c:pt>
                <c:pt idx="6069">
                  <c:v>43454</c:v>
                </c:pt>
                <c:pt idx="6070">
                  <c:v>43455</c:v>
                </c:pt>
                <c:pt idx="6071">
                  <c:v>43456</c:v>
                </c:pt>
                <c:pt idx="6072">
                  <c:v>43457</c:v>
                </c:pt>
                <c:pt idx="6073">
                  <c:v>43458</c:v>
                </c:pt>
                <c:pt idx="6074">
                  <c:v>43459</c:v>
                </c:pt>
                <c:pt idx="6075">
                  <c:v>43460</c:v>
                </c:pt>
                <c:pt idx="6076">
                  <c:v>43461</c:v>
                </c:pt>
                <c:pt idx="6077">
                  <c:v>43462</c:v>
                </c:pt>
                <c:pt idx="6078">
                  <c:v>43463</c:v>
                </c:pt>
                <c:pt idx="6079">
                  <c:v>43464</c:v>
                </c:pt>
                <c:pt idx="6080">
                  <c:v>43465</c:v>
                </c:pt>
                <c:pt idx="6081">
                  <c:v>43466</c:v>
                </c:pt>
                <c:pt idx="6082">
                  <c:v>43467</c:v>
                </c:pt>
                <c:pt idx="6083">
                  <c:v>43468</c:v>
                </c:pt>
                <c:pt idx="6084">
                  <c:v>43469</c:v>
                </c:pt>
                <c:pt idx="6085">
                  <c:v>43470</c:v>
                </c:pt>
                <c:pt idx="6086">
                  <c:v>43471</c:v>
                </c:pt>
                <c:pt idx="6087">
                  <c:v>43472</c:v>
                </c:pt>
                <c:pt idx="6088">
                  <c:v>43473</c:v>
                </c:pt>
                <c:pt idx="6089">
                  <c:v>43474</c:v>
                </c:pt>
                <c:pt idx="6090">
                  <c:v>43475</c:v>
                </c:pt>
                <c:pt idx="6091">
                  <c:v>43476</c:v>
                </c:pt>
                <c:pt idx="6092">
                  <c:v>43477</c:v>
                </c:pt>
                <c:pt idx="6093">
                  <c:v>43478</c:v>
                </c:pt>
                <c:pt idx="6094">
                  <c:v>43479</c:v>
                </c:pt>
                <c:pt idx="6095">
                  <c:v>43480</c:v>
                </c:pt>
                <c:pt idx="6096">
                  <c:v>43481</c:v>
                </c:pt>
                <c:pt idx="6097">
                  <c:v>43482</c:v>
                </c:pt>
                <c:pt idx="6098">
                  <c:v>43483</c:v>
                </c:pt>
                <c:pt idx="6099">
                  <c:v>43484</c:v>
                </c:pt>
                <c:pt idx="6100">
                  <c:v>43485</c:v>
                </c:pt>
                <c:pt idx="6101">
                  <c:v>43486</c:v>
                </c:pt>
                <c:pt idx="6102">
                  <c:v>43487</c:v>
                </c:pt>
                <c:pt idx="6103">
                  <c:v>43488</c:v>
                </c:pt>
                <c:pt idx="6104">
                  <c:v>43489</c:v>
                </c:pt>
                <c:pt idx="6105">
                  <c:v>43490</c:v>
                </c:pt>
                <c:pt idx="6106">
                  <c:v>43491</c:v>
                </c:pt>
                <c:pt idx="6107">
                  <c:v>43492</c:v>
                </c:pt>
                <c:pt idx="6108">
                  <c:v>43493</c:v>
                </c:pt>
                <c:pt idx="6109">
                  <c:v>43494</c:v>
                </c:pt>
                <c:pt idx="6110">
                  <c:v>43495</c:v>
                </c:pt>
                <c:pt idx="6111">
                  <c:v>43496</c:v>
                </c:pt>
                <c:pt idx="6112">
                  <c:v>43497</c:v>
                </c:pt>
                <c:pt idx="6113">
                  <c:v>43498</c:v>
                </c:pt>
                <c:pt idx="6114">
                  <c:v>43499</c:v>
                </c:pt>
                <c:pt idx="6115">
                  <c:v>43500</c:v>
                </c:pt>
                <c:pt idx="6116">
                  <c:v>43501</c:v>
                </c:pt>
                <c:pt idx="6117">
                  <c:v>43502</c:v>
                </c:pt>
                <c:pt idx="6118">
                  <c:v>43503</c:v>
                </c:pt>
                <c:pt idx="6119">
                  <c:v>43504</c:v>
                </c:pt>
                <c:pt idx="6120">
                  <c:v>43505</c:v>
                </c:pt>
                <c:pt idx="6121">
                  <c:v>43506</c:v>
                </c:pt>
                <c:pt idx="6122">
                  <c:v>43507</c:v>
                </c:pt>
                <c:pt idx="6123">
                  <c:v>43508</c:v>
                </c:pt>
                <c:pt idx="6124">
                  <c:v>43509</c:v>
                </c:pt>
                <c:pt idx="6125">
                  <c:v>43510</c:v>
                </c:pt>
                <c:pt idx="6126">
                  <c:v>43511</c:v>
                </c:pt>
                <c:pt idx="6127">
                  <c:v>43512</c:v>
                </c:pt>
                <c:pt idx="6128">
                  <c:v>43513</c:v>
                </c:pt>
                <c:pt idx="6129">
                  <c:v>43514</c:v>
                </c:pt>
                <c:pt idx="6130">
                  <c:v>43515</c:v>
                </c:pt>
                <c:pt idx="6131">
                  <c:v>43516</c:v>
                </c:pt>
                <c:pt idx="6132">
                  <c:v>43517</c:v>
                </c:pt>
                <c:pt idx="6133">
                  <c:v>43518</c:v>
                </c:pt>
                <c:pt idx="6134">
                  <c:v>43519</c:v>
                </c:pt>
                <c:pt idx="6135">
                  <c:v>43520</c:v>
                </c:pt>
                <c:pt idx="6136">
                  <c:v>43521</c:v>
                </c:pt>
                <c:pt idx="6137">
                  <c:v>43522</c:v>
                </c:pt>
                <c:pt idx="6138">
                  <c:v>43523</c:v>
                </c:pt>
                <c:pt idx="6139">
                  <c:v>43524</c:v>
                </c:pt>
                <c:pt idx="6140">
                  <c:v>43525</c:v>
                </c:pt>
                <c:pt idx="6141">
                  <c:v>43526</c:v>
                </c:pt>
                <c:pt idx="6142">
                  <c:v>43527</c:v>
                </c:pt>
                <c:pt idx="6143">
                  <c:v>43528</c:v>
                </c:pt>
                <c:pt idx="6144">
                  <c:v>43529</c:v>
                </c:pt>
                <c:pt idx="6145">
                  <c:v>43530</c:v>
                </c:pt>
                <c:pt idx="6146">
                  <c:v>43531</c:v>
                </c:pt>
                <c:pt idx="6147">
                  <c:v>43532</c:v>
                </c:pt>
                <c:pt idx="6148">
                  <c:v>43533</c:v>
                </c:pt>
                <c:pt idx="6149">
                  <c:v>43534</c:v>
                </c:pt>
                <c:pt idx="6150">
                  <c:v>43535</c:v>
                </c:pt>
                <c:pt idx="6151">
                  <c:v>43536</c:v>
                </c:pt>
                <c:pt idx="6152">
                  <c:v>43537</c:v>
                </c:pt>
                <c:pt idx="6153">
                  <c:v>43538</c:v>
                </c:pt>
                <c:pt idx="6154">
                  <c:v>43539</c:v>
                </c:pt>
                <c:pt idx="6155">
                  <c:v>43540</c:v>
                </c:pt>
                <c:pt idx="6156">
                  <c:v>43541</c:v>
                </c:pt>
                <c:pt idx="6157">
                  <c:v>43542</c:v>
                </c:pt>
                <c:pt idx="6158">
                  <c:v>43543</c:v>
                </c:pt>
                <c:pt idx="6159">
                  <c:v>43544</c:v>
                </c:pt>
                <c:pt idx="6160">
                  <c:v>43545</c:v>
                </c:pt>
                <c:pt idx="6161">
                  <c:v>43546</c:v>
                </c:pt>
                <c:pt idx="6162">
                  <c:v>43547</c:v>
                </c:pt>
                <c:pt idx="6163">
                  <c:v>43548</c:v>
                </c:pt>
                <c:pt idx="6164">
                  <c:v>43549</c:v>
                </c:pt>
                <c:pt idx="6165">
                  <c:v>43550</c:v>
                </c:pt>
                <c:pt idx="6166">
                  <c:v>43551</c:v>
                </c:pt>
                <c:pt idx="6167">
                  <c:v>43552</c:v>
                </c:pt>
                <c:pt idx="6168">
                  <c:v>43553</c:v>
                </c:pt>
                <c:pt idx="6169">
                  <c:v>43554</c:v>
                </c:pt>
                <c:pt idx="6170">
                  <c:v>43555</c:v>
                </c:pt>
                <c:pt idx="6171">
                  <c:v>43556</c:v>
                </c:pt>
                <c:pt idx="6172">
                  <c:v>43557</c:v>
                </c:pt>
                <c:pt idx="6173">
                  <c:v>43558</c:v>
                </c:pt>
                <c:pt idx="6174">
                  <c:v>43559</c:v>
                </c:pt>
                <c:pt idx="6175">
                  <c:v>43560</c:v>
                </c:pt>
                <c:pt idx="6176">
                  <c:v>43561</c:v>
                </c:pt>
                <c:pt idx="6177">
                  <c:v>43562</c:v>
                </c:pt>
                <c:pt idx="6178">
                  <c:v>43563</c:v>
                </c:pt>
                <c:pt idx="6179">
                  <c:v>43564</c:v>
                </c:pt>
                <c:pt idx="6180">
                  <c:v>43565</c:v>
                </c:pt>
                <c:pt idx="6181">
                  <c:v>43566</c:v>
                </c:pt>
                <c:pt idx="6182">
                  <c:v>43567</c:v>
                </c:pt>
                <c:pt idx="6183">
                  <c:v>43568</c:v>
                </c:pt>
                <c:pt idx="6184">
                  <c:v>43569</c:v>
                </c:pt>
                <c:pt idx="6185">
                  <c:v>43570</c:v>
                </c:pt>
                <c:pt idx="6186">
                  <c:v>43571</c:v>
                </c:pt>
                <c:pt idx="6187">
                  <c:v>43572</c:v>
                </c:pt>
                <c:pt idx="6188">
                  <c:v>43573</c:v>
                </c:pt>
                <c:pt idx="6189">
                  <c:v>43574</c:v>
                </c:pt>
                <c:pt idx="6190">
                  <c:v>43575</c:v>
                </c:pt>
                <c:pt idx="6191">
                  <c:v>43576</c:v>
                </c:pt>
                <c:pt idx="6192">
                  <c:v>43577</c:v>
                </c:pt>
                <c:pt idx="6193">
                  <c:v>43578</c:v>
                </c:pt>
                <c:pt idx="6194">
                  <c:v>43579</c:v>
                </c:pt>
                <c:pt idx="6195">
                  <c:v>43580</c:v>
                </c:pt>
                <c:pt idx="6196">
                  <c:v>43581</c:v>
                </c:pt>
                <c:pt idx="6197">
                  <c:v>43582</c:v>
                </c:pt>
                <c:pt idx="6198">
                  <c:v>43583</c:v>
                </c:pt>
                <c:pt idx="6199">
                  <c:v>43584</c:v>
                </c:pt>
                <c:pt idx="6200">
                  <c:v>43585</c:v>
                </c:pt>
                <c:pt idx="6201">
                  <c:v>43586</c:v>
                </c:pt>
                <c:pt idx="6202">
                  <c:v>43587</c:v>
                </c:pt>
                <c:pt idx="6203">
                  <c:v>43588</c:v>
                </c:pt>
                <c:pt idx="6204">
                  <c:v>43589</c:v>
                </c:pt>
                <c:pt idx="6205">
                  <c:v>43590</c:v>
                </c:pt>
                <c:pt idx="6206">
                  <c:v>43591</c:v>
                </c:pt>
                <c:pt idx="6207">
                  <c:v>43592</c:v>
                </c:pt>
                <c:pt idx="6208">
                  <c:v>43593</c:v>
                </c:pt>
                <c:pt idx="6209">
                  <c:v>43594</c:v>
                </c:pt>
                <c:pt idx="6210">
                  <c:v>43595</c:v>
                </c:pt>
                <c:pt idx="6211">
                  <c:v>43596</c:v>
                </c:pt>
                <c:pt idx="6212">
                  <c:v>43597</c:v>
                </c:pt>
                <c:pt idx="6213">
                  <c:v>43598</c:v>
                </c:pt>
                <c:pt idx="6214">
                  <c:v>43599</c:v>
                </c:pt>
                <c:pt idx="6215">
                  <c:v>43600</c:v>
                </c:pt>
                <c:pt idx="6216">
                  <c:v>43601</c:v>
                </c:pt>
                <c:pt idx="6217">
                  <c:v>43602</c:v>
                </c:pt>
                <c:pt idx="6218">
                  <c:v>43603</c:v>
                </c:pt>
                <c:pt idx="6219">
                  <c:v>43604</c:v>
                </c:pt>
                <c:pt idx="6220">
                  <c:v>43605</c:v>
                </c:pt>
                <c:pt idx="6221">
                  <c:v>43606</c:v>
                </c:pt>
                <c:pt idx="6222">
                  <c:v>43607</c:v>
                </c:pt>
                <c:pt idx="6223">
                  <c:v>43608</c:v>
                </c:pt>
                <c:pt idx="6224">
                  <c:v>43609</c:v>
                </c:pt>
                <c:pt idx="6225">
                  <c:v>43610</c:v>
                </c:pt>
                <c:pt idx="6226">
                  <c:v>43611</c:v>
                </c:pt>
                <c:pt idx="6227">
                  <c:v>43612</c:v>
                </c:pt>
                <c:pt idx="6228">
                  <c:v>43613</c:v>
                </c:pt>
                <c:pt idx="6229">
                  <c:v>43614</c:v>
                </c:pt>
                <c:pt idx="6230">
                  <c:v>43615</c:v>
                </c:pt>
                <c:pt idx="6231">
                  <c:v>43616</c:v>
                </c:pt>
                <c:pt idx="6232">
                  <c:v>43617</c:v>
                </c:pt>
                <c:pt idx="6233">
                  <c:v>43618</c:v>
                </c:pt>
                <c:pt idx="6234">
                  <c:v>43619</c:v>
                </c:pt>
                <c:pt idx="6235">
                  <c:v>43620</c:v>
                </c:pt>
                <c:pt idx="6236">
                  <c:v>43621</c:v>
                </c:pt>
                <c:pt idx="6237">
                  <c:v>43622</c:v>
                </c:pt>
                <c:pt idx="6238">
                  <c:v>43623</c:v>
                </c:pt>
                <c:pt idx="6239">
                  <c:v>43624</c:v>
                </c:pt>
                <c:pt idx="6240">
                  <c:v>43625</c:v>
                </c:pt>
                <c:pt idx="6241">
                  <c:v>43626</c:v>
                </c:pt>
                <c:pt idx="6242">
                  <c:v>43627</c:v>
                </c:pt>
                <c:pt idx="6243">
                  <c:v>43628</c:v>
                </c:pt>
                <c:pt idx="6244">
                  <c:v>43629</c:v>
                </c:pt>
                <c:pt idx="6245">
                  <c:v>43630</c:v>
                </c:pt>
                <c:pt idx="6246">
                  <c:v>43631</c:v>
                </c:pt>
                <c:pt idx="6247">
                  <c:v>43632</c:v>
                </c:pt>
                <c:pt idx="6248">
                  <c:v>43633</c:v>
                </c:pt>
                <c:pt idx="6249">
                  <c:v>43634</c:v>
                </c:pt>
                <c:pt idx="6250">
                  <c:v>43635</c:v>
                </c:pt>
                <c:pt idx="6251">
                  <c:v>43636</c:v>
                </c:pt>
                <c:pt idx="6252">
                  <c:v>43637</c:v>
                </c:pt>
                <c:pt idx="6253">
                  <c:v>43638</c:v>
                </c:pt>
                <c:pt idx="6254">
                  <c:v>43639</c:v>
                </c:pt>
                <c:pt idx="6255">
                  <c:v>43640</c:v>
                </c:pt>
                <c:pt idx="6256">
                  <c:v>43641</c:v>
                </c:pt>
                <c:pt idx="6257">
                  <c:v>43642</c:v>
                </c:pt>
                <c:pt idx="6258">
                  <c:v>43643</c:v>
                </c:pt>
                <c:pt idx="6259">
                  <c:v>43644</c:v>
                </c:pt>
                <c:pt idx="6260">
                  <c:v>43645</c:v>
                </c:pt>
                <c:pt idx="6261">
                  <c:v>43646</c:v>
                </c:pt>
                <c:pt idx="6262">
                  <c:v>43647</c:v>
                </c:pt>
                <c:pt idx="6263">
                  <c:v>43648</c:v>
                </c:pt>
                <c:pt idx="6264">
                  <c:v>43649</c:v>
                </c:pt>
                <c:pt idx="6265">
                  <c:v>43650</c:v>
                </c:pt>
                <c:pt idx="6266">
                  <c:v>43651</c:v>
                </c:pt>
                <c:pt idx="6267">
                  <c:v>43652</c:v>
                </c:pt>
                <c:pt idx="6268">
                  <c:v>43653</c:v>
                </c:pt>
                <c:pt idx="6269">
                  <c:v>43654</c:v>
                </c:pt>
                <c:pt idx="6270">
                  <c:v>43655</c:v>
                </c:pt>
                <c:pt idx="6271">
                  <c:v>43656</c:v>
                </c:pt>
                <c:pt idx="6272">
                  <c:v>43657</c:v>
                </c:pt>
                <c:pt idx="6273">
                  <c:v>43658</c:v>
                </c:pt>
                <c:pt idx="6274">
                  <c:v>43659</c:v>
                </c:pt>
                <c:pt idx="6275">
                  <c:v>43660</c:v>
                </c:pt>
                <c:pt idx="6276">
                  <c:v>43661</c:v>
                </c:pt>
                <c:pt idx="6277">
                  <c:v>43662</c:v>
                </c:pt>
                <c:pt idx="6278">
                  <c:v>43663</c:v>
                </c:pt>
                <c:pt idx="6279">
                  <c:v>43664</c:v>
                </c:pt>
                <c:pt idx="6280">
                  <c:v>43665</c:v>
                </c:pt>
                <c:pt idx="6281">
                  <c:v>43666</c:v>
                </c:pt>
                <c:pt idx="6282">
                  <c:v>43667</c:v>
                </c:pt>
                <c:pt idx="6283">
                  <c:v>43668</c:v>
                </c:pt>
                <c:pt idx="6284">
                  <c:v>43669</c:v>
                </c:pt>
                <c:pt idx="6285">
                  <c:v>43670</c:v>
                </c:pt>
                <c:pt idx="6286">
                  <c:v>43671</c:v>
                </c:pt>
                <c:pt idx="6287">
                  <c:v>43672</c:v>
                </c:pt>
                <c:pt idx="6288">
                  <c:v>43673</c:v>
                </c:pt>
                <c:pt idx="6289">
                  <c:v>43674</c:v>
                </c:pt>
                <c:pt idx="6290">
                  <c:v>43675</c:v>
                </c:pt>
                <c:pt idx="6291">
                  <c:v>43676</c:v>
                </c:pt>
                <c:pt idx="6292">
                  <c:v>43677</c:v>
                </c:pt>
                <c:pt idx="6293">
                  <c:v>43678</c:v>
                </c:pt>
                <c:pt idx="6294">
                  <c:v>43679</c:v>
                </c:pt>
                <c:pt idx="6295">
                  <c:v>43680</c:v>
                </c:pt>
                <c:pt idx="6296">
                  <c:v>43681</c:v>
                </c:pt>
                <c:pt idx="6297">
                  <c:v>43682</c:v>
                </c:pt>
                <c:pt idx="6298">
                  <c:v>43683</c:v>
                </c:pt>
                <c:pt idx="6299">
                  <c:v>43684</c:v>
                </c:pt>
                <c:pt idx="6300">
                  <c:v>43685</c:v>
                </c:pt>
                <c:pt idx="6301">
                  <c:v>43686</c:v>
                </c:pt>
                <c:pt idx="6302">
                  <c:v>43687</c:v>
                </c:pt>
                <c:pt idx="6303">
                  <c:v>43688</c:v>
                </c:pt>
                <c:pt idx="6304">
                  <c:v>43689</c:v>
                </c:pt>
                <c:pt idx="6305">
                  <c:v>43690</c:v>
                </c:pt>
                <c:pt idx="6306">
                  <c:v>43691</c:v>
                </c:pt>
                <c:pt idx="6307">
                  <c:v>43692</c:v>
                </c:pt>
                <c:pt idx="6308">
                  <c:v>43693</c:v>
                </c:pt>
                <c:pt idx="6309">
                  <c:v>43694</c:v>
                </c:pt>
                <c:pt idx="6310">
                  <c:v>43695</c:v>
                </c:pt>
                <c:pt idx="6311">
                  <c:v>43696</c:v>
                </c:pt>
                <c:pt idx="6312">
                  <c:v>43697</c:v>
                </c:pt>
                <c:pt idx="6313">
                  <c:v>43698</c:v>
                </c:pt>
                <c:pt idx="6314">
                  <c:v>43699</c:v>
                </c:pt>
                <c:pt idx="6315">
                  <c:v>43700</c:v>
                </c:pt>
                <c:pt idx="6316">
                  <c:v>43701</c:v>
                </c:pt>
                <c:pt idx="6317">
                  <c:v>43702</c:v>
                </c:pt>
                <c:pt idx="6318">
                  <c:v>43703</c:v>
                </c:pt>
                <c:pt idx="6319">
                  <c:v>43704</c:v>
                </c:pt>
                <c:pt idx="6320">
                  <c:v>43705</c:v>
                </c:pt>
                <c:pt idx="6321">
                  <c:v>43706</c:v>
                </c:pt>
                <c:pt idx="6322">
                  <c:v>43707</c:v>
                </c:pt>
                <c:pt idx="6323">
                  <c:v>43708</c:v>
                </c:pt>
                <c:pt idx="6324">
                  <c:v>43709</c:v>
                </c:pt>
                <c:pt idx="6325">
                  <c:v>43710</c:v>
                </c:pt>
                <c:pt idx="6326">
                  <c:v>43711</c:v>
                </c:pt>
                <c:pt idx="6327">
                  <c:v>43712</c:v>
                </c:pt>
                <c:pt idx="6328">
                  <c:v>43713</c:v>
                </c:pt>
                <c:pt idx="6329">
                  <c:v>43714</c:v>
                </c:pt>
                <c:pt idx="6330">
                  <c:v>43715</c:v>
                </c:pt>
                <c:pt idx="6331">
                  <c:v>43716</c:v>
                </c:pt>
                <c:pt idx="6332">
                  <c:v>43717</c:v>
                </c:pt>
                <c:pt idx="6333">
                  <c:v>43718</c:v>
                </c:pt>
                <c:pt idx="6334">
                  <c:v>43719</c:v>
                </c:pt>
                <c:pt idx="6335">
                  <c:v>43720</c:v>
                </c:pt>
                <c:pt idx="6336">
                  <c:v>43721</c:v>
                </c:pt>
                <c:pt idx="6337">
                  <c:v>43722</c:v>
                </c:pt>
                <c:pt idx="6338">
                  <c:v>43723</c:v>
                </c:pt>
                <c:pt idx="6339">
                  <c:v>43724</c:v>
                </c:pt>
                <c:pt idx="6340">
                  <c:v>43725</c:v>
                </c:pt>
                <c:pt idx="6341">
                  <c:v>43726</c:v>
                </c:pt>
                <c:pt idx="6342">
                  <c:v>43727</c:v>
                </c:pt>
                <c:pt idx="6343">
                  <c:v>43728</c:v>
                </c:pt>
                <c:pt idx="6344">
                  <c:v>43729</c:v>
                </c:pt>
                <c:pt idx="6345">
                  <c:v>43730</c:v>
                </c:pt>
                <c:pt idx="6346">
                  <c:v>43731</c:v>
                </c:pt>
                <c:pt idx="6347">
                  <c:v>43732</c:v>
                </c:pt>
                <c:pt idx="6348">
                  <c:v>43733</c:v>
                </c:pt>
                <c:pt idx="6349">
                  <c:v>43734</c:v>
                </c:pt>
                <c:pt idx="6350">
                  <c:v>43735</c:v>
                </c:pt>
                <c:pt idx="6351">
                  <c:v>43736</c:v>
                </c:pt>
                <c:pt idx="6352">
                  <c:v>43737</c:v>
                </c:pt>
                <c:pt idx="6353">
                  <c:v>43738</c:v>
                </c:pt>
                <c:pt idx="6354">
                  <c:v>43739</c:v>
                </c:pt>
                <c:pt idx="6355">
                  <c:v>43740</c:v>
                </c:pt>
                <c:pt idx="6356">
                  <c:v>43741</c:v>
                </c:pt>
                <c:pt idx="6357">
                  <c:v>43742</c:v>
                </c:pt>
                <c:pt idx="6358">
                  <c:v>43743</c:v>
                </c:pt>
                <c:pt idx="6359">
                  <c:v>43744</c:v>
                </c:pt>
                <c:pt idx="6360">
                  <c:v>43745</c:v>
                </c:pt>
                <c:pt idx="6361">
                  <c:v>43746</c:v>
                </c:pt>
                <c:pt idx="6362">
                  <c:v>43747</c:v>
                </c:pt>
                <c:pt idx="6363">
                  <c:v>43748</c:v>
                </c:pt>
                <c:pt idx="6364">
                  <c:v>43749</c:v>
                </c:pt>
                <c:pt idx="6365">
                  <c:v>43750</c:v>
                </c:pt>
                <c:pt idx="6366">
                  <c:v>43751</c:v>
                </c:pt>
                <c:pt idx="6367">
                  <c:v>43752</c:v>
                </c:pt>
                <c:pt idx="6368">
                  <c:v>43753</c:v>
                </c:pt>
                <c:pt idx="6369">
                  <c:v>43754</c:v>
                </c:pt>
                <c:pt idx="6370">
                  <c:v>43755</c:v>
                </c:pt>
                <c:pt idx="6371">
                  <c:v>43756</c:v>
                </c:pt>
                <c:pt idx="6372">
                  <c:v>43757</c:v>
                </c:pt>
                <c:pt idx="6373">
                  <c:v>43758</c:v>
                </c:pt>
                <c:pt idx="6374">
                  <c:v>43759</c:v>
                </c:pt>
                <c:pt idx="6375">
                  <c:v>43760</c:v>
                </c:pt>
                <c:pt idx="6376">
                  <c:v>43761</c:v>
                </c:pt>
                <c:pt idx="6377">
                  <c:v>43762</c:v>
                </c:pt>
                <c:pt idx="6378">
                  <c:v>43763</c:v>
                </c:pt>
                <c:pt idx="6379">
                  <c:v>43764</c:v>
                </c:pt>
                <c:pt idx="6380">
                  <c:v>43765</c:v>
                </c:pt>
                <c:pt idx="6381">
                  <c:v>43766</c:v>
                </c:pt>
                <c:pt idx="6382">
                  <c:v>43767</c:v>
                </c:pt>
                <c:pt idx="6383">
                  <c:v>43768</c:v>
                </c:pt>
                <c:pt idx="6384">
                  <c:v>43769</c:v>
                </c:pt>
                <c:pt idx="6385">
                  <c:v>43770</c:v>
                </c:pt>
                <c:pt idx="6386">
                  <c:v>43771</c:v>
                </c:pt>
                <c:pt idx="6387">
                  <c:v>43772</c:v>
                </c:pt>
                <c:pt idx="6388">
                  <c:v>43773</c:v>
                </c:pt>
                <c:pt idx="6389">
                  <c:v>43774</c:v>
                </c:pt>
                <c:pt idx="6390">
                  <c:v>43775</c:v>
                </c:pt>
                <c:pt idx="6391">
                  <c:v>43776</c:v>
                </c:pt>
                <c:pt idx="6392">
                  <c:v>43777</c:v>
                </c:pt>
                <c:pt idx="6393">
                  <c:v>43778</c:v>
                </c:pt>
                <c:pt idx="6394">
                  <c:v>43779</c:v>
                </c:pt>
                <c:pt idx="6395">
                  <c:v>43780</c:v>
                </c:pt>
                <c:pt idx="6396">
                  <c:v>43781</c:v>
                </c:pt>
                <c:pt idx="6397">
                  <c:v>43782</c:v>
                </c:pt>
                <c:pt idx="6398">
                  <c:v>43783</c:v>
                </c:pt>
                <c:pt idx="6399">
                  <c:v>43784</c:v>
                </c:pt>
                <c:pt idx="6400">
                  <c:v>43785</c:v>
                </c:pt>
                <c:pt idx="6401">
                  <c:v>43786</c:v>
                </c:pt>
                <c:pt idx="6402">
                  <c:v>43787</c:v>
                </c:pt>
                <c:pt idx="6403">
                  <c:v>43788</c:v>
                </c:pt>
                <c:pt idx="6404">
                  <c:v>43789</c:v>
                </c:pt>
                <c:pt idx="6405">
                  <c:v>43790</c:v>
                </c:pt>
                <c:pt idx="6406">
                  <c:v>43791</c:v>
                </c:pt>
                <c:pt idx="6407">
                  <c:v>43792</c:v>
                </c:pt>
                <c:pt idx="6408">
                  <c:v>43793</c:v>
                </c:pt>
                <c:pt idx="6409">
                  <c:v>43794</c:v>
                </c:pt>
                <c:pt idx="6410">
                  <c:v>43795</c:v>
                </c:pt>
                <c:pt idx="6411">
                  <c:v>43796</c:v>
                </c:pt>
                <c:pt idx="6412">
                  <c:v>43797</c:v>
                </c:pt>
                <c:pt idx="6413">
                  <c:v>43798</c:v>
                </c:pt>
                <c:pt idx="6414">
                  <c:v>43799</c:v>
                </c:pt>
                <c:pt idx="6415">
                  <c:v>43800</c:v>
                </c:pt>
                <c:pt idx="6416">
                  <c:v>43801</c:v>
                </c:pt>
                <c:pt idx="6417">
                  <c:v>43802</c:v>
                </c:pt>
                <c:pt idx="6418">
                  <c:v>43803</c:v>
                </c:pt>
                <c:pt idx="6419">
                  <c:v>43804</c:v>
                </c:pt>
                <c:pt idx="6420">
                  <c:v>43805</c:v>
                </c:pt>
                <c:pt idx="6421">
                  <c:v>43806</c:v>
                </c:pt>
                <c:pt idx="6422">
                  <c:v>43807</c:v>
                </c:pt>
                <c:pt idx="6423">
                  <c:v>43808</c:v>
                </c:pt>
                <c:pt idx="6424">
                  <c:v>43809</c:v>
                </c:pt>
                <c:pt idx="6425">
                  <c:v>43810</c:v>
                </c:pt>
                <c:pt idx="6426">
                  <c:v>43811</c:v>
                </c:pt>
                <c:pt idx="6427">
                  <c:v>43812</c:v>
                </c:pt>
                <c:pt idx="6428">
                  <c:v>43813</c:v>
                </c:pt>
                <c:pt idx="6429">
                  <c:v>43814</c:v>
                </c:pt>
                <c:pt idx="6430">
                  <c:v>43815</c:v>
                </c:pt>
                <c:pt idx="6431">
                  <c:v>43816</c:v>
                </c:pt>
                <c:pt idx="6432">
                  <c:v>43817</c:v>
                </c:pt>
                <c:pt idx="6433">
                  <c:v>43818</c:v>
                </c:pt>
                <c:pt idx="6434">
                  <c:v>43819</c:v>
                </c:pt>
                <c:pt idx="6435">
                  <c:v>43820</c:v>
                </c:pt>
                <c:pt idx="6436">
                  <c:v>43821</c:v>
                </c:pt>
                <c:pt idx="6437">
                  <c:v>43822</c:v>
                </c:pt>
                <c:pt idx="6438">
                  <c:v>43823</c:v>
                </c:pt>
                <c:pt idx="6439">
                  <c:v>43824</c:v>
                </c:pt>
                <c:pt idx="6440">
                  <c:v>43825</c:v>
                </c:pt>
                <c:pt idx="6441">
                  <c:v>43826</c:v>
                </c:pt>
                <c:pt idx="6442">
                  <c:v>43827</c:v>
                </c:pt>
                <c:pt idx="6443">
                  <c:v>43828</c:v>
                </c:pt>
                <c:pt idx="6444">
                  <c:v>43829</c:v>
                </c:pt>
                <c:pt idx="6445">
                  <c:v>43830</c:v>
                </c:pt>
                <c:pt idx="6446">
                  <c:v>43831</c:v>
                </c:pt>
                <c:pt idx="6447">
                  <c:v>43832</c:v>
                </c:pt>
                <c:pt idx="6448">
                  <c:v>43833</c:v>
                </c:pt>
                <c:pt idx="6449">
                  <c:v>43834</c:v>
                </c:pt>
                <c:pt idx="6450">
                  <c:v>43835</c:v>
                </c:pt>
                <c:pt idx="6451">
                  <c:v>43836</c:v>
                </c:pt>
                <c:pt idx="6452">
                  <c:v>43837</c:v>
                </c:pt>
                <c:pt idx="6453">
                  <c:v>43838</c:v>
                </c:pt>
                <c:pt idx="6454">
                  <c:v>43839</c:v>
                </c:pt>
                <c:pt idx="6455">
                  <c:v>43840</c:v>
                </c:pt>
                <c:pt idx="6456">
                  <c:v>43841</c:v>
                </c:pt>
                <c:pt idx="6457">
                  <c:v>43842</c:v>
                </c:pt>
                <c:pt idx="6458">
                  <c:v>43843</c:v>
                </c:pt>
                <c:pt idx="6459">
                  <c:v>43844</c:v>
                </c:pt>
                <c:pt idx="6460">
                  <c:v>43845</c:v>
                </c:pt>
                <c:pt idx="6461">
                  <c:v>43846</c:v>
                </c:pt>
                <c:pt idx="6462">
                  <c:v>43847</c:v>
                </c:pt>
                <c:pt idx="6463">
                  <c:v>43848</c:v>
                </c:pt>
                <c:pt idx="6464">
                  <c:v>43849</c:v>
                </c:pt>
                <c:pt idx="6465">
                  <c:v>43850</c:v>
                </c:pt>
                <c:pt idx="6466">
                  <c:v>43851</c:v>
                </c:pt>
                <c:pt idx="6467">
                  <c:v>43852</c:v>
                </c:pt>
                <c:pt idx="6468">
                  <c:v>43853</c:v>
                </c:pt>
                <c:pt idx="6469">
                  <c:v>43854</c:v>
                </c:pt>
                <c:pt idx="6470">
                  <c:v>43855</c:v>
                </c:pt>
                <c:pt idx="6471">
                  <c:v>43856</c:v>
                </c:pt>
                <c:pt idx="6472">
                  <c:v>43857</c:v>
                </c:pt>
                <c:pt idx="6473">
                  <c:v>43858</c:v>
                </c:pt>
                <c:pt idx="6474">
                  <c:v>43859</c:v>
                </c:pt>
                <c:pt idx="6475">
                  <c:v>43860</c:v>
                </c:pt>
                <c:pt idx="6476">
                  <c:v>43861</c:v>
                </c:pt>
                <c:pt idx="6477">
                  <c:v>43862</c:v>
                </c:pt>
                <c:pt idx="6478">
                  <c:v>43863</c:v>
                </c:pt>
                <c:pt idx="6479">
                  <c:v>43864</c:v>
                </c:pt>
                <c:pt idx="6480">
                  <c:v>43865</c:v>
                </c:pt>
                <c:pt idx="6481">
                  <c:v>43866</c:v>
                </c:pt>
                <c:pt idx="6482">
                  <c:v>43867</c:v>
                </c:pt>
                <c:pt idx="6483">
                  <c:v>43868</c:v>
                </c:pt>
                <c:pt idx="6484">
                  <c:v>43869</c:v>
                </c:pt>
                <c:pt idx="6485">
                  <c:v>43870</c:v>
                </c:pt>
                <c:pt idx="6486">
                  <c:v>43871</c:v>
                </c:pt>
                <c:pt idx="6487">
                  <c:v>43872</c:v>
                </c:pt>
                <c:pt idx="6488">
                  <c:v>43873</c:v>
                </c:pt>
                <c:pt idx="6489">
                  <c:v>43874</c:v>
                </c:pt>
                <c:pt idx="6490">
                  <c:v>43875</c:v>
                </c:pt>
                <c:pt idx="6491">
                  <c:v>43876</c:v>
                </c:pt>
                <c:pt idx="6492">
                  <c:v>43877</c:v>
                </c:pt>
                <c:pt idx="6493">
                  <c:v>43878</c:v>
                </c:pt>
                <c:pt idx="6494">
                  <c:v>43879</c:v>
                </c:pt>
                <c:pt idx="6495">
                  <c:v>43880</c:v>
                </c:pt>
                <c:pt idx="6496">
                  <c:v>43881</c:v>
                </c:pt>
                <c:pt idx="6497">
                  <c:v>43882</c:v>
                </c:pt>
                <c:pt idx="6498">
                  <c:v>43883</c:v>
                </c:pt>
                <c:pt idx="6499">
                  <c:v>43884</c:v>
                </c:pt>
                <c:pt idx="6500">
                  <c:v>43885</c:v>
                </c:pt>
                <c:pt idx="6501">
                  <c:v>43886</c:v>
                </c:pt>
                <c:pt idx="6502">
                  <c:v>43887</c:v>
                </c:pt>
                <c:pt idx="6503">
                  <c:v>43888</c:v>
                </c:pt>
                <c:pt idx="6504">
                  <c:v>43889</c:v>
                </c:pt>
                <c:pt idx="6505">
                  <c:v>43890</c:v>
                </c:pt>
                <c:pt idx="6506">
                  <c:v>43891</c:v>
                </c:pt>
                <c:pt idx="6507">
                  <c:v>43892</c:v>
                </c:pt>
                <c:pt idx="6508">
                  <c:v>43893</c:v>
                </c:pt>
                <c:pt idx="6509">
                  <c:v>43894</c:v>
                </c:pt>
                <c:pt idx="6510">
                  <c:v>43895</c:v>
                </c:pt>
                <c:pt idx="6511">
                  <c:v>43896</c:v>
                </c:pt>
                <c:pt idx="6512">
                  <c:v>43897</c:v>
                </c:pt>
                <c:pt idx="6513">
                  <c:v>43898</c:v>
                </c:pt>
                <c:pt idx="6514">
                  <c:v>43899</c:v>
                </c:pt>
                <c:pt idx="6515">
                  <c:v>43900</c:v>
                </c:pt>
                <c:pt idx="6516">
                  <c:v>43901</c:v>
                </c:pt>
                <c:pt idx="6517">
                  <c:v>43902</c:v>
                </c:pt>
                <c:pt idx="6518">
                  <c:v>43903</c:v>
                </c:pt>
                <c:pt idx="6519">
                  <c:v>43904</c:v>
                </c:pt>
                <c:pt idx="6520">
                  <c:v>43905</c:v>
                </c:pt>
                <c:pt idx="6521">
                  <c:v>43906</c:v>
                </c:pt>
                <c:pt idx="6522">
                  <c:v>43907</c:v>
                </c:pt>
                <c:pt idx="6523">
                  <c:v>43908</c:v>
                </c:pt>
                <c:pt idx="6524">
                  <c:v>43909</c:v>
                </c:pt>
                <c:pt idx="6525">
                  <c:v>43910</c:v>
                </c:pt>
                <c:pt idx="6526">
                  <c:v>43911</c:v>
                </c:pt>
                <c:pt idx="6527">
                  <c:v>43912</c:v>
                </c:pt>
                <c:pt idx="6528">
                  <c:v>43913</c:v>
                </c:pt>
                <c:pt idx="6529">
                  <c:v>43914</c:v>
                </c:pt>
                <c:pt idx="6530">
                  <c:v>43915</c:v>
                </c:pt>
                <c:pt idx="6531">
                  <c:v>43916</c:v>
                </c:pt>
                <c:pt idx="6532">
                  <c:v>43917</c:v>
                </c:pt>
                <c:pt idx="6533">
                  <c:v>43918</c:v>
                </c:pt>
                <c:pt idx="6534">
                  <c:v>43919</c:v>
                </c:pt>
                <c:pt idx="6535">
                  <c:v>43920</c:v>
                </c:pt>
                <c:pt idx="6536">
                  <c:v>43921</c:v>
                </c:pt>
                <c:pt idx="6537">
                  <c:v>43922</c:v>
                </c:pt>
                <c:pt idx="6538">
                  <c:v>43923</c:v>
                </c:pt>
                <c:pt idx="6539">
                  <c:v>43924</c:v>
                </c:pt>
                <c:pt idx="6540">
                  <c:v>43925</c:v>
                </c:pt>
                <c:pt idx="6541">
                  <c:v>43926</c:v>
                </c:pt>
                <c:pt idx="6542">
                  <c:v>43927</c:v>
                </c:pt>
                <c:pt idx="6543">
                  <c:v>43928</c:v>
                </c:pt>
                <c:pt idx="6544">
                  <c:v>43929</c:v>
                </c:pt>
                <c:pt idx="6545">
                  <c:v>43930</c:v>
                </c:pt>
                <c:pt idx="6546">
                  <c:v>43931</c:v>
                </c:pt>
                <c:pt idx="6547">
                  <c:v>43932</c:v>
                </c:pt>
                <c:pt idx="6548">
                  <c:v>43933</c:v>
                </c:pt>
                <c:pt idx="6549">
                  <c:v>43934</c:v>
                </c:pt>
                <c:pt idx="6550">
                  <c:v>43935</c:v>
                </c:pt>
                <c:pt idx="6551">
                  <c:v>43936</c:v>
                </c:pt>
                <c:pt idx="6552">
                  <c:v>43937</c:v>
                </c:pt>
                <c:pt idx="6553">
                  <c:v>43938</c:v>
                </c:pt>
                <c:pt idx="6554">
                  <c:v>43939</c:v>
                </c:pt>
                <c:pt idx="6555">
                  <c:v>43940</c:v>
                </c:pt>
                <c:pt idx="6556">
                  <c:v>43941</c:v>
                </c:pt>
                <c:pt idx="6557">
                  <c:v>43942</c:v>
                </c:pt>
                <c:pt idx="6558">
                  <c:v>43943</c:v>
                </c:pt>
                <c:pt idx="6559">
                  <c:v>43944</c:v>
                </c:pt>
                <c:pt idx="6560">
                  <c:v>43945</c:v>
                </c:pt>
                <c:pt idx="6561">
                  <c:v>43946</c:v>
                </c:pt>
                <c:pt idx="6562">
                  <c:v>43947</c:v>
                </c:pt>
                <c:pt idx="6563">
                  <c:v>43948</c:v>
                </c:pt>
                <c:pt idx="6564">
                  <c:v>43949</c:v>
                </c:pt>
                <c:pt idx="6565">
                  <c:v>43950</c:v>
                </c:pt>
                <c:pt idx="6566">
                  <c:v>43951</c:v>
                </c:pt>
                <c:pt idx="6567">
                  <c:v>43952</c:v>
                </c:pt>
                <c:pt idx="6568">
                  <c:v>43953</c:v>
                </c:pt>
                <c:pt idx="6569">
                  <c:v>43954</c:v>
                </c:pt>
                <c:pt idx="6570">
                  <c:v>43955</c:v>
                </c:pt>
                <c:pt idx="6571">
                  <c:v>43956</c:v>
                </c:pt>
                <c:pt idx="6572">
                  <c:v>43957</c:v>
                </c:pt>
                <c:pt idx="6573">
                  <c:v>43958</c:v>
                </c:pt>
                <c:pt idx="6574">
                  <c:v>43959</c:v>
                </c:pt>
                <c:pt idx="6575">
                  <c:v>43960</c:v>
                </c:pt>
                <c:pt idx="6576">
                  <c:v>43961</c:v>
                </c:pt>
                <c:pt idx="6577">
                  <c:v>43962</c:v>
                </c:pt>
                <c:pt idx="6578">
                  <c:v>43963</c:v>
                </c:pt>
                <c:pt idx="6579">
                  <c:v>43964</c:v>
                </c:pt>
                <c:pt idx="6580">
                  <c:v>43965</c:v>
                </c:pt>
                <c:pt idx="6581">
                  <c:v>43966</c:v>
                </c:pt>
                <c:pt idx="6582">
                  <c:v>43967</c:v>
                </c:pt>
                <c:pt idx="6583">
                  <c:v>43968</c:v>
                </c:pt>
                <c:pt idx="6584">
                  <c:v>43969</c:v>
                </c:pt>
                <c:pt idx="6585">
                  <c:v>43970</c:v>
                </c:pt>
                <c:pt idx="6586">
                  <c:v>43971</c:v>
                </c:pt>
                <c:pt idx="6587">
                  <c:v>43972</c:v>
                </c:pt>
                <c:pt idx="6588">
                  <c:v>43973</c:v>
                </c:pt>
                <c:pt idx="6589">
                  <c:v>43974</c:v>
                </c:pt>
                <c:pt idx="6590">
                  <c:v>43975</c:v>
                </c:pt>
                <c:pt idx="6591">
                  <c:v>43976</c:v>
                </c:pt>
                <c:pt idx="6592">
                  <c:v>43977</c:v>
                </c:pt>
                <c:pt idx="6593">
                  <c:v>43978</c:v>
                </c:pt>
                <c:pt idx="6594">
                  <c:v>43979</c:v>
                </c:pt>
                <c:pt idx="6595">
                  <c:v>43980</c:v>
                </c:pt>
                <c:pt idx="6596">
                  <c:v>43981</c:v>
                </c:pt>
                <c:pt idx="6597">
                  <c:v>43982</c:v>
                </c:pt>
                <c:pt idx="6598">
                  <c:v>43983</c:v>
                </c:pt>
                <c:pt idx="6599">
                  <c:v>43984</c:v>
                </c:pt>
                <c:pt idx="6600">
                  <c:v>43985</c:v>
                </c:pt>
                <c:pt idx="6601">
                  <c:v>43986</c:v>
                </c:pt>
                <c:pt idx="6602">
                  <c:v>43987</c:v>
                </c:pt>
                <c:pt idx="6603">
                  <c:v>43988</c:v>
                </c:pt>
                <c:pt idx="6604">
                  <c:v>43989</c:v>
                </c:pt>
                <c:pt idx="6605">
                  <c:v>43990</c:v>
                </c:pt>
                <c:pt idx="6606">
                  <c:v>43991</c:v>
                </c:pt>
                <c:pt idx="6607">
                  <c:v>43992</c:v>
                </c:pt>
                <c:pt idx="6608">
                  <c:v>43993</c:v>
                </c:pt>
                <c:pt idx="6609">
                  <c:v>43994</c:v>
                </c:pt>
                <c:pt idx="6610">
                  <c:v>43995</c:v>
                </c:pt>
                <c:pt idx="6611">
                  <c:v>43996</c:v>
                </c:pt>
                <c:pt idx="6612">
                  <c:v>43997</c:v>
                </c:pt>
                <c:pt idx="6613">
                  <c:v>43998</c:v>
                </c:pt>
                <c:pt idx="6614">
                  <c:v>43999</c:v>
                </c:pt>
                <c:pt idx="6615">
                  <c:v>44000</c:v>
                </c:pt>
                <c:pt idx="6616">
                  <c:v>44001</c:v>
                </c:pt>
                <c:pt idx="6617">
                  <c:v>44002</c:v>
                </c:pt>
                <c:pt idx="6618">
                  <c:v>44003</c:v>
                </c:pt>
                <c:pt idx="6619">
                  <c:v>44004</c:v>
                </c:pt>
                <c:pt idx="6620">
                  <c:v>44005</c:v>
                </c:pt>
                <c:pt idx="6621">
                  <c:v>44006</c:v>
                </c:pt>
                <c:pt idx="6622">
                  <c:v>44007</c:v>
                </c:pt>
                <c:pt idx="6623">
                  <c:v>44008</c:v>
                </c:pt>
                <c:pt idx="6624">
                  <c:v>44009</c:v>
                </c:pt>
                <c:pt idx="6625">
                  <c:v>44010</c:v>
                </c:pt>
                <c:pt idx="6626">
                  <c:v>44011</c:v>
                </c:pt>
                <c:pt idx="6627">
                  <c:v>44012</c:v>
                </c:pt>
                <c:pt idx="6628">
                  <c:v>44013</c:v>
                </c:pt>
                <c:pt idx="6629">
                  <c:v>44014</c:v>
                </c:pt>
                <c:pt idx="6630">
                  <c:v>44015</c:v>
                </c:pt>
                <c:pt idx="6631">
                  <c:v>44016</c:v>
                </c:pt>
                <c:pt idx="6632">
                  <c:v>44017</c:v>
                </c:pt>
                <c:pt idx="6633">
                  <c:v>44018</c:v>
                </c:pt>
                <c:pt idx="6634">
                  <c:v>44019</c:v>
                </c:pt>
                <c:pt idx="6635">
                  <c:v>44020</c:v>
                </c:pt>
                <c:pt idx="6636">
                  <c:v>44021</c:v>
                </c:pt>
                <c:pt idx="6637">
                  <c:v>44022</c:v>
                </c:pt>
                <c:pt idx="6638">
                  <c:v>44023</c:v>
                </c:pt>
                <c:pt idx="6639">
                  <c:v>44024</c:v>
                </c:pt>
                <c:pt idx="6640">
                  <c:v>44025</c:v>
                </c:pt>
                <c:pt idx="6641">
                  <c:v>44026</c:v>
                </c:pt>
                <c:pt idx="6642">
                  <c:v>44027</c:v>
                </c:pt>
                <c:pt idx="6643">
                  <c:v>44028</c:v>
                </c:pt>
                <c:pt idx="6644">
                  <c:v>44029</c:v>
                </c:pt>
                <c:pt idx="6645">
                  <c:v>44030</c:v>
                </c:pt>
                <c:pt idx="6646">
                  <c:v>44031</c:v>
                </c:pt>
                <c:pt idx="6647">
                  <c:v>44032</c:v>
                </c:pt>
                <c:pt idx="6648">
                  <c:v>44033</c:v>
                </c:pt>
                <c:pt idx="6649">
                  <c:v>44034</c:v>
                </c:pt>
                <c:pt idx="6650">
                  <c:v>44035</c:v>
                </c:pt>
                <c:pt idx="6651">
                  <c:v>44036</c:v>
                </c:pt>
                <c:pt idx="6652">
                  <c:v>44037</c:v>
                </c:pt>
                <c:pt idx="6653">
                  <c:v>44038</c:v>
                </c:pt>
                <c:pt idx="6654">
                  <c:v>44039</c:v>
                </c:pt>
                <c:pt idx="6655">
                  <c:v>44040</c:v>
                </c:pt>
                <c:pt idx="6656">
                  <c:v>44041</c:v>
                </c:pt>
                <c:pt idx="6657">
                  <c:v>44042</c:v>
                </c:pt>
                <c:pt idx="6658">
                  <c:v>44043</c:v>
                </c:pt>
                <c:pt idx="6659">
                  <c:v>44044</c:v>
                </c:pt>
                <c:pt idx="6660">
                  <c:v>44045</c:v>
                </c:pt>
                <c:pt idx="6661">
                  <c:v>44046</c:v>
                </c:pt>
                <c:pt idx="6662">
                  <c:v>44047</c:v>
                </c:pt>
                <c:pt idx="6663">
                  <c:v>44048</c:v>
                </c:pt>
                <c:pt idx="6664">
                  <c:v>44049</c:v>
                </c:pt>
                <c:pt idx="6665">
                  <c:v>44050</c:v>
                </c:pt>
                <c:pt idx="6666">
                  <c:v>44051</c:v>
                </c:pt>
                <c:pt idx="6667">
                  <c:v>44052</c:v>
                </c:pt>
                <c:pt idx="6668">
                  <c:v>44053</c:v>
                </c:pt>
                <c:pt idx="6669">
                  <c:v>44054</c:v>
                </c:pt>
                <c:pt idx="6670">
                  <c:v>44055</c:v>
                </c:pt>
                <c:pt idx="6671">
                  <c:v>44056</c:v>
                </c:pt>
                <c:pt idx="6672">
                  <c:v>44057</c:v>
                </c:pt>
                <c:pt idx="6673">
                  <c:v>44058</c:v>
                </c:pt>
                <c:pt idx="6674">
                  <c:v>44059</c:v>
                </c:pt>
                <c:pt idx="6675">
                  <c:v>44060</c:v>
                </c:pt>
                <c:pt idx="6676">
                  <c:v>44061</c:v>
                </c:pt>
                <c:pt idx="6677">
                  <c:v>44062</c:v>
                </c:pt>
                <c:pt idx="6678">
                  <c:v>44063</c:v>
                </c:pt>
                <c:pt idx="6679">
                  <c:v>44064</c:v>
                </c:pt>
                <c:pt idx="6680">
                  <c:v>44065</c:v>
                </c:pt>
                <c:pt idx="6681">
                  <c:v>44066</c:v>
                </c:pt>
                <c:pt idx="6682">
                  <c:v>44067</c:v>
                </c:pt>
                <c:pt idx="6683">
                  <c:v>44068</c:v>
                </c:pt>
                <c:pt idx="6684">
                  <c:v>44069</c:v>
                </c:pt>
                <c:pt idx="6685">
                  <c:v>44070</c:v>
                </c:pt>
                <c:pt idx="6686">
                  <c:v>44071</c:v>
                </c:pt>
                <c:pt idx="6687">
                  <c:v>44072</c:v>
                </c:pt>
                <c:pt idx="6688">
                  <c:v>44073</c:v>
                </c:pt>
                <c:pt idx="6689">
                  <c:v>44074</c:v>
                </c:pt>
                <c:pt idx="6690">
                  <c:v>44075</c:v>
                </c:pt>
                <c:pt idx="6691">
                  <c:v>44076</c:v>
                </c:pt>
                <c:pt idx="6692">
                  <c:v>44077</c:v>
                </c:pt>
                <c:pt idx="6693">
                  <c:v>44078</c:v>
                </c:pt>
                <c:pt idx="6694">
                  <c:v>44079</c:v>
                </c:pt>
                <c:pt idx="6695">
                  <c:v>44080</c:v>
                </c:pt>
                <c:pt idx="6696">
                  <c:v>44081</c:v>
                </c:pt>
                <c:pt idx="6697">
                  <c:v>44082</c:v>
                </c:pt>
                <c:pt idx="6698">
                  <c:v>44083</c:v>
                </c:pt>
                <c:pt idx="6699">
                  <c:v>44084</c:v>
                </c:pt>
                <c:pt idx="6700">
                  <c:v>44085</c:v>
                </c:pt>
                <c:pt idx="6701">
                  <c:v>44086</c:v>
                </c:pt>
                <c:pt idx="6702">
                  <c:v>44087</c:v>
                </c:pt>
                <c:pt idx="6703">
                  <c:v>44088</c:v>
                </c:pt>
                <c:pt idx="6704">
                  <c:v>44089</c:v>
                </c:pt>
                <c:pt idx="6705">
                  <c:v>44090</c:v>
                </c:pt>
                <c:pt idx="6706">
                  <c:v>44091</c:v>
                </c:pt>
                <c:pt idx="6707">
                  <c:v>44092</c:v>
                </c:pt>
                <c:pt idx="6708">
                  <c:v>44093</c:v>
                </c:pt>
                <c:pt idx="6709">
                  <c:v>44094</c:v>
                </c:pt>
                <c:pt idx="6710">
                  <c:v>44095</c:v>
                </c:pt>
                <c:pt idx="6711">
                  <c:v>44096</c:v>
                </c:pt>
                <c:pt idx="6712">
                  <c:v>44097</c:v>
                </c:pt>
                <c:pt idx="6713">
                  <c:v>44098</c:v>
                </c:pt>
                <c:pt idx="6714">
                  <c:v>44099</c:v>
                </c:pt>
                <c:pt idx="6715">
                  <c:v>44100</c:v>
                </c:pt>
                <c:pt idx="6716">
                  <c:v>44101</c:v>
                </c:pt>
                <c:pt idx="6717">
                  <c:v>44102</c:v>
                </c:pt>
                <c:pt idx="6718">
                  <c:v>44103</c:v>
                </c:pt>
                <c:pt idx="6719">
                  <c:v>44104</c:v>
                </c:pt>
                <c:pt idx="6720">
                  <c:v>44105</c:v>
                </c:pt>
                <c:pt idx="6721">
                  <c:v>44106</c:v>
                </c:pt>
                <c:pt idx="6722">
                  <c:v>44107</c:v>
                </c:pt>
                <c:pt idx="6723">
                  <c:v>44108</c:v>
                </c:pt>
                <c:pt idx="6724">
                  <c:v>44109</c:v>
                </c:pt>
                <c:pt idx="6725">
                  <c:v>44110</c:v>
                </c:pt>
                <c:pt idx="6726">
                  <c:v>44111</c:v>
                </c:pt>
                <c:pt idx="6727">
                  <c:v>44112</c:v>
                </c:pt>
                <c:pt idx="6728">
                  <c:v>44113</c:v>
                </c:pt>
                <c:pt idx="6729">
                  <c:v>44114</c:v>
                </c:pt>
                <c:pt idx="6730">
                  <c:v>44115</c:v>
                </c:pt>
                <c:pt idx="6731">
                  <c:v>44116</c:v>
                </c:pt>
                <c:pt idx="6732">
                  <c:v>44117</c:v>
                </c:pt>
                <c:pt idx="6733">
                  <c:v>44118</c:v>
                </c:pt>
                <c:pt idx="6734">
                  <c:v>44119</c:v>
                </c:pt>
                <c:pt idx="6735">
                  <c:v>44120</c:v>
                </c:pt>
                <c:pt idx="6736">
                  <c:v>44121</c:v>
                </c:pt>
                <c:pt idx="6737">
                  <c:v>44122</c:v>
                </c:pt>
                <c:pt idx="6738">
                  <c:v>44123</c:v>
                </c:pt>
                <c:pt idx="6739">
                  <c:v>44124</c:v>
                </c:pt>
                <c:pt idx="6740">
                  <c:v>44125</c:v>
                </c:pt>
                <c:pt idx="6741">
                  <c:v>44126</c:v>
                </c:pt>
                <c:pt idx="6742">
                  <c:v>44127</c:v>
                </c:pt>
                <c:pt idx="6743">
                  <c:v>44128</c:v>
                </c:pt>
                <c:pt idx="6744">
                  <c:v>44129</c:v>
                </c:pt>
                <c:pt idx="6745">
                  <c:v>44130</c:v>
                </c:pt>
                <c:pt idx="6746">
                  <c:v>44131</c:v>
                </c:pt>
                <c:pt idx="6747">
                  <c:v>44132</c:v>
                </c:pt>
                <c:pt idx="6748">
                  <c:v>44133</c:v>
                </c:pt>
                <c:pt idx="6749">
                  <c:v>44134</c:v>
                </c:pt>
                <c:pt idx="6750">
                  <c:v>44135</c:v>
                </c:pt>
                <c:pt idx="6751">
                  <c:v>44136</c:v>
                </c:pt>
                <c:pt idx="6752">
                  <c:v>44137</c:v>
                </c:pt>
                <c:pt idx="6753">
                  <c:v>44138</c:v>
                </c:pt>
                <c:pt idx="6754">
                  <c:v>44139</c:v>
                </c:pt>
                <c:pt idx="6755">
                  <c:v>44140</c:v>
                </c:pt>
                <c:pt idx="6756">
                  <c:v>44141</c:v>
                </c:pt>
                <c:pt idx="6757">
                  <c:v>44142</c:v>
                </c:pt>
                <c:pt idx="6758">
                  <c:v>44143</c:v>
                </c:pt>
                <c:pt idx="6759">
                  <c:v>44144</c:v>
                </c:pt>
                <c:pt idx="6760">
                  <c:v>44145</c:v>
                </c:pt>
                <c:pt idx="6761">
                  <c:v>44146</c:v>
                </c:pt>
                <c:pt idx="6762">
                  <c:v>44147</c:v>
                </c:pt>
                <c:pt idx="6763">
                  <c:v>44148</c:v>
                </c:pt>
                <c:pt idx="6764">
                  <c:v>44149</c:v>
                </c:pt>
                <c:pt idx="6765">
                  <c:v>44150</c:v>
                </c:pt>
                <c:pt idx="6766">
                  <c:v>44151</c:v>
                </c:pt>
                <c:pt idx="6767">
                  <c:v>44152</c:v>
                </c:pt>
                <c:pt idx="6768">
                  <c:v>44153</c:v>
                </c:pt>
                <c:pt idx="6769">
                  <c:v>44154</c:v>
                </c:pt>
                <c:pt idx="6770">
                  <c:v>44155</c:v>
                </c:pt>
                <c:pt idx="6771">
                  <c:v>44156</c:v>
                </c:pt>
                <c:pt idx="6772">
                  <c:v>44157</c:v>
                </c:pt>
                <c:pt idx="6773">
                  <c:v>44158</c:v>
                </c:pt>
                <c:pt idx="6774">
                  <c:v>44159</c:v>
                </c:pt>
                <c:pt idx="6775">
                  <c:v>44160</c:v>
                </c:pt>
                <c:pt idx="6776">
                  <c:v>44161</c:v>
                </c:pt>
                <c:pt idx="6777">
                  <c:v>44162</c:v>
                </c:pt>
                <c:pt idx="6778">
                  <c:v>44163</c:v>
                </c:pt>
                <c:pt idx="6779">
                  <c:v>44164</c:v>
                </c:pt>
                <c:pt idx="6780">
                  <c:v>44165</c:v>
                </c:pt>
                <c:pt idx="6781">
                  <c:v>44166</c:v>
                </c:pt>
                <c:pt idx="6782">
                  <c:v>44167</c:v>
                </c:pt>
                <c:pt idx="6783">
                  <c:v>44168</c:v>
                </c:pt>
                <c:pt idx="6784">
                  <c:v>44169</c:v>
                </c:pt>
                <c:pt idx="6785">
                  <c:v>44170</c:v>
                </c:pt>
                <c:pt idx="6786">
                  <c:v>44171</c:v>
                </c:pt>
                <c:pt idx="6787">
                  <c:v>44172</c:v>
                </c:pt>
                <c:pt idx="6788">
                  <c:v>44173</c:v>
                </c:pt>
                <c:pt idx="6789">
                  <c:v>44174</c:v>
                </c:pt>
                <c:pt idx="6790">
                  <c:v>44175</c:v>
                </c:pt>
                <c:pt idx="6791">
                  <c:v>44176</c:v>
                </c:pt>
                <c:pt idx="6792">
                  <c:v>44177</c:v>
                </c:pt>
                <c:pt idx="6793">
                  <c:v>44178</c:v>
                </c:pt>
                <c:pt idx="6794">
                  <c:v>44179</c:v>
                </c:pt>
                <c:pt idx="6795">
                  <c:v>44180</c:v>
                </c:pt>
                <c:pt idx="6796">
                  <c:v>44181</c:v>
                </c:pt>
                <c:pt idx="6797">
                  <c:v>44182</c:v>
                </c:pt>
                <c:pt idx="6798">
                  <c:v>44183</c:v>
                </c:pt>
                <c:pt idx="6799">
                  <c:v>44184</c:v>
                </c:pt>
                <c:pt idx="6800">
                  <c:v>44185</c:v>
                </c:pt>
                <c:pt idx="6801">
                  <c:v>44186</c:v>
                </c:pt>
                <c:pt idx="6802">
                  <c:v>44187</c:v>
                </c:pt>
                <c:pt idx="6803">
                  <c:v>44188</c:v>
                </c:pt>
                <c:pt idx="6804">
                  <c:v>44189</c:v>
                </c:pt>
                <c:pt idx="6805">
                  <c:v>44190</c:v>
                </c:pt>
                <c:pt idx="6806">
                  <c:v>44191</c:v>
                </c:pt>
                <c:pt idx="6807">
                  <c:v>44192</c:v>
                </c:pt>
                <c:pt idx="6808">
                  <c:v>44193</c:v>
                </c:pt>
                <c:pt idx="6809">
                  <c:v>44194</c:v>
                </c:pt>
                <c:pt idx="6810">
                  <c:v>44195</c:v>
                </c:pt>
                <c:pt idx="6811">
                  <c:v>44196</c:v>
                </c:pt>
                <c:pt idx="6812">
                  <c:v>44197</c:v>
                </c:pt>
                <c:pt idx="6813">
                  <c:v>44198</c:v>
                </c:pt>
                <c:pt idx="6814">
                  <c:v>44199</c:v>
                </c:pt>
                <c:pt idx="6815">
                  <c:v>44200</c:v>
                </c:pt>
                <c:pt idx="6816">
                  <c:v>44201</c:v>
                </c:pt>
                <c:pt idx="6817">
                  <c:v>44202</c:v>
                </c:pt>
                <c:pt idx="6818">
                  <c:v>44203</c:v>
                </c:pt>
                <c:pt idx="6819">
                  <c:v>44204</c:v>
                </c:pt>
                <c:pt idx="6820">
                  <c:v>44205</c:v>
                </c:pt>
                <c:pt idx="6821">
                  <c:v>44206</c:v>
                </c:pt>
                <c:pt idx="6822">
                  <c:v>44207</c:v>
                </c:pt>
                <c:pt idx="6823">
                  <c:v>44208</c:v>
                </c:pt>
                <c:pt idx="6824">
                  <c:v>44209</c:v>
                </c:pt>
                <c:pt idx="6825">
                  <c:v>44210</c:v>
                </c:pt>
                <c:pt idx="6826">
                  <c:v>44211</c:v>
                </c:pt>
                <c:pt idx="6827">
                  <c:v>44212</c:v>
                </c:pt>
                <c:pt idx="6828">
                  <c:v>44213</c:v>
                </c:pt>
                <c:pt idx="6829">
                  <c:v>44214</c:v>
                </c:pt>
                <c:pt idx="6830">
                  <c:v>44215</c:v>
                </c:pt>
                <c:pt idx="6831">
                  <c:v>44216</c:v>
                </c:pt>
                <c:pt idx="6832">
                  <c:v>44217</c:v>
                </c:pt>
                <c:pt idx="6833">
                  <c:v>44218</c:v>
                </c:pt>
                <c:pt idx="6834">
                  <c:v>44219</c:v>
                </c:pt>
                <c:pt idx="6835">
                  <c:v>44220</c:v>
                </c:pt>
                <c:pt idx="6836">
                  <c:v>44221</c:v>
                </c:pt>
                <c:pt idx="6837">
                  <c:v>44222</c:v>
                </c:pt>
                <c:pt idx="6838">
                  <c:v>44223</c:v>
                </c:pt>
                <c:pt idx="6839">
                  <c:v>44224</c:v>
                </c:pt>
                <c:pt idx="6840">
                  <c:v>44225</c:v>
                </c:pt>
                <c:pt idx="6841">
                  <c:v>44226</c:v>
                </c:pt>
                <c:pt idx="6842">
                  <c:v>44227</c:v>
                </c:pt>
                <c:pt idx="6843">
                  <c:v>44228</c:v>
                </c:pt>
                <c:pt idx="6844">
                  <c:v>44229</c:v>
                </c:pt>
                <c:pt idx="6845">
                  <c:v>44230</c:v>
                </c:pt>
                <c:pt idx="6846">
                  <c:v>44231</c:v>
                </c:pt>
                <c:pt idx="6847">
                  <c:v>44232</c:v>
                </c:pt>
                <c:pt idx="6848">
                  <c:v>44233</c:v>
                </c:pt>
                <c:pt idx="6849">
                  <c:v>44234</c:v>
                </c:pt>
                <c:pt idx="6850">
                  <c:v>44235</c:v>
                </c:pt>
                <c:pt idx="6851">
                  <c:v>44236</c:v>
                </c:pt>
                <c:pt idx="6852">
                  <c:v>44237</c:v>
                </c:pt>
                <c:pt idx="6853">
                  <c:v>44238</c:v>
                </c:pt>
                <c:pt idx="6854">
                  <c:v>44239</c:v>
                </c:pt>
                <c:pt idx="6855">
                  <c:v>44240</c:v>
                </c:pt>
                <c:pt idx="6856">
                  <c:v>44241</c:v>
                </c:pt>
                <c:pt idx="6857">
                  <c:v>44242</c:v>
                </c:pt>
                <c:pt idx="6858">
                  <c:v>44243</c:v>
                </c:pt>
                <c:pt idx="6859">
                  <c:v>44244</c:v>
                </c:pt>
                <c:pt idx="6860">
                  <c:v>44245</c:v>
                </c:pt>
                <c:pt idx="6861">
                  <c:v>44246</c:v>
                </c:pt>
                <c:pt idx="6862">
                  <c:v>44247</c:v>
                </c:pt>
                <c:pt idx="6863">
                  <c:v>44248</c:v>
                </c:pt>
                <c:pt idx="6864">
                  <c:v>44249</c:v>
                </c:pt>
                <c:pt idx="6865">
                  <c:v>44250</c:v>
                </c:pt>
                <c:pt idx="6866">
                  <c:v>44251</c:v>
                </c:pt>
                <c:pt idx="6867">
                  <c:v>44252</c:v>
                </c:pt>
                <c:pt idx="6868">
                  <c:v>44253</c:v>
                </c:pt>
                <c:pt idx="6869">
                  <c:v>44254</c:v>
                </c:pt>
                <c:pt idx="6870">
                  <c:v>44255</c:v>
                </c:pt>
                <c:pt idx="6871">
                  <c:v>44256</c:v>
                </c:pt>
                <c:pt idx="6872">
                  <c:v>44257</c:v>
                </c:pt>
                <c:pt idx="6873">
                  <c:v>44258</c:v>
                </c:pt>
                <c:pt idx="6874">
                  <c:v>44259</c:v>
                </c:pt>
                <c:pt idx="6875">
                  <c:v>44260</c:v>
                </c:pt>
                <c:pt idx="6876">
                  <c:v>44261</c:v>
                </c:pt>
                <c:pt idx="6877">
                  <c:v>44262</c:v>
                </c:pt>
                <c:pt idx="6878">
                  <c:v>44263</c:v>
                </c:pt>
                <c:pt idx="6879">
                  <c:v>44264</c:v>
                </c:pt>
                <c:pt idx="6880">
                  <c:v>44265</c:v>
                </c:pt>
                <c:pt idx="6881">
                  <c:v>44266</c:v>
                </c:pt>
                <c:pt idx="6882">
                  <c:v>44267</c:v>
                </c:pt>
                <c:pt idx="6883">
                  <c:v>44268</c:v>
                </c:pt>
                <c:pt idx="6884">
                  <c:v>44269</c:v>
                </c:pt>
                <c:pt idx="6885">
                  <c:v>44270</c:v>
                </c:pt>
                <c:pt idx="6886">
                  <c:v>44271</c:v>
                </c:pt>
                <c:pt idx="6887">
                  <c:v>44272</c:v>
                </c:pt>
                <c:pt idx="6888">
                  <c:v>44273</c:v>
                </c:pt>
                <c:pt idx="6889">
                  <c:v>44274</c:v>
                </c:pt>
                <c:pt idx="6890">
                  <c:v>44275</c:v>
                </c:pt>
                <c:pt idx="6891">
                  <c:v>44276</c:v>
                </c:pt>
                <c:pt idx="6892">
                  <c:v>44277</c:v>
                </c:pt>
                <c:pt idx="6893">
                  <c:v>44278</c:v>
                </c:pt>
                <c:pt idx="6894">
                  <c:v>44279</c:v>
                </c:pt>
                <c:pt idx="6895">
                  <c:v>44280</c:v>
                </c:pt>
                <c:pt idx="6896">
                  <c:v>44281</c:v>
                </c:pt>
                <c:pt idx="6897">
                  <c:v>44282</c:v>
                </c:pt>
                <c:pt idx="6898">
                  <c:v>44283</c:v>
                </c:pt>
                <c:pt idx="6899">
                  <c:v>44284</c:v>
                </c:pt>
                <c:pt idx="6900">
                  <c:v>44285</c:v>
                </c:pt>
                <c:pt idx="6901">
                  <c:v>44286</c:v>
                </c:pt>
                <c:pt idx="6902">
                  <c:v>44287</c:v>
                </c:pt>
                <c:pt idx="6903">
                  <c:v>44288</c:v>
                </c:pt>
                <c:pt idx="6904">
                  <c:v>44289</c:v>
                </c:pt>
                <c:pt idx="6905">
                  <c:v>44290</c:v>
                </c:pt>
                <c:pt idx="6906">
                  <c:v>44291</c:v>
                </c:pt>
                <c:pt idx="6907">
                  <c:v>44292</c:v>
                </c:pt>
                <c:pt idx="6908">
                  <c:v>44293</c:v>
                </c:pt>
                <c:pt idx="6909">
                  <c:v>44294</c:v>
                </c:pt>
                <c:pt idx="6910">
                  <c:v>44295</c:v>
                </c:pt>
                <c:pt idx="6911">
                  <c:v>44296</c:v>
                </c:pt>
                <c:pt idx="6912">
                  <c:v>44297</c:v>
                </c:pt>
                <c:pt idx="6913">
                  <c:v>44298</c:v>
                </c:pt>
                <c:pt idx="6914">
                  <c:v>44299</c:v>
                </c:pt>
                <c:pt idx="6915">
                  <c:v>44300</c:v>
                </c:pt>
                <c:pt idx="6916">
                  <c:v>44301</c:v>
                </c:pt>
                <c:pt idx="6917">
                  <c:v>44302</c:v>
                </c:pt>
                <c:pt idx="6918">
                  <c:v>44303</c:v>
                </c:pt>
                <c:pt idx="6919">
                  <c:v>44304</c:v>
                </c:pt>
                <c:pt idx="6920">
                  <c:v>44305</c:v>
                </c:pt>
                <c:pt idx="6921">
                  <c:v>44306</c:v>
                </c:pt>
                <c:pt idx="6922">
                  <c:v>44307</c:v>
                </c:pt>
                <c:pt idx="6923">
                  <c:v>44308</c:v>
                </c:pt>
                <c:pt idx="6924">
                  <c:v>44309</c:v>
                </c:pt>
                <c:pt idx="6925">
                  <c:v>44310</c:v>
                </c:pt>
                <c:pt idx="6926">
                  <c:v>44311</c:v>
                </c:pt>
                <c:pt idx="6927">
                  <c:v>44312</c:v>
                </c:pt>
                <c:pt idx="6928">
                  <c:v>44313</c:v>
                </c:pt>
                <c:pt idx="6929">
                  <c:v>44314</c:v>
                </c:pt>
                <c:pt idx="6930">
                  <c:v>44315</c:v>
                </c:pt>
                <c:pt idx="6931">
                  <c:v>44316</c:v>
                </c:pt>
                <c:pt idx="6932">
                  <c:v>44317</c:v>
                </c:pt>
                <c:pt idx="6933">
                  <c:v>44318</c:v>
                </c:pt>
                <c:pt idx="6934">
                  <c:v>44319</c:v>
                </c:pt>
                <c:pt idx="6935">
                  <c:v>44320</c:v>
                </c:pt>
                <c:pt idx="6936">
                  <c:v>44321</c:v>
                </c:pt>
                <c:pt idx="6937">
                  <c:v>44322</c:v>
                </c:pt>
                <c:pt idx="6938">
                  <c:v>44323</c:v>
                </c:pt>
                <c:pt idx="6939">
                  <c:v>44324</c:v>
                </c:pt>
                <c:pt idx="6940">
                  <c:v>44325</c:v>
                </c:pt>
                <c:pt idx="6941">
                  <c:v>44326</c:v>
                </c:pt>
                <c:pt idx="6942">
                  <c:v>44327</c:v>
                </c:pt>
                <c:pt idx="6943">
                  <c:v>44328</c:v>
                </c:pt>
                <c:pt idx="6944">
                  <c:v>44329</c:v>
                </c:pt>
                <c:pt idx="6945">
                  <c:v>44330</c:v>
                </c:pt>
                <c:pt idx="6946">
                  <c:v>44331</c:v>
                </c:pt>
                <c:pt idx="6947">
                  <c:v>44332</c:v>
                </c:pt>
                <c:pt idx="6948">
                  <c:v>44333</c:v>
                </c:pt>
                <c:pt idx="6949">
                  <c:v>44334</c:v>
                </c:pt>
                <c:pt idx="6950">
                  <c:v>44335</c:v>
                </c:pt>
                <c:pt idx="6951">
                  <c:v>44336</c:v>
                </c:pt>
                <c:pt idx="6952">
                  <c:v>44337</c:v>
                </c:pt>
                <c:pt idx="6953">
                  <c:v>44338</c:v>
                </c:pt>
                <c:pt idx="6954">
                  <c:v>44339</c:v>
                </c:pt>
                <c:pt idx="6955">
                  <c:v>44340</c:v>
                </c:pt>
                <c:pt idx="6956">
                  <c:v>44341</c:v>
                </c:pt>
                <c:pt idx="6957">
                  <c:v>44342</c:v>
                </c:pt>
                <c:pt idx="6958">
                  <c:v>44343</c:v>
                </c:pt>
                <c:pt idx="6959">
                  <c:v>44344</c:v>
                </c:pt>
                <c:pt idx="6960">
                  <c:v>44345</c:v>
                </c:pt>
                <c:pt idx="6961">
                  <c:v>44346</c:v>
                </c:pt>
                <c:pt idx="6962">
                  <c:v>44347</c:v>
                </c:pt>
                <c:pt idx="6963">
                  <c:v>44348</c:v>
                </c:pt>
                <c:pt idx="6964">
                  <c:v>44349</c:v>
                </c:pt>
                <c:pt idx="6965">
                  <c:v>44350</c:v>
                </c:pt>
                <c:pt idx="6966">
                  <c:v>44351</c:v>
                </c:pt>
                <c:pt idx="6967">
                  <c:v>44352</c:v>
                </c:pt>
                <c:pt idx="6968">
                  <c:v>44353</c:v>
                </c:pt>
                <c:pt idx="6969">
                  <c:v>44354</c:v>
                </c:pt>
                <c:pt idx="6970">
                  <c:v>44355</c:v>
                </c:pt>
                <c:pt idx="6971">
                  <c:v>44356</c:v>
                </c:pt>
                <c:pt idx="6972">
                  <c:v>44357</c:v>
                </c:pt>
                <c:pt idx="6973">
                  <c:v>44358</c:v>
                </c:pt>
                <c:pt idx="6974">
                  <c:v>44359</c:v>
                </c:pt>
                <c:pt idx="6975">
                  <c:v>44360</c:v>
                </c:pt>
                <c:pt idx="6976">
                  <c:v>44361</c:v>
                </c:pt>
                <c:pt idx="6977">
                  <c:v>44362</c:v>
                </c:pt>
                <c:pt idx="6978">
                  <c:v>44363</c:v>
                </c:pt>
                <c:pt idx="6979">
                  <c:v>44364</c:v>
                </c:pt>
                <c:pt idx="6980">
                  <c:v>44365</c:v>
                </c:pt>
                <c:pt idx="6981">
                  <c:v>44366</c:v>
                </c:pt>
                <c:pt idx="6982">
                  <c:v>44367</c:v>
                </c:pt>
                <c:pt idx="6983">
                  <c:v>44368</c:v>
                </c:pt>
                <c:pt idx="6984">
                  <c:v>44369</c:v>
                </c:pt>
                <c:pt idx="6985">
                  <c:v>44370</c:v>
                </c:pt>
                <c:pt idx="6986">
                  <c:v>44371</c:v>
                </c:pt>
                <c:pt idx="6987">
                  <c:v>44372</c:v>
                </c:pt>
                <c:pt idx="6988">
                  <c:v>44373</c:v>
                </c:pt>
                <c:pt idx="6989">
                  <c:v>44374</c:v>
                </c:pt>
                <c:pt idx="6990">
                  <c:v>44375</c:v>
                </c:pt>
                <c:pt idx="6991">
                  <c:v>44376</c:v>
                </c:pt>
                <c:pt idx="6992">
                  <c:v>44377</c:v>
                </c:pt>
                <c:pt idx="6993">
                  <c:v>44378</c:v>
                </c:pt>
                <c:pt idx="6994">
                  <c:v>44379</c:v>
                </c:pt>
                <c:pt idx="6995">
                  <c:v>44380</c:v>
                </c:pt>
                <c:pt idx="6996">
                  <c:v>44381</c:v>
                </c:pt>
                <c:pt idx="6997">
                  <c:v>44382</c:v>
                </c:pt>
                <c:pt idx="6998">
                  <c:v>44383</c:v>
                </c:pt>
                <c:pt idx="6999">
                  <c:v>44384</c:v>
                </c:pt>
                <c:pt idx="7000">
                  <c:v>44385</c:v>
                </c:pt>
                <c:pt idx="7001">
                  <c:v>44386</c:v>
                </c:pt>
                <c:pt idx="7002">
                  <c:v>44387</c:v>
                </c:pt>
                <c:pt idx="7003">
                  <c:v>44388</c:v>
                </c:pt>
                <c:pt idx="7004">
                  <c:v>44389</c:v>
                </c:pt>
                <c:pt idx="7005">
                  <c:v>44390</c:v>
                </c:pt>
                <c:pt idx="7006">
                  <c:v>44391</c:v>
                </c:pt>
                <c:pt idx="7007">
                  <c:v>44392</c:v>
                </c:pt>
                <c:pt idx="7008">
                  <c:v>44393</c:v>
                </c:pt>
                <c:pt idx="7009">
                  <c:v>44394</c:v>
                </c:pt>
                <c:pt idx="7010">
                  <c:v>44395</c:v>
                </c:pt>
                <c:pt idx="7011">
                  <c:v>44396</c:v>
                </c:pt>
                <c:pt idx="7012">
                  <c:v>44397</c:v>
                </c:pt>
                <c:pt idx="7013">
                  <c:v>44398</c:v>
                </c:pt>
                <c:pt idx="7014">
                  <c:v>44399</c:v>
                </c:pt>
                <c:pt idx="7015">
                  <c:v>44400</c:v>
                </c:pt>
                <c:pt idx="7016">
                  <c:v>44401</c:v>
                </c:pt>
                <c:pt idx="7017">
                  <c:v>44402</c:v>
                </c:pt>
                <c:pt idx="7018">
                  <c:v>44403</c:v>
                </c:pt>
                <c:pt idx="7019">
                  <c:v>44404</c:v>
                </c:pt>
                <c:pt idx="7020">
                  <c:v>44405</c:v>
                </c:pt>
                <c:pt idx="7021">
                  <c:v>44406</c:v>
                </c:pt>
                <c:pt idx="7022">
                  <c:v>44407</c:v>
                </c:pt>
                <c:pt idx="7023">
                  <c:v>44408</c:v>
                </c:pt>
                <c:pt idx="7024">
                  <c:v>44409</c:v>
                </c:pt>
                <c:pt idx="7025">
                  <c:v>44410</c:v>
                </c:pt>
                <c:pt idx="7026">
                  <c:v>44411</c:v>
                </c:pt>
                <c:pt idx="7027">
                  <c:v>44412</c:v>
                </c:pt>
                <c:pt idx="7028">
                  <c:v>44413</c:v>
                </c:pt>
                <c:pt idx="7029">
                  <c:v>44414</c:v>
                </c:pt>
                <c:pt idx="7030">
                  <c:v>44415</c:v>
                </c:pt>
                <c:pt idx="7031">
                  <c:v>44416</c:v>
                </c:pt>
                <c:pt idx="7032">
                  <c:v>44417</c:v>
                </c:pt>
                <c:pt idx="7033">
                  <c:v>44418</c:v>
                </c:pt>
                <c:pt idx="7034">
                  <c:v>44419</c:v>
                </c:pt>
                <c:pt idx="7035">
                  <c:v>44420</c:v>
                </c:pt>
                <c:pt idx="7036">
                  <c:v>44421</c:v>
                </c:pt>
                <c:pt idx="7037">
                  <c:v>44422</c:v>
                </c:pt>
                <c:pt idx="7038">
                  <c:v>44423</c:v>
                </c:pt>
                <c:pt idx="7039">
                  <c:v>44424</c:v>
                </c:pt>
                <c:pt idx="7040">
                  <c:v>44425</c:v>
                </c:pt>
                <c:pt idx="7041">
                  <c:v>44426</c:v>
                </c:pt>
                <c:pt idx="7042">
                  <c:v>44427</c:v>
                </c:pt>
                <c:pt idx="7043">
                  <c:v>44428</c:v>
                </c:pt>
                <c:pt idx="7044">
                  <c:v>44429</c:v>
                </c:pt>
                <c:pt idx="7045">
                  <c:v>44430</c:v>
                </c:pt>
                <c:pt idx="7046">
                  <c:v>44431</c:v>
                </c:pt>
                <c:pt idx="7047">
                  <c:v>44432</c:v>
                </c:pt>
                <c:pt idx="7048">
                  <c:v>44433</c:v>
                </c:pt>
                <c:pt idx="7049">
                  <c:v>44434</c:v>
                </c:pt>
                <c:pt idx="7050">
                  <c:v>44435</c:v>
                </c:pt>
                <c:pt idx="7051">
                  <c:v>44436</c:v>
                </c:pt>
                <c:pt idx="7052">
                  <c:v>44437</c:v>
                </c:pt>
                <c:pt idx="7053">
                  <c:v>44438</c:v>
                </c:pt>
                <c:pt idx="7054">
                  <c:v>44439</c:v>
                </c:pt>
                <c:pt idx="7055">
                  <c:v>44440</c:v>
                </c:pt>
                <c:pt idx="7056">
                  <c:v>44441</c:v>
                </c:pt>
                <c:pt idx="7057">
                  <c:v>44442</c:v>
                </c:pt>
                <c:pt idx="7058">
                  <c:v>44443</c:v>
                </c:pt>
                <c:pt idx="7059">
                  <c:v>44444</c:v>
                </c:pt>
                <c:pt idx="7060">
                  <c:v>44445</c:v>
                </c:pt>
                <c:pt idx="7061">
                  <c:v>44446</c:v>
                </c:pt>
                <c:pt idx="7062">
                  <c:v>44447</c:v>
                </c:pt>
                <c:pt idx="7063">
                  <c:v>44448</c:v>
                </c:pt>
                <c:pt idx="7064">
                  <c:v>44449</c:v>
                </c:pt>
                <c:pt idx="7065">
                  <c:v>44450</c:v>
                </c:pt>
                <c:pt idx="7066">
                  <c:v>44451</c:v>
                </c:pt>
                <c:pt idx="7067">
                  <c:v>44452</c:v>
                </c:pt>
                <c:pt idx="7068">
                  <c:v>44453</c:v>
                </c:pt>
                <c:pt idx="7069">
                  <c:v>44454</c:v>
                </c:pt>
                <c:pt idx="7070">
                  <c:v>44455</c:v>
                </c:pt>
                <c:pt idx="7071">
                  <c:v>44456</c:v>
                </c:pt>
                <c:pt idx="7072">
                  <c:v>44457</c:v>
                </c:pt>
                <c:pt idx="7073">
                  <c:v>44458</c:v>
                </c:pt>
                <c:pt idx="7074">
                  <c:v>44459</c:v>
                </c:pt>
                <c:pt idx="7075">
                  <c:v>44460</c:v>
                </c:pt>
                <c:pt idx="7076">
                  <c:v>44461</c:v>
                </c:pt>
                <c:pt idx="7077">
                  <c:v>44462</c:v>
                </c:pt>
                <c:pt idx="7078">
                  <c:v>44463</c:v>
                </c:pt>
                <c:pt idx="7079">
                  <c:v>44464</c:v>
                </c:pt>
                <c:pt idx="7080">
                  <c:v>44465</c:v>
                </c:pt>
                <c:pt idx="7081">
                  <c:v>44466</c:v>
                </c:pt>
                <c:pt idx="7082">
                  <c:v>44467</c:v>
                </c:pt>
                <c:pt idx="7083">
                  <c:v>44468</c:v>
                </c:pt>
                <c:pt idx="7084">
                  <c:v>44469</c:v>
                </c:pt>
                <c:pt idx="7085">
                  <c:v>44470</c:v>
                </c:pt>
                <c:pt idx="7086">
                  <c:v>44471</c:v>
                </c:pt>
                <c:pt idx="7087">
                  <c:v>44472</c:v>
                </c:pt>
                <c:pt idx="7088">
                  <c:v>44473</c:v>
                </c:pt>
                <c:pt idx="7089">
                  <c:v>44474</c:v>
                </c:pt>
                <c:pt idx="7090">
                  <c:v>44475</c:v>
                </c:pt>
                <c:pt idx="7091">
                  <c:v>44476</c:v>
                </c:pt>
                <c:pt idx="7092">
                  <c:v>44477</c:v>
                </c:pt>
                <c:pt idx="7093">
                  <c:v>44478</c:v>
                </c:pt>
                <c:pt idx="7094">
                  <c:v>44479</c:v>
                </c:pt>
                <c:pt idx="7095">
                  <c:v>44480</c:v>
                </c:pt>
                <c:pt idx="7096">
                  <c:v>44481</c:v>
                </c:pt>
                <c:pt idx="7097">
                  <c:v>44482</c:v>
                </c:pt>
                <c:pt idx="7098">
                  <c:v>44483</c:v>
                </c:pt>
                <c:pt idx="7099">
                  <c:v>44484</c:v>
                </c:pt>
                <c:pt idx="7100">
                  <c:v>44485</c:v>
                </c:pt>
                <c:pt idx="7101">
                  <c:v>44486</c:v>
                </c:pt>
                <c:pt idx="7102">
                  <c:v>44487</c:v>
                </c:pt>
                <c:pt idx="7103">
                  <c:v>44488</c:v>
                </c:pt>
                <c:pt idx="7104">
                  <c:v>44489</c:v>
                </c:pt>
                <c:pt idx="7105">
                  <c:v>44490</c:v>
                </c:pt>
                <c:pt idx="7106">
                  <c:v>44491</c:v>
                </c:pt>
                <c:pt idx="7107">
                  <c:v>44492</c:v>
                </c:pt>
                <c:pt idx="7108">
                  <c:v>44493</c:v>
                </c:pt>
                <c:pt idx="7109">
                  <c:v>44494</c:v>
                </c:pt>
                <c:pt idx="7110">
                  <c:v>44495</c:v>
                </c:pt>
                <c:pt idx="7111">
                  <c:v>44496</c:v>
                </c:pt>
                <c:pt idx="7112">
                  <c:v>44497</c:v>
                </c:pt>
                <c:pt idx="7113">
                  <c:v>44498</c:v>
                </c:pt>
                <c:pt idx="7114">
                  <c:v>44499</c:v>
                </c:pt>
                <c:pt idx="7115">
                  <c:v>44500</c:v>
                </c:pt>
                <c:pt idx="7116">
                  <c:v>44501</c:v>
                </c:pt>
                <c:pt idx="7117">
                  <c:v>44502</c:v>
                </c:pt>
                <c:pt idx="7118">
                  <c:v>44503</c:v>
                </c:pt>
                <c:pt idx="7119">
                  <c:v>44504</c:v>
                </c:pt>
                <c:pt idx="7120">
                  <c:v>44505</c:v>
                </c:pt>
                <c:pt idx="7121">
                  <c:v>44506</c:v>
                </c:pt>
                <c:pt idx="7122">
                  <c:v>44507</c:v>
                </c:pt>
                <c:pt idx="7123">
                  <c:v>44508</c:v>
                </c:pt>
                <c:pt idx="7124">
                  <c:v>44509</c:v>
                </c:pt>
                <c:pt idx="7125">
                  <c:v>44510</c:v>
                </c:pt>
                <c:pt idx="7126">
                  <c:v>44511</c:v>
                </c:pt>
                <c:pt idx="7127">
                  <c:v>44512</c:v>
                </c:pt>
                <c:pt idx="7128">
                  <c:v>44513</c:v>
                </c:pt>
                <c:pt idx="7129">
                  <c:v>44514</c:v>
                </c:pt>
                <c:pt idx="7130">
                  <c:v>44515</c:v>
                </c:pt>
                <c:pt idx="7131">
                  <c:v>44516</c:v>
                </c:pt>
                <c:pt idx="7132">
                  <c:v>44517</c:v>
                </c:pt>
                <c:pt idx="7133">
                  <c:v>44518</c:v>
                </c:pt>
                <c:pt idx="7134">
                  <c:v>44519</c:v>
                </c:pt>
                <c:pt idx="7135">
                  <c:v>44520</c:v>
                </c:pt>
                <c:pt idx="7136">
                  <c:v>44521</c:v>
                </c:pt>
                <c:pt idx="7137">
                  <c:v>44522</c:v>
                </c:pt>
                <c:pt idx="7138">
                  <c:v>44523</c:v>
                </c:pt>
                <c:pt idx="7139">
                  <c:v>44524</c:v>
                </c:pt>
                <c:pt idx="7140">
                  <c:v>44525</c:v>
                </c:pt>
                <c:pt idx="7141">
                  <c:v>44526</c:v>
                </c:pt>
                <c:pt idx="7142">
                  <c:v>44527</c:v>
                </c:pt>
                <c:pt idx="7143">
                  <c:v>44528</c:v>
                </c:pt>
                <c:pt idx="7144">
                  <c:v>44529</c:v>
                </c:pt>
                <c:pt idx="7145">
                  <c:v>44530</c:v>
                </c:pt>
                <c:pt idx="7146">
                  <c:v>44531</c:v>
                </c:pt>
                <c:pt idx="7147">
                  <c:v>44532</c:v>
                </c:pt>
                <c:pt idx="7148">
                  <c:v>44533</c:v>
                </c:pt>
                <c:pt idx="7149">
                  <c:v>44534</c:v>
                </c:pt>
                <c:pt idx="7150">
                  <c:v>44535</c:v>
                </c:pt>
                <c:pt idx="7151">
                  <c:v>44536</c:v>
                </c:pt>
                <c:pt idx="7152">
                  <c:v>44537</c:v>
                </c:pt>
                <c:pt idx="7153">
                  <c:v>44538</c:v>
                </c:pt>
                <c:pt idx="7154">
                  <c:v>44539</c:v>
                </c:pt>
                <c:pt idx="7155">
                  <c:v>44540</c:v>
                </c:pt>
                <c:pt idx="7156">
                  <c:v>44541</c:v>
                </c:pt>
                <c:pt idx="7157">
                  <c:v>44542</c:v>
                </c:pt>
                <c:pt idx="7158">
                  <c:v>44543</c:v>
                </c:pt>
                <c:pt idx="7159">
                  <c:v>44544</c:v>
                </c:pt>
                <c:pt idx="7160">
                  <c:v>44545</c:v>
                </c:pt>
                <c:pt idx="7161">
                  <c:v>44546</c:v>
                </c:pt>
                <c:pt idx="7162">
                  <c:v>44547</c:v>
                </c:pt>
                <c:pt idx="7163">
                  <c:v>44548</c:v>
                </c:pt>
                <c:pt idx="7164">
                  <c:v>44549</c:v>
                </c:pt>
                <c:pt idx="7165">
                  <c:v>44550</c:v>
                </c:pt>
                <c:pt idx="7166">
                  <c:v>44551</c:v>
                </c:pt>
                <c:pt idx="7167">
                  <c:v>44552</c:v>
                </c:pt>
                <c:pt idx="7168">
                  <c:v>44553</c:v>
                </c:pt>
                <c:pt idx="7169">
                  <c:v>44554</c:v>
                </c:pt>
                <c:pt idx="7170">
                  <c:v>44555</c:v>
                </c:pt>
                <c:pt idx="7171">
                  <c:v>44556</c:v>
                </c:pt>
                <c:pt idx="7172">
                  <c:v>44557</c:v>
                </c:pt>
                <c:pt idx="7173">
                  <c:v>44558</c:v>
                </c:pt>
                <c:pt idx="7174">
                  <c:v>44559</c:v>
                </c:pt>
                <c:pt idx="7175">
                  <c:v>44560</c:v>
                </c:pt>
                <c:pt idx="7176">
                  <c:v>44561</c:v>
                </c:pt>
                <c:pt idx="7177">
                  <c:v>44562</c:v>
                </c:pt>
                <c:pt idx="7178">
                  <c:v>44563</c:v>
                </c:pt>
                <c:pt idx="7179">
                  <c:v>44564</c:v>
                </c:pt>
                <c:pt idx="7180">
                  <c:v>44565</c:v>
                </c:pt>
                <c:pt idx="7181">
                  <c:v>44566</c:v>
                </c:pt>
                <c:pt idx="7182">
                  <c:v>44567</c:v>
                </c:pt>
                <c:pt idx="7183">
                  <c:v>44568</c:v>
                </c:pt>
                <c:pt idx="7184">
                  <c:v>44569</c:v>
                </c:pt>
                <c:pt idx="7185">
                  <c:v>44570</c:v>
                </c:pt>
                <c:pt idx="7186">
                  <c:v>44571</c:v>
                </c:pt>
                <c:pt idx="7187">
                  <c:v>44572</c:v>
                </c:pt>
                <c:pt idx="7188">
                  <c:v>44573</c:v>
                </c:pt>
                <c:pt idx="7189">
                  <c:v>44574</c:v>
                </c:pt>
                <c:pt idx="7190">
                  <c:v>44575</c:v>
                </c:pt>
                <c:pt idx="7191">
                  <c:v>44576</c:v>
                </c:pt>
                <c:pt idx="7192">
                  <c:v>44577</c:v>
                </c:pt>
                <c:pt idx="7193">
                  <c:v>44578</c:v>
                </c:pt>
                <c:pt idx="7194">
                  <c:v>44579</c:v>
                </c:pt>
                <c:pt idx="7195">
                  <c:v>44580</c:v>
                </c:pt>
                <c:pt idx="7196">
                  <c:v>44581</c:v>
                </c:pt>
                <c:pt idx="7197">
                  <c:v>44582</c:v>
                </c:pt>
                <c:pt idx="7198">
                  <c:v>44583</c:v>
                </c:pt>
                <c:pt idx="7199">
                  <c:v>44584</c:v>
                </c:pt>
                <c:pt idx="7200">
                  <c:v>44585</c:v>
                </c:pt>
                <c:pt idx="7201">
                  <c:v>44586</c:v>
                </c:pt>
                <c:pt idx="7202">
                  <c:v>44587</c:v>
                </c:pt>
                <c:pt idx="7203">
                  <c:v>44588</c:v>
                </c:pt>
                <c:pt idx="7204">
                  <c:v>44589</c:v>
                </c:pt>
                <c:pt idx="7205">
                  <c:v>44590</c:v>
                </c:pt>
                <c:pt idx="7206">
                  <c:v>44591</c:v>
                </c:pt>
                <c:pt idx="7207">
                  <c:v>44592</c:v>
                </c:pt>
                <c:pt idx="7208">
                  <c:v>44593</c:v>
                </c:pt>
                <c:pt idx="7209">
                  <c:v>44594</c:v>
                </c:pt>
                <c:pt idx="7210">
                  <c:v>44595</c:v>
                </c:pt>
                <c:pt idx="7211">
                  <c:v>44596</c:v>
                </c:pt>
                <c:pt idx="7212">
                  <c:v>44597</c:v>
                </c:pt>
                <c:pt idx="7213">
                  <c:v>44598</c:v>
                </c:pt>
                <c:pt idx="7214">
                  <c:v>44599</c:v>
                </c:pt>
                <c:pt idx="7215">
                  <c:v>44600</c:v>
                </c:pt>
                <c:pt idx="7216">
                  <c:v>44601</c:v>
                </c:pt>
                <c:pt idx="7217">
                  <c:v>44602</c:v>
                </c:pt>
                <c:pt idx="7218">
                  <c:v>44603</c:v>
                </c:pt>
                <c:pt idx="7219">
                  <c:v>44604</c:v>
                </c:pt>
                <c:pt idx="7220">
                  <c:v>44605</c:v>
                </c:pt>
                <c:pt idx="7221">
                  <c:v>44606</c:v>
                </c:pt>
                <c:pt idx="7222">
                  <c:v>44607</c:v>
                </c:pt>
                <c:pt idx="7223">
                  <c:v>44608</c:v>
                </c:pt>
                <c:pt idx="7224">
                  <c:v>44609</c:v>
                </c:pt>
                <c:pt idx="7225">
                  <c:v>44610</c:v>
                </c:pt>
                <c:pt idx="7226">
                  <c:v>44611</c:v>
                </c:pt>
                <c:pt idx="7227">
                  <c:v>44612</c:v>
                </c:pt>
                <c:pt idx="7228">
                  <c:v>44613</c:v>
                </c:pt>
                <c:pt idx="7229">
                  <c:v>44614</c:v>
                </c:pt>
                <c:pt idx="7230">
                  <c:v>44615</c:v>
                </c:pt>
                <c:pt idx="7231">
                  <c:v>44616</c:v>
                </c:pt>
                <c:pt idx="7232">
                  <c:v>44617</c:v>
                </c:pt>
                <c:pt idx="7233">
                  <c:v>44618</c:v>
                </c:pt>
                <c:pt idx="7234">
                  <c:v>44619</c:v>
                </c:pt>
                <c:pt idx="7235">
                  <c:v>44620</c:v>
                </c:pt>
                <c:pt idx="7236">
                  <c:v>44621</c:v>
                </c:pt>
                <c:pt idx="7237">
                  <c:v>44622</c:v>
                </c:pt>
                <c:pt idx="7238">
                  <c:v>44623</c:v>
                </c:pt>
                <c:pt idx="7239">
                  <c:v>44624</c:v>
                </c:pt>
                <c:pt idx="7240">
                  <c:v>44625</c:v>
                </c:pt>
                <c:pt idx="7241">
                  <c:v>44626</c:v>
                </c:pt>
                <c:pt idx="7242">
                  <c:v>44627</c:v>
                </c:pt>
                <c:pt idx="7243">
                  <c:v>44628</c:v>
                </c:pt>
                <c:pt idx="7244">
                  <c:v>44629</c:v>
                </c:pt>
                <c:pt idx="7245">
                  <c:v>44630</c:v>
                </c:pt>
                <c:pt idx="7246">
                  <c:v>44631</c:v>
                </c:pt>
                <c:pt idx="7247">
                  <c:v>44632</c:v>
                </c:pt>
                <c:pt idx="7248">
                  <c:v>44633</c:v>
                </c:pt>
                <c:pt idx="7249">
                  <c:v>44634</c:v>
                </c:pt>
                <c:pt idx="7250">
                  <c:v>44635</c:v>
                </c:pt>
                <c:pt idx="7251">
                  <c:v>44636</c:v>
                </c:pt>
                <c:pt idx="7252">
                  <c:v>44637</c:v>
                </c:pt>
                <c:pt idx="7253">
                  <c:v>44638</c:v>
                </c:pt>
                <c:pt idx="7254">
                  <c:v>44639</c:v>
                </c:pt>
                <c:pt idx="7255">
                  <c:v>44640</c:v>
                </c:pt>
                <c:pt idx="7256">
                  <c:v>44641</c:v>
                </c:pt>
                <c:pt idx="7257">
                  <c:v>44642</c:v>
                </c:pt>
                <c:pt idx="7258">
                  <c:v>44643</c:v>
                </c:pt>
                <c:pt idx="7259">
                  <c:v>44644</c:v>
                </c:pt>
                <c:pt idx="7260">
                  <c:v>44645</c:v>
                </c:pt>
                <c:pt idx="7261">
                  <c:v>44646</c:v>
                </c:pt>
                <c:pt idx="7262">
                  <c:v>44647</c:v>
                </c:pt>
                <c:pt idx="7263">
                  <c:v>44648</c:v>
                </c:pt>
                <c:pt idx="7264">
                  <c:v>44649</c:v>
                </c:pt>
                <c:pt idx="7265">
                  <c:v>44650</c:v>
                </c:pt>
                <c:pt idx="7266">
                  <c:v>44651</c:v>
                </c:pt>
                <c:pt idx="7267">
                  <c:v>44652</c:v>
                </c:pt>
                <c:pt idx="7268">
                  <c:v>44653</c:v>
                </c:pt>
                <c:pt idx="7269">
                  <c:v>44654</c:v>
                </c:pt>
                <c:pt idx="7270">
                  <c:v>44655</c:v>
                </c:pt>
                <c:pt idx="7271">
                  <c:v>44656</c:v>
                </c:pt>
                <c:pt idx="7272">
                  <c:v>44657</c:v>
                </c:pt>
                <c:pt idx="7273">
                  <c:v>44658</c:v>
                </c:pt>
                <c:pt idx="7274">
                  <c:v>44659</c:v>
                </c:pt>
                <c:pt idx="7275">
                  <c:v>44660</c:v>
                </c:pt>
                <c:pt idx="7276">
                  <c:v>44661</c:v>
                </c:pt>
              </c:numCache>
            </c:numRef>
          </c:xVal>
          <c:yVal>
            <c:numRef>
              <c:f>'Aqua MLT Data'!$B:$B</c:f>
              <c:numCache>
                <c:formatCode>General</c:formatCode>
                <c:ptCount val="65536"/>
                <c:pt idx="0">
                  <c:v>13.566637482000001</c:v>
                </c:pt>
                <c:pt idx="1">
                  <c:v>13.567304963</c:v>
                </c:pt>
                <c:pt idx="2">
                  <c:v>13.567797646000001</c:v>
                </c:pt>
                <c:pt idx="3">
                  <c:v>13.568286777999999</c:v>
                </c:pt>
                <c:pt idx="4">
                  <c:v>13.568779508</c:v>
                </c:pt>
                <c:pt idx="5">
                  <c:v>13.569289828</c:v>
                </c:pt>
                <c:pt idx="6">
                  <c:v>13.569804429</c:v>
                </c:pt>
                <c:pt idx="7">
                  <c:v>13.570305360000001</c:v>
                </c:pt>
                <c:pt idx="8">
                  <c:v>13.570812236</c:v>
                </c:pt>
                <c:pt idx="9">
                  <c:v>13.571290745000001</c:v>
                </c:pt>
                <c:pt idx="10">
                  <c:v>13.571737558000001</c:v>
                </c:pt>
                <c:pt idx="11">
                  <c:v>13.572176886999999</c:v>
                </c:pt>
                <c:pt idx="12">
                  <c:v>13.572608486</c:v>
                </c:pt>
                <c:pt idx="13">
                  <c:v>13.57304545</c:v>
                </c:pt>
                <c:pt idx="14">
                  <c:v>13.573472744</c:v>
                </c:pt>
                <c:pt idx="15">
                  <c:v>13.573900418999999</c:v>
                </c:pt>
                <c:pt idx="16">
                  <c:v>13.574338604999999</c:v>
                </c:pt>
                <c:pt idx="17">
                  <c:v>13.574773737999999</c:v>
                </c:pt>
                <c:pt idx="18">
                  <c:v>13.575219749</c:v>
                </c:pt>
                <c:pt idx="19">
                  <c:v>13.575674699</c:v>
                </c:pt>
                <c:pt idx="20">
                  <c:v>13.576128287</c:v>
                </c:pt>
                <c:pt idx="21">
                  <c:v>13.576593672</c:v>
                </c:pt>
                <c:pt idx="22">
                  <c:v>13.577053942999999</c:v>
                </c:pt>
                <c:pt idx="23">
                  <c:v>13.57750894</c:v>
                </c:pt>
                <c:pt idx="24">
                  <c:v>13.577970628999999</c:v>
                </c:pt>
                <c:pt idx="25">
                  <c:v>13.578420434</c:v>
                </c:pt>
                <c:pt idx="26">
                  <c:v>13.578869403000001</c:v>
                </c:pt>
                <c:pt idx="27">
                  <c:v>13.579320381</c:v>
                </c:pt>
                <c:pt idx="28">
                  <c:v>13.579762248</c:v>
                </c:pt>
                <c:pt idx="29">
                  <c:v>13.580209876</c:v>
                </c:pt>
                <c:pt idx="30">
                  <c:v>13.580659949999999</c:v>
                </c:pt>
                <c:pt idx="31">
                  <c:v>13.581108324000001</c:v>
                </c:pt>
                <c:pt idx="32">
                  <c:v>13.581543546000001</c:v>
                </c:pt>
                <c:pt idx="33">
                  <c:v>13.581822624000001</c:v>
                </c:pt>
                <c:pt idx="34">
                  <c:v>13.582106855999999</c:v>
                </c:pt>
                <c:pt idx="35">
                  <c:v>13.582369382</c:v>
                </c:pt>
                <c:pt idx="36">
                  <c:v>13.58252147</c:v>
                </c:pt>
                <c:pt idx="37">
                  <c:v>13.582652561</c:v>
                </c:pt>
                <c:pt idx="38">
                  <c:v>13.582635988</c:v>
                </c:pt>
                <c:pt idx="39">
                  <c:v>13.582615302000001</c:v>
                </c:pt>
                <c:pt idx="40">
                  <c:v>13.582576239</c:v>
                </c:pt>
                <c:pt idx="41">
                  <c:v>13.582413725</c:v>
                </c:pt>
                <c:pt idx="42">
                  <c:v>13.582256169000001</c:v>
                </c:pt>
                <c:pt idx="43">
                  <c:v>13.582090203</c:v>
                </c:pt>
                <c:pt idx="44">
                  <c:v>13.581925329000001</c:v>
                </c:pt>
                <c:pt idx="45">
                  <c:v>13.581651741</c:v>
                </c:pt>
                <c:pt idx="46">
                  <c:v>13.581376722</c:v>
                </c:pt>
                <c:pt idx="47">
                  <c:v>13.581112707999999</c:v>
                </c:pt>
                <c:pt idx="48">
                  <c:v>13.580846284</c:v>
                </c:pt>
                <c:pt idx="49">
                  <c:v>13.58059089</c:v>
                </c:pt>
                <c:pt idx="50">
                  <c:v>13.580329167</c:v>
                </c:pt>
                <c:pt idx="51">
                  <c:v>13.58007171</c:v>
                </c:pt>
                <c:pt idx="52">
                  <c:v>13.579807563999999</c:v>
                </c:pt>
                <c:pt idx="53">
                  <c:v>13.579538665999999</c:v>
                </c:pt>
                <c:pt idx="54">
                  <c:v>13.579272913000001</c:v>
                </c:pt>
                <c:pt idx="55">
                  <c:v>13.578999637000001</c:v>
                </c:pt>
                <c:pt idx="56">
                  <c:v>13.578731293000001</c:v>
                </c:pt>
                <c:pt idx="57">
                  <c:v>13.578453783</c:v>
                </c:pt>
                <c:pt idx="58">
                  <c:v>13.578185963999999</c:v>
                </c:pt>
                <c:pt idx="59">
                  <c:v>13.577913935</c:v>
                </c:pt>
                <c:pt idx="60">
                  <c:v>13.577643389</c:v>
                </c:pt>
                <c:pt idx="61">
                  <c:v>13.577379998</c:v>
                </c:pt>
                <c:pt idx="62">
                  <c:v>13.577116891999999</c:v>
                </c:pt>
                <c:pt idx="63">
                  <c:v>13.576863849</c:v>
                </c:pt>
                <c:pt idx="64">
                  <c:v>13.576605560999999</c:v>
                </c:pt>
                <c:pt idx="65">
                  <c:v>13.576356325000001</c:v>
                </c:pt>
                <c:pt idx="66">
                  <c:v>13.576097406000001</c:v>
                </c:pt>
                <c:pt idx="67">
                  <c:v>13.57584454</c:v>
                </c:pt>
                <c:pt idx="68">
                  <c:v>13.575581959999999</c:v>
                </c:pt>
                <c:pt idx="69">
                  <c:v>13.575308211999999</c:v>
                </c:pt>
                <c:pt idx="70">
                  <c:v>13.575036096</c:v>
                </c:pt>
                <c:pt idx="71">
                  <c:v>13.574755858</c:v>
                </c:pt>
                <c:pt idx="72">
                  <c:v>13.574485874000001</c:v>
                </c:pt>
                <c:pt idx="73">
                  <c:v>13.574209467999999</c:v>
                </c:pt>
                <c:pt idx="74">
                  <c:v>13.573946014000001</c:v>
                </c:pt>
                <c:pt idx="75">
                  <c:v>13.573766150000001</c:v>
                </c:pt>
                <c:pt idx="76">
                  <c:v>13.573418632999999</c:v>
                </c:pt>
                <c:pt idx="77">
                  <c:v>13.573160325</c:v>
                </c:pt>
                <c:pt idx="78">
                  <c:v>13.572898649000001</c:v>
                </c:pt>
                <c:pt idx="79">
                  <c:v>13.572641806</c:v>
                </c:pt>
                <c:pt idx="80">
                  <c:v>13.572377061999999</c:v>
                </c:pt>
                <c:pt idx="81">
                  <c:v>13.572117564999999</c:v>
                </c:pt>
                <c:pt idx="82">
                  <c:v>13.571845462000001</c:v>
                </c:pt>
                <c:pt idx="83">
                  <c:v>13.571578939</c:v>
                </c:pt>
                <c:pt idx="84">
                  <c:v>13.571308740999999</c:v>
                </c:pt>
                <c:pt idx="85">
                  <c:v>13.571039696</c:v>
                </c:pt>
                <c:pt idx="86">
                  <c:v>13.570773093</c:v>
                </c:pt>
                <c:pt idx="87">
                  <c:v>13.570500864</c:v>
                </c:pt>
                <c:pt idx="88">
                  <c:v>13.570240771</c:v>
                </c:pt>
                <c:pt idx="89">
                  <c:v>13.569974464</c:v>
                </c:pt>
                <c:pt idx="90">
                  <c:v>13.569719517999999</c:v>
                </c:pt>
                <c:pt idx="91">
                  <c:v>13.569460680000001</c:v>
                </c:pt>
                <c:pt idx="92">
                  <c:v>13.569207896</c:v>
                </c:pt>
                <c:pt idx="93">
                  <c:v>13.568956753</c:v>
                </c:pt>
                <c:pt idx="94">
                  <c:v>13.568701465</c:v>
                </c:pt>
                <c:pt idx="95">
                  <c:v>13.568451976</c:v>
                </c:pt>
                <c:pt idx="96">
                  <c:v>13.568193495999999</c:v>
                </c:pt>
                <c:pt idx="97">
                  <c:v>13.567940870999999</c:v>
                </c:pt>
                <c:pt idx="98">
                  <c:v>13.567677391</c:v>
                </c:pt>
                <c:pt idx="99">
                  <c:v>13.567419080000001</c:v>
                </c:pt>
                <c:pt idx="100">
                  <c:v>13.567157379999999</c:v>
                </c:pt>
                <c:pt idx="101">
                  <c:v>13.566899512999999</c:v>
                </c:pt>
                <c:pt idx="102">
                  <c:v>13.566645813999999</c:v>
                </c:pt>
                <c:pt idx="103">
                  <c:v>13.566390112000001</c:v>
                </c:pt>
                <c:pt idx="104">
                  <c:v>13.566147481</c:v>
                </c:pt>
                <c:pt idx="105">
                  <c:v>13.565897474</c:v>
                </c:pt>
                <c:pt idx="106">
                  <c:v>13.56565675</c:v>
                </c:pt>
                <c:pt idx="107">
                  <c:v>13.565410213</c:v>
                </c:pt>
                <c:pt idx="108">
                  <c:v>13.565165125</c:v>
                </c:pt>
                <c:pt idx="109">
                  <c:v>13.564919084</c:v>
                </c:pt>
                <c:pt idx="110">
                  <c:v>13.564665686</c:v>
                </c:pt>
                <c:pt idx="111">
                  <c:v>13.564405797999999</c:v>
                </c:pt>
                <c:pt idx="112">
                  <c:v>13.564141020999999</c:v>
                </c:pt>
                <c:pt idx="113">
                  <c:v>13.56388636</c:v>
                </c:pt>
                <c:pt idx="114">
                  <c:v>13.563624067999999</c:v>
                </c:pt>
                <c:pt idx="115">
                  <c:v>13.563366511</c:v>
                </c:pt>
                <c:pt idx="116">
                  <c:v>13.563107061</c:v>
                </c:pt>
                <c:pt idx="117">
                  <c:v>13.562849797</c:v>
                </c:pt>
                <c:pt idx="118">
                  <c:v>13.562601312</c:v>
                </c:pt>
                <c:pt idx="119">
                  <c:v>13.56234706</c:v>
                </c:pt>
                <c:pt idx="120">
                  <c:v>13.562107125000001</c:v>
                </c:pt>
                <c:pt idx="121">
                  <c:v>13.56185891</c:v>
                </c:pt>
                <c:pt idx="122">
                  <c:v>13.561623492000001</c:v>
                </c:pt>
                <c:pt idx="123">
                  <c:v>13.561378244</c:v>
                </c:pt>
                <c:pt idx="124">
                  <c:v>13.561135631999999</c:v>
                </c:pt>
                <c:pt idx="125">
                  <c:v>13.560891835</c:v>
                </c:pt>
                <c:pt idx="126">
                  <c:v>13.560643769</c:v>
                </c:pt>
                <c:pt idx="127">
                  <c:v>13.560398345999999</c:v>
                </c:pt>
                <c:pt idx="128">
                  <c:v>13.560151268</c:v>
                </c:pt>
                <c:pt idx="129">
                  <c:v>13.559912236000001</c:v>
                </c:pt>
                <c:pt idx="130">
                  <c:v>13.559672093</c:v>
                </c:pt>
                <c:pt idx="131">
                  <c:v>13.559443697000001</c:v>
                </c:pt>
                <c:pt idx="132">
                  <c:v>13.559210462999999</c:v>
                </c:pt>
                <c:pt idx="133">
                  <c:v>13.558981374</c:v>
                </c:pt>
                <c:pt idx="134">
                  <c:v>13.558758126000001</c:v>
                </c:pt>
                <c:pt idx="135">
                  <c:v>13.558524152</c:v>
                </c:pt>
                <c:pt idx="136">
                  <c:v>13.558289961</c:v>
                </c:pt>
                <c:pt idx="137">
                  <c:v>13.558042419</c:v>
                </c:pt>
                <c:pt idx="138">
                  <c:v>13.5578044</c:v>
                </c:pt>
                <c:pt idx="139">
                  <c:v>13.557556368</c:v>
                </c:pt>
                <c:pt idx="140">
                  <c:v>13.557315729000001</c:v>
                </c:pt>
                <c:pt idx="141">
                  <c:v>13.557072955000001</c:v>
                </c:pt>
                <c:pt idx="142">
                  <c:v>13.556829397</c:v>
                </c:pt>
                <c:pt idx="143">
                  <c:v>13.556593208000001</c:v>
                </c:pt>
                <c:pt idx="144">
                  <c:v>13.556350971000001</c:v>
                </c:pt>
                <c:pt idx="145">
                  <c:v>13.556120418000001</c:v>
                </c:pt>
                <c:pt idx="146">
                  <c:v>13.555889187</c:v>
                </c:pt>
                <c:pt idx="147">
                  <c:v>13.555663435</c:v>
                </c:pt>
                <c:pt idx="148">
                  <c:v>13.555438132000001</c:v>
                </c:pt>
                <c:pt idx="149">
                  <c:v>13.555279998</c:v>
                </c:pt>
                <c:pt idx="150">
                  <c:v>13.555001000000001</c:v>
                </c:pt>
                <c:pt idx="151">
                  <c:v>13.55477716</c:v>
                </c:pt>
                <c:pt idx="152">
                  <c:v>13.554565935999999</c:v>
                </c:pt>
                <c:pt idx="153">
                  <c:v>13.554344248</c:v>
                </c:pt>
                <c:pt idx="154">
                  <c:v>13.554129011000001</c:v>
                </c:pt>
                <c:pt idx="155">
                  <c:v>13.553908379999999</c:v>
                </c:pt>
                <c:pt idx="156">
                  <c:v>13.553688007</c:v>
                </c:pt>
                <c:pt idx="157">
                  <c:v>13.553466941</c:v>
                </c:pt>
                <c:pt idx="158">
                  <c:v>13.553254097</c:v>
                </c:pt>
                <c:pt idx="159">
                  <c:v>13.553050509</c:v>
                </c:pt>
                <c:pt idx="160">
                  <c:v>13.552842172</c:v>
                </c:pt>
                <c:pt idx="161">
                  <c:v>13.552649762</c:v>
                </c:pt>
                <c:pt idx="162">
                  <c:v>13.552449967999999</c:v>
                </c:pt>
                <c:pt idx="163">
                  <c:v>13.552254294000001</c:v>
                </c:pt>
                <c:pt idx="164">
                  <c:v>13.552058597</c:v>
                </c:pt>
                <c:pt idx="165">
                  <c:v>13.551930082</c:v>
                </c:pt>
                <c:pt idx="166">
                  <c:v>13.551664595</c:v>
                </c:pt>
                <c:pt idx="167">
                  <c:v>13.551451019</c:v>
                </c:pt>
                <c:pt idx="168">
                  <c:v>13.551245721000001</c:v>
                </c:pt>
                <c:pt idx="169">
                  <c:v>13.551034369</c:v>
                </c:pt>
                <c:pt idx="170">
                  <c:v>13.550835125000001</c:v>
                </c:pt>
                <c:pt idx="171">
                  <c:v>13.550628649</c:v>
                </c:pt>
                <c:pt idx="172">
                  <c:v>13.550426934000001</c:v>
                </c:pt>
                <c:pt idx="173">
                  <c:v>13.550228948000001</c:v>
                </c:pt>
                <c:pt idx="174">
                  <c:v>13.550032681999999</c:v>
                </c:pt>
                <c:pt idx="175">
                  <c:v>13.549844373000001</c:v>
                </c:pt>
                <c:pt idx="176">
                  <c:v>13.549657744999999</c:v>
                </c:pt>
                <c:pt idx="177">
                  <c:v>13.549483163</c:v>
                </c:pt>
                <c:pt idx="178">
                  <c:v>13.549300723</c:v>
                </c:pt>
                <c:pt idx="179">
                  <c:v>13.549127642</c:v>
                </c:pt>
                <c:pt idx="180">
                  <c:v>13.548948851</c:v>
                </c:pt>
                <c:pt idx="181">
                  <c:v>13.548770849</c:v>
                </c:pt>
                <c:pt idx="182">
                  <c:v>13.548588572</c:v>
                </c:pt>
                <c:pt idx="183">
                  <c:v>13.548402249</c:v>
                </c:pt>
                <c:pt idx="184">
                  <c:v>13.548224771999999</c:v>
                </c:pt>
                <c:pt idx="185">
                  <c:v>13.548040596</c:v>
                </c:pt>
                <c:pt idx="186">
                  <c:v>13.547871130000001</c:v>
                </c:pt>
                <c:pt idx="187">
                  <c:v>13.54770261</c:v>
                </c:pt>
                <c:pt idx="188">
                  <c:v>13.547539111000001</c:v>
                </c:pt>
                <c:pt idx="189">
                  <c:v>13.547384369</c:v>
                </c:pt>
                <c:pt idx="190">
                  <c:v>13.547224623</c:v>
                </c:pt>
                <c:pt idx="191">
                  <c:v>13.547076366000001</c:v>
                </c:pt>
                <c:pt idx="192">
                  <c:v>13.546915829</c:v>
                </c:pt>
                <c:pt idx="193">
                  <c:v>13.546826121</c:v>
                </c:pt>
                <c:pt idx="194">
                  <c:v>13.546577190000001</c:v>
                </c:pt>
                <c:pt idx="195">
                  <c:v>13.546483333999999</c:v>
                </c:pt>
                <c:pt idx="196">
                  <c:v>13.546306656000001</c:v>
                </c:pt>
                <c:pt idx="197">
                  <c:v>13.546132739000001</c:v>
                </c:pt>
                <c:pt idx="198">
                  <c:v>13.545959248999999</c:v>
                </c:pt>
                <c:pt idx="199">
                  <c:v>13.545784403000001</c:v>
                </c:pt>
                <c:pt idx="200">
                  <c:v>13.545624587000001</c:v>
                </c:pt>
                <c:pt idx="201">
                  <c:v>13.545455005000001</c:v>
                </c:pt>
                <c:pt idx="202">
                  <c:v>13.545301692000001</c:v>
                </c:pt>
                <c:pt idx="203">
                  <c:v>13.545147235</c:v>
                </c:pt>
                <c:pt idx="204">
                  <c:v>13.544999788</c:v>
                </c:pt>
                <c:pt idx="205">
                  <c:v>13.544854425</c:v>
                </c:pt>
                <c:pt idx="206">
                  <c:v>13.544709802</c:v>
                </c:pt>
                <c:pt idx="207">
                  <c:v>13.544572372999999</c:v>
                </c:pt>
                <c:pt idx="208">
                  <c:v>13.544427970999999</c:v>
                </c:pt>
                <c:pt idx="209">
                  <c:v>13.544288322</c:v>
                </c:pt>
                <c:pt idx="210">
                  <c:v>13.544138407</c:v>
                </c:pt>
                <c:pt idx="211">
                  <c:v>13.543989085</c:v>
                </c:pt>
                <c:pt idx="212">
                  <c:v>13.543835196</c:v>
                </c:pt>
                <c:pt idx="213">
                  <c:v>13.543683051</c:v>
                </c:pt>
                <c:pt idx="214">
                  <c:v>13.543539229</c:v>
                </c:pt>
                <c:pt idx="215">
                  <c:v>13.543396245</c:v>
                </c:pt>
                <c:pt idx="216">
                  <c:v>13.543267564000001</c:v>
                </c:pt>
                <c:pt idx="217">
                  <c:v>13.543136219000001</c:v>
                </c:pt>
                <c:pt idx="218">
                  <c:v>13.543017287</c:v>
                </c:pt>
                <c:pt idx="219">
                  <c:v>13.542895059999999</c:v>
                </c:pt>
                <c:pt idx="220">
                  <c:v>13.542775654</c:v>
                </c:pt>
                <c:pt idx="221">
                  <c:v>13.542653747999999</c:v>
                </c:pt>
                <c:pt idx="222">
                  <c:v>13.542525094</c:v>
                </c:pt>
                <c:pt idx="223">
                  <c:v>13.542390733</c:v>
                </c:pt>
                <c:pt idx="224">
                  <c:v>13.542251653999999</c:v>
                </c:pt>
                <c:pt idx="225">
                  <c:v>13.542117032</c:v>
                </c:pt>
                <c:pt idx="226">
                  <c:v>13.541975052</c:v>
                </c:pt>
                <c:pt idx="227">
                  <c:v>13.541840471</c:v>
                </c:pt>
                <c:pt idx="228">
                  <c:v>13.541703429</c:v>
                </c:pt>
                <c:pt idx="229">
                  <c:v>13.541570901</c:v>
                </c:pt>
                <c:pt idx="230">
                  <c:v>13.541448487</c:v>
                </c:pt>
                <c:pt idx="231">
                  <c:v>13.541324099000001</c:v>
                </c:pt>
                <c:pt idx="232">
                  <c:v>13.541212822</c:v>
                </c:pt>
                <c:pt idx="233">
                  <c:v>13.541099659</c:v>
                </c:pt>
                <c:pt idx="234">
                  <c:v>13.540999301999999</c:v>
                </c:pt>
                <c:pt idx="235">
                  <c:v>13.540888515000001</c:v>
                </c:pt>
                <c:pt idx="236">
                  <c:v>13.540783711</c:v>
                </c:pt>
                <c:pt idx="237">
                  <c:v>13.540669933</c:v>
                </c:pt>
                <c:pt idx="238">
                  <c:v>13.540551275</c:v>
                </c:pt>
                <c:pt idx="239">
                  <c:v>13.540434934</c:v>
                </c:pt>
                <c:pt idx="240">
                  <c:v>13.540307979</c:v>
                </c:pt>
                <c:pt idx="241">
                  <c:v>13.540189657999999</c:v>
                </c:pt>
                <c:pt idx="242">
                  <c:v>13.540067000000001</c:v>
                </c:pt>
                <c:pt idx="243">
                  <c:v>13.539957919000001</c:v>
                </c:pt>
                <c:pt idx="244">
                  <c:v>13.539850275999999</c:v>
                </c:pt>
                <c:pt idx="245">
                  <c:v>13.539740180000001</c:v>
                </c:pt>
                <c:pt idx="246">
                  <c:v>13.539642546</c:v>
                </c:pt>
                <c:pt idx="247">
                  <c:v>13.539537891</c:v>
                </c:pt>
                <c:pt idx="248">
                  <c:v>13.539442982000001</c:v>
                </c:pt>
                <c:pt idx="249">
                  <c:v>13.539340527</c:v>
                </c:pt>
                <c:pt idx="250">
                  <c:v>13.539242555</c:v>
                </c:pt>
                <c:pt idx="251">
                  <c:v>13.539137541000001</c:v>
                </c:pt>
                <c:pt idx="252">
                  <c:v>13.539026494</c:v>
                </c:pt>
                <c:pt idx="253">
                  <c:v>13.538916905000001</c:v>
                </c:pt>
                <c:pt idx="254">
                  <c:v>13.538798767999999</c:v>
                </c:pt>
                <c:pt idx="255">
                  <c:v>13.538689696</c:v>
                </c:pt>
                <c:pt idx="256">
                  <c:v>13.538573102000001</c:v>
                </c:pt>
                <c:pt idx="257">
                  <c:v>13.538471112</c:v>
                </c:pt>
                <c:pt idx="258">
                  <c:v>13.538363941</c:v>
                </c:pt>
                <c:pt idx="259">
                  <c:v>13.538269523</c:v>
                </c:pt>
                <c:pt idx="260">
                  <c:v>13.538166297</c:v>
                </c:pt>
                <c:pt idx="261">
                  <c:v>13.538091632</c:v>
                </c:pt>
                <c:pt idx="262">
                  <c:v>13.538011348</c:v>
                </c:pt>
                <c:pt idx="263">
                  <c:v>13.537925335000001</c:v>
                </c:pt>
                <c:pt idx="264">
                  <c:v>13.537845194999999</c:v>
                </c:pt>
                <c:pt idx="265">
                  <c:v>13.537758359</c:v>
                </c:pt>
                <c:pt idx="266">
                  <c:v>13.537661633000001</c:v>
                </c:pt>
                <c:pt idx="267">
                  <c:v>13.537559536</c:v>
                </c:pt>
                <c:pt idx="268">
                  <c:v>13.537458503</c:v>
                </c:pt>
                <c:pt idx="269">
                  <c:v>13.537358727999999</c:v>
                </c:pt>
                <c:pt idx="270">
                  <c:v>13.537262922</c:v>
                </c:pt>
                <c:pt idx="271">
                  <c:v>13.537162953999999</c:v>
                </c:pt>
                <c:pt idx="272">
                  <c:v>13.537061748999999</c:v>
                </c:pt>
                <c:pt idx="273">
                  <c:v>13.536990654</c:v>
                </c:pt>
                <c:pt idx="274">
                  <c:v>13.536901597</c:v>
                </c:pt>
                <c:pt idx="275">
                  <c:v>13.536794851</c:v>
                </c:pt>
                <c:pt idx="276">
                  <c:v>13.536735222000001</c:v>
                </c:pt>
                <c:pt idx="277">
                  <c:v>13.536637347999999</c:v>
                </c:pt>
                <c:pt idx="278">
                  <c:v>13.536577453</c:v>
                </c:pt>
                <c:pt idx="279">
                  <c:v>13.536494646</c:v>
                </c:pt>
                <c:pt idx="280">
                  <c:v>13.536409916</c:v>
                </c:pt>
                <c:pt idx="281">
                  <c:v>13.536318533999999</c:v>
                </c:pt>
                <c:pt idx="282">
                  <c:v>13.536234613</c:v>
                </c:pt>
                <c:pt idx="283">
                  <c:v>13.536135442999999</c:v>
                </c:pt>
                <c:pt idx="284">
                  <c:v>13.536060554000001</c:v>
                </c:pt>
                <c:pt idx="285">
                  <c:v>13.535947394000001</c:v>
                </c:pt>
                <c:pt idx="286">
                  <c:v>13.535857032999999</c:v>
                </c:pt>
                <c:pt idx="287">
                  <c:v>13.535775543</c:v>
                </c:pt>
                <c:pt idx="288">
                  <c:v>13.535668868</c:v>
                </c:pt>
                <c:pt idx="289">
                  <c:v>13.535635534000001</c:v>
                </c:pt>
                <c:pt idx="290">
                  <c:v>13.535553675999999</c:v>
                </c:pt>
                <c:pt idx="291">
                  <c:v>13.5355092</c:v>
                </c:pt>
                <c:pt idx="292">
                  <c:v>13.535444433</c:v>
                </c:pt>
                <c:pt idx="293">
                  <c:v>13.535367104000001</c:v>
                </c:pt>
                <c:pt idx="294">
                  <c:v>13.535263523999999</c:v>
                </c:pt>
                <c:pt idx="295">
                  <c:v>13.535146338000001</c:v>
                </c:pt>
                <c:pt idx="296">
                  <c:v>13.535097172</c:v>
                </c:pt>
                <c:pt idx="297">
                  <c:v>13.535056681</c:v>
                </c:pt>
                <c:pt idx="298">
                  <c:v>13.534976846999999</c:v>
                </c:pt>
                <c:pt idx="299">
                  <c:v>13.534895216000001</c:v>
                </c:pt>
                <c:pt idx="300">
                  <c:v>13.534820098999999</c:v>
                </c:pt>
                <c:pt idx="301">
                  <c:v>13.534760292</c:v>
                </c:pt>
                <c:pt idx="302">
                  <c:v>13.534695279999999</c:v>
                </c:pt>
                <c:pt idx="303">
                  <c:v>13.534608989000001</c:v>
                </c:pt>
                <c:pt idx="304">
                  <c:v>13.534579248</c:v>
                </c:pt>
                <c:pt idx="305">
                  <c:v>13.534539413999999</c:v>
                </c:pt>
                <c:pt idx="306">
                  <c:v>13.534491844</c:v>
                </c:pt>
                <c:pt idx="307">
                  <c:v>13.534388963</c:v>
                </c:pt>
                <c:pt idx="308">
                  <c:v>13.534374289000001</c:v>
                </c:pt>
                <c:pt idx="309">
                  <c:v>13.534305445999999</c:v>
                </c:pt>
                <c:pt idx="310">
                  <c:v>13.534240626000001</c:v>
                </c:pt>
                <c:pt idx="311">
                  <c:v>13.534150052999999</c:v>
                </c:pt>
                <c:pt idx="312">
                  <c:v>13.534106252000001</c:v>
                </c:pt>
                <c:pt idx="313">
                  <c:v>13.534047564</c:v>
                </c:pt>
                <c:pt idx="314">
                  <c:v>13.533976674</c:v>
                </c:pt>
                <c:pt idx="315">
                  <c:v>13.533908958</c:v>
                </c:pt>
                <c:pt idx="316">
                  <c:v>13.533853617</c:v>
                </c:pt>
                <c:pt idx="317">
                  <c:v>13.533829258000001</c:v>
                </c:pt>
                <c:pt idx="318">
                  <c:v>13.533797649</c:v>
                </c:pt>
                <c:pt idx="319">
                  <c:v>13.533771077999999</c:v>
                </c:pt>
                <c:pt idx="320">
                  <c:v>13.533738008</c:v>
                </c:pt>
                <c:pt idx="321">
                  <c:v>13.533703775999999</c:v>
                </c:pt>
                <c:pt idx="322">
                  <c:v>13.533649167</c:v>
                </c:pt>
                <c:pt idx="323">
                  <c:v>13.533608360000001</c:v>
                </c:pt>
                <c:pt idx="324">
                  <c:v>13.533534245</c:v>
                </c:pt>
                <c:pt idx="325">
                  <c:v>13.533482196</c:v>
                </c:pt>
                <c:pt idx="326">
                  <c:v>13.533424423</c:v>
                </c:pt>
                <c:pt idx="327">
                  <c:v>13.533360683</c:v>
                </c:pt>
                <c:pt idx="328">
                  <c:v>13.533302990999999</c:v>
                </c:pt>
                <c:pt idx="329">
                  <c:v>13.533258567000001</c:v>
                </c:pt>
                <c:pt idx="330">
                  <c:v>13.533222114000001</c:v>
                </c:pt>
                <c:pt idx="331">
                  <c:v>13.533194623</c:v>
                </c:pt>
                <c:pt idx="332">
                  <c:v>13.533153821999999</c:v>
                </c:pt>
                <c:pt idx="333">
                  <c:v>13.533126368</c:v>
                </c:pt>
                <c:pt idx="334">
                  <c:v>13.533096241999999</c:v>
                </c:pt>
                <c:pt idx="335">
                  <c:v>13.533073015999999</c:v>
                </c:pt>
                <c:pt idx="336">
                  <c:v>13.533032181999999</c:v>
                </c:pt>
                <c:pt idx="337">
                  <c:v>13.533015241999999</c:v>
                </c:pt>
                <c:pt idx="338">
                  <c:v>13.53297601</c:v>
                </c:pt>
                <c:pt idx="339">
                  <c:v>13.532903381000001</c:v>
                </c:pt>
                <c:pt idx="340">
                  <c:v>13.532898708999999</c:v>
                </c:pt>
                <c:pt idx="341">
                  <c:v>13.532847455000001</c:v>
                </c:pt>
                <c:pt idx="342">
                  <c:v>13.532794166</c:v>
                </c:pt>
                <c:pt idx="343">
                  <c:v>13.532765369</c:v>
                </c:pt>
                <c:pt idx="344">
                  <c:v>13.532738787</c:v>
                </c:pt>
                <c:pt idx="345">
                  <c:v>13.532688683</c:v>
                </c:pt>
                <c:pt idx="346">
                  <c:v>13.532699249</c:v>
                </c:pt>
                <c:pt idx="347">
                  <c:v>13.532687484</c:v>
                </c:pt>
                <c:pt idx="348">
                  <c:v>13.532675351</c:v>
                </c:pt>
                <c:pt idx="349">
                  <c:v>13.532664147</c:v>
                </c:pt>
                <c:pt idx="350">
                  <c:v>13.532645527</c:v>
                </c:pt>
                <c:pt idx="351">
                  <c:v>13.532630834000001</c:v>
                </c:pt>
                <c:pt idx="352">
                  <c:v>13.532601315999999</c:v>
                </c:pt>
                <c:pt idx="353">
                  <c:v>13.532581878</c:v>
                </c:pt>
                <c:pt idx="354">
                  <c:v>13.53255504</c:v>
                </c:pt>
                <c:pt idx="355">
                  <c:v>13.532525816</c:v>
                </c:pt>
                <c:pt idx="356">
                  <c:v>13.532495127000001</c:v>
                </c:pt>
                <c:pt idx="357">
                  <c:v>13.532471507</c:v>
                </c:pt>
                <c:pt idx="358">
                  <c:v>13.532455896</c:v>
                </c:pt>
                <c:pt idx="359">
                  <c:v>13.532443204</c:v>
                </c:pt>
                <c:pt idx="360">
                  <c:v>13.532440880999999</c:v>
                </c:pt>
                <c:pt idx="361">
                  <c:v>13.532434347000001</c:v>
                </c:pt>
                <c:pt idx="362">
                  <c:v>13.532433929</c:v>
                </c:pt>
                <c:pt idx="363">
                  <c:v>13.532434291</c:v>
                </c:pt>
                <c:pt idx="364">
                  <c:v>13.532435606</c:v>
                </c:pt>
                <c:pt idx="365">
                  <c:v>13.532429643</c:v>
                </c:pt>
                <c:pt idx="366">
                  <c:v>13.532421242</c:v>
                </c:pt>
                <c:pt idx="367">
                  <c:v>13.532271664</c:v>
                </c:pt>
                <c:pt idx="368">
                  <c:v>13.532396361</c:v>
                </c:pt>
                <c:pt idx="369">
                  <c:v>13.532385451</c:v>
                </c:pt>
                <c:pt idx="370">
                  <c:v>13.532366593000001</c:v>
                </c:pt>
                <c:pt idx="371">
                  <c:v>13.532353985</c:v>
                </c:pt>
                <c:pt idx="372">
                  <c:v>13.53234351</c:v>
                </c:pt>
                <c:pt idx="373">
                  <c:v>13.532339951999999</c:v>
                </c:pt>
                <c:pt idx="374">
                  <c:v>13.532347481</c:v>
                </c:pt>
                <c:pt idx="375">
                  <c:v>13.532357344999999</c:v>
                </c:pt>
                <c:pt idx="376">
                  <c:v>13.532379969999999</c:v>
                </c:pt>
                <c:pt idx="377">
                  <c:v>13.532392035000001</c:v>
                </c:pt>
                <c:pt idx="378">
                  <c:v>13.532259419000001</c:v>
                </c:pt>
                <c:pt idx="379">
                  <c:v>13.532415445</c:v>
                </c:pt>
                <c:pt idx="380">
                  <c:v>13.532416082999999</c:v>
                </c:pt>
                <c:pt idx="381">
                  <c:v>13.532411428</c:v>
                </c:pt>
                <c:pt idx="382">
                  <c:v>13.532405813</c:v>
                </c:pt>
                <c:pt idx="383">
                  <c:v>13.532406523000001</c:v>
                </c:pt>
                <c:pt idx="384">
                  <c:v>13.532401251</c:v>
                </c:pt>
                <c:pt idx="385">
                  <c:v>13.532409502</c:v>
                </c:pt>
                <c:pt idx="386">
                  <c:v>13.532414401</c:v>
                </c:pt>
                <c:pt idx="387">
                  <c:v>13.532429913</c:v>
                </c:pt>
                <c:pt idx="388">
                  <c:v>13.532443306999999</c:v>
                </c:pt>
                <c:pt idx="389">
                  <c:v>13.532462575</c:v>
                </c:pt>
                <c:pt idx="390">
                  <c:v>13.532487769999999</c:v>
                </c:pt>
                <c:pt idx="391">
                  <c:v>13.532507413999999</c:v>
                </c:pt>
                <c:pt idx="392">
                  <c:v>13.53253511</c:v>
                </c:pt>
                <c:pt idx="393">
                  <c:v>13.532553604</c:v>
                </c:pt>
                <c:pt idx="394">
                  <c:v>13.532575502</c:v>
                </c:pt>
                <c:pt idx="395">
                  <c:v>13.532588121</c:v>
                </c:pt>
                <c:pt idx="396">
                  <c:v>13.532600743</c:v>
                </c:pt>
                <c:pt idx="397">
                  <c:v>13.532609751000001</c:v>
                </c:pt>
                <c:pt idx="398">
                  <c:v>13.532613066</c:v>
                </c:pt>
                <c:pt idx="399">
                  <c:v>13.532626239000001</c:v>
                </c:pt>
                <c:pt idx="400">
                  <c:v>13.532634131</c:v>
                </c:pt>
                <c:pt idx="401">
                  <c:v>13.532655076999999</c:v>
                </c:pt>
                <c:pt idx="402">
                  <c:v>13.532676673999999</c:v>
                </c:pt>
                <c:pt idx="403">
                  <c:v>13.532711007</c:v>
                </c:pt>
                <c:pt idx="404">
                  <c:v>13.532741315999999</c:v>
                </c:pt>
                <c:pt idx="405">
                  <c:v>13.532768580999999</c:v>
                </c:pt>
                <c:pt idx="406">
                  <c:v>13.532797288999999</c:v>
                </c:pt>
                <c:pt idx="407">
                  <c:v>13.532813623999999</c:v>
                </c:pt>
                <c:pt idx="408">
                  <c:v>13.532835088000001</c:v>
                </c:pt>
                <c:pt idx="409">
                  <c:v>13.532842097</c:v>
                </c:pt>
                <c:pt idx="410">
                  <c:v>13.532857074000001</c:v>
                </c:pt>
                <c:pt idx="411">
                  <c:v>13.532860954</c:v>
                </c:pt>
                <c:pt idx="412">
                  <c:v>13.532871263000001</c:v>
                </c:pt>
                <c:pt idx="413">
                  <c:v>13.532882537000001</c:v>
                </c:pt>
                <c:pt idx="414">
                  <c:v>13.53289412</c:v>
                </c:pt>
                <c:pt idx="415">
                  <c:v>13.532917017000001</c:v>
                </c:pt>
                <c:pt idx="416">
                  <c:v>13.532934786</c:v>
                </c:pt>
                <c:pt idx="417">
                  <c:v>13.532965975</c:v>
                </c:pt>
                <c:pt idx="418">
                  <c:v>13.532989942</c:v>
                </c:pt>
                <c:pt idx="419">
                  <c:v>13.533022463</c:v>
                </c:pt>
                <c:pt idx="420">
                  <c:v>13.533049957999999</c:v>
                </c:pt>
                <c:pt idx="421">
                  <c:v>13.533076134</c:v>
                </c:pt>
                <c:pt idx="422">
                  <c:v>13.533103596</c:v>
                </c:pt>
                <c:pt idx="423">
                  <c:v>13.533122498999999</c:v>
                </c:pt>
                <c:pt idx="424">
                  <c:v>13.533145465</c:v>
                </c:pt>
                <c:pt idx="425">
                  <c:v>13.533158508</c:v>
                </c:pt>
                <c:pt idx="426">
                  <c:v>13.533177952999999</c:v>
                </c:pt>
                <c:pt idx="427">
                  <c:v>13.533191178999999</c:v>
                </c:pt>
                <c:pt idx="428">
                  <c:v>13.533209786</c:v>
                </c:pt>
                <c:pt idx="429">
                  <c:v>13.533233254000001</c:v>
                </c:pt>
                <c:pt idx="430">
                  <c:v>13.533257863999999</c:v>
                </c:pt>
                <c:pt idx="431">
                  <c:v>13.533293703</c:v>
                </c:pt>
                <c:pt idx="432">
                  <c:v>13.533325505000001</c:v>
                </c:pt>
                <c:pt idx="433">
                  <c:v>13.533367495</c:v>
                </c:pt>
                <c:pt idx="434">
                  <c:v>13.533398982</c:v>
                </c:pt>
                <c:pt idx="435">
                  <c:v>13.533434661999999</c:v>
                </c:pt>
                <c:pt idx="436">
                  <c:v>13.533459846</c:v>
                </c:pt>
                <c:pt idx="437">
                  <c:v>13.533482380000001</c:v>
                </c:pt>
                <c:pt idx="438">
                  <c:v>13.533505584</c:v>
                </c:pt>
                <c:pt idx="439">
                  <c:v>13.533520145000001</c:v>
                </c:pt>
                <c:pt idx="440">
                  <c:v>13.533545031999999</c:v>
                </c:pt>
                <c:pt idx="441">
                  <c:v>13.53356383</c:v>
                </c:pt>
                <c:pt idx="442">
                  <c:v>13.533590712000001</c:v>
                </c:pt>
                <c:pt idx="443">
                  <c:v>13.533615817999999</c:v>
                </c:pt>
                <c:pt idx="444">
                  <c:v>13.533645237</c:v>
                </c:pt>
                <c:pt idx="445">
                  <c:v>13.533676966</c:v>
                </c:pt>
                <c:pt idx="446">
                  <c:v>13.533706889999999</c:v>
                </c:pt>
                <c:pt idx="447">
                  <c:v>13.533744791</c:v>
                </c:pt>
                <c:pt idx="448">
                  <c:v>13.533776717</c:v>
                </c:pt>
                <c:pt idx="449">
                  <c:v>13.533816569000001</c:v>
                </c:pt>
                <c:pt idx="450">
                  <c:v>13.533847724999999</c:v>
                </c:pt>
                <c:pt idx="451">
                  <c:v>13.533882558</c:v>
                </c:pt>
                <c:pt idx="452">
                  <c:v>13.533909759</c:v>
                </c:pt>
                <c:pt idx="453">
                  <c:v>13.533934168</c:v>
                </c:pt>
                <c:pt idx="454">
                  <c:v>13.533962655</c:v>
                </c:pt>
                <c:pt idx="455">
                  <c:v>13.533984338</c:v>
                </c:pt>
                <c:pt idx="456">
                  <c:v>13.534016015000001</c:v>
                </c:pt>
                <c:pt idx="457">
                  <c:v>13.534045518999999</c:v>
                </c:pt>
                <c:pt idx="458">
                  <c:v>13.534085150999999</c:v>
                </c:pt>
                <c:pt idx="459">
                  <c:v>13.534122195</c:v>
                </c:pt>
                <c:pt idx="460">
                  <c:v>13.53416359</c:v>
                </c:pt>
                <c:pt idx="461">
                  <c:v>13.534206279999999</c:v>
                </c:pt>
                <c:pt idx="462">
                  <c:v>13.534245205</c:v>
                </c:pt>
                <c:pt idx="463">
                  <c:v>13.534288975999999</c:v>
                </c:pt>
                <c:pt idx="464">
                  <c:v>13.534321596</c:v>
                </c:pt>
                <c:pt idx="465">
                  <c:v>13.534331259</c:v>
                </c:pt>
                <c:pt idx="466">
                  <c:v>13.534341875999999</c:v>
                </c:pt>
                <c:pt idx="467">
                  <c:v>13.534358993</c:v>
                </c:pt>
                <c:pt idx="468">
                  <c:v>13.534369959999999</c:v>
                </c:pt>
                <c:pt idx="469">
                  <c:v>13.534382018000001</c:v>
                </c:pt>
                <c:pt idx="470">
                  <c:v>13.534398726999999</c:v>
                </c:pt>
                <c:pt idx="471">
                  <c:v>13.534412874999999</c:v>
                </c:pt>
                <c:pt idx="472">
                  <c:v>13.534437624000001</c:v>
                </c:pt>
                <c:pt idx="473">
                  <c:v>13.534456489</c:v>
                </c:pt>
                <c:pt idx="474">
                  <c:v>13.534486477</c:v>
                </c:pt>
                <c:pt idx="475">
                  <c:v>13.534511597</c:v>
                </c:pt>
                <c:pt idx="476">
                  <c:v>13.534396908</c:v>
                </c:pt>
                <c:pt idx="477">
                  <c:v>13.534566779</c:v>
                </c:pt>
                <c:pt idx="478">
                  <c:v>13.534592974000001</c:v>
                </c:pt>
                <c:pt idx="479">
                  <c:v>13.534623439000001</c:v>
                </c:pt>
                <c:pt idx="480">
                  <c:v>13.534644622</c:v>
                </c:pt>
                <c:pt idx="481">
                  <c:v>13.534669239999999</c:v>
                </c:pt>
                <c:pt idx="482">
                  <c:v>13.534687965</c:v>
                </c:pt>
                <c:pt idx="483">
                  <c:v>13.534713332000001</c:v>
                </c:pt>
                <c:pt idx="484">
                  <c:v>13.534737585</c:v>
                </c:pt>
                <c:pt idx="485">
                  <c:v>13.534764809</c:v>
                </c:pt>
                <c:pt idx="486">
                  <c:v>13.534799826</c:v>
                </c:pt>
                <c:pt idx="487">
                  <c:v>13.534833151000001</c:v>
                </c:pt>
                <c:pt idx="488">
                  <c:v>13.534876702</c:v>
                </c:pt>
                <c:pt idx="489">
                  <c:v>13.534911888</c:v>
                </c:pt>
                <c:pt idx="490">
                  <c:v>13.534958567</c:v>
                </c:pt>
                <c:pt idx="491">
                  <c:v>13.534994329</c:v>
                </c:pt>
                <c:pt idx="492">
                  <c:v>13.535032530000001</c:v>
                </c:pt>
                <c:pt idx="493">
                  <c:v>13.535068580000001</c:v>
                </c:pt>
                <c:pt idx="494">
                  <c:v>13.535098054000001</c:v>
                </c:pt>
                <c:pt idx="495">
                  <c:v>13.535134909</c:v>
                </c:pt>
                <c:pt idx="496">
                  <c:v>13.535164433</c:v>
                </c:pt>
                <c:pt idx="497">
                  <c:v>13.535203917</c:v>
                </c:pt>
                <c:pt idx="498">
                  <c:v>13.535237838</c:v>
                </c:pt>
                <c:pt idx="499">
                  <c:v>13.535278975000001</c:v>
                </c:pt>
                <c:pt idx="500">
                  <c:v>13.535318800000001</c:v>
                </c:pt>
                <c:pt idx="501">
                  <c:v>13.535361526000001</c:v>
                </c:pt>
                <c:pt idx="502">
                  <c:v>13.535412166</c:v>
                </c:pt>
                <c:pt idx="503">
                  <c:v>13.535457790000001</c:v>
                </c:pt>
                <c:pt idx="504">
                  <c:v>13.535514643999999</c:v>
                </c:pt>
                <c:pt idx="505">
                  <c:v>13.535562995999999</c:v>
                </c:pt>
                <c:pt idx="506">
                  <c:v>13.535621645999999</c:v>
                </c:pt>
                <c:pt idx="507">
                  <c:v>13.535671216000001</c:v>
                </c:pt>
                <c:pt idx="508">
                  <c:v>13.535722908</c:v>
                </c:pt>
                <c:pt idx="509">
                  <c:v>13.535772366</c:v>
                </c:pt>
                <c:pt idx="510">
                  <c:v>13.535820021999999</c:v>
                </c:pt>
                <c:pt idx="511">
                  <c:v>13.535873507</c:v>
                </c:pt>
                <c:pt idx="512">
                  <c:v>13.535922046</c:v>
                </c:pt>
                <c:pt idx="513">
                  <c:v>13.535984551</c:v>
                </c:pt>
                <c:pt idx="514">
                  <c:v>13.536043482</c:v>
                </c:pt>
                <c:pt idx="515">
                  <c:v>13.536112813000001</c:v>
                </c:pt>
                <c:pt idx="516">
                  <c:v>13.536180781000001</c:v>
                </c:pt>
                <c:pt idx="517">
                  <c:v>13.536251425</c:v>
                </c:pt>
                <c:pt idx="518">
                  <c:v>13.536325769999999</c:v>
                </c:pt>
                <c:pt idx="519">
                  <c:v>13.536391949</c:v>
                </c:pt>
                <c:pt idx="520">
                  <c:v>13.536466761</c:v>
                </c:pt>
                <c:pt idx="521">
                  <c:v>13.536617079000001</c:v>
                </c:pt>
                <c:pt idx="522">
                  <c:v>13.536608794999999</c:v>
                </c:pt>
                <c:pt idx="523">
                  <c:v>13.536568092</c:v>
                </c:pt>
                <c:pt idx="524">
                  <c:v>13.5365328</c:v>
                </c:pt>
                <c:pt idx="525">
                  <c:v>13.536497804</c:v>
                </c:pt>
                <c:pt idx="526">
                  <c:v>13.536462629000001</c:v>
                </c:pt>
                <c:pt idx="527">
                  <c:v>13.536436025</c:v>
                </c:pt>
                <c:pt idx="528">
                  <c:v>13.536405582</c:v>
                </c:pt>
                <c:pt idx="529">
                  <c:v>13.536387524</c:v>
                </c:pt>
                <c:pt idx="530">
                  <c:v>13.536364774000001</c:v>
                </c:pt>
                <c:pt idx="531">
                  <c:v>13.536351474</c:v>
                </c:pt>
                <c:pt idx="532">
                  <c:v>13.536335973</c:v>
                </c:pt>
                <c:pt idx="533">
                  <c:v>13.53632331</c:v>
                </c:pt>
                <c:pt idx="534">
                  <c:v>13.536315696999999</c:v>
                </c:pt>
                <c:pt idx="535">
                  <c:v>13.536300656</c:v>
                </c:pt>
                <c:pt idx="536">
                  <c:v>13.536293647000001</c:v>
                </c:pt>
                <c:pt idx="537">
                  <c:v>13.536276519999999</c:v>
                </c:pt>
                <c:pt idx="538">
                  <c:v>13.536266223</c:v>
                </c:pt>
                <c:pt idx="539">
                  <c:v>13.536247576999999</c:v>
                </c:pt>
                <c:pt idx="540">
                  <c:v>13.536236285999999</c:v>
                </c:pt>
                <c:pt idx="541">
                  <c:v>13.536229014</c:v>
                </c:pt>
                <c:pt idx="542">
                  <c:v>13.536223816</c:v>
                </c:pt>
                <c:pt idx="543">
                  <c:v>13.536231367999999</c:v>
                </c:pt>
                <c:pt idx="544">
                  <c:v>13.53623814</c:v>
                </c:pt>
                <c:pt idx="545">
                  <c:v>13.536256289000001</c:v>
                </c:pt>
                <c:pt idx="546">
                  <c:v>13.536267869</c:v>
                </c:pt>
                <c:pt idx="547">
                  <c:v>13.536286369000001</c:v>
                </c:pt>
                <c:pt idx="548">
                  <c:v>13.53629613</c:v>
                </c:pt>
                <c:pt idx="549">
                  <c:v>13.536305067000001</c:v>
                </c:pt>
                <c:pt idx="550">
                  <c:v>13.536313453</c:v>
                </c:pt>
                <c:pt idx="551">
                  <c:v>13.536163006000001</c:v>
                </c:pt>
                <c:pt idx="552">
                  <c:v>13.536305838000001</c:v>
                </c:pt>
                <c:pt idx="553">
                  <c:v>13.536299372</c:v>
                </c:pt>
                <c:pt idx="554">
                  <c:v>13.536302782</c:v>
                </c:pt>
                <c:pt idx="555">
                  <c:v>13.536302125000001</c:v>
                </c:pt>
                <c:pt idx="556">
                  <c:v>13.536311968</c:v>
                </c:pt>
                <c:pt idx="557">
                  <c:v>13.536323794999999</c:v>
                </c:pt>
                <c:pt idx="558">
                  <c:v>13.536335342999999</c:v>
                </c:pt>
                <c:pt idx="559">
                  <c:v>13.536357886999999</c:v>
                </c:pt>
                <c:pt idx="560">
                  <c:v>13.536374808</c:v>
                </c:pt>
                <c:pt idx="561">
                  <c:v>13.536401772</c:v>
                </c:pt>
                <c:pt idx="562">
                  <c:v>13.536421439</c:v>
                </c:pt>
                <c:pt idx="563">
                  <c:v>13.536448144</c:v>
                </c:pt>
                <c:pt idx="564">
                  <c:v>13.536468048</c:v>
                </c:pt>
                <c:pt idx="565">
                  <c:v>13.536486742999999</c:v>
                </c:pt>
                <c:pt idx="566">
                  <c:v>13.536506356</c:v>
                </c:pt>
                <c:pt idx="567">
                  <c:v>13.536518611</c:v>
                </c:pt>
                <c:pt idx="568">
                  <c:v>13.536540972999999</c:v>
                </c:pt>
                <c:pt idx="569">
                  <c:v>13.536561746</c:v>
                </c:pt>
                <c:pt idx="570">
                  <c:v>13.536598297999999</c:v>
                </c:pt>
                <c:pt idx="571">
                  <c:v>13.536635044000001</c:v>
                </c:pt>
                <c:pt idx="572">
                  <c:v>13.53667778</c:v>
                </c:pt>
                <c:pt idx="573">
                  <c:v>13.536725344000001</c:v>
                </c:pt>
                <c:pt idx="574">
                  <c:v>13.536771222</c:v>
                </c:pt>
                <c:pt idx="575">
                  <c:v>13.536821345</c:v>
                </c:pt>
                <c:pt idx="576">
                  <c:v>13.536861014999999</c:v>
                </c:pt>
                <c:pt idx="577">
                  <c:v>13.536908258</c:v>
                </c:pt>
                <c:pt idx="578">
                  <c:v>13.536781582</c:v>
                </c:pt>
                <c:pt idx="579">
                  <c:v>13.536983729999999</c:v>
                </c:pt>
                <c:pt idx="580">
                  <c:v>13.537018485999999</c:v>
                </c:pt>
                <c:pt idx="581">
                  <c:v>13.537053171</c:v>
                </c:pt>
                <c:pt idx="582">
                  <c:v>13.537095035</c:v>
                </c:pt>
                <c:pt idx="583">
                  <c:v>13.53713301</c:v>
                </c:pt>
                <c:pt idx="584">
                  <c:v>13.537184408</c:v>
                </c:pt>
                <c:pt idx="585">
                  <c:v>13.537231237</c:v>
                </c:pt>
                <c:pt idx="586">
                  <c:v>13.537292015</c:v>
                </c:pt>
                <c:pt idx="587">
                  <c:v>13.537350533</c:v>
                </c:pt>
                <c:pt idx="588">
                  <c:v>13.537414815</c:v>
                </c:pt>
                <c:pt idx="589">
                  <c:v>13.537481064</c:v>
                </c:pt>
                <c:pt idx="590">
                  <c:v>13.537543628</c:v>
                </c:pt>
                <c:pt idx="591">
                  <c:v>13.537613063</c:v>
                </c:pt>
                <c:pt idx="592">
                  <c:v>13.537669522</c:v>
                </c:pt>
                <c:pt idx="593">
                  <c:v>13.537730073000001</c:v>
                </c:pt>
                <c:pt idx="594">
                  <c:v>13.537778064999999</c:v>
                </c:pt>
                <c:pt idx="595">
                  <c:v>13.537829819000001</c:v>
                </c:pt>
                <c:pt idx="596">
                  <c:v>13.537876989000001</c:v>
                </c:pt>
                <c:pt idx="597">
                  <c:v>13.537925604</c:v>
                </c:pt>
                <c:pt idx="598">
                  <c:v>13.537987448999999</c:v>
                </c:pt>
                <c:pt idx="599">
                  <c:v>13.538049151999999</c:v>
                </c:pt>
                <c:pt idx="600">
                  <c:v>13.53812613</c:v>
                </c:pt>
                <c:pt idx="601">
                  <c:v>13.538200592999999</c:v>
                </c:pt>
                <c:pt idx="602">
                  <c:v>13.538281029</c:v>
                </c:pt>
                <c:pt idx="603">
                  <c:v>13.53835836</c:v>
                </c:pt>
                <c:pt idx="604">
                  <c:v>13.538436168</c:v>
                </c:pt>
                <c:pt idx="605">
                  <c:v>13.538494173</c:v>
                </c:pt>
                <c:pt idx="606">
                  <c:v>13.538579071999999</c:v>
                </c:pt>
                <c:pt idx="607">
                  <c:v>13.538650322000001</c:v>
                </c:pt>
                <c:pt idx="608">
                  <c:v>13.538710542</c:v>
                </c:pt>
                <c:pt idx="609">
                  <c:v>13.538777258</c:v>
                </c:pt>
                <c:pt idx="610">
                  <c:v>13.538842599000001</c:v>
                </c:pt>
                <c:pt idx="611">
                  <c:v>13.538913197999999</c:v>
                </c:pt>
                <c:pt idx="612">
                  <c:v>13.538984649</c:v>
                </c:pt>
                <c:pt idx="613">
                  <c:v>13.539039751000001</c:v>
                </c:pt>
                <c:pt idx="614">
                  <c:v>13.539142882</c:v>
                </c:pt>
                <c:pt idx="615">
                  <c:v>13.539222837000001</c:v>
                </c:pt>
                <c:pt idx="616">
                  <c:v>13.53932346</c:v>
                </c:pt>
                <c:pt idx="617">
                  <c:v>13.539413171</c:v>
                </c:pt>
                <c:pt idx="618">
                  <c:v>13.539513375</c:v>
                </c:pt>
                <c:pt idx="619">
                  <c:v>13.539601003</c:v>
                </c:pt>
                <c:pt idx="620">
                  <c:v>13.539700701999999</c:v>
                </c:pt>
                <c:pt idx="621">
                  <c:v>13.539785953999999</c:v>
                </c:pt>
                <c:pt idx="622">
                  <c:v>13.539857138</c:v>
                </c:pt>
                <c:pt idx="623">
                  <c:v>13.539925545999999</c:v>
                </c:pt>
                <c:pt idx="624">
                  <c:v>13.53999368</c:v>
                </c:pt>
                <c:pt idx="625">
                  <c:v>13.540078477</c:v>
                </c:pt>
                <c:pt idx="626">
                  <c:v>13.540154530000001</c:v>
                </c:pt>
                <c:pt idx="627">
                  <c:v>13.540252113999999</c:v>
                </c:pt>
                <c:pt idx="628">
                  <c:v>13.540328875</c:v>
                </c:pt>
                <c:pt idx="629">
                  <c:v>13.540429083999999</c:v>
                </c:pt>
                <c:pt idx="630">
                  <c:v>13.540508752999999</c:v>
                </c:pt>
                <c:pt idx="631">
                  <c:v>13.54060638</c:v>
                </c:pt>
                <c:pt idx="632">
                  <c:v>13.540720889999999</c:v>
                </c:pt>
                <c:pt idx="633">
                  <c:v>13.54079576</c:v>
                </c:pt>
                <c:pt idx="634">
                  <c:v>13.540915705</c:v>
                </c:pt>
                <c:pt idx="635">
                  <c:v>13.540971768</c:v>
                </c:pt>
                <c:pt idx="636">
                  <c:v>13.541068247</c:v>
                </c:pt>
                <c:pt idx="637">
                  <c:v>13.541149047999999</c:v>
                </c:pt>
                <c:pt idx="638">
                  <c:v>13.541217375</c:v>
                </c:pt>
                <c:pt idx="639">
                  <c:v>13.541300581</c:v>
                </c:pt>
                <c:pt idx="640">
                  <c:v>13.541406879</c:v>
                </c:pt>
                <c:pt idx="641">
                  <c:v>13.541488827</c:v>
                </c:pt>
                <c:pt idx="642">
                  <c:v>13.541582113</c:v>
                </c:pt>
                <c:pt idx="643">
                  <c:v>13.541677462999999</c:v>
                </c:pt>
                <c:pt idx="644">
                  <c:v>13.541772881</c:v>
                </c:pt>
                <c:pt idx="645">
                  <c:v>13.541887661000001</c:v>
                </c:pt>
                <c:pt idx="646">
                  <c:v>13.541991468999999</c:v>
                </c:pt>
                <c:pt idx="647">
                  <c:v>13.542102707</c:v>
                </c:pt>
                <c:pt idx="648">
                  <c:v>13.542221718</c:v>
                </c:pt>
                <c:pt idx="649">
                  <c:v>13.542312898</c:v>
                </c:pt>
                <c:pt idx="650">
                  <c:v>13.542432918999999</c:v>
                </c:pt>
                <c:pt idx="651">
                  <c:v>13.542508969</c:v>
                </c:pt>
                <c:pt idx="652">
                  <c:v>13.542562286000001</c:v>
                </c:pt>
                <c:pt idx="653">
                  <c:v>13.542682968999999</c:v>
                </c:pt>
                <c:pt idx="654">
                  <c:v>13.542736546</c:v>
                </c:pt>
                <c:pt idx="655">
                  <c:v>13.542874476</c:v>
                </c:pt>
                <c:pt idx="656">
                  <c:v>13.542965342</c:v>
                </c:pt>
                <c:pt idx="657">
                  <c:v>13.543034408</c:v>
                </c:pt>
                <c:pt idx="658">
                  <c:v>13.543212935</c:v>
                </c:pt>
                <c:pt idx="659">
                  <c:v>13.543338890999999</c:v>
                </c:pt>
                <c:pt idx="660">
                  <c:v>13.54345902</c:v>
                </c:pt>
                <c:pt idx="661">
                  <c:v>13.543564872999999</c:v>
                </c:pt>
                <c:pt idx="662">
                  <c:v>13.543658835</c:v>
                </c:pt>
                <c:pt idx="663">
                  <c:v>13.543749882</c:v>
                </c:pt>
                <c:pt idx="664">
                  <c:v>13.543877243000001</c:v>
                </c:pt>
                <c:pt idx="665">
                  <c:v>13.543997961000001</c:v>
                </c:pt>
                <c:pt idx="666">
                  <c:v>13.5441302</c:v>
                </c:pt>
                <c:pt idx="667">
                  <c:v>13.544231816</c:v>
                </c:pt>
                <c:pt idx="668">
                  <c:v>13.544299981</c:v>
                </c:pt>
                <c:pt idx="669">
                  <c:v>13.544368778999999</c:v>
                </c:pt>
                <c:pt idx="670">
                  <c:v>13.544561687</c:v>
                </c:pt>
                <c:pt idx="671">
                  <c:v>13.544687852999999</c:v>
                </c:pt>
                <c:pt idx="672">
                  <c:v>13.544792468000001</c:v>
                </c:pt>
                <c:pt idx="673">
                  <c:v>13.544950180000001</c:v>
                </c:pt>
                <c:pt idx="674">
                  <c:v>13.54494916</c:v>
                </c:pt>
                <c:pt idx="675">
                  <c:v>13.545221785000001</c:v>
                </c:pt>
                <c:pt idx="676">
                  <c:v>13.545240728</c:v>
                </c:pt>
                <c:pt idx="677">
                  <c:v>13.545482804000001</c:v>
                </c:pt>
                <c:pt idx="678">
                  <c:v>13.545606703000001</c:v>
                </c:pt>
                <c:pt idx="679">
                  <c:v>13.545702411000001</c:v>
                </c:pt>
                <c:pt idx="680">
                  <c:v>13.54575958</c:v>
                </c:pt>
                <c:pt idx="681">
                  <c:v>13.545949686</c:v>
                </c:pt>
                <c:pt idx="682">
                  <c:v>13.546073337999999</c:v>
                </c:pt>
                <c:pt idx="683">
                  <c:v>13.546193756999999</c:v>
                </c:pt>
                <c:pt idx="684">
                  <c:v>13.546127050000001</c:v>
                </c:pt>
                <c:pt idx="685">
                  <c:v>13.546431318</c:v>
                </c:pt>
                <c:pt idx="686">
                  <c:v>13.546586253999999</c:v>
                </c:pt>
                <c:pt idx="687">
                  <c:v>13.546758837</c:v>
                </c:pt>
                <c:pt idx="688">
                  <c:v>13.546906259</c:v>
                </c:pt>
                <c:pt idx="689">
                  <c:v>13.547009496999999</c:v>
                </c:pt>
                <c:pt idx="690">
                  <c:v>13.547207780000001</c:v>
                </c:pt>
                <c:pt idx="691">
                  <c:v>13.547280217999999</c:v>
                </c:pt>
                <c:pt idx="692">
                  <c:v>13.547497267000001</c:v>
                </c:pt>
                <c:pt idx="693">
                  <c:v>13.547634894</c:v>
                </c:pt>
                <c:pt idx="694">
                  <c:v>13.547771013</c:v>
                </c:pt>
                <c:pt idx="695">
                  <c:v>13.547863680000001</c:v>
                </c:pt>
                <c:pt idx="696">
                  <c:v>13.548002019</c:v>
                </c:pt>
                <c:pt idx="697">
                  <c:v>13.548158232</c:v>
                </c:pt>
                <c:pt idx="698">
                  <c:v>13.548182007999999</c:v>
                </c:pt>
                <c:pt idx="699">
                  <c:v>13.548218248</c:v>
                </c:pt>
                <c:pt idx="700">
                  <c:v>13.548300661000001</c:v>
                </c:pt>
                <c:pt idx="701">
                  <c:v>13.548342755</c:v>
                </c:pt>
                <c:pt idx="702">
                  <c:v>13.548388167000001</c:v>
                </c:pt>
                <c:pt idx="703">
                  <c:v>13.548488887</c:v>
                </c:pt>
                <c:pt idx="704">
                  <c:v>13.548550333</c:v>
                </c:pt>
                <c:pt idx="705">
                  <c:v>13.548618207000001</c:v>
                </c:pt>
                <c:pt idx="706">
                  <c:v>13.548628106000001</c:v>
                </c:pt>
                <c:pt idx="707">
                  <c:v>13.548544080999999</c:v>
                </c:pt>
                <c:pt idx="708">
                  <c:v>13.548737757</c:v>
                </c:pt>
                <c:pt idx="709">
                  <c:v>13.548808234999999</c:v>
                </c:pt>
                <c:pt idx="710">
                  <c:v>13.548856489</c:v>
                </c:pt>
                <c:pt idx="711">
                  <c:v>13.548827549</c:v>
                </c:pt>
                <c:pt idx="712">
                  <c:v>13.548969360999999</c:v>
                </c:pt>
                <c:pt idx="713">
                  <c:v>13.549030554</c:v>
                </c:pt>
                <c:pt idx="714">
                  <c:v>13.549101069000001</c:v>
                </c:pt>
                <c:pt idx="715">
                  <c:v>13.548994526</c:v>
                </c:pt>
                <c:pt idx="716">
                  <c:v>13.549260873</c:v>
                </c:pt>
                <c:pt idx="717">
                  <c:v>13.549340748000001</c:v>
                </c:pt>
                <c:pt idx="718">
                  <c:v>13.549232648</c:v>
                </c:pt>
                <c:pt idx="719">
                  <c:v>13.549494884</c:v>
                </c:pt>
                <c:pt idx="720">
                  <c:v>13.549559305000001</c:v>
                </c:pt>
                <c:pt idx="721">
                  <c:v>13.549641565</c:v>
                </c:pt>
                <c:pt idx="722">
                  <c:v>13.549671722999999</c:v>
                </c:pt>
                <c:pt idx="723">
                  <c:v>13.54975477</c:v>
                </c:pt>
                <c:pt idx="724">
                  <c:v>13.549821814</c:v>
                </c:pt>
                <c:pt idx="725">
                  <c:v>13.549871776</c:v>
                </c:pt>
                <c:pt idx="726">
                  <c:v>13.54993518</c:v>
                </c:pt>
                <c:pt idx="727">
                  <c:v>13.550002602999999</c:v>
                </c:pt>
                <c:pt idx="728">
                  <c:v>13.550083448000001</c:v>
                </c:pt>
                <c:pt idx="729">
                  <c:v>13.550163503</c:v>
                </c:pt>
                <c:pt idx="730">
                  <c:v>13.550256750999999</c:v>
                </c:pt>
                <c:pt idx="731">
                  <c:v>13.550354616</c:v>
                </c:pt>
                <c:pt idx="732">
                  <c:v>13.550441232000001</c:v>
                </c:pt>
                <c:pt idx="733">
                  <c:v>13.550529372</c:v>
                </c:pt>
                <c:pt idx="734">
                  <c:v>13.550608112999999</c:v>
                </c:pt>
                <c:pt idx="735">
                  <c:v>13.550690100000001</c:v>
                </c:pt>
                <c:pt idx="736">
                  <c:v>13.550758586000001</c:v>
                </c:pt>
                <c:pt idx="737">
                  <c:v>13.550845045000001</c:v>
                </c:pt>
                <c:pt idx="738">
                  <c:v>13.550903997000001</c:v>
                </c:pt>
                <c:pt idx="739">
                  <c:v>13.550982726000001</c:v>
                </c:pt>
                <c:pt idx="740">
                  <c:v>13.551070459</c:v>
                </c:pt>
                <c:pt idx="741">
                  <c:v>13.551147057</c:v>
                </c:pt>
                <c:pt idx="742">
                  <c:v>13.551241266</c:v>
                </c:pt>
                <c:pt idx="743">
                  <c:v>13.551334885999999</c:v>
                </c:pt>
                <c:pt idx="744">
                  <c:v>13.551439378</c:v>
                </c:pt>
                <c:pt idx="745">
                  <c:v>13.551537969</c:v>
                </c:pt>
                <c:pt idx="746">
                  <c:v>13.551644510999999</c:v>
                </c:pt>
                <c:pt idx="747">
                  <c:v>13.551741127</c:v>
                </c:pt>
                <c:pt idx="748">
                  <c:v>13.551839141</c:v>
                </c:pt>
                <c:pt idx="749">
                  <c:v>13.551933817</c:v>
                </c:pt>
                <c:pt idx="750">
                  <c:v>13.552020200999999</c:v>
                </c:pt>
                <c:pt idx="751">
                  <c:v>13.552112884</c:v>
                </c:pt>
                <c:pt idx="752">
                  <c:v>13.552194303</c:v>
                </c:pt>
                <c:pt idx="753">
                  <c:v>13.552285433</c:v>
                </c:pt>
                <c:pt idx="754">
                  <c:v>13.552367780999999</c:v>
                </c:pt>
                <c:pt idx="755">
                  <c:v>13.552464063</c:v>
                </c:pt>
                <c:pt idx="756">
                  <c:v>13.5525594</c:v>
                </c:pt>
                <c:pt idx="757">
                  <c:v>13.55266076</c:v>
                </c:pt>
                <c:pt idx="758">
                  <c:v>13.552773386</c:v>
                </c:pt>
                <c:pt idx="759">
                  <c:v>13.552881417</c:v>
                </c:pt>
                <c:pt idx="760">
                  <c:v>13.55300332</c:v>
                </c:pt>
                <c:pt idx="761">
                  <c:v>13.553110237</c:v>
                </c:pt>
                <c:pt idx="762">
                  <c:v>13.553221898</c:v>
                </c:pt>
                <c:pt idx="763">
                  <c:v>13.55332078</c:v>
                </c:pt>
                <c:pt idx="764">
                  <c:v>13.553416053999999</c:v>
                </c:pt>
                <c:pt idx="765">
                  <c:v>13.553508656</c:v>
                </c:pt>
                <c:pt idx="766">
                  <c:v>13.553598112</c:v>
                </c:pt>
                <c:pt idx="767">
                  <c:v>13.553697218</c:v>
                </c:pt>
                <c:pt idx="768">
                  <c:v>13.553791392000001</c:v>
                </c:pt>
                <c:pt idx="769">
                  <c:v>13.553900022000001</c:v>
                </c:pt>
                <c:pt idx="770">
                  <c:v>13.553998250999999</c:v>
                </c:pt>
                <c:pt idx="771">
                  <c:v>13.554115522</c:v>
                </c:pt>
                <c:pt idx="772">
                  <c:v>13.554230281000001</c:v>
                </c:pt>
                <c:pt idx="773">
                  <c:v>13.554343239</c:v>
                </c:pt>
                <c:pt idx="774">
                  <c:v>13.554460521999999</c:v>
                </c:pt>
                <c:pt idx="775">
                  <c:v>13.554571008</c:v>
                </c:pt>
                <c:pt idx="776">
                  <c:v>13.554686634999999</c:v>
                </c:pt>
                <c:pt idx="777">
                  <c:v>13.554791914999999</c:v>
                </c:pt>
                <c:pt idx="778">
                  <c:v>13.554903885</c:v>
                </c:pt>
                <c:pt idx="779">
                  <c:v>13.555005233999999</c:v>
                </c:pt>
                <c:pt idx="780">
                  <c:v>13.555105978</c:v>
                </c:pt>
                <c:pt idx="781">
                  <c:v>13.555204013999999</c:v>
                </c:pt>
                <c:pt idx="782">
                  <c:v>13.555298634</c:v>
                </c:pt>
                <c:pt idx="783">
                  <c:v>13.555404406999999</c:v>
                </c:pt>
                <c:pt idx="784">
                  <c:v>13.55550596</c:v>
                </c:pt>
                <c:pt idx="785">
                  <c:v>13.555623491</c:v>
                </c:pt>
                <c:pt idx="786">
                  <c:v>13.555737199999999</c:v>
                </c:pt>
                <c:pt idx="787">
                  <c:v>13.555862168000001</c:v>
                </c:pt>
                <c:pt idx="788">
                  <c:v>13.555983457</c:v>
                </c:pt>
                <c:pt idx="789">
                  <c:v>13.556102415</c:v>
                </c:pt>
                <c:pt idx="790">
                  <c:v>13.556222584</c:v>
                </c:pt>
                <c:pt idx="791">
                  <c:v>13.556328503</c:v>
                </c:pt>
                <c:pt idx="792">
                  <c:v>13.55644038</c:v>
                </c:pt>
                <c:pt idx="793">
                  <c:v>13.556538783000001</c:v>
                </c:pt>
                <c:pt idx="794">
                  <c:v>13.556647543</c:v>
                </c:pt>
                <c:pt idx="795">
                  <c:v>13.556748022000001</c:v>
                </c:pt>
                <c:pt idx="796">
                  <c:v>13.55685381</c:v>
                </c:pt>
                <c:pt idx="797">
                  <c:v>13.556961128999999</c:v>
                </c:pt>
                <c:pt idx="798">
                  <c:v>13.557069759999999</c:v>
                </c:pt>
                <c:pt idx="799">
                  <c:v>13.557188312999999</c:v>
                </c:pt>
                <c:pt idx="800">
                  <c:v>13.557299095999999</c:v>
                </c:pt>
                <c:pt idx="801">
                  <c:v>13.557421045</c:v>
                </c:pt>
                <c:pt idx="802">
                  <c:v>13.557536474000001</c:v>
                </c:pt>
                <c:pt idx="803">
                  <c:v>13.55765607</c:v>
                </c:pt>
                <c:pt idx="804">
                  <c:v>13.55777324</c:v>
                </c:pt>
                <c:pt idx="805">
                  <c:v>13.557883879</c:v>
                </c:pt>
                <c:pt idx="806">
                  <c:v>13.557996795999999</c:v>
                </c:pt>
                <c:pt idx="807">
                  <c:v>13.558102421999999</c:v>
                </c:pt>
                <c:pt idx="808">
                  <c:v>13.558214293000001</c:v>
                </c:pt>
                <c:pt idx="809">
                  <c:v>13.558318739000001</c:v>
                </c:pt>
                <c:pt idx="810">
                  <c:v>13.558428571</c:v>
                </c:pt>
                <c:pt idx="811">
                  <c:v>13.558535909</c:v>
                </c:pt>
                <c:pt idx="812">
                  <c:v>13.558648951</c:v>
                </c:pt>
                <c:pt idx="813">
                  <c:v>13.558764646</c:v>
                </c:pt>
                <c:pt idx="814">
                  <c:v>13.5588827</c:v>
                </c:pt>
                <c:pt idx="815">
                  <c:v>13.559012082000001</c:v>
                </c:pt>
                <c:pt idx="816">
                  <c:v>13.559132728</c:v>
                </c:pt>
                <c:pt idx="817">
                  <c:v>13.559267114000001</c:v>
                </c:pt>
                <c:pt idx="818">
                  <c:v>13.559385504</c:v>
                </c:pt>
                <c:pt idx="819">
                  <c:v>13.559507257</c:v>
                </c:pt>
                <c:pt idx="820">
                  <c:v>13.559622633</c:v>
                </c:pt>
                <c:pt idx="821">
                  <c:v>13.559731884</c:v>
                </c:pt>
                <c:pt idx="822">
                  <c:v>13.559845863</c:v>
                </c:pt>
                <c:pt idx="823">
                  <c:v>13.559952821</c:v>
                </c:pt>
                <c:pt idx="824">
                  <c:v>13.560069402</c:v>
                </c:pt>
                <c:pt idx="825">
                  <c:v>13.560177492999999</c:v>
                </c:pt>
                <c:pt idx="826">
                  <c:v>13.560295742999999</c:v>
                </c:pt>
                <c:pt idx="827">
                  <c:v>13.560209422</c:v>
                </c:pt>
                <c:pt idx="828">
                  <c:v>13.560528263</c:v>
                </c:pt>
                <c:pt idx="829">
                  <c:v>13.560647549</c:v>
                </c:pt>
                <c:pt idx="830">
                  <c:v>13.560762662</c:v>
                </c:pt>
                <c:pt idx="831">
                  <c:v>13.560887277999999</c:v>
                </c:pt>
                <c:pt idx="832">
                  <c:v>13.561003094</c:v>
                </c:pt>
                <c:pt idx="833">
                  <c:v>13.561127482</c:v>
                </c:pt>
                <c:pt idx="834">
                  <c:v>13.561240519</c:v>
                </c:pt>
                <c:pt idx="835">
                  <c:v>13.561358181999999</c:v>
                </c:pt>
                <c:pt idx="836">
                  <c:v>13.561472182999999</c:v>
                </c:pt>
                <c:pt idx="837">
                  <c:v>13.561584928</c:v>
                </c:pt>
                <c:pt idx="838">
                  <c:v>13.561701766000001</c:v>
                </c:pt>
                <c:pt idx="839">
                  <c:v>13.561812561</c:v>
                </c:pt>
                <c:pt idx="840">
                  <c:v>13.561936847</c:v>
                </c:pt>
                <c:pt idx="841">
                  <c:v>13.562056262</c:v>
                </c:pt>
                <c:pt idx="842">
                  <c:v>13.562187428</c:v>
                </c:pt>
                <c:pt idx="843">
                  <c:v>13.562315468</c:v>
                </c:pt>
                <c:pt idx="844">
                  <c:v>13.562450333999999</c:v>
                </c:pt>
                <c:pt idx="845">
                  <c:v>13.56258395</c:v>
                </c:pt>
                <c:pt idx="846">
                  <c:v>13.562713029999999</c:v>
                </c:pt>
                <c:pt idx="847">
                  <c:v>13.562845761</c:v>
                </c:pt>
                <c:pt idx="848">
                  <c:v>13.56296788</c:v>
                </c:pt>
                <c:pt idx="849">
                  <c:v>13.563097225</c:v>
                </c:pt>
                <c:pt idx="850">
                  <c:v>13.563217395000001</c:v>
                </c:pt>
                <c:pt idx="851">
                  <c:v>13.563344027999999</c:v>
                </c:pt>
                <c:pt idx="852">
                  <c:v>13.563467871</c:v>
                </c:pt>
                <c:pt idx="853">
                  <c:v>13.563592525000001</c:v>
                </c:pt>
                <c:pt idx="854">
                  <c:v>13.563724711000001</c:v>
                </c:pt>
                <c:pt idx="855">
                  <c:v>13.563852835</c:v>
                </c:pt>
                <c:pt idx="856">
                  <c:v>13.563993099999999</c:v>
                </c:pt>
                <c:pt idx="857">
                  <c:v>13.564125894</c:v>
                </c:pt>
                <c:pt idx="858">
                  <c:v>13.564267663000001</c:v>
                </c:pt>
                <c:pt idx="859">
                  <c:v>13.564404242</c:v>
                </c:pt>
                <c:pt idx="860">
                  <c:v>13.564543549</c:v>
                </c:pt>
                <c:pt idx="861">
                  <c:v>13.564682749999999</c:v>
                </c:pt>
                <c:pt idx="862">
                  <c:v>13.564818027999999</c:v>
                </c:pt>
                <c:pt idx="863">
                  <c:v>13.564959480000001</c:v>
                </c:pt>
                <c:pt idx="864">
                  <c:v>13.565076237</c:v>
                </c:pt>
                <c:pt idx="865">
                  <c:v>13.565126807</c:v>
                </c:pt>
                <c:pt idx="866">
                  <c:v>13.565170767</c:v>
                </c:pt>
                <c:pt idx="867">
                  <c:v>13.565223977</c:v>
                </c:pt>
                <c:pt idx="868">
                  <c:v>13.565275432</c:v>
                </c:pt>
                <c:pt idx="869">
                  <c:v>13.565330779</c:v>
                </c:pt>
                <c:pt idx="870">
                  <c:v>13.565394689</c:v>
                </c:pt>
                <c:pt idx="871">
                  <c:v>13.565473424</c:v>
                </c:pt>
                <c:pt idx="872">
                  <c:v>13.565456792000001</c:v>
                </c:pt>
                <c:pt idx="873">
                  <c:v>13.565432271000001</c:v>
                </c:pt>
                <c:pt idx="874">
                  <c:v>13.565415491</c:v>
                </c:pt>
                <c:pt idx="875">
                  <c:v>13.565389387</c:v>
                </c:pt>
                <c:pt idx="876">
                  <c:v>13.565363178</c:v>
                </c:pt>
                <c:pt idx="877">
                  <c:v>13.565337158</c:v>
                </c:pt>
                <c:pt idx="878">
                  <c:v>13.565356189999999</c:v>
                </c:pt>
                <c:pt idx="879">
                  <c:v>13.565248772</c:v>
                </c:pt>
                <c:pt idx="880">
                  <c:v>13.56512766</c:v>
                </c:pt>
                <c:pt idx="881">
                  <c:v>13.565019327</c:v>
                </c:pt>
                <c:pt idx="882">
                  <c:v>13.56490647</c:v>
                </c:pt>
                <c:pt idx="883">
                  <c:v>13.564804025000001</c:v>
                </c:pt>
                <c:pt idx="884">
                  <c:v>13.564699396</c:v>
                </c:pt>
                <c:pt idx="885">
                  <c:v>13.56468027</c:v>
                </c:pt>
                <c:pt idx="886">
                  <c:v>13.564496718999999</c:v>
                </c:pt>
                <c:pt idx="887">
                  <c:v>13.564306905</c:v>
                </c:pt>
                <c:pt idx="888">
                  <c:v>13.564126699999999</c:v>
                </c:pt>
                <c:pt idx="889">
                  <c:v>13.563937918000001</c:v>
                </c:pt>
                <c:pt idx="890">
                  <c:v>13.563758333999999</c:v>
                </c:pt>
                <c:pt idx="891">
                  <c:v>13.563568797</c:v>
                </c:pt>
                <c:pt idx="892">
                  <c:v>13.563487180999999</c:v>
                </c:pt>
                <c:pt idx="893">
                  <c:v>13.563227996</c:v>
                </c:pt>
                <c:pt idx="894">
                  <c:v>13.562952810000001</c:v>
                </c:pt>
                <c:pt idx="895">
                  <c:v>13.562685411</c:v>
                </c:pt>
                <c:pt idx="896">
                  <c:v>13.562326595</c:v>
                </c:pt>
                <c:pt idx="897">
                  <c:v>13.562159806</c:v>
                </c:pt>
                <c:pt idx="898">
                  <c:v>13.561900189999999</c:v>
                </c:pt>
                <c:pt idx="899">
                  <c:v>13.561654019000001</c:v>
                </c:pt>
                <c:pt idx="900">
                  <c:v>13.561406052000001</c:v>
                </c:pt>
                <c:pt idx="901">
                  <c:v>13.561073456000001</c:v>
                </c:pt>
                <c:pt idx="902">
                  <c:v>13.560914995999999</c:v>
                </c:pt>
                <c:pt idx="903">
                  <c:v>13.560663263</c:v>
                </c:pt>
                <c:pt idx="904">
                  <c:v>13.560417439</c:v>
                </c:pt>
                <c:pt idx="905">
                  <c:v>13.560159430000001</c:v>
                </c:pt>
                <c:pt idx="906">
                  <c:v>13.559910604000001</c:v>
                </c:pt>
                <c:pt idx="907">
                  <c:v>13.559653462</c:v>
                </c:pt>
                <c:pt idx="908">
                  <c:v>13.559403276999999</c:v>
                </c:pt>
                <c:pt idx="909">
                  <c:v>13.559154188999999</c:v>
                </c:pt>
                <c:pt idx="910">
                  <c:v>13.558906328999999</c:v>
                </c:pt>
                <c:pt idx="911">
                  <c:v>13.558669852</c:v>
                </c:pt>
                <c:pt idx="912">
                  <c:v>13.558430064</c:v>
                </c:pt>
                <c:pt idx="913">
                  <c:v>13.558203193000001</c:v>
                </c:pt>
                <c:pt idx="914">
                  <c:v>13.557970379</c:v>
                </c:pt>
                <c:pt idx="915">
                  <c:v>13.557746292999999</c:v>
                </c:pt>
                <c:pt idx="916">
                  <c:v>13.557518071000001</c:v>
                </c:pt>
                <c:pt idx="917">
                  <c:v>13.557289513000001</c:v>
                </c:pt>
                <c:pt idx="918">
                  <c:v>13.557065196</c:v>
                </c:pt>
                <c:pt idx="919">
                  <c:v>13.5568323</c:v>
                </c:pt>
                <c:pt idx="920">
                  <c:v>13.556606124</c:v>
                </c:pt>
                <c:pt idx="921">
                  <c:v>13.556370742</c:v>
                </c:pt>
                <c:pt idx="922">
                  <c:v>13.556144547000001</c:v>
                </c:pt>
                <c:pt idx="923">
                  <c:v>13.555909119000001</c:v>
                </c:pt>
                <c:pt idx="924">
                  <c:v>13.555682278000001</c:v>
                </c:pt>
                <c:pt idx="925">
                  <c:v>13.555462142</c:v>
                </c:pt>
                <c:pt idx="926">
                  <c:v>13.555247336000001</c:v>
                </c:pt>
                <c:pt idx="927">
                  <c:v>13.555044597</c:v>
                </c:pt>
                <c:pt idx="928">
                  <c:v>13.554842389999999</c:v>
                </c:pt>
                <c:pt idx="929">
                  <c:v>13.554644982999999</c:v>
                </c:pt>
                <c:pt idx="930">
                  <c:v>13.554433532999999</c:v>
                </c:pt>
                <c:pt idx="931">
                  <c:v>13.554225821999999</c:v>
                </c:pt>
                <c:pt idx="932">
                  <c:v>13.554010916999999</c:v>
                </c:pt>
                <c:pt idx="933">
                  <c:v>13.553790746000001</c:v>
                </c:pt>
                <c:pt idx="934">
                  <c:v>13.553574268</c:v>
                </c:pt>
                <c:pt idx="935">
                  <c:v>13.553350308000001</c:v>
                </c:pt>
                <c:pt idx="936">
                  <c:v>13.553135848</c:v>
                </c:pt>
                <c:pt idx="937">
                  <c:v>13.552914274000001</c:v>
                </c:pt>
                <c:pt idx="938">
                  <c:v>13.552707604</c:v>
                </c:pt>
                <c:pt idx="939">
                  <c:v>13.55249667</c:v>
                </c:pt>
                <c:pt idx="940">
                  <c:v>13.552296565000001</c:v>
                </c:pt>
                <c:pt idx="941">
                  <c:v>13.55209717</c:v>
                </c:pt>
                <c:pt idx="942">
                  <c:v>13.551900803000001</c:v>
                </c:pt>
                <c:pt idx="943">
                  <c:v>13.551713877999999</c:v>
                </c:pt>
                <c:pt idx="944">
                  <c:v>13.551519237000001</c:v>
                </c:pt>
                <c:pt idx="945">
                  <c:v>13.551334506</c:v>
                </c:pt>
                <c:pt idx="946">
                  <c:v>13.551137883999999</c:v>
                </c:pt>
                <c:pt idx="947">
                  <c:v>13.550946072</c:v>
                </c:pt>
                <c:pt idx="948">
                  <c:v>13.550747063999999</c:v>
                </c:pt>
                <c:pt idx="949">
                  <c:v>13.5505418</c:v>
                </c:pt>
                <c:pt idx="950">
                  <c:v>13.550340471</c:v>
                </c:pt>
                <c:pt idx="951">
                  <c:v>13.550132806000001</c:v>
                </c:pt>
                <c:pt idx="952">
                  <c:v>13.549937773</c:v>
                </c:pt>
                <c:pt idx="953">
                  <c:v>13.549738009</c:v>
                </c:pt>
                <c:pt idx="954">
                  <c:v>13.549557265000001</c:v>
                </c:pt>
                <c:pt idx="955">
                  <c:v>13.549377011000001</c:v>
                </c:pt>
                <c:pt idx="956">
                  <c:v>13.549204713</c:v>
                </c:pt>
                <c:pt idx="957">
                  <c:v>13.549032967</c:v>
                </c:pt>
                <c:pt idx="958">
                  <c:v>13.548858356</c:v>
                </c:pt>
                <c:pt idx="959">
                  <c:v>13.548685021000001</c:v>
                </c:pt>
                <c:pt idx="960">
                  <c:v>13.548500596</c:v>
                </c:pt>
                <c:pt idx="961">
                  <c:v>13.548318359</c:v>
                </c:pt>
                <c:pt idx="962">
                  <c:v>13.548130022</c:v>
                </c:pt>
                <c:pt idx="963">
                  <c:v>13.547943515</c:v>
                </c:pt>
                <c:pt idx="964">
                  <c:v>13.547769299</c:v>
                </c:pt>
                <c:pt idx="965">
                  <c:v>13.547564252999999</c:v>
                </c:pt>
                <c:pt idx="966">
                  <c:v>13.547383412</c:v>
                </c:pt>
                <c:pt idx="967">
                  <c:v>13.547191813</c:v>
                </c:pt>
                <c:pt idx="968">
                  <c:v>13.547032939999999</c:v>
                </c:pt>
                <c:pt idx="969">
                  <c:v>13.546862083000001</c:v>
                </c:pt>
                <c:pt idx="970">
                  <c:v>13.546704151</c:v>
                </c:pt>
                <c:pt idx="971">
                  <c:v>13.546547334</c:v>
                </c:pt>
                <c:pt idx="972">
                  <c:v>13.546381217</c:v>
                </c:pt>
                <c:pt idx="973">
                  <c:v>13.546222290999999</c:v>
                </c:pt>
                <c:pt idx="974">
                  <c:v>13.546055221</c:v>
                </c:pt>
                <c:pt idx="975">
                  <c:v>13.545897461999999</c:v>
                </c:pt>
                <c:pt idx="976">
                  <c:v>13.545721601</c:v>
                </c:pt>
                <c:pt idx="977">
                  <c:v>13.545554436</c:v>
                </c:pt>
                <c:pt idx="978">
                  <c:v>13.545373399000001</c:v>
                </c:pt>
                <c:pt idx="979">
                  <c:v>13.545208284999999</c:v>
                </c:pt>
                <c:pt idx="980">
                  <c:v>13.545018052</c:v>
                </c:pt>
                <c:pt idx="981">
                  <c:v>13.544843837</c:v>
                </c:pt>
                <c:pt idx="982">
                  <c:v>13.544681008</c:v>
                </c:pt>
                <c:pt idx="983">
                  <c:v>13.544532529</c:v>
                </c:pt>
                <c:pt idx="984">
                  <c:v>13.544377004999999</c:v>
                </c:pt>
                <c:pt idx="985">
                  <c:v>13.544223579000001</c:v>
                </c:pt>
                <c:pt idx="986">
                  <c:v>13.544078227</c:v>
                </c:pt>
                <c:pt idx="987">
                  <c:v>13.543909767000001</c:v>
                </c:pt>
                <c:pt idx="988">
                  <c:v>13.543756182999999</c:v>
                </c:pt>
                <c:pt idx="989">
                  <c:v>13.543605516</c:v>
                </c:pt>
                <c:pt idx="990">
                  <c:v>13.543436185999999</c:v>
                </c:pt>
                <c:pt idx="991">
                  <c:v>13.543270971</c:v>
                </c:pt>
                <c:pt idx="992">
                  <c:v>13.543097217</c:v>
                </c:pt>
                <c:pt idx="993">
                  <c:v>13.542893345</c:v>
                </c:pt>
                <c:pt idx="994">
                  <c:v>13.542769797</c:v>
                </c:pt>
                <c:pt idx="995">
                  <c:v>13.54260755</c:v>
                </c:pt>
                <c:pt idx="996">
                  <c:v>13.542396601</c:v>
                </c:pt>
                <c:pt idx="997">
                  <c:v>13.542298169</c:v>
                </c:pt>
                <c:pt idx="998">
                  <c:v>13.542154935999999</c:v>
                </c:pt>
                <c:pt idx="999">
                  <c:v>13.542010206</c:v>
                </c:pt>
                <c:pt idx="1000">
                  <c:v>13.541877238</c:v>
                </c:pt>
                <c:pt idx="1001">
                  <c:v>13.541733970999999</c:v>
                </c:pt>
                <c:pt idx="1002">
                  <c:v>13.541530549000001</c:v>
                </c:pt>
                <c:pt idx="1003">
                  <c:v>13.541453282000001</c:v>
                </c:pt>
                <c:pt idx="1004">
                  <c:v>13.541309569999999</c:v>
                </c:pt>
                <c:pt idx="1005">
                  <c:v>13.541189603999999</c:v>
                </c:pt>
                <c:pt idx="1006">
                  <c:v>13.540989701000001</c:v>
                </c:pt>
                <c:pt idx="1007">
                  <c:v>13.540832304</c:v>
                </c:pt>
                <c:pt idx="1008">
                  <c:v>13.540603146</c:v>
                </c:pt>
                <c:pt idx="1009">
                  <c:v>13.540533923</c:v>
                </c:pt>
                <c:pt idx="1010">
                  <c:v>13.540359906999999</c:v>
                </c:pt>
                <c:pt idx="1011">
                  <c:v>13.540220716</c:v>
                </c:pt>
                <c:pt idx="1012">
                  <c:v>13.540085983000001</c:v>
                </c:pt>
                <c:pt idx="1013">
                  <c:v>13.539949075999999</c:v>
                </c:pt>
                <c:pt idx="1014">
                  <c:v>13.539802862</c:v>
                </c:pt>
                <c:pt idx="1015">
                  <c:v>13.539688406</c:v>
                </c:pt>
                <c:pt idx="1016">
                  <c:v>13.539570626</c:v>
                </c:pt>
                <c:pt idx="1017">
                  <c:v>13.539429227999999</c:v>
                </c:pt>
                <c:pt idx="1018">
                  <c:v>13.539293572</c:v>
                </c:pt>
                <c:pt idx="1019">
                  <c:v>13.539145612</c:v>
                </c:pt>
                <c:pt idx="1020">
                  <c:v>13.538988590000001</c:v>
                </c:pt>
                <c:pt idx="1021">
                  <c:v>13.538853054</c:v>
                </c:pt>
                <c:pt idx="1022">
                  <c:v>13.538704743</c:v>
                </c:pt>
                <c:pt idx="1023">
                  <c:v>13.538514082000001</c:v>
                </c:pt>
                <c:pt idx="1024">
                  <c:v>13.538428783000001</c:v>
                </c:pt>
                <c:pt idx="1025">
                  <c:v>13.538289067999999</c:v>
                </c:pt>
                <c:pt idx="1026">
                  <c:v>13.538175126000001</c:v>
                </c:pt>
                <c:pt idx="1027">
                  <c:v>13.538040511</c:v>
                </c:pt>
                <c:pt idx="1028">
                  <c:v>13.537940794000001</c:v>
                </c:pt>
                <c:pt idx="1029">
                  <c:v>13.537755483</c:v>
                </c:pt>
                <c:pt idx="1030">
                  <c:v>13.537712008</c:v>
                </c:pt>
                <c:pt idx="1031">
                  <c:v>13.537589924000001</c:v>
                </c:pt>
                <c:pt idx="1032">
                  <c:v>13.537460510000001</c:v>
                </c:pt>
                <c:pt idx="1033">
                  <c:v>13.537339795999999</c:v>
                </c:pt>
                <c:pt idx="1034">
                  <c:v>13.537171898</c:v>
                </c:pt>
                <c:pt idx="1035">
                  <c:v>13.537058735</c:v>
                </c:pt>
                <c:pt idx="1036">
                  <c:v>13.536877508</c:v>
                </c:pt>
                <c:pt idx="1037">
                  <c:v>13.536653398</c:v>
                </c:pt>
                <c:pt idx="1038">
                  <c:v>13.536470812999999</c:v>
                </c:pt>
                <c:pt idx="1039">
                  <c:v>13.536389936000001</c:v>
                </c:pt>
                <c:pt idx="1040">
                  <c:v>13.536305068000001</c:v>
                </c:pt>
                <c:pt idx="1041">
                  <c:v>13.536199174</c:v>
                </c:pt>
                <c:pt idx="1042">
                  <c:v>13.536049886000001</c:v>
                </c:pt>
                <c:pt idx="1043">
                  <c:v>13.535942746</c:v>
                </c:pt>
                <c:pt idx="1044">
                  <c:v>13.535829031</c:v>
                </c:pt>
                <c:pt idx="1045">
                  <c:v>13.535728813</c:v>
                </c:pt>
                <c:pt idx="1046">
                  <c:v>13.535598548999999</c:v>
                </c:pt>
                <c:pt idx="1047">
                  <c:v>13.535465267999999</c:v>
                </c:pt>
                <c:pt idx="1048">
                  <c:v>13.535333646</c:v>
                </c:pt>
                <c:pt idx="1049">
                  <c:v>13.535275159999999</c:v>
                </c:pt>
                <c:pt idx="1050">
                  <c:v>13.535153198</c:v>
                </c:pt>
                <c:pt idx="1051">
                  <c:v>13.535038181999999</c:v>
                </c:pt>
                <c:pt idx="1052">
                  <c:v>13.534916843</c:v>
                </c:pt>
                <c:pt idx="1053">
                  <c:v>13.534809346999999</c:v>
                </c:pt>
                <c:pt idx="1054">
                  <c:v>13.534721791000001</c:v>
                </c:pt>
                <c:pt idx="1055">
                  <c:v>13.534593233000001</c:v>
                </c:pt>
                <c:pt idx="1056">
                  <c:v>13.534541554</c:v>
                </c:pt>
                <c:pt idx="1057">
                  <c:v>13.534450664</c:v>
                </c:pt>
                <c:pt idx="1058">
                  <c:v>13.534318674</c:v>
                </c:pt>
                <c:pt idx="1059">
                  <c:v>13.534269754</c:v>
                </c:pt>
                <c:pt idx="1060">
                  <c:v>13.534163382999999</c:v>
                </c:pt>
                <c:pt idx="1061">
                  <c:v>13.534066292</c:v>
                </c:pt>
                <c:pt idx="1062">
                  <c:v>13.53395605</c:v>
                </c:pt>
                <c:pt idx="1063">
                  <c:v>13.533830500000001</c:v>
                </c:pt>
                <c:pt idx="1064">
                  <c:v>13.533729838999999</c:v>
                </c:pt>
                <c:pt idx="1065">
                  <c:v>13.533589173999999</c:v>
                </c:pt>
                <c:pt idx="1066">
                  <c:v>13.533544408999999</c:v>
                </c:pt>
                <c:pt idx="1067">
                  <c:v>13.533440348999999</c:v>
                </c:pt>
                <c:pt idx="1068">
                  <c:v>13.533362561000001</c:v>
                </c:pt>
                <c:pt idx="1069">
                  <c:v>13.533275982999999</c:v>
                </c:pt>
                <c:pt idx="1070">
                  <c:v>13.533210077</c:v>
                </c:pt>
                <c:pt idx="1071">
                  <c:v>13.533154082999999</c:v>
                </c:pt>
                <c:pt idx="1072">
                  <c:v>13.533067386999999</c:v>
                </c:pt>
                <c:pt idx="1073">
                  <c:v>13.532982323000001</c:v>
                </c:pt>
                <c:pt idx="1074">
                  <c:v>13.532813113</c:v>
                </c:pt>
                <c:pt idx="1075">
                  <c:v>13.532724890000001</c:v>
                </c:pt>
                <c:pt idx="1076">
                  <c:v>13.532629289000001</c:v>
                </c:pt>
                <c:pt idx="1077">
                  <c:v>13.532526766</c:v>
                </c:pt>
                <c:pt idx="1078">
                  <c:v>13.532456209999999</c:v>
                </c:pt>
                <c:pt idx="1079">
                  <c:v>13.532369471999999</c:v>
                </c:pt>
                <c:pt idx="1080">
                  <c:v>13.532299224999999</c:v>
                </c:pt>
                <c:pt idx="1081">
                  <c:v>13.532196501</c:v>
                </c:pt>
                <c:pt idx="1082">
                  <c:v>13.532160083999999</c:v>
                </c:pt>
                <c:pt idx="1083">
                  <c:v>13.532100888</c:v>
                </c:pt>
                <c:pt idx="1084">
                  <c:v>13.532029514</c:v>
                </c:pt>
                <c:pt idx="1085">
                  <c:v>13.531986466999999</c:v>
                </c:pt>
                <c:pt idx="1086">
                  <c:v>13.531922651</c:v>
                </c:pt>
                <c:pt idx="1087">
                  <c:v>13.531860352000001</c:v>
                </c:pt>
                <c:pt idx="1088">
                  <c:v>13.53178546</c:v>
                </c:pt>
                <c:pt idx="1089">
                  <c:v>13.531712003999999</c:v>
                </c:pt>
                <c:pt idx="1090">
                  <c:v>13.531631296</c:v>
                </c:pt>
                <c:pt idx="1091">
                  <c:v>13.531550632</c:v>
                </c:pt>
                <c:pt idx="1092">
                  <c:v>13.53146579</c:v>
                </c:pt>
                <c:pt idx="1093">
                  <c:v>13.53140556</c:v>
                </c:pt>
                <c:pt idx="1094">
                  <c:v>13.531349575</c:v>
                </c:pt>
                <c:pt idx="1095">
                  <c:v>13.53129436</c:v>
                </c:pt>
                <c:pt idx="1096">
                  <c:v>13.531247496000001</c:v>
                </c:pt>
                <c:pt idx="1097">
                  <c:v>13.531199064000001</c:v>
                </c:pt>
                <c:pt idx="1098">
                  <c:v>13.531154437</c:v>
                </c:pt>
                <c:pt idx="1099">
                  <c:v>13.531107474000001</c:v>
                </c:pt>
                <c:pt idx="1100">
                  <c:v>13.531053994000001</c:v>
                </c:pt>
                <c:pt idx="1101">
                  <c:v>13.531005629999999</c:v>
                </c:pt>
                <c:pt idx="1102">
                  <c:v>13.530944333000001</c:v>
                </c:pt>
                <c:pt idx="1103">
                  <c:v>13.530889609999999</c:v>
                </c:pt>
                <c:pt idx="1104">
                  <c:v>13.530817082</c:v>
                </c:pt>
                <c:pt idx="1105">
                  <c:v>13.530752972</c:v>
                </c:pt>
                <c:pt idx="1106">
                  <c:v>13.530686811000001</c:v>
                </c:pt>
                <c:pt idx="1107">
                  <c:v>13.530621404</c:v>
                </c:pt>
                <c:pt idx="1108">
                  <c:v>13.530564869000001</c:v>
                </c:pt>
                <c:pt idx="1109">
                  <c:v>13.530506552</c:v>
                </c:pt>
                <c:pt idx="1110">
                  <c:v>13.530464148</c:v>
                </c:pt>
                <c:pt idx="1111">
                  <c:v>13.530419377999999</c:v>
                </c:pt>
                <c:pt idx="1112">
                  <c:v>13.530384121999999</c:v>
                </c:pt>
                <c:pt idx="1113">
                  <c:v>13.530344396</c:v>
                </c:pt>
                <c:pt idx="1114">
                  <c:v>13.530305049000001</c:v>
                </c:pt>
                <c:pt idx="1115">
                  <c:v>13.530260987</c:v>
                </c:pt>
                <c:pt idx="1116">
                  <c:v>13.530204235999999</c:v>
                </c:pt>
                <c:pt idx="1117">
                  <c:v>13.530152476</c:v>
                </c:pt>
                <c:pt idx="1118">
                  <c:v>13.53008715</c:v>
                </c:pt>
                <c:pt idx="1119">
                  <c:v>13.529972922000001</c:v>
                </c:pt>
                <c:pt idx="1120">
                  <c:v>13.529924592</c:v>
                </c:pt>
                <c:pt idx="1121">
                  <c:v>13.529876241</c:v>
                </c:pt>
                <c:pt idx="1122">
                  <c:v>13.52983281</c:v>
                </c:pt>
                <c:pt idx="1123">
                  <c:v>13.529798767999999</c:v>
                </c:pt>
                <c:pt idx="1124">
                  <c:v>13.52976015</c:v>
                </c:pt>
                <c:pt idx="1125">
                  <c:v>13.529732997</c:v>
                </c:pt>
                <c:pt idx="1126">
                  <c:v>13.529694406999999</c:v>
                </c:pt>
                <c:pt idx="1127">
                  <c:v>13.529661775999999</c:v>
                </c:pt>
                <c:pt idx="1128">
                  <c:v>13.529619798000001</c:v>
                </c:pt>
                <c:pt idx="1129">
                  <c:v>13.529576723</c:v>
                </c:pt>
                <c:pt idx="1130">
                  <c:v>13.529531196000001</c:v>
                </c:pt>
                <c:pt idx="1131">
                  <c:v>13.529479392000001</c:v>
                </c:pt>
                <c:pt idx="1132">
                  <c:v>13.529433886</c:v>
                </c:pt>
                <c:pt idx="1133">
                  <c:v>13.529378649</c:v>
                </c:pt>
                <c:pt idx="1134">
                  <c:v>13.529335873000001</c:v>
                </c:pt>
                <c:pt idx="1135">
                  <c:v>13.529288701</c:v>
                </c:pt>
                <c:pt idx="1136">
                  <c:v>13.529248772000001</c:v>
                </c:pt>
                <c:pt idx="1137">
                  <c:v>13.529212669</c:v>
                </c:pt>
                <c:pt idx="1138">
                  <c:v>13.529180265999999</c:v>
                </c:pt>
                <c:pt idx="1139">
                  <c:v>13.529155236999999</c:v>
                </c:pt>
                <c:pt idx="1140">
                  <c:v>13.529125347000001</c:v>
                </c:pt>
                <c:pt idx="1141">
                  <c:v>13.529101775000001</c:v>
                </c:pt>
                <c:pt idx="1142">
                  <c:v>13.529066799000001</c:v>
                </c:pt>
                <c:pt idx="1143">
                  <c:v>13.529034875000001</c:v>
                </c:pt>
                <c:pt idx="1144">
                  <c:v>13.528988388</c:v>
                </c:pt>
                <c:pt idx="1145">
                  <c:v>13.528943257</c:v>
                </c:pt>
                <c:pt idx="1146">
                  <c:v>13.528897950999999</c:v>
                </c:pt>
                <c:pt idx="1147">
                  <c:v>13.528849304</c:v>
                </c:pt>
                <c:pt idx="1148">
                  <c:v>13.528812056</c:v>
                </c:pt>
                <c:pt idx="1149">
                  <c:v>13.528768762</c:v>
                </c:pt>
                <c:pt idx="1150">
                  <c:v>13.528739923</c:v>
                </c:pt>
                <c:pt idx="1151">
                  <c:v>13.52870617</c:v>
                </c:pt>
                <c:pt idx="1152">
                  <c:v>13.528679137999999</c:v>
                </c:pt>
                <c:pt idx="1153">
                  <c:v>13.528649771</c:v>
                </c:pt>
                <c:pt idx="1154">
                  <c:v>13.52861605</c:v>
                </c:pt>
                <c:pt idx="1155">
                  <c:v>13.528587745999999</c:v>
                </c:pt>
                <c:pt idx="1156">
                  <c:v>13.528550759</c:v>
                </c:pt>
                <c:pt idx="1157">
                  <c:v>13.528519612</c:v>
                </c:pt>
                <c:pt idx="1158">
                  <c:v>13.528476629</c:v>
                </c:pt>
                <c:pt idx="1159">
                  <c:v>13.52844275</c:v>
                </c:pt>
                <c:pt idx="1160">
                  <c:v>13.528398189000001</c:v>
                </c:pt>
                <c:pt idx="1161">
                  <c:v>13.528357703999999</c:v>
                </c:pt>
                <c:pt idx="1162">
                  <c:v>13.528316915</c:v>
                </c:pt>
                <c:pt idx="1163">
                  <c:v>13.528274619999999</c:v>
                </c:pt>
                <c:pt idx="1164">
                  <c:v>13.528242721</c:v>
                </c:pt>
                <c:pt idx="1165">
                  <c:v>13.528206244</c:v>
                </c:pt>
                <c:pt idx="1166">
                  <c:v>13.528181687</c:v>
                </c:pt>
                <c:pt idx="1167">
                  <c:v>13.528153306</c:v>
                </c:pt>
                <c:pt idx="1168">
                  <c:v>13.528135385000001</c:v>
                </c:pt>
                <c:pt idx="1169">
                  <c:v>13.528111343000001</c:v>
                </c:pt>
                <c:pt idx="1170">
                  <c:v>13.528083108000001</c:v>
                </c:pt>
                <c:pt idx="1171">
                  <c:v>13.528056448999999</c:v>
                </c:pt>
                <c:pt idx="1172">
                  <c:v>13.528017918</c:v>
                </c:pt>
                <c:pt idx="1173">
                  <c:v>13.527984289000001</c:v>
                </c:pt>
                <c:pt idx="1174">
                  <c:v>13.527939612000001</c:v>
                </c:pt>
                <c:pt idx="1175">
                  <c:v>13.527904409</c:v>
                </c:pt>
                <c:pt idx="1176">
                  <c:v>13.527867174000001</c:v>
                </c:pt>
                <c:pt idx="1177">
                  <c:v>13.527834418999999</c:v>
                </c:pt>
                <c:pt idx="1178">
                  <c:v>13.527803762</c:v>
                </c:pt>
                <c:pt idx="1179">
                  <c:v>13.527771904</c:v>
                </c:pt>
                <c:pt idx="1180">
                  <c:v>13.527748954</c:v>
                </c:pt>
                <c:pt idx="1181">
                  <c:v>13.527718370000001</c:v>
                </c:pt>
                <c:pt idx="1182">
                  <c:v>13.527698547</c:v>
                </c:pt>
                <c:pt idx="1183">
                  <c:v>13.527668145</c:v>
                </c:pt>
                <c:pt idx="1184">
                  <c:v>13.527636253000001</c:v>
                </c:pt>
                <c:pt idx="1185">
                  <c:v>13.527602904</c:v>
                </c:pt>
                <c:pt idx="1186">
                  <c:v>13.527568125</c:v>
                </c:pt>
                <c:pt idx="1187">
                  <c:v>13.527532497999999</c:v>
                </c:pt>
                <c:pt idx="1188">
                  <c:v>13.527490059</c:v>
                </c:pt>
                <c:pt idx="1189">
                  <c:v>13.527456457</c:v>
                </c:pt>
                <c:pt idx="1190">
                  <c:v>13.527416251</c:v>
                </c:pt>
                <c:pt idx="1191">
                  <c:v>13.527383813</c:v>
                </c:pt>
                <c:pt idx="1192">
                  <c:v>13.527350271</c:v>
                </c:pt>
                <c:pt idx="1193">
                  <c:v>13.527320266</c:v>
                </c:pt>
                <c:pt idx="1194">
                  <c:v>13.527294929</c:v>
                </c:pt>
                <c:pt idx="1195">
                  <c:v>13.527269643</c:v>
                </c:pt>
                <c:pt idx="1196">
                  <c:v>13.527252996</c:v>
                </c:pt>
                <c:pt idx="1197">
                  <c:v>13.527228938</c:v>
                </c:pt>
                <c:pt idx="1198">
                  <c:v>13.527214985000001</c:v>
                </c:pt>
                <c:pt idx="1199">
                  <c:v>13.527187619999999</c:v>
                </c:pt>
                <c:pt idx="1200">
                  <c:v>13.527163454</c:v>
                </c:pt>
                <c:pt idx="1201">
                  <c:v>13.527132883</c:v>
                </c:pt>
                <c:pt idx="1202">
                  <c:v>13.527098925000001</c:v>
                </c:pt>
                <c:pt idx="1203">
                  <c:v>13.52707075</c:v>
                </c:pt>
                <c:pt idx="1204">
                  <c:v>13.527036364000001</c:v>
                </c:pt>
                <c:pt idx="1205">
                  <c:v>13.52701723</c:v>
                </c:pt>
                <c:pt idx="1206">
                  <c:v>13.526990989</c:v>
                </c:pt>
                <c:pt idx="1207">
                  <c:v>13.526975108</c:v>
                </c:pt>
                <c:pt idx="1208">
                  <c:v>13.526955687999999</c:v>
                </c:pt>
                <c:pt idx="1209">
                  <c:v>13.526936726000001</c:v>
                </c:pt>
                <c:pt idx="1210">
                  <c:v>13.526919327</c:v>
                </c:pt>
                <c:pt idx="1211">
                  <c:v>13.52689835</c:v>
                </c:pt>
                <c:pt idx="1212">
                  <c:v>13.526884068999999</c:v>
                </c:pt>
                <c:pt idx="1213">
                  <c:v>13.526861297</c:v>
                </c:pt>
                <c:pt idx="1214">
                  <c:v>13.526844859000001</c:v>
                </c:pt>
                <c:pt idx="1215">
                  <c:v>13.526818735000001</c:v>
                </c:pt>
                <c:pt idx="1216">
                  <c:v>13.526803514999999</c:v>
                </c:pt>
                <c:pt idx="1217">
                  <c:v>13.526780568</c:v>
                </c:pt>
                <c:pt idx="1218">
                  <c:v>13.52675728</c:v>
                </c:pt>
                <c:pt idx="1219">
                  <c:v>13.526742289</c:v>
                </c:pt>
                <c:pt idx="1220">
                  <c:v>13.52672007</c:v>
                </c:pt>
                <c:pt idx="1221">
                  <c:v>13.526711941</c:v>
                </c:pt>
                <c:pt idx="1222">
                  <c:v>13.526701118</c:v>
                </c:pt>
                <c:pt idx="1223">
                  <c:v>13.526701443</c:v>
                </c:pt>
                <c:pt idx="1224">
                  <c:v>13.526694252</c:v>
                </c:pt>
                <c:pt idx="1225">
                  <c:v>13.526701928</c:v>
                </c:pt>
                <c:pt idx="1226">
                  <c:v>13.526702999999999</c:v>
                </c:pt>
                <c:pt idx="1227">
                  <c:v>13.526698532999999</c:v>
                </c:pt>
                <c:pt idx="1228">
                  <c:v>13.526699915</c:v>
                </c:pt>
                <c:pt idx="1229">
                  <c:v>13.526690093999999</c:v>
                </c:pt>
                <c:pt idx="1230">
                  <c:v>13.526686621</c:v>
                </c:pt>
                <c:pt idx="1231">
                  <c:v>13.526676870999999</c:v>
                </c:pt>
                <c:pt idx="1232">
                  <c:v>13.526675461</c:v>
                </c:pt>
                <c:pt idx="1233">
                  <c:v>13.526672555999999</c:v>
                </c:pt>
                <c:pt idx="1234">
                  <c:v>13.52667201</c:v>
                </c:pt>
                <c:pt idx="1235">
                  <c:v>13.526682212000001</c:v>
                </c:pt>
                <c:pt idx="1236">
                  <c:v>13.526685378</c:v>
                </c:pt>
                <c:pt idx="1237">
                  <c:v>13.526702351999999</c:v>
                </c:pt>
                <c:pt idx="1238">
                  <c:v>13.526707618</c:v>
                </c:pt>
                <c:pt idx="1239">
                  <c:v>13.526726126</c:v>
                </c:pt>
                <c:pt idx="1240">
                  <c:v>13.526735526</c:v>
                </c:pt>
                <c:pt idx="1241">
                  <c:v>13.526746004</c:v>
                </c:pt>
                <c:pt idx="1242">
                  <c:v>13.526756701</c:v>
                </c:pt>
                <c:pt idx="1243">
                  <c:v>13.526764253</c:v>
                </c:pt>
                <c:pt idx="1244">
                  <c:v>13.526775635</c:v>
                </c:pt>
                <c:pt idx="1245">
                  <c:v>13.526779846</c:v>
                </c:pt>
                <c:pt idx="1246">
                  <c:v>13.526796614</c:v>
                </c:pt>
                <c:pt idx="1247">
                  <c:v>13.526806730000001</c:v>
                </c:pt>
                <c:pt idx="1248">
                  <c:v>13.526824052</c:v>
                </c:pt>
                <c:pt idx="1249">
                  <c:v>13.52683998</c:v>
                </c:pt>
                <c:pt idx="1250">
                  <c:v>13.526861286999999</c:v>
                </c:pt>
                <c:pt idx="1251">
                  <c:v>13.526889554</c:v>
                </c:pt>
                <c:pt idx="1252">
                  <c:v>13.526916336999999</c:v>
                </c:pt>
                <c:pt idx="1253">
                  <c:v>13.526953763</c:v>
                </c:pt>
                <c:pt idx="1254">
                  <c:v>13.526985522</c:v>
                </c:pt>
                <c:pt idx="1255">
                  <c:v>13.527019278999999</c:v>
                </c:pt>
                <c:pt idx="1256">
                  <c:v>13.527047073</c:v>
                </c:pt>
                <c:pt idx="1257">
                  <c:v>13.527074809</c:v>
                </c:pt>
                <c:pt idx="1258">
                  <c:v>13.5270995</c:v>
                </c:pt>
                <c:pt idx="1259">
                  <c:v>13.527119751000001</c:v>
                </c:pt>
                <c:pt idx="1260">
                  <c:v>13.527150445</c:v>
                </c:pt>
                <c:pt idx="1261">
                  <c:v>13.527176358</c:v>
                </c:pt>
                <c:pt idx="1262">
                  <c:v>13.527213889</c:v>
                </c:pt>
                <c:pt idx="1263">
                  <c:v>13.527252875</c:v>
                </c:pt>
                <c:pt idx="1264">
                  <c:v>13.527297144</c:v>
                </c:pt>
                <c:pt idx="1265">
                  <c:v>13.527342416</c:v>
                </c:pt>
                <c:pt idx="1266">
                  <c:v>13.527389673</c:v>
                </c:pt>
                <c:pt idx="1267">
                  <c:v>13.527442013</c:v>
                </c:pt>
                <c:pt idx="1268">
                  <c:v>13.527486551000001</c:v>
                </c:pt>
                <c:pt idx="1269">
                  <c:v>13.527540503000001</c:v>
                </c:pt>
                <c:pt idx="1270">
                  <c:v>13.527585670000001</c:v>
                </c:pt>
                <c:pt idx="1271">
                  <c:v>13.527634594</c:v>
                </c:pt>
                <c:pt idx="1272">
                  <c:v>13.527676444000001</c:v>
                </c:pt>
                <c:pt idx="1273">
                  <c:v>13.527722560999999</c:v>
                </c:pt>
                <c:pt idx="1274">
                  <c:v>13.527767945000001</c:v>
                </c:pt>
                <c:pt idx="1275">
                  <c:v>13.527810559000001</c:v>
                </c:pt>
                <c:pt idx="1276">
                  <c:v>13.527865154000001</c:v>
                </c:pt>
                <c:pt idx="1277">
                  <c:v>13.527916812000001</c:v>
                </c:pt>
                <c:pt idx="1278">
                  <c:v>13.527982868</c:v>
                </c:pt>
                <c:pt idx="1279">
                  <c:v>13.528047025999999</c:v>
                </c:pt>
                <c:pt idx="1280">
                  <c:v>13.528122813</c:v>
                </c:pt>
                <c:pt idx="1281">
                  <c:v>13.528197022000001</c:v>
                </c:pt>
                <c:pt idx="1282">
                  <c:v>13.528269437000001</c:v>
                </c:pt>
                <c:pt idx="1283">
                  <c:v>13.528344707</c:v>
                </c:pt>
                <c:pt idx="1284">
                  <c:v>13.528408559000001</c:v>
                </c:pt>
                <c:pt idx="1285">
                  <c:v>13.528480307000001</c:v>
                </c:pt>
                <c:pt idx="1286">
                  <c:v>13.528538798</c:v>
                </c:pt>
                <c:pt idx="1287">
                  <c:v>13.528604854999999</c:v>
                </c:pt>
                <c:pt idx="1288">
                  <c:v>13.528666515999999</c:v>
                </c:pt>
                <c:pt idx="1289">
                  <c:v>13.528732003</c:v>
                </c:pt>
                <c:pt idx="1290">
                  <c:v>13.528806117</c:v>
                </c:pt>
                <c:pt idx="1291">
                  <c:v>13.528878485</c:v>
                </c:pt>
                <c:pt idx="1292">
                  <c:v>13.528966117</c:v>
                </c:pt>
                <c:pt idx="1293">
                  <c:v>13.529049037</c:v>
                </c:pt>
                <c:pt idx="1294">
                  <c:v>13.529144326999999</c:v>
                </c:pt>
                <c:pt idx="1295">
                  <c:v>13.529230829999999</c:v>
                </c:pt>
                <c:pt idx="1296">
                  <c:v>13.529324056</c:v>
                </c:pt>
                <c:pt idx="1297">
                  <c:v>13.5294144</c:v>
                </c:pt>
                <c:pt idx="1298">
                  <c:v>13.529500576</c:v>
                </c:pt>
                <c:pt idx="1299">
                  <c:v>13.529587085999999</c:v>
                </c:pt>
                <c:pt idx="1300">
                  <c:v>13.529664368000001</c:v>
                </c:pt>
                <c:pt idx="1301">
                  <c:v>13.529750143999999</c:v>
                </c:pt>
                <c:pt idx="1302">
                  <c:v>13.529824779</c:v>
                </c:pt>
                <c:pt idx="1303">
                  <c:v>13.52990949</c:v>
                </c:pt>
                <c:pt idx="1304">
                  <c:v>13.529992901</c:v>
                </c:pt>
                <c:pt idx="1305">
                  <c:v>13.530083880999999</c:v>
                </c:pt>
                <c:pt idx="1306">
                  <c:v>13.530180675</c:v>
                </c:pt>
                <c:pt idx="1307">
                  <c:v>13.530280311</c:v>
                </c:pt>
                <c:pt idx="1308">
                  <c:v>13.530394201</c:v>
                </c:pt>
                <c:pt idx="1309">
                  <c:v>13.530502454000001</c:v>
                </c:pt>
                <c:pt idx="1310">
                  <c:v>13.530618588999999</c:v>
                </c:pt>
                <c:pt idx="1311">
                  <c:v>13.53072334</c:v>
                </c:pt>
                <c:pt idx="1312">
                  <c:v>13.530826202</c:v>
                </c:pt>
                <c:pt idx="1313">
                  <c:v>13.53091916</c:v>
                </c:pt>
                <c:pt idx="1314">
                  <c:v>13.531008107</c:v>
                </c:pt>
                <c:pt idx="1315">
                  <c:v>13.531102009</c:v>
                </c:pt>
                <c:pt idx="1316">
                  <c:v>13.531187986000001</c:v>
                </c:pt>
                <c:pt idx="1317">
                  <c:v>13.531286379000001</c:v>
                </c:pt>
                <c:pt idx="1318">
                  <c:v>13.531380671000001</c:v>
                </c:pt>
                <c:pt idx="1319">
                  <c:v>13.531489678</c:v>
                </c:pt>
                <c:pt idx="1320">
                  <c:v>13.531593847</c:v>
                </c:pt>
                <c:pt idx="1321">
                  <c:v>13.531710714999999</c:v>
                </c:pt>
                <c:pt idx="1322">
                  <c:v>13.531830435</c:v>
                </c:pt>
                <c:pt idx="1323">
                  <c:v>13.531942837000001</c:v>
                </c:pt>
                <c:pt idx="1324">
                  <c:v>13.532073184</c:v>
                </c:pt>
                <c:pt idx="1325">
                  <c:v>13.532186836999999</c:v>
                </c:pt>
                <c:pt idx="1326">
                  <c:v>13.532307696</c:v>
                </c:pt>
                <c:pt idx="1327">
                  <c:v>13.532418564</c:v>
                </c:pt>
                <c:pt idx="1328">
                  <c:v>13.532516599999999</c:v>
                </c:pt>
                <c:pt idx="1329">
                  <c:v>13.532632741</c:v>
                </c:pt>
                <c:pt idx="1330">
                  <c:v>13.532709727</c:v>
                </c:pt>
                <c:pt idx="1331">
                  <c:v>13.532838473</c:v>
                </c:pt>
                <c:pt idx="1332">
                  <c:v>13.532942544000001</c:v>
                </c:pt>
                <c:pt idx="1333">
                  <c:v>13.53305505</c:v>
                </c:pt>
                <c:pt idx="1334">
                  <c:v>13.533156513</c:v>
                </c:pt>
                <c:pt idx="1335">
                  <c:v>13.532978729</c:v>
                </c:pt>
                <c:pt idx="1336">
                  <c:v>13.533149591999999</c:v>
                </c:pt>
                <c:pt idx="1337">
                  <c:v>13.533288367999999</c:v>
                </c:pt>
                <c:pt idx="1338">
                  <c:v>13.533404462</c:v>
                </c:pt>
                <c:pt idx="1339">
                  <c:v>13.533511102</c:v>
                </c:pt>
                <c:pt idx="1340">
                  <c:v>13.533680233</c:v>
                </c:pt>
                <c:pt idx="1341">
                  <c:v>13.533794817</c:v>
                </c:pt>
                <c:pt idx="1342">
                  <c:v>13.533916694</c:v>
                </c:pt>
                <c:pt idx="1343">
                  <c:v>13.534001198</c:v>
                </c:pt>
                <c:pt idx="1344">
                  <c:v>13.534093254</c:v>
                </c:pt>
                <c:pt idx="1345">
                  <c:v>13.534204667999999</c:v>
                </c:pt>
                <c:pt idx="1346">
                  <c:v>13.534300997000001</c:v>
                </c:pt>
                <c:pt idx="1347">
                  <c:v>13.534421359</c:v>
                </c:pt>
                <c:pt idx="1348">
                  <c:v>13.534574213999999</c:v>
                </c:pt>
                <c:pt idx="1349">
                  <c:v>13.534722344</c:v>
                </c:pt>
                <c:pt idx="1350">
                  <c:v>13.534857469</c:v>
                </c:pt>
                <c:pt idx="1351">
                  <c:v>13.535036395000001</c:v>
                </c:pt>
                <c:pt idx="1352">
                  <c:v>13.535152435000001</c:v>
                </c:pt>
                <c:pt idx="1353">
                  <c:v>13.535275307999999</c:v>
                </c:pt>
                <c:pt idx="1354">
                  <c:v>13.535410880000001</c:v>
                </c:pt>
                <c:pt idx="1355">
                  <c:v>13.535519594</c:v>
                </c:pt>
                <c:pt idx="1356">
                  <c:v>13.535640884999999</c:v>
                </c:pt>
                <c:pt idx="1357">
                  <c:v>13.535803754</c:v>
                </c:pt>
                <c:pt idx="1358">
                  <c:v>13.536004128</c:v>
                </c:pt>
                <c:pt idx="1359">
                  <c:v>13.536129427000001</c:v>
                </c:pt>
                <c:pt idx="1360">
                  <c:v>13.536257076</c:v>
                </c:pt>
                <c:pt idx="1361">
                  <c:v>13.536360667</c:v>
                </c:pt>
                <c:pt idx="1362">
                  <c:v>13.536359829</c:v>
                </c:pt>
                <c:pt idx="1363">
                  <c:v>13.536620264</c:v>
                </c:pt>
                <c:pt idx="1364">
                  <c:v>13.536804896</c:v>
                </c:pt>
                <c:pt idx="1365">
                  <c:v>13.536920782999999</c:v>
                </c:pt>
                <c:pt idx="1366">
                  <c:v>13.537019857000001</c:v>
                </c:pt>
                <c:pt idx="1367">
                  <c:v>13.537263199</c:v>
                </c:pt>
                <c:pt idx="1368">
                  <c:v>13.537363042999999</c:v>
                </c:pt>
                <c:pt idx="1369">
                  <c:v>13.537506797000001</c:v>
                </c:pt>
                <c:pt idx="1370">
                  <c:v>13.537662685000001</c:v>
                </c:pt>
                <c:pt idx="1371">
                  <c:v>13.53780894</c:v>
                </c:pt>
                <c:pt idx="1372">
                  <c:v>13.537957284999999</c:v>
                </c:pt>
                <c:pt idx="1373">
                  <c:v>13.538034932</c:v>
                </c:pt>
                <c:pt idx="1374">
                  <c:v>13.538183931000001</c:v>
                </c:pt>
                <c:pt idx="1375">
                  <c:v>13.538332811</c:v>
                </c:pt>
                <c:pt idx="1376">
                  <c:v>13.538466784000001</c:v>
                </c:pt>
                <c:pt idx="1377">
                  <c:v>13.538668337000001</c:v>
                </c:pt>
                <c:pt idx="1378">
                  <c:v>13.538763048</c:v>
                </c:pt>
                <c:pt idx="1379">
                  <c:v>13.538940424</c:v>
                </c:pt>
                <c:pt idx="1380">
                  <c:v>13.539073793</c:v>
                </c:pt>
                <c:pt idx="1381">
                  <c:v>13.539315121</c:v>
                </c:pt>
                <c:pt idx="1382">
                  <c:v>13.53942183</c:v>
                </c:pt>
                <c:pt idx="1383">
                  <c:v>13.539607168</c:v>
                </c:pt>
                <c:pt idx="1384">
                  <c:v>13.539767457</c:v>
                </c:pt>
                <c:pt idx="1385">
                  <c:v>13.539879448000001</c:v>
                </c:pt>
                <c:pt idx="1386">
                  <c:v>13.540008678</c:v>
                </c:pt>
                <c:pt idx="1387">
                  <c:v>13.540235939</c:v>
                </c:pt>
                <c:pt idx="1388">
                  <c:v>13.540264014</c:v>
                </c:pt>
                <c:pt idx="1389">
                  <c:v>13.540499322000001</c:v>
                </c:pt>
                <c:pt idx="1390">
                  <c:v>13.540595638999999</c:v>
                </c:pt>
                <c:pt idx="1391">
                  <c:v>13.540804525</c:v>
                </c:pt>
                <c:pt idx="1392">
                  <c:v>13.540925339999999</c:v>
                </c:pt>
                <c:pt idx="1393">
                  <c:v>13.541138088</c:v>
                </c:pt>
                <c:pt idx="1394">
                  <c:v>13.541277694</c:v>
                </c:pt>
                <c:pt idx="1395">
                  <c:v>13.541486078</c:v>
                </c:pt>
                <c:pt idx="1396">
                  <c:v>13.541590394</c:v>
                </c:pt>
                <c:pt idx="1397">
                  <c:v>13.541864631999999</c:v>
                </c:pt>
                <c:pt idx="1398">
                  <c:v>13.541905297</c:v>
                </c:pt>
                <c:pt idx="1399">
                  <c:v>13.542192746</c:v>
                </c:pt>
                <c:pt idx="1400">
                  <c:v>13.542264613</c:v>
                </c:pt>
                <c:pt idx="1401">
                  <c:v>13.542435422000001</c:v>
                </c:pt>
                <c:pt idx="1402">
                  <c:v>13.542662612999999</c:v>
                </c:pt>
                <c:pt idx="1403">
                  <c:v>13.542753866</c:v>
                </c:pt>
                <c:pt idx="1404">
                  <c:v>13.542910975</c:v>
                </c:pt>
                <c:pt idx="1405">
                  <c:v>13.543170808999999</c:v>
                </c:pt>
                <c:pt idx="1406">
                  <c:v>13.543303595999999</c:v>
                </c:pt>
                <c:pt idx="1407">
                  <c:v>13.543437153999999</c:v>
                </c:pt>
                <c:pt idx="1408">
                  <c:v>13.543711611000001</c:v>
                </c:pt>
                <c:pt idx="1409">
                  <c:v>13.543887859</c:v>
                </c:pt>
                <c:pt idx="1410">
                  <c:v>13.544041378999999</c:v>
                </c:pt>
                <c:pt idx="1411">
                  <c:v>13.544208156</c:v>
                </c:pt>
                <c:pt idx="1412">
                  <c:v>13.544436575000001</c:v>
                </c:pt>
                <c:pt idx="1413">
                  <c:v>13.544670835</c:v>
                </c:pt>
                <c:pt idx="1414">
                  <c:v>13.544820333000001</c:v>
                </c:pt>
                <c:pt idx="1415">
                  <c:v>13.544966514</c:v>
                </c:pt>
                <c:pt idx="1416">
                  <c:v>13.545105173</c:v>
                </c:pt>
                <c:pt idx="1417">
                  <c:v>13.545192932999999</c:v>
                </c:pt>
                <c:pt idx="1418">
                  <c:v>13.545389243000001</c:v>
                </c:pt>
                <c:pt idx="1419">
                  <c:v>13.545604051</c:v>
                </c:pt>
                <c:pt idx="1420">
                  <c:v>13.545833706</c:v>
                </c:pt>
                <c:pt idx="1421">
                  <c:v>13.546048919</c:v>
                </c:pt>
                <c:pt idx="1422">
                  <c:v>13.546244321</c:v>
                </c:pt>
                <c:pt idx="1423">
                  <c:v>13.546468078</c:v>
                </c:pt>
                <c:pt idx="1424">
                  <c:v>13.546667077</c:v>
                </c:pt>
                <c:pt idx="1425">
                  <c:v>13.546844987</c:v>
                </c:pt>
                <c:pt idx="1426">
                  <c:v>13.547008524000001</c:v>
                </c:pt>
                <c:pt idx="1427">
                  <c:v>13.547175391</c:v>
                </c:pt>
                <c:pt idx="1428">
                  <c:v>13.547445034000001</c:v>
                </c:pt>
                <c:pt idx="1429">
                  <c:v>13.547657743</c:v>
                </c:pt>
                <c:pt idx="1430">
                  <c:v>13.547893429</c:v>
                </c:pt>
                <c:pt idx="1431">
                  <c:v>13.548089557000001</c:v>
                </c:pt>
                <c:pt idx="1432">
                  <c:v>13.548247081</c:v>
                </c:pt>
                <c:pt idx="1433">
                  <c:v>13.548295329</c:v>
                </c:pt>
                <c:pt idx="1434">
                  <c:v>13.548694230000001</c:v>
                </c:pt>
                <c:pt idx="1435">
                  <c:v>13.548906221999999</c:v>
                </c:pt>
                <c:pt idx="1436">
                  <c:v>13.548985178000001</c:v>
                </c:pt>
                <c:pt idx="1437">
                  <c:v>13.549347429000001</c:v>
                </c:pt>
                <c:pt idx="1438">
                  <c:v>13.549576649</c:v>
                </c:pt>
                <c:pt idx="1439">
                  <c:v>13.549708287</c:v>
                </c:pt>
                <c:pt idx="1440">
                  <c:v>13.550018011000001</c:v>
                </c:pt>
                <c:pt idx="1441">
                  <c:v>13.550015804999999</c:v>
                </c:pt>
                <c:pt idx="1442">
                  <c:v>13.550441191000001</c:v>
                </c:pt>
                <c:pt idx="1443">
                  <c:v>13.550649534</c:v>
                </c:pt>
                <c:pt idx="1444">
                  <c:v>13.550816353</c:v>
                </c:pt>
                <c:pt idx="1445">
                  <c:v>13.551052521000001</c:v>
                </c:pt>
                <c:pt idx="1446">
                  <c:v>13.551251389000001</c:v>
                </c:pt>
                <c:pt idx="1447">
                  <c:v>13.551460517000001</c:v>
                </c:pt>
                <c:pt idx="1448">
                  <c:v>13.551665203000001</c:v>
                </c:pt>
                <c:pt idx="1449">
                  <c:v>13.551885272</c:v>
                </c:pt>
                <c:pt idx="1450">
                  <c:v>13.552121645</c:v>
                </c:pt>
                <c:pt idx="1451">
                  <c:v>13.552350057</c:v>
                </c:pt>
                <c:pt idx="1452">
                  <c:v>13.552592689000001</c:v>
                </c:pt>
                <c:pt idx="1453">
                  <c:v>13.552826074</c:v>
                </c:pt>
                <c:pt idx="1454">
                  <c:v>13.55306785</c:v>
                </c:pt>
                <c:pt idx="1455">
                  <c:v>13.553294385999999</c:v>
                </c:pt>
                <c:pt idx="1456">
                  <c:v>13.553517103000001</c:v>
                </c:pt>
                <c:pt idx="1457">
                  <c:v>13.553726244</c:v>
                </c:pt>
                <c:pt idx="1458">
                  <c:v>13.553937917000001</c:v>
                </c:pt>
                <c:pt idx="1459">
                  <c:v>13.554151152999999</c:v>
                </c:pt>
                <c:pt idx="1460">
                  <c:v>13.554371577</c:v>
                </c:pt>
                <c:pt idx="1461">
                  <c:v>13.554614965000001</c:v>
                </c:pt>
                <c:pt idx="1462">
                  <c:v>13.554849739</c:v>
                </c:pt>
                <c:pt idx="1463">
                  <c:v>13.555061153</c:v>
                </c:pt>
                <c:pt idx="1464">
                  <c:v>13.555321192999999</c:v>
                </c:pt>
                <c:pt idx="1465">
                  <c:v>13.555561946999999</c:v>
                </c:pt>
                <c:pt idx="1466">
                  <c:v>13.555814279</c:v>
                </c:pt>
                <c:pt idx="1467">
                  <c:v>13.556057582999999</c:v>
                </c:pt>
                <c:pt idx="1468">
                  <c:v>13.556286699999999</c:v>
                </c:pt>
                <c:pt idx="1469">
                  <c:v>13.556544061</c:v>
                </c:pt>
                <c:pt idx="1470">
                  <c:v>13.556785383999999</c:v>
                </c:pt>
                <c:pt idx="1471">
                  <c:v>13.557012967</c:v>
                </c:pt>
                <c:pt idx="1472">
                  <c:v>13.557241603</c:v>
                </c:pt>
                <c:pt idx="1473">
                  <c:v>13.557470147</c:v>
                </c:pt>
                <c:pt idx="1474">
                  <c:v>13.557698537</c:v>
                </c:pt>
                <c:pt idx="1475">
                  <c:v>13.557934106999999</c:v>
                </c:pt>
                <c:pt idx="1476">
                  <c:v>13.558169721000001</c:v>
                </c:pt>
                <c:pt idx="1477">
                  <c:v>13.558423061999999</c:v>
                </c:pt>
                <c:pt idx="1478">
                  <c:v>13.558672093</c:v>
                </c:pt>
                <c:pt idx="1479">
                  <c:v>13.558933889</c:v>
                </c:pt>
                <c:pt idx="1480">
                  <c:v>13.559189161000001</c:v>
                </c:pt>
                <c:pt idx="1481">
                  <c:v>13.559443478</c:v>
                </c:pt>
                <c:pt idx="1482">
                  <c:v>13.559694395999999</c:v>
                </c:pt>
                <c:pt idx="1483">
                  <c:v>13.559937627</c:v>
                </c:pt>
                <c:pt idx="1484">
                  <c:v>13.560184229000001</c:v>
                </c:pt>
                <c:pt idx="1485">
                  <c:v>13.560420584999999</c:v>
                </c:pt>
                <c:pt idx="1486">
                  <c:v>13.560661926</c:v>
                </c:pt>
                <c:pt idx="1487">
                  <c:v>13.560896716</c:v>
                </c:pt>
                <c:pt idx="1488">
                  <c:v>13.561138127</c:v>
                </c:pt>
                <c:pt idx="1489">
                  <c:v>13.561379651999999</c:v>
                </c:pt>
                <c:pt idx="1490">
                  <c:v>13.561624671000001</c:v>
                </c:pt>
                <c:pt idx="1491">
                  <c:v>13.561877666000001</c:v>
                </c:pt>
                <c:pt idx="1492">
                  <c:v>13.562128392</c:v>
                </c:pt>
                <c:pt idx="1493">
                  <c:v>13.56239158</c:v>
                </c:pt>
                <c:pt idx="1494">
                  <c:v>13.562648729999999</c:v>
                </c:pt>
                <c:pt idx="1495">
                  <c:v>13.562916083999999</c:v>
                </c:pt>
                <c:pt idx="1496">
                  <c:v>13.563172998000001</c:v>
                </c:pt>
                <c:pt idx="1497">
                  <c:v>13.56343086</c:v>
                </c:pt>
                <c:pt idx="1498">
                  <c:v>13.563683865</c:v>
                </c:pt>
                <c:pt idx="1499">
                  <c:v>13.563926458999999</c:v>
                </c:pt>
                <c:pt idx="1500">
                  <c:v>13.564171803000001</c:v>
                </c:pt>
                <c:pt idx="1501">
                  <c:v>13.564407795999999</c:v>
                </c:pt>
                <c:pt idx="1502">
                  <c:v>13.564654586</c:v>
                </c:pt>
                <c:pt idx="1503">
                  <c:v>13.564895142999999</c:v>
                </c:pt>
                <c:pt idx="1504">
                  <c:v>13.565148943000001</c:v>
                </c:pt>
                <c:pt idx="1505">
                  <c:v>13.565402668000001</c:v>
                </c:pt>
                <c:pt idx="1506">
                  <c:v>13.565658198</c:v>
                </c:pt>
                <c:pt idx="1507">
                  <c:v>13.565921627</c:v>
                </c:pt>
                <c:pt idx="1508">
                  <c:v>13.566179361</c:v>
                </c:pt>
                <c:pt idx="1509">
                  <c:v>13.566443999000001</c:v>
                </c:pt>
                <c:pt idx="1510">
                  <c:v>13.56669786</c:v>
                </c:pt>
                <c:pt idx="1511">
                  <c:v>13.56695659</c:v>
                </c:pt>
                <c:pt idx="1512">
                  <c:v>13.567203744</c:v>
                </c:pt>
                <c:pt idx="1513">
                  <c:v>13.567452297999999</c:v>
                </c:pt>
                <c:pt idx="1514">
                  <c:v>13.567698824000001</c:v>
                </c:pt>
                <c:pt idx="1515">
                  <c:v>13.567938700999999</c:v>
                </c:pt>
                <c:pt idx="1516">
                  <c:v>13.568189712000001</c:v>
                </c:pt>
                <c:pt idx="1517">
                  <c:v>13.568432616999999</c:v>
                </c:pt>
                <c:pt idx="1518">
                  <c:v>13.568688013999999</c:v>
                </c:pt>
                <c:pt idx="1519">
                  <c:v>13.568937473</c:v>
                </c:pt>
                <c:pt idx="1520">
                  <c:v>13.569196065</c:v>
                </c:pt>
                <c:pt idx="1521">
                  <c:v>13.569454221999999</c:v>
                </c:pt>
                <c:pt idx="1522">
                  <c:v>13.569714618000001</c:v>
                </c:pt>
                <c:pt idx="1523">
                  <c:v>13.569981064</c:v>
                </c:pt>
                <c:pt idx="1524">
                  <c:v>13.570238937999999</c:v>
                </c:pt>
                <c:pt idx="1525">
                  <c:v>13.570504408</c:v>
                </c:pt>
                <c:pt idx="1526">
                  <c:v>13.570757775000001</c:v>
                </c:pt>
                <c:pt idx="1527">
                  <c:v>13.571014643</c:v>
                </c:pt>
                <c:pt idx="1528">
                  <c:v>13.571259741</c:v>
                </c:pt>
                <c:pt idx="1529">
                  <c:v>13.571508683999999</c:v>
                </c:pt>
                <c:pt idx="1530">
                  <c:v>13.571758195999999</c:v>
                </c:pt>
                <c:pt idx="1531">
                  <c:v>13.572005061</c:v>
                </c:pt>
                <c:pt idx="1532">
                  <c:v>13.572264011</c:v>
                </c:pt>
                <c:pt idx="1533">
                  <c:v>13.572517006</c:v>
                </c:pt>
                <c:pt idx="1534">
                  <c:v>13.572784408</c:v>
                </c:pt>
                <c:pt idx="1535">
                  <c:v>13.573044429999999</c:v>
                </c:pt>
                <c:pt idx="1536">
                  <c:v>13.573310363999999</c:v>
                </c:pt>
                <c:pt idx="1537">
                  <c:v>13.573570397999999</c:v>
                </c:pt>
                <c:pt idx="1538">
                  <c:v>13.573829447</c:v>
                </c:pt>
                <c:pt idx="1539">
                  <c:v>13.574088137</c:v>
                </c:pt>
                <c:pt idx="1540">
                  <c:v>13.574338057</c:v>
                </c:pt>
                <c:pt idx="1541">
                  <c:v>13.574596874999999</c:v>
                </c:pt>
                <c:pt idx="1542">
                  <c:v>13.574844096</c:v>
                </c:pt>
                <c:pt idx="1543">
                  <c:v>13.575099100999999</c:v>
                </c:pt>
                <c:pt idx="1544">
                  <c:v>13.575348656999999</c:v>
                </c:pt>
                <c:pt idx="1545">
                  <c:v>13.575600940999999</c:v>
                </c:pt>
                <c:pt idx="1546">
                  <c:v>13.575855167</c:v>
                </c:pt>
                <c:pt idx="1547">
                  <c:v>13.576107653999999</c:v>
                </c:pt>
                <c:pt idx="1548">
                  <c:v>13.576371373000001</c:v>
                </c:pt>
                <c:pt idx="1549">
                  <c:v>13.576628457</c:v>
                </c:pt>
                <c:pt idx="1550">
                  <c:v>13.576899606</c:v>
                </c:pt>
                <c:pt idx="1551">
                  <c:v>13.577164008</c:v>
                </c:pt>
                <c:pt idx="1552">
                  <c:v>13.577435384999999</c:v>
                </c:pt>
                <c:pt idx="1553">
                  <c:v>13.577701664999999</c:v>
                </c:pt>
                <c:pt idx="1554">
                  <c:v>13.577963674999999</c:v>
                </c:pt>
                <c:pt idx="1555">
                  <c:v>13.578226324999999</c:v>
                </c:pt>
                <c:pt idx="1556">
                  <c:v>13.578480679</c:v>
                </c:pt>
                <c:pt idx="1557">
                  <c:v>13.57874228</c:v>
                </c:pt>
                <c:pt idx="1558">
                  <c:v>13.578994486999999</c:v>
                </c:pt>
                <c:pt idx="1559">
                  <c:v>13.579258703000001</c:v>
                </c:pt>
                <c:pt idx="1560">
                  <c:v>13.579519733</c:v>
                </c:pt>
                <c:pt idx="1561">
                  <c:v>13.579787100000001</c:v>
                </c:pt>
                <c:pt idx="1562">
                  <c:v>13.580056153999999</c:v>
                </c:pt>
                <c:pt idx="1563">
                  <c:v>13.580324723</c:v>
                </c:pt>
                <c:pt idx="1564">
                  <c:v>13.580602033</c:v>
                </c:pt>
                <c:pt idx="1565">
                  <c:v>13.580868102</c:v>
                </c:pt>
                <c:pt idx="1566">
                  <c:v>13.581142346</c:v>
                </c:pt>
                <c:pt idx="1567">
                  <c:v>13.581405892999999</c:v>
                </c:pt>
                <c:pt idx="1568">
                  <c:v>13.581577299999999</c:v>
                </c:pt>
                <c:pt idx="1569">
                  <c:v>13.581737528</c:v>
                </c:pt>
                <c:pt idx="1570">
                  <c:v>13.581914755</c:v>
                </c:pt>
                <c:pt idx="1571">
                  <c:v>13.582095450000001</c:v>
                </c:pt>
                <c:pt idx="1572">
                  <c:v>13.582268365999999</c:v>
                </c:pt>
                <c:pt idx="1573">
                  <c:v>13.582453607</c:v>
                </c:pt>
                <c:pt idx="1574">
                  <c:v>13.582630247999999</c:v>
                </c:pt>
                <c:pt idx="1575">
                  <c:v>13.582750620000001</c:v>
                </c:pt>
                <c:pt idx="1576">
                  <c:v>13.582833793000001</c:v>
                </c:pt>
                <c:pt idx="1577">
                  <c:v>13.582940716</c:v>
                </c:pt>
                <c:pt idx="1578">
                  <c:v>13.583050464999999</c:v>
                </c:pt>
                <c:pt idx="1579">
                  <c:v>13.583160229000001</c:v>
                </c:pt>
                <c:pt idx="1580">
                  <c:v>13.583279415</c:v>
                </c:pt>
                <c:pt idx="1581">
                  <c:v>13.583388784</c:v>
                </c:pt>
                <c:pt idx="1582">
                  <c:v>13.583507558000001</c:v>
                </c:pt>
                <c:pt idx="1583">
                  <c:v>13.583616564</c:v>
                </c:pt>
                <c:pt idx="1584">
                  <c:v>13.583685923999999</c:v>
                </c:pt>
                <c:pt idx="1585">
                  <c:v>13.583699181</c:v>
                </c:pt>
                <c:pt idx="1586">
                  <c:v>13.583717264000001</c:v>
                </c:pt>
                <c:pt idx="1587">
                  <c:v>13.583744935</c:v>
                </c:pt>
                <c:pt idx="1588">
                  <c:v>13.583767612000001</c:v>
                </c:pt>
                <c:pt idx="1589">
                  <c:v>13.583781992</c:v>
                </c:pt>
                <c:pt idx="1590">
                  <c:v>13.583721335</c:v>
                </c:pt>
                <c:pt idx="1591">
                  <c:v>13.583677002</c:v>
                </c:pt>
                <c:pt idx="1592">
                  <c:v>13.583627779</c:v>
                </c:pt>
                <c:pt idx="1593">
                  <c:v>13.583582027</c:v>
                </c:pt>
                <c:pt idx="1594">
                  <c:v>13.583534759000001</c:v>
                </c:pt>
                <c:pt idx="1595">
                  <c:v>13.583483454</c:v>
                </c:pt>
                <c:pt idx="1596">
                  <c:v>13.583437581</c:v>
                </c:pt>
                <c:pt idx="1597">
                  <c:v>13.583381858999999</c:v>
                </c:pt>
                <c:pt idx="1598">
                  <c:v>13.583335327</c:v>
                </c:pt>
                <c:pt idx="1599">
                  <c:v>13.583282219999999</c:v>
                </c:pt>
                <c:pt idx="1600">
                  <c:v>13.583235016</c:v>
                </c:pt>
                <c:pt idx="1601">
                  <c:v>13.583184264</c:v>
                </c:pt>
                <c:pt idx="1602">
                  <c:v>13.583136276999999</c:v>
                </c:pt>
                <c:pt idx="1603">
                  <c:v>13.583094422</c:v>
                </c:pt>
                <c:pt idx="1604">
                  <c:v>13.583049287</c:v>
                </c:pt>
                <c:pt idx="1605">
                  <c:v>13.583015043</c:v>
                </c:pt>
                <c:pt idx="1606">
                  <c:v>13.582975028</c:v>
                </c:pt>
                <c:pt idx="1607">
                  <c:v>13.582950686</c:v>
                </c:pt>
                <c:pt idx="1608">
                  <c:v>13.582922377999999</c:v>
                </c:pt>
                <c:pt idx="1609">
                  <c:v>13.582899332</c:v>
                </c:pt>
                <c:pt idx="1610">
                  <c:v>13.582875304</c:v>
                </c:pt>
                <c:pt idx="1611">
                  <c:v>13.582844392</c:v>
                </c:pt>
                <c:pt idx="1612">
                  <c:v>13.582817841000001</c:v>
                </c:pt>
                <c:pt idx="1613">
                  <c:v>13.582781275</c:v>
                </c:pt>
                <c:pt idx="1614">
                  <c:v>13.582754940999999</c:v>
                </c:pt>
                <c:pt idx="1615">
                  <c:v>13.582721812999999</c:v>
                </c:pt>
                <c:pt idx="1616">
                  <c:v>13.582698761</c:v>
                </c:pt>
                <c:pt idx="1617">
                  <c:v>13.582676976</c:v>
                </c:pt>
                <c:pt idx="1618">
                  <c:v>13.582659321</c:v>
                </c:pt>
                <c:pt idx="1619">
                  <c:v>13.582651519000001</c:v>
                </c:pt>
                <c:pt idx="1620">
                  <c:v>13.582636972</c:v>
                </c:pt>
                <c:pt idx="1621">
                  <c:v>13.582634520999999</c:v>
                </c:pt>
                <c:pt idx="1622">
                  <c:v>13.582622464</c:v>
                </c:pt>
                <c:pt idx="1623">
                  <c:v>13.582617436</c:v>
                </c:pt>
                <c:pt idx="1624">
                  <c:v>13.582604395000001</c:v>
                </c:pt>
                <c:pt idx="1625">
                  <c:v>13.582591467</c:v>
                </c:pt>
                <c:pt idx="1626">
                  <c:v>13.582578736</c:v>
                </c:pt>
                <c:pt idx="1627">
                  <c:v>13.582561531</c:v>
                </c:pt>
                <c:pt idx="1628">
                  <c:v>13.582552413</c:v>
                </c:pt>
                <c:pt idx="1629">
                  <c:v>13.582535639</c:v>
                </c:pt>
                <c:pt idx="1630">
                  <c:v>13.582532028999999</c:v>
                </c:pt>
                <c:pt idx="1631">
                  <c:v>13.582521911000001</c:v>
                </c:pt>
                <c:pt idx="1632">
                  <c:v>13.582525370999999</c:v>
                </c:pt>
                <c:pt idx="1633">
                  <c:v>13.582527450000001</c:v>
                </c:pt>
                <c:pt idx="1634">
                  <c:v>13.582534182</c:v>
                </c:pt>
                <c:pt idx="1635">
                  <c:v>13.582549447</c:v>
                </c:pt>
                <c:pt idx="1636">
                  <c:v>13.582560015</c:v>
                </c:pt>
                <c:pt idx="1637">
                  <c:v>13.582581326</c:v>
                </c:pt>
                <c:pt idx="1638">
                  <c:v>13.582592568999999</c:v>
                </c:pt>
                <c:pt idx="1639">
                  <c:v>13.582609578</c:v>
                </c:pt>
                <c:pt idx="1640">
                  <c:v>13.582616</c:v>
                </c:pt>
                <c:pt idx="1641">
                  <c:v>13.582622908999999</c:v>
                </c:pt>
                <c:pt idx="1642">
                  <c:v>13.582627112999999</c:v>
                </c:pt>
                <c:pt idx="1643">
                  <c:v>13.582630290000001</c:v>
                </c:pt>
                <c:pt idx="1644">
                  <c:v>13.582644801000001</c:v>
                </c:pt>
                <c:pt idx="1645">
                  <c:v>13.582657190000001</c:v>
                </c:pt>
                <c:pt idx="1646">
                  <c:v>13.582686182</c:v>
                </c:pt>
                <c:pt idx="1647">
                  <c:v>13.582709881</c:v>
                </c:pt>
                <c:pt idx="1648">
                  <c:v>13.582746644</c:v>
                </c:pt>
                <c:pt idx="1649">
                  <c:v>13.582779023000001</c:v>
                </c:pt>
                <c:pt idx="1650">
                  <c:v>13.582810845999999</c:v>
                </c:pt>
                <c:pt idx="1651">
                  <c:v>13.582845903000001</c:v>
                </c:pt>
                <c:pt idx="1652">
                  <c:v>13.582872822000001</c:v>
                </c:pt>
                <c:pt idx="1653">
                  <c:v>13.582904607</c:v>
                </c:pt>
                <c:pt idx="1654">
                  <c:v>13.58292324</c:v>
                </c:pt>
                <c:pt idx="1655">
                  <c:v>13.582950359</c:v>
                </c:pt>
                <c:pt idx="1656">
                  <c:v>13.582967385</c:v>
                </c:pt>
                <c:pt idx="1657">
                  <c:v>13.582990664</c:v>
                </c:pt>
                <c:pt idx="1658">
                  <c:v>13.583013041999999</c:v>
                </c:pt>
                <c:pt idx="1659">
                  <c:v>13.583037742</c:v>
                </c:pt>
                <c:pt idx="1660">
                  <c:v>13.583075474999999</c:v>
                </c:pt>
                <c:pt idx="1661">
                  <c:v>13.583109892</c:v>
                </c:pt>
                <c:pt idx="1662">
                  <c:v>13.583159916</c:v>
                </c:pt>
                <c:pt idx="1663">
                  <c:v>13.583205342999999</c:v>
                </c:pt>
                <c:pt idx="1664">
                  <c:v>13.583260374</c:v>
                </c:pt>
                <c:pt idx="1665">
                  <c:v>13.583311209</c:v>
                </c:pt>
                <c:pt idx="1666">
                  <c:v>13.583360353</c:v>
                </c:pt>
                <c:pt idx="1667">
                  <c:v>13.583407966999999</c:v>
                </c:pt>
                <c:pt idx="1668">
                  <c:v>13.583445008</c:v>
                </c:pt>
                <c:pt idx="1669">
                  <c:v>13.583487683</c:v>
                </c:pt>
                <c:pt idx="1670">
                  <c:v>13.583519316</c:v>
                </c:pt>
                <c:pt idx="1671">
                  <c:v>13.583560334</c:v>
                </c:pt>
                <c:pt idx="1672">
                  <c:v>13.583595623000001</c:v>
                </c:pt>
                <c:pt idx="1673">
                  <c:v>13.583641720999999</c:v>
                </c:pt>
                <c:pt idx="1674">
                  <c:v>13.583693412000001</c:v>
                </c:pt>
                <c:pt idx="1675">
                  <c:v>13.583748092</c:v>
                </c:pt>
                <c:pt idx="1676">
                  <c:v>13.583816766</c:v>
                </c:pt>
                <c:pt idx="1677">
                  <c:v>13.583876297</c:v>
                </c:pt>
                <c:pt idx="1678">
                  <c:v>13.583949019</c:v>
                </c:pt>
                <c:pt idx="1679">
                  <c:v>13.584011851</c:v>
                </c:pt>
                <c:pt idx="1680">
                  <c:v>13.584078004</c:v>
                </c:pt>
                <c:pt idx="1681">
                  <c:v>13.584137298</c:v>
                </c:pt>
                <c:pt idx="1682">
                  <c:v>13.584191174000001</c:v>
                </c:pt>
                <c:pt idx="1683">
                  <c:v>13.584246494</c:v>
                </c:pt>
                <c:pt idx="1684">
                  <c:v>13.584293794000001</c:v>
                </c:pt>
                <c:pt idx="1685">
                  <c:v>13.584349489999999</c:v>
                </c:pt>
                <c:pt idx="1686">
                  <c:v>13.58439175</c:v>
                </c:pt>
                <c:pt idx="1687">
                  <c:v>13.584458079999999</c:v>
                </c:pt>
                <c:pt idx="1688">
                  <c:v>13.584515794</c:v>
                </c:pt>
                <c:pt idx="1689">
                  <c:v>13.584584907</c:v>
                </c:pt>
                <c:pt idx="1690">
                  <c:v>13.584656271</c:v>
                </c:pt>
                <c:pt idx="1691">
                  <c:v>13.584733848000001</c:v>
                </c:pt>
                <c:pt idx="1692">
                  <c:v>13.584815957</c:v>
                </c:pt>
                <c:pt idx="1693">
                  <c:v>13.584897703999999</c:v>
                </c:pt>
                <c:pt idx="1694">
                  <c:v>13.584961441000001</c:v>
                </c:pt>
                <c:pt idx="1695">
                  <c:v>13.585052787</c:v>
                </c:pt>
                <c:pt idx="1696">
                  <c:v>13.585125100000001</c:v>
                </c:pt>
                <c:pt idx="1697">
                  <c:v>13.585155029999999</c:v>
                </c:pt>
                <c:pt idx="1698">
                  <c:v>13.585247072</c:v>
                </c:pt>
                <c:pt idx="1699">
                  <c:v>13.585308482</c:v>
                </c:pt>
                <c:pt idx="1700">
                  <c:v>13.585306699</c:v>
                </c:pt>
                <c:pt idx="1701">
                  <c:v>13.585439112</c:v>
                </c:pt>
                <c:pt idx="1702">
                  <c:v>13.585510864</c:v>
                </c:pt>
                <c:pt idx="1703">
                  <c:v>13.585531865</c:v>
                </c:pt>
                <c:pt idx="1704">
                  <c:v>13.585660256000001</c:v>
                </c:pt>
                <c:pt idx="1705">
                  <c:v>13.585716737</c:v>
                </c:pt>
                <c:pt idx="1706">
                  <c:v>13.585855593</c:v>
                </c:pt>
                <c:pt idx="1707">
                  <c:v>13.585942816999999</c:v>
                </c:pt>
                <c:pt idx="1708">
                  <c:v>13.585997017</c:v>
                </c:pt>
                <c:pt idx="1709">
                  <c:v>13.586101349</c:v>
                </c:pt>
                <c:pt idx="1710">
                  <c:v>13.586177669</c:v>
                </c:pt>
                <c:pt idx="1711">
                  <c:v>13.586270576</c:v>
                </c:pt>
                <c:pt idx="1712">
                  <c:v>13.586310763</c:v>
                </c:pt>
                <c:pt idx="1713">
                  <c:v>13.586416812</c:v>
                </c:pt>
                <c:pt idx="1714">
                  <c:v>13.586471678000001</c:v>
                </c:pt>
                <c:pt idx="1715">
                  <c:v>13.586558007000001</c:v>
                </c:pt>
                <c:pt idx="1716">
                  <c:v>13.586600554</c:v>
                </c:pt>
                <c:pt idx="1717">
                  <c:v>13.586674052999999</c:v>
                </c:pt>
                <c:pt idx="1718">
                  <c:v>13.586793303</c:v>
                </c:pt>
                <c:pt idx="1719">
                  <c:v>13.586873494000001</c:v>
                </c:pt>
                <c:pt idx="1720">
                  <c:v>13.586973846999999</c:v>
                </c:pt>
                <c:pt idx="1721">
                  <c:v>13.587047735000001</c:v>
                </c:pt>
                <c:pt idx="1722">
                  <c:v>13.587171278</c:v>
                </c:pt>
                <c:pt idx="1723">
                  <c:v>13.587259549000001</c:v>
                </c:pt>
                <c:pt idx="1724">
                  <c:v>13.587346438000001</c:v>
                </c:pt>
                <c:pt idx="1725">
                  <c:v>13.587468686999999</c:v>
                </c:pt>
                <c:pt idx="1726">
                  <c:v>13.587522919</c:v>
                </c:pt>
                <c:pt idx="1727">
                  <c:v>13.587626384</c:v>
                </c:pt>
                <c:pt idx="1728">
                  <c:v>13.587684362999999</c:v>
                </c:pt>
                <c:pt idx="1729">
                  <c:v>13.587793738</c:v>
                </c:pt>
                <c:pt idx="1730">
                  <c:v>13.587857103999999</c:v>
                </c:pt>
                <c:pt idx="1731">
                  <c:v>13.587953743</c:v>
                </c:pt>
                <c:pt idx="1732">
                  <c:v>13.588003398</c:v>
                </c:pt>
                <c:pt idx="1733">
                  <c:v>13.588113496</c:v>
                </c:pt>
                <c:pt idx="1734">
                  <c:v>13.588273860999999</c:v>
                </c:pt>
                <c:pt idx="1735">
                  <c:v>13.588306778</c:v>
                </c:pt>
                <c:pt idx="1736">
                  <c:v>13.588504124</c:v>
                </c:pt>
                <c:pt idx="1737">
                  <c:v>13.588570542999999</c:v>
                </c:pt>
                <c:pt idx="1738">
                  <c:v>13.588656501999999</c:v>
                </c:pt>
                <c:pt idx="1739">
                  <c:v>13.588825825000001</c:v>
                </c:pt>
                <c:pt idx="1740">
                  <c:v>13.588895805</c:v>
                </c:pt>
                <c:pt idx="1741">
                  <c:v>13.588888261999999</c:v>
                </c:pt>
                <c:pt idx="1742">
                  <c:v>13.589069761999999</c:v>
                </c:pt>
                <c:pt idx="1743">
                  <c:v>13.589181592999999</c:v>
                </c:pt>
                <c:pt idx="1744">
                  <c:v>13.589235074999999</c:v>
                </c:pt>
                <c:pt idx="1745">
                  <c:v>13.589274321</c:v>
                </c:pt>
                <c:pt idx="1746">
                  <c:v>13.589469952</c:v>
                </c:pt>
                <c:pt idx="1747">
                  <c:v>13.589624119</c:v>
                </c:pt>
                <c:pt idx="1748">
                  <c:v>13.589671989999999</c:v>
                </c:pt>
                <c:pt idx="1749">
                  <c:v>13.589707137</c:v>
                </c:pt>
                <c:pt idx="1750">
                  <c:v>13.589851435</c:v>
                </c:pt>
                <c:pt idx="1751">
                  <c:v>13.590064578</c:v>
                </c:pt>
                <c:pt idx="1752">
                  <c:v>13.590211773</c:v>
                </c:pt>
                <c:pt idx="1753">
                  <c:v>13.590329791</c:v>
                </c:pt>
                <c:pt idx="1754">
                  <c:v>13.590413201</c:v>
                </c:pt>
                <c:pt idx="1755">
                  <c:v>13.590480841</c:v>
                </c:pt>
                <c:pt idx="1756">
                  <c:v>13.59057121</c:v>
                </c:pt>
                <c:pt idx="1757">
                  <c:v>13.590618651</c:v>
                </c:pt>
                <c:pt idx="1758">
                  <c:v>13.59069128</c:v>
                </c:pt>
                <c:pt idx="1759">
                  <c:v>13.590815591</c:v>
                </c:pt>
                <c:pt idx="1760">
                  <c:v>13.590946766</c:v>
                </c:pt>
                <c:pt idx="1761">
                  <c:v>13.591079405</c:v>
                </c:pt>
                <c:pt idx="1762">
                  <c:v>13.591217065</c:v>
                </c:pt>
                <c:pt idx="1763">
                  <c:v>13.591327369</c:v>
                </c:pt>
                <c:pt idx="1764">
                  <c:v>13.591472539</c:v>
                </c:pt>
                <c:pt idx="1765">
                  <c:v>13.591599974999999</c:v>
                </c:pt>
                <c:pt idx="1766">
                  <c:v>13.591745093</c:v>
                </c:pt>
                <c:pt idx="1767">
                  <c:v>13.591984803000001</c:v>
                </c:pt>
                <c:pt idx="1768">
                  <c:v>13.592157679</c:v>
                </c:pt>
                <c:pt idx="1769">
                  <c:v>13.592298250000001</c:v>
                </c:pt>
                <c:pt idx="1770">
                  <c:v>13.592427343000001</c:v>
                </c:pt>
                <c:pt idx="1771">
                  <c:v>13.592608626000001</c:v>
                </c:pt>
                <c:pt idx="1772">
                  <c:v>13.592609943999999</c:v>
                </c:pt>
                <c:pt idx="1773">
                  <c:v>13.592764422</c:v>
                </c:pt>
                <c:pt idx="1774">
                  <c:v>13.592906282</c:v>
                </c:pt>
                <c:pt idx="1775">
                  <c:v>13.592888616</c:v>
                </c:pt>
                <c:pt idx="1776">
                  <c:v>13.592876484</c:v>
                </c:pt>
                <c:pt idx="1777">
                  <c:v>13.593020839999999</c:v>
                </c:pt>
                <c:pt idx="1778">
                  <c:v>13.592978305000001</c:v>
                </c:pt>
                <c:pt idx="1779">
                  <c:v>13.593161890999999</c:v>
                </c:pt>
                <c:pt idx="1780">
                  <c:v>13.593155989</c:v>
                </c:pt>
                <c:pt idx="1781">
                  <c:v>13.593356227999999</c:v>
                </c:pt>
                <c:pt idx="1782">
                  <c:v>13.593334304000001</c:v>
                </c:pt>
                <c:pt idx="1783">
                  <c:v>13.593269971</c:v>
                </c:pt>
                <c:pt idx="1784">
                  <c:v>13.593510004000001</c:v>
                </c:pt>
                <c:pt idx="1785">
                  <c:v>13.593489582</c:v>
                </c:pt>
                <c:pt idx="1786">
                  <c:v>13.593511575000001</c:v>
                </c:pt>
                <c:pt idx="1787">
                  <c:v>13.593574251</c:v>
                </c:pt>
                <c:pt idx="1788">
                  <c:v>13.593675815999999</c:v>
                </c:pt>
                <c:pt idx="1789">
                  <c:v>13.593748989</c:v>
                </c:pt>
                <c:pt idx="1790">
                  <c:v>13.593787089999999</c:v>
                </c:pt>
                <c:pt idx="1791">
                  <c:v>13.593856143</c:v>
                </c:pt>
                <c:pt idx="1792">
                  <c:v>13.593929618000001</c:v>
                </c:pt>
                <c:pt idx="1793">
                  <c:v>13.594086137</c:v>
                </c:pt>
                <c:pt idx="1794">
                  <c:v>13.594168612000001</c:v>
                </c:pt>
                <c:pt idx="1795">
                  <c:v>13.594252796999999</c:v>
                </c:pt>
                <c:pt idx="1796">
                  <c:v>13.594326006999999</c:v>
                </c:pt>
                <c:pt idx="1797">
                  <c:v>13.594361600999999</c:v>
                </c:pt>
                <c:pt idx="1798">
                  <c:v>13.594384918999999</c:v>
                </c:pt>
                <c:pt idx="1799">
                  <c:v>13.594385123</c:v>
                </c:pt>
                <c:pt idx="1800">
                  <c:v>13.594583775</c:v>
                </c:pt>
                <c:pt idx="1801">
                  <c:v>13.594518423</c:v>
                </c:pt>
                <c:pt idx="1802">
                  <c:v>13.594483098</c:v>
                </c:pt>
                <c:pt idx="1803">
                  <c:v>13.59449304</c:v>
                </c:pt>
                <c:pt idx="1804">
                  <c:v>13.594528245999999</c:v>
                </c:pt>
                <c:pt idx="1805">
                  <c:v>13.594511304999999</c:v>
                </c:pt>
                <c:pt idx="1806">
                  <c:v>13.594551952</c:v>
                </c:pt>
                <c:pt idx="1807">
                  <c:v>13.59454552</c:v>
                </c:pt>
                <c:pt idx="1808">
                  <c:v>13.594593041</c:v>
                </c:pt>
                <c:pt idx="1809">
                  <c:v>13.59459161</c:v>
                </c:pt>
                <c:pt idx="1810">
                  <c:v>13.594582408000001</c:v>
                </c:pt>
                <c:pt idx="1811">
                  <c:v>13.594591569</c:v>
                </c:pt>
                <c:pt idx="1812">
                  <c:v>13.594469839</c:v>
                </c:pt>
                <c:pt idx="1813">
                  <c:v>13.594587591</c:v>
                </c:pt>
                <c:pt idx="1814">
                  <c:v>13.594443022</c:v>
                </c:pt>
                <c:pt idx="1815">
                  <c:v>13.594378652</c:v>
                </c:pt>
                <c:pt idx="1816">
                  <c:v>13.594305516</c:v>
                </c:pt>
                <c:pt idx="1817">
                  <c:v>13.594241605000001</c:v>
                </c:pt>
                <c:pt idx="1818">
                  <c:v>13.594105663000001</c:v>
                </c:pt>
                <c:pt idx="1819">
                  <c:v>13.594125562</c:v>
                </c:pt>
                <c:pt idx="1820">
                  <c:v>13.594075154</c:v>
                </c:pt>
                <c:pt idx="1821">
                  <c:v>13.594000907</c:v>
                </c:pt>
                <c:pt idx="1822">
                  <c:v>13.593938218</c:v>
                </c:pt>
                <c:pt idx="1823">
                  <c:v>13.593918934</c:v>
                </c:pt>
                <c:pt idx="1824">
                  <c:v>13.593874101000001</c:v>
                </c:pt>
                <c:pt idx="1825">
                  <c:v>13.593779086</c:v>
                </c:pt>
                <c:pt idx="1826">
                  <c:v>13.593734711</c:v>
                </c:pt>
                <c:pt idx="1827">
                  <c:v>13.593552116</c:v>
                </c:pt>
                <c:pt idx="1828">
                  <c:v>13.593332575</c:v>
                </c:pt>
                <c:pt idx="1829">
                  <c:v>13.593189142</c:v>
                </c:pt>
                <c:pt idx="1830">
                  <c:v>13.593047087</c:v>
                </c:pt>
                <c:pt idx="1831">
                  <c:v>13.592912495</c:v>
                </c:pt>
                <c:pt idx="1832">
                  <c:v>13.592767330999999</c:v>
                </c:pt>
                <c:pt idx="1833">
                  <c:v>13.592658898</c:v>
                </c:pt>
                <c:pt idx="1834">
                  <c:v>13.592526609</c:v>
                </c:pt>
                <c:pt idx="1835">
                  <c:v>13.592419796</c:v>
                </c:pt>
                <c:pt idx="1836">
                  <c:v>13.592286162000001</c:v>
                </c:pt>
                <c:pt idx="1837">
                  <c:v>13.592173057</c:v>
                </c:pt>
                <c:pt idx="1838">
                  <c:v>13.592047405000001</c:v>
                </c:pt>
                <c:pt idx="1839">
                  <c:v>13.591909402000001</c:v>
                </c:pt>
                <c:pt idx="1840">
                  <c:v>13.591772583999999</c:v>
                </c:pt>
                <c:pt idx="1841">
                  <c:v>13.591632334</c:v>
                </c:pt>
                <c:pt idx="1842">
                  <c:v>13.591492878</c:v>
                </c:pt>
                <c:pt idx="1843">
                  <c:v>13.591361143</c:v>
                </c:pt>
                <c:pt idx="1844">
                  <c:v>13.591227044</c:v>
                </c:pt>
                <c:pt idx="1845">
                  <c:v>13.591106061</c:v>
                </c:pt>
                <c:pt idx="1846">
                  <c:v>13.590979122</c:v>
                </c:pt>
                <c:pt idx="1847">
                  <c:v>13.590867450999999</c:v>
                </c:pt>
                <c:pt idx="1848">
                  <c:v>13.590746864</c:v>
                </c:pt>
                <c:pt idx="1849">
                  <c:v>13.590633822999999</c:v>
                </c:pt>
                <c:pt idx="1850">
                  <c:v>13.590520079999999</c:v>
                </c:pt>
                <c:pt idx="1851">
                  <c:v>13.590399322</c:v>
                </c:pt>
                <c:pt idx="1852">
                  <c:v>13.590284915</c:v>
                </c:pt>
                <c:pt idx="1853">
                  <c:v>13.590157801</c:v>
                </c:pt>
                <c:pt idx="1854">
                  <c:v>13.5900365</c:v>
                </c:pt>
                <c:pt idx="1855">
                  <c:v>13.589902970000001</c:v>
                </c:pt>
                <c:pt idx="1856">
                  <c:v>13.589774821000001</c:v>
                </c:pt>
                <c:pt idx="1857">
                  <c:v>13.589644557</c:v>
                </c:pt>
                <c:pt idx="1858">
                  <c:v>13.589515216000001</c:v>
                </c:pt>
                <c:pt idx="1859">
                  <c:v>13.589394717999999</c:v>
                </c:pt>
                <c:pt idx="1860">
                  <c:v>13.589275324999999</c:v>
                </c:pt>
                <c:pt idx="1861">
                  <c:v>13.589170037000001</c:v>
                </c:pt>
                <c:pt idx="1862">
                  <c:v>13.589059487</c:v>
                </c:pt>
                <c:pt idx="1863">
                  <c:v>13.588958932000001</c:v>
                </c:pt>
                <c:pt idx="1864">
                  <c:v>13.588846421</c:v>
                </c:pt>
                <c:pt idx="1865">
                  <c:v>13.588735201</c:v>
                </c:pt>
                <c:pt idx="1866">
                  <c:v>13.588618565999999</c:v>
                </c:pt>
                <c:pt idx="1867">
                  <c:v>13.588492069999999</c:v>
                </c:pt>
                <c:pt idx="1868">
                  <c:v>13.588371426</c:v>
                </c:pt>
                <c:pt idx="1869">
                  <c:v>13.588241119999999</c:v>
                </c:pt>
                <c:pt idx="1870">
                  <c:v>13.588121404000001</c:v>
                </c:pt>
                <c:pt idx="1871">
                  <c:v>13.587995253000001</c:v>
                </c:pt>
                <c:pt idx="1872">
                  <c:v>13.587875084</c:v>
                </c:pt>
                <c:pt idx="1873">
                  <c:v>13.587754375999999</c:v>
                </c:pt>
                <c:pt idx="1874">
                  <c:v>13.587637996</c:v>
                </c:pt>
                <c:pt idx="1875">
                  <c:v>13.587526897</c:v>
                </c:pt>
                <c:pt idx="1876">
                  <c:v>13.587413173</c:v>
                </c:pt>
                <c:pt idx="1877">
                  <c:v>13.587308493</c:v>
                </c:pt>
                <c:pt idx="1878">
                  <c:v>13.587197047</c:v>
                </c:pt>
                <c:pt idx="1879">
                  <c:v>13.587091149000001</c:v>
                </c:pt>
                <c:pt idx="1880">
                  <c:v>13.586977058</c:v>
                </c:pt>
                <c:pt idx="1881">
                  <c:v>13.586863908</c:v>
                </c:pt>
                <c:pt idx="1882">
                  <c:v>13.586744077000001</c:v>
                </c:pt>
                <c:pt idx="1883">
                  <c:v>13.586621704000001</c:v>
                </c:pt>
                <c:pt idx="1884">
                  <c:v>13.58650224</c:v>
                </c:pt>
                <c:pt idx="1885">
                  <c:v>13.586374843</c:v>
                </c:pt>
                <c:pt idx="1886">
                  <c:v>13.586261145</c:v>
                </c:pt>
                <c:pt idx="1887">
                  <c:v>13.586142573</c:v>
                </c:pt>
                <c:pt idx="1888">
                  <c:v>13.586033786</c:v>
                </c:pt>
                <c:pt idx="1889">
                  <c:v>13.585924584000001</c:v>
                </c:pt>
                <c:pt idx="1890">
                  <c:v>13.585818943</c:v>
                </c:pt>
                <c:pt idx="1891">
                  <c:v>13.585718167</c:v>
                </c:pt>
                <c:pt idx="1892">
                  <c:v>13.585606984</c:v>
                </c:pt>
                <c:pt idx="1893">
                  <c:v>13.585502290999999</c:v>
                </c:pt>
                <c:pt idx="1894">
                  <c:v>13.585384232999999</c:v>
                </c:pt>
                <c:pt idx="1895">
                  <c:v>13.58527149</c:v>
                </c:pt>
                <c:pt idx="1896">
                  <c:v>13.585147919000001</c:v>
                </c:pt>
                <c:pt idx="1897">
                  <c:v>13.585024682</c:v>
                </c:pt>
                <c:pt idx="1898">
                  <c:v>13.58490505</c:v>
                </c:pt>
                <c:pt idx="1899">
                  <c:v>13.584780476000001</c:v>
                </c:pt>
                <c:pt idx="1900">
                  <c:v>13.584665006</c:v>
                </c:pt>
                <c:pt idx="1901">
                  <c:v>13.584543441999999</c:v>
                </c:pt>
                <c:pt idx="1902">
                  <c:v>13.58443269</c:v>
                </c:pt>
                <c:pt idx="1903">
                  <c:v>13.584318718</c:v>
                </c:pt>
                <c:pt idx="1904">
                  <c:v>13.584210477999999</c:v>
                </c:pt>
                <c:pt idx="1905">
                  <c:v>13.584099122</c:v>
                </c:pt>
                <c:pt idx="1906">
                  <c:v>13.583989668999999</c:v>
                </c:pt>
                <c:pt idx="1907">
                  <c:v>13.583883441999999</c:v>
                </c:pt>
                <c:pt idx="1908">
                  <c:v>13.583769242000001</c:v>
                </c:pt>
                <c:pt idx="1909">
                  <c:v>13.583663519</c:v>
                </c:pt>
                <c:pt idx="1910">
                  <c:v>13.583546617</c:v>
                </c:pt>
                <c:pt idx="1911">
                  <c:v>13.583434204</c:v>
                </c:pt>
                <c:pt idx="1912">
                  <c:v>13.583313231</c:v>
                </c:pt>
                <c:pt idx="1913">
                  <c:v>13.583198234999999</c:v>
                </c:pt>
                <c:pt idx="1914">
                  <c:v>13.583084101000001</c:v>
                </c:pt>
                <c:pt idx="1915">
                  <c:v>13.582966906999999</c:v>
                </c:pt>
                <c:pt idx="1916">
                  <c:v>13.582864015</c:v>
                </c:pt>
                <c:pt idx="1917">
                  <c:v>13.582755656</c:v>
                </c:pt>
                <c:pt idx="1918">
                  <c:v>13.582657836999999</c:v>
                </c:pt>
                <c:pt idx="1919">
                  <c:v>13.582554652000001</c:v>
                </c:pt>
                <c:pt idx="1920">
                  <c:v>13.582455867</c:v>
                </c:pt>
                <c:pt idx="1921">
                  <c:v>13.582350479</c:v>
                </c:pt>
                <c:pt idx="1922">
                  <c:v>13.582241773</c:v>
                </c:pt>
                <c:pt idx="1923">
                  <c:v>13.582137122000001</c:v>
                </c:pt>
                <c:pt idx="1924">
                  <c:v>13.582020514</c:v>
                </c:pt>
                <c:pt idx="1925">
                  <c:v>13.581914906</c:v>
                </c:pt>
                <c:pt idx="1926">
                  <c:v>13.581799377999999</c:v>
                </c:pt>
                <c:pt idx="1927">
                  <c:v>13.581690516</c:v>
                </c:pt>
                <c:pt idx="1928">
                  <c:v>13.581579165999999</c:v>
                </c:pt>
                <c:pt idx="1929">
                  <c:v>13.581473656</c:v>
                </c:pt>
                <c:pt idx="1930">
                  <c:v>13.581368746000001</c:v>
                </c:pt>
                <c:pt idx="1931">
                  <c:v>13.581261143000001</c:v>
                </c:pt>
                <c:pt idx="1932">
                  <c:v>13.581167039</c:v>
                </c:pt>
                <c:pt idx="1933">
                  <c:v>13.581064739</c:v>
                </c:pt>
                <c:pt idx="1934">
                  <c:v>13.580974599999999</c:v>
                </c:pt>
                <c:pt idx="1935">
                  <c:v>13.580874469999999</c:v>
                </c:pt>
                <c:pt idx="1936">
                  <c:v>13.580783281</c:v>
                </c:pt>
                <c:pt idx="1937">
                  <c:v>13.580686354999999</c:v>
                </c:pt>
                <c:pt idx="1938">
                  <c:v>13.580583300000001</c:v>
                </c:pt>
                <c:pt idx="1939">
                  <c:v>13.580487310000001</c:v>
                </c:pt>
                <c:pt idx="1940">
                  <c:v>13.580380032000001</c:v>
                </c:pt>
                <c:pt idx="1941">
                  <c:v>13.580285662</c:v>
                </c:pt>
                <c:pt idx="1942">
                  <c:v>13.580179862</c:v>
                </c:pt>
                <c:pt idx="1943">
                  <c:v>13.580093303</c:v>
                </c:pt>
                <c:pt idx="1944">
                  <c:v>13.57999746</c:v>
                </c:pt>
                <c:pt idx="1945">
                  <c:v>13.579911169000001</c:v>
                </c:pt>
                <c:pt idx="1946">
                  <c:v>13.579827967</c:v>
                </c:pt>
                <c:pt idx="1947">
                  <c:v>13.579742089</c:v>
                </c:pt>
                <c:pt idx="1948">
                  <c:v>13.579664298000001</c:v>
                </c:pt>
                <c:pt idx="1949">
                  <c:v>13.579575951000001</c:v>
                </c:pt>
                <c:pt idx="1950">
                  <c:v>13.579497673000001</c:v>
                </c:pt>
                <c:pt idx="1951">
                  <c:v>13.579406832</c:v>
                </c:pt>
                <c:pt idx="1952">
                  <c:v>13.579322467000001</c:v>
                </c:pt>
                <c:pt idx="1953">
                  <c:v>13.579229672</c:v>
                </c:pt>
                <c:pt idx="1954">
                  <c:v>13.579138351999999</c:v>
                </c:pt>
                <c:pt idx="1955">
                  <c:v>13.579052571</c:v>
                </c:pt>
                <c:pt idx="1956">
                  <c:v>13.578963033000001</c:v>
                </c:pt>
                <c:pt idx="1957">
                  <c:v>13.578882491</c:v>
                </c:pt>
                <c:pt idx="1958">
                  <c:v>13.578798379</c:v>
                </c:pt>
                <c:pt idx="1959">
                  <c:v>13.578726471</c:v>
                </c:pt>
                <c:pt idx="1960">
                  <c:v>13.578648348</c:v>
                </c:pt>
                <c:pt idx="1961">
                  <c:v>13.578577362000001</c:v>
                </c:pt>
                <c:pt idx="1962">
                  <c:v>13.578507133</c:v>
                </c:pt>
                <c:pt idx="1963">
                  <c:v>13.578436400999999</c:v>
                </c:pt>
                <c:pt idx="1964">
                  <c:v>13.578373521</c:v>
                </c:pt>
                <c:pt idx="1965">
                  <c:v>13.578302528</c:v>
                </c:pt>
                <c:pt idx="1966">
                  <c:v>13.578240929</c:v>
                </c:pt>
                <c:pt idx="1967">
                  <c:v>13.578166237</c:v>
                </c:pt>
                <c:pt idx="1968">
                  <c:v>13.578095465000001</c:v>
                </c:pt>
                <c:pt idx="1969">
                  <c:v>13.578023635999999</c:v>
                </c:pt>
                <c:pt idx="1970">
                  <c:v>13.577952988</c:v>
                </c:pt>
                <c:pt idx="1971">
                  <c:v>13.577888382999999</c:v>
                </c:pt>
                <c:pt idx="1972">
                  <c:v>13.577824701000001</c:v>
                </c:pt>
                <c:pt idx="1973">
                  <c:v>13.577773650999999</c:v>
                </c:pt>
                <c:pt idx="1974">
                  <c:v>13.57771803</c:v>
                </c:pt>
                <c:pt idx="1975">
                  <c:v>13.577675983000001</c:v>
                </c:pt>
                <c:pt idx="1976">
                  <c:v>13.577624177000001</c:v>
                </c:pt>
                <c:pt idx="1977">
                  <c:v>13.577577191</c:v>
                </c:pt>
                <c:pt idx="1978">
                  <c:v>13.577527677999999</c:v>
                </c:pt>
                <c:pt idx="1979">
                  <c:v>13.577471654</c:v>
                </c:pt>
                <c:pt idx="1980">
                  <c:v>13.577422325000001</c:v>
                </c:pt>
                <c:pt idx="1981">
                  <c:v>13.577361596999999</c:v>
                </c:pt>
                <c:pt idx="1982">
                  <c:v>13.577312001999999</c:v>
                </c:pt>
                <c:pt idx="1983">
                  <c:v>13.577254291999999</c:v>
                </c:pt>
                <c:pt idx="1984">
                  <c:v>13.577206866999999</c:v>
                </c:pt>
                <c:pt idx="1985">
                  <c:v>13.577156306999999</c:v>
                </c:pt>
                <c:pt idx="1986">
                  <c:v>13.577108251</c:v>
                </c:pt>
                <c:pt idx="1987">
                  <c:v>13.577068883000001</c:v>
                </c:pt>
                <c:pt idx="1988">
                  <c:v>13.577024615999999</c:v>
                </c:pt>
                <c:pt idx="1989">
                  <c:v>13.576999818000001</c:v>
                </c:pt>
                <c:pt idx="1990">
                  <c:v>13.576964243999999</c:v>
                </c:pt>
                <c:pt idx="1991">
                  <c:v>13.576939513999999</c:v>
                </c:pt>
                <c:pt idx="1992">
                  <c:v>13.576910524000001</c:v>
                </c:pt>
                <c:pt idx="1993">
                  <c:v>13.576883323000001</c:v>
                </c:pt>
                <c:pt idx="1994">
                  <c:v>13.576853355000001</c:v>
                </c:pt>
                <c:pt idx="1995">
                  <c:v>13.576816418</c:v>
                </c:pt>
                <c:pt idx="1996">
                  <c:v>13.57678668</c:v>
                </c:pt>
                <c:pt idx="1997">
                  <c:v>13.576745494000001</c:v>
                </c:pt>
                <c:pt idx="1998">
                  <c:v>13.576717243999999</c:v>
                </c:pt>
                <c:pt idx="1999">
                  <c:v>13.576684125</c:v>
                </c:pt>
                <c:pt idx="2000">
                  <c:v>13.576662838000001</c:v>
                </c:pt>
                <c:pt idx="2001">
                  <c:v>13.576644191</c:v>
                </c:pt>
                <c:pt idx="2002">
                  <c:v>13.576633065999999</c:v>
                </c:pt>
                <c:pt idx="2003">
                  <c:v>13.576627223999999</c:v>
                </c:pt>
                <c:pt idx="2004">
                  <c:v>13.576616243</c:v>
                </c:pt>
                <c:pt idx="2005">
                  <c:v>13.57661319</c:v>
                </c:pt>
                <c:pt idx="2006">
                  <c:v>13.576591399</c:v>
                </c:pt>
                <c:pt idx="2007">
                  <c:v>13.576591399</c:v>
                </c:pt>
                <c:pt idx="2008">
                  <c:v>13.576573367</c:v>
                </c:pt>
                <c:pt idx="2009">
                  <c:v>13.576555871</c:v>
                </c:pt>
                <c:pt idx="2010">
                  <c:v>13.576540105999999</c:v>
                </c:pt>
                <c:pt idx="2011">
                  <c:v>13.576520384</c:v>
                </c:pt>
                <c:pt idx="2012">
                  <c:v>13.576508549</c:v>
                </c:pt>
                <c:pt idx="2013">
                  <c:v>13.576489178999999</c:v>
                </c:pt>
                <c:pt idx="2014">
                  <c:v>13.576485422999999</c:v>
                </c:pt>
                <c:pt idx="2015">
                  <c:v>13.576474929</c:v>
                </c:pt>
                <c:pt idx="2016">
                  <c:v>13.576476229000001</c:v>
                </c:pt>
                <c:pt idx="2017">
                  <c:v>13.576478272999999</c:v>
                </c:pt>
                <c:pt idx="2018">
                  <c:v>13.576483244</c:v>
                </c:pt>
                <c:pt idx="2019">
                  <c:v>13.576494984</c:v>
                </c:pt>
                <c:pt idx="2020">
                  <c:v>13.576497558</c:v>
                </c:pt>
                <c:pt idx="2021">
                  <c:v>13.576513198000001</c:v>
                </c:pt>
                <c:pt idx="2022">
                  <c:v>13.576516495</c:v>
                </c:pt>
                <c:pt idx="2023">
                  <c:v>13.576521972</c:v>
                </c:pt>
                <c:pt idx="2024">
                  <c:v>13.57651716</c:v>
                </c:pt>
                <c:pt idx="2025">
                  <c:v>13.576513413000001</c:v>
                </c:pt>
                <c:pt idx="2026">
                  <c:v>13.576508881000001</c:v>
                </c:pt>
                <c:pt idx="2027">
                  <c:v>13.576505558999999</c:v>
                </c:pt>
                <c:pt idx="2028">
                  <c:v>13.576514210999999</c:v>
                </c:pt>
                <c:pt idx="2029">
                  <c:v>13.576523412</c:v>
                </c:pt>
                <c:pt idx="2030">
                  <c:v>13.576550448000001</c:v>
                </c:pt>
                <c:pt idx="2031">
                  <c:v>13.576571293000001</c:v>
                </c:pt>
                <c:pt idx="2032">
                  <c:v>13.576600791000001</c:v>
                </c:pt>
                <c:pt idx="2033">
                  <c:v>13.57662698</c:v>
                </c:pt>
                <c:pt idx="2034">
                  <c:v>13.576649029</c:v>
                </c:pt>
                <c:pt idx="2035">
                  <c:v>13.576673003</c:v>
                </c:pt>
                <c:pt idx="2036">
                  <c:v>13.576684856</c:v>
                </c:pt>
                <c:pt idx="2037">
                  <c:v>13.576703956999999</c:v>
                </c:pt>
                <c:pt idx="2038">
                  <c:v>13.576711876999999</c:v>
                </c:pt>
                <c:pt idx="2039">
                  <c:v>13.576727132</c:v>
                </c:pt>
                <c:pt idx="2040">
                  <c:v>13.576737972</c:v>
                </c:pt>
                <c:pt idx="2041">
                  <c:v>13.57675373</c:v>
                </c:pt>
                <c:pt idx="2042">
                  <c:v>13.576773629</c:v>
                </c:pt>
                <c:pt idx="2043">
                  <c:v>13.576785148000001</c:v>
                </c:pt>
                <c:pt idx="2044">
                  <c:v>13.576829015</c:v>
                </c:pt>
                <c:pt idx="2045">
                  <c:v>13.576859009</c:v>
                </c:pt>
                <c:pt idx="2046">
                  <c:v>13.576903314999999</c:v>
                </c:pt>
                <c:pt idx="2047">
                  <c:v>13.576940456000001</c:v>
                </c:pt>
                <c:pt idx="2048">
                  <c:v>13.576984362999999</c:v>
                </c:pt>
                <c:pt idx="2049">
                  <c:v>13.577026347</c:v>
                </c:pt>
                <c:pt idx="2050">
                  <c:v>13.577060427999999</c:v>
                </c:pt>
                <c:pt idx="2051">
                  <c:v>13.577095148</c:v>
                </c:pt>
                <c:pt idx="2052">
                  <c:v>13.577103882999999</c:v>
                </c:pt>
                <c:pt idx="2053">
                  <c:v>13.577140008000001</c:v>
                </c:pt>
                <c:pt idx="2054">
                  <c:v>13.577152619</c:v>
                </c:pt>
                <c:pt idx="2055">
                  <c:v>13.577181457</c:v>
                </c:pt>
                <c:pt idx="2056">
                  <c:v>13.577213806</c:v>
                </c:pt>
                <c:pt idx="2057">
                  <c:v>13.577214385</c:v>
                </c:pt>
                <c:pt idx="2058">
                  <c:v>13.577295143000001</c:v>
                </c:pt>
                <c:pt idx="2059">
                  <c:v>13.577339496</c:v>
                </c:pt>
                <c:pt idx="2060">
                  <c:v>13.577400231</c:v>
                </c:pt>
                <c:pt idx="2061">
                  <c:v>13.577451108</c:v>
                </c:pt>
                <c:pt idx="2062">
                  <c:v>13.577464975</c:v>
                </c:pt>
                <c:pt idx="2063">
                  <c:v>13.57755564</c:v>
                </c:pt>
                <c:pt idx="2064">
                  <c:v>13.577550213</c:v>
                </c:pt>
                <c:pt idx="2065">
                  <c:v>13.577640391999999</c:v>
                </c:pt>
                <c:pt idx="2066">
                  <c:v>13.577617447</c:v>
                </c:pt>
                <c:pt idx="2067">
                  <c:v>13.577715191999999</c:v>
                </c:pt>
                <c:pt idx="2068">
                  <c:v>13.577680457</c:v>
                </c:pt>
                <c:pt idx="2069">
                  <c:v>13.577789428000001</c:v>
                </c:pt>
                <c:pt idx="2070">
                  <c:v>13.577805729</c:v>
                </c:pt>
                <c:pt idx="2071">
                  <c:v>13.577890562</c:v>
                </c:pt>
                <c:pt idx="2072">
                  <c:v>13.577925376</c:v>
                </c:pt>
                <c:pt idx="2073">
                  <c:v>13.577951662</c:v>
                </c:pt>
                <c:pt idx="2074">
                  <c:v>13.577995311</c:v>
                </c:pt>
                <c:pt idx="2075">
                  <c:v>13.578104273999999</c:v>
                </c:pt>
                <c:pt idx="2076">
                  <c:v>13.578112948999999</c:v>
                </c:pt>
                <c:pt idx="2077">
                  <c:v>13.578157150999999</c:v>
                </c:pt>
                <c:pt idx="2078">
                  <c:v>13.578292576000001</c:v>
                </c:pt>
                <c:pt idx="2079">
                  <c:v>13.578345247</c:v>
                </c:pt>
                <c:pt idx="2080">
                  <c:v>13.578384661999999</c:v>
                </c:pt>
                <c:pt idx="2081">
                  <c:v>13.578364356</c:v>
                </c:pt>
                <c:pt idx="2082">
                  <c:v>13.57840863</c:v>
                </c:pt>
                <c:pt idx="2083">
                  <c:v>13.578485702</c:v>
                </c:pt>
                <c:pt idx="2084">
                  <c:v>13.578485265999999</c:v>
                </c:pt>
                <c:pt idx="2085">
                  <c:v>13.578592475000001</c:v>
                </c:pt>
                <c:pt idx="2086">
                  <c:v>13.578634683000001</c:v>
                </c:pt>
                <c:pt idx="2087">
                  <c:v>13.578739021000001</c:v>
                </c:pt>
                <c:pt idx="2088">
                  <c:v>13.578786988999999</c:v>
                </c:pt>
                <c:pt idx="2089">
                  <c:v>13.578884837</c:v>
                </c:pt>
                <c:pt idx="2090">
                  <c:v>13.578932663</c:v>
                </c:pt>
                <c:pt idx="2091">
                  <c:v>13.579006058999999</c:v>
                </c:pt>
                <c:pt idx="2092">
                  <c:v>13.579060631999999</c:v>
                </c:pt>
                <c:pt idx="2093">
                  <c:v>13.579114255</c:v>
                </c:pt>
                <c:pt idx="2094">
                  <c:v>13.579147212000001</c:v>
                </c:pt>
                <c:pt idx="2095">
                  <c:v>13.579210134</c:v>
                </c:pt>
                <c:pt idx="2096">
                  <c:v>13.579276002</c:v>
                </c:pt>
                <c:pt idx="2097">
                  <c:v>13.579269603</c:v>
                </c:pt>
                <c:pt idx="2098">
                  <c:v>13.579435135000001</c:v>
                </c:pt>
                <c:pt idx="2099">
                  <c:v>13.579467234999999</c:v>
                </c:pt>
                <c:pt idx="2100">
                  <c:v>13.579486953</c:v>
                </c:pt>
                <c:pt idx="2101">
                  <c:v>13.579600917</c:v>
                </c:pt>
                <c:pt idx="2102">
                  <c:v>13.579589026000001</c:v>
                </c:pt>
                <c:pt idx="2103">
                  <c:v>13.579762604000001</c:v>
                </c:pt>
                <c:pt idx="2104">
                  <c:v>13.579865849999999</c:v>
                </c:pt>
                <c:pt idx="2105">
                  <c:v>13.579836222999999</c:v>
                </c:pt>
                <c:pt idx="2106">
                  <c:v>13.580001714</c:v>
                </c:pt>
                <c:pt idx="2107">
                  <c:v>13.580119555</c:v>
                </c:pt>
                <c:pt idx="2108">
                  <c:v>13.580097276</c:v>
                </c:pt>
                <c:pt idx="2109">
                  <c:v>13.580197898</c:v>
                </c:pt>
                <c:pt idx="2110">
                  <c:v>13.580330886</c:v>
                </c:pt>
                <c:pt idx="2111">
                  <c:v>13.580375769</c:v>
                </c:pt>
                <c:pt idx="2112">
                  <c:v>13.580350838999999</c:v>
                </c:pt>
                <c:pt idx="2113">
                  <c:v>13.580437481000001</c:v>
                </c:pt>
                <c:pt idx="2114">
                  <c:v>13.580585041000001</c:v>
                </c:pt>
                <c:pt idx="2115">
                  <c:v>13.580670101000001</c:v>
                </c:pt>
                <c:pt idx="2116">
                  <c:v>13.580727453</c:v>
                </c:pt>
                <c:pt idx="2117">
                  <c:v>13.580723453999999</c:v>
                </c:pt>
                <c:pt idx="2118">
                  <c:v>13.580869149</c:v>
                </c:pt>
                <c:pt idx="2119">
                  <c:v>13.581073056999999</c:v>
                </c:pt>
                <c:pt idx="2120">
                  <c:v>13.581243683</c:v>
                </c:pt>
                <c:pt idx="2121">
                  <c:v>13.581273449999999</c:v>
                </c:pt>
                <c:pt idx="2122">
                  <c:v>13.581291966</c:v>
                </c:pt>
                <c:pt idx="2123">
                  <c:v>13.581325144999999</c:v>
                </c:pt>
                <c:pt idx="2124">
                  <c:v>13.58136764</c:v>
                </c:pt>
                <c:pt idx="2125">
                  <c:v>13.581463698</c:v>
                </c:pt>
                <c:pt idx="2126">
                  <c:v>13.58161177</c:v>
                </c:pt>
                <c:pt idx="2127">
                  <c:v>13.581705008</c:v>
                </c:pt>
                <c:pt idx="2128">
                  <c:v>13.581792705</c:v>
                </c:pt>
                <c:pt idx="2129">
                  <c:v>13.581930932000001</c:v>
                </c:pt>
                <c:pt idx="2130">
                  <c:v>13.582046847000001</c:v>
                </c:pt>
                <c:pt idx="2131">
                  <c:v>13.582138657</c:v>
                </c:pt>
                <c:pt idx="2132">
                  <c:v>13.582260338999999</c:v>
                </c:pt>
                <c:pt idx="2133">
                  <c:v>13.582367229999999</c:v>
                </c:pt>
                <c:pt idx="2134">
                  <c:v>13.582470748</c:v>
                </c:pt>
                <c:pt idx="2135">
                  <c:v>13.582599959</c:v>
                </c:pt>
                <c:pt idx="2136">
                  <c:v>13.582686317</c:v>
                </c:pt>
                <c:pt idx="2137">
                  <c:v>13.582747265</c:v>
                </c:pt>
                <c:pt idx="2138">
                  <c:v>13.582768702999999</c:v>
                </c:pt>
                <c:pt idx="2139">
                  <c:v>13.582843099</c:v>
                </c:pt>
                <c:pt idx="2140">
                  <c:v>13.582930252000001</c:v>
                </c:pt>
                <c:pt idx="2141">
                  <c:v>13.583125687000001</c:v>
                </c:pt>
                <c:pt idx="2142">
                  <c:v>13.583306704</c:v>
                </c:pt>
                <c:pt idx="2143">
                  <c:v>13.583422779999999</c:v>
                </c:pt>
                <c:pt idx="2144">
                  <c:v>13.583508197</c:v>
                </c:pt>
                <c:pt idx="2145">
                  <c:v>13.583585383999999</c:v>
                </c:pt>
                <c:pt idx="2146">
                  <c:v>13.583616317000001</c:v>
                </c:pt>
                <c:pt idx="2147">
                  <c:v>13.583890262000001</c:v>
                </c:pt>
                <c:pt idx="2148">
                  <c:v>13.584054077999999</c:v>
                </c:pt>
                <c:pt idx="2149">
                  <c:v>13.584256931000001</c:v>
                </c:pt>
                <c:pt idx="2150">
                  <c:v>13.584176966999999</c:v>
                </c:pt>
                <c:pt idx="2151">
                  <c:v>13.584350281000001</c:v>
                </c:pt>
                <c:pt idx="2152">
                  <c:v>13.584534991</c:v>
                </c:pt>
                <c:pt idx="2153">
                  <c:v>13.584596296999999</c:v>
                </c:pt>
                <c:pt idx="2154">
                  <c:v>13.584585419</c:v>
                </c:pt>
                <c:pt idx="2155">
                  <c:v>13.584872942000001</c:v>
                </c:pt>
                <c:pt idx="2156">
                  <c:v>13.584923827000001</c:v>
                </c:pt>
                <c:pt idx="2157">
                  <c:v>13.585094700999999</c:v>
                </c:pt>
                <c:pt idx="2158">
                  <c:v>13.585204374</c:v>
                </c:pt>
                <c:pt idx="2159">
                  <c:v>13.585200343</c:v>
                </c:pt>
                <c:pt idx="2160">
                  <c:v>13.585529751999999</c:v>
                </c:pt>
                <c:pt idx="2161">
                  <c:v>13.585503047</c:v>
                </c:pt>
                <c:pt idx="2162">
                  <c:v>13.585820003</c:v>
                </c:pt>
                <c:pt idx="2163">
                  <c:v>13.585794932000001</c:v>
                </c:pt>
                <c:pt idx="2164">
                  <c:v>13.586096465000001</c:v>
                </c:pt>
                <c:pt idx="2165">
                  <c:v>13.586071468</c:v>
                </c:pt>
                <c:pt idx="2166">
                  <c:v>13.586355416</c:v>
                </c:pt>
                <c:pt idx="2167">
                  <c:v>13.586298273000001</c:v>
                </c:pt>
                <c:pt idx="2168">
                  <c:v>13.586608799</c:v>
                </c:pt>
                <c:pt idx="2169">
                  <c:v>13.586730173999999</c:v>
                </c:pt>
                <c:pt idx="2170">
                  <c:v>13.586957801000001</c:v>
                </c:pt>
                <c:pt idx="2171">
                  <c:v>13.587015836000001</c:v>
                </c:pt>
                <c:pt idx="2172">
                  <c:v>13.586996405000001</c:v>
                </c:pt>
                <c:pt idx="2173">
                  <c:v>13.587319954</c:v>
                </c:pt>
                <c:pt idx="2174">
                  <c:v>13.587477231999999</c:v>
                </c:pt>
                <c:pt idx="2175">
                  <c:v>13.587498332999999</c:v>
                </c:pt>
                <c:pt idx="2176">
                  <c:v>13.587801369999999</c:v>
                </c:pt>
                <c:pt idx="2177">
                  <c:v>13.587957146000001</c:v>
                </c:pt>
                <c:pt idx="2178">
                  <c:v>13.588061535</c:v>
                </c:pt>
                <c:pt idx="2179">
                  <c:v>13.588253179000001</c:v>
                </c:pt>
                <c:pt idx="2180">
                  <c:v>13.588387515000001</c:v>
                </c:pt>
                <c:pt idx="2181">
                  <c:v>13.588505136</c:v>
                </c:pt>
                <c:pt idx="2182">
                  <c:v>13.588670344000001</c:v>
                </c:pt>
                <c:pt idx="2183">
                  <c:v>13.588823097000001</c:v>
                </c:pt>
                <c:pt idx="2184">
                  <c:v>13.588969183</c:v>
                </c:pt>
                <c:pt idx="2185">
                  <c:v>13.589097561999999</c:v>
                </c:pt>
                <c:pt idx="2186">
                  <c:v>13.589263807</c:v>
                </c:pt>
                <c:pt idx="2187">
                  <c:v>13.589406025000001</c:v>
                </c:pt>
                <c:pt idx="2188">
                  <c:v>13.589558173</c:v>
                </c:pt>
                <c:pt idx="2189">
                  <c:v>13.589768139</c:v>
                </c:pt>
                <c:pt idx="2190">
                  <c:v>13.589921012</c:v>
                </c:pt>
                <c:pt idx="2191">
                  <c:v>13.590090559</c:v>
                </c:pt>
                <c:pt idx="2192">
                  <c:v>13.590277788</c:v>
                </c:pt>
                <c:pt idx="2193">
                  <c:v>13.590433695</c:v>
                </c:pt>
                <c:pt idx="2194">
                  <c:v>13.590558164999999</c:v>
                </c:pt>
                <c:pt idx="2195">
                  <c:v>13.590737633</c:v>
                </c:pt>
                <c:pt idx="2196">
                  <c:v>13.590885522000001</c:v>
                </c:pt>
                <c:pt idx="2197">
                  <c:v>13.591043114</c:v>
                </c:pt>
                <c:pt idx="2198">
                  <c:v>13.591176546</c:v>
                </c:pt>
                <c:pt idx="2199">
                  <c:v>13.591364455000001</c:v>
                </c:pt>
                <c:pt idx="2200">
                  <c:v>13.591523001000001</c:v>
                </c:pt>
                <c:pt idx="2201">
                  <c:v>13.59167937</c:v>
                </c:pt>
                <c:pt idx="2202">
                  <c:v>13.591877153</c:v>
                </c:pt>
                <c:pt idx="2203">
                  <c:v>13.592055424</c:v>
                </c:pt>
                <c:pt idx="2204">
                  <c:v>13.592232007</c:v>
                </c:pt>
                <c:pt idx="2205">
                  <c:v>13.592404333999999</c:v>
                </c:pt>
                <c:pt idx="2206">
                  <c:v>13.592585269000001</c:v>
                </c:pt>
                <c:pt idx="2207">
                  <c:v>13.592752708000001</c:v>
                </c:pt>
                <c:pt idx="2208">
                  <c:v>13.592922744999999</c:v>
                </c:pt>
                <c:pt idx="2209">
                  <c:v>13.593085496</c:v>
                </c:pt>
                <c:pt idx="2210">
                  <c:v>13.593245851000001</c:v>
                </c:pt>
                <c:pt idx="2211">
                  <c:v>13.593410657</c:v>
                </c:pt>
                <c:pt idx="2212">
                  <c:v>13.593569787</c:v>
                </c:pt>
                <c:pt idx="2213">
                  <c:v>13.59374118</c:v>
                </c:pt>
                <c:pt idx="2214">
                  <c:v>13.593907379999999</c:v>
                </c:pt>
                <c:pt idx="2215">
                  <c:v>13.594088380000001</c:v>
                </c:pt>
                <c:pt idx="2216">
                  <c:v>13.594267941</c:v>
                </c:pt>
                <c:pt idx="2217">
                  <c:v>13.594455911000001</c:v>
                </c:pt>
                <c:pt idx="2218">
                  <c:v>13.594643874000001</c:v>
                </c:pt>
                <c:pt idx="2219">
                  <c:v>13.594827709</c:v>
                </c:pt>
                <c:pt idx="2220">
                  <c:v>13.595012216000001</c:v>
                </c:pt>
                <c:pt idx="2221">
                  <c:v>13.595183881000001</c:v>
                </c:pt>
                <c:pt idx="2222">
                  <c:v>13.595359511</c:v>
                </c:pt>
                <c:pt idx="2223">
                  <c:v>13.595523891999999</c:v>
                </c:pt>
                <c:pt idx="2224">
                  <c:v>13.595694496</c:v>
                </c:pt>
                <c:pt idx="2225">
                  <c:v>13.595860325</c:v>
                </c:pt>
                <c:pt idx="2226">
                  <c:v>13.596030153999999</c:v>
                </c:pt>
                <c:pt idx="2227">
                  <c:v>13.596206295</c:v>
                </c:pt>
                <c:pt idx="2228">
                  <c:v>13.596380155</c:v>
                </c:pt>
                <c:pt idx="2229">
                  <c:v>13.596567996999999</c:v>
                </c:pt>
                <c:pt idx="2230">
                  <c:v>13.596745089000001</c:v>
                </c:pt>
                <c:pt idx="2231">
                  <c:v>13.596935251</c:v>
                </c:pt>
                <c:pt idx="2232">
                  <c:v>13.597116479</c:v>
                </c:pt>
                <c:pt idx="2233">
                  <c:v>13.597303286000001</c:v>
                </c:pt>
                <c:pt idx="2234">
                  <c:v>13.597487123000001</c:v>
                </c:pt>
                <c:pt idx="2235">
                  <c:v>13.597662665</c:v>
                </c:pt>
                <c:pt idx="2236">
                  <c:v>13.597845996</c:v>
                </c:pt>
                <c:pt idx="2237">
                  <c:v>13.598016433</c:v>
                </c:pt>
                <c:pt idx="2238">
                  <c:v>13.598195752000001</c:v>
                </c:pt>
                <c:pt idx="2239">
                  <c:v>13.598364590999999</c:v>
                </c:pt>
                <c:pt idx="2240">
                  <c:v>13.598542780000001</c:v>
                </c:pt>
                <c:pt idx="2241">
                  <c:v>13.598713463999999</c:v>
                </c:pt>
                <c:pt idx="2242">
                  <c:v>13.598889316999999</c:v>
                </c:pt>
                <c:pt idx="2243">
                  <c:v>13.599073382</c:v>
                </c:pt>
                <c:pt idx="2244">
                  <c:v>13.5992567</c:v>
                </c:pt>
                <c:pt idx="2245">
                  <c:v>13.59945394</c:v>
                </c:pt>
                <c:pt idx="2246">
                  <c:v>13.599643390000001</c:v>
                </c:pt>
                <c:pt idx="2247">
                  <c:v>13.599839920000001</c:v>
                </c:pt>
                <c:pt idx="2248">
                  <c:v>13.60002545</c:v>
                </c:pt>
                <c:pt idx="2249">
                  <c:v>13.600209380000001</c:v>
                </c:pt>
                <c:pt idx="2250">
                  <c:v>13.600389120000001</c:v>
                </c:pt>
                <c:pt idx="2251">
                  <c:v>13.60056118</c:v>
                </c:pt>
                <c:pt idx="2252">
                  <c:v>13.60056118</c:v>
                </c:pt>
                <c:pt idx="2253">
                  <c:v>13.600741013</c:v>
                </c:pt>
                <c:pt idx="2254">
                  <c:v>13.600911278</c:v>
                </c:pt>
                <c:pt idx="2255">
                  <c:v>13.601268143</c:v>
                </c:pt>
                <c:pt idx="2256">
                  <c:v>13.601452091000001</c:v>
                </c:pt>
                <c:pt idx="2257">
                  <c:v>13.601633884</c:v>
                </c:pt>
                <c:pt idx="2258">
                  <c:v>13.601819602999999</c:v>
                </c:pt>
                <c:pt idx="2259">
                  <c:v>13.602007636</c:v>
                </c:pt>
                <c:pt idx="2260">
                  <c:v>13.602191634</c:v>
                </c:pt>
                <c:pt idx="2261">
                  <c:v>13.60238416</c:v>
                </c:pt>
                <c:pt idx="2262">
                  <c:v>13.602566262</c:v>
                </c:pt>
                <c:pt idx="2263">
                  <c:v>13.602757684</c:v>
                </c:pt>
                <c:pt idx="2264">
                  <c:v>13.602937505</c:v>
                </c:pt>
                <c:pt idx="2265">
                  <c:v>13.60311954</c:v>
                </c:pt>
                <c:pt idx="2266">
                  <c:v>13.603299138000001</c:v>
                </c:pt>
                <c:pt idx="2267">
                  <c:v>13.603473618000001</c:v>
                </c:pt>
                <c:pt idx="2268">
                  <c:v>13.603656701</c:v>
                </c:pt>
                <c:pt idx="2269">
                  <c:v>13.603832450000001</c:v>
                </c:pt>
                <c:pt idx="2270">
                  <c:v>13.604021178</c:v>
                </c:pt>
                <c:pt idx="2271">
                  <c:v>13.604203797</c:v>
                </c:pt>
                <c:pt idx="2272">
                  <c:v>13.604396274000001</c:v>
                </c:pt>
                <c:pt idx="2273">
                  <c:v>13.604588611</c:v>
                </c:pt>
                <c:pt idx="2274">
                  <c:v>13.604780739000001</c:v>
                </c:pt>
                <c:pt idx="2275">
                  <c:v>13.604978801</c:v>
                </c:pt>
                <c:pt idx="2276">
                  <c:v>13.605167176</c:v>
                </c:pt>
                <c:pt idx="2277">
                  <c:v>13.605361245999999</c:v>
                </c:pt>
                <c:pt idx="2278">
                  <c:v>13.605544514</c:v>
                </c:pt>
                <c:pt idx="2279">
                  <c:v>13.605733061</c:v>
                </c:pt>
                <c:pt idx="2280">
                  <c:v>13.605912829999999</c:v>
                </c:pt>
                <c:pt idx="2281">
                  <c:v>13.606094736999999</c:v>
                </c:pt>
                <c:pt idx="2282">
                  <c:v>13.606277841000001</c:v>
                </c:pt>
                <c:pt idx="2283">
                  <c:v>13.606461008</c:v>
                </c:pt>
                <c:pt idx="2284">
                  <c:v>13.606652009999999</c:v>
                </c:pt>
                <c:pt idx="2285">
                  <c:v>13.606837379</c:v>
                </c:pt>
                <c:pt idx="2286">
                  <c:v>13.607034111999999</c:v>
                </c:pt>
                <c:pt idx="2287">
                  <c:v>13.607225113</c:v>
                </c:pt>
                <c:pt idx="2288">
                  <c:v>13.607422585</c:v>
                </c:pt>
                <c:pt idx="2289">
                  <c:v>13.60761776</c:v>
                </c:pt>
                <c:pt idx="2290">
                  <c:v>13.607810763</c:v>
                </c:pt>
                <c:pt idx="2291">
                  <c:v>13.608006135</c:v>
                </c:pt>
                <c:pt idx="2292">
                  <c:v>13.608194998</c:v>
                </c:pt>
                <c:pt idx="2293">
                  <c:v>13.608391472999999</c:v>
                </c:pt>
                <c:pt idx="2294">
                  <c:v>13.608579331</c:v>
                </c:pt>
                <c:pt idx="2295">
                  <c:v>13.608775832999999</c:v>
                </c:pt>
                <c:pt idx="2296">
                  <c:v>13.608963546</c:v>
                </c:pt>
                <c:pt idx="2297">
                  <c:v>13.609157115</c:v>
                </c:pt>
                <c:pt idx="2298">
                  <c:v>13.609350918000001</c:v>
                </c:pt>
                <c:pt idx="2299">
                  <c:v>13.609546712</c:v>
                </c:pt>
                <c:pt idx="2300">
                  <c:v>13.609754342</c:v>
                </c:pt>
                <c:pt idx="2301">
                  <c:v>13.609956276</c:v>
                </c:pt>
                <c:pt idx="2302">
                  <c:v>13.610173700000001</c:v>
                </c:pt>
                <c:pt idx="2303">
                  <c:v>13.610380257999999</c:v>
                </c:pt>
                <c:pt idx="2304">
                  <c:v>13.610591311</c:v>
                </c:pt>
                <c:pt idx="2305">
                  <c:v>13.610796418</c:v>
                </c:pt>
                <c:pt idx="2306">
                  <c:v>13.610998333</c:v>
                </c:pt>
                <c:pt idx="2307">
                  <c:v>13.611202488</c:v>
                </c:pt>
                <c:pt idx="2308">
                  <c:v>13.611398629</c:v>
                </c:pt>
                <c:pt idx="2309">
                  <c:v>13.611604421999999</c:v>
                </c:pt>
                <c:pt idx="2310">
                  <c:v>13.611803963</c:v>
                </c:pt>
                <c:pt idx="2311">
                  <c:v>13.612013602999999</c:v>
                </c:pt>
                <c:pt idx="2312">
                  <c:v>13.61221757</c:v>
                </c:pt>
                <c:pt idx="2313">
                  <c:v>13.612427997999999</c:v>
                </c:pt>
                <c:pt idx="2314">
                  <c:v>13.61264093</c:v>
                </c:pt>
                <c:pt idx="2315">
                  <c:v>13.612854670999999</c:v>
                </c:pt>
                <c:pt idx="2316">
                  <c:v>13.613075227</c:v>
                </c:pt>
                <c:pt idx="2317">
                  <c:v>13.613287795</c:v>
                </c:pt>
                <c:pt idx="2318">
                  <c:v>13.613512533</c:v>
                </c:pt>
                <c:pt idx="2319">
                  <c:v>13.613728506999999</c:v>
                </c:pt>
                <c:pt idx="2320">
                  <c:v>13.61395066</c:v>
                </c:pt>
                <c:pt idx="2321">
                  <c:v>13.614165412</c:v>
                </c:pt>
                <c:pt idx="2322">
                  <c:v>13.614380177999999</c:v>
                </c:pt>
                <c:pt idx="2323">
                  <c:v>13.61459831</c:v>
                </c:pt>
                <c:pt idx="2324">
                  <c:v>13.614809578999999</c:v>
                </c:pt>
                <c:pt idx="2325">
                  <c:v>13.615034581</c:v>
                </c:pt>
                <c:pt idx="2326">
                  <c:v>13.61525228</c:v>
                </c:pt>
                <c:pt idx="2327">
                  <c:v>13.615482376999999</c:v>
                </c:pt>
                <c:pt idx="2328">
                  <c:v>13.615711192999999</c:v>
                </c:pt>
                <c:pt idx="2329">
                  <c:v>13.615949418</c:v>
                </c:pt>
                <c:pt idx="2330">
                  <c:v>13.616187691</c:v>
                </c:pt>
                <c:pt idx="2331">
                  <c:v>13.616423382000001</c:v>
                </c:pt>
                <c:pt idx="2332">
                  <c:v>13.616667911</c:v>
                </c:pt>
                <c:pt idx="2333">
                  <c:v>13.616901124</c:v>
                </c:pt>
                <c:pt idx="2334">
                  <c:v>13.617141396999999</c:v>
                </c:pt>
                <c:pt idx="2335">
                  <c:v>13.617370726000001</c:v>
                </c:pt>
                <c:pt idx="2336">
                  <c:v>13.617603266</c:v>
                </c:pt>
                <c:pt idx="2337">
                  <c:v>13.617834630999999</c:v>
                </c:pt>
                <c:pt idx="2338">
                  <c:v>13.61806906</c:v>
                </c:pt>
                <c:pt idx="2339">
                  <c:v>13.618307148</c:v>
                </c:pt>
                <c:pt idx="2340">
                  <c:v>13.618541727</c:v>
                </c:pt>
                <c:pt idx="2341">
                  <c:v>13.618791487999999</c:v>
                </c:pt>
                <c:pt idx="2342">
                  <c:v>13.619033274</c:v>
                </c:pt>
                <c:pt idx="2343">
                  <c:v>13.619288853</c:v>
                </c:pt>
                <c:pt idx="2344">
                  <c:v>13.619538943</c:v>
                </c:pt>
                <c:pt idx="2345">
                  <c:v>13.619795196</c:v>
                </c:pt>
                <c:pt idx="2346">
                  <c:v>13.620050828</c:v>
                </c:pt>
                <c:pt idx="2347">
                  <c:v>13.620304639</c:v>
                </c:pt>
                <c:pt idx="2348">
                  <c:v>13.620562273999999</c:v>
                </c:pt>
                <c:pt idx="2349">
                  <c:v>13.620812899000001</c:v>
                </c:pt>
                <c:pt idx="2350">
                  <c:v>13.621071864999999</c:v>
                </c:pt>
                <c:pt idx="2351">
                  <c:v>13.621318376</c:v>
                </c:pt>
                <c:pt idx="2352">
                  <c:v>13.621573533999999</c:v>
                </c:pt>
                <c:pt idx="2353">
                  <c:v>13.621823371</c:v>
                </c:pt>
                <c:pt idx="2354">
                  <c:v>13.622076869000001</c:v>
                </c:pt>
                <c:pt idx="2355">
                  <c:v>13.622338600999999</c:v>
                </c:pt>
                <c:pt idx="2356">
                  <c:v>13.622602049999999</c:v>
                </c:pt>
                <c:pt idx="2357">
                  <c:v>13.622879907</c:v>
                </c:pt>
                <c:pt idx="2358">
                  <c:v>13.623152042999999</c:v>
                </c:pt>
                <c:pt idx="2359">
                  <c:v>13.623433365</c:v>
                </c:pt>
                <c:pt idx="2360">
                  <c:v>13.623707615000001</c:v>
                </c:pt>
                <c:pt idx="2361">
                  <c:v>13.623984292999999</c:v>
                </c:pt>
                <c:pt idx="2362">
                  <c:v>13.624254357</c:v>
                </c:pt>
                <c:pt idx="2363">
                  <c:v>13.62452161</c:v>
                </c:pt>
                <c:pt idx="2364">
                  <c:v>13.624792681000001</c:v>
                </c:pt>
                <c:pt idx="2365">
                  <c:v>13.625055722999999</c:v>
                </c:pt>
                <c:pt idx="2366">
                  <c:v>13.625329000000001</c:v>
                </c:pt>
                <c:pt idx="2367">
                  <c:v>13.625596272999999</c:v>
                </c:pt>
                <c:pt idx="2368">
                  <c:v>13.62587334</c:v>
                </c:pt>
                <c:pt idx="2369">
                  <c:v>13.626150967999999</c:v>
                </c:pt>
                <c:pt idx="2370">
                  <c:v>13.626432934</c:v>
                </c:pt>
                <c:pt idx="2371">
                  <c:v>13.62672278</c:v>
                </c:pt>
                <c:pt idx="2372">
                  <c:v>13.627010404</c:v>
                </c:pt>
                <c:pt idx="2373">
                  <c:v>13.627308111</c:v>
                </c:pt>
                <c:pt idx="2374">
                  <c:v>13.627598212000001</c:v>
                </c:pt>
                <c:pt idx="2375">
                  <c:v>13.627898328000001</c:v>
                </c:pt>
                <c:pt idx="2376">
                  <c:v>13.628188875999999</c:v>
                </c:pt>
                <c:pt idx="2377">
                  <c:v>13.628481419</c:v>
                </c:pt>
                <c:pt idx="2378">
                  <c:v>13.628767869000001</c:v>
                </c:pt>
                <c:pt idx="2379">
                  <c:v>13.629052428</c:v>
                </c:pt>
                <c:pt idx="2380">
                  <c:v>13.629341259</c:v>
                </c:pt>
                <c:pt idx="2381">
                  <c:v>13.629619482000001</c:v>
                </c:pt>
                <c:pt idx="2382">
                  <c:v>13.629914503</c:v>
                </c:pt>
                <c:pt idx="2383">
                  <c:v>13.630206696</c:v>
                </c:pt>
                <c:pt idx="2384">
                  <c:v>13.630509654999999</c:v>
                </c:pt>
                <c:pt idx="2385">
                  <c:v>13.630818368</c:v>
                </c:pt>
                <c:pt idx="2386">
                  <c:v>13.631131753</c:v>
                </c:pt>
                <c:pt idx="2387">
                  <c:v>13.631449202000001</c:v>
                </c:pt>
                <c:pt idx="2388">
                  <c:v>13.631760617999999</c:v>
                </c:pt>
                <c:pt idx="2389">
                  <c:v>13.632076477</c:v>
                </c:pt>
                <c:pt idx="2390">
                  <c:v>13.632381751</c:v>
                </c:pt>
                <c:pt idx="2391">
                  <c:v>13.632691300999999</c:v>
                </c:pt>
                <c:pt idx="2392">
                  <c:v>13.632988818999999</c:v>
                </c:pt>
                <c:pt idx="2393">
                  <c:v>13.63329192</c:v>
                </c:pt>
                <c:pt idx="2394">
                  <c:v>13.633592723</c:v>
                </c:pt>
                <c:pt idx="2395">
                  <c:v>13.633891814</c:v>
                </c:pt>
                <c:pt idx="2396">
                  <c:v>13.634203914</c:v>
                </c:pt>
                <c:pt idx="2397">
                  <c:v>13.634510281000001</c:v>
                </c:pt>
                <c:pt idx="2398">
                  <c:v>13.634832076</c:v>
                </c:pt>
                <c:pt idx="2399">
                  <c:v>13.635149566000001</c:v>
                </c:pt>
                <c:pt idx="2400">
                  <c:v>13.635476741</c:v>
                </c:pt>
                <c:pt idx="2401">
                  <c:v>13.635805388</c:v>
                </c:pt>
                <c:pt idx="2402">
                  <c:v>13.636134579</c:v>
                </c:pt>
                <c:pt idx="2403">
                  <c:v>13.636466239000001</c:v>
                </c:pt>
                <c:pt idx="2404">
                  <c:v>13.636789044</c:v>
                </c:pt>
                <c:pt idx="2405">
                  <c:v>13.637115736</c:v>
                </c:pt>
                <c:pt idx="2406">
                  <c:v>13.637425642</c:v>
                </c:pt>
                <c:pt idx="2407">
                  <c:v>13.637752378</c:v>
                </c:pt>
                <c:pt idx="2408">
                  <c:v>13.638057295999999</c:v>
                </c:pt>
                <c:pt idx="2409">
                  <c:v>13.638349071</c:v>
                </c:pt>
                <c:pt idx="2410">
                  <c:v>13.638681525000001</c:v>
                </c:pt>
                <c:pt idx="2411">
                  <c:v>13.639001727</c:v>
                </c:pt>
                <c:pt idx="2412">
                  <c:v>13.639337295000001</c:v>
                </c:pt>
                <c:pt idx="2413">
                  <c:v>13.639647064</c:v>
                </c:pt>
                <c:pt idx="2414">
                  <c:v>13.639997543</c:v>
                </c:pt>
                <c:pt idx="2415">
                  <c:v>13.640343573999999</c:v>
                </c:pt>
                <c:pt idx="2416">
                  <c:v>13.640669804</c:v>
                </c:pt>
                <c:pt idx="2417">
                  <c:v>13.641029553999999</c:v>
                </c:pt>
                <c:pt idx="2418">
                  <c:v>13.641354060999999</c:v>
                </c:pt>
                <c:pt idx="2419">
                  <c:v>13.641682821</c:v>
                </c:pt>
                <c:pt idx="2420">
                  <c:v>13.64200765</c:v>
                </c:pt>
                <c:pt idx="2421">
                  <c:v>13.642332084</c:v>
                </c:pt>
                <c:pt idx="2422">
                  <c:v>13.642652137000001</c:v>
                </c:pt>
                <c:pt idx="2423">
                  <c:v>13.642966925</c:v>
                </c:pt>
                <c:pt idx="2424">
                  <c:v>13.643295192</c:v>
                </c:pt>
                <c:pt idx="2425">
                  <c:v>13.643642723999999</c:v>
                </c:pt>
                <c:pt idx="2426">
                  <c:v>13.643970387</c:v>
                </c:pt>
                <c:pt idx="2427">
                  <c:v>13.644345956</c:v>
                </c:pt>
                <c:pt idx="2428">
                  <c:v>13.644676846999999</c:v>
                </c:pt>
                <c:pt idx="2429">
                  <c:v>13.645026377000001</c:v>
                </c:pt>
                <c:pt idx="2430">
                  <c:v>13.645367125</c:v>
                </c:pt>
                <c:pt idx="2431">
                  <c:v>13.645481337</c:v>
                </c:pt>
                <c:pt idx="2432">
                  <c:v>13.645781859</c:v>
                </c:pt>
                <c:pt idx="2433">
                  <c:v>13.646177573999999</c:v>
                </c:pt>
                <c:pt idx="2434">
                  <c:v>13.646506586999999</c:v>
                </c:pt>
                <c:pt idx="2435">
                  <c:v>13.646797379000001</c:v>
                </c:pt>
                <c:pt idx="2436">
                  <c:v>13.647181259</c:v>
                </c:pt>
                <c:pt idx="2437">
                  <c:v>13.647493143</c:v>
                </c:pt>
                <c:pt idx="2438">
                  <c:v>13.647809494000001</c:v>
                </c:pt>
                <c:pt idx="2439">
                  <c:v>13.648189172</c:v>
                </c:pt>
                <c:pt idx="2440">
                  <c:v>13.648490371999999</c:v>
                </c:pt>
                <c:pt idx="2441">
                  <c:v>13.648816576</c:v>
                </c:pt>
                <c:pt idx="2442">
                  <c:v>13.649224287999999</c:v>
                </c:pt>
                <c:pt idx="2443">
                  <c:v>13.649591248</c:v>
                </c:pt>
                <c:pt idx="2444">
                  <c:v>13.649956253999999</c:v>
                </c:pt>
                <c:pt idx="2445">
                  <c:v>13.650279705999999</c:v>
                </c:pt>
                <c:pt idx="2446">
                  <c:v>13.650644022</c:v>
                </c:pt>
                <c:pt idx="2447">
                  <c:v>13.651037540000001</c:v>
                </c:pt>
                <c:pt idx="2448">
                  <c:v>13.651420385</c:v>
                </c:pt>
                <c:pt idx="2449">
                  <c:v>13.651731549999999</c:v>
                </c:pt>
                <c:pt idx="2450">
                  <c:v>13.652078552000001</c:v>
                </c:pt>
                <c:pt idx="2451">
                  <c:v>13.652363611</c:v>
                </c:pt>
                <c:pt idx="2452">
                  <c:v>13.652773141999999</c:v>
                </c:pt>
                <c:pt idx="2453">
                  <c:v>13.653025868</c:v>
                </c:pt>
                <c:pt idx="2454">
                  <c:v>13.653437813</c:v>
                </c:pt>
                <c:pt idx="2455">
                  <c:v>13.653789806000001</c:v>
                </c:pt>
                <c:pt idx="2456">
                  <c:v>13.654171879</c:v>
                </c:pt>
                <c:pt idx="2457">
                  <c:v>13.654534438000001</c:v>
                </c:pt>
                <c:pt idx="2458">
                  <c:v>13.654858364000001</c:v>
                </c:pt>
                <c:pt idx="2459">
                  <c:v>13.655296647</c:v>
                </c:pt>
                <c:pt idx="2460">
                  <c:v>13.655723799</c:v>
                </c:pt>
                <c:pt idx="2461">
                  <c:v>13.656104107000001</c:v>
                </c:pt>
                <c:pt idx="2462">
                  <c:v>13.656473952000001</c:v>
                </c:pt>
                <c:pt idx="2463">
                  <c:v>13.656809889</c:v>
                </c:pt>
                <c:pt idx="2464">
                  <c:v>13.657200072</c:v>
                </c:pt>
                <c:pt idx="2465">
                  <c:v>13.657576812</c:v>
                </c:pt>
                <c:pt idx="2466">
                  <c:v>13.657900773</c:v>
                </c:pt>
                <c:pt idx="2467">
                  <c:v>13.658255214</c:v>
                </c:pt>
                <c:pt idx="2468">
                  <c:v>13.658535068999999</c:v>
                </c:pt>
                <c:pt idx="2469">
                  <c:v>13.658872643</c:v>
                </c:pt>
                <c:pt idx="2470">
                  <c:v>13.659272495</c:v>
                </c:pt>
                <c:pt idx="2471">
                  <c:v>13.659777624</c:v>
                </c:pt>
                <c:pt idx="2472">
                  <c:v>13.660136012000001</c:v>
                </c:pt>
                <c:pt idx="2473">
                  <c:v>13.660523705999999</c:v>
                </c:pt>
                <c:pt idx="2474">
                  <c:v>13.660928701</c:v>
                </c:pt>
                <c:pt idx="2475">
                  <c:v>13.661225026</c:v>
                </c:pt>
                <c:pt idx="2476">
                  <c:v>13.661606453999999</c:v>
                </c:pt>
                <c:pt idx="2477">
                  <c:v>13.662071681</c:v>
                </c:pt>
                <c:pt idx="2478">
                  <c:v>13.662477247</c:v>
                </c:pt>
                <c:pt idx="2479">
                  <c:v>13.662797867</c:v>
                </c:pt>
                <c:pt idx="2480">
                  <c:v>13.663093998000001</c:v>
                </c:pt>
                <c:pt idx="2481">
                  <c:v>13.663425301</c:v>
                </c:pt>
                <c:pt idx="2482">
                  <c:v>13.663947528</c:v>
                </c:pt>
                <c:pt idx="2483">
                  <c:v>13.664311157</c:v>
                </c:pt>
                <c:pt idx="2484">
                  <c:v>13.664645981</c:v>
                </c:pt>
                <c:pt idx="2485">
                  <c:v>13.664960865999999</c:v>
                </c:pt>
                <c:pt idx="2486">
                  <c:v>13.665517227</c:v>
                </c:pt>
                <c:pt idx="2487">
                  <c:v>13.665888687000001</c:v>
                </c:pt>
                <c:pt idx="2488">
                  <c:v>13.66620095</c:v>
                </c:pt>
                <c:pt idx="2489">
                  <c:v>13.66675886</c:v>
                </c:pt>
                <c:pt idx="2490">
                  <c:v>13.6671224</c:v>
                </c:pt>
                <c:pt idx="2491">
                  <c:v>13.667455874</c:v>
                </c:pt>
                <c:pt idx="2492">
                  <c:v>13.667826041</c:v>
                </c:pt>
                <c:pt idx="2493">
                  <c:v>13.668329158000001</c:v>
                </c:pt>
                <c:pt idx="2494">
                  <c:v>13.668597634999999</c:v>
                </c:pt>
                <c:pt idx="2495">
                  <c:v>13.669088871</c:v>
                </c:pt>
                <c:pt idx="2496">
                  <c:v>13.669493709999999</c:v>
                </c:pt>
                <c:pt idx="2497">
                  <c:v>13.669753650000001</c:v>
                </c:pt>
                <c:pt idx="2498">
                  <c:v>13.670301984</c:v>
                </c:pt>
                <c:pt idx="2499">
                  <c:v>13.670679951</c:v>
                </c:pt>
                <c:pt idx="2500">
                  <c:v>13.671132847999999</c:v>
                </c:pt>
                <c:pt idx="2501">
                  <c:v>13.671468598000001</c:v>
                </c:pt>
                <c:pt idx="2502">
                  <c:v>13.671798873</c:v>
                </c:pt>
                <c:pt idx="2503">
                  <c:v>13.671918914999999</c:v>
                </c:pt>
                <c:pt idx="2504">
                  <c:v>13.672346173999999</c:v>
                </c:pt>
                <c:pt idx="2505">
                  <c:v>13.672570113000001</c:v>
                </c:pt>
                <c:pt idx="2506">
                  <c:v>13.672735665999999</c:v>
                </c:pt>
                <c:pt idx="2507">
                  <c:v>13.673114093000001</c:v>
                </c:pt>
                <c:pt idx="2508">
                  <c:v>13.67326635</c:v>
                </c:pt>
                <c:pt idx="2509">
                  <c:v>13.673352014000001</c:v>
                </c:pt>
                <c:pt idx="2510">
                  <c:v>13.673640382</c:v>
                </c:pt>
                <c:pt idx="2511">
                  <c:v>13.673830664</c:v>
                </c:pt>
                <c:pt idx="2512">
                  <c:v>13.67399372</c:v>
                </c:pt>
                <c:pt idx="2513">
                  <c:v>13.674078582</c:v>
                </c:pt>
                <c:pt idx="2514">
                  <c:v>13.674354836999999</c:v>
                </c:pt>
                <c:pt idx="2515">
                  <c:v>13.674609611999999</c:v>
                </c:pt>
                <c:pt idx="2516">
                  <c:v>13.674730445</c:v>
                </c:pt>
                <c:pt idx="2517">
                  <c:v>13.674793920999999</c:v>
                </c:pt>
                <c:pt idx="2518">
                  <c:v>13.675041735000001</c:v>
                </c:pt>
                <c:pt idx="2519" formatCode="0.00000000">
                  <c:v>13.675349597</c:v>
                </c:pt>
                <c:pt idx="2520">
                  <c:v>13.675554067</c:v>
                </c:pt>
                <c:pt idx="2521">
                  <c:v>13.675521794</c:v>
                </c:pt>
                <c:pt idx="2522">
                  <c:v>13.675697652</c:v>
                </c:pt>
                <c:pt idx="2523">
                  <c:v>13.675736123</c:v>
                </c:pt>
                <c:pt idx="2524">
                  <c:v>13.675703162</c:v>
                </c:pt>
                <c:pt idx="2525">
                  <c:v>13.675703162</c:v>
                </c:pt>
                <c:pt idx="2526">
                  <c:v>13.675830900999999</c:v>
                </c:pt>
                <c:pt idx="2527">
                  <c:v>13.675873833000001</c:v>
                </c:pt>
                <c:pt idx="2528">
                  <c:v>13.675812065000001</c:v>
                </c:pt>
                <c:pt idx="2529">
                  <c:v>13.675812065000001</c:v>
                </c:pt>
                <c:pt idx="2530">
                  <c:v>13.675812065000001</c:v>
                </c:pt>
                <c:pt idx="2531">
                  <c:v>13.675812065000001</c:v>
                </c:pt>
                <c:pt idx="2532">
                  <c:v>13.675732288000001</c:v>
                </c:pt>
                <c:pt idx="2533">
                  <c:v>13.675722665</c:v>
                </c:pt>
                <c:pt idx="2534">
                  <c:v>13.675684610999999</c:v>
                </c:pt>
                <c:pt idx="2535">
                  <c:v>13.675651963</c:v>
                </c:pt>
                <c:pt idx="2536">
                  <c:v>13.675609136</c:v>
                </c:pt>
                <c:pt idx="2537">
                  <c:v>13.675570307999999</c:v>
                </c:pt>
                <c:pt idx="2538">
                  <c:v>13.675540233</c:v>
                </c:pt>
                <c:pt idx="2539">
                  <c:v>13.675452444999999</c:v>
                </c:pt>
                <c:pt idx="2540">
                  <c:v>13.675452444999999</c:v>
                </c:pt>
                <c:pt idx="2541">
                  <c:v>13.675452444999999</c:v>
                </c:pt>
                <c:pt idx="2542">
                  <c:v>13.675267366</c:v>
                </c:pt>
                <c:pt idx="2543">
                  <c:v>13.674995357</c:v>
                </c:pt>
                <c:pt idx="2544">
                  <c:v>13.674814487000001</c:v>
                </c:pt>
                <c:pt idx="2545">
                  <c:v>13.674645893999999</c:v>
                </c:pt>
                <c:pt idx="2546">
                  <c:v>13.674476005000001</c:v>
                </c:pt>
                <c:pt idx="2547">
                  <c:v>13.674303855</c:v>
                </c:pt>
                <c:pt idx="2548">
                  <c:v>13.674121779</c:v>
                </c:pt>
                <c:pt idx="2549">
                  <c:v>13.673778424</c:v>
                </c:pt>
                <c:pt idx="2550">
                  <c:v>13.673505768</c:v>
                </c:pt>
                <c:pt idx="2551">
                  <c:v>13.673247777</c:v>
                </c:pt>
                <c:pt idx="2552">
                  <c:v>13.672983044</c:v>
                </c:pt>
                <c:pt idx="2553">
                  <c:v>13.672727732</c:v>
                </c:pt>
                <c:pt idx="2554">
                  <c:v>13.672455814999999</c:v>
                </c:pt>
                <c:pt idx="2555">
                  <c:v>13.67227435</c:v>
                </c:pt>
                <c:pt idx="2556">
                  <c:v>13.672003108</c:v>
                </c:pt>
                <c:pt idx="2557">
                  <c:v>13.671746743</c:v>
                </c:pt>
                <c:pt idx="2558">
                  <c:v>13.671514373999999</c:v>
                </c:pt>
                <c:pt idx="2559">
                  <c:v>13.671275029</c:v>
                </c:pt>
                <c:pt idx="2560">
                  <c:v>13.671039135999999</c:v>
                </c:pt>
                <c:pt idx="2561">
                  <c:v>13.670797330999999</c:v>
                </c:pt>
                <c:pt idx="2562">
                  <c:v>13.670540580999999</c:v>
                </c:pt>
                <c:pt idx="2563">
                  <c:v>13.670325711</c:v>
                </c:pt>
                <c:pt idx="2564">
                  <c:v>13.670054216</c:v>
                </c:pt>
                <c:pt idx="2565">
                  <c:v>13.669799288</c:v>
                </c:pt>
                <c:pt idx="2566">
                  <c:v>13.669301572</c:v>
                </c:pt>
                <c:pt idx="2567">
                  <c:v>13.669053215</c:v>
                </c:pt>
                <c:pt idx="2568">
                  <c:v>13.668812079</c:v>
                </c:pt>
                <c:pt idx="2569">
                  <c:v>13.668575425</c:v>
                </c:pt>
                <c:pt idx="2570">
                  <c:v>13.668342217999999</c:v>
                </c:pt>
                <c:pt idx="2571">
                  <c:v>13.66811804</c:v>
                </c:pt>
                <c:pt idx="2572">
                  <c:v>13.667886787</c:v>
                </c:pt>
                <c:pt idx="2573">
                  <c:v>13.667666730000001</c:v>
                </c:pt>
                <c:pt idx="2574">
                  <c:v>13.667434364</c:v>
                </c:pt>
                <c:pt idx="2575">
                  <c:v>13.667201339</c:v>
                </c:pt>
                <c:pt idx="2576">
                  <c:v>13.666955286</c:v>
                </c:pt>
                <c:pt idx="2577">
                  <c:v>13.666709681</c:v>
                </c:pt>
                <c:pt idx="2578">
                  <c:v>13.666468644</c:v>
                </c:pt>
                <c:pt idx="2579">
                  <c:v>13.666219996000001</c:v>
                </c:pt>
                <c:pt idx="2580">
                  <c:v>13.665984949</c:v>
                </c:pt>
                <c:pt idx="2581">
                  <c:v>13.665747226000001</c:v>
                </c:pt>
                <c:pt idx="2582">
                  <c:v>13.665520314</c:v>
                </c:pt>
                <c:pt idx="2583">
                  <c:v>13.665290125</c:v>
                </c:pt>
                <c:pt idx="2584">
                  <c:v>13.665065738999999</c:v>
                </c:pt>
                <c:pt idx="2585">
                  <c:v>13.664839526</c:v>
                </c:pt>
                <c:pt idx="2586">
                  <c:v>13.664613183</c:v>
                </c:pt>
                <c:pt idx="2587">
                  <c:v>13.664390750000001</c:v>
                </c:pt>
                <c:pt idx="2588">
                  <c:v>13.664158289</c:v>
                </c:pt>
                <c:pt idx="2589">
                  <c:v>13.663931282</c:v>
                </c:pt>
                <c:pt idx="2590">
                  <c:v>13.663697073</c:v>
                </c:pt>
                <c:pt idx="2591">
                  <c:v>13.663464230000001</c:v>
                </c:pt>
                <c:pt idx="2592">
                  <c:v>13.663224827000001</c:v>
                </c:pt>
                <c:pt idx="2593">
                  <c:v>13.662984829000001</c:v>
                </c:pt>
                <c:pt idx="2594">
                  <c:v>13.662750626999999</c:v>
                </c:pt>
                <c:pt idx="2595">
                  <c:v>13.662510632</c:v>
                </c:pt>
                <c:pt idx="2596">
                  <c:v>13.662284250000001</c:v>
                </c:pt>
                <c:pt idx="2597">
                  <c:v>13.662052899000001</c:v>
                </c:pt>
                <c:pt idx="2598">
                  <c:v>13.661835056999999</c:v>
                </c:pt>
                <c:pt idx="2599">
                  <c:v>13.661612386</c:v>
                </c:pt>
                <c:pt idx="2600">
                  <c:v>13.661395768</c:v>
                </c:pt>
                <c:pt idx="2601">
                  <c:v>13.661179706</c:v>
                </c:pt>
                <c:pt idx="2602">
                  <c:v>13.660956808</c:v>
                </c:pt>
                <c:pt idx="2603">
                  <c:v>13.660734508000001</c:v>
                </c:pt>
                <c:pt idx="2604">
                  <c:v>13.660497573000001</c:v>
                </c:pt>
                <c:pt idx="2605">
                  <c:v>13.660267909</c:v>
                </c:pt>
                <c:pt idx="2606">
                  <c:v>13.660031592999999</c:v>
                </c:pt>
                <c:pt idx="2607">
                  <c:v>13.659800576</c:v>
                </c:pt>
                <c:pt idx="2608">
                  <c:v>13.659566179</c:v>
                </c:pt>
                <c:pt idx="2609">
                  <c:v>13.659341862</c:v>
                </c:pt>
                <c:pt idx="2610">
                  <c:v>13.659119792</c:v>
                </c:pt>
                <c:pt idx="2611">
                  <c:v>13.658891495000001</c:v>
                </c:pt>
                <c:pt idx="2612">
                  <c:v>13.658674736</c:v>
                </c:pt>
                <c:pt idx="2613">
                  <c:v>13.658449280999999</c:v>
                </c:pt>
                <c:pt idx="2614">
                  <c:v>13.65823411</c:v>
                </c:pt>
                <c:pt idx="2615">
                  <c:v>13.658009419000001</c:v>
                </c:pt>
                <c:pt idx="2616">
                  <c:v>13.657786293999999</c:v>
                </c:pt>
                <c:pt idx="2617">
                  <c:v>13.65756215</c:v>
                </c:pt>
                <c:pt idx="2618">
                  <c:v>13.657331035</c:v>
                </c:pt>
                <c:pt idx="2619">
                  <c:v>13.657104609999999</c:v>
                </c:pt>
                <c:pt idx="2620">
                  <c:v>13.656868042999999</c:v>
                </c:pt>
                <c:pt idx="2621">
                  <c:v>13.656644642</c:v>
                </c:pt>
                <c:pt idx="2622">
                  <c:v>13.656411666</c:v>
                </c:pt>
                <c:pt idx="2623">
                  <c:v>13.656186226000001</c:v>
                </c:pt>
                <c:pt idx="2624">
                  <c:v>13.655959085999999</c:v>
                </c:pt>
                <c:pt idx="2625">
                  <c:v>13.655733569000001</c:v>
                </c:pt>
                <c:pt idx="2626">
                  <c:v>13.655516970000001</c:v>
                </c:pt>
                <c:pt idx="2627">
                  <c:v>13.655295628999999</c:v>
                </c:pt>
                <c:pt idx="2628">
                  <c:v>13.655086763</c:v>
                </c:pt>
                <c:pt idx="2629">
                  <c:v>13.654872123000001</c:v>
                </c:pt>
                <c:pt idx="2630">
                  <c:v>13.654664484</c:v>
                </c:pt>
                <c:pt idx="2631">
                  <c:v>13.654442715</c:v>
                </c:pt>
                <c:pt idx="2632">
                  <c:v>13.654222816000001</c:v>
                </c:pt>
                <c:pt idx="2633">
                  <c:v>13.653997682</c:v>
                </c:pt>
                <c:pt idx="2634">
                  <c:v>13.653769937</c:v>
                </c:pt>
                <c:pt idx="2635">
                  <c:v>13.653547712</c:v>
                </c:pt>
                <c:pt idx="2636">
                  <c:v>13.653318771</c:v>
                </c:pt>
                <c:pt idx="2637">
                  <c:v>13.653103621</c:v>
                </c:pt>
                <c:pt idx="2638">
                  <c:v>13.652880854999999</c:v>
                </c:pt>
                <c:pt idx="2639">
                  <c:v>13.652664815</c:v>
                </c:pt>
                <c:pt idx="2640">
                  <c:v>13.652448435</c:v>
                </c:pt>
                <c:pt idx="2641">
                  <c:v>13.652232812999999</c:v>
                </c:pt>
                <c:pt idx="2642">
                  <c:v>13.652020255</c:v>
                </c:pt>
                <c:pt idx="2643">
                  <c:v>13.651802148</c:v>
                </c:pt>
                <c:pt idx="2644">
                  <c:v>13.651592445</c:v>
                </c:pt>
                <c:pt idx="2645">
                  <c:v>13.651371513999999</c:v>
                </c:pt>
                <c:pt idx="2646">
                  <c:v>13.651157141000001</c:v>
                </c:pt>
                <c:pt idx="2647">
                  <c:v>13.650927223</c:v>
                </c:pt>
                <c:pt idx="2648">
                  <c:v>13.650715697000001</c:v>
                </c:pt>
                <c:pt idx="2649">
                  <c:v>13.650494129</c:v>
                </c:pt>
                <c:pt idx="2650">
                  <c:v>13.650270221</c:v>
                </c:pt>
                <c:pt idx="2651">
                  <c:v>13.650053488999999</c:v>
                </c:pt>
                <c:pt idx="2652">
                  <c:v>13.649832703</c:v>
                </c:pt>
                <c:pt idx="2653">
                  <c:v>13.649623344</c:v>
                </c:pt>
                <c:pt idx="2654">
                  <c:v>13.649409753</c:v>
                </c:pt>
                <c:pt idx="2655">
                  <c:v>13.649205643</c:v>
                </c:pt>
                <c:pt idx="2656">
                  <c:v>13.649001098999999</c:v>
                </c:pt>
                <c:pt idx="2657">
                  <c:v>13.648796721</c:v>
                </c:pt>
                <c:pt idx="2658">
                  <c:v>13.648595759999999</c:v>
                </c:pt>
                <c:pt idx="2659">
                  <c:v>13.648387719</c:v>
                </c:pt>
                <c:pt idx="2660">
                  <c:v>13.648184989000001</c:v>
                </c:pt>
                <c:pt idx="2661">
                  <c:v>13.647971310000001</c:v>
                </c:pt>
                <c:pt idx="2662">
                  <c:v>13.647763585</c:v>
                </c:pt>
                <c:pt idx="2663">
                  <c:v>13.647548583000001</c:v>
                </c:pt>
                <c:pt idx="2664">
                  <c:v>13.647338874000001</c:v>
                </c:pt>
                <c:pt idx="2665">
                  <c:v>13.647132643000001</c:v>
                </c:pt>
                <c:pt idx="2666">
                  <c:v>13.646924268999999</c:v>
                </c:pt>
                <c:pt idx="2667">
                  <c:v>13.646728022</c:v>
                </c:pt>
                <c:pt idx="2668">
                  <c:v>13.646522307</c:v>
                </c:pt>
                <c:pt idx="2669">
                  <c:v>13.646328617</c:v>
                </c:pt>
                <c:pt idx="2670">
                  <c:v>13.646129774</c:v>
                </c:pt>
                <c:pt idx="2671">
                  <c:v>13.645935387</c:v>
                </c:pt>
                <c:pt idx="2672">
                  <c:v>13.645735113000001</c:v>
                </c:pt>
                <c:pt idx="2673">
                  <c:v>13.645536045</c:v>
                </c:pt>
                <c:pt idx="2674">
                  <c:v>13.64533997</c:v>
                </c:pt>
                <c:pt idx="2675">
                  <c:v>13.645135697000001</c:v>
                </c:pt>
                <c:pt idx="2676">
                  <c:v>13.644941379</c:v>
                </c:pt>
                <c:pt idx="2677">
                  <c:v>13.644736541</c:v>
                </c:pt>
                <c:pt idx="2678">
                  <c:v>13.644541804999999</c:v>
                </c:pt>
                <c:pt idx="2679">
                  <c:v>13.644342298</c:v>
                </c:pt>
                <c:pt idx="2680">
                  <c:v>13.644147011999999</c:v>
                </c:pt>
                <c:pt idx="2681">
                  <c:v>13.643956513999999</c:v>
                </c:pt>
                <c:pt idx="2682">
                  <c:v>13.643768907</c:v>
                </c:pt>
                <c:pt idx="2683">
                  <c:v>13.643589498000001</c:v>
                </c:pt>
                <c:pt idx="2684">
                  <c:v>13.643406828</c:v>
                </c:pt>
                <c:pt idx="2685">
                  <c:v>13.643235357</c:v>
                </c:pt>
                <c:pt idx="2686">
                  <c:v>13.643055758999999</c:v>
                </c:pt>
                <c:pt idx="2687">
                  <c:v>13.642872487</c:v>
                </c:pt>
                <c:pt idx="2688">
                  <c:v>13.6426889</c:v>
                </c:pt>
                <c:pt idx="2689">
                  <c:v>13.642504812</c:v>
                </c:pt>
                <c:pt idx="2690">
                  <c:v>13.642322022</c:v>
                </c:pt>
                <c:pt idx="2691">
                  <c:v>13.642132075999999</c:v>
                </c:pt>
                <c:pt idx="2692">
                  <c:v>13.641955507</c:v>
                </c:pt>
                <c:pt idx="2693">
                  <c:v>13.641771371999999</c:v>
                </c:pt>
                <c:pt idx="2694">
                  <c:v>13.641602195000001</c:v>
                </c:pt>
                <c:pt idx="2695">
                  <c:v>13.641426867</c:v>
                </c:pt>
                <c:pt idx="2696">
                  <c:v>13.641259759</c:v>
                </c:pt>
                <c:pt idx="2697">
                  <c:v>13.641094291</c:v>
                </c:pt>
                <c:pt idx="2698">
                  <c:v>13.64092602</c:v>
                </c:pt>
                <c:pt idx="2699">
                  <c:v>13.640766529</c:v>
                </c:pt>
                <c:pt idx="2700">
                  <c:v>13.640596832</c:v>
                </c:pt>
                <c:pt idx="2701">
                  <c:v>13.640438596999999</c:v>
                </c:pt>
                <c:pt idx="2702">
                  <c:v>13.640269017</c:v>
                </c:pt>
                <c:pt idx="2703">
                  <c:v>13.640106923999999</c:v>
                </c:pt>
                <c:pt idx="2704">
                  <c:v>13.639937199</c:v>
                </c:pt>
                <c:pt idx="2705">
                  <c:v>13.639768751</c:v>
                </c:pt>
                <c:pt idx="2706">
                  <c:v>13.639602614999999</c:v>
                </c:pt>
                <c:pt idx="2707">
                  <c:v>13.639435217999999</c:v>
                </c:pt>
                <c:pt idx="2708">
                  <c:v>13.639280375</c:v>
                </c:pt>
                <c:pt idx="2709">
                  <c:v>13.639118505000001</c:v>
                </c:pt>
                <c:pt idx="2710">
                  <c:v>13.638972917</c:v>
                </c:pt>
                <c:pt idx="2711">
                  <c:v>13.638821531</c:v>
                </c:pt>
                <c:pt idx="2712">
                  <c:v>13.638680473999999</c:v>
                </c:pt>
                <c:pt idx="2713">
                  <c:v>13.638539936999999</c:v>
                </c:pt>
                <c:pt idx="2714">
                  <c:v>13.638396930000001</c:v>
                </c:pt>
                <c:pt idx="2715">
                  <c:v>13.638259116</c:v>
                </c:pt>
                <c:pt idx="2716">
                  <c:v>13.638111656</c:v>
                </c:pt>
                <c:pt idx="2717">
                  <c:v>13.63797027</c:v>
                </c:pt>
                <c:pt idx="2718">
                  <c:v>13.637817979999999</c:v>
                </c:pt>
                <c:pt idx="2719">
                  <c:v>13.637671198</c:v>
                </c:pt>
                <c:pt idx="2720">
                  <c:v>13.637520194</c:v>
                </c:pt>
                <c:pt idx="2721">
                  <c:v>13.637374385999999</c:v>
                </c:pt>
                <c:pt idx="2722">
                  <c:v>13.637236269000001</c:v>
                </c:pt>
                <c:pt idx="2723">
                  <c:v>13.63709669</c:v>
                </c:pt>
                <c:pt idx="2724">
                  <c:v>13.63697028</c:v>
                </c:pt>
                <c:pt idx="2725">
                  <c:v>13.636837548999999</c:v>
                </c:pt>
                <c:pt idx="2726">
                  <c:v>13.636717786</c:v>
                </c:pt>
                <c:pt idx="2727">
                  <c:v>13.636591710999999</c:v>
                </c:pt>
                <c:pt idx="2728">
                  <c:v>13.636468164</c:v>
                </c:pt>
                <c:pt idx="2729">
                  <c:v>13.636345084</c:v>
                </c:pt>
                <c:pt idx="2730">
                  <c:v>13.636214452000001</c:v>
                </c:pt>
                <c:pt idx="2731">
                  <c:v>13.636088724</c:v>
                </c:pt>
                <c:pt idx="2732">
                  <c:v>13.635955437</c:v>
                </c:pt>
                <c:pt idx="2733">
                  <c:v>13.635829097</c:v>
                </c:pt>
                <c:pt idx="2734">
                  <c:v>13.635694129999999</c:v>
                </c:pt>
                <c:pt idx="2735">
                  <c:v>13.635568445000001</c:v>
                </c:pt>
                <c:pt idx="2736">
                  <c:v>13.635442171999999</c:v>
                </c:pt>
                <c:pt idx="2737">
                  <c:v>13.635320301</c:v>
                </c:pt>
                <c:pt idx="2738">
                  <c:v>13.635206948</c:v>
                </c:pt>
                <c:pt idx="2739">
                  <c:v>13.635094132000001</c:v>
                </c:pt>
                <c:pt idx="2740">
                  <c:v>13.634995232</c:v>
                </c:pt>
                <c:pt idx="2741">
                  <c:v>13.634889705000001</c:v>
                </c:pt>
                <c:pt idx="2742">
                  <c:v>13.634793083</c:v>
                </c:pt>
                <c:pt idx="2743">
                  <c:v>13.634687788999999</c:v>
                </c:pt>
                <c:pt idx="2744">
                  <c:v>13.634580483000001</c:v>
                </c:pt>
                <c:pt idx="2745">
                  <c:v>13.634468804000001</c:v>
                </c:pt>
                <c:pt idx="2746">
                  <c:v>13.634351234</c:v>
                </c:pt>
                <c:pt idx="2747">
                  <c:v>13.634239462</c:v>
                </c:pt>
                <c:pt idx="2748">
                  <c:v>13.63412044</c:v>
                </c:pt>
                <c:pt idx="2749">
                  <c:v>13.634013758</c:v>
                </c:pt>
                <c:pt idx="2750">
                  <c:v>13.633905079</c:v>
                </c:pt>
                <c:pt idx="2751">
                  <c:v>13.633805169</c:v>
                </c:pt>
                <c:pt idx="2752">
                  <c:v>13.633705294</c:v>
                </c:pt>
                <c:pt idx="2753">
                  <c:v>13.633607659000001</c:v>
                </c:pt>
                <c:pt idx="2754">
                  <c:v>13.633517789000001</c:v>
                </c:pt>
                <c:pt idx="2755">
                  <c:v>13.633425158</c:v>
                </c:pt>
                <c:pt idx="2756">
                  <c:v>13.63334012</c:v>
                </c:pt>
                <c:pt idx="2757">
                  <c:v>13.633247142</c:v>
                </c:pt>
                <c:pt idx="2758">
                  <c:v>13.633158169</c:v>
                </c:pt>
                <c:pt idx="2759">
                  <c:v>13.633059417</c:v>
                </c:pt>
                <c:pt idx="2760">
                  <c:v>13.632963762999999</c:v>
                </c:pt>
                <c:pt idx="2761">
                  <c:v>13.63286166</c:v>
                </c:pt>
                <c:pt idx="2762">
                  <c:v>13.632755830000001</c:v>
                </c:pt>
                <c:pt idx="2763">
                  <c:v>13.632657108</c:v>
                </c:pt>
                <c:pt idx="2764">
                  <c:v>13.632553385</c:v>
                </c:pt>
                <c:pt idx="2765">
                  <c:v>13.632464279000001</c:v>
                </c:pt>
                <c:pt idx="2766">
                  <c:v>13.632372495</c:v>
                </c:pt>
                <c:pt idx="2767">
                  <c:v>13.632295702</c:v>
                </c:pt>
                <c:pt idx="2768">
                  <c:v>13.632219184</c:v>
                </c:pt>
                <c:pt idx="2769">
                  <c:v>13.632146796000001</c:v>
                </c:pt>
                <c:pt idx="2770">
                  <c:v>13.632075638</c:v>
                </c:pt>
                <c:pt idx="2771">
                  <c:v>13.63199678</c:v>
                </c:pt>
                <c:pt idx="2772">
                  <c:v>13.631889586</c:v>
                </c:pt>
                <c:pt idx="2773">
                  <c:v>13.631815753</c:v>
                </c:pt>
                <c:pt idx="2774">
                  <c:v>13.63175055</c:v>
                </c:pt>
                <c:pt idx="2775">
                  <c:v>13.631660283</c:v>
                </c:pt>
                <c:pt idx="2776">
                  <c:v>13.631569391999999</c:v>
                </c:pt>
                <c:pt idx="2777">
                  <c:v>13.631481752999999</c:v>
                </c:pt>
                <c:pt idx="2778">
                  <c:v>13.631394908000001</c:v>
                </c:pt>
                <c:pt idx="2779">
                  <c:v>13.631282188</c:v>
                </c:pt>
                <c:pt idx="2780">
                  <c:v>13.631196338000001</c:v>
                </c:pt>
                <c:pt idx="2781">
                  <c:v>13.631180219999999</c:v>
                </c:pt>
                <c:pt idx="2782">
                  <c:v>13.631114998999999</c:v>
                </c:pt>
                <c:pt idx="2783">
                  <c:v>13.631056598000001</c:v>
                </c:pt>
                <c:pt idx="2784">
                  <c:v>13.630949591</c:v>
                </c:pt>
                <c:pt idx="2785">
                  <c:v>13.63092258</c:v>
                </c:pt>
                <c:pt idx="2786">
                  <c:v>13.630870635000001</c:v>
                </c:pt>
                <c:pt idx="2787">
                  <c:v>13.63080682</c:v>
                </c:pt>
                <c:pt idx="2788">
                  <c:v>13.630632905000001</c:v>
                </c:pt>
                <c:pt idx="2789">
                  <c:v>13.63066214</c:v>
                </c:pt>
                <c:pt idx="2790">
                  <c:v>13.630585719000001</c:v>
                </c:pt>
                <c:pt idx="2791">
                  <c:v>13.630454501999999</c:v>
                </c:pt>
                <c:pt idx="2792">
                  <c:v>13.630422972</c:v>
                </c:pt>
                <c:pt idx="2793">
                  <c:v>13.630355641</c:v>
                </c:pt>
                <c:pt idx="2794">
                  <c:v>13.630195262999999</c:v>
                </c:pt>
                <c:pt idx="2795">
                  <c:v>13.630230749000001</c:v>
                </c:pt>
                <c:pt idx="2796">
                  <c:v>13.630220275999999</c:v>
                </c:pt>
                <c:pt idx="2797">
                  <c:v>13.630018202</c:v>
                </c:pt>
                <c:pt idx="2798">
                  <c:v>13.630082124999999</c:v>
                </c:pt>
                <c:pt idx="2799">
                  <c:v>13.630043690999999</c:v>
                </c:pt>
                <c:pt idx="2800">
                  <c:v>13.629958934999999</c:v>
                </c:pt>
                <c:pt idx="2801">
                  <c:v>13.629927820000001</c:v>
                </c:pt>
                <c:pt idx="2802">
                  <c:v>13.629753889</c:v>
                </c:pt>
                <c:pt idx="2803">
                  <c:v>13.629791790000001</c:v>
                </c:pt>
                <c:pt idx="2804">
                  <c:v>13.629663374</c:v>
                </c:pt>
                <c:pt idx="2805">
                  <c:v>13.629662005</c:v>
                </c:pt>
                <c:pt idx="2806">
                  <c:v>13.629598356000001</c:v>
                </c:pt>
                <c:pt idx="2807">
                  <c:v>13.629544041999999</c:v>
                </c:pt>
                <c:pt idx="2808">
                  <c:v>13.629483112999999</c:v>
                </c:pt>
                <c:pt idx="2809">
                  <c:v>13.629445195000001</c:v>
                </c:pt>
                <c:pt idx="2810">
                  <c:v>13.629445195000001</c:v>
                </c:pt>
                <c:pt idx="2811">
                  <c:v>13.629363744999999</c:v>
                </c:pt>
                <c:pt idx="2812">
                  <c:v>13.629308825000001</c:v>
                </c:pt>
                <c:pt idx="2813">
                  <c:v>13.629294292999999</c:v>
                </c:pt>
                <c:pt idx="2814">
                  <c:v>13.629219488</c:v>
                </c:pt>
                <c:pt idx="2815">
                  <c:v>13.629222993000001</c:v>
                </c:pt>
                <c:pt idx="2816">
                  <c:v>13.629090919999999</c:v>
                </c:pt>
                <c:pt idx="2817">
                  <c:v>13.629163273</c:v>
                </c:pt>
                <c:pt idx="2818">
                  <c:v>13.62907332</c:v>
                </c:pt>
                <c:pt idx="2819">
                  <c:v>13.629010206</c:v>
                </c:pt>
                <c:pt idx="2820">
                  <c:v>13.628937404</c:v>
                </c:pt>
                <c:pt idx="2821">
                  <c:v>13.628886797</c:v>
                </c:pt>
                <c:pt idx="2822">
                  <c:v>13.628886797</c:v>
                </c:pt>
                <c:pt idx="2823">
                  <c:v>13.628702365000001</c:v>
                </c:pt>
                <c:pt idx="2824">
                  <c:v>13.628797284999999</c:v>
                </c:pt>
                <c:pt idx="2825">
                  <c:v>13.628797284999999</c:v>
                </c:pt>
                <c:pt idx="2826">
                  <c:v>13.628624368000001</c:v>
                </c:pt>
                <c:pt idx="2827">
                  <c:v>13.628713916000001</c:v>
                </c:pt>
                <c:pt idx="2828">
                  <c:v>13.628713916000001</c:v>
                </c:pt>
                <c:pt idx="2829">
                  <c:v>13.628533411999999</c:v>
                </c:pt>
                <c:pt idx="2830">
                  <c:v>13.628611116</c:v>
                </c:pt>
                <c:pt idx="2831">
                  <c:v>13.628553057</c:v>
                </c:pt>
                <c:pt idx="2832">
                  <c:v>13.628508828999999</c:v>
                </c:pt>
                <c:pt idx="2833">
                  <c:v>13.628550389000001</c:v>
                </c:pt>
                <c:pt idx="2834">
                  <c:v>13.628366942</c:v>
                </c:pt>
                <c:pt idx="2835">
                  <c:v>13.628473254999999</c:v>
                </c:pt>
                <c:pt idx="2836">
                  <c:v>13.628354205000001</c:v>
                </c:pt>
                <c:pt idx="2837">
                  <c:v>13.62837403</c:v>
                </c:pt>
                <c:pt idx="2838">
                  <c:v>13.628309259</c:v>
                </c:pt>
                <c:pt idx="2839">
                  <c:v>13.628336177</c:v>
                </c:pt>
                <c:pt idx="2840">
                  <c:v>13.628279011</c:v>
                </c:pt>
                <c:pt idx="2841">
                  <c:v>13.628365657</c:v>
                </c:pt>
                <c:pt idx="2842">
                  <c:v>13.628171497</c:v>
                </c:pt>
                <c:pt idx="2843">
                  <c:v>13.628171497</c:v>
                </c:pt>
                <c:pt idx="2844">
                  <c:v>13.628266301</c:v>
                </c:pt>
                <c:pt idx="2845">
                  <c:v>13.628211787</c:v>
                </c:pt>
                <c:pt idx="2846">
                  <c:v>13.628211787</c:v>
                </c:pt>
                <c:pt idx="2847">
                  <c:v>13.628211877</c:v>
                </c:pt>
                <c:pt idx="2848">
                  <c:v>13.628074073000001</c:v>
                </c:pt>
                <c:pt idx="2849">
                  <c:v>13.628074073000001</c:v>
                </c:pt>
                <c:pt idx="2850">
                  <c:v>13.628074073000001</c:v>
                </c:pt>
                <c:pt idx="2851">
                  <c:v>13.628074088</c:v>
                </c:pt>
                <c:pt idx="2852">
                  <c:v>13.628033157999999</c:v>
                </c:pt>
                <c:pt idx="2853">
                  <c:v>13.628033157999999</c:v>
                </c:pt>
                <c:pt idx="2854">
                  <c:v>13.628033157999999</c:v>
                </c:pt>
                <c:pt idx="2855">
                  <c:v>13.628033157999999</c:v>
                </c:pt>
                <c:pt idx="2856">
                  <c:v>13.628039045</c:v>
                </c:pt>
                <c:pt idx="2857">
                  <c:v>13.628095460999999</c:v>
                </c:pt>
                <c:pt idx="2858">
                  <c:v>13.628077004</c:v>
                </c:pt>
                <c:pt idx="2859">
                  <c:v>13.628041695</c:v>
                </c:pt>
                <c:pt idx="2860">
                  <c:v>13.628041695</c:v>
                </c:pt>
                <c:pt idx="2861">
                  <c:v>13.628041695</c:v>
                </c:pt>
                <c:pt idx="2862">
                  <c:v>13.628041695</c:v>
                </c:pt>
                <c:pt idx="2863">
                  <c:v>13.628041695</c:v>
                </c:pt>
                <c:pt idx="2864">
                  <c:v>13.628041695</c:v>
                </c:pt>
                <c:pt idx="2865">
                  <c:v>13.628041695</c:v>
                </c:pt>
                <c:pt idx="2866">
                  <c:v>13.628041695</c:v>
                </c:pt>
                <c:pt idx="2867">
                  <c:v>13.628041695</c:v>
                </c:pt>
                <c:pt idx="2868">
                  <c:v>13.628041695</c:v>
                </c:pt>
                <c:pt idx="2869">
                  <c:v>13.628041695</c:v>
                </c:pt>
                <c:pt idx="2870">
                  <c:v>13.628041695</c:v>
                </c:pt>
                <c:pt idx="2871">
                  <c:v>13.627410799</c:v>
                </c:pt>
                <c:pt idx="2872">
                  <c:v>13.627217745999999</c:v>
                </c:pt>
                <c:pt idx="2873">
                  <c:v>13.627217745999999</c:v>
                </c:pt>
                <c:pt idx="2874">
                  <c:v>13.626986823999999</c:v>
                </c:pt>
                <c:pt idx="2875">
                  <c:v>13.626833259</c:v>
                </c:pt>
                <c:pt idx="2876">
                  <c:v>13.626833259</c:v>
                </c:pt>
                <c:pt idx="2877">
                  <c:v>13.626833259</c:v>
                </c:pt>
                <c:pt idx="2878">
                  <c:v>13.626833259</c:v>
                </c:pt>
                <c:pt idx="2879">
                  <c:v>13.62598257</c:v>
                </c:pt>
                <c:pt idx="2880">
                  <c:v>13.625819541</c:v>
                </c:pt>
                <c:pt idx="2881">
                  <c:v>13.625615564</c:v>
                </c:pt>
                <c:pt idx="2882">
                  <c:v>13.625380587</c:v>
                </c:pt>
                <c:pt idx="2883">
                  <c:v>13.625380587</c:v>
                </c:pt>
                <c:pt idx="2884">
                  <c:v>13.625380587</c:v>
                </c:pt>
                <c:pt idx="2885">
                  <c:v>13.624813931</c:v>
                </c:pt>
                <c:pt idx="2886">
                  <c:v>13.624630321</c:v>
                </c:pt>
                <c:pt idx="2887">
                  <c:v>13.624404445</c:v>
                </c:pt>
                <c:pt idx="2888">
                  <c:v>13.624404445</c:v>
                </c:pt>
                <c:pt idx="2889">
                  <c:v>13.624006215</c:v>
                </c:pt>
                <c:pt idx="2890">
                  <c:v>13.623790826</c:v>
                </c:pt>
                <c:pt idx="2891">
                  <c:v>13.623790826</c:v>
                </c:pt>
                <c:pt idx="2892">
                  <c:v>13.623375669</c:v>
                </c:pt>
                <c:pt idx="2893">
                  <c:v>13.623352294</c:v>
                </c:pt>
                <c:pt idx="2894">
                  <c:v>13.622975304000001</c:v>
                </c:pt>
                <c:pt idx="2895">
                  <c:v>13.622745432</c:v>
                </c:pt>
                <c:pt idx="2896">
                  <c:v>13.622600474</c:v>
                </c:pt>
                <c:pt idx="2897">
                  <c:v>13.622372808</c:v>
                </c:pt>
                <c:pt idx="2898">
                  <c:v>13.622240136</c:v>
                </c:pt>
                <c:pt idx="2899">
                  <c:v>13.622123588999999</c:v>
                </c:pt>
                <c:pt idx="2900">
                  <c:v>13.621878475000001</c:v>
                </c:pt>
                <c:pt idx="2901">
                  <c:v>13.621632126</c:v>
                </c:pt>
                <c:pt idx="2902">
                  <c:v>13.621462526</c:v>
                </c:pt>
                <c:pt idx="2903">
                  <c:v>13.621303138</c:v>
                </c:pt>
                <c:pt idx="2904">
                  <c:v>13.621101168999999</c:v>
                </c:pt>
                <c:pt idx="2905">
                  <c:v>13.62095748</c:v>
                </c:pt>
                <c:pt idx="2906">
                  <c:v>13.620648992</c:v>
                </c:pt>
                <c:pt idx="2907">
                  <c:v>13.620484307</c:v>
                </c:pt>
                <c:pt idx="2908">
                  <c:v>13.620323183</c:v>
                </c:pt>
                <c:pt idx="2909">
                  <c:v>13.620160488</c:v>
                </c:pt>
                <c:pt idx="2910">
                  <c:v>13.619913918</c:v>
                </c:pt>
                <c:pt idx="2911">
                  <c:v>13.619802719999999</c:v>
                </c:pt>
                <c:pt idx="2912">
                  <c:v>13.61967703</c:v>
                </c:pt>
                <c:pt idx="2913">
                  <c:v>13.619414545</c:v>
                </c:pt>
                <c:pt idx="2914">
                  <c:v>13.619289279</c:v>
                </c:pt>
                <c:pt idx="2915">
                  <c:v>13.619138284</c:v>
                </c:pt>
                <c:pt idx="2916">
                  <c:v>13.618934744000001</c:v>
                </c:pt>
                <c:pt idx="2917">
                  <c:v>13.618746843</c:v>
                </c:pt>
                <c:pt idx="2918">
                  <c:v>13.618529243999999</c:v>
                </c:pt>
                <c:pt idx="2919">
                  <c:v>13.618378337999999</c:v>
                </c:pt>
                <c:pt idx="2920">
                  <c:v>13.618191725000001</c:v>
                </c:pt>
                <c:pt idx="2921">
                  <c:v>13.618014735999999</c:v>
                </c:pt>
                <c:pt idx="2922">
                  <c:v>13.617838453999999</c:v>
                </c:pt>
                <c:pt idx="2923">
                  <c:v>13.617666007</c:v>
                </c:pt>
                <c:pt idx="2924">
                  <c:v>13.617496119</c:v>
                </c:pt>
                <c:pt idx="2925">
                  <c:v>13.61729571</c:v>
                </c:pt>
                <c:pt idx="2926">
                  <c:v>13.617172644</c:v>
                </c:pt>
                <c:pt idx="2927">
                  <c:v>13.617019377</c:v>
                </c:pt>
                <c:pt idx="2928">
                  <c:v>13.616868183999999</c:v>
                </c:pt>
                <c:pt idx="2929">
                  <c:v>13.616691106999999</c:v>
                </c:pt>
                <c:pt idx="2930">
                  <c:v>13.616528223</c:v>
                </c:pt>
                <c:pt idx="2931">
                  <c:v>13.616351686</c:v>
                </c:pt>
                <c:pt idx="2932">
                  <c:v>13.616179957</c:v>
                </c:pt>
                <c:pt idx="2933">
                  <c:v>13.616001241999999</c:v>
                </c:pt>
                <c:pt idx="2934">
                  <c:v>13.615854164</c:v>
                </c:pt>
                <c:pt idx="2935">
                  <c:v>13.615656993</c:v>
                </c:pt>
                <c:pt idx="2936">
                  <c:v>13.615492538</c:v>
                </c:pt>
                <c:pt idx="2937">
                  <c:v>13.615332502999999</c:v>
                </c:pt>
                <c:pt idx="2938">
                  <c:v>13.615171433</c:v>
                </c:pt>
                <c:pt idx="2939">
                  <c:v>13.615020403999999</c:v>
                </c:pt>
                <c:pt idx="2940">
                  <c:v>13.614864745</c:v>
                </c:pt>
                <c:pt idx="2941">
                  <c:v>13.614716613000001</c:v>
                </c:pt>
                <c:pt idx="2942">
                  <c:v>13.614557016999999</c:v>
                </c:pt>
                <c:pt idx="2943">
                  <c:v>13.61440204</c:v>
                </c:pt>
                <c:pt idx="2944">
                  <c:v>13.614238114000001</c:v>
                </c:pt>
                <c:pt idx="2945">
                  <c:v>13.614070177</c:v>
                </c:pt>
                <c:pt idx="2946">
                  <c:v>13.613906257</c:v>
                </c:pt>
                <c:pt idx="2947">
                  <c:v>13.613735517</c:v>
                </c:pt>
                <c:pt idx="2948">
                  <c:v>13.613571343</c:v>
                </c:pt>
                <c:pt idx="2949">
                  <c:v>13.613401643</c:v>
                </c:pt>
                <c:pt idx="2950">
                  <c:v>13.613242981999999</c:v>
                </c:pt>
                <c:pt idx="2951">
                  <c:v>13.613081592</c:v>
                </c:pt>
                <c:pt idx="2952">
                  <c:v>13.612926555</c:v>
                </c:pt>
                <c:pt idx="2953">
                  <c:v>13.612774839</c:v>
                </c:pt>
                <c:pt idx="2954">
                  <c:v>13.612622877</c:v>
                </c:pt>
                <c:pt idx="2955">
                  <c:v>13.612480616999999</c:v>
                </c:pt>
                <c:pt idx="2956">
                  <c:v>13.612326101000001</c:v>
                </c:pt>
                <c:pt idx="2957">
                  <c:v>13.612181569000001</c:v>
                </c:pt>
                <c:pt idx="2958">
                  <c:v>13.612024441000001</c:v>
                </c:pt>
                <c:pt idx="2959">
                  <c:v>13.611868287</c:v>
                </c:pt>
                <c:pt idx="2960">
                  <c:v>13.611705511</c:v>
                </c:pt>
                <c:pt idx="2961">
                  <c:v>13.611540752</c:v>
                </c:pt>
                <c:pt idx="2962">
                  <c:v>13.611380919</c:v>
                </c:pt>
                <c:pt idx="2963">
                  <c:v>13.611216385000001</c:v>
                </c:pt>
                <c:pt idx="2964">
                  <c:v>13.611063488999999</c:v>
                </c:pt>
                <c:pt idx="2965">
                  <c:v>13.610907427000001</c:v>
                </c:pt>
                <c:pt idx="2966">
                  <c:v>13.610763544999999</c:v>
                </c:pt>
                <c:pt idx="2967">
                  <c:v>13.610614806999999</c:v>
                </c:pt>
                <c:pt idx="2968">
                  <c:v>13.610468328</c:v>
                </c:pt>
                <c:pt idx="2969">
                  <c:v>13.610322264000001</c:v>
                </c:pt>
                <c:pt idx="2970">
                  <c:v>13.610169463</c:v>
                </c:pt>
                <c:pt idx="2971">
                  <c:v>13.610020931999999</c:v>
                </c:pt>
                <c:pt idx="2972">
                  <c:v>13.609863948999999</c:v>
                </c:pt>
                <c:pt idx="2973">
                  <c:v>13.609714044</c:v>
                </c:pt>
                <c:pt idx="2974">
                  <c:v>13.609551753</c:v>
                </c:pt>
                <c:pt idx="2975">
                  <c:v>13.609395878999999</c:v>
                </c:pt>
                <c:pt idx="2976">
                  <c:v>13.609235605</c:v>
                </c:pt>
                <c:pt idx="2977">
                  <c:v>13.609076496</c:v>
                </c:pt>
                <c:pt idx="2978">
                  <c:v>13.608922960999999</c:v>
                </c:pt>
                <c:pt idx="2979">
                  <c:v>13.608765248999999</c:v>
                </c:pt>
                <c:pt idx="2980">
                  <c:v>13.608618638999999</c:v>
                </c:pt>
                <c:pt idx="2981">
                  <c:v>13.608467135</c:v>
                </c:pt>
                <c:pt idx="2982">
                  <c:v>13.608325258000001</c:v>
                </c:pt>
                <c:pt idx="2983">
                  <c:v>13.60818094</c:v>
                </c:pt>
                <c:pt idx="2984">
                  <c:v>13.608039762000001</c:v>
                </c:pt>
                <c:pt idx="2985">
                  <c:v>13.607897081000001</c:v>
                </c:pt>
                <c:pt idx="2986">
                  <c:v>13.607748579000001</c:v>
                </c:pt>
                <c:pt idx="2987">
                  <c:v>13.607602105</c:v>
                </c:pt>
                <c:pt idx="2988">
                  <c:v>13.607445191</c:v>
                </c:pt>
                <c:pt idx="2989">
                  <c:v>13.607296914000001</c:v>
                </c:pt>
                <c:pt idx="2990">
                  <c:v>13.607138805</c:v>
                </c:pt>
                <c:pt idx="2991">
                  <c:v>13.606989669000001</c:v>
                </c:pt>
                <c:pt idx="2992">
                  <c:v>13.606838636999999</c:v>
                </c:pt>
                <c:pt idx="2993">
                  <c:v>13.606693225000001</c:v>
                </c:pt>
                <c:pt idx="2994">
                  <c:v>13.606547123</c:v>
                </c:pt>
                <c:pt idx="2995">
                  <c:v>13.606403462999999</c:v>
                </c:pt>
                <c:pt idx="2996">
                  <c:v>13.606265031</c:v>
                </c:pt>
                <c:pt idx="2997">
                  <c:v>13.606122922999999</c:v>
                </c:pt>
                <c:pt idx="2998">
                  <c:v>13.605979712</c:v>
                </c:pt>
                <c:pt idx="2999">
                  <c:v>13.605831720999999</c:v>
                </c:pt>
                <c:pt idx="3000">
                  <c:v>13.605688491</c:v>
                </c:pt>
                <c:pt idx="3001">
                  <c:v>13.605540337000001</c:v>
                </c:pt>
                <c:pt idx="3002">
                  <c:v>13.605388120000001</c:v>
                </c:pt>
                <c:pt idx="3003">
                  <c:v>13.605239547</c:v>
                </c:pt>
                <c:pt idx="3004">
                  <c:v>13.605081523000001</c:v>
                </c:pt>
                <c:pt idx="3005">
                  <c:v>13.60493619</c:v>
                </c:pt>
                <c:pt idx="3006">
                  <c:v>13.604783230000001</c:v>
                </c:pt>
                <c:pt idx="3007">
                  <c:v>13.604638767000001</c:v>
                </c:pt>
                <c:pt idx="3008">
                  <c:v>13.604490529</c:v>
                </c:pt>
                <c:pt idx="3009">
                  <c:v>13.60434693</c:v>
                </c:pt>
                <c:pt idx="3010">
                  <c:v>13.604208294999999</c:v>
                </c:pt>
                <c:pt idx="3011">
                  <c:v>13.604068567000001</c:v>
                </c:pt>
                <c:pt idx="3012">
                  <c:v>13.603935842</c:v>
                </c:pt>
                <c:pt idx="3013">
                  <c:v>13.603796579000001</c:v>
                </c:pt>
                <c:pt idx="3014">
                  <c:v>13.603664403</c:v>
                </c:pt>
                <c:pt idx="3015">
                  <c:v>13.603522172</c:v>
                </c:pt>
                <c:pt idx="3016">
                  <c:v>13.603381580000001</c:v>
                </c:pt>
                <c:pt idx="3017">
                  <c:v>13.603238044999999</c:v>
                </c:pt>
                <c:pt idx="3018">
                  <c:v>13.603090795</c:v>
                </c:pt>
                <c:pt idx="3019">
                  <c:v>13.602951088999999</c:v>
                </c:pt>
                <c:pt idx="3020">
                  <c:v>13.602809758999999</c:v>
                </c:pt>
                <c:pt idx="3021">
                  <c:v>13.602679503999999</c:v>
                </c:pt>
                <c:pt idx="3022">
                  <c:v>13.602542257</c:v>
                </c:pt>
                <c:pt idx="3023">
                  <c:v>13.602412765</c:v>
                </c:pt>
                <c:pt idx="3024">
                  <c:v>13.602281892000001</c:v>
                </c:pt>
                <c:pt idx="3025">
                  <c:v>13.602150487999999</c:v>
                </c:pt>
                <c:pt idx="3026">
                  <c:v>13.602020420000001</c:v>
                </c:pt>
                <c:pt idx="3027">
                  <c:v>13.601884367</c:v>
                </c:pt>
                <c:pt idx="3028">
                  <c:v>13.601755298</c:v>
                </c:pt>
                <c:pt idx="3029">
                  <c:v>13.601618174</c:v>
                </c:pt>
                <c:pt idx="3030">
                  <c:v>13.601488452</c:v>
                </c:pt>
                <c:pt idx="3031">
                  <c:v>13.601349992999999</c:v>
                </c:pt>
                <c:pt idx="3032">
                  <c:v>13.601218105999999</c:v>
                </c:pt>
                <c:pt idx="3033">
                  <c:v>13.601084587000001</c:v>
                </c:pt>
                <c:pt idx="3034">
                  <c:v>13.600950115</c:v>
                </c:pt>
                <c:pt idx="3035">
                  <c:v>13.600824411</c:v>
                </c:pt>
                <c:pt idx="3036">
                  <c:v>13.60069274</c:v>
                </c:pt>
                <c:pt idx="3037">
                  <c:v>13.600576569999999</c:v>
                </c:pt>
                <c:pt idx="3038">
                  <c:v>13.600450986</c:v>
                </c:pt>
                <c:pt idx="3039">
                  <c:v>13.600339719999999</c:v>
                </c:pt>
                <c:pt idx="3040">
                  <c:v>13.600221247</c:v>
                </c:pt>
                <c:pt idx="3041">
                  <c:v>13.600106883</c:v>
                </c:pt>
                <c:pt idx="3042">
                  <c:v>13.599995952</c:v>
                </c:pt>
                <c:pt idx="3043">
                  <c:v>13.599873304999999</c:v>
                </c:pt>
                <c:pt idx="3044">
                  <c:v>13.599759653</c:v>
                </c:pt>
                <c:pt idx="3045">
                  <c:v>13.599635076</c:v>
                </c:pt>
                <c:pt idx="3046">
                  <c:v>13.599519787</c:v>
                </c:pt>
                <c:pt idx="3047">
                  <c:v>13.599400221</c:v>
                </c:pt>
                <c:pt idx="3048">
                  <c:v>13.599285855</c:v>
                </c:pt>
                <c:pt idx="3049">
                  <c:v>13.599174479</c:v>
                </c:pt>
                <c:pt idx="3050">
                  <c:v>13.599061127000001</c:v>
                </c:pt>
                <c:pt idx="3051">
                  <c:v>13.598960758</c:v>
                </c:pt>
                <c:pt idx="3052">
                  <c:v>13.59885347</c:v>
                </c:pt>
                <c:pt idx="3053">
                  <c:v>13.598756067</c:v>
                </c:pt>
                <c:pt idx="3054">
                  <c:v>13.598649749</c:v>
                </c:pt>
                <c:pt idx="3055">
                  <c:v>13.598549458000001</c:v>
                </c:pt>
                <c:pt idx="3056">
                  <c:v>13.598443487999999</c:v>
                </c:pt>
                <c:pt idx="3057">
                  <c:v>13.598336696000001</c:v>
                </c:pt>
                <c:pt idx="3058">
                  <c:v>13.598233579</c:v>
                </c:pt>
                <c:pt idx="3059">
                  <c:v>13.598122562</c:v>
                </c:pt>
                <c:pt idx="3060">
                  <c:v>13.598021722</c:v>
                </c:pt>
                <c:pt idx="3061">
                  <c:v>13.597912685000001</c:v>
                </c:pt>
                <c:pt idx="3062">
                  <c:v>13.597714285</c:v>
                </c:pt>
                <c:pt idx="3063">
                  <c:v>13.597619964</c:v>
                </c:pt>
                <c:pt idx="3064">
                  <c:v>13.597527173</c:v>
                </c:pt>
                <c:pt idx="3065">
                  <c:v>13.597439856999999</c:v>
                </c:pt>
                <c:pt idx="3066">
                  <c:v>13.597355858</c:v>
                </c:pt>
                <c:pt idx="3067">
                  <c:v>13.597355858</c:v>
                </c:pt>
                <c:pt idx="3068">
                  <c:v>13.597265609999999</c:v>
                </c:pt>
                <c:pt idx="3069">
                  <c:v>13.597186584999999</c:v>
                </c:pt>
                <c:pt idx="3070">
                  <c:v>13.597098845</c:v>
                </c:pt>
                <c:pt idx="3071">
                  <c:v>13.597016298</c:v>
                </c:pt>
                <c:pt idx="3072">
                  <c:v>13.596926080999999</c:v>
                </c:pt>
                <c:pt idx="3073">
                  <c:v>13.596833494</c:v>
                </c:pt>
                <c:pt idx="3074">
                  <c:v>13.596744336</c:v>
                </c:pt>
                <c:pt idx="3075">
                  <c:v>13.596649911</c:v>
                </c:pt>
                <c:pt idx="3076">
                  <c:v>13.596568806000001</c:v>
                </c:pt>
                <c:pt idx="3077">
                  <c:v>13.596483908</c:v>
                </c:pt>
                <c:pt idx="3078">
                  <c:v>13.596413899</c:v>
                </c:pt>
                <c:pt idx="3079">
                  <c:v>13.596339383</c:v>
                </c:pt>
                <c:pt idx="3080">
                  <c:v>13.596271229999999</c:v>
                </c:pt>
                <c:pt idx="3081">
                  <c:v>13.596203719</c:v>
                </c:pt>
                <c:pt idx="3082">
                  <c:v>13.596132527</c:v>
                </c:pt>
                <c:pt idx="3083">
                  <c:v>13.596068255</c:v>
                </c:pt>
                <c:pt idx="3084">
                  <c:v>13.595994005</c:v>
                </c:pt>
                <c:pt idx="3085">
                  <c:v>13.595927769999999</c:v>
                </c:pt>
                <c:pt idx="3086">
                  <c:v>13.595851121000001</c:v>
                </c:pt>
                <c:pt idx="3087">
                  <c:v>13.595780703999999</c:v>
                </c:pt>
                <c:pt idx="3088">
                  <c:v>13.595705836</c:v>
                </c:pt>
                <c:pt idx="3089">
                  <c:v>13.595632089</c:v>
                </c:pt>
                <c:pt idx="3090">
                  <c:v>13.595564606</c:v>
                </c:pt>
                <c:pt idx="3091">
                  <c:v>13.595493702000001</c:v>
                </c:pt>
                <c:pt idx="3092">
                  <c:v>13.595437467</c:v>
                </c:pt>
                <c:pt idx="3093">
                  <c:v>13.595376474</c:v>
                </c:pt>
                <c:pt idx="3094">
                  <c:v>13.595328692000001</c:v>
                </c:pt>
                <c:pt idx="3095">
                  <c:v>13.595277170999999</c:v>
                </c:pt>
                <c:pt idx="3096">
                  <c:v>13.595231617</c:v>
                </c:pt>
                <c:pt idx="3097">
                  <c:v>13.595186203000001</c:v>
                </c:pt>
                <c:pt idx="3098">
                  <c:v>13.595136485999999</c:v>
                </c:pt>
                <c:pt idx="3099">
                  <c:v>13.595091417000001</c:v>
                </c:pt>
                <c:pt idx="3100">
                  <c:v>13.595035122000001</c:v>
                </c:pt>
                <c:pt idx="3101">
                  <c:v>13.594985470999999</c:v>
                </c:pt>
                <c:pt idx="3102">
                  <c:v>13.594924981</c:v>
                </c:pt>
                <c:pt idx="3103">
                  <c:v>13.594872684</c:v>
                </c:pt>
                <c:pt idx="3104">
                  <c:v>13.594819036000001</c:v>
                </c:pt>
                <c:pt idx="3105">
                  <c:v>13.594771789999999</c:v>
                </c:pt>
                <c:pt idx="3106">
                  <c:v>13.594733181</c:v>
                </c:pt>
                <c:pt idx="3107">
                  <c:v>13.594692833</c:v>
                </c:pt>
                <c:pt idx="3108">
                  <c:v>13.594666134000001</c:v>
                </c:pt>
                <c:pt idx="3109">
                  <c:v>13.594632959</c:v>
                </c:pt>
                <c:pt idx="3110">
                  <c:v>13.594608668999999</c:v>
                </c:pt>
                <c:pt idx="3111">
                  <c:v>13.59457637</c:v>
                </c:pt>
                <c:pt idx="3112">
                  <c:v>13.594545384</c:v>
                </c:pt>
                <c:pt idx="3113">
                  <c:v>13.594511430000001</c:v>
                </c:pt>
                <c:pt idx="3114">
                  <c:v>13.59447072</c:v>
                </c:pt>
                <c:pt idx="3115">
                  <c:v>13.594437880999999</c:v>
                </c:pt>
                <c:pt idx="3116">
                  <c:v>13.594391567000001</c:v>
                </c:pt>
                <c:pt idx="3117">
                  <c:v>13.594355154</c:v>
                </c:pt>
                <c:pt idx="3118">
                  <c:v>13.594311426999999</c:v>
                </c:pt>
                <c:pt idx="3119">
                  <c:v>13.5942782</c:v>
                </c:pt>
                <c:pt idx="3120">
                  <c:v>13.594246911999999</c:v>
                </c:pt>
                <c:pt idx="3121">
                  <c:v>13.594219044999999</c:v>
                </c:pt>
                <c:pt idx="3122">
                  <c:v>13.594200901000001</c:v>
                </c:pt>
                <c:pt idx="3123">
                  <c:v>13.594180556</c:v>
                </c:pt>
                <c:pt idx="3124">
                  <c:v>13.594172584000001</c:v>
                </c:pt>
                <c:pt idx="3125">
                  <c:v>13.594156003</c:v>
                </c:pt>
                <c:pt idx="3126">
                  <c:v>13.594147394</c:v>
                </c:pt>
                <c:pt idx="3127">
                  <c:v>13.594127285000001</c:v>
                </c:pt>
                <c:pt idx="3128">
                  <c:v>13.594106234</c:v>
                </c:pt>
                <c:pt idx="3129">
                  <c:v>13.594080077999999</c:v>
                </c:pt>
                <c:pt idx="3130">
                  <c:v>13.5940479</c:v>
                </c:pt>
                <c:pt idx="3131">
                  <c:v>13.594023331000001</c:v>
                </c:pt>
                <c:pt idx="3132">
                  <c:v>13.593992975999999</c:v>
                </c:pt>
                <c:pt idx="3133">
                  <c:v>13.593977410000001</c:v>
                </c:pt>
                <c:pt idx="3134">
                  <c:v>13.593941131999999</c:v>
                </c:pt>
                <c:pt idx="3135">
                  <c:v>13.593952552999999</c:v>
                </c:pt>
                <c:pt idx="3136">
                  <c:v>13.593946924999999</c:v>
                </c:pt>
                <c:pt idx="3137">
                  <c:v>13.593945</c:v>
                </c:pt>
                <c:pt idx="3138">
                  <c:v>13.59394846</c:v>
                </c:pt>
                <c:pt idx="3139">
                  <c:v>13.593924597999999</c:v>
                </c:pt>
                <c:pt idx="3140">
                  <c:v>13.593947712</c:v>
                </c:pt>
                <c:pt idx="3141">
                  <c:v>13.593941474999999</c:v>
                </c:pt>
                <c:pt idx="3142">
                  <c:v>13.593892480999999</c:v>
                </c:pt>
                <c:pt idx="3143">
                  <c:v>13.593928054999999</c:v>
                </c:pt>
                <c:pt idx="3144">
                  <c:v>13.593913269</c:v>
                </c:pt>
                <c:pt idx="3145">
                  <c:v>13.593871437000001</c:v>
                </c:pt>
                <c:pt idx="3146">
                  <c:v>13.593882718</c:v>
                </c:pt>
                <c:pt idx="3147">
                  <c:v>13.593786582</c:v>
                </c:pt>
                <c:pt idx="3148">
                  <c:v>13.593865362000001</c:v>
                </c:pt>
                <c:pt idx="3149">
                  <c:v>13.593808207</c:v>
                </c:pt>
                <c:pt idx="3150">
                  <c:v>13.593872384000001</c:v>
                </c:pt>
                <c:pt idx="3151">
                  <c:v>13.593881386</c:v>
                </c:pt>
                <c:pt idx="3152">
                  <c:v>13.593905488000001</c:v>
                </c:pt>
                <c:pt idx="3153">
                  <c:v>13.593914549999999</c:v>
                </c:pt>
                <c:pt idx="3154">
                  <c:v>13.593823022</c:v>
                </c:pt>
                <c:pt idx="3155">
                  <c:v>13.593955056</c:v>
                </c:pt>
                <c:pt idx="3156">
                  <c:v>13.593947427</c:v>
                </c:pt>
                <c:pt idx="3157">
                  <c:v>13.593868691999999</c:v>
                </c:pt>
                <c:pt idx="3158">
                  <c:v>13.594010679</c:v>
                </c:pt>
                <c:pt idx="3159">
                  <c:v>13.593938756</c:v>
                </c:pt>
                <c:pt idx="3160">
                  <c:v>13.593936375</c:v>
                </c:pt>
                <c:pt idx="3161">
                  <c:v>13.593908084000001</c:v>
                </c:pt>
                <c:pt idx="3162">
                  <c:v>13.593931529000001</c:v>
                </c:pt>
                <c:pt idx="3163">
                  <c:v>13.593885685</c:v>
                </c:pt>
                <c:pt idx="3164">
                  <c:v>13.593936470999999</c:v>
                </c:pt>
                <c:pt idx="3165">
                  <c:v>13.593951909999999</c:v>
                </c:pt>
                <c:pt idx="3166">
                  <c:v>13.593949760999999</c:v>
                </c:pt>
                <c:pt idx="3167">
                  <c:v>13.594038345</c:v>
                </c:pt>
                <c:pt idx="3168">
                  <c:v>13.594031793999999</c:v>
                </c:pt>
                <c:pt idx="3169">
                  <c:v>13.594011978999999</c:v>
                </c:pt>
                <c:pt idx="3170">
                  <c:v>13.594107629</c:v>
                </c:pt>
                <c:pt idx="3171">
                  <c:v>13.594053867</c:v>
                </c:pt>
                <c:pt idx="3172">
                  <c:v>13.593998944000001</c:v>
                </c:pt>
                <c:pt idx="3173">
                  <c:v>13.594086526</c:v>
                </c:pt>
                <c:pt idx="3174">
                  <c:v>13.594153819000001</c:v>
                </c:pt>
                <c:pt idx="3175">
                  <c:v>13.594135080999999</c:v>
                </c:pt>
                <c:pt idx="3176">
                  <c:v>13.594115971000001</c:v>
                </c:pt>
                <c:pt idx="3177">
                  <c:v>13.594067749000001</c:v>
                </c:pt>
                <c:pt idx="3178">
                  <c:v>13.594077220999999</c:v>
                </c:pt>
                <c:pt idx="3179">
                  <c:v>13.594127212</c:v>
                </c:pt>
                <c:pt idx="3180">
                  <c:v>13.594208322</c:v>
                </c:pt>
                <c:pt idx="3181">
                  <c:v>13.594283619</c:v>
                </c:pt>
                <c:pt idx="3182">
                  <c:v>13.59433486</c:v>
                </c:pt>
                <c:pt idx="3183">
                  <c:v>13.594377445999999</c:v>
                </c:pt>
                <c:pt idx="3184">
                  <c:v>13.594485326999999</c:v>
                </c:pt>
                <c:pt idx="3185">
                  <c:v>13.594414542999999</c:v>
                </c:pt>
                <c:pt idx="3186">
                  <c:v>13.594426031999999</c:v>
                </c:pt>
                <c:pt idx="3187">
                  <c:v>13.594436496</c:v>
                </c:pt>
                <c:pt idx="3188">
                  <c:v>13.594442873</c:v>
                </c:pt>
                <c:pt idx="3189">
                  <c:v>13.594391732</c:v>
                </c:pt>
                <c:pt idx="3190">
                  <c:v>13.594399371</c:v>
                </c:pt>
                <c:pt idx="3191">
                  <c:v>13.594431573</c:v>
                </c:pt>
                <c:pt idx="3192">
                  <c:v>13.594558911</c:v>
                </c:pt>
                <c:pt idx="3193">
                  <c:v>13.594702367</c:v>
                </c:pt>
                <c:pt idx="3194">
                  <c:v>13.594776576999999</c:v>
                </c:pt>
                <c:pt idx="3195">
                  <c:v>13.59468315</c:v>
                </c:pt>
                <c:pt idx="3196">
                  <c:v>13.594655782</c:v>
                </c:pt>
                <c:pt idx="3197">
                  <c:v>13.594851565000001</c:v>
                </c:pt>
                <c:pt idx="3198">
                  <c:v>13.594826541</c:v>
                </c:pt>
                <c:pt idx="3199">
                  <c:v>13.594881659</c:v>
                </c:pt>
                <c:pt idx="3200">
                  <c:v>13.594905924000001</c:v>
                </c:pt>
                <c:pt idx="3201">
                  <c:v>13.594891609999999</c:v>
                </c:pt>
                <c:pt idx="3202">
                  <c:v>13.595011020999999</c:v>
                </c:pt>
                <c:pt idx="3203">
                  <c:v>13.594938239999999</c:v>
                </c:pt>
                <c:pt idx="3204">
                  <c:v>13.595074606000001</c:v>
                </c:pt>
                <c:pt idx="3205">
                  <c:v>13.595374132</c:v>
                </c:pt>
                <c:pt idx="3206">
                  <c:v>13.595054433</c:v>
                </c:pt>
                <c:pt idx="3207">
                  <c:v>13.595114719</c:v>
                </c:pt>
                <c:pt idx="3208">
                  <c:v>13.595271855</c:v>
                </c:pt>
                <c:pt idx="3209">
                  <c:v>13.597245362000001</c:v>
                </c:pt>
                <c:pt idx="3210">
                  <c:v>13.59558021</c:v>
                </c:pt>
                <c:pt idx="3211">
                  <c:v>13.595465252</c:v>
                </c:pt>
                <c:pt idx="3212">
                  <c:v>13.595425286999999</c:v>
                </c:pt>
                <c:pt idx="3213">
                  <c:v>13.59544612</c:v>
                </c:pt>
                <c:pt idx="3214">
                  <c:v>13.595499373000001</c:v>
                </c:pt>
                <c:pt idx="3215">
                  <c:v>13.595553344000001</c:v>
                </c:pt>
                <c:pt idx="3216">
                  <c:v>13.595590380999999</c:v>
                </c:pt>
                <c:pt idx="3217">
                  <c:v>13.595728221</c:v>
                </c:pt>
                <c:pt idx="3218">
                  <c:v>13.596054578</c:v>
                </c:pt>
                <c:pt idx="3219">
                  <c:v>13.595820871000001</c:v>
                </c:pt>
                <c:pt idx="3220">
                  <c:v>13.595798038</c:v>
                </c:pt>
                <c:pt idx="3221">
                  <c:v>13.595908357000001</c:v>
                </c:pt>
                <c:pt idx="3222">
                  <c:v>13.596069761000001</c:v>
                </c:pt>
                <c:pt idx="3223">
                  <c:v>13.596152405</c:v>
                </c:pt>
                <c:pt idx="3224">
                  <c:v>13.596192215</c:v>
                </c:pt>
                <c:pt idx="3225">
                  <c:v>13.596187803999999</c:v>
                </c:pt>
                <c:pt idx="3226">
                  <c:v>13.596277772000001</c:v>
                </c:pt>
                <c:pt idx="3227">
                  <c:v>13.596333295000001</c:v>
                </c:pt>
                <c:pt idx="3228">
                  <c:v>13.596473521</c:v>
                </c:pt>
                <c:pt idx="3229">
                  <c:v>13.597869184</c:v>
                </c:pt>
                <c:pt idx="3230">
                  <c:v>13.598968466000001</c:v>
                </c:pt>
                <c:pt idx="3231">
                  <c:v>13.596585531000001</c:v>
                </c:pt>
                <c:pt idx="3232">
                  <c:v>13.597447020000001</c:v>
                </c:pt>
                <c:pt idx="3233">
                  <c:v>13.596792141</c:v>
                </c:pt>
                <c:pt idx="3234">
                  <c:v>13.597153566999999</c:v>
                </c:pt>
                <c:pt idx="3235">
                  <c:v>13.596837456333301</c:v>
                </c:pt>
                <c:pt idx="3236">
                  <c:v>13.597114431</c:v>
                </c:pt>
                <c:pt idx="3237">
                  <c:v>13.597083811999999</c:v>
                </c:pt>
                <c:pt idx="3238">
                  <c:v>13.597369956</c:v>
                </c:pt>
                <c:pt idx="3239">
                  <c:v>13.597298497000001</c:v>
                </c:pt>
                <c:pt idx="3240">
                  <c:v>13.597247459474399</c:v>
                </c:pt>
                <c:pt idx="3241">
                  <c:v>13.597575671</c:v>
                </c:pt>
                <c:pt idx="3242">
                  <c:v>13.597513043999999</c:v>
                </c:pt>
                <c:pt idx="3243">
                  <c:v>13.597484428</c:v>
                </c:pt>
                <c:pt idx="3244">
                  <c:v>13.597452538000001</c:v>
                </c:pt>
                <c:pt idx="3245">
                  <c:v>13.597552469399901</c:v>
                </c:pt>
                <c:pt idx="3246">
                  <c:v>13.5975873069199</c:v>
                </c:pt>
                <c:pt idx="3247">
                  <c:v>13.5976221444398</c:v>
                </c:pt>
                <c:pt idx="3248">
                  <c:v>13.597466551</c:v>
                </c:pt>
                <c:pt idx="3249">
                  <c:v>13.597415359999999</c:v>
                </c:pt>
                <c:pt idx="3250">
                  <c:v>13.5975732245846</c:v>
                </c:pt>
                <c:pt idx="3251">
                  <c:v>13.597172981</c:v>
                </c:pt>
                <c:pt idx="3252">
                  <c:v>13.597206245000001</c:v>
                </c:pt>
                <c:pt idx="3253">
                  <c:v>13.597222494</c:v>
                </c:pt>
                <c:pt idx="3254">
                  <c:v>13.597222494</c:v>
                </c:pt>
                <c:pt idx="3255">
                  <c:v>13.596989004999999</c:v>
                </c:pt>
                <c:pt idx="3256">
                  <c:v>13.596934922999999</c:v>
                </c:pt>
                <c:pt idx="3257">
                  <c:v>13.59672701</c:v>
                </c:pt>
                <c:pt idx="3258">
                  <c:v>13.596732006</c:v>
                </c:pt>
                <c:pt idx="3259">
                  <c:v>13.596399480000001</c:v>
                </c:pt>
                <c:pt idx="3260">
                  <c:v>13.596316227000001</c:v>
                </c:pt>
                <c:pt idx="3261">
                  <c:v>13.596173499000001</c:v>
                </c:pt>
                <c:pt idx="3262">
                  <c:v>13.596041358000001</c:v>
                </c:pt>
                <c:pt idx="3263">
                  <c:v>13.595920022</c:v>
                </c:pt>
                <c:pt idx="3264">
                  <c:v>13.595735111</c:v>
                </c:pt>
                <c:pt idx="3265">
                  <c:v>13.595686690999999</c:v>
                </c:pt>
                <c:pt idx="3266">
                  <c:v>13.595564083999999</c:v>
                </c:pt>
                <c:pt idx="3267">
                  <c:v>13.595455483</c:v>
                </c:pt>
                <c:pt idx="3268">
                  <c:v>13.595364318</c:v>
                </c:pt>
                <c:pt idx="3269">
                  <c:v>13.595229712</c:v>
                </c:pt>
                <c:pt idx="3270">
                  <c:v>13.595075655</c:v>
                </c:pt>
                <c:pt idx="3271">
                  <c:v>13.594938143</c:v>
                </c:pt>
                <c:pt idx="3272">
                  <c:v>13.594880877</c:v>
                </c:pt>
                <c:pt idx="3273">
                  <c:v>13.59476956</c:v>
                </c:pt>
                <c:pt idx="3274">
                  <c:v>13.594611747</c:v>
                </c:pt>
                <c:pt idx="3275">
                  <c:v>13.594491972</c:v>
                </c:pt>
                <c:pt idx="3276">
                  <c:v>13.59438755</c:v>
                </c:pt>
                <c:pt idx="3277">
                  <c:v>13.594254753</c:v>
                </c:pt>
                <c:pt idx="3278">
                  <c:v>13.594099740000001</c:v>
                </c:pt>
                <c:pt idx="3279">
                  <c:v>13.593993977</c:v>
                </c:pt>
                <c:pt idx="3280">
                  <c:v>13.59393257</c:v>
                </c:pt>
                <c:pt idx="3281">
                  <c:v>13.593824249000001</c:v>
                </c:pt>
                <c:pt idx="3282">
                  <c:v>13.593729181</c:v>
                </c:pt>
                <c:pt idx="3283">
                  <c:v>13.593628811</c:v>
                </c:pt>
                <c:pt idx="3284">
                  <c:v>13.593523116</c:v>
                </c:pt>
                <c:pt idx="3285">
                  <c:v>13.593397247</c:v>
                </c:pt>
                <c:pt idx="3286">
                  <c:v>13.5933253</c:v>
                </c:pt>
                <c:pt idx="3287">
                  <c:v>13.59318818</c:v>
                </c:pt>
                <c:pt idx="3288">
                  <c:v>13.59307338</c:v>
                </c:pt>
                <c:pt idx="3289">
                  <c:v>13.592958835999999</c:v>
                </c:pt>
                <c:pt idx="3290">
                  <c:v>13.59283523</c:v>
                </c:pt>
                <c:pt idx="3291">
                  <c:v>13.592701687</c:v>
                </c:pt>
                <c:pt idx="3292">
                  <c:v>13.592621487000001</c:v>
                </c:pt>
                <c:pt idx="3293">
                  <c:v>13.592544792</c:v>
                </c:pt>
                <c:pt idx="3294">
                  <c:v>13.592451965</c:v>
                </c:pt>
                <c:pt idx="3295">
                  <c:v>13.592366726</c:v>
                </c:pt>
                <c:pt idx="3296">
                  <c:v>13.592275083000001</c:v>
                </c:pt>
                <c:pt idx="3297">
                  <c:v>13.59217958</c:v>
                </c:pt>
                <c:pt idx="3298">
                  <c:v>13.592084249999999</c:v>
                </c:pt>
                <c:pt idx="3299">
                  <c:v>13.591967426</c:v>
                </c:pt>
                <c:pt idx="3300">
                  <c:v>13.591877898</c:v>
                </c:pt>
                <c:pt idx="3301">
                  <c:v>13.591768152</c:v>
                </c:pt>
                <c:pt idx="3302">
                  <c:v>13.591667545</c:v>
                </c:pt>
                <c:pt idx="3303">
                  <c:v>13.591560485</c:v>
                </c:pt>
                <c:pt idx="3304">
                  <c:v>13.591459537</c:v>
                </c:pt>
                <c:pt idx="3305">
                  <c:v>13.591361545</c:v>
                </c:pt>
                <c:pt idx="3306">
                  <c:v>13.591263165999999</c:v>
                </c:pt>
                <c:pt idx="3307">
                  <c:v>13.591175658999999</c:v>
                </c:pt>
                <c:pt idx="3308">
                  <c:v>13.591081905999999</c:v>
                </c:pt>
                <c:pt idx="3309">
                  <c:v>13.591000940000001</c:v>
                </c:pt>
                <c:pt idx="3310">
                  <c:v>13.590912504</c:v>
                </c:pt>
                <c:pt idx="3311">
                  <c:v>13.590829923999999</c:v>
                </c:pt>
                <c:pt idx="3312">
                  <c:v>13.59074324</c:v>
                </c:pt>
                <c:pt idx="3313">
                  <c:v>13.590650755</c:v>
                </c:pt>
                <c:pt idx="3314">
                  <c:v>13.590559698</c:v>
                </c:pt>
                <c:pt idx="3315">
                  <c:v>13.590458847000001</c:v>
                </c:pt>
                <c:pt idx="3316">
                  <c:v>13.590366315000001</c:v>
                </c:pt>
                <c:pt idx="3317">
                  <c:v>13.590264204</c:v>
                </c:pt>
                <c:pt idx="3318">
                  <c:v>13.590174872</c:v>
                </c:pt>
                <c:pt idx="3319">
                  <c:v>13.590077252</c:v>
                </c:pt>
                <c:pt idx="3320">
                  <c:v>13.589987925999999</c:v>
                </c:pt>
                <c:pt idx="3321">
                  <c:v>13.589902972999999</c:v>
                </c:pt>
                <c:pt idx="3322">
                  <c:v>13.589818117</c:v>
                </c:pt>
                <c:pt idx="3323">
                  <c:v>13.589742524</c:v>
                </c:pt>
                <c:pt idx="3324">
                  <c:v>13.589656933000001</c:v>
                </c:pt>
                <c:pt idx="3325">
                  <c:v>13.589578889</c:v>
                </c:pt>
                <c:pt idx="3326">
                  <c:v>13.589488703000001</c:v>
                </c:pt>
                <c:pt idx="3327">
                  <c:v>13.589401884999999</c:v>
                </c:pt>
                <c:pt idx="3328">
                  <c:v>13.589308509</c:v>
                </c:pt>
                <c:pt idx="3329">
                  <c:v>13.589212984</c:v>
                </c:pt>
                <c:pt idx="3330">
                  <c:v>13.589121215</c:v>
                </c:pt>
                <c:pt idx="3331">
                  <c:v>13.58902187</c:v>
                </c:pt>
                <c:pt idx="3332">
                  <c:v>13.588940985000001</c:v>
                </c:pt>
                <c:pt idx="3333">
                  <c:v>13.588841696999999</c:v>
                </c:pt>
                <c:pt idx="3334">
                  <c:v>13.588754052000001</c:v>
                </c:pt>
                <c:pt idx="3335">
                  <c:v>13.588662656</c:v>
                </c:pt>
                <c:pt idx="3336">
                  <c:v>13.588576816</c:v>
                </c:pt>
                <c:pt idx="3337">
                  <c:v>13.588492563999999</c:v>
                </c:pt>
                <c:pt idx="3338">
                  <c:v>13.588405831999999</c:v>
                </c:pt>
                <c:pt idx="3339">
                  <c:v>13.588327163000001</c:v>
                </c:pt>
                <c:pt idx="3340">
                  <c:v>13.588239207000001</c:v>
                </c:pt>
                <c:pt idx="3341">
                  <c:v>13.58815879</c:v>
                </c:pt>
                <c:pt idx="3342">
                  <c:v>13.588066906</c:v>
                </c:pt>
                <c:pt idx="3343">
                  <c:v>13.587978662999999</c:v>
                </c:pt>
                <c:pt idx="3344">
                  <c:v>13.587884659</c:v>
                </c:pt>
                <c:pt idx="3345">
                  <c:v>13.587790005</c:v>
                </c:pt>
                <c:pt idx="3346">
                  <c:v>13.587700734</c:v>
                </c:pt>
                <c:pt idx="3347">
                  <c:v>13.587607373000001</c:v>
                </c:pt>
                <c:pt idx="3348">
                  <c:v>13.587527199</c:v>
                </c:pt>
                <c:pt idx="3349">
                  <c:v>13.587441206999999</c:v>
                </c:pt>
                <c:pt idx="3350">
                  <c:v>13.587366374</c:v>
                </c:pt>
                <c:pt idx="3351">
                  <c:v>13.587286008</c:v>
                </c:pt>
                <c:pt idx="3352">
                  <c:v>13.587208286999999</c:v>
                </c:pt>
                <c:pt idx="3353">
                  <c:v>13.587128720000001</c:v>
                </c:pt>
                <c:pt idx="3354">
                  <c:v>13.587043572000001</c:v>
                </c:pt>
                <c:pt idx="3355">
                  <c:v>13.58696306</c:v>
                </c:pt>
                <c:pt idx="3356">
                  <c:v>13.586871906000001</c:v>
                </c:pt>
                <c:pt idx="3357">
                  <c:v>13.586789423000001</c:v>
                </c:pt>
                <c:pt idx="3358">
                  <c:v>13.586697364999999</c:v>
                </c:pt>
                <c:pt idx="3359">
                  <c:v>13.586611631</c:v>
                </c:pt>
                <c:pt idx="3360">
                  <c:v>13.586522649000001</c:v>
                </c:pt>
                <c:pt idx="3361">
                  <c:v>13.586434577</c:v>
                </c:pt>
                <c:pt idx="3362">
                  <c:v>13.586352375000001</c:v>
                </c:pt>
                <c:pt idx="3363">
                  <c:v>13.586266008000001</c:v>
                </c:pt>
                <c:pt idx="3364">
                  <c:v>13.586191547</c:v>
                </c:pt>
                <c:pt idx="3365">
                  <c:v>13.586109333</c:v>
                </c:pt>
                <c:pt idx="3366">
                  <c:v>13.586037451999999</c:v>
                </c:pt>
                <c:pt idx="3367">
                  <c:v>13.585960488</c:v>
                </c:pt>
                <c:pt idx="3368">
                  <c:v>13.585886348000001</c:v>
                </c:pt>
                <c:pt idx="3369">
                  <c:v>13.585810474000001</c:v>
                </c:pt>
                <c:pt idx="3370">
                  <c:v>13.585728956000001</c:v>
                </c:pt>
                <c:pt idx="3371">
                  <c:v>13.585653194000001</c:v>
                </c:pt>
                <c:pt idx="3372">
                  <c:v>13.585567995</c:v>
                </c:pt>
                <c:pt idx="3373">
                  <c:v>13.585491662000001</c:v>
                </c:pt>
                <c:pt idx="3374">
                  <c:v>13.585407577</c:v>
                </c:pt>
                <c:pt idx="3375">
                  <c:v>13.585332792000001</c:v>
                </c:pt>
                <c:pt idx="3376">
                  <c:v>13.585256953</c:v>
                </c:pt>
                <c:pt idx="3377">
                  <c:v>13.585184419000001</c:v>
                </c:pt>
                <c:pt idx="3378">
                  <c:v>13.585117737999999</c:v>
                </c:pt>
                <c:pt idx="3379">
                  <c:v>13.584962237999999</c:v>
                </c:pt>
                <c:pt idx="3380">
                  <c:v>13.584899371000001</c:v>
                </c:pt>
                <c:pt idx="3381">
                  <c:v>13.584827089999999</c:v>
                </c:pt>
                <c:pt idx="3382">
                  <c:v>13.584762080000001</c:v>
                </c:pt>
                <c:pt idx="3383">
                  <c:v>13.584687618</c:v>
                </c:pt>
                <c:pt idx="3384">
                  <c:v>13.584614765</c:v>
                </c:pt>
                <c:pt idx="3385">
                  <c:v>13.584540575</c:v>
                </c:pt>
                <c:pt idx="3386">
                  <c:v>13.584462888999999</c:v>
                </c:pt>
                <c:pt idx="3387">
                  <c:v>13.584393392999999</c:v>
                </c:pt>
                <c:pt idx="3388">
                  <c:v>13.584316156</c:v>
                </c:pt>
                <c:pt idx="3389">
                  <c:v>13.584250727000001</c:v>
                </c:pt>
                <c:pt idx="3390">
                  <c:v>13.58417848</c:v>
                </c:pt>
                <c:pt idx="3391">
                  <c:v>13.584114981000001</c:v>
                </c:pt>
                <c:pt idx="3392">
                  <c:v>13.58404955</c:v>
                </c:pt>
                <c:pt idx="3393">
                  <c:v>13.583986026</c:v>
                </c:pt>
                <c:pt idx="3394">
                  <c:v>13.583928781999999</c:v>
                </c:pt>
                <c:pt idx="3395">
                  <c:v>13.583865997</c:v>
                </c:pt>
                <c:pt idx="3396">
                  <c:v>13.583813715</c:v>
                </c:pt>
                <c:pt idx="3397">
                  <c:v>13.583751941999999</c:v>
                </c:pt>
                <c:pt idx="3398">
                  <c:v>13.583697450000001</c:v>
                </c:pt>
                <c:pt idx="3399">
                  <c:v>13.583634387</c:v>
                </c:pt>
                <c:pt idx="3400">
                  <c:v>13.583573594000001</c:v>
                </c:pt>
                <c:pt idx="3401">
                  <c:v>13.583511057999999</c:v>
                </c:pt>
                <c:pt idx="3402">
                  <c:v>13.583451115000001</c:v>
                </c:pt>
                <c:pt idx="3403">
                  <c:v>13.583393713</c:v>
                </c:pt>
                <c:pt idx="3404">
                  <c:v>13.583331525</c:v>
                </c:pt>
                <c:pt idx="3405">
                  <c:v>13.583283034999999</c:v>
                </c:pt>
                <c:pt idx="3406">
                  <c:v>13.583229016000001</c:v>
                </c:pt>
                <c:pt idx="3407">
                  <c:v>13.583182872</c:v>
                </c:pt>
                <c:pt idx="3408">
                  <c:v>13.58313289</c:v>
                </c:pt>
                <c:pt idx="3409">
                  <c:v>13.583081698999999</c:v>
                </c:pt>
                <c:pt idx="3410">
                  <c:v>13.583033691000001</c:v>
                </c:pt>
                <c:pt idx="3411">
                  <c:v>13.582977477</c:v>
                </c:pt>
                <c:pt idx="3412">
                  <c:v>13.582930023999999</c:v>
                </c:pt>
                <c:pt idx="3413">
                  <c:v>13.582872806999999</c:v>
                </c:pt>
                <c:pt idx="3414">
                  <c:v>13.582824633</c:v>
                </c:pt>
                <c:pt idx="3415">
                  <c:v>13.582770191</c:v>
                </c:pt>
                <c:pt idx="3416">
                  <c:v>13.582720925</c:v>
                </c:pt>
                <c:pt idx="3417">
                  <c:v>13.582673375000001</c:v>
                </c:pt>
                <c:pt idx="3418">
                  <c:v>13.582624343000001</c:v>
                </c:pt>
                <c:pt idx="3419">
                  <c:v>13.582585812</c:v>
                </c:pt>
                <c:pt idx="3420">
                  <c:v>13.582541953</c:v>
                </c:pt>
                <c:pt idx="3421">
                  <c:v>13.582511214</c:v>
                </c:pt>
                <c:pt idx="3422">
                  <c:v>13.582474044</c:v>
                </c:pt>
                <c:pt idx="3423">
                  <c:v>13.582445459000001</c:v>
                </c:pt>
                <c:pt idx="3424">
                  <c:v>13.582413784</c:v>
                </c:pt>
                <c:pt idx="3425">
                  <c:v>13.582382037</c:v>
                </c:pt>
                <c:pt idx="3426">
                  <c:v>13.582352868999999</c:v>
                </c:pt>
                <c:pt idx="3427">
                  <c:v>13.582315842</c:v>
                </c:pt>
                <c:pt idx="3428">
                  <c:v>13.58228663</c:v>
                </c:pt>
                <c:pt idx="3429">
                  <c:v>13.582248206999999</c:v>
                </c:pt>
                <c:pt idx="3430">
                  <c:v>13.582219213</c:v>
                </c:pt>
                <c:pt idx="3431">
                  <c:v>13.582192856000001</c:v>
                </c:pt>
                <c:pt idx="3432">
                  <c:v>13.582163338000001</c:v>
                </c:pt>
                <c:pt idx="3433">
                  <c:v>13.582138532</c:v>
                </c:pt>
                <c:pt idx="3434">
                  <c:v>13.582114492000001</c:v>
                </c:pt>
                <c:pt idx="3435">
                  <c:v>13.582100841000001</c:v>
                </c:pt>
                <c:pt idx="3436">
                  <c:v>13.582079487</c:v>
                </c:pt>
                <c:pt idx="3437">
                  <c:v>13.582067535</c:v>
                </c:pt>
                <c:pt idx="3438">
                  <c:v>13.58204542</c:v>
                </c:pt>
                <c:pt idx="3439">
                  <c:v>13.582028693</c:v>
                </c:pt>
                <c:pt idx="3440">
                  <c:v>13.582006120999999</c:v>
                </c:pt>
                <c:pt idx="3441">
                  <c:v>13.581982628</c:v>
                </c:pt>
                <c:pt idx="3442">
                  <c:v>13.581963307000001</c:v>
                </c:pt>
                <c:pt idx="3443">
                  <c:v>13.581938165</c:v>
                </c:pt>
                <c:pt idx="3444">
                  <c:v>13.581924369999999</c:v>
                </c:pt>
                <c:pt idx="3445">
                  <c:v>13.581904245</c:v>
                </c:pt>
                <c:pt idx="3446">
                  <c:v>13.581896754000001</c:v>
                </c:pt>
                <c:pt idx="3447">
                  <c:v>13.581885349</c:v>
                </c:pt>
                <c:pt idx="3448">
                  <c:v>13.581881444</c:v>
                </c:pt>
                <c:pt idx="3449">
                  <c:v>13.581880158000001</c:v>
                </c:pt>
                <c:pt idx="3450">
                  <c:v>13.581878603</c:v>
                </c:pt>
                <c:pt idx="3451">
                  <c:v>13.581887003</c:v>
                </c:pt>
                <c:pt idx="3452">
                  <c:v>13.581887908000001</c:v>
                </c:pt>
                <c:pt idx="3453">
                  <c:v>13.581898722</c:v>
                </c:pt>
                <c:pt idx="3454">
                  <c:v>13.581899772</c:v>
                </c:pt>
                <c:pt idx="3455">
                  <c:v>13.581905488</c:v>
                </c:pt>
                <c:pt idx="3456">
                  <c:v>13.581902359000001</c:v>
                </c:pt>
                <c:pt idx="3457">
                  <c:v>13.581904021</c:v>
                </c:pt>
                <c:pt idx="3458">
                  <c:v>13.581899185999999</c:v>
                </c:pt>
                <c:pt idx="3459">
                  <c:v>13.581891891</c:v>
                </c:pt>
                <c:pt idx="3460">
                  <c:v>13.581899462000001</c:v>
                </c:pt>
                <c:pt idx="3461">
                  <c:v>13.581904740000001</c:v>
                </c:pt>
                <c:pt idx="3462">
                  <c:v>13.581924084000001</c:v>
                </c:pt>
                <c:pt idx="3463">
                  <c:v>13.581939847999999</c:v>
                </c:pt>
                <c:pt idx="3464">
                  <c:v>13.581961263</c:v>
                </c:pt>
                <c:pt idx="3465">
                  <c:v>13.581981549</c:v>
                </c:pt>
                <c:pt idx="3466">
                  <c:v>13.581996627000001</c:v>
                </c:pt>
                <c:pt idx="3467">
                  <c:v>13.582017504</c:v>
                </c:pt>
                <c:pt idx="3468">
                  <c:v>13.582027861</c:v>
                </c:pt>
                <c:pt idx="3469">
                  <c:v>13.582046717000001</c:v>
                </c:pt>
                <c:pt idx="3470">
                  <c:v>13.582056122999999</c:v>
                </c:pt>
                <c:pt idx="3471">
                  <c:v>13.582072337</c:v>
                </c:pt>
                <c:pt idx="3472">
                  <c:v>13.582085851</c:v>
                </c:pt>
                <c:pt idx="3473">
                  <c:v>13.582102031</c:v>
                </c:pt>
                <c:pt idx="3474">
                  <c:v>13.582126203</c:v>
                </c:pt>
                <c:pt idx="3475">
                  <c:v>13.582147902000001</c:v>
                </c:pt>
                <c:pt idx="3476">
                  <c:v>13.582183800999999</c:v>
                </c:pt>
                <c:pt idx="3477">
                  <c:v>13.582215254999999</c:v>
                </c:pt>
                <c:pt idx="3478">
                  <c:v>13.582259863000001</c:v>
                </c:pt>
                <c:pt idx="3479">
                  <c:v>13.582297283000001</c:v>
                </c:pt>
                <c:pt idx="3480">
                  <c:v>13.582347811</c:v>
                </c:pt>
                <c:pt idx="3481">
                  <c:v>13.582380622000001</c:v>
                </c:pt>
                <c:pt idx="3482">
                  <c:v>13.582408749000001</c:v>
                </c:pt>
                <c:pt idx="3483">
                  <c:v>13.582441435</c:v>
                </c:pt>
                <c:pt idx="3484">
                  <c:v>13.582462373</c:v>
                </c:pt>
                <c:pt idx="3485">
                  <c:v>13.582491358</c:v>
                </c:pt>
                <c:pt idx="3486">
                  <c:v>13.582511354999999</c:v>
                </c:pt>
                <c:pt idx="3487">
                  <c:v>13.582540905</c:v>
                </c:pt>
                <c:pt idx="3488">
                  <c:v>13.582571479</c:v>
                </c:pt>
                <c:pt idx="3489">
                  <c:v>13.582609077000001</c:v>
                </c:pt>
                <c:pt idx="3490">
                  <c:v>13.582656538</c:v>
                </c:pt>
                <c:pt idx="3491">
                  <c:v>13.582702396</c:v>
                </c:pt>
                <c:pt idx="3492">
                  <c:v>13.582760808</c:v>
                </c:pt>
                <c:pt idx="3493">
                  <c:v>13.582810415999999</c:v>
                </c:pt>
                <c:pt idx="3494">
                  <c:v>13.582867824999999</c:v>
                </c:pt>
                <c:pt idx="3495">
                  <c:v>13.582915334000001</c:v>
                </c:pt>
                <c:pt idx="3496">
                  <c:v>13.582963711</c:v>
                </c:pt>
                <c:pt idx="3497">
                  <c:v>13.583009691999999</c:v>
                </c:pt>
                <c:pt idx="3498">
                  <c:v>13.583035042000001</c:v>
                </c:pt>
                <c:pt idx="3499">
                  <c:v>13.583098498</c:v>
                </c:pt>
                <c:pt idx="3500">
                  <c:v>13.583135142</c:v>
                </c:pt>
                <c:pt idx="3501">
                  <c:v>13.583184023999999</c:v>
                </c:pt>
                <c:pt idx="3502">
                  <c:v>13.583227596</c:v>
                </c:pt>
                <c:pt idx="3503">
                  <c:v>13.583260442</c:v>
                </c:pt>
                <c:pt idx="3504">
                  <c:v>13.583347649</c:v>
                </c:pt>
                <c:pt idx="3505">
                  <c:v>13.583401436000001</c:v>
                </c:pt>
                <c:pt idx="3506">
                  <c:v>13.583418615999999</c:v>
                </c:pt>
                <c:pt idx="3507">
                  <c:v>13.583533455</c:v>
                </c:pt>
                <c:pt idx="3508">
                  <c:v>13.583609908</c:v>
                </c:pt>
                <c:pt idx="3509">
                  <c:v>13.583676444</c:v>
                </c:pt>
                <c:pt idx="3510">
                  <c:v>13.583720434</c:v>
                </c:pt>
                <c:pt idx="3511">
                  <c:v>13.583809885000001</c:v>
                </c:pt>
                <c:pt idx="3512">
                  <c:v>13.583867428</c:v>
                </c:pt>
                <c:pt idx="3513">
                  <c:v>13.583933622</c:v>
                </c:pt>
                <c:pt idx="3514">
                  <c:v>13.583921716000001</c:v>
                </c:pt>
                <c:pt idx="3515">
                  <c:v>13.584005904</c:v>
                </c:pt>
                <c:pt idx="3516">
                  <c:v>13.584060932</c:v>
                </c:pt>
                <c:pt idx="3517">
                  <c:v>13.584149888000001</c:v>
                </c:pt>
                <c:pt idx="3518">
                  <c:v>13.584171519</c:v>
                </c:pt>
                <c:pt idx="3519">
                  <c:v>13.58436429</c:v>
                </c:pt>
                <c:pt idx="3520">
                  <c:v>13.58435044</c:v>
                </c:pt>
                <c:pt idx="3521">
                  <c:v>13.584416092</c:v>
                </c:pt>
                <c:pt idx="3522">
                  <c:v>13.584469309999999</c:v>
                </c:pt>
                <c:pt idx="3523">
                  <c:v>13.584637515000001</c:v>
                </c:pt>
                <c:pt idx="3524">
                  <c:v>13.584620609</c:v>
                </c:pt>
                <c:pt idx="3525">
                  <c:v>13.584691020999999</c:v>
                </c:pt>
                <c:pt idx="3526">
                  <c:v>13.584752621</c:v>
                </c:pt>
                <c:pt idx="3527">
                  <c:v>13.584745632000001</c:v>
                </c:pt>
                <c:pt idx="3528">
                  <c:v>13.585013566000001</c:v>
                </c:pt>
                <c:pt idx="3529">
                  <c:v>13.585113140000001</c:v>
                </c:pt>
                <c:pt idx="3530">
                  <c:v>13.585164466</c:v>
                </c:pt>
                <c:pt idx="3531">
                  <c:v>13.58509883</c:v>
                </c:pt>
                <c:pt idx="3532">
                  <c:v>13.585191797</c:v>
                </c:pt>
                <c:pt idx="3533">
                  <c:v>13.585293348</c:v>
                </c:pt>
                <c:pt idx="3534">
                  <c:v>13.585460628</c:v>
                </c:pt>
                <c:pt idx="3535">
                  <c:v>13.585341568</c:v>
                </c:pt>
                <c:pt idx="3536">
                  <c:v>13.585541404000001</c:v>
                </c:pt>
                <c:pt idx="3537">
                  <c:v>13.585742492</c:v>
                </c:pt>
                <c:pt idx="3538">
                  <c:v>13.585611652000001</c:v>
                </c:pt>
                <c:pt idx="3539">
                  <c:v>13.585918026</c:v>
                </c:pt>
                <c:pt idx="3540">
                  <c:v>13.585858997000001</c:v>
                </c:pt>
                <c:pt idx="3541">
                  <c:v>13.5860276402667</c:v>
                </c:pt>
                <c:pt idx="3542">
                  <c:v>13.586138677999999</c:v>
                </c:pt>
                <c:pt idx="3543">
                  <c:v>13.58616224</c:v>
                </c:pt>
                <c:pt idx="3544">
                  <c:v>13.586233416000001</c:v>
                </c:pt>
                <c:pt idx="3545">
                  <c:v>13.586317978</c:v>
                </c:pt>
                <c:pt idx="3546">
                  <c:v>13.586405912</c:v>
                </c:pt>
                <c:pt idx="3547">
                  <c:v>13.586477500999999</c:v>
                </c:pt>
                <c:pt idx="3548">
                  <c:v>13.586540256799999</c:v>
                </c:pt>
                <c:pt idx="3549">
                  <c:v>13.586805304</c:v>
                </c:pt>
                <c:pt idx="3550">
                  <c:v>13.586735555000001</c:v>
                </c:pt>
                <c:pt idx="3551">
                  <c:v>13.586857724</c:v>
                </c:pt>
                <c:pt idx="3552">
                  <c:v>13.587152664</c:v>
                </c:pt>
                <c:pt idx="3553">
                  <c:v>13.587171363</c:v>
                </c:pt>
                <c:pt idx="3554">
                  <c:v>13.587129238999999</c:v>
                </c:pt>
                <c:pt idx="3555">
                  <c:v>13.587216323</c:v>
                </c:pt>
                <c:pt idx="3556">
                  <c:v>13.587353416999999</c:v>
                </c:pt>
                <c:pt idx="3557">
                  <c:v>13.587607030999999</c:v>
                </c:pt>
                <c:pt idx="3558">
                  <c:v>13.587464481</c:v>
                </c:pt>
                <c:pt idx="3559">
                  <c:v>13.587768063</c:v>
                </c:pt>
                <c:pt idx="3560">
                  <c:v>13.587651546</c:v>
                </c:pt>
                <c:pt idx="3561">
                  <c:v>13.587928191</c:v>
                </c:pt>
                <c:pt idx="3562">
                  <c:v>13.58791843</c:v>
                </c:pt>
                <c:pt idx="3563">
                  <c:v>13.588207541999999</c:v>
                </c:pt>
                <c:pt idx="3564">
                  <c:v>13.588362942</c:v>
                </c:pt>
                <c:pt idx="3565">
                  <c:v>13.588181252</c:v>
                </c:pt>
                <c:pt idx="3566">
                  <c:v>13.588365667</c:v>
                </c:pt>
                <c:pt idx="3567">
                  <c:v>13.588711662</c:v>
                </c:pt>
                <c:pt idx="3568">
                  <c:v>13.588491818</c:v>
                </c:pt>
                <c:pt idx="3569">
                  <c:v>13.588921479</c:v>
                </c:pt>
                <c:pt idx="3570">
                  <c:v>13.588724185</c:v>
                </c:pt>
                <c:pt idx="3571">
                  <c:v>13.589041913999999</c:v>
                </c:pt>
                <c:pt idx="3572">
                  <c:v>13.589235358</c:v>
                </c:pt>
                <c:pt idx="3573">
                  <c:v>13.589502941999999</c:v>
                </c:pt>
                <c:pt idx="3574">
                  <c:v>13.589188451</c:v>
                </c:pt>
                <c:pt idx="3575">
                  <c:v>13.589195579</c:v>
                </c:pt>
                <c:pt idx="3576">
                  <c:v>13.589315915</c:v>
                </c:pt>
                <c:pt idx="3577">
                  <c:v>13.589441039</c:v>
                </c:pt>
                <c:pt idx="3578">
                  <c:v>13.589690426000001</c:v>
                </c:pt>
                <c:pt idx="3579">
                  <c:v>13.590067542</c:v>
                </c:pt>
                <c:pt idx="3580">
                  <c:v>13.591136907999999</c:v>
                </c:pt>
                <c:pt idx="3582">
                  <c:v>13.590106928999999</c:v>
                </c:pt>
                <c:pt idx="3583">
                  <c:v>13.591827263000001</c:v>
                </c:pt>
                <c:pt idx="3584">
                  <c:v>13.590402719</c:v>
                </c:pt>
                <c:pt idx="3585">
                  <c:v>13.592419584</c:v>
                </c:pt>
                <c:pt idx="3586">
                  <c:v>13.590593608000001</c:v>
                </c:pt>
                <c:pt idx="3589">
                  <c:v>13.59289124</c:v>
                </c:pt>
                <c:pt idx="3590">
                  <c:v>13.592366996999999</c:v>
                </c:pt>
                <c:pt idx="3591">
                  <c:v>13.591740289000001</c:v>
                </c:pt>
                <c:pt idx="3592">
                  <c:v>13.593668463</c:v>
                </c:pt>
                <c:pt idx="3594">
                  <c:v>13.591839903</c:v>
                </c:pt>
                <c:pt idx="3595">
                  <c:v>13.594092594999999</c:v>
                </c:pt>
                <c:pt idx="3596">
                  <c:v>13.593153864</c:v>
                </c:pt>
                <c:pt idx="3597">
                  <c:v>13.594400219000001</c:v>
                </c:pt>
                <c:pt idx="3598">
                  <c:v>13.592356347999999</c:v>
                </c:pt>
                <c:pt idx="3599">
                  <c:v>13.592455362999999</c:v>
                </c:pt>
                <c:pt idx="3600">
                  <c:v>13.592936456</c:v>
                </c:pt>
                <c:pt idx="3601">
                  <c:v>13.592672438999999</c:v>
                </c:pt>
                <c:pt idx="3602">
                  <c:v>13.593060374</c:v>
                </c:pt>
                <c:pt idx="3603">
                  <c:v>13.592976634999999</c:v>
                </c:pt>
                <c:pt idx="3604">
                  <c:v>13.593184673</c:v>
                </c:pt>
                <c:pt idx="3605">
                  <c:v>13.59323517</c:v>
                </c:pt>
                <c:pt idx="3606">
                  <c:v>13.593454004</c:v>
                </c:pt>
                <c:pt idx="3607">
                  <c:v>13.593573816999999</c:v>
                </c:pt>
                <c:pt idx="3608">
                  <c:v>13.593711658</c:v>
                </c:pt>
                <c:pt idx="3609">
                  <c:v>13.593914871999999</c:v>
                </c:pt>
                <c:pt idx="3610">
                  <c:v>13.594098635</c:v>
                </c:pt>
                <c:pt idx="3611">
                  <c:v>13.594195847</c:v>
                </c:pt>
                <c:pt idx="3612">
                  <c:v>13.59435371</c:v>
                </c:pt>
                <c:pt idx="3613">
                  <c:v>13.594492716</c:v>
                </c:pt>
                <c:pt idx="3614">
                  <c:v>13.594647896</c:v>
                </c:pt>
                <c:pt idx="3615">
                  <c:v>13.594804935999999</c:v>
                </c:pt>
                <c:pt idx="3616">
                  <c:v>13.594936276</c:v>
                </c:pt>
                <c:pt idx="3617">
                  <c:v>13.595004115</c:v>
                </c:pt>
                <c:pt idx="3618">
                  <c:v>13.595238798</c:v>
                </c:pt>
                <c:pt idx="3619">
                  <c:v>13.595440701999999</c:v>
                </c:pt>
                <c:pt idx="3620">
                  <c:v>13.595475112000001</c:v>
                </c:pt>
                <c:pt idx="3621">
                  <c:v>13.595757023999999</c:v>
                </c:pt>
                <c:pt idx="3622">
                  <c:v>13.595954215000001</c:v>
                </c:pt>
                <c:pt idx="3623">
                  <c:v>13.595982156</c:v>
                </c:pt>
                <c:pt idx="3624">
                  <c:v>13.596249981</c:v>
                </c:pt>
                <c:pt idx="3625">
                  <c:v>13.596495813000001</c:v>
                </c:pt>
                <c:pt idx="3626">
                  <c:v>13.596657251</c:v>
                </c:pt>
                <c:pt idx="3627">
                  <c:v>13.596793449</c:v>
                </c:pt>
                <c:pt idx="3628">
                  <c:v>13.596969349</c:v>
                </c:pt>
                <c:pt idx="3629">
                  <c:v>13.597151151</c:v>
                </c:pt>
                <c:pt idx="3630">
                  <c:v>13.597406271000001</c:v>
                </c:pt>
                <c:pt idx="3631">
                  <c:v>13.597331183</c:v>
                </c:pt>
                <c:pt idx="3632">
                  <c:v>13.597463805</c:v>
                </c:pt>
                <c:pt idx="3633">
                  <c:v>13.597602195</c:v>
                </c:pt>
                <c:pt idx="3634">
                  <c:v>13.59777351</c:v>
                </c:pt>
                <c:pt idx="3635">
                  <c:v>13.597796067000001</c:v>
                </c:pt>
                <c:pt idx="3636">
                  <c:v>13.597950129000001</c:v>
                </c:pt>
                <c:pt idx="3637">
                  <c:v>13.598175084999999</c:v>
                </c:pt>
                <c:pt idx="3638">
                  <c:v>13.598213659000001</c:v>
                </c:pt>
                <c:pt idx="3639">
                  <c:v>13.598118346</c:v>
                </c:pt>
                <c:pt idx="3640">
                  <c:v>13.598288339</c:v>
                </c:pt>
                <c:pt idx="3641">
                  <c:v>13.598244286</c:v>
                </c:pt>
                <c:pt idx="3642">
                  <c:v>13.598265510999999</c:v>
                </c:pt>
                <c:pt idx="3643">
                  <c:v>13.598293075999999</c:v>
                </c:pt>
                <c:pt idx="3644">
                  <c:v>13.598463837000001</c:v>
                </c:pt>
                <c:pt idx="3645">
                  <c:v>13.598344472999999</c:v>
                </c:pt>
                <c:pt idx="3646">
                  <c:v>13.598229323</c:v>
                </c:pt>
                <c:pt idx="3647">
                  <c:v>13.598179397999999</c:v>
                </c:pt>
                <c:pt idx="3648">
                  <c:v>13.598117865000001</c:v>
                </c:pt>
                <c:pt idx="3649">
                  <c:v>13.598122459000001</c:v>
                </c:pt>
                <c:pt idx="3650">
                  <c:v>13.598100541000001</c:v>
                </c:pt>
                <c:pt idx="3651">
                  <c:v>13.598071544</c:v>
                </c:pt>
                <c:pt idx="3652">
                  <c:v>13.598048652999999</c:v>
                </c:pt>
                <c:pt idx="3653">
                  <c:v>13.597852981999999</c:v>
                </c:pt>
                <c:pt idx="3654">
                  <c:v>13.597717383999999</c:v>
                </c:pt>
                <c:pt idx="3655">
                  <c:v>13.597618015</c:v>
                </c:pt>
                <c:pt idx="3656">
                  <c:v>13.597504126</c:v>
                </c:pt>
                <c:pt idx="3657">
                  <c:v>13.597390512</c:v>
                </c:pt>
                <c:pt idx="3658">
                  <c:v>13.597431733000001</c:v>
                </c:pt>
                <c:pt idx="3659">
                  <c:v>13.597327518</c:v>
                </c:pt>
                <c:pt idx="3660">
                  <c:v>13.597237956000001</c:v>
                </c:pt>
                <c:pt idx="3661">
                  <c:v>13.597125850999999</c:v>
                </c:pt>
                <c:pt idx="3662">
                  <c:v>13.596869248999999</c:v>
                </c:pt>
                <c:pt idx="3663">
                  <c:v>13.596776709</c:v>
                </c:pt>
                <c:pt idx="3664">
                  <c:v>13.596683964</c:v>
                </c:pt>
                <c:pt idx="3665">
                  <c:v>13.596590316</c:v>
                </c:pt>
                <c:pt idx="3666">
                  <c:v>13.596500023999999</c:v>
                </c:pt>
                <c:pt idx="3667">
                  <c:v>13.596401272</c:v>
                </c:pt>
                <c:pt idx="3668">
                  <c:v>13.596308603000001</c:v>
                </c:pt>
                <c:pt idx="3669">
                  <c:v>13.596208396</c:v>
                </c:pt>
                <c:pt idx="3670">
                  <c:v>13.596107673000001</c:v>
                </c:pt>
                <c:pt idx="3671">
                  <c:v>13.595998213</c:v>
                </c:pt>
                <c:pt idx="3672">
                  <c:v>13.595892232000001</c:v>
                </c:pt>
                <c:pt idx="3673">
                  <c:v>13.595787087</c:v>
                </c:pt>
                <c:pt idx="3674">
                  <c:v>13.595681215999999</c:v>
                </c:pt>
                <c:pt idx="3675">
                  <c:v>13.595587716000001</c:v>
                </c:pt>
                <c:pt idx="3676">
                  <c:v>13.59564964</c:v>
                </c:pt>
                <c:pt idx="3677">
                  <c:v>13.595408932</c:v>
                </c:pt>
                <c:pt idx="3678">
                  <c:v>13.595320606</c:v>
                </c:pt>
                <c:pt idx="3679">
                  <c:v>13.595239253000001</c:v>
                </c:pt>
                <c:pt idx="3680">
                  <c:v>13.595150843000001</c:v>
                </c:pt>
                <c:pt idx="3681">
                  <c:v>13.595058319</c:v>
                </c:pt>
                <c:pt idx="3682">
                  <c:v>13.594965627000001</c:v>
                </c:pt>
                <c:pt idx="3683">
                  <c:v>13.594863324</c:v>
                </c:pt>
                <c:pt idx="3684">
                  <c:v>13.594769017000001</c:v>
                </c:pt>
                <c:pt idx="3685">
                  <c:v>13.594665349</c:v>
                </c:pt>
                <c:pt idx="3686">
                  <c:v>13.594572096</c:v>
                </c:pt>
                <c:pt idx="3687">
                  <c:v>13.594473456999999</c:v>
                </c:pt>
                <c:pt idx="3688">
                  <c:v>13.594380978</c:v>
                </c:pt>
                <c:pt idx="3689">
                  <c:v>13.594290363000001</c:v>
                </c:pt>
                <c:pt idx="3690">
                  <c:v>13.594198958</c:v>
                </c:pt>
                <c:pt idx="3691">
                  <c:v>13.594116689</c:v>
                </c:pt>
                <c:pt idx="3692">
                  <c:v>13.594027181</c:v>
                </c:pt>
                <c:pt idx="3693">
                  <c:v>13.593948612</c:v>
                </c:pt>
                <c:pt idx="3694">
                  <c:v>13.593861445</c:v>
                </c:pt>
                <c:pt idx="3695">
                  <c:v>13.593779898999999</c:v>
                </c:pt>
                <c:pt idx="3696">
                  <c:v>13.593692324999999</c:v>
                </c:pt>
                <c:pt idx="3697">
                  <c:v>13.593601382999999</c:v>
                </c:pt>
                <c:pt idx="3698">
                  <c:v>13.593508463999999</c:v>
                </c:pt>
                <c:pt idx="3699">
                  <c:v>13.593316665</c:v>
                </c:pt>
                <c:pt idx="3700">
                  <c:v>13.593217286</c:v>
                </c:pt>
                <c:pt idx="3701">
                  <c:v>13.593128866000001</c:v>
                </c:pt>
                <c:pt idx="3702">
                  <c:v>13.593035882000001</c:v>
                </c:pt>
                <c:pt idx="3703">
                  <c:v>13.592950633999999</c:v>
                </c:pt>
                <c:pt idx="3704">
                  <c:v>13.592868723</c:v>
                </c:pt>
                <c:pt idx="3705">
                  <c:v>13.592873141</c:v>
                </c:pt>
                <c:pt idx="3706">
                  <c:v>13.592785086999999</c:v>
                </c:pt>
                <c:pt idx="3707">
                  <c:v>13.592596402</c:v>
                </c:pt>
                <c:pt idx="3708">
                  <c:v>13.592625839</c:v>
                </c:pt>
                <c:pt idx="3709">
                  <c:v>13.592548055</c:v>
                </c:pt>
                <c:pt idx="3710">
                  <c:v>13.592458003000001</c:v>
                </c:pt>
                <c:pt idx="3711">
                  <c:v>13.592371639</c:v>
                </c:pt>
                <c:pt idx="3712">
                  <c:v>13.592278918</c:v>
                </c:pt>
                <c:pt idx="3713">
                  <c:v>13.592185786</c:v>
                </c:pt>
                <c:pt idx="3714">
                  <c:v>13.592097145</c:v>
                </c:pt>
                <c:pt idx="3715">
                  <c:v>13.592003198</c:v>
                </c:pt>
                <c:pt idx="3716">
                  <c:v>13.591920459000001</c:v>
                </c:pt>
                <c:pt idx="3717">
                  <c:v>13.591830779</c:v>
                </c:pt>
                <c:pt idx="3718">
                  <c:v>13.591752211999999</c:v>
                </c:pt>
                <c:pt idx="3719">
                  <c:v>13.591667896000001</c:v>
                </c:pt>
                <c:pt idx="3720">
                  <c:v>13.591588309</c:v>
                </c:pt>
                <c:pt idx="3721">
                  <c:v>13.591509166</c:v>
                </c:pt>
                <c:pt idx="3722">
                  <c:v>13.591426844000001</c:v>
                </c:pt>
                <c:pt idx="3723">
                  <c:v>13.591351096</c:v>
                </c:pt>
                <c:pt idx="3724">
                  <c:v>13.591266126000001</c:v>
                </c:pt>
                <c:pt idx="3725">
                  <c:v>13.591189965</c:v>
                </c:pt>
                <c:pt idx="3726">
                  <c:v>13.591103477000001</c:v>
                </c:pt>
                <c:pt idx="3727">
                  <c:v>13.59102247</c:v>
                </c:pt>
                <c:pt idx="3728">
                  <c:v>13.590936164</c:v>
                </c:pt>
                <c:pt idx="3729">
                  <c:v>13.590735284000001</c:v>
                </c:pt>
                <c:pt idx="3730">
                  <c:v>13.590770865</c:v>
                </c:pt>
                <c:pt idx="3731">
                  <c:v>13.590687666000001</c:v>
                </c:pt>
                <c:pt idx="3732">
                  <c:v>13.590617136000001</c:v>
                </c:pt>
                <c:pt idx="3733">
                  <c:v>13.590540597</c:v>
                </c:pt>
                <c:pt idx="3734">
                  <c:v>13.590475186000001</c:v>
                </c:pt>
                <c:pt idx="3735">
                  <c:v>13.590403316</c:v>
                </c:pt>
                <c:pt idx="3736">
                  <c:v>13.590334324000001</c:v>
                </c:pt>
                <c:pt idx="3737">
                  <c:v>13.590262990999999</c:v>
                </c:pt>
                <c:pt idx="3738">
                  <c:v>13.590185832</c:v>
                </c:pt>
                <c:pt idx="3739">
                  <c:v>13.590113881000001</c:v>
                </c:pt>
                <c:pt idx="3740">
                  <c:v>13.590031968</c:v>
                </c:pt>
                <c:pt idx="3741">
                  <c:v>13.589959675999999</c:v>
                </c:pt>
                <c:pt idx="3742">
                  <c:v>13.589879464999999</c:v>
                </c:pt>
                <c:pt idx="3743">
                  <c:v>13.589807116999999</c:v>
                </c:pt>
                <c:pt idx="3744">
                  <c:v>13.589731783</c:v>
                </c:pt>
                <c:pt idx="3745">
                  <c:v>13.589656687</c:v>
                </c:pt>
                <c:pt idx="3746">
                  <c:v>13.589592806000001</c:v>
                </c:pt>
                <c:pt idx="3747">
                  <c:v>13.589515</c:v>
                </c:pt>
                <c:pt idx="3748">
                  <c:v>13.589448814000001</c:v>
                </c:pt>
                <c:pt idx="3749">
                  <c:v>13.589374476</c:v>
                </c:pt>
                <c:pt idx="3750">
                  <c:v>13.589310037000001</c:v>
                </c:pt>
                <c:pt idx="3751">
                  <c:v>13.589238599</c:v>
                </c:pt>
                <c:pt idx="3752">
                  <c:v>13.58917022</c:v>
                </c:pt>
                <c:pt idx="3753">
                  <c:v>13.589100612999999</c:v>
                </c:pt>
                <c:pt idx="3754">
                  <c:v>13.589026356</c:v>
                </c:pt>
                <c:pt idx="3755">
                  <c:v>13.588958992</c:v>
                </c:pt>
                <c:pt idx="3756">
                  <c:v>13.588883210000001</c:v>
                </c:pt>
                <c:pt idx="3757">
                  <c:v>13.588818463000001</c:v>
                </c:pt>
                <c:pt idx="3758">
                  <c:v>13.588747011000001</c:v>
                </c:pt>
                <c:pt idx="3759">
                  <c:v>13.588685676000001</c:v>
                </c:pt>
                <c:pt idx="3760">
                  <c:v>13.588623101</c:v>
                </c:pt>
                <c:pt idx="3761">
                  <c:v>13.588563641</c:v>
                </c:pt>
                <c:pt idx="3762">
                  <c:v>13.588510382999999</c:v>
                </c:pt>
                <c:pt idx="3763">
                  <c:v>13.588451282999999</c:v>
                </c:pt>
                <c:pt idx="3764">
                  <c:v>13.588401514999999</c:v>
                </c:pt>
                <c:pt idx="3765">
                  <c:v>13.588341495</c:v>
                </c:pt>
                <c:pt idx="3766">
                  <c:v>13.588288639</c:v>
                </c:pt>
                <c:pt idx="3767">
                  <c:v>13.588226636</c:v>
                </c:pt>
                <c:pt idx="3768">
                  <c:v>13.588167323</c:v>
                </c:pt>
                <c:pt idx="3769">
                  <c:v>13.588107505</c:v>
                </c:pt>
                <c:pt idx="3770">
                  <c:v>13.587991853</c:v>
                </c:pt>
                <c:pt idx="3771">
                  <c:v>13.587932663</c:v>
                </c:pt>
                <c:pt idx="3772">
                  <c:v>13.587886277999999</c:v>
                </c:pt>
                <c:pt idx="3773">
                  <c:v>13.587833494</c:v>
                </c:pt>
                <c:pt idx="3774">
                  <c:v>13.587833494</c:v>
                </c:pt>
                <c:pt idx="3775">
                  <c:v>13.587789108999999</c:v>
                </c:pt>
                <c:pt idx="3776">
                  <c:v>13.587742101</c:v>
                </c:pt>
                <c:pt idx="3777">
                  <c:v>13.587696546</c:v>
                </c:pt>
                <c:pt idx="3778">
                  <c:v>13.587655959999999</c:v>
                </c:pt>
                <c:pt idx="3779">
                  <c:v>13.587609409000001</c:v>
                </c:pt>
                <c:pt idx="3780">
                  <c:v>13.587571714999999</c:v>
                </c:pt>
                <c:pt idx="3781">
                  <c:v>13.587528172000001</c:v>
                </c:pt>
                <c:pt idx="3782">
                  <c:v>13.587486576</c:v>
                </c:pt>
                <c:pt idx="3783">
                  <c:v>13.587436729</c:v>
                </c:pt>
                <c:pt idx="3784">
                  <c:v>13.587390301999999</c:v>
                </c:pt>
                <c:pt idx="3785">
                  <c:v>13.587345206</c:v>
                </c:pt>
                <c:pt idx="3786">
                  <c:v>13.587299507999999</c:v>
                </c:pt>
                <c:pt idx="3787">
                  <c:v>13.587265163</c:v>
                </c:pt>
                <c:pt idx="3788">
                  <c:v>13.587226869</c:v>
                </c:pt>
                <c:pt idx="3789">
                  <c:v>13.587202448999999</c:v>
                </c:pt>
                <c:pt idx="3790">
                  <c:v>13.587171875999999</c:v>
                </c:pt>
                <c:pt idx="3791">
                  <c:v>13.587042873</c:v>
                </c:pt>
                <c:pt idx="3792">
                  <c:v>13.587121154</c:v>
                </c:pt>
                <c:pt idx="3793">
                  <c:v>13.587092074999999</c:v>
                </c:pt>
                <c:pt idx="3794">
                  <c:v>13.58706471</c:v>
                </c:pt>
                <c:pt idx="3795">
                  <c:v>13.587031705999999</c:v>
                </c:pt>
                <c:pt idx="3796">
                  <c:v>13.587000381999999</c:v>
                </c:pt>
                <c:pt idx="3797">
                  <c:v>13.586959773</c:v>
                </c:pt>
                <c:pt idx="3798">
                  <c:v>13.586929094</c:v>
                </c:pt>
                <c:pt idx="3799">
                  <c:v>13.586893318</c:v>
                </c:pt>
                <c:pt idx="3800">
                  <c:v>13.586864135000001</c:v>
                </c:pt>
                <c:pt idx="3801">
                  <c:v>13.586837990999999</c:v>
                </c:pt>
                <c:pt idx="3802">
                  <c:v>13.586811255000001</c:v>
                </c:pt>
                <c:pt idx="3803">
                  <c:v>13.586794901999999</c:v>
                </c:pt>
                <c:pt idx="3804">
                  <c:v>13.58677271</c:v>
                </c:pt>
                <c:pt idx="3805">
                  <c:v>13.586762412000001</c:v>
                </c:pt>
                <c:pt idx="3806">
                  <c:v>13.586744972</c:v>
                </c:pt>
                <c:pt idx="3807">
                  <c:v>13.586734538</c:v>
                </c:pt>
                <c:pt idx="3808">
                  <c:v>13.586719333</c:v>
                </c:pt>
                <c:pt idx="3809">
                  <c:v>13.586703459000001</c:v>
                </c:pt>
                <c:pt idx="3810">
                  <c:v>13.586690219999999</c:v>
                </c:pt>
                <c:pt idx="3811">
                  <c:v>13.586669279000001</c:v>
                </c:pt>
                <c:pt idx="3812">
                  <c:v>13.586657668000001</c:v>
                </c:pt>
                <c:pt idx="3813">
                  <c:v>13.586637965</c:v>
                </c:pt>
                <c:pt idx="3814">
                  <c:v>13.586630502</c:v>
                </c:pt>
                <c:pt idx="3815">
                  <c:v>13.586620148</c:v>
                </c:pt>
                <c:pt idx="3816">
                  <c:v>13.586618936000001</c:v>
                </c:pt>
                <c:pt idx="3817">
                  <c:v>13.586622294</c:v>
                </c:pt>
                <c:pt idx="3818">
                  <c:v>13.586625759</c:v>
                </c:pt>
                <c:pt idx="3819">
                  <c:v>13.58663818</c:v>
                </c:pt>
                <c:pt idx="3820">
                  <c:v>13.586642241</c:v>
                </c:pt>
                <c:pt idx="3821">
                  <c:v>13.586556241</c:v>
                </c:pt>
                <c:pt idx="3822">
                  <c:v>13.586656114</c:v>
                </c:pt>
                <c:pt idx="3823">
                  <c:v>13.586662321</c:v>
                </c:pt>
                <c:pt idx="3824">
                  <c:v>13.586662516000001</c:v>
                </c:pt>
                <c:pt idx="3825">
                  <c:v>13.586662520999999</c:v>
                </c:pt>
                <c:pt idx="3826">
                  <c:v>13.586667433000001</c:v>
                </c:pt>
                <c:pt idx="3827">
                  <c:v>13.586667501999999</c:v>
                </c:pt>
                <c:pt idx="3828">
                  <c:v>13.586680297999999</c:v>
                </c:pt>
                <c:pt idx="3829">
                  <c:v>13.586687906</c:v>
                </c:pt>
                <c:pt idx="3830">
                  <c:v>13.586708276</c:v>
                </c:pt>
                <c:pt idx="3831">
                  <c:v>13.586725016999999</c:v>
                </c:pt>
                <c:pt idx="3832">
                  <c:v>13.586748004</c:v>
                </c:pt>
                <c:pt idx="3833">
                  <c:v>13.586773450999999</c:v>
                </c:pt>
                <c:pt idx="3834">
                  <c:v>13.586797284999999</c:v>
                </c:pt>
                <c:pt idx="3835">
                  <c:v>13.586828734999999</c:v>
                </c:pt>
                <c:pt idx="3836">
                  <c:v>13.586849472999999</c:v>
                </c:pt>
                <c:pt idx="3837">
                  <c:v>13.586888536</c:v>
                </c:pt>
                <c:pt idx="3838">
                  <c:v>13.586898118000001</c:v>
                </c:pt>
                <c:pt idx="3839">
                  <c:v>13.586912954000001</c:v>
                </c:pt>
                <c:pt idx="3840">
                  <c:v>13.586922384999999</c:v>
                </c:pt>
                <c:pt idx="3841">
                  <c:v>13.586931898</c:v>
                </c:pt>
                <c:pt idx="3842">
                  <c:v>13.586948073</c:v>
                </c:pt>
                <c:pt idx="3843">
                  <c:v>13.586962729</c:v>
                </c:pt>
                <c:pt idx="3844">
                  <c:v>13.586993724999999</c:v>
                </c:pt>
                <c:pt idx="3845">
                  <c:v>13.587022316000001</c:v>
                </c:pt>
                <c:pt idx="3846">
                  <c:v>13.587142891999999</c:v>
                </c:pt>
                <c:pt idx="3847">
                  <c:v>13.587142891999999</c:v>
                </c:pt>
                <c:pt idx="3848">
                  <c:v>13.587142891999999</c:v>
                </c:pt>
                <c:pt idx="3849">
                  <c:v>13.587181481</c:v>
                </c:pt>
                <c:pt idx="3850">
                  <c:v>13.587213814</c:v>
                </c:pt>
                <c:pt idx="3851">
                  <c:v>13.587250794999999</c:v>
                </c:pt>
                <c:pt idx="3852">
                  <c:v>13.587277118999999</c:v>
                </c:pt>
                <c:pt idx="3853">
                  <c:v>13.587339403</c:v>
                </c:pt>
                <c:pt idx="3854">
                  <c:v>13.587285998</c:v>
                </c:pt>
                <c:pt idx="3855">
                  <c:v>13.587285998</c:v>
                </c:pt>
                <c:pt idx="3856">
                  <c:v>13.587405946000001</c:v>
                </c:pt>
                <c:pt idx="3857">
                  <c:v>13.587445946000001</c:v>
                </c:pt>
                <c:pt idx="3858">
                  <c:v>13.587485715</c:v>
                </c:pt>
                <c:pt idx="3859">
                  <c:v>13.587523799</c:v>
                </c:pt>
                <c:pt idx="3860">
                  <c:v>13.587575742</c:v>
                </c:pt>
                <c:pt idx="3861">
                  <c:v>13.587523997</c:v>
                </c:pt>
                <c:pt idx="3862">
                  <c:v>13.587679115</c:v>
                </c:pt>
                <c:pt idx="3863">
                  <c:v>13.587731088</c:v>
                </c:pt>
                <c:pt idx="3864">
                  <c:v>13.587763023999999</c:v>
                </c:pt>
                <c:pt idx="3865">
                  <c:v>13.587844621</c:v>
                </c:pt>
                <c:pt idx="3866">
                  <c:v>13.587880986</c:v>
                </c:pt>
                <c:pt idx="3867">
                  <c:v>13.587944387</c:v>
                </c:pt>
                <c:pt idx="3868">
                  <c:v>13.588001743</c:v>
                </c:pt>
                <c:pt idx="3869">
                  <c:v>13.588001743</c:v>
                </c:pt>
                <c:pt idx="3870">
                  <c:v>13.588045285</c:v>
                </c:pt>
                <c:pt idx="3871">
                  <c:v>13.588110926000001</c:v>
                </c:pt>
                <c:pt idx="3872">
                  <c:v>13.588147895000001</c:v>
                </c:pt>
                <c:pt idx="3873">
                  <c:v>13.588183347999999</c:v>
                </c:pt>
                <c:pt idx="3874">
                  <c:v>13.588252334</c:v>
                </c:pt>
                <c:pt idx="3875">
                  <c:v>13.588318275000001</c:v>
                </c:pt>
                <c:pt idx="3876">
                  <c:v>13.588367848000001</c:v>
                </c:pt>
                <c:pt idx="3877">
                  <c:v>13.588420119</c:v>
                </c:pt>
                <c:pt idx="3878">
                  <c:v>13.588522765</c:v>
                </c:pt>
                <c:pt idx="3879">
                  <c:v>13.588604865000001</c:v>
                </c:pt>
                <c:pt idx="3880">
                  <c:v>13.588653739</c:v>
                </c:pt>
                <c:pt idx="3881">
                  <c:v>13.588650123000001</c:v>
                </c:pt>
                <c:pt idx="3882">
                  <c:v>13.588758281</c:v>
                </c:pt>
                <c:pt idx="3883">
                  <c:v>13.588735053000001</c:v>
                </c:pt>
                <c:pt idx="3884">
                  <c:v>13.588799892999999</c:v>
                </c:pt>
                <c:pt idx="3885">
                  <c:v>13.588905883000001</c:v>
                </c:pt>
                <c:pt idx="3886">
                  <c:v>13.588890892</c:v>
                </c:pt>
                <c:pt idx="3887">
                  <c:v>13.589047266</c:v>
                </c:pt>
                <c:pt idx="3888">
                  <c:v>13.589148728</c:v>
                </c:pt>
                <c:pt idx="3889">
                  <c:v>13.589226292999999</c:v>
                </c:pt>
                <c:pt idx="3890">
                  <c:v>13.589286284</c:v>
                </c:pt>
                <c:pt idx="3891">
                  <c:v>13.589385310999999</c:v>
                </c:pt>
                <c:pt idx="3892">
                  <c:v>13.589486733999999</c:v>
                </c:pt>
                <c:pt idx="3893">
                  <c:v>13.589568757</c:v>
                </c:pt>
                <c:pt idx="3894">
                  <c:v>13.589716492000001</c:v>
                </c:pt>
                <c:pt idx="3895">
                  <c:v>13.58963024</c:v>
                </c:pt>
                <c:pt idx="3896">
                  <c:v>13.589641440999999</c:v>
                </c:pt>
                <c:pt idx="3897">
                  <c:v>13.589825080000001</c:v>
                </c:pt>
                <c:pt idx="3898">
                  <c:v>13.589815455</c:v>
                </c:pt>
                <c:pt idx="3899">
                  <c:v>13.589959197000001</c:v>
                </c:pt>
                <c:pt idx="3900">
                  <c:v>13.589986257</c:v>
                </c:pt>
                <c:pt idx="3903">
                  <c:v>13.588318275000001</c:v>
                </c:pt>
                <c:pt idx="3905">
                  <c:v>13.590258963</c:v>
                </c:pt>
                <c:pt idx="3907">
                  <c:v>13.590643831</c:v>
                </c:pt>
                <c:pt idx="3908">
                  <c:v>13.590704752000001</c:v>
                </c:pt>
                <c:pt idx="3910">
                  <c:v>13.588367848000001</c:v>
                </c:pt>
                <c:pt idx="3912">
                  <c:v>13.591014572000001</c:v>
                </c:pt>
                <c:pt idx="3913">
                  <c:v>13.591167708</c:v>
                </c:pt>
                <c:pt idx="3914">
                  <c:v>13.593438208</c:v>
                </c:pt>
                <c:pt idx="3915">
                  <c:v>13.592884978000001</c:v>
                </c:pt>
                <c:pt idx="3916">
                  <c:v>13.592530045</c:v>
                </c:pt>
                <c:pt idx="3917">
                  <c:v>13.591456442</c:v>
                </c:pt>
                <c:pt idx="3918">
                  <c:v>13.591504961</c:v>
                </c:pt>
                <c:pt idx="3919">
                  <c:v>13.59200246</c:v>
                </c:pt>
                <c:pt idx="3920">
                  <c:v>13.592629102</c:v>
                </c:pt>
                <c:pt idx="3921">
                  <c:v>13.591924524</c:v>
                </c:pt>
                <c:pt idx="3922">
                  <c:v>13.592376502</c:v>
                </c:pt>
                <c:pt idx="3923">
                  <c:v>13.594568965000001</c:v>
                </c:pt>
                <c:pt idx="3924">
                  <c:v>13.592229388</c:v>
                </c:pt>
                <c:pt idx="3925">
                  <c:v>13.594684352</c:v>
                </c:pt>
                <c:pt idx="3926">
                  <c:v>13.592478971</c:v>
                </c:pt>
                <c:pt idx="3928">
                  <c:v>13.594713670999999</c:v>
                </c:pt>
                <c:pt idx="3929">
                  <c:v>13.59299208</c:v>
                </c:pt>
                <c:pt idx="3930">
                  <c:v>13.592754502</c:v>
                </c:pt>
                <c:pt idx="3933">
                  <c:v>13.595411688</c:v>
                </c:pt>
                <c:pt idx="3934">
                  <c:v>13.595569766000001</c:v>
                </c:pt>
                <c:pt idx="3935">
                  <c:v>13.594683635000001</c:v>
                </c:pt>
                <c:pt idx="3936">
                  <c:v>13.594592558</c:v>
                </c:pt>
                <c:pt idx="3937">
                  <c:v>13.594141453000001</c:v>
                </c:pt>
                <c:pt idx="3938">
                  <c:v>13.594063962</c:v>
                </c:pt>
                <c:pt idx="3939">
                  <c:v>13.594432647</c:v>
                </c:pt>
                <c:pt idx="3940">
                  <c:v>13.594275830999999</c:v>
                </c:pt>
                <c:pt idx="3941">
                  <c:v>13.594689323000001</c:v>
                </c:pt>
                <c:pt idx="3942">
                  <c:v>13.594235142</c:v>
                </c:pt>
                <c:pt idx="3943">
                  <c:v>13.595378044</c:v>
                </c:pt>
                <c:pt idx="3944">
                  <c:v>13.595161162</c:v>
                </c:pt>
                <c:pt idx="3945">
                  <c:v>13.595197296</c:v>
                </c:pt>
                <c:pt idx="3946">
                  <c:v>13.595144418</c:v>
                </c:pt>
                <c:pt idx="3947">
                  <c:v>13.595698246</c:v>
                </c:pt>
                <c:pt idx="3948">
                  <c:v>13.596051632</c:v>
                </c:pt>
                <c:pt idx="3949">
                  <c:v>13.595404388</c:v>
                </c:pt>
                <c:pt idx="3950">
                  <c:v>13.596345162</c:v>
                </c:pt>
                <c:pt idx="3951">
                  <c:v>13.596585294</c:v>
                </c:pt>
                <c:pt idx="3952">
                  <c:v>13.595849349</c:v>
                </c:pt>
                <c:pt idx="3953">
                  <c:v>13.595813044</c:v>
                </c:pt>
                <c:pt idx="3954">
                  <c:v>13.595813044</c:v>
                </c:pt>
                <c:pt idx="3955">
                  <c:v>13.596462807</c:v>
                </c:pt>
                <c:pt idx="3956">
                  <c:v>13.596650551</c:v>
                </c:pt>
                <c:pt idx="3957">
                  <c:v>13.597604745</c:v>
                </c:pt>
                <c:pt idx="3958">
                  <c:v>13.597488192</c:v>
                </c:pt>
                <c:pt idx="3959">
                  <c:v>13.597360609000001</c:v>
                </c:pt>
                <c:pt idx="3960">
                  <c:v>13.596788109</c:v>
                </c:pt>
                <c:pt idx="3961">
                  <c:v>13.59715323</c:v>
                </c:pt>
                <c:pt idx="3962">
                  <c:v>13.597421031</c:v>
                </c:pt>
                <c:pt idx="3963">
                  <c:v>13.597178687</c:v>
                </c:pt>
                <c:pt idx="3964">
                  <c:v>13.597283085999999</c:v>
                </c:pt>
                <c:pt idx="3965">
                  <c:v>13.597143899000001</c:v>
                </c:pt>
                <c:pt idx="3966">
                  <c:v>13.598041780999999</c:v>
                </c:pt>
                <c:pt idx="3967">
                  <c:v>13.597384093000001</c:v>
                </c:pt>
                <c:pt idx="3968">
                  <c:v>13.597883893000001</c:v>
                </c:pt>
                <c:pt idx="3969">
                  <c:v>13.598031258000001</c:v>
                </c:pt>
                <c:pt idx="3970">
                  <c:v>13.597842472</c:v>
                </c:pt>
                <c:pt idx="3971">
                  <c:v>13.597924282999999</c:v>
                </c:pt>
                <c:pt idx="3972">
                  <c:v>13.598167559</c:v>
                </c:pt>
                <c:pt idx="3973">
                  <c:v>13.598564603</c:v>
                </c:pt>
                <c:pt idx="3974">
                  <c:v>13.598481283</c:v>
                </c:pt>
                <c:pt idx="3975">
                  <c:v>13.59867238</c:v>
                </c:pt>
                <c:pt idx="3976">
                  <c:v>13.599117614000001</c:v>
                </c:pt>
                <c:pt idx="3977">
                  <c:v>13.598992484</c:v>
                </c:pt>
                <c:pt idx="3978">
                  <c:v>13.599390254999999</c:v>
                </c:pt>
                <c:pt idx="3979">
                  <c:v>13.599330484999999</c:v>
                </c:pt>
                <c:pt idx="3980">
                  <c:v>13.599476037000001</c:v>
                </c:pt>
                <c:pt idx="3981">
                  <c:v>13.599636029999999</c:v>
                </c:pt>
                <c:pt idx="3982">
                  <c:v>13.599771863999999</c:v>
                </c:pt>
                <c:pt idx="3983">
                  <c:v>13.599928207</c:v>
                </c:pt>
                <c:pt idx="3984">
                  <c:v>13.6000669</c:v>
                </c:pt>
                <c:pt idx="3985">
                  <c:v>13.600235788000001</c:v>
                </c:pt>
                <c:pt idx="3986">
                  <c:v>13.600380126999999</c:v>
                </c:pt>
                <c:pt idx="3987">
                  <c:v>13.600517784000001</c:v>
                </c:pt>
                <c:pt idx="3988">
                  <c:v>13.600714266000001</c:v>
                </c:pt>
                <c:pt idx="3989">
                  <c:v>13.600846832</c:v>
                </c:pt>
                <c:pt idx="3990">
                  <c:v>13.600963339</c:v>
                </c:pt>
                <c:pt idx="3991">
                  <c:v>13.600973290000001</c:v>
                </c:pt>
                <c:pt idx="3992">
                  <c:v>13.601046859</c:v>
                </c:pt>
                <c:pt idx="3993">
                  <c:v>13.601168585</c:v>
                </c:pt>
                <c:pt idx="3994">
                  <c:v>13.601251631</c:v>
                </c:pt>
                <c:pt idx="3995">
                  <c:v>13.601473681</c:v>
                </c:pt>
                <c:pt idx="3996">
                  <c:v>13.601527961</c:v>
                </c:pt>
                <c:pt idx="3997">
                  <c:v>13.601531683999999</c:v>
                </c:pt>
                <c:pt idx="3998">
                  <c:v>13.601597452</c:v>
                </c:pt>
                <c:pt idx="3999">
                  <c:v>13.601632097</c:v>
                </c:pt>
                <c:pt idx="4000">
                  <c:v>13.601553268</c:v>
                </c:pt>
                <c:pt idx="4001">
                  <c:v>13.601484268</c:v>
                </c:pt>
                <c:pt idx="4002">
                  <c:v>13.601621441000001</c:v>
                </c:pt>
                <c:pt idx="4003">
                  <c:v>13.601688255999999</c:v>
                </c:pt>
                <c:pt idx="4004">
                  <c:v>13.601697873999999</c:v>
                </c:pt>
                <c:pt idx="4005">
                  <c:v>13.601758621</c:v>
                </c:pt>
                <c:pt idx="4006">
                  <c:v>13.601794303</c:v>
                </c:pt>
                <c:pt idx="4007">
                  <c:v>13.601943289999999</c:v>
                </c:pt>
                <c:pt idx="4008">
                  <c:v>13.601845326999999</c:v>
                </c:pt>
                <c:pt idx="4009">
                  <c:v>13.601845326999999</c:v>
                </c:pt>
                <c:pt idx="4010">
                  <c:v>13.601783105000001</c:v>
                </c:pt>
                <c:pt idx="4011">
                  <c:v>13.601754156</c:v>
                </c:pt>
                <c:pt idx="4012">
                  <c:v>13.601754156</c:v>
                </c:pt>
                <c:pt idx="4013">
                  <c:v>13.601713546999999</c:v>
                </c:pt>
                <c:pt idx="4014">
                  <c:v>13.601646396</c:v>
                </c:pt>
                <c:pt idx="4015">
                  <c:v>13.601629821</c:v>
                </c:pt>
                <c:pt idx="4016">
                  <c:v>13.601505178</c:v>
                </c:pt>
                <c:pt idx="4017">
                  <c:v>13.601358084999999</c:v>
                </c:pt>
                <c:pt idx="4018">
                  <c:v>13.601358084999999</c:v>
                </c:pt>
                <c:pt idx="4019">
                  <c:v>13.60122767</c:v>
                </c:pt>
                <c:pt idx="4020">
                  <c:v>13.601207387000001</c:v>
                </c:pt>
                <c:pt idx="4021">
                  <c:v>13.600997094</c:v>
                </c:pt>
                <c:pt idx="4022">
                  <c:v>13.600948781</c:v>
                </c:pt>
                <c:pt idx="4023">
                  <c:v>13.600854531</c:v>
                </c:pt>
                <c:pt idx="4024">
                  <c:v>13.600750999000001</c:v>
                </c:pt>
                <c:pt idx="4025">
                  <c:v>13.600649105</c:v>
                </c:pt>
                <c:pt idx="4026">
                  <c:v>13.60055343</c:v>
                </c:pt>
                <c:pt idx="4027">
                  <c:v>13.60055343</c:v>
                </c:pt>
                <c:pt idx="4028">
                  <c:v>13.600444063999999</c:v>
                </c:pt>
                <c:pt idx="4029">
                  <c:v>13.60036053</c:v>
                </c:pt>
                <c:pt idx="4030">
                  <c:v>13.600265503999999</c:v>
                </c:pt>
                <c:pt idx="4031">
                  <c:v>13.600178551000001</c:v>
                </c:pt>
                <c:pt idx="4032">
                  <c:v>13.600098059</c:v>
                </c:pt>
                <c:pt idx="4033">
                  <c:v>13.600017623999999</c:v>
                </c:pt>
                <c:pt idx="4034">
                  <c:v>13.599942048000001</c:v>
                </c:pt>
                <c:pt idx="4035">
                  <c:v>13.599858421</c:v>
                </c:pt>
                <c:pt idx="4036">
                  <c:v>13.599780683000001</c:v>
                </c:pt>
                <c:pt idx="4037">
                  <c:v>13.599689778</c:v>
                </c:pt>
                <c:pt idx="4038">
                  <c:v>13.599604039999999</c:v>
                </c:pt>
                <c:pt idx="4039">
                  <c:v>13.599509012</c:v>
                </c:pt>
                <c:pt idx="4040">
                  <c:v>13.599417694</c:v>
                </c:pt>
                <c:pt idx="4041">
                  <c:v>13.599327205</c:v>
                </c:pt>
                <c:pt idx="4042">
                  <c:v>13.599235795</c:v>
                </c:pt>
                <c:pt idx="4043">
                  <c:v>13.599154819000001</c:v>
                </c:pt>
                <c:pt idx="4044">
                  <c:v>13.599068820999999</c:v>
                </c:pt>
                <c:pt idx="4045">
                  <c:v>13.598995671999999</c:v>
                </c:pt>
                <c:pt idx="4046">
                  <c:v>13.598915627</c:v>
                </c:pt>
                <c:pt idx="4047">
                  <c:v>13.59884332</c:v>
                </c:pt>
                <c:pt idx="4048">
                  <c:v>13.598766826</c:v>
                </c:pt>
                <c:pt idx="4049">
                  <c:v>13.598689578</c:v>
                </c:pt>
                <c:pt idx="4050">
                  <c:v>13.598614918999999</c:v>
                </c:pt>
                <c:pt idx="4051">
                  <c:v>13.598531991</c:v>
                </c:pt>
                <c:pt idx="4052">
                  <c:v>13.598456568</c:v>
                </c:pt>
                <c:pt idx="4053">
                  <c:v>13.598370522</c:v>
                </c:pt>
                <c:pt idx="4054">
                  <c:v>13.598292199999999</c:v>
                </c:pt>
                <c:pt idx="4055">
                  <c:v>13.598205962</c:v>
                </c:pt>
                <c:pt idx="4056">
                  <c:v>13.598123677</c:v>
                </c:pt>
                <c:pt idx="4057">
                  <c:v>13.598042827</c:v>
                </c:pt>
                <c:pt idx="4058">
                  <c:v>13.597961187999999</c:v>
                </c:pt>
                <c:pt idx="4059">
                  <c:v>13.59789114</c:v>
                </c:pt>
                <c:pt idx="4060">
                  <c:v>13.597817346999999</c:v>
                </c:pt>
                <c:pt idx="4061">
                  <c:v>13.597753743</c:v>
                </c:pt>
                <c:pt idx="4062">
                  <c:v>13.597681313000001</c:v>
                </c:pt>
                <c:pt idx="4063">
                  <c:v>13.597614947</c:v>
                </c:pt>
                <c:pt idx="4064">
                  <c:v>13.597523723</c:v>
                </c:pt>
                <c:pt idx="4065">
                  <c:v>13.597446314999999</c:v>
                </c:pt>
                <c:pt idx="4066">
                  <c:v>13.597369173000001</c:v>
                </c:pt>
                <c:pt idx="4067">
                  <c:v>13.597300432000001</c:v>
                </c:pt>
                <c:pt idx="4068">
                  <c:v>13.597223526000001</c:v>
                </c:pt>
                <c:pt idx="4069">
                  <c:v>13.597138189000001</c:v>
                </c:pt>
                <c:pt idx="4070">
                  <c:v>13.597063457999999</c:v>
                </c:pt>
                <c:pt idx="4071">
                  <c:v>13.596983411</c:v>
                </c:pt>
                <c:pt idx="4072">
                  <c:v>13.596908972</c:v>
                </c:pt>
                <c:pt idx="4073">
                  <c:v>13.596835795000001</c:v>
                </c:pt>
                <c:pt idx="4074">
                  <c:v>13.596760982999999</c:v>
                </c:pt>
                <c:pt idx="4075">
                  <c:v>13.59669396</c:v>
                </c:pt>
                <c:pt idx="4076">
                  <c:v>13.596619211</c:v>
                </c:pt>
                <c:pt idx="4077">
                  <c:v>13.596554321999999</c:v>
                </c:pt>
                <c:pt idx="4078">
                  <c:v>13.596479704</c:v>
                </c:pt>
                <c:pt idx="4079">
                  <c:v>13.596410774000001</c:v>
                </c:pt>
                <c:pt idx="4080">
                  <c:v>13.596336055</c:v>
                </c:pt>
                <c:pt idx="4081">
                  <c:v>13.596259843</c:v>
                </c:pt>
                <c:pt idx="4082">
                  <c:v>13.596186516</c:v>
                </c:pt>
                <c:pt idx="4083">
                  <c:v>13.596106421</c:v>
                </c:pt>
                <c:pt idx="4084">
                  <c:v>13.59603665</c:v>
                </c:pt>
                <c:pt idx="4085">
                  <c:v>13.59595912</c:v>
                </c:pt>
                <c:pt idx="4086">
                  <c:v>13.595893009999999</c:v>
                </c:pt>
                <c:pt idx="4087">
                  <c:v>13.59582243</c:v>
                </c:pt>
                <c:pt idx="4088">
                  <c:v>13.595758630000001</c:v>
                </c:pt>
                <c:pt idx="4089">
                  <c:v>13.59569722</c:v>
                </c:pt>
                <c:pt idx="4090">
                  <c:v>13.595634349999999</c:v>
                </c:pt>
                <c:pt idx="4091">
                  <c:v>13.595579277000001</c:v>
                </c:pt>
                <c:pt idx="4092">
                  <c:v>13.595514143000001</c:v>
                </c:pt>
                <c:pt idx="4093">
                  <c:v>13.595456057</c:v>
                </c:pt>
                <c:pt idx="4094">
                  <c:v>13.595387002000001</c:v>
                </c:pt>
                <c:pt idx="4095">
                  <c:v>13.595318462</c:v>
                </c:pt>
                <c:pt idx="4096">
                  <c:v>13.595245024</c:v>
                </c:pt>
                <c:pt idx="4097">
                  <c:v>13.59517233</c:v>
                </c:pt>
                <c:pt idx="4098">
                  <c:v>13.595104546</c:v>
                </c:pt>
                <c:pt idx="4099">
                  <c:v>13.595031828</c:v>
                </c:pt>
                <c:pt idx="4100">
                  <c:v>13.594970449</c:v>
                </c:pt>
                <c:pt idx="4101">
                  <c:v>13.59490115</c:v>
                </c:pt>
                <c:pt idx="4102">
                  <c:v>13.594842168</c:v>
                </c:pt>
                <c:pt idx="4103">
                  <c:v>13.594777025999999</c:v>
                </c:pt>
                <c:pt idx="4104">
                  <c:v>13.594715664000001</c:v>
                </c:pt>
                <c:pt idx="4105">
                  <c:v>13.594653541</c:v>
                </c:pt>
                <c:pt idx="4106">
                  <c:v>13.594587835</c:v>
                </c:pt>
                <c:pt idx="4107">
                  <c:v>13.594528864999999</c:v>
                </c:pt>
                <c:pt idx="4108">
                  <c:v>13.594460809999999</c:v>
                </c:pt>
                <c:pt idx="4109">
                  <c:v>13.594402264999999</c:v>
                </c:pt>
                <c:pt idx="4110">
                  <c:v>13.594334392</c:v>
                </c:pt>
                <c:pt idx="4111">
                  <c:v>13.594273436</c:v>
                </c:pt>
                <c:pt idx="4112">
                  <c:v>13.594208341</c:v>
                </c:pt>
                <c:pt idx="4113">
                  <c:v>13.594144751</c:v>
                </c:pt>
                <c:pt idx="4114">
                  <c:v>13.594087228999999</c:v>
                </c:pt>
                <c:pt idx="4115">
                  <c:v>13.59402575</c:v>
                </c:pt>
                <c:pt idx="4116">
                  <c:v>13.593977011</c:v>
                </c:pt>
                <c:pt idx="4117">
                  <c:v>13.593921905</c:v>
                </c:pt>
                <c:pt idx="4118">
                  <c:v>13.593878036</c:v>
                </c:pt>
                <c:pt idx="4119">
                  <c:v>13.593827371</c:v>
                </c:pt>
                <c:pt idx="4120">
                  <c:v>13.593779434</c:v>
                </c:pt>
                <c:pt idx="4121">
                  <c:v>13.593729484000001</c:v>
                </c:pt>
                <c:pt idx="4122">
                  <c:v>13.593673967000001</c:v>
                </c:pt>
                <c:pt idx="4123">
                  <c:v>13.593624</c:v>
                </c:pt>
                <c:pt idx="4124">
                  <c:v>13.593565162000001</c:v>
                </c:pt>
                <c:pt idx="4125">
                  <c:v>13.593517359</c:v>
                </c:pt>
                <c:pt idx="4126">
                  <c:v>13.593462462</c:v>
                </c:pt>
                <c:pt idx="4127">
                  <c:v>13.593416437</c:v>
                </c:pt>
                <c:pt idx="4128">
                  <c:v>13.593367683</c:v>
                </c:pt>
                <c:pt idx="4129">
                  <c:v>13.593320762999999</c:v>
                </c:pt>
                <c:pt idx="4130">
                  <c:v>13.593279545</c:v>
                </c:pt>
                <c:pt idx="4131">
                  <c:v>13.593232602</c:v>
                </c:pt>
                <c:pt idx="4132">
                  <c:v>13.593195951</c:v>
                </c:pt>
                <c:pt idx="4133">
                  <c:v>13.593150874999999</c:v>
                </c:pt>
                <c:pt idx="4134">
                  <c:v>13.593114532</c:v>
                </c:pt>
                <c:pt idx="4135">
                  <c:v>13.593070817999999</c:v>
                </c:pt>
                <c:pt idx="4136">
                  <c:v>13.593030047999999</c:v>
                </c:pt>
                <c:pt idx="4137">
                  <c:v>13.592989757</c:v>
                </c:pt>
                <c:pt idx="4138">
                  <c:v>13.592940873</c:v>
                </c:pt>
                <c:pt idx="4139">
                  <c:v>13.592899292</c:v>
                </c:pt>
                <c:pt idx="4140">
                  <c:v>13.592770298</c:v>
                </c:pt>
                <c:pt idx="4141">
                  <c:v>13.592737024</c:v>
                </c:pt>
                <c:pt idx="4142">
                  <c:v>13.592702439</c:v>
                </c:pt>
                <c:pt idx="4143">
                  <c:v>13.592702439</c:v>
                </c:pt>
                <c:pt idx="4144">
                  <c:v>13.592702439</c:v>
                </c:pt>
                <c:pt idx="4145">
                  <c:v>13.592670572999999</c:v>
                </c:pt>
                <c:pt idx="4146">
                  <c:v>13.592644768</c:v>
                </c:pt>
                <c:pt idx="4147">
                  <c:v>13.592613050000001</c:v>
                </c:pt>
                <c:pt idx="4148">
                  <c:v>13.59259031</c:v>
                </c:pt>
                <c:pt idx="4149">
                  <c:v>13.592557158</c:v>
                </c:pt>
                <c:pt idx="4150">
                  <c:v>13.592531268</c:v>
                </c:pt>
                <c:pt idx="4151">
                  <c:v>13.592496607999999</c:v>
                </c:pt>
                <c:pt idx="4152">
                  <c:v>13.592465036</c:v>
                </c:pt>
                <c:pt idx="4153">
                  <c:v>13.592433946</c:v>
                </c:pt>
                <c:pt idx="4154">
                  <c:v>13.592401335</c:v>
                </c:pt>
                <c:pt idx="4155">
                  <c:v>13.592379055</c:v>
                </c:pt>
                <c:pt idx="4156">
                  <c:v>13.592351148000001</c:v>
                </c:pt>
                <c:pt idx="4157">
                  <c:v>13.592336086</c:v>
                </c:pt>
                <c:pt idx="4158">
                  <c:v>13.592314460000001</c:v>
                </c:pt>
                <c:pt idx="4159">
                  <c:v>13.592301303999999</c:v>
                </c:pt>
                <c:pt idx="4160">
                  <c:v>13.592284254999999</c:v>
                </c:pt>
                <c:pt idx="4161">
                  <c:v>13.592235834</c:v>
                </c:pt>
                <c:pt idx="4162">
                  <c:v>13.592225818999999</c:v>
                </c:pt>
                <c:pt idx="4163">
                  <c:v>13.59220607</c:v>
                </c:pt>
                <c:pt idx="4164">
                  <c:v>13.59220607</c:v>
                </c:pt>
                <c:pt idx="4165">
                  <c:v>13.59220607</c:v>
                </c:pt>
                <c:pt idx="4166">
                  <c:v>13.592195389</c:v>
                </c:pt>
                <c:pt idx="4167">
                  <c:v>13.592177485000001</c:v>
                </c:pt>
                <c:pt idx="4168">
                  <c:v>13.592164822000001</c:v>
                </c:pt>
                <c:pt idx="4169">
                  <c:v>13.592153557</c:v>
                </c:pt>
                <c:pt idx="4170">
                  <c:v>13.592142474999999</c:v>
                </c:pt>
                <c:pt idx="4171">
                  <c:v>13.592143642</c:v>
                </c:pt>
                <c:pt idx="4172">
                  <c:v>13.592140472000001</c:v>
                </c:pt>
                <c:pt idx="4173">
                  <c:v>13.592151118</c:v>
                </c:pt>
                <c:pt idx="4174">
                  <c:v>13.592155224000001</c:v>
                </c:pt>
                <c:pt idx="4175">
                  <c:v>13.592165958000001</c:v>
                </c:pt>
                <c:pt idx="4176">
                  <c:v>13.592171260000001</c:v>
                </c:pt>
                <c:pt idx="4177">
                  <c:v>13.592175374</c:v>
                </c:pt>
                <c:pt idx="4178">
                  <c:v>13.592181193</c:v>
                </c:pt>
                <c:pt idx="4179">
                  <c:v>13.592179244</c:v>
                </c:pt>
                <c:pt idx="4180">
                  <c:v>13.592186619</c:v>
                </c:pt>
                <c:pt idx="4181">
                  <c:v>13.592185512</c:v>
                </c:pt>
                <c:pt idx="4182">
                  <c:v>13.592202046000001</c:v>
                </c:pt>
                <c:pt idx="4183">
                  <c:v>13.592215447999999</c:v>
                </c:pt>
                <c:pt idx="4184">
                  <c:v>13.592233366</c:v>
                </c:pt>
                <c:pt idx="4185">
                  <c:v>13.592233366</c:v>
                </c:pt>
                <c:pt idx="4186">
                  <c:v>13.592244601999999</c:v>
                </c:pt>
                <c:pt idx="4187">
                  <c:v>13.592264675999999</c:v>
                </c:pt>
                <c:pt idx="4188">
                  <c:v>13.592276915999999</c:v>
                </c:pt>
                <c:pt idx="4189">
                  <c:v>13.592297294</c:v>
                </c:pt>
                <c:pt idx="4190">
                  <c:v>13.59230823</c:v>
                </c:pt>
                <c:pt idx="4191">
                  <c:v>13.592325464</c:v>
                </c:pt>
                <c:pt idx="4192">
                  <c:v>13.592336789000001</c:v>
                </c:pt>
                <c:pt idx="4193">
                  <c:v>13.592346018000001</c:v>
                </c:pt>
                <c:pt idx="4194">
                  <c:v>13.592358962</c:v>
                </c:pt>
                <c:pt idx="4195">
                  <c:v>13.5923651</c:v>
                </c:pt>
                <c:pt idx="4196">
                  <c:v>13.592381809000001</c:v>
                </c:pt>
                <c:pt idx="4197">
                  <c:v>13.592399757000001</c:v>
                </c:pt>
                <c:pt idx="4198">
                  <c:v>13.592414993</c:v>
                </c:pt>
                <c:pt idx="4199">
                  <c:v>13.592435313999999</c:v>
                </c:pt>
                <c:pt idx="4200">
                  <c:v>13.592464987</c:v>
                </c:pt>
                <c:pt idx="4201">
                  <c:v>13.592498793000001</c:v>
                </c:pt>
                <c:pt idx="4202">
                  <c:v>13.59253212</c:v>
                </c:pt>
                <c:pt idx="4203">
                  <c:v>13.592573452</c:v>
                </c:pt>
                <c:pt idx="4204">
                  <c:v>13.59260542</c:v>
                </c:pt>
                <c:pt idx="4205">
                  <c:v>13.592645111</c:v>
                </c:pt>
                <c:pt idx="4206">
                  <c:v>13.592673334000001</c:v>
                </c:pt>
                <c:pt idx="4207">
                  <c:v>13.592706502</c:v>
                </c:pt>
                <c:pt idx="4208">
                  <c:v>13.592733190000001</c:v>
                </c:pt>
                <c:pt idx="4209">
                  <c:v>13.59276069</c:v>
                </c:pt>
                <c:pt idx="4210">
                  <c:v>13.592793972000001</c:v>
                </c:pt>
                <c:pt idx="4211">
                  <c:v>13.592869133000001</c:v>
                </c:pt>
                <c:pt idx="4212">
                  <c:v>13.592824837</c:v>
                </c:pt>
                <c:pt idx="4213">
                  <c:v>13.592908723000001</c:v>
                </c:pt>
                <c:pt idx="4214">
                  <c:v>13.592961522</c:v>
                </c:pt>
                <c:pt idx="4215">
                  <c:v>13.593010143000001</c:v>
                </c:pt>
                <c:pt idx="4216">
                  <c:v>13.593065108999999</c:v>
                </c:pt>
                <c:pt idx="4217">
                  <c:v>13.593186145000001</c:v>
                </c:pt>
                <c:pt idx="4218">
                  <c:v>13.593231659000001</c:v>
                </c:pt>
                <c:pt idx="4219">
                  <c:v>13.593280954000001</c:v>
                </c:pt>
                <c:pt idx="4220">
                  <c:v>13.593280954000001</c:v>
                </c:pt>
                <c:pt idx="4221">
                  <c:v>13.593339072999999</c:v>
                </c:pt>
                <c:pt idx="4222">
                  <c:v>13.593384131000001</c:v>
                </c:pt>
                <c:pt idx="4223">
                  <c:v>13.593433176</c:v>
                </c:pt>
                <c:pt idx="4224">
                  <c:v>13.593476509</c:v>
                </c:pt>
                <c:pt idx="4225">
                  <c:v>13.593521505</c:v>
                </c:pt>
                <c:pt idx="4226">
                  <c:v>13.593573421</c:v>
                </c:pt>
                <c:pt idx="4227">
                  <c:v>13.593630133</c:v>
                </c:pt>
                <c:pt idx="4228">
                  <c:v>13.593689085999999</c:v>
                </c:pt>
                <c:pt idx="4229">
                  <c:v>13.593755065</c:v>
                </c:pt>
                <c:pt idx="4230">
                  <c:v>13.593831762000001</c:v>
                </c:pt>
                <c:pt idx="4231">
                  <c:v>13.593870559999999</c:v>
                </c:pt>
                <c:pt idx="4232">
                  <c:v>13.593989697</c:v>
                </c:pt>
                <c:pt idx="4233">
                  <c:v>13.594020337</c:v>
                </c:pt>
                <c:pt idx="4234">
                  <c:v>13.594108617</c:v>
                </c:pt>
                <c:pt idx="4235">
                  <c:v>13.594174709000001</c:v>
                </c:pt>
                <c:pt idx="4236">
                  <c:v>13.594209532000001</c:v>
                </c:pt>
                <c:pt idx="4237">
                  <c:v>13.594226513000001</c:v>
                </c:pt>
                <c:pt idx="4238">
                  <c:v>13.594339949</c:v>
                </c:pt>
                <c:pt idx="4239">
                  <c:v>13.594398802000001</c:v>
                </c:pt>
                <c:pt idx="4240">
                  <c:v>13.594480957</c:v>
                </c:pt>
                <c:pt idx="4241">
                  <c:v>13.594553986999999</c:v>
                </c:pt>
                <c:pt idx="4242">
                  <c:v>13.594609302</c:v>
                </c:pt>
                <c:pt idx="4243">
                  <c:v>13.594707743000001</c:v>
                </c:pt>
                <c:pt idx="4244">
                  <c:v>13.594739282000001</c:v>
                </c:pt>
                <c:pt idx="4245">
                  <c:v>13.594888392</c:v>
                </c:pt>
                <c:pt idx="4246">
                  <c:v>13.594925416000001</c:v>
                </c:pt>
                <c:pt idx="4247">
                  <c:v>13.59497899</c:v>
                </c:pt>
                <c:pt idx="4248">
                  <c:v>13.595074507</c:v>
                </c:pt>
                <c:pt idx="4249">
                  <c:v>13.59516367</c:v>
                </c:pt>
                <c:pt idx="4250">
                  <c:v>13.595276821000001</c:v>
                </c:pt>
                <c:pt idx="4251">
                  <c:v>13.59543807</c:v>
                </c:pt>
                <c:pt idx="4252">
                  <c:v>13.59528905</c:v>
                </c:pt>
                <c:pt idx="4253">
                  <c:v>13.595511504999999</c:v>
                </c:pt>
                <c:pt idx="4254">
                  <c:v>13.595486522</c:v>
                </c:pt>
                <c:pt idx="4255">
                  <c:v>13.595658426</c:v>
                </c:pt>
                <c:pt idx="4256">
                  <c:v>13.595747007</c:v>
                </c:pt>
                <c:pt idx="4257">
                  <c:v>13.595762611</c:v>
                </c:pt>
                <c:pt idx="4258">
                  <c:v>13.595888532</c:v>
                </c:pt>
                <c:pt idx="4259">
                  <c:v>13.596032933</c:v>
                </c:pt>
                <c:pt idx="4260">
                  <c:v>13.596077075</c:v>
                </c:pt>
                <c:pt idx="4262">
                  <c:v>13.596299704</c:v>
                </c:pt>
                <c:pt idx="4263">
                  <c:v>13.596425561</c:v>
                </c:pt>
                <c:pt idx="4264">
                  <c:v>13.596407208</c:v>
                </c:pt>
                <c:pt idx="4265">
                  <c:v>13.596491429</c:v>
                </c:pt>
                <c:pt idx="4266">
                  <c:v>13.596554845</c:v>
                </c:pt>
                <c:pt idx="4267">
                  <c:v>13.596622772</c:v>
                </c:pt>
                <c:pt idx="4268">
                  <c:v>13.596845695000001</c:v>
                </c:pt>
                <c:pt idx="4269">
                  <c:v>13.596974542</c:v>
                </c:pt>
                <c:pt idx="4270">
                  <c:v>13.596993588</c:v>
                </c:pt>
                <c:pt idx="4271">
                  <c:v>13.597075373999999</c:v>
                </c:pt>
                <c:pt idx="4272">
                  <c:v>13.597229196000001</c:v>
                </c:pt>
                <c:pt idx="4273">
                  <c:v>13.597423606</c:v>
                </c:pt>
                <c:pt idx="4274">
                  <c:v>13.597766711</c:v>
                </c:pt>
                <c:pt idx="4275">
                  <c:v>13.597816581</c:v>
                </c:pt>
                <c:pt idx="4276">
                  <c:v>13.597720313</c:v>
                </c:pt>
                <c:pt idx="4277">
                  <c:v>13.598090149000001</c:v>
                </c:pt>
                <c:pt idx="4278">
                  <c:v>13.597921066</c:v>
                </c:pt>
                <c:pt idx="4279">
                  <c:v>13.598345972000001</c:v>
                </c:pt>
                <c:pt idx="4280">
                  <c:v>13.598345972000001</c:v>
                </c:pt>
                <c:pt idx="4281">
                  <c:v>13.598392587999999</c:v>
                </c:pt>
                <c:pt idx="4282">
                  <c:v>13.599412754999999</c:v>
                </c:pt>
                <c:pt idx="4283">
                  <c:v>13.599696452</c:v>
                </c:pt>
                <c:pt idx="4284">
                  <c:v>13.600031121000001</c:v>
                </c:pt>
                <c:pt idx="4285">
                  <c:v>13.599214611000001</c:v>
                </c:pt>
                <c:pt idx="4286">
                  <c:v>13.598553697</c:v>
                </c:pt>
                <c:pt idx="4287">
                  <c:v>13.598849514999999</c:v>
                </c:pt>
                <c:pt idx="4288">
                  <c:v>13.601313884</c:v>
                </c:pt>
                <c:pt idx="4289">
                  <c:v>13.600289496</c:v>
                </c:pt>
                <c:pt idx="4290">
                  <c:v>13.599515415999999</c:v>
                </c:pt>
                <c:pt idx="4291">
                  <c:v>13.600070430000001</c:v>
                </c:pt>
                <c:pt idx="4292">
                  <c:v>13.600070430000001</c:v>
                </c:pt>
                <c:pt idx="4293">
                  <c:v>13.600148578000001</c:v>
                </c:pt>
                <c:pt idx="4294">
                  <c:v>13.600286828</c:v>
                </c:pt>
                <c:pt idx="4295">
                  <c:v>13.600466895</c:v>
                </c:pt>
                <c:pt idx="4296">
                  <c:v>13.600466895</c:v>
                </c:pt>
                <c:pt idx="4297">
                  <c:v>13.600586420000001</c:v>
                </c:pt>
                <c:pt idx="4298">
                  <c:v>13.601147428000001</c:v>
                </c:pt>
                <c:pt idx="4299">
                  <c:v>13.600874523</c:v>
                </c:pt>
                <c:pt idx="4300">
                  <c:v>13.60095477</c:v>
                </c:pt>
                <c:pt idx="4301">
                  <c:v>13.601451092</c:v>
                </c:pt>
                <c:pt idx="4302">
                  <c:v>13.602326146999999</c:v>
                </c:pt>
                <c:pt idx="4303">
                  <c:v>13.602326146999999</c:v>
                </c:pt>
                <c:pt idx="4304">
                  <c:v>13.602534071999999</c:v>
                </c:pt>
                <c:pt idx="4305">
                  <c:v>13.602534071999999</c:v>
                </c:pt>
                <c:pt idx="4306">
                  <c:v>13.601740212999999</c:v>
                </c:pt>
                <c:pt idx="4307">
                  <c:v>13.601257285000001</c:v>
                </c:pt>
                <c:pt idx="4308">
                  <c:v>13.603618224</c:v>
                </c:pt>
                <c:pt idx="4309">
                  <c:v>13.603012674</c:v>
                </c:pt>
                <c:pt idx="4310">
                  <c:v>13.602734571999999</c:v>
                </c:pt>
                <c:pt idx="4311">
                  <c:v>13.603991698</c:v>
                </c:pt>
                <c:pt idx="4312">
                  <c:v>13.604096015</c:v>
                </c:pt>
                <c:pt idx="4313">
                  <c:v>13.602052072999999</c:v>
                </c:pt>
                <c:pt idx="4314">
                  <c:v>13.60430481</c:v>
                </c:pt>
                <c:pt idx="4315">
                  <c:v>13.602765006</c:v>
                </c:pt>
                <c:pt idx="4316">
                  <c:v>13.604661741999999</c:v>
                </c:pt>
                <c:pt idx="4317">
                  <c:v>13.604015465</c:v>
                </c:pt>
                <c:pt idx="4318">
                  <c:v>13.603919427999999</c:v>
                </c:pt>
                <c:pt idx="4319">
                  <c:v>13.604060390000001</c:v>
                </c:pt>
                <c:pt idx="4320">
                  <c:v>13.605085101</c:v>
                </c:pt>
                <c:pt idx="4321">
                  <c:v>13.605433712</c:v>
                </c:pt>
                <c:pt idx="4322">
                  <c:v>13.604601004999999</c:v>
                </c:pt>
                <c:pt idx="4323">
                  <c:v>13.604345131000001</c:v>
                </c:pt>
                <c:pt idx="4324">
                  <c:v>13.604345131000001</c:v>
                </c:pt>
                <c:pt idx="4325">
                  <c:v>13.604473238000001</c:v>
                </c:pt>
                <c:pt idx="4326">
                  <c:v>13.604561196000001</c:v>
                </c:pt>
                <c:pt idx="4327">
                  <c:v>13.604192733</c:v>
                </c:pt>
                <c:pt idx="4328">
                  <c:v>13.604247144</c:v>
                </c:pt>
                <c:pt idx="4329">
                  <c:v>13.604631539</c:v>
                </c:pt>
                <c:pt idx="4330">
                  <c:v>13.604631539</c:v>
                </c:pt>
                <c:pt idx="4331">
                  <c:v>13.604486809999999</c:v>
                </c:pt>
                <c:pt idx="4332">
                  <c:v>13.605052406</c:v>
                </c:pt>
                <c:pt idx="4333">
                  <c:v>13.604816187999999</c:v>
                </c:pt>
                <c:pt idx="4334">
                  <c:v>13.604550608</c:v>
                </c:pt>
                <c:pt idx="4335">
                  <c:v>13.604807723</c:v>
                </c:pt>
                <c:pt idx="4336">
                  <c:v>13.605116185</c:v>
                </c:pt>
                <c:pt idx="4337">
                  <c:v>13.60517317</c:v>
                </c:pt>
                <c:pt idx="4338">
                  <c:v>13.60517317</c:v>
                </c:pt>
                <c:pt idx="4339">
                  <c:v>13.604703011</c:v>
                </c:pt>
                <c:pt idx="4340">
                  <c:v>13.604632403</c:v>
                </c:pt>
                <c:pt idx="4341">
                  <c:v>13.605075268</c:v>
                </c:pt>
                <c:pt idx="4342">
                  <c:v>13.604717129999999</c:v>
                </c:pt>
                <c:pt idx="4343">
                  <c:v>13.604210596</c:v>
                </c:pt>
                <c:pt idx="4344">
                  <c:v>13.606217302999999</c:v>
                </c:pt>
                <c:pt idx="4345">
                  <c:v>13.604386523000001</c:v>
                </c:pt>
                <c:pt idx="4346">
                  <c:v>13.605185560000001</c:v>
                </c:pt>
                <c:pt idx="4347">
                  <c:v>13.604386523000001</c:v>
                </c:pt>
                <c:pt idx="4348">
                  <c:v>13.603894477000001</c:v>
                </c:pt>
                <c:pt idx="4352">
                  <c:v>13.603489518</c:v>
                </c:pt>
                <c:pt idx="4353">
                  <c:v>13.603306259</c:v>
                </c:pt>
                <c:pt idx="4354">
                  <c:v>13.603198647999999</c:v>
                </c:pt>
                <c:pt idx="4355">
                  <c:v>13.603059017</c:v>
                </c:pt>
                <c:pt idx="4356">
                  <c:v>13.602947061</c:v>
                </c:pt>
                <c:pt idx="4357">
                  <c:v>13.602867091</c:v>
                </c:pt>
                <c:pt idx="4358">
                  <c:v>13.602886369</c:v>
                </c:pt>
                <c:pt idx="4359">
                  <c:v>13.602673985999999</c:v>
                </c:pt>
                <c:pt idx="4364">
                  <c:v>13.602253803</c:v>
                </c:pt>
                <c:pt idx="4365">
                  <c:v>13.602253565</c:v>
                </c:pt>
                <c:pt idx="4366">
                  <c:v>13.601975069</c:v>
                </c:pt>
                <c:pt idx="4367">
                  <c:v>13.601962488</c:v>
                </c:pt>
                <c:pt idx="4368">
                  <c:v>13.601843476999999</c:v>
                </c:pt>
                <c:pt idx="4369">
                  <c:v>13.6017525</c:v>
                </c:pt>
                <c:pt idx="4370">
                  <c:v>13.601610451000001</c:v>
                </c:pt>
                <c:pt idx="4371">
                  <c:v>13.601537327999999</c:v>
                </c:pt>
                <c:pt idx="4372">
                  <c:v>13.601428898</c:v>
                </c:pt>
                <c:pt idx="4373">
                  <c:v>13.601418624000001</c:v>
                </c:pt>
                <c:pt idx="4374">
                  <c:v>13.601273039000001</c:v>
                </c:pt>
                <c:pt idx="4375">
                  <c:v>13.601192294000001</c:v>
                </c:pt>
                <c:pt idx="4376">
                  <c:v>13.601112153000001</c:v>
                </c:pt>
                <c:pt idx="4377">
                  <c:v>13.600989149</c:v>
                </c:pt>
                <c:pt idx="4378">
                  <c:v>13.60092246</c:v>
                </c:pt>
                <c:pt idx="4379">
                  <c:v>13.600841286</c:v>
                </c:pt>
                <c:pt idx="4380">
                  <c:v>13.600727845</c:v>
                </c:pt>
                <c:pt idx="4381">
                  <c:v>13.600649841999999</c:v>
                </c:pt>
                <c:pt idx="4382">
                  <c:v>13.600551384999999</c:v>
                </c:pt>
                <c:pt idx="4383">
                  <c:v>13.600462292</c:v>
                </c:pt>
                <c:pt idx="4384">
                  <c:v>13.600353307000001</c:v>
                </c:pt>
                <c:pt idx="4385">
                  <c:v>13.600233874000001</c:v>
                </c:pt>
                <c:pt idx="4386">
                  <c:v>13.600207553000001</c:v>
                </c:pt>
                <c:pt idx="4387">
                  <c:v>13.60006868</c:v>
                </c:pt>
                <c:pt idx="4388">
                  <c:v>13.600059269999999</c:v>
                </c:pt>
                <c:pt idx="4389">
                  <c:v>13.599983799</c:v>
                </c:pt>
                <c:pt idx="4390">
                  <c:v>13.599916271</c:v>
                </c:pt>
                <c:pt idx="4391">
                  <c:v>13.599838504999999</c:v>
                </c:pt>
                <c:pt idx="4392">
                  <c:v>13.599760906</c:v>
                </c:pt>
                <c:pt idx="4393">
                  <c:v>13.599679032999999</c:v>
                </c:pt>
                <c:pt idx="4394">
                  <c:v>13.599581365000001</c:v>
                </c:pt>
                <c:pt idx="4395">
                  <c:v>13.599510786</c:v>
                </c:pt>
                <c:pt idx="4396">
                  <c:v>13.599422873</c:v>
                </c:pt>
                <c:pt idx="4397">
                  <c:v>13.599348186</c:v>
                </c:pt>
                <c:pt idx="4398">
                  <c:v>13.599268988</c:v>
                </c:pt>
                <c:pt idx="4399">
                  <c:v>13.599200552999999</c:v>
                </c:pt>
                <c:pt idx="4400">
                  <c:v>13.599130663</c:v>
                </c:pt>
                <c:pt idx="4401">
                  <c:v>13.599063259999999</c:v>
                </c:pt>
                <c:pt idx="4402">
                  <c:v>13.599000998999999</c:v>
                </c:pt>
                <c:pt idx="4403">
                  <c:v>13.598930129999999</c:v>
                </c:pt>
                <c:pt idx="4404">
                  <c:v>13.598873469000001</c:v>
                </c:pt>
                <c:pt idx="4405">
                  <c:v>13.598796755</c:v>
                </c:pt>
                <c:pt idx="4406">
                  <c:v>13.598727407</c:v>
                </c:pt>
                <c:pt idx="4407">
                  <c:v>13.598727658</c:v>
                </c:pt>
                <c:pt idx="4408">
                  <c:v>13.5985724</c:v>
                </c:pt>
                <c:pt idx="4409">
                  <c:v>13.598494678</c:v>
                </c:pt>
                <c:pt idx="4410">
                  <c:v>13.598413497999999</c:v>
                </c:pt>
                <c:pt idx="4411">
                  <c:v>13.598340421</c:v>
                </c:pt>
                <c:pt idx="4412">
                  <c:v>13.598260864</c:v>
                </c:pt>
                <c:pt idx="4413">
                  <c:v>13.598194341999999</c:v>
                </c:pt>
                <c:pt idx="4414">
                  <c:v>13.598122447</c:v>
                </c:pt>
                <c:pt idx="4415">
                  <c:v>13.598061322</c:v>
                </c:pt>
                <c:pt idx="4416">
                  <c:v>13.597999111</c:v>
                </c:pt>
                <c:pt idx="4417">
                  <c:v>13.597938579999999</c:v>
                </c:pt>
                <c:pt idx="4418">
                  <c:v>13.597881726000001</c:v>
                </c:pt>
                <c:pt idx="4419">
                  <c:v>13.597816463999999</c:v>
                </c:pt>
                <c:pt idx="4420">
                  <c:v>13.597757628</c:v>
                </c:pt>
                <c:pt idx="4421">
                  <c:v>13.597686377</c:v>
                </c:pt>
                <c:pt idx="4422">
                  <c:v>13.59762134</c:v>
                </c:pt>
                <c:pt idx="4423">
                  <c:v>13.597547804</c:v>
                </c:pt>
                <c:pt idx="4424">
                  <c:v>13.597478642</c:v>
                </c:pt>
                <c:pt idx="4425">
                  <c:v>13.597410896</c:v>
                </c:pt>
                <c:pt idx="4426">
                  <c:v>13.597342020999999</c:v>
                </c:pt>
                <c:pt idx="4427">
                  <c:v>13.59728318</c:v>
                </c:pt>
                <c:pt idx="4428">
                  <c:v>13.597301865</c:v>
                </c:pt>
                <c:pt idx="4429">
                  <c:v>13.597166724999999</c:v>
                </c:pt>
                <c:pt idx="4430">
                  <c:v>13.597105168000001</c:v>
                </c:pt>
                <c:pt idx="4431">
                  <c:v>13.597050083999999</c:v>
                </c:pt>
                <c:pt idx="4432">
                  <c:v>13.596994154000001</c:v>
                </c:pt>
                <c:pt idx="4433">
                  <c:v>13.596930156999999</c:v>
                </c:pt>
                <c:pt idx="4434">
                  <c:v>13.596868710000001</c:v>
                </c:pt>
                <c:pt idx="4435">
                  <c:v>13.59679903</c:v>
                </c:pt>
                <c:pt idx="4436">
                  <c:v>13.596737732999999</c:v>
                </c:pt>
                <c:pt idx="4437">
                  <c:v>13.596666548</c:v>
                </c:pt>
                <c:pt idx="4438">
                  <c:v>13.596604099</c:v>
                </c:pt>
                <c:pt idx="4439">
                  <c:v>13.596534569999999</c:v>
                </c:pt>
                <c:pt idx="4440">
                  <c:v>13.596469672</c:v>
                </c:pt>
                <c:pt idx="4441">
                  <c:v>13.596406218</c:v>
                </c:pt>
                <c:pt idx="4442">
                  <c:v>13.596342456</c:v>
                </c:pt>
                <c:pt idx="4443">
                  <c:v>13.59628919</c:v>
                </c:pt>
                <c:pt idx="4444">
                  <c:v>13.596230692000001</c:v>
                </c:pt>
                <c:pt idx="4445">
                  <c:v>13.596184705000001</c:v>
                </c:pt>
                <c:pt idx="4446">
                  <c:v>13.596130718</c:v>
                </c:pt>
                <c:pt idx="4447">
                  <c:v>13.596082343000001</c:v>
                </c:pt>
                <c:pt idx="4448">
                  <c:v>13.596027224</c:v>
                </c:pt>
                <c:pt idx="4449">
                  <c:v>13.595968996</c:v>
                </c:pt>
                <c:pt idx="4450">
                  <c:v>13.595912513</c:v>
                </c:pt>
                <c:pt idx="4451">
                  <c:v>13.595848005000001</c:v>
                </c:pt>
                <c:pt idx="4452">
                  <c:v>13.595792681000001</c:v>
                </c:pt>
                <c:pt idx="4453">
                  <c:v>13.595730554999999</c:v>
                </c:pt>
                <c:pt idx="4454">
                  <c:v>13.595679200999999</c:v>
                </c:pt>
                <c:pt idx="4455">
                  <c:v>13.595622814</c:v>
                </c:pt>
                <c:pt idx="4456">
                  <c:v>13.595571575999999</c:v>
                </c:pt>
                <c:pt idx="4457">
                  <c:v>13.595521162000001</c:v>
                </c:pt>
                <c:pt idx="4458">
                  <c:v>13.595466577</c:v>
                </c:pt>
                <c:pt idx="4459">
                  <c:v>13.595424439</c:v>
                </c:pt>
                <c:pt idx="4460">
                  <c:v>13.595365212999999</c:v>
                </c:pt>
                <c:pt idx="4461">
                  <c:v>13.595315555000001</c:v>
                </c:pt>
                <c:pt idx="4462">
                  <c:v>13.595256526</c:v>
                </c:pt>
                <c:pt idx="4463">
                  <c:v>13.595203550000001</c:v>
                </c:pt>
                <c:pt idx="4464">
                  <c:v>13.595144898999999</c:v>
                </c:pt>
                <c:pt idx="4465">
                  <c:v>13.595085558999999</c:v>
                </c:pt>
                <c:pt idx="4466">
                  <c:v>13.595030092</c:v>
                </c:pt>
                <c:pt idx="4467">
                  <c:v>13.594968975</c:v>
                </c:pt>
                <c:pt idx="4468">
                  <c:v>13.594918325</c:v>
                </c:pt>
                <c:pt idx="4469">
                  <c:v>13.594860379</c:v>
                </c:pt>
                <c:pt idx="4470">
                  <c:v>13.594813675999999</c:v>
                </c:pt>
                <c:pt idx="4471">
                  <c:v>13.594762283</c:v>
                </c:pt>
                <c:pt idx="4472">
                  <c:v>13.594717392</c:v>
                </c:pt>
                <c:pt idx="4473">
                  <c:v>13.594674596000001</c:v>
                </c:pt>
                <c:pt idx="4474">
                  <c:v>13.594629894000001</c:v>
                </c:pt>
                <c:pt idx="4475">
                  <c:v>13.594592635</c:v>
                </c:pt>
                <c:pt idx="4476">
                  <c:v>13.594545368</c:v>
                </c:pt>
                <c:pt idx="4477">
                  <c:v>13.594506319000001</c:v>
                </c:pt>
                <c:pt idx="4478">
                  <c:v>13.594456334</c:v>
                </c:pt>
                <c:pt idx="4479">
                  <c:v>13.59441195</c:v>
                </c:pt>
                <c:pt idx="4480">
                  <c:v>13.594363007</c:v>
                </c:pt>
                <c:pt idx="4481">
                  <c:v>13.594315582</c:v>
                </c:pt>
                <c:pt idx="4482">
                  <c:v>13.594273984000001</c:v>
                </c:pt>
                <c:pt idx="4483">
                  <c:v>13.594228034</c:v>
                </c:pt>
                <c:pt idx="4484">
                  <c:v>13.594193538000001</c:v>
                </c:pt>
                <c:pt idx="4485">
                  <c:v>13.59415094</c:v>
                </c:pt>
                <c:pt idx="4486">
                  <c:v>13.594118042</c:v>
                </c:pt>
                <c:pt idx="4487">
                  <c:v>13.594077867999999</c:v>
                </c:pt>
                <c:pt idx="4488">
                  <c:v>13.594040918999999</c:v>
                </c:pt>
                <c:pt idx="4489">
                  <c:v>13.594003192000001</c:v>
                </c:pt>
                <c:pt idx="4490">
                  <c:v>13.59396169</c:v>
                </c:pt>
                <c:pt idx="4491">
                  <c:v>13.593926958999999</c:v>
                </c:pt>
                <c:pt idx="4492">
                  <c:v>13.593883834</c:v>
                </c:pt>
                <c:pt idx="4493">
                  <c:v>13.593848924</c:v>
                </c:pt>
                <c:pt idx="4494">
                  <c:v>13.593810433</c:v>
                </c:pt>
                <c:pt idx="4495">
                  <c:v>13.593772660000001</c:v>
                </c:pt>
                <c:pt idx="4496">
                  <c:v>13.593731889000001</c:v>
                </c:pt>
                <c:pt idx="4497">
                  <c:v>13.593693119999999</c:v>
                </c:pt>
                <c:pt idx="4498">
                  <c:v>13.593660849999999</c:v>
                </c:pt>
                <c:pt idx="4499">
                  <c:v>13.593624985</c:v>
                </c:pt>
                <c:pt idx="4500">
                  <c:v>13.593601487999999</c:v>
                </c:pt>
                <c:pt idx="4501">
                  <c:v>13.593571236000001</c:v>
                </c:pt>
                <c:pt idx="4502">
                  <c:v>13.593551971</c:v>
                </c:pt>
                <c:pt idx="4503">
                  <c:v>13.593525784000001</c:v>
                </c:pt>
                <c:pt idx="4504">
                  <c:v>13.593502356</c:v>
                </c:pt>
                <c:pt idx="4505">
                  <c:v>13.593477077999999</c:v>
                </c:pt>
                <c:pt idx="4506">
                  <c:v>13.593446760999999</c:v>
                </c:pt>
                <c:pt idx="4507">
                  <c:v>13.593422962</c:v>
                </c:pt>
                <c:pt idx="4508">
                  <c:v>13.593391671999999</c:v>
                </c:pt>
                <c:pt idx="4509">
                  <c:v>13.593372434999999</c:v>
                </c:pt>
                <c:pt idx="4510">
                  <c:v>13.593346972000001</c:v>
                </c:pt>
                <c:pt idx="4511">
                  <c:v>13.593331062000001</c:v>
                </c:pt>
                <c:pt idx="4512">
                  <c:v>13.593313045</c:v>
                </c:pt>
                <c:pt idx="4513">
                  <c:v>13.593296721</c:v>
                </c:pt>
                <c:pt idx="4514">
                  <c:v>13.593284239999999</c:v>
                </c:pt>
                <c:pt idx="4515">
                  <c:v>13.593271598999999</c:v>
                </c:pt>
                <c:pt idx="4516">
                  <c:v>13.593258573</c:v>
                </c:pt>
                <c:pt idx="4517">
                  <c:v>13.593236084000001</c:v>
                </c:pt>
                <c:pt idx="4518">
                  <c:v>13.593222882999999</c:v>
                </c:pt>
                <c:pt idx="4519">
                  <c:v>13.593202525000001</c:v>
                </c:pt>
                <c:pt idx="4520">
                  <c:v>13.593185767</c:v>
                </c:pt>
                <c:pt idx="4521">
                  <c:v>13.593169067</c:v>
                </c:pt>
                <c:pt idx="4522">
                  <c:v>13.593149364</c:v>
                </c:pt>
                <c:pt idx="4523">
                  <c:v>13.593138924</c:v>
                </c:pt>
                <c:pt idx="4524">
                  <c:v>13.593122516999999</c:v>
                </c:pt>
                <c:pt idx="4525">
                  <c:v>13.593118948000001</c:v>
                </c:pt>
                <c:pt idx="4526">
                  <c:v>13.593208343000001</c:v>
                </c:pt>
                <c:pt idx="4527">
                  <c:v>13.593110245</c:v>
                </c:pt>
                <c:pt idx="4528">
                  <c:v>13.593112344</c:v>
                </c:pt>
                <c:pt idx="4529">
                  <c:v>13.593120269</c:v>
                </c:pt>
                <c:pt idx="4530">
                  <c:v>13.593120269</c:v>
                </c:pt>
                <c:pt idx="4531">
                  <c:v>13.593122448000001</c:v>
                </c:pt>
                <c:pt idx="4532">
                  <c:v>13.593133583</c:v>
                </c:pt>
                <c:pt idx="4533">
                  <c:v>13.593134567</c:v>
                </c:pt>
                <c:pt idx="4534">
                  <c:v>13.593143016000001</c:v>
                </c:pt>
                <c:pt idx="4535">
                  <c:v>13.593141483</c:v>
                </c:pt>
                <c:pt idx="4536">
                  <c:v>13.593151391999999</c:v>
                </c:pt>
                <c:pt idx="4537">
                  <c:v>13.593150316999999</c:v>
                </c:pt>
                <c:pt idx="4538">
                  <c:v>13.593149761999999</c:v>
                </c:pt>
                <c:pt idx="4539">
                  <c:v>13.593160885</c:v>
                </c:pt>
                <c:pt idx="4540">
                  <c:v>13.593167272000001</c:v>
                </c:pt>
                <c:pt idx="4541">
                  <c:v>13.593186569</c:v>
                </c:pt>
                <c:pt idx="4542">
                  <c:v>13.593198993</c:v>
                </c:pt>
                <c:pt idx="4543">
                  <c:v>13.593219033</c:v>
                </c:pt>
                <c:pt idx="4544">
                  <c:v>13.593234519999999</c:v>
                </c:pt>
                <c:pt idx="4545">
                  <c:v>13.593249703</c:v>
                </c:pt>
                <c:pt idx="4546">
                  <c:v>13.593268977999999</c:v>
                </c:pt>
                <c:pt idx="4547">
                  <c:v>13.593281342999999</c:v>
                </c:pt>
                <c:pt idx="4548">
                  <c:v>13.593304051</c:v>
                </c:pt>
                <c:pt idx="4549">
                  <c:v>13.593316534</c:v>
                </c:pt>
                <c:pt idx="4550">
                  <c:v>13.593335546</c:v>
                </c:pt>
                <c:pt idx="4551">
                  <c:v>13.593347833999999</c:v>
                </c:pt>
                <c:pt idx="4552">
                  <c:v>13.593365864000001</c:v>
                </c:pt>
                <c:pt idx="4553">
                  <c:v>13.593386293</c:v>
                </c:pt>
                <c:pt idx="4554">
                  <c:v>13.593407377</c:v>
                </c:pt>
                <c:pt idx="4555">
                  <c:v>13.593440580999999</c:v>
                </c:pt>
                <c:pt idx="4556">
                  <c:v>13.593469503</c:v>
                </c:pt>
                <c:pt idx="4557">
                  <c:v>13.593511942999999</c:v>
                </c:pt>
                <c:pt idx="4558">
                  <c:v>13.593546991</c:v>
                </c:pt>
                <c:pt idx="4559">
                  <c:v>13.593589018999999</c:v>
                </c:pt>
                <c:pt idx="4560">
                  <c:v>13.593625232999999</c:v>
                </c:pt>
                <c:pt idx="4561">
                  <c:v>13.593767867</c:v>
                </c:pt>
                <c:pt idx="4562">
                  <c:v>13.593694801</c:v>
                </c:pt>
                <c:pt idx="4563">
                  <c:v>13.593722899999999</c:v>
                </c:pt>
                <c:pt idx="4564">
                  <c:v>13.593760423000001</c:v>
                </c:pt>
                <c:pt idx="4565">
                  <c:v>13.593791168999999</c:v>
                </c:pt>
                <c:pt idx="4566">
                  <c:v>13.593834546</c:v>
                </c:pt>
                <c:pt idx="4567">
                  <c:v>13.593874797</c:v>
                </c:pt>
                <c:pt idx="4568">
                  <c:v>13.593923251</c:v>
                </c:pt>
                <c:pt idx="4569">
                  <c:v>13.593975115999999</c:v>
                </c:pt>
                <c:pt idx="4570">
                  <c:v>13.594025024</c:v>
                </c:pt>
                <c:pt idx="4571">
                  <c:v>13.594080151</c:v>
                </c:pt>
                <c:pt idx="4572">
                  <c:v>13.594122793</c:v>
                </c:pt>
                <c:pt idx="4573">
                  <c:v>13.594176483</c:v>
                </c:pt>
                <c:pt idx="4574">
                  <c:v>13.594221217999999</c:v>
                </c:pt>
                <c:pt idx="4575">
                  <c:v>13.594271889</c:v>
                </c:pt>
                <c:pt idx="4576">
                  <c:v>13.594362185</c:v>
                </c:pt>
                <c:pt idx="4577">
                  <c:v>13.594317368</c:v>
                </c:pt>
                <c:pt idx="4578">
                  <c:v>13.594410828999999</c:v>
                </c:pt>
                <c:pt idx="4579">
                  <c:v>13.594454129000001</c:v>
                </c:pt>
                <c:pt idx="4580">
                  <c:v>13.594509339</c:v>
                </c:pt>
                <c:pt idx="4581">
                  <c:v>13.594558381000001</c:v>
                </c:pt>
                <c:pt idx="4582">
                  <c:v>13.594681190999999</c:v>
                </c:pt>
                <c:pt idx="4583">
                  <c:v>13.594681190999999</c:v>
                </c:pt>
                <c:pt idx="4584">
                  <c:v>13.594750508000001</c:v>
                </c:pt>
                <c:pt idx="4585">
                  <c:v>13.594823114</c:v>
                </c:pt>
                <c:pt idx="4586">
                  <c:v>13.594894044</c:v>
                </c:pt>
                <c:pt idx="4587">
                  <c:v>13.594972822000001</c:v>
                </c:pt>
                <c:pt idx="4588">
                  <c:v>13.595234085</c:v>
                </c:pt>
                <c:pt idx="4589">
                  <c:v>13.595157809</c:v>
                </c:pt>
                <c:pt idx="4590">
                  <c:v>13.595183234</c:v>
                </c:pt>
                <c:pt idx="4591">
                  <c:v>13.59525191</c:v>
                </c:pt>
                <c:pt idx="4592">
                  <c:v>13.595321133000001</c:v>
                </c:pt>
                <c:pt idx="4593">
                  <c:v>13.595381994</c:v>
                </c:pt>
                <c:pt idx="4594">
                  <c:v>13.595457855999999</c:v>
                </c:pt>
                <c:pt idx="4595">
                  <c:v>13.595501394999999</c:v>
                </c:pt>
                <c:pt idx="4596">
                  <c:v>13.595587954999999</c:v>
                </c:pt>
                <c:pt idx="4597">
                  <c:v>13.595651289999999</c:v>
                </c:pt>
                <c:pt idx="4598">
                  <c:v>13.595726528</c:v>
                </c:pt>
                <c:pt idx="4599">
                  <c:v>13.595827036999999</c:v>
                </c:pt>
                <c:pt idx="4600">
                  <c:v>13.595891362</c:v>
                </c:pt>
                <c:pt idx="4601">
                  <c:v>13.595953445999999</c:v>
                </c:pt>
                <c:pt idx="4602">
                  <c:v>13.596077416</c:v>
                </c:pt>
                <c:pt idx="4603">
                  <c:v>13.596163701</c:v>
                </c:pt>
                <c:pt idx="4604">
                  <c:v>13.596091253000001</c:v>
                </c:pt>
                <c:pt idx="4605">
                  <c:v>13.596322594</c:v>
                </c:pt>
                <c:pt idx="4606">
                  <c:v>13.596372729</c:v>
                </c:pt>
                <c:pt idx="4607">
                  <c:v>13.596418354000001</c:v>
                </c:pt>
                <c:pt idx="4608">
                  <c:v>13.596536336</c:v>
                </c:pt>
                <c:pt idx="4609">
                  <c:v>13.596561088</c:v>
                </c:pt>
                <c:pt idx="4610">
                  <c:v>13.596619829</c:v>
                </c:pt>
                <c:pt idx="4611">
                  <c:v>13.596733364</c:v>
                </c:pt>
                <c:pt idx="4612">
                  <c:v>13.596839818999999</c:v>
                </c:pt>
                <c:pt idx="4613">
                  <c:v>13.596967060000001</c:v>
                </c:pt>
                <c:pt idx="4614">
                  <c:v>13.597065862999999</c:v>
                </c:pt>
                <c:pt idx="4615">
                  <c:v>13.597156032999999</c:v>
                </c:pt>
                <c:pt idx="4616">
                  <c:v>13.597137891999999</c:v>
                </c:pt>
                <c:pt idx="4617">
                  <c:v>13.597368962999999</c:v>
                </c:pt>
                <c:pt idx="4618">
                  <c:v>13.597338681</c:v>
                </c:pt>
                <c:pt idx="4620">
                  <c:v>13.597507966</c:v>
                </c:pt>
                <c:pt idx="4621">
                  <c:v>13.597615501</c:v>
                </c:pt>
                <c:pt idx="4622">
                  <c:v>13.597684499</c:v>
                </c:pt>
                <c:pt idx="4625">
                  <c:v>13.598086211</c:v>
                </c:pt>
                <c:pt idx="4627">
                  <c:v>13.598288047</c:v>
                </c:pt>
                <c:pt idx="4628">
                  <c:v>13.598451131999999</c:v>
                </c:pt>
                <c:pt idx="4629">
                  <c:v>13.598538819</c:v>
                </c:pt>
                <c:pt idx="4630">
                  <c:v>13.598654866</c:v>
                </c:pt>
                <c:pt idx="4631">
                  <c:v>13.598937150999999</c:v>
                </c:pt>
                <c:pt idx="4632">
                  <c:v>13.59923774</c:v>
                </c:pt>
                <c:pt idx="4633">
                  <c:v>13.599374187</c:v>
                </c:pt>
                <c:pt idx="4634">
                  <c:v>13.599425516</c:v>
                </c:pt>
                <c:pt idx="4635">
                  <c:v>13.599425516</c:v>
                </c:pt>
                <c:pt idx="4636">
                  <c:v>13.599425516</c:v>
                </c:pt>
                <c:pt idx="4637">
                  <c:v>13.599292802000001</c:v>
                </c:pt>
                <c:pt idx="4638">
                  <c:v>13.599629314</c:v>
                </c:pt>
                <c:pt idx="4639">
                  <c:v>13.599486294</c:v>
                </c:pt>
                <c:pt idx="4640">
                  <c:v>13.599726169</c:v>
                </c:pt>
                <c:pt idx="4641">
                  <c:v>13.600467248999999</c:v>
                </c:pt>
                <c:pt idx="4642">
                  <c:v>13.600038737</c:v>
                </c:pt>
                <c:pt idx="4643">
                  <c:v>13.600500932999999</c:v>
                </c:pt>
                <c:pt idx="4644">
                  <c:v>13.60027901</c:v>
                </c:pt>
                <c:pt idx="4645">
                  <c:v>13.600984381</c:v>
                </c:pt>
                <c:pt idx="4646">
                  <c:v>13.600381127</c:v>
                </c:pt>
                <c:pt idx="4647">
                  <c:v>13.600535048999999</c:v>
                </c:pt>
                <c:pt idx="4648">
                  <c:v>13.600923445999999</c:v>
                </c:pt>
                <c:pt idx="4649">
                  <c:v>13.60083794</c:v>
                </c:pt>
                <c:pt idx="4650">
                  <c:v>13.600731873000001</c:v>
                </c:pt>
                <c:pt idx="4651">
                  <c:v>13.603147341</c:v>
                </c:pt>
                <c:pt idx="4652">
                  <c:v>13.601218272000001</c:v>
                </c:pt>
                <c:pt idx="4653">
                  <c:v>13.601218272000001</c:v>
                </c:pt>
                <c:pt idx="4655">
                  <c:v>13.603573744</c:v>
                </c:pt>
                <c:pt idx="4656">
                  <c:v>13.601745319999999</c:v>
                </c:pt>
                <c:pt idx="4657">
                  <c:v>13.603322979</c:v>
                </c:pt>
                <c:pt idx="4658">
                  <c:v>13.601897143</c:v>
                </c:pt>
                <c:pt idx="4659">
                  <c:v>13.602429450000001</c:v>
                </c:pt>
                <c:pt idx="4660">
                  <c:v>13.602314509999999</c:v>
                </c:pt>
                <c:pt idx="4661">
                  <c:v>13.60231621</c:v>
                </c:pt>
                <c:pt idx="4662">
                  <c:v>13.60414988</c:v>
                </c:pt>
                <c:pt idx="4663">
                  <c:v>13.602435659999999</c:v>
                </c:pt>
                <c:pt idx="4664">
                  <c:v>13.604946480000001</c:v>
                </c:pt>
                <c:pt idx="4665">
                  <c:v>13.60285157</c:v>
                </c:pt>
                <c:pt idx="4666">
                  <c:v>13.60283791</c:v>
                </c:pt>
                <c:pt idx="4667">
                  <c:v>13.605235836</c:v>
                </c:pt>
                <c:pt idx="4668">
                  <c:v>13.605366488</c:v>
                </c:pt>
                <c:pt idx="4669">
                  <c:v>13.603357357</c:v>
                </c:pt>
                <c:pt idx="4670">
                  <c:v>13.605759027</c:v>
                </c:pt>
                <c:pt idx="4671">
                  <c:v>13.605903164000001</c:v>
                </c:pt>
                <c:pt idx="4672">
                  <c:v>13.606175758999999</c:v>
                </c:pt>
                <c:pt idx="4673">
                  <c:v>13.606378682000001</c:v>
                </c:pt>
                <c:pt idx="4674">
                  <c:v>13.605195617</c:v>
                </c:pt>
                <c:pt idx="4675">
                  <c:v>13.605110457</c:v>
                </c:pt>
                <c:pt idx="4676">
                  <c:v>13.605705994999999</c:v>
                </c:pt>
                <c:pt idx="4677">
                  <c:v>13.605789057000001</c:v>
                </c:pt>
                <c:pt idx="4678">
                  <c:v>13.605789057000001</c:v>
                </c:pt>
                <c:pt idx="4679">
                  <c:v>13.605928124</c:v>
                </c:pt>
                <c:pt idx="4680">
                  <c:v>13.606064655000001</c:v>
                </c:pt>
                <c:pt idx="4681">
                  <c:v>13.605254457999999</c:v>
                </c:pt>
                <c:pt idx="4682">
                  <c:v>13.606419408000001</c:v>
                </c:pt>
                <c:pt idx="4683">
                  <c:v>13.606025593</c:v>
                </c:pt>
                <c:pt idx="4684">
                  <c:v>13.606682675</c:v>
                </c:pt>
                <c:pt idx="4685">
                  <c:v>13.606539067</c:v>
                </c:pt>
                <c:pt idx="4686">
                  <c:v>13.605987214000001</c:v>
                </c:pt>
                <c:pt idx="4687">
                  <c:v>13.606034333</c:v>
                </c:pt>
                <c:pt idx="4688">
                  <c:v>13.607221341000001</c:v>
                </c:pt>
                <c:pt idx="4689">
                  <c:v>13.608457316999999</c:v>
                </c:pt>
                <c:pt idx="4690">
                  <c:v>13.606398918</c:v>
                </c:pt>
                <c:pt idx="4691">
                  <c:v>13.607826258999999</c:v>
                </c:pt>
                <c:pt idx="4692">
                  <c:v>13.606756124</c:v>
                </c:pt>
                <c:pt idx="4693">
                  <c:v>13.609032515999999</c:v>
                </c:pt>
                <c:pt idx="4694">
                  <c:v>13.607844983</c:v>
                </c:pt>
                <c:pt idx="4695">
                  <c:v>13.607238343000001</c:v>
                </c:pt>
                <c:pt idx="4697">
                  <c:v>13.607951977000001</c:v>
                </c:pt>
                <c:pt idx="4698">
                  <c:v>13.60916589</c:v>
                </c:pt>
                <c:pt idx="4699">
                  <c:v>13.609443774000001</c:v>
                </c:pt>
                <c:pt idx="4700">
                  <c:v>13.607863075999999</c:v>
                </c:pt>
                <c:pt idx="4701">
                  <c:v>13.609858171999999</c:v>
                </c:pt>
                <c:pt idx="4702">
                  <c:v>13.608133111000001</c:v>
                </c:pt>
                <c:pt idx="4704">
                  <c:v>13.608650049</c:v>
                </c:pt>
                <c:pt idx="4705">
                  <c:v>13.609951262999999</c:v>
                </c:pt>
                <c:pt idx="4706">
                  <c:v>13.609567739999999</c:v>
                </c:pt>
                <c:pt idx="4707">
                  <c:v>13.608681156999999</c:v>
                </c:pt>
                <c:pt idx="4708">
                  <c:v>13.610507577</c:v>
                </c:pt>
                <c:pt idx="4709">
                  <c:v>13.608560217999999</c:v>
                </c:pt>
                <c:pt idx="4710">
                  <c:v>13.610646422</c:v>
                </c:pt>
                <c:pt idx="4711">
                  <c:v>13.608572645000001</c:v>
                </c:pt>
                <c:pt idx="4712">
                  <c:v>13.609826146</c:v>
                </c:pt>
                <c:pt idx="4713">
                  <c:v>13.609959894999999</c:v>
                </c:pt>
                <c:pt idx="4714">
                  <c:v>13.609843003</c:v>
                </c:pt>
                <c:pt idx="4715">
                  <c:v>13.610275157</c:v>
                </c:pt>
                <c:pt idx="4716">
                  <c:v>13.610039713000001</c:v>
                </c:pt>
                <c:pt idx="4717">
                  <c:v>13.609790596</c:v>
                </c:pt>
                <c:pt idx="4718">
                  <c:v>13.608439009</c:v>
                </c:pt>
                <c:pt idx="4719">
                  <c:v>13.608400510999999</c:v>
                </c:pt>
                <c:pt idx="4720">
                  <c:v>13.608367680000001</c:v>
                </c:pt>
                <c:pt idx="4721">
                  <c:v>13.608355098000001</c:v>
                </c:pt>
                <c:pt idx="4722">
                  <c:v>13.608323328999999</c:v>
                </c:pt>
                <c:pt idx="4723">
                  <c:v>13.608337249</c:v>
                </c:pt>
                <c:pt idx="4724">
                  <c:v>13.608215616000001</c:v>
                </c:pt>
                <c:pt idx="4725">
                  <c:v>13.608230442</c:v>
                </c:pt>
                <c:pt idx="4726">
                  <c:v>13.608075042999999</c:v>
                </c:pt>
                <c:pt idx="4727">
                  <c:v>13.608061592</c:v>
                </c:pt>
                <c:pt idx="4728">
                  <c:v>13.607915867999999</c:v>
                </c:pt>
                <c:pt idx="4729">
                  <c:v>13.607880548000001</c:v>
                </c:pt>
                <c:pt idx="4730">
                  <c:v>13.607843884999999</c:v>
                </c:pt>
                <c:pt idx="4731">
                  <c:v>13.607789658</c:v>
                </c:pt>
                <c:pt idx="4732">
                  <c:v>13.607622106000001</c:v>
                </c:pt>
                <c:pt idx="4733">
                  <c:v>13.607440476000001</c:v>
                </c:pt>
                <c:pt idx="4734">
                  <c:v>13.607266915</c:v>
                </c:pt>
                <c:pt idx="4735">
                  <c:v>13.60708135</c:v>
                </c:pt>
                <c:pt idx="4736">
                  <c:v>13.607145057</c:v>
                </c:pt>
                <c:pt idx="4737">
                  <c:v>13.606868764</c:v>
                </c:pt>
                <c:pt idx="4738">
                  <c:v>13.606668824</c:v>
                </c:pt>
                <c:pt idx="4739">
                  <c:v>13.606556093</c:v>
                </c:pt>
                <c:pt idx="4740">
                  <c:v>13.606392193</c:v>
                </c:pt>
                <c:pt idx="4741">
                  <c:v>13.606392193</c:v>
                </c:pt>
                <c:pt idx="4742">
                  <c:v>13.606183465999999</c:v>
                </c:pt>
                <c:pt idx="4743">
                  <c:v>13.606033332999999</c:v>
                </c:pt>
                <c:pt idx="4744">
                  <c:v>13.60590867</c:v>
                </c:pt>
                <c:pt idx="4745">
                  <c:v>13.605782909</c:v>
                </c:pt>
                <c:pt idx="4746">
                  <c:v>13.605651569000001</c:v>
                </c:pt>
                <c:pt idx="4747">
                  <c:v>13.605524496999999</c:v>
                </c:pt>
                <c:pt idx="4748">
                  <c:v>13.605361670000001</c:v>
                </c:pt>
                <c:pt idx="4749">
                  <c:v>13.605254201999999</c:v>
                </c:pt>
                <c:pt idx="4750">
                  <c:v>13.605117740000001</c:v>
                </c:pt>
                <c:pt idx="4751">
                  <c:v>13.604978808</c:v>
                </c:pt>
                <c:pt idx="4752">
                  <c:v>13.604840957</c:v>
                </c:pt>
                <c:pt idx="4753">
                  <c:v>13.604712620000001</c:v>
                </c:pt>
                <c:pt idx="4754">
                  <c:v>13.604590895999999</c:v>
                </c:pt>
                <c:pt idx="4755">
                  <c:v>13.604411582999999</c:v>
                </c:pt>
                <c:pt idx="4756">
                  <c:v>13.604357690000001</c:v>
                </c:pt>
                <c:pt idx="4757">
                  <c:v>13.604131863999999</c:v>
                </c:pt>
                <c:pt idx="4758">
                  <c:v>13.604131863999999</c:v>
                </c:pt>
                <c:pt idx="4759">
                  <c:v>13.604011503000001</c:v>
                </c:pt>
                <c:pt idx="4760">
                  <c:v>13.603896226</c:v>
                </c:pt>
                <c:pt idx="4761">
                  <c:v>13.603774894000001</c:v>
                </c:pt>
                <c:pt idx="4762">
                  <c:v>13.603643713</c:v>
                </c:pt>
                <c:pt idx="4763">
                  <c:v>13.603515037999999</c:v>
                </c:pt>
                <c:pt idx="4764">
                  <c:v>13.603379092000001</c:v>
                </c:pt>
                <c:pt idx="4765">
                  <c:v>13.603254643</c:v>
                </c:pt>
                <c:pt idx="4766">
                  <c:v>13.603122633</c:v>
                </c:pt>
                <c:pt idx="4767">
                  <c:v>13.6031795</c:v>
                </c:pt>
                <c:pt idx="4768">
                  <c:v>13.602875879999999</c:v>
                </c:pt>
                <c:pt idx="4769">
                  <c:v>13.60275536</c:v>
                </c:pt>
                <c:pt idx="4770">
                  <c:v>13.602642400000001</c:v>
                </c:pt>
                <c:pt idx="4771">
                  <c:v>13.602525806999999</c:v>
                </c:pt>
                <c:pt idx="4772">
                  <c:v>13.602420215</c:v>
                </c:pt>
                <c:pt idx="4773">
                  <c:v>13.602305721</c:v>
                </c:pt>
                <c:pt idx="4774">
                  <c:v>13.602198736</c:v>
                </c:pt>
                <c:pt idx="4775">
                  <c:v>13.602081627</c:v>
                </c:pt>
                <c:pt idx="4776">
                  <c:v>13.601965396000001</c:v>
                </c:pt>
                <c:pt idx="4777">
                  <c:v>13.601845604999999</c:v>
                </c:pt>
                <c:pt idx="4778">
                  <c:v>13.601720746</c:v>
                </c:pt>
                <c:pt idx="4779">
                  <c:v>13.601603051</c:v>
                </c:pt>
                <c:pt idx="4780">
                  <c:v>13.601478939</c:v>
                </c:pt>
                <c:pt idx="4781">
                  <c:v>13.601367097000001</c:v>
                </c:pt>
                <c:pt idx="4782">
                  <c:v>13.601250927000001</c:v>
                </c:pt>
                <c:pt idx="4783">
                  <c:v>13.601146081</c:v>
                </c:pt>
                <c:pt idx="4784">
                  <c:v>13.601039276</c:v>
                </c:pt>
                <c:pt idx="4785">
                  <c:v>13.600934096</c:v>
                </c:pt>
                <c:pt idx="4786">
                  <c:v>13.600833084</c:v>
                </c:pt>
                <c:pt idx="4787">
                  <c:v>13.600724269000001</c:v>
                </c:pt>
                <c:pt idx="4788">
                  <c:v>13.600622528000001</c:v>
                </c:pt>
                <c:pt idx="4789">
                  <c:v>13.600509709000001</c:v>
                </c:pt>
                <c:pt idx="4790">
                  <c:v>13.60040412</c:v>
                </c:pt>
                <c:pt idx="4791">
                  <c:v>13.600289382</c:v>
                </c:pt>
                <c:pt idx="4792">
                  <c:v>13.600176883</c:v>
                </c:pt>
                <c:pt idx="4793">
                  <c:v>13.600063556</c:v>
                </c:pt>
                <c:pt idx="4794">
                  <c:v>13.599947969</c:v>
                </c:pt>
                <c:pt idx="4795">
                  <c:v>13.59984064</c:v>
                </c:pt>
                <c:pt idx="4796">
                  <c:v>13.599727339999999</c:v>
                </c:pt>
                <c:pt idx="4797">
                  <c:v>13.599626853</c:v>
                </c:pt>
                <c:pt idx="4798">
                  <c:v>13.59952037</c:v>
                </c:pt>
                <c:pt idx="4799">
                  <c:v>13.599510625000001</c:v>
                </c:pt>
                <c:pt idx="4800">
                  <c:v>13.599224381000001</c:v>
                </c:pt>
                <c:pt idx="4801">
                  <c:v>13.599224297999999</c:v>
                </c:pt>
                <c:pt idx="4802">
                  <c:v>13.599129993</c:v>
                </c:pt>
                <c:pt idx="4803">
                  <c:v>13.599026501000001</c:v>
                </c:pt>
                <c:pt idx="4804">
                  <c:v>13.598927856</c:v>
                </c:pt>
                <c:pt idx="4805">
                  <c:v>13.598817543999999</c:v>
                </c:pt>
                <c:pt idx="4806">
                  <c:v>13.598714292</c:v>
                </c:pt>
                <c:pt idx="4807">
                  <c:v>13.598603371999999</c:v>
                </c:pt>
                <c:pt idx="4808">
                  <c:v>13.598497199000001</c:v>
                </c:pt>
                <c:pt idx="4809">
                  <c:v>13.598391936000001</c:v>
                </c:pt>
                <c:pt idx="4810">
                  <c:v>13.598285580000001</c:v>
                </c:pt>
                <c:pt idx="4811">
                  <c:v>13.598189959000001</c:v>
                </c:pt>
                <c:pt idx="4812">
                  <c:v>13.598088214000001</c:v>
                </c:pt>
                <c:pt idx="4813">
                  <c:v>13.597910950999999</c:v>
                </c:pt>
                <c:pt idx="4814">
                  <c:v>13.597898765</c:v>
                </c:pt>
                <c:pt idx="4815">
                  <c:v>13.597806008999999</c:v>
                </c:pt>
                <c:pt idx="4816">
                  <c:v>13.597707054000001</c:v>
                </c:pt>
                <c:pt idx="4817">
                  <c:v>13.597606620000001</c:v>
                </c:pt>
                <c:pt idx="4818">
                  <c:v>13.597508332</c:v>
                </c:pt>
                <c:pt idx="4819">
                  <c:v>13.597402391999999</c:v>
                </c:pt>
                <c:pt idx="4820">
                  <c:v>13.597305475000001</c:v>
                </c:pt>
                <c:pt idx="4821">
                  <c:v>13.597199184999999</c:v>
                </c:pt>
                <c:pt idx="4822">
                  <c:v>13.597102056000001</c:v>
                </c:pt>
                <c:pt idx="4823">
                  <c:v>13.596998543</c:v>
                </c:pt>
                <c:pt idx="4824">
                  <c:v>13.596899257</c:v>
                </c:pt>
                <c:pt idx="4825">
                  <c:v>13.596801777</c:v>
                </c:pt>
                <c:pt idx="4826">
                  <c:v>13.596703205000001</c:v>
                </c:pt>
                <c:pt idx="4827">
                  <c:v>13.596614239000001</c:v>
                </c:pt>
                <c:pt idx="4828">
                  <c:v>13.596519698</c:v>
                </c:pt>
                <c:pt idx="4829">
                  <c:v>13.596352027</c:v>
                </c:pt>
                <c:pt idx="4830">
                  <c:v>13.596344465</c:v>
                </c:pt>
                <c:pt idx="4831">
                  <c:v>13.596253905999999</c:v>
                </c:pt>
                <c:pt idx="4832">
                  <c:v>13.596156856</c:v>
                </c:pt>
                <c:pt idx="4833">
                  <c:v>13.596057618</c:v>
                </c:pt>
                <c:pt idx="4834">
                  <c:v>13.595960663</c:v>
                </c:pt>
                <c:pt idx="4835">
                  <c:v>13.595856413</c:v>
                </c:pt>
                <c:pt idx="4836">
                  <c:v>13.595763249000001</c:v>
                </c:pt>
                <c:pt idx="4837">
                  <c:v>13.595662844</c:v>
                </c:pt>
                <c:pt idx="4838">
                  <c:v>13.595573792</c:v>
                </c:pt>
                <c:pt idx="4839">
                  <c:v>13.595479616</c:v>
                </c:pt>
                <c:pt idx="4840">
                  <c:v>13.595390648</c:v>
                </c:pt>
                <c:pt idx="4841">
                  <c:v>13.595302228</c:v>
                </c:pt>
                <c:pt idx="4842">
                  <c:v>13.595209971999999</c:v>
                </c:pt>
                <c:pt idx="4843">
                  <c:v>13.595125385999999</c:v>
                </c:pt>
                <c:pt idx="4844">
                  <c:v>13.595031777999999</c:v>
                </c:pt>
                <c:pt idx="4845">
                  <c:v>13.594946826999999</c:v>
                </c:pt>
                <c:pt idx="4846">
                  <c:v>13.594852184000001</c:v>
                </c:pt>
                <c:pt idx="4847">
                  <c:v>13.594763834</c:v>
                </c:pt>
                <c:pt idx="4848">
                  <c:v>13.594578090000001</c:v>
                </c:pt>
                <c:pt idx="4849">
                  <c:v>13.594489874000001</c:v>
                </c:pt>
                <c:pt idx="4850">
                  <c:v>13.594396006</c:v>
                </c:pt>
                <c:pt idx="4851">
                  <c:v>13.594313035000001</c:v>
                </c:pt>
                <c:pt idx="4852">
                  <c:v>13.594222706</c:v>
                </c:pt>
                <c:pt idx="4853">
                  <c:v>13.594222706</c:v>
                </c:pt>
                <c:pt idx="4854">
                  <c:v>13.594143709000001</c:v>
                </c:pt>
                <c:pt idx="4855">
                  <c:v>13.594059783000001</c:v>
                </c:pt>
                <c:pt idx="4856">
                  <c:v>13.593981362999999</c:v>
                </c:pt>
                <c:pt idx="4857">
                  <c:v>13.593826471</c:v>
                </c:pt>
                <c:pt idx="4858">
                  <c:v>13.593823363</c:v>
                </c:pt>
                <c:pt idx="4859">
                  <c:v>13.593750856</c:v>
                </c:pt>
                <c:pt idx="4860">
                  <c:v>13.593669056</c:v>
                </c:pt>
                <c:pt idx="4861">
                  <c:v>13.593595727</c:v>
                </c:pt>
                <c:pt idx="4862">
                  <c:v>13.593512542999999</c:v>
                </c:pt>
                <c:pt idx="4863">
                  <c:v>13.593436211</c:v>
                </c:pt>
                <c:pt idx="4864">
                  <c:v>13.593356139999999</c:v>
                </c:pt>
                <c:pt idx="4865">
                  <c:v>13.593278230999999</c:v>
                </c:pt>
                <c:pt idx="4866">
                  <c:v>13.593206619</c:v>
                </c:pt>
                <c:pt idx="4867">
                  <c:v>13.593128194</c:v>
                </c:pt>
                <c:pt idx="4868">
                  <c:v>13.593060703000001</c:v>
                </c:pt>
                <c:pt idx="4869">
                  <c:v>13.592985265999999</c:v>
                </c:pt>
                <c:pt idx="4870">
                  <c:v>13.59291874</c:v>
                </c:pt>
                <c:pt idx="4871">
                  <c:v>13.592844498</c:v>
                </c:pt>
                <c:pt idx="4872">
                  <c:v>13.592773423000001</c:v>
                </c:pt>
                <c:pt idx="4873">
                  <c:v>13.592701570999999</c:v>
                </c:pt>
                <c:pt idx="4874">
                  <c:v>13.592626162</c:v>
                </c:pt>
                <c:pt idx="4875">
                  <c:v>13.592557847</c:v>
                </c:pt>
                <c:pt idx="4876">
                  <c:v>13.592480935999999</c:v>
                </c:pt>
                <c:pt idx="4877">
                  <c:v>13.592414269000001</c:v>
                </c:pt>
                <c:pt idx="4878">
                  <c:v>13.592340367</c:v>
                </c:pt>
                <c:pt idx="4879">
                  <c:v>13.592274653</c:v>
                </c:pt>
                <c:pt idx="4880">
                  <c:v>13.592207074999999</c:v>
                </c:pt>
                <c:pt idx="4881">
                  <c:v>13.592141563</c:v>
                </c:pt>
                <c:pt idx="4882">
                  <c:v>13.592082216</c:v>
                </c:pt>
                <c:pt idx="4883">
                  <c:v>13.591950632</c:v>
                </c:pt>
                <c:pt idx="4884">
                  <c:v>13.591966834000001</c:v>
                </c:pt>
                <c:pt idx="4885">
                  <c:v>13.591908087</c:v>
                </c:pt>
                <c:pt idx="4886">
                  <c:v>13.591859398</c:v>
                </c:pt>
                <c:pt idx="4887">
                  <c:v>13.591803226</c:v>
                </c:pt>
                <c:pt idx="4888">
                  <c:v>13.591749664</c:v>
                </c:pt>
                <c:pt idx="4889">
                  <c:v>13.59169296</c:v>
                </c:pt>
                <c:pt idx="4890">
                  <c:v>13.591577816999999</c:v>
                </c:pt>
                <c:pt idx="4891">
                  <c:v>13.591516886999999</c:v>
                </c:pt>
                <c:pt idx="4892">
                  <c:v>13.591468313</c:v>
                </c:pt>
                <c:pt idx="4893">
                  <c:v>13.591468313</c:v>
                </c:pt>
                <c:pt idx="4894">
                  <c:v>13.591414632999999</c:v>
                </c:pt>
                <c:pt idx="4895">
                  <c:v>13.591371431000001</c:v>
                </c:pt>
                <c:pt idx="4896">
                  <c:v>13.591326351999999</c:v>
                </c:pt>
                <c:pt idx="4897">
                  <c:v>13.591282093</c:v>
                </c:pt>
                <c:pt idx="4898">
                  <c:v>13.591242162</c:v>
                </c:pt>
                <c:pt idx="4899">
                  <c:v>13.591195334</c:v>
                </c:pt>
                <c:pt idx="4900">
                  <c:v>13.591157416</c:v>
                </c:pt>
                <c:pt idx="4901">
                  <c:v>13.591110228</c:v>
                </c:pt>
                <c:pt idx="4902">
                  <c:v>13.591071248</c:v>
                </c:pt>
                <c:pt idx="4903">
                  <c:v>13.591024383000001</c:v>
                </c:pt>
                <c:pt idx="4904">
                  <c:v>13.590981561</c:v>
                </c:pt>
                <c:pt idx="4905">
                  <c:v>13.590981561</c:v>
                </c:pt>
                <c:pt idx="4906">
                  <c:v>13.590938984999999</c:v>
                </c:pt>
                <c:pt idx="4907">
                  <c:v>13.590860360000001</c:v>
                </c:pt>
                <c:pt idx="4908">
                  <c:v>13.590820935</c:v>
                </c:pt>
                <c:pt idx="4909">
                  <c:v>13.590791450999999</c:v>
                </c:pt>
                <c:pt idx="4910">
                  <c:v>13.59069847</c:v>
                </c:pt>
                <c:pt idx="4911">
                  <c:v>13.590729381999999</c:v>
                </c:pt>
                <c:pt idx="4912">
                  <c:v>13.590701276000001</c:v>
                </c:pt>
                <c:pt idx="4913">
                  <c:v>13.590675157</c:v>
                </c:pt>
                <c:pt idx="4914">
                  <c:v>13.590653179</c:v>
                </c:pt>
                <c:pt idx="4915">
                  <c:v>13.590625283</c:v>
                </c:pt>
                <c:pt idx="4916">
                  <c:v>13.590606252000001</c:v>
                </c:pt>
                <c:pt idx="4917">
                  <c:v>13.590576322</c:v>
                </c:pt>
                <c:pt idx="4918">
                  <c:v>13.590499831000001</c:v>
                </c:pt>
                <c:pt idx="4919">
                  <c:v>13.590523342999999</c:v>
                </c:pt>
                <c:pt idx="4920">
                  <c:v>13.590498172</c:v>
                </c:pt>
                <c:pt idx="4921">
                  <c:v>13.590475573999999</c:v>
                </c:pt>
                <c:pt idx="4922">
                  <c:v>13.590453678999999</c:v>
                </c:pt>
                <c:pt idx="4923">
                  <c:v>13.590443444</c:v>
                </c:pt>
                <c:pt idx="4924">
                  <c:v>13.590428845</c:v>
                </c:pt>
                <c:pt idx="4925">
                  <c:v>13.590427164999999</c:v>
                </c:pt>
                <c:pt idx="4926">
                  <c:v>13.590417500999999</c:v>
                </c:pt>
                <c:pt idx="4927">
                  <c:v>13.590413745999999</c:v>
                </c:pt>
                <c:pt idx="4928">
                  <c:v>13.590404824</c:v>
                </c:pt>
                <c:pt idx="4929">
                  <c:v>13.590394386</c:v>
                </c:pt>
                <c:pt idx="4930">
                  <c:v>13.590386656</c:v>
                </c:pt>
                <c:pt idx="4931">
                  <c:v>13.590371913</c:v>
                </c:pt>
                <c:pt idx="4932">
                  <c:v>13.590366419</c:v>
                </c:pt>
                <c:pt idx="4933">
                  <c:v>13.590352937</c:v>
                </c:pt>
                <c:pt idx="4934">
                  <c:v>13.590349816</c:v>
                </c:pt>
                <c:pt idx="4935">
                  <c:v>13.590340797</c:v>
                </c:pt>
                <c:pt idx="4936">
                  <c:v>13.590338199</c:v>
                </c:pt>
                <c:pt idx="4937">
                  <c:v>13.590338206</c:v>
                </c:pt>
                <c:pt idx="4938">
                  <c:v>13.590339053999999</c:v>
                </c:pt>
                <c:pt idx="4939">
                  <c:v>13.590351157000001</c:v>
                </c:pt>
                <c:pt idx="4940">
                  <c:v>13.590358411</c:v>
                </c:pt>
                <c:pt idx="4941">
                  <c:v>13.590378017000001</c:v>
                </c:pt>
                <c:pt idx="4942">
                  <c:v>13.590389257</c:v>
                </c:pt>
                <c:pt idx="4943">
                  <c:v>13.590405479999999</c:v>
                </c:pt>
                <c:pt idx="4944">
                  <c:v>13.590413086</c:v>
                </c:pt>
                <c:pt idx="4945">
                  <c:v>13.590415811</c:v>
                </c:pt>
                <c:pt idx="4946">
                  <c:v>13.590379553</c:v>
                </c:pt>
                <c:pt idx="4947">
                  <c:v>13.59041818</c:v>
                </c:pt>
                <c:pt idx="4948">
                  <c:v>13.590425696</c:v>
                </c:pt>
                <c:pt idx="4949">
                  <c:v>13.590426913</c:v>
                </c:pt>
                <c:pt idx="4950">
                  <c:v>13.590441554</c:v>
                </c:pt>
                <c:pt idx="4951">
                  <c:v>13.590453953000001</c:v>
                </c:pt>
                <c:pt idx="4952">
                  <c:v>13.590474972000001</c:v>
                </c:pt>
                <c:pt idx="4953">
                  <c:v>13.590499600999999</c:v>
                </c:pt>
                <c:pt idx="4954">
                  <c:v>13.590522959999999</c:v>
                </c:pt>
                <c:pt idx="4955">
                  <c:v>13.590553769</c:v>
                </c:pt>
                <c:pt idx="4956">
                  <c:v>13.590575099</c:v>
                </c:pt>
                <c:pt idx="4957">
                  <c:v>13.590605133</c:v>
                </c:pt>
                <c:pt idx="4958">
                  <c:v>13.590606202</c:v>
                </c:pt>
                <c:pt idx="4959">
                  <c:v>13.590629313999999</c:v>
                </c:pt>
                <c:pt idx="4960">
                  <c:v>13.590632267</c:v>
                </c:pt>
                <c:pt idx="4961">
                  <c:v>13.590650345</c:v>
                </c:pt>
                <c:pt idx="4962">
                  <c:v>13.590631149</c:v>
                </c:pt>
                <c:pt idx="4963">
                  <c:v>13.59069216</c:v>
                </c:pt>
                <c:pt idx="4964">
                  <c:v>13.590752815</c:v>
                </c:pt>
                <c:pt idx="4965">
                  <c:v>13.590758246</c:v>
                </c:pt>
                <c:pt idx="4966">
                  <c:v>13.590828877</c:v>
                </c:pt>
                <c:pt idx="4967">
                  <c:v>13.590849137999999</c:v>
                </c:pt>
                <c:pt idx="4968">
                  <c:v>13.590746513999999</c:v>
                </c:pt>
                <c:pt idx="4969">
                  <c:v>13.590905169999999</c:v>
                </c:pt>
                <c:pt idx="4970">
                  <c:v>13.59096796</c:v>
                </c:pt>
                <c:pt idx="4971">
                  <c:v>13.590935460000001</c:v>
                </c:pt>
                <c:pt idx="4972">
                  <c:v>13.591051673000001</c:v>
                </c:pt>
                <c:pt idx="4973">
                  <c:v>13.591062607</c:v>
                </c:pt>
                <c:pt idx="4974">
                  <c:v>13.591020865999999</c:v>
                </c:pt>
                <c:pt idx="4975">
                  <c:v>13.59103955</c:v>
                </c:pt>
                <c:pt idx="4976">
                  <c:v>13.591082389</c:v>
                </c:pt>
                <c:pt idx="4977">
                  <c:v>13.591094006000001</c:v>
                </c:pt>
                <c:pt idx="4978">
                  <c:v>13.59114025</c:v>
                </c:pt>
                <c:pt idx="4979">
                  <c:v>13.591292971</c:v>
                </c:pt>
                <c:pt idx="4980">
                  <c:v>13.591362497</c:v>
                </c:pt>
                <c:pt idx="4981">
                  <c:v>13.591321482</c:v>
                </c:pt>
                <c:pt idx="4982">
                  <c:v>13.591381272</c:v>
                </c:pt>
                <c:pt idx="4983">
                  <c:v>13.591572242</c:v>
                </c:pt>
                <c:pt idx="4984">
                  <c:v>13.591469376999999</c:v>
                </c:pt>
                <c:pt idx="4985">
                  <c:v>13.591638216</c:v>
                </c:pt>
                <c:pt idx="4986">
                  <c:v>13.591588299</c:v>
                </c:pt>
                <c:pt idx="4987">
                  <c:v>13.591816311000001</c:v>
                </c:pt>
                <c:pt idx="4988">
                  <c:v>13.591772332</c:v>
                </c:pt>
                <c:pt idx="4991">
                  <c:v>13.591952043999999</c:v>
                </c:pt>
                <c:pt idx="4992">
                  <c:v>13.591910534</c:v>
                </c:pt>
                <c:pt idx="4993">
                  <c:v>13.592672567999999</c:v>
                </c:pt>
                <c:pt idx="4994">
                  <c:v>13.592055712000001</c:v>
                </c:pt>
                <c:pt idx="4995">
                  <c:v>13.592768805</c:v>
                </c:pt>
                <c:pt idx="4996">
                  <c:v>13.592174009000001</c:v>
                </c:pt>
                <c:pt idx="4997">
                  <c:v>13.592696352000001</c:v>
                </c:pt>
                <c:pt idx="4998">
                  <c:v>13.593004877</c:v>
                </c:pt>
                <c:pt idx="4999">
                  <c:v>13.59239861</c:v>
                </c:pt>
                <c:pt idx="5000">
                  <c:v>13.592430513</c:v>
                </c:pt>
                <c:pt idx="5001">
                  <c:v>13.592604097000001</c:v>
                </c:pt>
                <c:pt idx="5002">
                  <c:v>13.593423648</c:v>
                </c:pt>
                <c:pt idx="5003">
                  <c:v>13.593727991</c:v>
                </c:pt>
                <c:pt idx="5004">
                  <c:v>13.593811494000001</c:v>
                </c:pt>
                <c:pt idx="5005">
                  <c:v>13.594292450999999</c:v>
                </c:pt>
                <c:pt idx="5006">
                  <c:v>13.593778879</c:v>
                </c:pt>
                <c:pt idx="5007">
                  <c:v>13.593137614</c:v>
                </c:pt>
                <c:pt idx="5008">
                  <c:v>13.592947956</c:v>
                </c:pt>
                <c:pt idx="5009">
                  <c:v>13.594217193</c:v>
                </c:pt>
                <c:pt idx="5010">
                  <c:v>13.595340611999999</c:v>
                </c:pt>
                <c:pt idx="5011">
                  <c:v>13.593564935</c:v>
                </c:pt>
                <c:pt idx="5012">
                  <c:v>13.593294586000001</c:v>
                </c:pt>
                <c:pt idx="5013">
                  <c:v>13.595592793</c:v>
                </c:pt>
                <c:pt idx="5014">
                  <c:v>13.593653883</c:v>
                </c:pt>
                <c:pt idx="5015">
                  <c:v>13.594962536000001</c:v>
                </c:pt>
                <c:pt idx="5016">
                  <c:v>13.593875001000001</c:v>
                </c:pt>
                <c:pt idx="5017">
                  <c:v>13.59550179</c:v>
                </c:pt>
                <c:pt idx="5018">
                  <c:v>13.593679572999999</c:v>
                </c:pt>
                <c:pt idx="5019">
                  <c:v>13.59605249</c:v>
                </c:pt>
                <c:pt idx="5020">
                  <c:v>13.593873702</c:v>
                </c:pt>
                <c:pt idx="5021">
                  <c:v>13.593910097</c:v>
                </c:pt>
                <c:pt idx="5022">
                  <c:v>13.596280007000001</c:v>
                </c:pt>
                <c:pt idx="5023">
                  <c:v>13.596280007000001</c:v>
                </c:pt>
                <c:pt idx="5024">
                  <c:v>13.596358384</c:v>
                </c:pt>
                <c:pt idx="5025">
                  <c:v>13.596445551</c:v>
                </c:pt>
                <c:pt idx="5026">
                  <c:v>13.596538429000001</c:v>
                </c:pt>
                <c:pt idx="5027">
                  <c:v>13.596638214</c:v>
                </c:pt>
                <c:pt idx="5028">
                  <c:v>13.595613781999999</c:v>
                </c:pt>
                <c:pt idx="5029">
                  <c:v>13.595793119</c:v>
                </c:pt>
                <c:pt idx="5030">
                  <c:v>13.595861528</c:v>
                </c:pt>
                <c:pt idx="5031">
                  <c:v>13.595955004</c:v>
                </c:pt>
                <c:pt idx="5032">
                  <c:v>13.596127055</c:v>
                </c:pt>
                <c:pt idx="5033">
                  <c:v>13.596116395999999</c:v>
                </c:pt>
                <c:pt idx="5034">
                  <c:v>13.596624670000001</c:v>
                </c:pt>
                <c:pt idx="5035">
                  <c:v>13.595820844</c:v>
                </c:pt>
                <c:pt idx="5036">
                  <c:v>13.595929848000001</c:v>
                </c:pt>
                <c:pt idx="5037">
                  <c:v>13.596649597000001</c:v>
                </c:pt>
                <c:pt idx="5038">
                  <c:v>13.596653263</c:v>
                </c:pt>
                <c:pt idx="5039">
                  <c:v>13.596111280000001</c:v>
                </c:pt>
                <c:pt idx="5040">
                  <c:v>13.597103463</c:v>
                </c:pt>
                <c:pt idx="5041">
                  <c:v>13.596596464999999</c:v>
                </c:pt>
                <c:pt idx="5042">
                  <c:v>13.597264151999999</c:v>
                </c:pt>
                <c:pt idx="5043">
                  <c:v>13.596847729</c:v>
                </c:pt>
                <c:pt idx="5044">
                  <c:v>13.597417935999999</c:v>
                </c:pt>
                <c:pt idx="5045">
                  <c:v>13.59672572</c:v>
                </c:pt>
                <c:pt idx="5046">
                  <c:v>13.597404998</c:v>
                </c:pt>
                <c:pt idx="5047">
                  <c:v>13.597167173000001</c:v>
                </c:pt>
                <c:pt idx="5048">
                  <c:v>13.596773374</c:v>
                </c:pt>
                <c:pt idx="5049">
                  <c:v>13.59762969</c:v>
                </c:pt>
                <c:pt idx="5050">
                  <c:v>13.598279003</c:v>
                </c:pt>
                <c:pt idx="5051">
                  <c:v>13.59791972</c:v>
                </c:pt>
                <c:pt idx="5052">
                  <c:v>13.597540058</c:v>
                </c:pt>
                <c:pt idx="5053">
                  <c:v>13.597431461999999</c:v>
                </c:pt>
                <c:pt idx="5054">
                  <c:v>13.597521279</c:v>
                </c:pt>
                <c:pt idx="5055">
                  <c:v>13.598950330999999</c:v>
                </c:pt>
                <c:pt idx="5056">
                  <c:v>13.599523939999999</c:v>
                </c:pt>
                <c:pt idx="5057">
                  <c:v>13.599333758</c:v>
                </c:pt>
                <c:pt idx="5058">
                  <c:v>13.59754118</c:v>
                </c:pt>
                <c:pt idx="5059">
                  <c:v>13.599035306999999</c:v>
                </c:pt>
                <c:pt idx="5060">
                  <c:v>13.597672386999999</c:v>
                </c:pt>
                <c:pt idx="5061">
                  <c:v>13.598264981</c:v>
                </c:pt>
                <c:pt idx="5062">
                  <c:v>13.598974909000001</c:v>
                </c:pt>
                <c:pt idx="5063">
                  <c:v>13.597956976000001</c:v>
                </c:pt>
                <c:pt idx="5064">
                  <c:v>13.599596796</c:v>
                </c:pt>
                <c:pt idx="5065">
                  <c:v>13.597864638000001</c:v>
                </c:pt>
                <c:pt idx="5066">
                  <c:v>13.598144094</c:v>
                </c:pt>
                <c:pt idx="5067">
                  <c:v>13.598142858999999</c:v>
                </c:pt>
                <c:pt idx="5068">
                  <c:v>13.598623874999999</c:v>
                </c:pt>
                <c:pt idx="5069">
                  <c:v>13.597931487</c:v>
                </c:pt>
                <c:pt idx="5070">
                  <c:v>13.59868157</c:v>
                </c:pt>
                <c:pt idx="5071">
                  <c:v>13.598723031</c:v>
                </c:pt>
                <c:pt idx="5072">
                  <c:v>13.598166446</c:v>
                </c:pt>
                <c:pt idx="5073">
                  <c:v>13.597663923000001</c:v>
                </c:pt>
                <c:pt idx="5074">
                  <c:v>13.597842177</c:v>
                </c:pt>
                <c:pt idx="5075">
                  <c:v>13.59744931</c:v>
                </c:pt>
                <c:pt idx="5076">
                  <c:v>13.597611397</c:v>
                </c:pt>
                <c:pt idx="5077">
                  <c:v>13.597653645999999</c:v>
                </c:pt>
                <c:pt idx="5078">
                  <c:v>13.597600287000001</c:v>
                </c:pt>
                <c:pt idx="5079">
                  <c:v>13.597360739999999</c:v>
                </c:pt>
                <c:pt idx="5080">
                  <c:v>13.597592828</c:v>
                </c:pt>
                <c:pt idx="5081">
                  <c:v>13.597613716</c:v>
                </c:pt>
                <c:pt idx="5082">
                  <c:v>13.597322412</c:v>
                </c:pt>
                <c:pt idx="5083">
                  <c:v>13.597259000999999</c:v>
                </c:pt>
                <c:pt idx="5084">
                  <c:v>13.597455331999999</c:v>
                </c:pt>
                <c:pt idx="5085">
                  <c:v>13.59710046</c:v>
                </c:pt>
                <c:pt idx="5086">
                  <c:v>13.597370513</c:v>
                </c:pt>
                <c:pt idx="5087">
                  <c:v>13.597107882</c:v>
                </c:pt>
                <c:pt idx="5088">
                  <c:v>13.596959341</c:v>
                </c:pt>
                <c:pt idx="5089">
                  <c:v>13.596857943</c:v>
                </c:pt>
                <c:pt idx="5090">
                  <c:v>13.596824955000001</c:v>
                </c:pt>
                <c:pt idx="5091">
                  <c:v>13.596800498</c:v>
                </c:pt>
                <c:pt idx="5092">
                  <c:v>13.596776007000001</c:v>
                </c:pt>
                <c:pt idx="5093">
                  <c:v>13.596728053</c:v>
                </c:pt>
                <c:pt idx="5094">
                  <c:v>13.596668724000001</c:v>
                </c:pt>
                <c:pt idx="5095">
                  <c:v>13.596586215</c:v>
                </c:pt>
                <c:pt idx="5097">
                  <c:v>13.596264635000001</c:v>
                </c:pt>
                <c:pt idx="5098">
                  <c:v>13.596221707</c:v>
                </c:pt>
                <c:pt idx="5100">
                  <c:v>13.59594789</c:v>
                </c:pt>
                <c:pt idx="5102">
                  <c:v>13.595773217</c:v>
                </c:pt>
                <c:pt idx="5103">
                  <c:v>13.595688543</c:v>
                </c:pt>
                <c:pt idx="5104">
                  <c:v>13.595514633000001</c:v>
                </c:pt>
                <c:pt idx="5105">
                  <c:v>13.595467067</c:v>
                </c:pt>
                <c:pt idx="5106">
                  <c:v>13.595285447</c:v>
                </c:pt>
                <c:pt idx="5107">
                  <c:v>13.595214109</c:v>
                </c:pt>
                <c:pt idx="5108">
                  <c:v>13.595046687</c:v>
                </c:pt>
                <c:pt idx="5109">
                  <c:v>13.594958168</c:v>
                </c:pt>
                <c:pt idx="5110">
                  <c:v>13.594866321</c:v>
                </c:pt>
                <c:pt idx="5111">
                  <c:v>13.594757555999999</c:v>
                </c:pt>
                <c:pt idx="5112">
                  <c:v>13.594658374</c:v>
                </c:pt>
                <c:pt idx="5113">
                  <c:v>13.594575820999999</c:v>
                </c:pt>
                <c:pt idx="5114">
                  <c:v>13.594498166999999</c:v>
                </c:pt>
                <c:pt idx="5115">
                  <c:v>13.594406328</c:v>
                </c:pt>
                <c:pt idx="5116">
                  <c:v>13.594302226</c:v>
                </c:pt>
                <c:pt idx="5117">
                  <c:v>13.594205378</c:v>
                </c:pt>
                <c:pt idx="5118">
                  <c:v>13.594084859000001</c:v>
                </c:pt>
                <c:pt idx="5119">
                  <c:v>13.593948799</c:v>
                </c:pt>
                <c:pt idx="5120">
                  <c:v>13.593897385</c:v>
                </c:pt>
                <c:pt idx="5121">
                  <c:v>13.593791243</c:v>
                </c:pt>
                <c:pt idx="5122">
                  <c:v>13.593701441</c:v>
                </c:pt>
                <c:pt idx="5123">
                  <c:v>13.593605348000001</c:v>
                </c:pt>
                <c:pt idx="5124">
                  <c:v>13.593463458</c:v>
                </c:pt>
                <c:pt idx="5125">
                  <c:v>13.593430988</c:v>
                </c:pt>
                <c:pt idx="5126">
                  <c:v>13.593355678</c:v>
                </c:pt>
                <c:pt idx="5127">
                  <c:v>13.593271589</c:v>
                </c:pt>
                <c:pt idx="5128">
                  <c:v>13.593191106000001</c:v>
                </c:pt>
                <c:pt idx="5129">
                  <c:v>13.593155539</c:v>
                </c:pt>
                <c:pt idx="5130">
                  <c:v>13.593019087</c:v>
                </c:pt>
                <c:pt idx="5131">
                  <c:v>13.592931913999999</c:v>
                </c:pt>
                <c:pt idx="5132">
                  <c:v>13.592831207</c:v>
                </c:pt>
                <c:pt idx="5133">
                  <c:v>13.592739437000001</c:v>
                </c:pt>
                <c:pt idx="5134">
                  <c:v>13.59263865</c:v>
                </c:pt>
                <c:pt idx="5135">
                  <c:v>13.592545790000001</c:v>
                </c:pt>
                <c:pt idx="5136">
                  <c:v>13.592451179999999</c:v>
                </c:pt>
                <c:pt idx="5137">
                  <c:v>13.592361018</c:v>
                </c:pt>
                <c:pt idx="5138">
                  <c:v>13.592278916</c:v>
                </c:pt>
                <c:pt idx="5139">
                  <c:v>13.592195449</c:v>
                </c:pt>
                <c:pt idx="5140">
                  <c:v>13.592125287</c:v>
                </c:pt>
                <c:pt idx="5141">
                  <c:v>13.592046001</c:v>
                </c:pt>
                <c:pt idx="5142">
                  <c:v>13.591974059</c:v>
                </c:pt>
                <c:pt idx="5143">
                  <c:v>13.591891800999999</c:v>
                </c:pt>
                <c:pt idx="5144">
                  <c:v>13.591808862000001</c:v>
                </c:pt>
                <c:pt idx="5145">
                  <c:v>13.591723119999999</c:v>
                </c:pt>
                <c:pt idx="5146">
                  <c:v>13.591631612</c:v>
                </c:pt>
                <c:pt idx="5147">
                  <c:v>13.591546936</c:v>
                </c:pt>
                <c:pt idx="5148">
                  <c:v>13.591453993</c:v>
                </c:pt>
                <c:pt idx="5149">
                  <c:v>13.591373020000001</c:v>
                </c:pt>
                <c:pt idx="5150">
                  <c:v>13.591284656999999</c:v>
                </c:pt>
                <c:pt idx="5151">
                  <c:v>13.591205775000001</c:v>
                </c:pt>
                <c:pt idx="5152">
                  <c:v>13.591125442999999</c:v>
                </c:pt>
                <c:pt idx="5153">
                  <c:v>13.59104746</c:v>
                </c:pt>
                <c:pt idx="5154">
                  <c:v>13.590975544000001</c:v>
                </c:pt>
                <c:pt idx="5155">
                  <c:v>13.590898729999999</c:v>
                </c:pt>
                <c:pt idx="5156">
                  <c:v>13.590832283999999</c:v>
                </c:pt>
                <c:pt idx="5157">
                  <c:v>13.590755914000001</c:v>
                </c:pt>
                <c:pt idx="5158">
                  <c:v>13.590686316999999</c:v>
                </c:pt>
                <c:pt idx="5159">
                  <c:v>13.590607387</c:v>
                </c:pt>
                <c:pt idx="5160">
                  <c:v>13.590529269999999</c:v>
                </c:pt>
                <c:pt idx="5161">
                  <c:v>13.590448518000001</c:v>
                </c:pt>
                <c:pt idx="5162">
                  <c:v>13.590362651</c:v>
                </c:pt>
                <c:pt idx="5163">
                  <c:v>13.590285003</c:v>
                </c:pt>
                <c:pt idx="5164">
                  <c:v>13.590201151</c:v>
                </c:pt>
                <c:pt idx="5165">
                  <c:v>13.590131334000001</c:v>
                </c:pt>
                <c:pt idx="5166">
                  <c:v>13.590056321</c:v>
                </c:pt>
                <c:pt idx="5167">
                  <c:v>13.589990209</c:v>
                </c:pt>
                <c:pt idx="5168">
                  <c:v>13.58992203</c:v>
                </c:pt>
                <c:pt idx="5169">
                  <c:v>13.589854074</c:v>
                </c:pt>
                <c:pt idx="5170">
                  <c:v>13.589789367</c:v>
                </c:pt>
                <c:pt idx="5171">
                  <c:v>13.589715628</c:v>
                </c:pt>
                <c:pt idx="5172">
                  <c:v>13.589649040999999</c:v>
                </c:pt>
                <c:pt idx="5173">
                  <c:v>13.58957077</c:v>
                </c:pt>
                <c:pt idx="5174">
                  <c:v>13.589499162999999</c:v>
                </c:pt>
                <c:pt idx="5175">
                  <c:v>13.58941869</c:v>
                </c:pt>
                <c:pt idx="5176">
                  <c:v>13.589341909</c:v>
                </c:pt>
                <c:pt idx="5177">
                  <c:v>13.589265235999999</c:v>
                </c:pt>
                <c:pt idx="5178">
                  <c:v>13.58924697</c:v>
                </c:pt>
                <c:pt idx="5179">
                  <c:v>13.58911659</c:v>
                </c:pt>
                <c:pt idx="5180">
                  <c:v>13.589040170000001</c:v>
                </c:pt>
                <c:pt idx="5181">
                  <c:v>13.588976387000001</c:v>
                </c:pt>
                <c:pt idx="5182">
                  <c:v>13.588905529</c:v>
                </c:pt>
                <c:pt idx="5183">
                  <c:v>13.588842877999999</c:v>
                </c:pt>
                <c:pt idx="5184">
                  <c:v>13.588776786</c:v>
                </c:pt>
                <c:pt idx="5185">
                  <c:v>13.588710685000001</c:v>
                </c:pt>
                <c:pt idx="5186">
                  <c:v>13.588647525000001</c:v>
                </c:pt>
                <c:pt idx="5187">
                  <c:v>13.588638762</c:v>
                </c:pt>
                <c:pt idx="5188">
                  <c:v>13.588511364</c:v>
                </c:pt>
                <c:pt idx="5189">
                  <c:v>13.588435249</c:v>
                </c:pt>
                <c:pt idx="5190">
                  <c:v>13.588367272999999</c:v>
                </c:pt>
                <c:pt idx="5191">
                  <c:v>13.588292056</c:v>
                </c:pt>
                <c:pt idx="5192">
                  <c:v>13.588221387000001</c:v>
                </c:pt>
                <c:pt idx="5193">
                  <c:v>13.588152832</c:v>
                </c:pt>
                <c:pt idx="5194">
                  <c:v>13.588083578999999</c:v>
                </c:pt>
                <c:pt idx="5195">
                  <c:v>13.588024813000001</c:v>
                </c:pt>
                <c:pt idx="5196">
                  <c:v>13.587959567</c:v>
                </c:pt>
                <c:pt idx="5197">
                  <c:v>13.587905398</c:v>
                </c:pt>
                <c:pt idx="5198">
                  <c:v>13.587842241000001</c:v>
                </c:pt>
                <c:pt idx="5199">
                  <c:v>13.587784338000001</c:v>
                </c:pt>
                <c:pt idx="5200">
                  <c:v>13.587719812</c:v>
                </c:pt>
                <c:pt idx="5201">
                  <c:v>13.587653447999999</c:v>
                </c:pt>
                <c:pt idx="5202">
                  <c:v>13.587589873000001</c:v>
                </c:pt>
                <c:pt idx="5203">
                  <c:v>13.587518904</c:v>
                </c:pt>
                <c:pt idx="5204">
                  <c:v>13.587457493</c:v>
                </c:pt>
                <c:pt idx="5205">
                  <c:v>13.58738795</c:v>
                </c:pt>
                <c:pt idx="5206">
                  <c:v>13.587327976999999</c:v>
                </c:pt>
                <c:pt idx="5207">
                  <c:v>13.587261383</c:v>
                </c:pt>
                <c:pt idx="5208">
                  <c:v>13.587199883</c:v>
                </c:pt>
                <c:pt idx="5209">
                  <c:v>13.587139941</c:v>
                </c:pt>
                <c:pt idx="5210">
                  <c:v>13.587078275</c:v>
                </c:pt>
                <c:pt idx="5211">
                  <c:v>13.587025746</c:v>
                </c:pt>
                <c:pt idx="5212">
                  <c:v>13.587031167999999</c:v>
                </c:pt>
                <c:pt idx="5213">
                  <c:v>13.586917869000001</c:v>
                </c:pt>
                <c:pt idx="5214">
                  <c:v>13.586860207000001</c:v>
                </c:pt>
                <c:pt idx="5215">
                  <c:v>13.58680863</c:v>
                </c:pt>
                <c:pt idx="5216">
                  <c:v>13.586750671000001</c:v>
                </c:pt>
                <c:pt idx="5217">
                  <c:v>13.586691673000001</c:v>
                </c:pt>
                <c:pt idx="5218">
                  <c:v>13.586636276</c:v>
                </c:pt>
                <c:pt idx="5219">
                  <c:v>13.586574880000001</c:v>
                </c:pt>
                <c:pt idx="5220">
                  <c:v>13.586524755999999</c:v>
                </c:pt>
                <c:pt idx="5221">
                  <c:v>13.586467829</c:v>
                </c:pt>
                <c:pt idx="5222">
                  <c:v>13.586422954</c:v>
                </c:pt>
                <c:pt idx="5223">
                  <c:v>13.586373068</c:v>
                </c:pt>
                <c:pt idx="5224">
                  <c:v>13.586327161</c:v>
                </c:pt>
                <c:pt idx="5225">
                  <c:v>13.586281533999999</c:v>
                </c:pt>
                <c:pt idx="5226">
                  <c:v>13.586299689000001</c:v>
                </c:pt>
                <c:pt idx="5227">
                  <c:v>13.586188489</c:v>
                </c:pt>
                <c:pt idx="5228">
                  <c:v>13.586135985</c:v>
                </c:pt>
                <c:pt idx="5229">
                  <c:v>13.58609246</c:v>
                </c:pt>
                <c:pt idx="5230">
                  <c:v>13.586039191999999</c:v>
                </c:pt>
                <c:pt idx="5231">
                  <c:v>13.585992421</c:v>
                </c:pt>
                <c:pt idx="5232">
                  <c:v>13.586010654000001</c:v>
                </c:pt>
                <c:pt idx="5233">
                  <c:v>13.585891894</c:v>
                </c:pt>
                <c:pt idx="5234">
                  <c:v>13.585847498</c:v>
                </c:pt>
                <c:pt idx="5235">
                  <c:v>13.585797766000001</c:v>
                </c:pt>
                <c:pt idx="5236">
                  <c:v>13.585759645</c:v>
                </c:pt>
                <c:pt idx="5237">
                  <c:v>13.585714089</c:v>
                </c:pt>
                <c:pt idx="5238">
                  <c:v>13.58567946</c:v>
                </c:pt>
                <c:pt idx="5239">
                  <c:v>13.585639091999999</c:v>
                </c:pt>
                <c:pt idx="5240">
                  <c:v>13.585603991999999</c:v>
                </c:pt>
                <c:pt idx="5241">
                  <c:v>13.585569484000001</c:v>
                </c:pt>
                <c:pt idx="5242">
                  <c:v>13.585531809000001</c:v>
                </c:pt>
                <c:pt idx="5243">
                  <c:v>13.585501455999999</c:v>
                </c:pt>
                <c:pt idx="5244">
                  <c:v>13.585462253999999</c:v>
                </c:pt>
                <c:pt idx="5245">
                  <c:v>13.585432059</c:v>
                </c:pt>
                <c:pt idx="5246">
                  <c:v>13.585392327999999</c:v>
                </c:pt>
                <c:pt idx="5247">
                  <c:v>13.585359990000001</c:v>
                </c:pt>
                <c:pt idx="5248">
                  <c:v>13.585325401</c:v>
                </c:pt>
                <c:pt idx="5249">
                  <c:v>13.585294640000001</c:v>
                </c:pt>
                <c:pt idx="5250">
                  <c:v>13.585270161</c:v>
                </c:pt>
                <c:pt idx="5251">
                  <c:v>13.585240442</c:v>
                </c:pt>
                <c:pt idx="5252">
                  <c:v>13.585221144</c:v>
                </c:pt>
                <c:pt idx="5253">
                  <c:v>13.585194006</c:v>
                </c:pt>
                <c:pt idx="5254">
                  <c:v>13.585175616000001</c:v>
                </c:pt>
                <c:pt idx="5255">
                  <c:v>13.585225267</c:v>
                </c:pt>
                <c:pt idx="5256">
                  <c:v>13.585124849</c:v>
                </c:pt>
                <c:pt idx="5257">
                  <c:v>13.585099995</c:v>
                </c:pt>
                <c:pt idx="5258">
                  <c:v>13.585071016000001</c:v>
                </c:pt>
                <c:pt idx="5259">
                  <c:v>13.585049734</c:v>
                </c:pt>
                <c:pt idx="5260">
                  <c:v>13.585020949</c:v>
                </c:pt>
                <c:pt idx="5261">
                  <c:v>13.585003696999999</c:v>
                </c:pt>
                <c:pt idx="5262">
                  <c:v>13.584979011</c:v>
                </c:pt>
                <c:pt idx="5263">
                  <c:v>13.584963463999999</c:v>
                </c:pt>
                <c:pt idx="5264">
                  <c:v>13.584946024000001</c:v>
                </c:pt>
                <c:pt idx="5265">
                  <c:v>13.584930835</c:v>
                </c:pt>
                <c:pt idx="5266">
                  <c:v>13.584921875999999</c:v>
                </c:pt>
                <c:pt idx="5267">
                  <c:v>13.584908313</c:v>
                </c:pt>
                <c:pt idx="5268">
                  <c:v>13.584906273</c:v>
                </c:pt>
                <c:pt idx="5269">
                  <c:v>13.584895752</c:v>
                </c:pt>
                <c:pt idx="5270">
                  <c:v>13.584895351</c:v>
                </c:pt>
                <c:pt idx="5271">
                  <c:v>13.584887274</c:v>
                </c:pt>
                <c:pt idx="5272">
                  <c:v>13.584882010999999</c:v>
                </c:pt>
                <c:pt idx="5273">
                  <c:v>13.584875298</c:v>
                </c:pt>
                <c:pt idx="5274">
                  <c:v>13.584864781</c:v>
                </c:pt>
                <c:pt idx="5275">
                  <c:v>13.58486214</c:v>
                </c:pt>
                <c:pt idx="5276">
                  <c:v>13.58485374</c:v>
                </c:pt>
                <c:pt idx="5277">
                  <c:v>13.584860404</c:v>
                </c:pt>
                <c:pt idx="5278">
                  <c:v>13.584862334</c:v>
                </c:pt>
                <c:pt idx="5279">
                  <c:v>13.584873019</c:v>
                </c:pt>
                <c:pt idx="5280">
                  <c:v>13.58488144</c:v>
                </c:pt>
                <c:pt idx="5281">
                  <c:v>13.584890944</c:v>
                </c:pt>
                <c:pt idx="5282">
                  <c:v>13.584903854</c:v>
                </c:pt>
                <c:pt idx="5283">
                  <c:v>13.584995620000001</c:v>
                </c:pt>
                <c:pt idx="5284">
                  <c:v>13.584922277</c:v>
                </c:pt>
                <c:pt idx="5285">
                  <c:v>13.584924828</c:v>
                </c:pt>
                <c:pt idx="5286">
                  <c:v>13.58493556</c:v>
                </c:pt>
                <c:pt idx="5287">
                  <c:v>13.584939319</c:v>
                </c:pt>
                <c:pt idx="5288">
                  <c:v>13.584947096</c:v>
                </c:pt>
                <c:pt idx="5289">
                  <c:v>13.584955796999999</c:v>
                </c:pt>
                <c:pt idx="5290">
                  <c:v>13.584963533</c:v>
                </c:pt>
                <c:pt idx="5291">
                  <c:v>13.584980922</c:v>
                </c:pt>
                <c:pt idx="5292">
                  <c:v>13.584993401</c:v>
                </c:pt>
                <c:pt idx="5293">
                  <c:v>13.585019045999999</c:v>
                </c:pt>
                <c:pt idx="5294">
                  <c:v>13.585038984000001</c:v>
                </c:pt>
                <c:pt idx="5295">
                  <c:v>13.585068264</c:v>
                </c:pt>
                <c:pt idx="5296">
                  <c:v>13.585094798</c:v>
                </c:pt>
                <c:pt idx="5297">
                  <c:v>13.585122161999999</c:v>
                </c:pt>
                <c:pt idx="5298">
                  <c:v>13.585153878</c:v>
                </c:pt>
                <c:pt idx="5299">
                  <c:v>13.585178961</c:v>
                </c:pt>
                <c:pt idx="5300">
                  <c:v>13.585212071999999</c:v>
                </c:pt>
                <c:pt idx="5301">
                  <c:v>13.585234023</c:v>
                </c:pt>
                <c:pt idx="5302">
                  <c:v>13.585263468999999</c:v>
                </c:pt>
                <c:pt idx="5303">
                  <c:v>13.585286440000001</c:v>
                </c:pt>
                <c:pt idx="5304">
                  <c:v>13.585314112000001</c:v>
                </c:pt>
                <c:pt idx="5305">
                  <c:v>13.585345121</c:v>
                </c:pt>
                <c:pt idx="5306">
                  <c:v>13.585376789</c:v>
                </c:pt>
                <c:pt idx="5307">
                  <c:v>13.58542074</c:v>
                </c:pt>
                <c:pt idx="5308">
                  <c:v>13.585459988</c:v>
                </c:pt>
                <c:pt idx="5309">
                  <c:v>13.585511394999999</c:v>
                </c:pt>
                <c:pt idx="5310">
                  <c:v>13.585553978</c:v>
                </c:pt>
                <c:pt idx="5311">
                  <c:v>13.585602224000001</c:v>
                </c:pt>
                <c:pt idx="5312">
                  <c:v>13.585644404</c:v>
                </c:pt>
                <c:pt idx="5313">
                  <c:v>13.585684609999999</c:v>
                </c:pt>
                <c:pt idx="5314">
                  <c:v>13.585727169</c:v>
                </c:pt>
                <c:pt idx="5315">
                  <c:v>13.585762041000001</c:v>
                </c:pt>
                <c:pt idx="5316">
                  <c:v>13.585806791</c:v>
                </c:pt>
                <c:pt idx="5317">
                  <c:v>13.585843350999999</c:v>
                </c:pt>
                <c:pt idx="5318">
                  <c:v>13.585891070000001</c:v>
                </c:pt>
                <c:pt idx="5319">
                  <c:v>13.585933948999999</c:v>
                </c:pt>
                <c:pt idx="5320">
                  <c:v>13.586064948000001</c:v>
                </c:pt>
                <c:pt idx="5321">
                  <c:v>13.586037287</c:v>
                </c:pt>
                <c:pt idx="5322">
                  <c:v>13.586090888999999</c:v>
                </c:pt>
                <c:pt idx="5323">
                  <c:v>13.586155267000001</c:v>
                </c:pt>
                <c:pt idx="5324">
                  <c:v>13.586195846000001</c:v>
                </c:pt>
                <c:pt idx="5325">
                  <c:v>13.586282982</c:v>
                </c:pt>
                <c:pt idx="5326">
                  <c:v>13.586333547000001</c:v>
                </c:pt>
                <c:pt idx="5327">
                  <c:v>13.586508712000001</c:v>
                </c:pt>
                <c:pt idx="5328">
                  <c:v>13.586469802</c:v>
                </c:pt>
                <c:pt idx="5329">
                  <c:v>13.586465978</c:v>
                </c:pt>
                <c:pt idx="5330">
                  <c:v>13.586584523000001</c:v>
                </c:pt>
                <c:pt idx="5331">
                  <c:v>13.586567799999999</c:v>
                </c:pt>
                <c:pt idx="5332">
                  <c:v>13.586695918</c:v>
                </c:pt>
                <c:pt idx="5333">
                  <c:v>13.586731587999999</c:v>
                </c:pt>
                <c:pt idx="5334">
                  <c:v>13.586821179999999</c:v>
                </c:pt>
                <c:pt idx="5335">
                  <c:v>13.586888238</c:v>
                </c:pt>
                <c:pt idx="5336">
                  <c:v>13.586955121000001</c:v>
                </c:pt>
                <c:pt idx="5337">
                  <c:v>13.587011180999999</c:v>
                </c:pt>
                <c:pt idx="5338">
                  <c:v>13.587053296000001</c:v>
                </c:pt>
                <c:pt idx="5339">
                  <c:v>13.587164978000001</c:v>
                </c:pt>
                <c:pt idx="5340">
                  <c:v>13.587147693</c:v>
                </c:pt>
                <c:pt idx="5341">
                  <c:v>13.587202684999999</c:v>
                </c:pt>
                <c:pt idx="5342">
                  <c:v>13.587265141</c:v>
                </c:pt>
                <c:pt idx="5343">
                  <c:v>13.587343525</c:v>
                </c:pt>
                <c:pt idx="5344">
                  <c:v>13.587428710999999</c:v>
                </c:pt>
                <c:pt idx="5345">
                  <c:v>13.587568043999999</c:v>
                </c:pt>
                <c:pt idx="5346">
                  <c:v>13.587778956999999</c:v>
                </c:pt>
                <c:pt idx="5347">
                  <c:v>13.587771784999999</c:v>
                </c:pt>
                <c:pt idx="5348">
                  <c:v>13.587921638999999</c:v>
                </c:pt>
                <c:pt idx="5349">
                  <c:v>13.587861833</c:v>
                </c:pt>
                <c:pt idx="5350">
                  <c:v>13.587882180999999</c:v>
                </c:pt>
                <c:pt idx="5351">
                  <c:v>13.587939969000001</c:v>
                </c:pt>
                <c:pt idx="5352">
                  <c:v>13.588189399999999</c:v>
                </c:pt>
                <c:pt idx="5353">
                  <c:v>13.588370189000001</c:v>
                </c:pt>
                <c:pt idx="5354">
                  <c:v>13.588263210999999</c:v>
                </c:pt>
                <c:pt idx="5355">
                  <c:v>13.588442568</c:v>
                </c:pt>
                <c:pt idx="5356">
                  <c:v>13.588646653</c:v>
                </c:pt>
                <c:pt idx="5357">
                  <c:v>13.589358952</c:v>
                </c:pt>
                <c:pt idx="5358">
                  <c:v>13.588715283000001</c:v>
                </c:pt>
                <c:pt idx="5359">
                  <c:v>13.590836066</c:v>
                </c:pt>
                <c:pt idx="5360">
                  <c:v>13.588760682</c:v>
                </c:pt>
                <c:pt idx="5361">
                  <c:v>13.589045143</c:v>
                </c:pt>
                <c:pt idx="5362">
                  <c:v>13.589683693</c:v>
                </c:pt>
                <c:pt idx="5363">
                  <c:v>13.589117665</c:v>
                </c:pt>
                <c:pt idx="5364">
                  <c:v>13.590331506</c:v>
                </c:pt>
                <c:pt idx="5365">
                  <c:v>13.589511354000001</c:v>
                </c:pt>
                <c:pt idx="5366">
                  <c:v>13.590509696</c:v>
                </c:pt>
                <c:pt idx="5367">
                  <c:v>13.590537705999999</c:v>
                </c:pt>
                <c:pt idx="5368">
                  <c:v>13.590454210000001</c:v>
                </c:pt>
                <c:pt idx="5369">
                  <c:v>13.591159128999999</c:v>
                </c:pt>
                <c:pt idx="5370">
                  <c:v>13.589822289000001</c:v>
                </c:pt>
                <c:pt idx="5371">
                  <c:v>13.591496512000001</c:v>
                </c:pt>
                <c:pt idx="5372">
                  <c:v>13.591566101</c:v>
                </c:pt>
                <c:pt idx="5373">
                  <c:v>13.590444343</c:v>
                </c:pt>
                <c:pt idx="5374">
                  <c:v>13.591192477</c:v>
                </c:pt>
                <c:pt idx="5375">
                  <c:v>13.592011498</c:v>
                </c:pt>
                <c:pt idx="5376">
                  <c:v>13.591392896</c:v>
                </c:pt>
                <c:pt idx="5377">
                  <c:v>13.590936047</c:v>
                </c:pt>
                <c:pt idx="5378">
                  <c:v>13.591708964</c:v>
                </c:pt>
                <c:pt idx="5379">
                  <c:v>13.592305045</c:v>
                </c:pt>
                <c:pt idx="5380">
                  <c:v>13.592197659</c:v>
                </c:pt>
                <c:pt idx="5381">
                  <c:v>13.592036152</c:v>
                </c:pt>
                <c:pt idx="5382">
                  <c:v>13.591091719</c:v>
                </c:pt>
                <c:pt idx="5383">
                  <c:v>13.591322741999999</c:v>
                </c:pt>
                <c:pt idx="5384">
                  <c:v>13.591631937000001</c:v>
                </c:pt>
                <c:pt idx="5385">
                  <c:v>13.592011766000001</c:v>
                </c:pt>
                <c:pt idx="5386">
                  <c:v>13.592397914999999</c:v>
                </c:pt>
                <c:pt idx="5387">
                  <c:v>13.592285146</c:v>
                </c:pt>
                <c:pt idx="5388">
                  <c:v>13.592185268</c:v>
                </c:pt>
                <c:pt idx="5389">
                  <c:v>13.592554791</c:v>
                </c:pt>
                <c:pt idx="5390">
                  <c:v>13.592452185000001</c:v>
                </c:pt>
                <c:pt idx="5391">
                  <c:v>13.592845657</c:v>
                </c:pt>
                <c:pt idx="5392">
                  <c:v>13.594256116</c:v>
                </c:pt>
                <c:pt idx="5393">
                  <c:v>13.592526989</c:v>
                </c:pt>
                <c:pt idx="5394">
                  <c:v>13.593791968</c:v>
                </c:pt>
                <c:pt idx="5395">
                  <c:v>13.593499714</c:v>
                </c:pt>
                <c:pt idx="5396">
                  <c:v>13.594952008</c:v>
                </c:pt>
                <c:pt idx="5397">
                  <c:v>13.594682157999999</c:v>
                </c:pt>
                <c:pt idx="5398">
                  <c:v>13.594652105</c:v>
                </c:pt>
                <c:pt idx="5399">
                  <c:v>13.59532505</c:v>
                </c:pt>
                <c:pt idx="5400">
                  <c:v>13.595119199999999</c:v>
                </c:pt>
                <c:pt idx="5401">
                  <c:v>13.595398131</c:v>
                </c:pt>
                <c:pt idx="5402">
                  <c:v>13.595401037</c:v>
                </c:pt>
                <c:pt idx="5403">
                  <c:v>13.595779414000001</c:v>
                </c:pt>
                <c:pt idx="5404">
                  <c:v>13.595750289</c:v>
                </c:pt>
                <c:pt idx="5405">
                  <c:v>13.595667624000001</c:v>
                </c:pt>
                <c:pt idx="5406">
                  <c:v>13.596007017</c:v>
                </c:pt>
                <c:pt idx="5407">
                  <c:v>13.595806897999999</c:v>
                </c:pt>
                <c:pt idx="5408">
                  <c:v>13.596050503000001</c:v>
                </c:pt>
                <c:pt idx="5409">
                  <c:v>13.59660669</c:v>
                </c:pt>
                <c:pt idx="5410">
                  <c:v>13.596724883</c:v>
                </c:pt>
                <c:pt idx="5411">
                  <c:v>13.596814203999999</c:v>
                </c:pt>
                <c:pt idx="5412">
                  <c:v>13.596649251000001</c:v>
                </c:pt>
                <c:pt idx="5413">
                  <c:v>13.596486484</c:v>
                </c:pt>
                <c:pt idx="5414">
                  <c:v>13.597141496000001</c:v>
                </c:pt>
                <c:pt idx="5415">
                  <c:v>13.597041832</c:v>
                </c:pt>
                <c:pt idx="5416">
                  <c:v>13.596919485000001</c:v>
                </c:pt>
                <c:pt idx="5417">
                  <c:v>13.596971561</c:v>
                </c:pt>
                <c:pt idx="5418">
                  <c:v>13.597227287000001</c:v>
                </c:pt>
                <c:pt idx="5419">
                  <c:v>13.597266726999999</c:v>
                </c:pt>
                <c:pt idx="5420">
                  <c:v>13.597072886999999</c:v>
                </c:pt>
                <c:pt idx="5421">
                  <c:v>13.597327303</c:v>
                </c:pt>
                <c:pt idx="5422">
                  <c:v>13.596514249</c:v>
                </c:pt>
                <c:pt idx="5423">
                  <c:v>13.596793361</c:v>
                </c:pt>
                <c:pt idx="5424">
                  <c:v>13.597398666</c:v>
                </c:pt>
                <c:pt idx="5425">
                  <c:v>13.596899863000001</c:v>
                </c:pt>
                <c:pt idx="5426">
                  <c:v>13.59717466</c:v>
                </c:pt>
                <c:pt idx="5427">
                  <c:v>13.597001540000001</c:v>
                </c:pt>
                <c:pt idx="5428">
                  <c:v>13.596786936999999</c:v>
                </c:pt>
                <c:pt idx="5429">
                  <c:v>13.596136317999999</c:v>
                </c:pt>
                <c:pt idx="5430">
                  <c:v>13.596590978</c:v>
                </c:pt>
                <c:pt idx="5431">
                  <c:v>13.596136488999999</c:v>
                </c:pt>
                <c:pt idx="5432">
                  <c:v>13.596302373</c:v>
                </c:pt>
                <c:pt idx="5433">
                  <c:v>13.596631999</c:v>
                </c:pt>
                <c:pt idx="5434">
                  <c:v>13.595830099000001</c:v>
                </c:pt>
                <c:pt idx="5435">
                  <c:v>13.596471896000001</c:v>
                </c:pt>
                <c:pt idx="5436">
                  <c:v>13.595740305</c:v>
                </c:pt>
                <c:pt idx="5437">
                  <c:v>13.595990188</c:v>
                </c:pt>
                <c:pt idx="5438">
                  <c:v>13.596389931999999</c:v>
                </c:pt>
                <c:pt idx="5439">
                  <c:v>13.596895386</c:v>
                </c:pt>
                <c:pt idx="5440">
                  <c:v>13.596094228</c:v>
                </c:pt>
                <c:pt idx="5441">
                  <c:v>13.597262220999999</c:v>
                </c:pt>
                <c:pt idx="5442">
                  <c:v>13.597174750000001</c:v>
                </c:pt>
                <c:pt idx="5443">
                  <c:v>13.5948543</c:v>
                </c:pt>
                <c:pt idx="5444">
                  <c:v>13.595585286</c:v>
                </c:pt>
                <c:pt idx="5445">
                  <c:v>13.596872437</c:v>
                </c:pt>
                <c:pt idx="5446">
                  <c:v>13.59672829</c:v>
                </c:pt>
                <c:pt idx="5447">
                  <c:v>13.596348135</c:v>
                </c:pt>
                <c:pt idx="5448">
                  <c:v>13.594374500000001</c:v>
                </c:pt>
                <c:pt idx="5449">
                  <c:v>13.594273553000001</c:v>
                </c:pt>
                <c:pt idx="5450">
                  <c:v>13.59417015</c:v>
                </c:pt>
                <c:pt idx="5451">
                  <c:v>13.594133506</c:v>
                </c:pt>
                <c:pt idx="5452">
                  <c:v>13.594262436999999</c:v>
                </c:pt>
                <c:pt idx="5453">
                  <c:v>13.593998164</c:v>
                </c:pt>
                <c:pt idx="5454">
                  <c:v>13.594001004000001</c:v>
                </c:pt>
                <c:pt idx="5455">
                  <c:v>13.593908603999999</c:v>
                </c:pt>
                <c:pt idx="5456">
                  <c:v>13.593766685</c:v>
                </c:pt>
                <c:pt idx="5457">
                  <c:v>13.593714944</c:v>
                </c:pt>
                <c:pt idx="5458">
                  <c:v>13.593609752000001</c:v>
                </c:pt>
                <c:pt idx="5459">
                  <c:v>13.593523075</c:v>
                </c:pt>
                <c:pt idx="5460">
                  <c:v>13.593442334000001</c:v>
                </c:pt>
                <c:pt idx="5461">
                  <c:v>13.593351164</c:v>
                </c:pt>
                <c:pt idx="5462">
                  <c:v>13.593217084000001</c:v>
                </c:pt>
                <c:pt idx="5464">
                  <c:v>13.593109905</c:v>
                </c:pt>
                <c:pt idx="5465">
                  <c:v>13.593036609</c:v>
                </c:pt>
                <c:pt idx="5467">
                  <c:v>13.592933441</c:v>
                </c:pt>
                <c:pt idx="5468">
                  <c:v>13.592865042</c:v>
                </c:pt>
                <c:pt idx="5469">
                  <c:v>13.592739351000001</c:v>
                </c:pt>
                <c:pt idx="5472">
                  <c:v>13.592554396000001</c:v>
                </c:pt>
                <c:pt idx="5473">
                  <c:v>13.592537924</c:v>
                </c:pt>
                <c:pt idx="5474">
                  <c:v>13.592443949</c:v>
                </c:pt>
                <c:pt idx="5475">
                  <c:v>13.592367401000001</c:v>
                </c:pt>
                <c:pt idx="5476">
                  <c:v>13.592304352999999</c:v>
                </c:pt>
                <c:pt idx="5477">
                  <c:v>13.592236429</c:v>
                </c:pt>
                <c:pt idx="5478">
                  <c:v>13.592182008</c:v>
                </c:pt>
                <c:pt idx="5479">
                  <c:v>13.592124225999999</c:v>
                </c:pt>
                <c:pt idx="5480">
                  <c:v>13.592072124</c:v>
                </c:pt>
                <c:pt idx="5481">
                  <c:v>13.592020723999999</c:v>
                </c:pt>
                <c:pt idx="5482">
                  <c:v>13.591964752999999</c:v>
                </c:pt>
                <c:pt idx="5483">
                  <c:v>13.591904246</c:v>
                </c:pt>
                <c:pt idx="5484">
                  <c:v>13.591804183000001</c:v>
                </c:pt>
                <c:pt idx="5485">
                  <c:v>13.59176602</c:v>
                </c:pt>
                <c:pt idx="5486">
                  <c:v>13.591742526999999</c:v>
                </c:pt>
                <c:pt idx="5487">
                  <c:v>13.591683978000001</c:v>
                </c:pt>
                <c:pt idx="5488">
                  <c:v>13.591574764000001</c:v>
                </c:pt>
                <c:pt idx="5489">
                  <c:v>13.591546681000001</c:v>
                </c:pt>
                <c:pt idx="5490">
                  <c:v>13.591493504000001</c:v>
                </c:pt>
                <c:pt idx="5491">
                  <c:v>13.591429269000001</c:v>
                </c:pt>
                <c:pt idx="5492">
                  <c:v>13.591379079999999</c:v>
                </c:pt>
                <c:pt idx="5493">
                  <c:v>13.591325202</c:v>
                </c:pt>
                <c:pt idx="5494">
                  <c:v>13.591285600000001</c:v>
                </c:pt>
                <c:pt idx="5495">
                  <c:v>13.591242317000001</c:v>
                </c:pt>
                <c:pt idx="5496">
                  <c:v>13.591203826999999</c:v>
                </c:pt>
                <c:pt idx="5497">
                  <c:v>13.591162945000001</c:v>
                </c:pt>
                <c:pt idx="5498">
                  <c:v>13.591114957</c:v>
                </c:pt>
                <c:pt idx="5499">
                  <c:v>13.591070095999999</c:v>
                </c:pt>
                <c:pt idx="5500">
                  <c:v>13.591013006000001</c:v>
                </c:pt>
                <c:pt idx="5501">
                  <c:v>13.59096387</c:v>
                </c:pt>
                <c:pt idx="5502">
                  <c:v>13.590905026</c:v>
                </c:pt>
                <c:pt idx="5503">
                  <c:v>13.590854113000001</c:v>
                </c:pt>
                <c:pt idx="5504">
                  <c:v>13.590801276000001</c:v>
                </c:pt>
                <c:pt idx="5505">
                  <c:v>13.590750904</c:v>
                </c:pt>
                <c:pt idx="5506">
                  <c:v>13.590707976999999</c:v>
                </c:pt>
                <c:pt idx="5507">
                  <c:v>13.590661657</c:v>
                </c:pt>
                <c:pt idx="5508">
                  <c:v>13.590628099</c:v>
                </c:pt>
                <c:pt idx="5509">
                  <c:v>13.590586938</c:v>
                </c:pt>
                <c:pt idx="5510">
                  <c:v>13.590556249</c:v>
                </c:pt>
                <c:pt idx="5511">
                  <c:v>13.590517736000001</c:v>
                </c:pt>
                <c:pt idx="5512">
                  <c:v>13.590481496000001</c:v>
                </c:pt>
                <c:pt idx="5513">
                  <c:v>13.590443196000001</c:v>
                </c:pt>
                <c:pt idx="5514">
                  <c:v>13.590398540000001</c:v>
                </c:pt>
                <c:pt idx="5515">
                  <c:v>13.590358785999999</c:v>
                </c:pt>
                <c:pt idx="5516">
                  <c:v>13.590309296999999</c:v>
                </c:pt>
                <c:pt idx="5517">
                  <c:v>13.590268933000001</c:v>
                </c:pt>
                <c:pt idx="5518">
                  <c:v>13.590219531000001</c:v>
                </c:pt>
                <c:pt idx="5519">
                  <c:v>13.590178297</c:v>
                </c:pt>
                <c:pt idx="5520">
                  <c:v>13.590135440999999</c:v>
                </c:pt>
                <c:pt idx="5521">
                  <c:v>13.590096394</c:v>
                </c:pt>
                <c:pt idx="5522">
                  <c:v>13.590066564000001</c:v>
                </c:pt>
                <c:pt idx="5523">
                  <c:v>13.590034122</c:v>
                </c:pt>
                <c:pt idx="5524">
                  <c:v>13.590013026999999</c:v>
                </c:pt>
                <c:pt idx="5525">
                  <c:v>13.589982264</c:v>
                </c:pt>
                <c:pt idx="5526">
                  <c:v>13.58995726</c:v>
                </c:pt>
                <c:pt idx="5527">
                  <c:v>13.589921343</c:v>
                </c:pt>
                <c:pt idx="5528">
                  <c:v>13.589885121</c:v>
                </c:pt>
                <c:pt idx="5529">
                  <c:v>13.589846335000001</c:v>
                </c:pt>
                <c:pt idx="5530">
                  <c:v>13.589802768</c:v>
                </c:pt>
                <c:pt idx="5531">
                  <c:v>13.589765671</c:v>
                </c:pt>
                <c:pt idx="5532">
                  <c:v>13.589721156</c:v>
                </c:pt>
                <c:pt idx="5533">
                  <c:v>13.589688263999999</c:v>
                </c:pt>
                <c:pt idx="5534">
                  <c:v>13.589649057000001</c:v>
                </c:pt>
                <c:pt idx="5535">
                  <c:v>13.589618720000001</c:v>
                </c:pt>
                <c:pt idx="5536">
                  <c:v>13.589585952</c:v>
                </c:pt>
                <c:pt idx="5537">
                  <c:v>13.589554473</c:v>
                </c:pt>
                <c:pt idx="5538">
                  <c:v>13.589527626000001</c:v>
                </c:pt>
                <c:pt idx="5539">
                  <c:v>13.589494536</c:v>
                </c:pt>
                <c:pt idx="5540">
                  <c:v>13.589471275999999</c:v>
                </c:pt>
                <c:pt idx="5541">
                  <c:v>13.589437762999999</c:v>
                </c:pt>
                <c:pt idx="5542">
                  <c:v>13.589411665</c:v>
                </c:pt>
                <c:pt idx="5543">
                  <c:v>13.589376166999999</c:v>
                </c:pt>
                <c:pt idx="5544">
                  <c:v>13.589342278</c:v>
                </c:pt>
                <c:pt idx="5545">
                  <c:v>13.589306713999999</c:v>
                </c:pt>
                <c:pt idx="5546">
                  <c:v>13.589267157</c:v>
                </c:pt>
                <c:pt idx="5547">
                  <c:v>13.589235963</c:v>
                </c:pt>
                <c:pt idx="5548">
                  <c:v>13.589198788999999</c:v>
                </c:pt>
                <c:pt idx="5549">
                  <c:v>13.589174809999999</c:v>
                </c:pt>
                <c:pt idx="5550">
                  <c:v>13.589145917</c:v>
                </c:pt>
                <c:pt idx="5551">
                  <c:v>13.589126363</c:v>
                </c:pt>
                <c:pt idx="5552">
                  <c:v>13.589104731999999</c:v>
                </c:pt>
                <c:pt idx="5553">
                  <c:v>13.589083983</c:v>
                </c:pt>
                <c:pt idx="5554">
                  <c:v>13.589065359999999</c:v>
                </c:pt>
                <c:pt idx="5555">
                  <c:v>13.589037081000001</c:v>
                </c:pt>
                <c:pt idx="5556">
                  <c:v>13.589014927999999</c:v>
                </c:pt>
                <c:pt idx="5557">
                  <c:v>13.588981757000001</c:v>
                </c:pt>
                <c:pt idx="5558">
                  <c:v>13.588955964</c:v>
                </c:pt>
                <c:pt idx="5559">
                  <c:v>13.588921986000001</c:v>
                </c:pt>
                <c:pt idx="5560">
                  <c:v>13.588891182999999</c:v>
                </c:pt>
                <c:pt idx="5561">
                  <c:v>13.588861432</c:v>
                </c:pt>
                <c:pt idx="5562">
                  <c:v>13.588830169</c:v>
                </c:pt>
                <c:pt idx="5563">
                  <c:v>13.588807788</c:v>
                </c:pt>
                <c:pt idx="5564">
                  <c:v>13.588779041</c:v>
                </c:pt>
                <c:pt idx="5565">
                  <c:v>13.588761712</c:v>
                </c:pt>
                <c:pt idx="5566">
                  <c:v>13.588736684000001</c:v>
                </c:pt>
                <c:pt idx="5567">
                  <c:v>13.588718665</c:v>
                </c:pt>
                <c:pt idx="5568">
                  <c:v>13.5886964</c:v>
                </c:pt>
                <c:pt idx="5569">
                  <c:v>13.588673964</c:v>
                </c:pt>
                <c:pt idx="5570">
                  <c:v>13.588654856</c:v>
                </c:pt>
                <c:pt idx="5571">
                  <c:v>13.588627894</c:v>
                </c:pt>
                <c:pt idx="5572">
                  <c:v>13.588609291999999</c:v>
                </c:pt>
                <c:pt idx="5573">
                  <c:v>13.588580947000001</c:v>
                </c:pt>
                <c:pt idx="5574">
                  <c:v>13.58856115</c:v>
                </c:pt>
                <c:pt idx="5575">
                  <c:v>13.588534851</c:v>
                </c:pt>
                <c:pt idx="5576">
                  <c:v>13.588513739</c:v>
                </c:pt>
                <c:pt idx="5577">
                  <c:v>13.588495382</c:v>
                </c:pt>
                <c:pt idx="5578">
                  <c:v>13.588476366</c:v>
                </c:pt>
                <c:pt idx="5579">
                  <c:v>13.588467542</c:v>
                </c:pt>
                <c:pt idx="5580">
                  <c:v>13.588452695999999</c:v>
                </c:pt>
                <c:pt idx="5581">
                  <c:v>13.588448446999999</c:v>
                </c:pt>
                <c:pt idx="5582">
                  <c:v>13.58843452</c:v>
                </c:pt>
                <c:pt idx="5583">
                  <c:v>13.588425475999999</c:v>
                </c:pt>
                <c:pt idx="5584">
                  <c:v>13.588409327999999</c:v>
                </c:pt>
                <c:pt idx="5585">
                  <c:v>13.588392267</c:v>
                </c:pt>
                <c:pt idx="5586">
                  <c:v>13.588377838</c:v>
                </c:pt>
                <c:pt idx="5587">
                  <c:v>13.588355757</c:v>
                </c:pt>
                <c:pt idx="5588">
                  <c:v>13.588344600999999</c:v>
                </c:pt>
                <c:pt idx="5589">
                  <c:v>13.588325606</c:v>
                </c:pt>
                <c:pt idx="5590">
                  <c:v>13.588316881000001</c:v>
                </c:pt>
                <c:pt idx="5591">
                  <c:v>13.588302260000001</c:v>
                </c:pt>
                <c:pt idx="5592">
                  <c:v>13.588292825</c:v>
                </c:pt>
                <c:pt idx="5593">
                  <c:v>13.588284307</c:v>
                </c:pt>
                <c:pt idx="5594">
                  <c:v>13.588272947</c:v>
                </c:pt>
                <c:pt idx="5595">
                  <c:v>13.588270143000001</c:v>
                </c:pt>
                <c:pt idx="5596">
                  <c:v>13.588259336</c:v>
                </c:pt>
                <c:pt idx="5597">
                  <c:v>13.588259295</c:v>
                </c:pt>
                <c:pt idx="5598">
                  <c:v>13.58825006</c:v>
                </c:pt>
                <c:pt idx="5599">
                  <c:v>13.588246866</c:v>
                </c:pt>
                <c:pt idx="5600">
                  <c:v>13.588238508</c:v>
                </c:pt>
                <c:pt idx="5601">
                  <c:v>13.588229738000001</c:v>
                </c:pt>
                <c:pt idx="5602">
                  <c:v>13.588225449999999</c:v>
                </c:pt>
                <c:pt idx="5603">
                  <c:v>13.588216044999999</c:v>
                </c:pt>
                <c:pt idx="5604">
                  <c:v>13.588218887</c:v>
                </c:pt>
                <c:pt idx="5605">
                  <c:v>13.588215833</c:v>
                </c:pt>
                <c:pt idx="5606">
                  <c:v>13.588224533</c:v>
                </c:pt>
                <c:pt idx="5607">
                  <c:v>13.588228103000001</c:v>
                </c:pt>
                <c:pt idx="5608">
                  <c:v>13.588236354999999</c:v>
                </c:pt>
                <c:pt idx="5609">
                  <c:v>13.588243864000001</c:v>
                </c:pt>
                <c:pt idx="5610">
                  <c:v>13.588247243</c:v>
                </c:pt>
                <c:pt idx="5611">
                  <c:v>13.588257131000001</c:v>
                </c:pt>
                <c:pt idx="5612">
                  <c:v>13.588256999</c:v>
                </c:pt>
                <c:pt idx="5613">
                  <c:v>13.588266125000001</c:v>
                </c:pt>
                <c:pt idx="5614">
                  <c:v>13.588265657999999</c:v>
                </c:pt>
                <c:pt idx="5615">
                  <c:v>13.588272248999999</c:v>
                </c:pt>
                <c:pt idx="5616">
                  <c:v>13.588275897000001</c:v>
                </c:pt>
                <c:pt idx="5617">
                  <c:v>13.588281268999999</c:v>
                </c:pt>
                <c:pt idx="5618">
                  <c:v>13.588292445</c:v>
                </c:pt>
                <c:pt idx="5619">
                  <c:v>13.588299213999999</c:v>
                </c:pt>
                <c:pt idx="5620">
                  <c:v>13.588317924</c:v>
                </c:pt>
                <c:pt idx="5621">
                  <c:v>13.588329369</c:v>
                </c:pt>
                <c:pt idx="5622">
                  <c:v>13.588351470999999</c:v>
                </c:pt>
                <c:pt idx="5623">
                  <c:v>13.588367331000001</c:v>
                </c:pt>
                <c:pt idx="5624">
                  <c:v>13.588387473999999</c:v>
                </c:pt>
                <c:pt idx="5625">
                  <c:v>13.588407128</c:v>
                </c:pt>
                <c:pt idx="5626">
                  <c:v>13.588423575</c:v>
                </c:pt>
                <c:pt idx="5627">
                  <c:v>13.588447083</c:v>
                </c:pt>
                <c:pt idx="5628">
                  <c:v>13.588461390000001</c:v>
                </c:pt>
                <c:pt idx="5629">
                  <c:v>13.588485967</c:v>
                </c:pt>
                <c:pt idx="5630">
                  <c:v>13.588501872</c:v>
                </c:pt>
                <c:pt idx="5631">
                  <c:v>13.588526844</c:v>
                </c:pt>
                <c:pt idx="5632">
                  <c:v>13.588550175</c:v>
                </c:pt>
                <c:pt idx="5633">
                  <c:v>13.588577352</c:v>
                </c:pt>
                <c:pt idx="5634">
                  <c:v>13.588612456</c:v>
                </c:pt>
                <c:pt idx="5635">
                  <c:v>13.588643948</c:v>
                </c:pt>
                <c:pt idx="5636">
                  <c:v>13.588687208</c:v>
                </c:pt>
                <c:pt idx="5637">
                  <c:v>13.58872236</c:v>
                </c:pt>
                <c:pt idx="5638">
                  <c:v>13.588765944</c:v>
                </c:pt>
                <c:pt idx="5639">
                  <c:v>13.588800018000001</c:v>
                </c:pt>
                <c:pt idx="5640">
                  <c:v>13.588836359</c:v>
                </c:pt>
                <c:pt idx="5641">
                  <c:v>13.588870491</c:v>
                </c:pt>
                <c:pt idx="5642">
                  <c:v>13.588900150000001</c:v>
                </c:pt>
                <c:pt idx="5643">
                  <c:v>13.588937634000001</c:v>
                </c:pt>
                <c:pt idx="5644">
                  <c:v>13.58896839</c:v>
                </c:pt>
                <c:pt idx="5645">
                  <c:v>13.589011673</c:v>
                </c:pt>
                <c:pt idx="5646">
                  <c:v>13.58904881</c:v>
                </c:pt>
                <c:pt idx="5647">
                  <c:v>13.589095619</c:v>
                </c:pt>
                <c:pt idx="5648">
                  <c:v>13.589140572</c:v>
                </c:pt>
                <c:pt idx="5649">
                  <c:v>13.589188355999999</c:v>
                </c:pt>
                <c:pt idx="5650">
                  <c:v>13.589241944999999</c:v>
                </c:pt>
                <c:pt idx="5651">
                  <c:v>13.589290392000001</c:v>
                </c:pt>
                <c:pt idx="5652">
                  <c:v>13.58934882</c:v>
                </c:pt>
                <c:pt idx="5653">
                  <c:v>13.58939897</c:v>
                </c:pt>
                <c:pt idx="5654">
                  <c:v>13.589457674</c:v>
                </c:pt>
                <c:pt idx="5655">
                  <c:v>13.589508125</c:v>
                </c:pt>
                <c:pt idx="5656">
                  <c:v>13.589561779</c:v>
                </c:pt>
                <c:pt idx="5657">
                  <c:v>13.589613955000001</c:v>
                </c:pt>
                <c:pt idx="5658">
                  <c:v>13.5896627</c:v>
                </c:pt>
                <c:pt idx="5659">
                  <c:v>13.589720743000001</c:v>
                </c:pt>
                <c:pt idx="5660">
                  <c:v>13.589773807</c:v>
                </c:pt>
                <c:pt idx="5661">
                  <c:v>13.589841527000001</c:v>
                </c:pt>
                <c:pt idx="5662">
                  <c:v>13.589905432</c:v>
                </c:pt>
                <c:pt idx="5663">
                  <c:v>13.589978954999999</c:v>
                </c:pt>
                <c:pt idx="5664">
                  <c:v>13.590049693999999</c:v>
                </c:pt>
                <c:pt idx="5665">
                  <c:v>13.590121205999999</c:v>
                </c:pt>
                <c:pt idx="5666">
                  <c:v>13.590196163</c:v>
                </c:pt>
                <c:pt idx="5667">
                  <c:v>13.590262773999999</c:v>
                </c:pt>
                <c:pt idx="5668">
                  <c:v>13.590337035999999</c:v>
                </c:pt>
                <c:pt idx="5669">
                  <c:v>13.590399959999999</c:v>
                </c:pt>
                <c:pt idx="5670">
                  <c:v>13.590470885</c:v>
                </c:pt>
                <c:pt idx="5671">
                  <c:v>13.590534821</c:v>
                </c:pt>
                <c:pt idx="5672">
                  <c:v>13.590603740000001</c:v>
                </c:pt>
                <c:pt idx="5673">
                  <c:v>13.590674279</c:v>
                </c:pt>
                <c:pt idx="5674">
                  <c:v>13.590744328</c:v>
                </c:pt>
                <c:pt idx="5675">
                  <c:v>13.590825883999999</c:v>
                </c:pt>
                <c:pt idx="5676">
                  <c:v>13.590902508999999</c:v>
                </c:pt>
                <c:pt idx="5677">
                  <c:v>13.590992160000001</c:v>
                </c:pt>
                <c:pt idx="5678">
                  <c:v>13.591075711</c:v>
                </c:pt>
                <c:pt idx="5679">
                  <c:v>13.591075711</c:v>
                </c:pt>
                <c:pt idx="5680">
                  <c:v>13.591257306999999</c:v>
                </c:pt>
                <c:pt idx="5681">
                  <c:v>13.591346017999999</c:v>
                </c:pt>
                <c:pt idx="5682">
                  <c:v>13.591438111</c:v>
                </c:pt>
                <c:pt idx="5683">
                  <c:v>13.591522302</c:v>
                </c:pt>
                <c:pt idx="5684">
                  <c:v>13.591613746</c:v>
                </c:pt>
                <c:pt idx="5685">
                  <c:v>13.591693812000001</c:v>
                </c:pt>
                <c:pt idx="5686">
                  <c:v>13.59178157</c:v>
                </c:pt>
                <c:pt idx="5687">
                  <c:v>13.591863095000001</c:v>
                </c:pt>
                <c:pt idx="5688">
                  <c:v>13.591951279</c:v>
                </c:pt>
                <c:pt idx="5689">
                  <c:v>13.592043958</c:v>
                </c:pt>
                <c:pt idx="5690">
                  <c:v>13.592048179000001</c:v>
                </c:pt>
                <c:pt idx="5691">
                  <c:v>13.592245402</c:v>
                </c:pt>
                <c:pt idx="5692">
                  <c:v>13.592351639</c:v>
                </c:pt>
                <c:pt idx="5693">
                  <c:v>13.592347104</c:v>
                </c:pt>
                <c:pt idx="5694">
                  <c:v>13.592573177</c:v>
                </c:pt>
                <c:pt idx="5695">
                  <c:v>13.592636346000001</c:v>
                </c:pt>
                <c:pt idx="5696">
                  <c:v>13.592786191</c:v>
                </c:pt>
                <c:pt idx="5697">
                  <c:v>13.592880419</c:v>
                </c:pt>
                <c:pt idx="5698">
                  <c:v>13.592909599</c:v>
                </c:pt>
                <c:pt idx="5699">
                  <c:v>13.593049264999999</c:v>
                </c:pt>
                <c:pt idx="5700">
                  <c:v>13.593142414000001</c:v>
                </c:pt>
                <c:pt idx="5701">
                  <c:v>13.593238399000001</c:v>
                </c:pt>
                <c:pt idx="5702">
                  <c:v>13.593337994000001</c:v>
                </c:pt>
                <c:pt idx="5703">
                  <c:v>13.593360575</c:v>
                </c:pt>
                <c:pt idx="5704">
                  <c:v>13.593605086</c:v>
                </c:pt>
                <c:pt idx="5705">
                  <c:v>13.593637727999999</c:v>
                </c:pt>
                <c:pt idx="5706">
                  <c:v>13.593736656999999</c:v>
                </c:pt>
                <c:pt idx="5707">
                  <c:v>13.593955741</c:v>
                </c:pt>
                <c:pt idx="5708">
                  <c:v>13.594020122</c:v>
                </c:pt>
                <c:pt idx="5709">
                  <c:v>13.594080279</c:v>
                </c:pt>
                <c:pt idx="5710">
                  <c:v>13.594298679</c:v>
                </c:pt>
                <c:pt idx="5711">
                  <c:v>13.594388255</c:v>
                </c:pt>
                <c:pt idx="5712">
                  <c:v>13.594411127000001</c:v>
                </c:pt>
                <c:pt idx="5713">
                  <c:v>13.594519780000001</c:v>
                </c:pt>
                <c:pt idx="5714">
                  <c:v>13.594750269</c:v>
                </c:pt>
                <c:pt idx="5715">
                  <c:v>13.594880824000001</c:v>
                </c:pt>
                <c:pt idx="5716">
                  <c:v>13.594964731999999</c:v>
                </c:pt>
                <c:pt idx="5717">
                  <c:v>13.595045409000001</c:v>
                </c:pt>
                <c:pt idx="5718">
                  <c:v>13.595079922</c:v>
                </c:pt>
                <c:pt idx="5719">
                  <c:v>13.595195306999999</c:v>
                </c:pt>
                <c:pt idx="5720">
                  <c:v>13.595326435</c:v>
                </c:pt>
                <c:pt idx="5721">
                  <c:v>13.595481774</c:v>
                </c:pt>
                <c:pt idx="5722">
                  <c:v>13.596385132</c:v>
                </c:pt>
                <c:pt idx="5723">
                  <c:v>13.596553519</c:v>
                </c:pt>
                <c:pt idx="5724">
                  <c:v>13.596692054</c:v>
                </c:pt>
                <c:pt idx="5725">
                  <c:v>13.596820452999999</c:v>
                </c:pt>
                <c:pt idx="5726">
                  <c:v>13.596500855</c:v>
                </c:pt>
                <c:pt idx="5727">
                  <c:v>13.597080352000001</c:v>
                </c:pt>
                <c:pt idx="5728">
                  <c:v>13.596876522000001</c:v>
                </c:pt>
                <c:pt idx="5729">
                  <c:v>13.597286048999999</c:v>
                </c:pt>
                <c:pt idx="5730">
                  <c:v>13.596888462000001</c:v>
                </c:pt>
                <c:pt idx="5731">
                  <c:v>13.596790758999999</c:v>
                </c:pt>
                <c:pt idx="5732">
                  <c:v>13.59689229</c:v>
                </c:pt>
                <c:pt idx="5733">
                  <c:v>13.597037471</c:v>
                </c:pt>
                <c:pt idx="5734">
                  <c:v>13.597506649</c:v>
                </c:pt>
                <c:pt idx="5735">
                  <c:v>13.597893672</c:v>
                </c:pt>
                <c:pt idx="5736">
                  <c:v>13.597807125999999</c:v>
                </c:pt>
                <c:pt idx="5737">
                  <c:v>13.598198622</c:v>
                </c:pt>
                <c:pt idx="5738">
                  <c:v>13.599846885</c:v>
                </c:pt>
                <c:pt idx="5739">
                  <c:v>13.598499610999999</c:v>
                </c:pt>
                <c:pt idx="5740">
                  <c:v>13.599991857999999</c:v>
                </c:pt>
                <c:pt idx="5741">
                  <c:v>13.598484833000001</c:v>
                </c:pt>
                <c:pt idx="5742">
                  <c:v>13.600306715</c:v>
                </c:pt>
                <c:pt idx="5743">
                  <c:v>13.600802346</c:v>
                </c:pt>
                <c:pt idx="5744">
                  <c:v>13.600585061</c:v>
                </c:pt>
                <c:pt idx="5745">
                  <c:v>13.60065322</c:v>
                </c:pt>
                <c:pt idx="5746">
                  <c:v>13.601225409</c:v>
                </c:pt>
                <c:pt idx="5747">
                  <c:v>13.601231452</c:v>
                </c:pt>
                <c:pt idx="5748">
                  <c:v>13.600957615</c:v>
                </c:pt>
                <c:pt idx="5749">
                  <c:v>13.601681627</c:v>
                </c:pt>
                <c:pt idx="5750">
                  <c:v>13.601479511999999</c:v>
                </c:pt>
                <c:pt idx="5751">
                  <c:v>13.601439020999999</c:v>
                </c:pt>
                <c:pt idx="5752">
                  <c:v>13.602224042</c:v>
                </c:pt>
                <c:pt idx="5753">
                  <c:v>13.602149796999999</c:v>
                </c:pt>
                <c:pt idx="5754">
                  <c:v>13.602127308</c:v>
                </c:pt>
                <c:pt idx="5755">
                  <c:v>13.602057306000001</c:v>
                </c:pt>
                <c:pt idx="5756">
                  <c:v>13.602851218</c:v>
                </c:pt>
                <c:pt idx="5757">
                  <c:v>13.602922004</c:v>
                </c:pt>
                <c:pt idx="5758">
                  <c:v>13.602890957</c:v>
                </c:pt>
                <c:pt idx="5759">
                  <c:v>13.602874409</c:v>
                </c:pt>
                <c:pt idx="5760">
                  <c:v>13.603244752</c:v>
                </c:pt>
                <c:pt idx="5761">
                  <c:v>13.603128471</c:v>
                </c:pt>
                <c:pt idx="5762">
                  <c:v>13.603563506</c:v>
                </c:pt>
                <c:pt idx="5763">
                  <c:v>13.603696772999999</c:v>
                </c:pt>
                <c:pt idx="5764">
                  <c:v>13.603702683</c:v>
                </c:pt>
                <c:pt idx="5765">
                  <c:v>13.604085316999999</c:v>
                </c:pt>
                <c:pt idx="5766">
                  <c:v>13.604359630999999</c:v>
                </c:pt>
                <c:pt idx="5767">
                  <c:v>13.604446066</c:v>
                </c:pt>
                <c:pt idx="5768">
                  <c:v>13.604302839000001</c:v>
                </c:pt>
                <c:pt idx="5769">
                  <c:v>13.604939055999999</c:v>
                </c:pt>
                <c:pt idx="5770">
                  <c:v>13.605122177</c:v>
                </c:pt>
                <c:pt idx="5771">
                  <c:v>13.605100672000001</c:v>
                </c:pt>
                <c:pt idx="5772">
                  <c:v>13.605255279</c:v>
                </c:pt>
                <c:pt idx="5773">
                  <c:v>13.605009904999999</c:v>
                </c:pt>
                <c:pt idx="5774">
                  <c:v>13.605715254</c:v>
                </c:pt>
                <c:pt idx="5775">
                  <c:v>13.605931492</c:v>
                </c:pt>
                <c:pt idx="5776">
                  <c:v>13.604923955</c:v>
                </c:pt>
                <c:pt idx="5777">
                  <c:v>13.606111469</c:v>
                </c:pt>
                <c:pt idx="5778">
                  <c:v>13.605789481</c:v>
                </c:pt>
                <c:pt idx="5779">
                  <c:v>13.606302787000001</c:v>
                </c:pt>
                <c:pt idx="5780">
                  <c:v>13.605082993</c:v>
                </c:pt>
                <c:pt idx="5781">
                  <c:v>13.605952924</c:v>
                </c:pt>
                <c:pt idx="5782">
                  <c:v>13.606615376000001</c:v>
                </c:pt>
                <c:pt idx="5783">
                  <c:v>13.606101999</c:v>
                </c:pt>
                <c:pt idx="5784">
                  <c:v>13.606122747000001</c:v>
                </c:pt>
                <c:pt idx="5785">
                  <c:v>13.605886391</c:v>
                </c:pt>
                <c:pt idx="5786">
                  <c:v>13.606277385</c:v>
                </c:pt>
                <c:pt idx="5787">
                  <c:v>13.606352580999999</c:v>
                </c:pt>
                <c:pt idx="5788">
                  <c:v>13.606461376</c:v>
                </c:pt>
                <c:pt idx="5789">
                  <c:v>13.606844862000001</c:v>
                </c:pt>
                <c:pt idx="5790">
                  <c:v>13.605735170000001</c:v>
                </c:pt>
                <c:pt idx="5791">
                  <c:v>13.606414014</c:v>
                </c:pt>
                <c:pt idx="5792">
                  <c:v>13.607432148999999</c:v>
                </c:pt>
                <c:pt idx="5793">
                  <c:v>13.607439382000001</c:v>
                </c:pt>
                <c:pt idx="5794">
                  <c:v>13.60588102</c:v>
                </c:pt>
                <c:pt idx="5795">
                  <c:v>13.607163014999999</c:v>
                </c:pt>
                <c:pt idx="5796">
                  <c:v>13.607468131999999</c:v>
                </c:pt>
                <c:pt idx="5797">
                  <c:v>13.605754821</c:v>
                </c:pt>
                <c:pt idx="5798">
                  <c:v>13.607311525</c:v>
                </c:pt>
                <c:pt idx="5799">
                  <c:v>13.607464140999999</c:v>
                </c:pt>
                <c:pt idx="5800">
                  <c:v>13.606679639999999</c:v>
                </c:pt>
                <c:pt idx="5801">
                  <c:v>13.607446381999999</c:v>
                </c:pt>
                <c:pt idx="5802">
                  <c:v>13.606099221999999</c:v>
                </c:pt>
                <c:pt idx="5803">
                  <c:v>13.607432478</c:v>
                </c:pt>
                <c:pt idx="5804">
                  <c:v>13.606983467999999</c:v>
                </c:pt>
                <c:pt idx="5805">
                  <c:v>13.606978994</c:v>
                </c:pt>
                <c:pt idx="5806">
                  <c:v>13.606883104</c:v>
                </c:pt>
                <c:pt idx="5807">
                  <c:v>13.606731603</c:v>
                </c:pt>
                <c:pt idx="5808">
                  <c:v>13.606286485</c:v>
                </c:pt>
                <c:pt idx="5809">
                  <c:v>13.606485900999999</c:v>
                </c:pt>
                <c:pt idx="5810">
                  <c:v>13.606031032000001</c:v>
                </c:pt>
                <c:pt idx="5811">
                  <c:v>13.606291837000001</c:v>
                </c:pt>
                <c:pt idx="5812">
                  <c:v>13.60666763</c:v>
                </c:pt>
                <c:pt idx="5813">
                  <c:v>13.606396145</c:v>
                </c:pt>
                <c:pt idx="5814">
                  <c:v>13.606895801</c:v>
                </c:pt>
                <c:pt idx="5815">
                  <c:v>13.604600242</c:v>
                </c:pt>
                <c:pt idx="5816">
                  <c:v>13.606794931</c:v>
                </c:pt>
                <c:pt idx="5817">
                  <c:v>13.606081221</c:v>
                </c:pt>
                <c:pt idx="5818">
                  <c:v>13.604960475</c:v>
                </c:pt>
                <c:pt idx="5819">
                  <c:v>13.605864760999999</c:v>
                </c:pt>
                <c:pt idx="5820">
                  <c:v>13.606705270999999</c:v>
                </c:pt>
                <c:pt idx="5821">
                  <c:v>13.606593691</c:v>
                </c:pt>
                <c:pt idx="5822">
                  <c:v>13.604945047999999</c:v>
                </c:pt>
                <c:pt idx="5823">
                  <c:v>13.604443866</c:v>
                </c:pt>
                <c:pt idx="5824">
                  <c:v>13.604326608999999</c:v>
                </c:pt>
                <c:pt idx="5825">
                  <c:v>13.604160306000001</c:v>
                </c:pt>
                <c:pt idx="5826">
                  <c:v>13.604103998999999</c:v>
                </c:pt>
                <c:pt idx="5827">
                  <c:v>13.604019562</c:v>
                </c:pt>
                <c:pt idx="5830">
                  <c:v>13.603659388000001</c:v>
                </c:pt>
                <c:pt idx="5831">
                  <c:v>13.603617097000001</c:v>
                </c:pt>
                <c:pt idx="5832">
                  <c:v>13.603621819000001</c:v>
                </c:pt>
                <c:pt idx="5834">
                  <c:v>13.603362058</c:v>
                </c:pt>
                <c:pt idx="5835">
                  <c:v>13.603220137999999</c:v>
                </c:pt>
                <c:pt idx="5837">
                  <c:v>13.60314855</c:v>
                </c:pt>
                <c:pt idx="5838">
                  <c:v>13.603037828</c:v>
                </c:pt>
                <c:pt idx="5839">
                  <c:v>13.602992392000001</c:v>
                </c:pt>
                <c:pt idx="5841">
                  <c:v>13.60282816</c:v>
                </c:pt>
                <c:pt idx="5842">
                  <c:v>13.602684081</c:v>
                </c:pt>
                <c:pt idx="5843">
                  <c:v>13.602674573</c:v>
                </c:pt>
                <c:pt idx="5844">
                  <c:v>13.602572028999999</c:v>
                </c:pt>
                <c:pt idx="5845">
                  <c:v>13.602468353000001</c:v>
                </c:pt>
                <c:pt idx="5846">
                  <c:v>13.602406331999999</c:v>
                </c:pt>
                <c:pt idx="5847">
                  <c:v>13.602327214000001</c:v>
                </c:pt>
                <c:pt idx="5848">
                  <c:v>13.602250952</c:v>
                </c:pt>
                <c:pt idx="5849">
                  <c:v>13.602146136</c:v>
                </c:pt>
                <c:pt idx="5850">
                  <c:v>13.602124171</c:v>
                </c:pt>
                <c:pt idx="5851">
                  <c:v>13.602067203000001</c:v>
                </c:pt>
                <c:pt idx="5852">
                  <c:v>13.602000875</c:v>
                </c:pt>
                <c:pt idx="5853">
                  <c:v>13.60189503</c:v>
                </c:pt>
                <c:pt idx="5854">
                  <c:v>13.60188213</c:v>
                </c:pt>
                <c:pt idx="5855">
                  <c:v>13.601797137</c:v>
                </c:pt>
                <c:pt idx="5856">
                  <c:v>13.601718310000001</c:v>
                </c:pt>
                <c:pt idx="5857">
                  <c:v>13.601638293000001</c:v>
                </c:pt>
                <c:pt idx="5858">
                  <c:v>13.601563868</c:v>
                </c:pt>
                <c:pt idx="5859">
                  <c:v>13.601485328000001</c:v>
                </c:pt>
                <c:pt idx="5860">
                  <c:v>13.601420288</c:v>
                </c:pt>
                <c:pt idx="5861">
                  <c:v>13.601350811</c:v>
                </c:pt>
                <c:pt idx="5862">
                  <c:v>13.601295108</c:v>
                </c:pt>
                <c:pt idx="5863">
                  <c:v>13.601234976000001</c:v>
                </c:pt>
                <c:pt idx="5864">
                  <c:v>13.601179551</c:v>
                </c:pt>
                <c:pt idx="5865">
                  <c:v>13.601124139</c:v>
                </c:pt>
                <c:pt idx="5866">
                  <c:v>13.601064539999999</c:v>
                </c:pt>
                <c:pt idx="5867">
                  <c:v>13.601010863000001</c:v>
                </c:pt>
                <c:pt idx="5868">
                  <c:v>13.600945983000001</c:v>
                </c:pt>
                <c:pt idx="5869">
                  <c:v>13.600888079000001</c:v>
                </c:pt>
                <c:pt idx="5870">
                  <c:v>13.600819576999999</c:v>
                </c:pt>
                <c:pt idx="5871">
                  <c:v>13.600755565</c:v>
                </c:pt>
                <c:pt idx="5872">
                  <c:v>13.600686689</c:v>
                </c:pt>
                <c:pt idx="5873">
                  <c:v>13.600618387000001</c:v>
                </c:pt>
                <c:pt idx="5874">
                  <c:v>13.600555659999999</c:v>
                </c:pt>
                <c:pt idx="5875">
                  <c:v>13.600489849000001</c:v>
                </c:pt>
                <c:pt idx="5876">
                  <c:v>13.600437809000001</c:v>
                </c:pt>
                <c:pt idx="5877">
                  <c:v>13.600381531</c:v>
                </c:pt>
                <c:pt idx="5878">
                  <c:v>13.600338390999999</c:v>
                </c:pt>
                <c:pt idx="5879">
                  <c:v>13.600290425000001</c:v>
                </c:pt>
                <c:pt idx="5880">
                  <c:v>13.600246151</c:v>
                </c:pt>
                <c:pt idx="5881">
                  <c:v>13.600198685000001</c:v>
                </c:pt>
                <c:pt idx="5882">
                  <c:v>13.600142989</c:v>
                </c:pt>
                <c:pt idx="5883">
                  <c:v>13.600090221</c:v>
                </c:pt>
                <c:pt idx="5884">
                  <c:v>13.600025903000001</c:v>
                </c:pt>
                <c:pt idx="5885">
                  <c:v>13.599969721000001</c:v>
                </c:pt>
                <c:pt idx="5886">
                  <c:v>13.59990515</c:v>
                </c:pt>
                <c:pt idx="5887">
                  <c:v>13.599849662</c:v>
                </c:pt>
                <c:pt idx="5888">
                  <c:v>13.599791822</c:v>
                </c:pt>
                <c:pt idx="5889">
                  <c:v>13.599737241</c:v>
                </c:pt>
                <c:pt idx="5890">
                  <c:v>13.599689558</c:v>
                </c:pt>
                <c:pt idx="5891">
                  <c:v>13.599637763</c:v>
                </c:pt>
                <c:pt idx="5892">
                  <c:v>13.599597462</c:v>
                </c:pt>
                <c:pt idx="5893">
                  <c:v>13.599548445</c:v>
                </c:pt>
                <c:pt idx="5894">
                  <c:v>13.599507819999999</c:v>
                </c:pt>
                <c:pt idx="5895">
                  <c:v>13.599458818</c:v>
                </c:pt>
                <c:pt idx="5896">
                  <c:v>13.599411266000001</c:v>
                </c:pt>
                <c:pt idx="5897">
                  <c:v>13.599361228999999</c:v>
                </c:pt>
                <c:pt idx="5898">
                  <c:v>13.599305510000001</c:v>
                </c:pt>
                <c:pt idx="5899">
                  <c:v>13.599255442</c:v>
                </c:pt>
                <c:pt idx="5900">
                  <c:v>13.599196434</c:v>
                </c:pt>
                <c:pt idx="5901">
                  <c:v>13.599147223999999</c:v>
                </c:pt>
                <c:pt idx="5902">
                  <c:v>13.599090114999999</c:v>
                </c:pt>
                <c:pt idx="5903">
                  <c:v>13.599041332000001</c:v>
                </c:pt>
                <c:pt idx="5904">
                  <c:v>13.598991197</c:v>
                </c:pt>
                <c:pt idx="5905">
                  <c:v>13.598945121</c:v>
                </c:pt>
                <c:pt idx="5906">
                  <c:v>13.598906927</c:v>
                </c:pt>
                <c:pt idx="5907">
                  <c:v>13.598865564</c:v>
                </c:pt>
                <c:pt idx="5908">
                  <c:v>13.598835185</c:v>
                </c:pt>
                <c:pt idx="5909">
                  <c:v>13.598792135</c:v>
                </c:pt>
                <c:pt idx="5910">
                  <c:v>13.598752884</c:v>
                </c:pt>
                <c:pt idx="5911">
                  <c:v>13.59870239</c:v>
                </c:pt>
                <c:pt idx="5912">
                  <c:v>13.598652372</c:v>
                </c:pt>
                <c:pt idx="5913">
                  <c:v>13.59859934</c:v>
                </c:pt>
                <c:pt idx="5914">
                  <c:v>13.598542701</c:v>
                </c:pt>
                <c:pt idx="5915">
                  <c:v>13.598494580000001</c:v>
                </c:pt>
                <c:pt idx="5916">
                  <c:v>13.598440002</c:v>
                </c:pt>
                <c:pt idx="5917">
                  <c:v>13.598398166000001</c:v>
                </c:pt>
                <c:pt idx="5918">
                  <c:v>13.598349407000001</c:v>
                </c:pt>
                <c:pt idx="5919">
                  <c:v>13.598309102</c:v>
                </c:pt>
                <c:pt idx="5920">
                  <c:v>13.598264452</c:v>
                </c:pt>
                <c:pt idx="5921">
                  <c:v>13.598221038</c:v>
                </c:pt>
                <c:pt idx="5922">
                  <c:v>13.598181608000001</c:v>
                </c:pt>
                <c:pt idx="5923">
                  <c:v>13.598135163</c:v>
                </c:pt>
                <c:pt idx="5924">
                  <c:v>13.59809731</c:v>
                </c:pt>
                <c:pt idx="5925">
                  <c:v>13.598048865000001</c:v>
                </c:pt>
                <c:pt idx="5926">
                  <c:v>13.598008026</c:v>
                </c:pt>
                <c:pt idx="5927">
                  <c:v>13.59795843</c:v>
                </c:pt>
                <c:pt idx="5928">
                  <c:v>13.597911802</c:v>
                </c:pt>
                <c:pt idx="5929">
                  <c:v>13.597864065</c:v>
                </c:pt>
                <c:pt idx="5930">
                  <c:v>13.597664276</c:v>
                </c:pt>
                <c:pt idx="5931">
                  <c:v>13.597549629</c:v>
                </c:pt>
                <c:pt idx="5932">
                  <c:v>13.597449289</c:v>
                </c:pt>
                <c:pt idx="5933">
                  <c:v>13.597362648000001</c:v>
                </c:pt>
                <c:pt idx="5934">
                  <c:v>13.597270028000001</c:v>
                </c:pt>
                <c:pt idx="5935">
                  <c:v>13.597187743999999</c:v>
                </c:pt>
                <c:pt idx="5936">
                  <c:v>13.597102031</c:v>
                </c:pt>
                <c:pt idx="5937">
                  <c:v>13.597015871</c:v>
                </c:pt>
                <c:pt idx="5938">
                  <c:v>13.596930886000001</c:v>
                </c:pt>
                <c:pt idx="5939">
                  <c:v>13.596836484000001</c:v>
                </c:pt>
                <c:pt idx="5940">
                  <c:v>13.59674893</c:v>
                </c:pt>
                <c:pt idx="5941">
                  <c:v>13.596650622</c:v>
                </c:pt>
                <c:pt idx="5942">
                  <c:v>13.596560796</c:v>
                </c:pt>
                <c:pt idx="5943">
                  <c:v>13.596464116</c:v>
                </c:pt>
                <c:pt idx="5944">
                  <c:v>13.596373384</c:v>
                </c:pt>
                <c:pt idx="5945">
                  <c:v>13.596283822</c:v>
                </c:pt>
                <c:pt idx="5946">
                  <c:v>13.596192440999999</c:v>
                </c:pt>
                <c:pt idx="5947">
                  <c:v>13.596109595</c:v>
                </c:pt>
                <c:pt idx="5948">
                  <c:v>13.596019587000001</c:v>
                </c:pt>
                <c:pt idx="5949">
                  <c:v>13.595940689000001</c:v>
                </c:pt>
                <c:pt idx="5950">
                  <c:v>13.595852984</c:v>
                </c:pt>
                <c:pt idx="5951">
                  <c:v>13.595772299</c:v>
                </c:pt>
                <c:pt idx="5952">
                  <c:v>13.595686545</c:v>
                </c:pt>
                <c:pt idx="5953">
                  <c:v>13.595600497</c:v>
                </c:pt>
                <c:pt idx="5954">
                  <c:v>13.595517099</c:v>
                </c:pt>
                <c:pt idx="5955">
                  <c:v>13.595426625</c:v>
                </c:pt>
                <c:pt idx="5956">
                  <c:v>13.595345159000001</c:v>
                </c:pt>
                <c:pt idx="5957">
                  <c:v>13.595255067</c:v>
                </c:pt>
                <c:pt idx="5958">
                  <c:v>13.595175054</c:v>
                </c:pt>
                <c:pt idx="5959">
                  <c:v>13.595089420000001</c:v>
                </c:pt>
                <c:pt idx="5960">
                  <c:v>13.595009363999999</c:v>
                </c:pt>
                <c:pt idx="5961">
                  <c:v>13.594931560999999</c:v>
                </c:pt>
                <c:pt idx="5962">
                  <c:v>13.594853820000001</c:v>
                </c:pt>
                <c:pt idx="5963">
                  <c:v>13.594786662000001</c:v>
                </c:pt>
                <c:pt idx="5964">
                  <c:v>13.594712976</c:v>
                </c:pt>
                <c:pt idx="5965">
                  <c:v>13.594649782999999</c:v>
                </c:pt>
                <c:pt idx="5966">
                  <c:v>13.594576072000001</c:v>
                </c:pt>
                <c:pt idx="5967">
                  <c:v>13.594507309999999</c:v>
                </c:pt>
                <c:pt idx="5968">
                  <c:v>13.594431518</c:v>
                </c:pt>
                <c:pt idx="5969">
                  <c:v>13.594354289</c:v>
                </c:pt>
                <c:pt idx="5970">
                  <c:v>13.594280756</c:v>
                </c:pt>
                <c:pt idx="5971">
                  <c:v>13.594201937999999</c:v>
                </c:pt>
                <c:pt idx="5972">
                  <c:v>13.594134692000001</c:v>
                </c:pt>
                <c:pt idx="5973">
                  <c:v>13.594060767</c:v>
                </c:pt>
                <c:pt idx="5974">
                  <c:v>13.593997889000001</c:v>
                </c:pt>
                <c:pt idx="5975">
                  <c:v>13.593929511000001</c:v>
                </c:pt>
                <c:pt idx="5976">
                  <c:v>13.593865804</c:v>
                </c:pt>
                <c:pt idx="5977">
                  <c:v>13.593802886000001</c:v>
                </c:pt>
                <c:pt idx="5978">
                  <c:v>13.593736911000001</c:v>
                </c:pt>
                <c:pt idx="5979">
                  <c:v>13.593678499999999</c:v>
                </c:pt>
                <c:pt idx="5980">
                  <c:v>13.593610781000001</c:v>
                </c:pt>
                <c:pt idx="5981">
                  <c:v>13.593552990999999</c:v>
                </c:pt>
                <c:pt idx="5982">
                  <c:v>13.593486355</c:v>
                </c:pt>
                <c:pt idx="5983">
                  <c:v>13.593426757</c:v>
                </c:pt>
                <c:pt idx="5984">
                  <c:v>13.593361461000001</c:v>
                </c:pt>
                <c:pt idx="5985">
                  <c:v>13.593296504</c:v>
                </c:pt>
                <c:pt idx="5986">
                  <c:v>13.593234634</c:v>
                </c:pt>
                <c:pt idx="5987">
                  <c:v>13.593169315999999</c:v>
                </c:pt>
                <c:pt idx="5988">
                  <c:v>13.593116773</c:v>
                </c:pt>
                <c:pt idx="5989">
                  <c:v>13.593059033999999</c:v>
                </c:pt>
                <c:pt idx="5990">
                  <c:v>13.593013639</c:v>
                </c:pt>
                <c:pt idx="5991">
                  <c:v>13.592963804</c:v>
                </c:pt>
                <c:pt idx="5992">
                  <c:v>13.592919432</c:v>
                </c:pt>
                <c:pt idx="5993">
                  <c:v>13.592875332</c:v>
                </c:pt>
                <c:pt idx="5994">
                  <c:v>13.592826593</c:v>
                </c:pt>
                <c:pt idx="5995">
                  <c:v>13.592783447</c:v>
                </c:pt>
                <c:pt idx="5996">
                  <c:v>13.592730312</c:v>
                </c:pt>
                <c:pt idx="5997">
                  <c:v>13.592685679000001</c:v>
                </c:pt>
                <c:pt idx="5998">
                  <c:v>13.592632344</c:v>
                </c:pt>
                <c:pt idx="5999">
                  <c:v>13.59258739</c:v>
                </c:pt>
                <c:pt idx="6000">
                  <c:v>13.59253968</c:v>
                </c:pt>
                <c:pt idx="6001">
                  <c:v>13.592495123999999</c:v>
                </c:pt>
                <c:pt idx="6002">
                  <c:v>13.592457158</c:v>
                </c:pt>
                <c:pt idx="6003">
                  <c:v>13.592415719</c:v>
                </c:pt>
                <c:pt idx="6004">
                  <c:v>13.592386192999999</c:v>
                </c:pt>
                <c:pt idx="6005">
                  <c:v>13.592349237000001</c:v>
                </c:pt>
                <c:pt idx="6006">
                  <c:v>13.592322027</c:v>
                </c:pt>
                <c:pt idx="6007">
                  <c:v>13.592287731000001</c:v>
                </c:pt>
                <c:pt idx="6008">
                  <c:v>13.592257072000001</c:v>
                </c:pt>
                <c:pt idx="6009">
                  <c:v>13.59222544</c:v>
                </c:pt>
                <c:pt idx="6010">
                  <c:v>13.592189892</c:v>
                </c:pt>
                <c:pt idx="6011">
                  <c:v>13.592161135</c:v>
                </c:pt>
                <c:pt idx="6012">
                  <c:v>13.592123902000001</c:v>
                </c:pt>
                <c:pt idx="6013">
                  <c:v>13.592097258000001</c:v>
                </c:pt>
                <c:pt idx="6014">
                  <c:v>13.592063504</c:v>
                </c:pt>
                <c:pt idx="6015">
                  <c:v>13.592038857</c:v>
                </c:pt>
                <c:pt idx="6016">
                  <c:v>13.592013748999999</c:v>
                </c:pt>
                <c:pt idx="6017">
                  <c:v>13.591993469</c:v>
                </c:pt>
                <c:pt idx="6018">
                  <c:v>13.591981047999999</c:v>
                </c:pt>
                <c:pt idx="6019">
                  <c:v>13.59196554</c:v>
                </c:pt>
                <c:pt idx="6020">
                  <c:v>13.591961403000001</c:v>
                </c:pt>
                <c:pt idx="6021">
                  <c:v>13.591948856</c:v>
                </c:pt>
                <c:pt idx="6022">
                  <c:v>13.591943976</c:v>
                </c:pt>
                <c:pt idx="6023">
                  <c:v>13.591929129</c:v>
                </c:pt>
                <c:pt idx="6024">
                  <c:v>13.591915562000001</c:v>
                </c:pt>
                <c:pt idx="6025">
                  <c:v>13.591900708000001</c:v>
                </c:pt>
                <c:pt idx="6026">
                  <c:v>13.591881608</c:v>
                </c:pt>
                <c:pt idx="6027">
                  <c:v>13.591870978999999</c:v>
                </c:pt>
                <c:pt idx="6028">
                  <c:v>13.591854703999999</c:v>
                </c:pt>
                <c:pt idx="6029">
                  <c:v>13.591852053</c:v>
                </c:pt>
                <c:pt idx="6030">
                  <c:v>13.591844593999999</c:v>
                </c:pt>
                <c:pt idx="6031">
                  <c:v>13.591847293000001</c:v>
                </c:pt>
                <c:pt idx="6032">
                  <c:v>13.591848797999999</c:v>
                </c:pt>
                <c:pt idx="6033">
                  <c:v>13.591851821000001</c:v>
                </c:pt>
                <c:pt idx="6034">
                  <c:v>13.591860970000001</c:v>
                </c:pt>
                <c:pt idx="6035">
                  <c:v>13.591864031</c:v>
                </c:pt>
                <c:pt idx="6036">
                  <c:v>13.591874937</c:v>
                </c:pt>
                <c:pt idx="6037">
                  <c:v>13.591875641</c:v>
                </c:pt>
                <c:pt idx="6038">
                  <c:v>13.591883584</c:v>
                </c:pt>
                <c:pt idx="6039">
                  <c:v>13.591882968</c:v>
                </c:pt>
                <c:pt idx="6040">
                  <c:v>13.591884979</c:v>
                </c:pt>
                <c:pt idx="6041">
                  <c:v>13.591886476999999</c:v>
                </c:pt>
                <c:pt idx="6042">
                  <c:v>13.591885398000001</c:v>
                </c:pt>
                <c:pt idx="6043">
                  <c:v>13.591894262</c:v>
                </c:pt>
                <c:pt idx="6044">
                  <c:v>13.59189915</c:v>
                </c:pt>
                <c:pt idx="6045">
                  <c:v>13.591919236000001</c:v>
                </c:pt>
                <c:pt idx="6046">
                  <c:v>13.591935702000001</c:v>
                </c:pt>
                <c:pt idx="6047">
                  <c:v>13.59196339</c:v>
                </c:pt>
                <c:pt idx="6048">
                  <c:v>13.591988989000001</c:v>
                </c:pt>
                <c:pt idx="6049">
                  <c:v>13.592014295</c:v>
                </c:pt>
                <c:pt idx="6050">
                  <c:v>13.592042222</c:v>
                </c:pt>
                <c:pt idx="6051">
                  <c:v>13.592040676</c:v>
                </c:pt>
                <c:pt idx="6052">
                  <c:v>13.592085436</c:v>
                </c:pt>
                <c:pt idx="6053">
                  <c:v>13.592098516</c:v>
                </c:pt>
                <c:pt idx="6054">
                  <c:v>13.592100126</c:v>
                </c:pt>
                <c:pt idx="6055">
                  <c:v>13.592133407</c:v>
                </c:pt>
                <c:pt idx="6056">
                  <c:v>13.592153905</c:v>
                </c:pt>
                <c:pt idx="6057">
                  <c:v>13.592177816</c:v>
                </c:pt>
                <c:pt idx="6058">
                  <c:v>13.592201515999999</c:v>
                </c:pt>
                <c:pt idx="6059">
                  <c:v>13.592200902</c:v>
                </c:pt>
                <c:pt idx="6060">
                  <c:v>13.592269128</c:v>
                </c:pt>
                <c:pt idx="6061">
                  <c:v>13.592169557</c:v>
                </c:pt>
                <c:pt idx="6062">
                  <c:v>13.592351431999999</c:v>
                </c:pt>
                <c:pt idx="6063">
                  <c:v>13.592333625</c:v>
                </c:pt>
                <c:pt idx="6064">
                  <c:v>13.592385499000001</c:v>
                </c:pt>
                <c:pt idx="6065">
                  <c:v>13.592451074</c:v>
                </c:pt>
                <c:pt idx="6066">
                  <c:v>13.592507470999999</c:v>
                </c:pt>
                <c:pt idx="6067">
                  <c:v>13.592545080000001</c:v>
                </c:pt>
                <c:pt idx="6068">
                  <c:v>13.592583822</c:v>
                </c:pt>
                <c:pt idx="6069">
                  <c:v>13.592612824</c:v>
                </c:pt>
                <c:pt idx="6070">
                  <c:v>13.592642551000001</c:v>
                </c:pt>
                <c:pt idx="6071">
                  <c:v>13.592679253</c:v>
                </c:pt>
                <c:pt idx="6072">
                  <c:v>13.592707218999999</c:v>
                </c:pt>
                <c:pt idx="6073">
                  <c:v>13.592758889000001</c:v>
                </c:pt>
                <c:pt idx="6074">
                  <c:v>13.592828098</c:v>
                </c:pt>
                <c:pt idx="6075">
                  <c:v>13.592901056000001</c:v>
                </c:pt>
                <c:pt idx="6076">
                  <c:v>13.592977360000001</c:v>
                </c:pt>
                <c:pt idx="6077">
                  <c:v>13.593049663</c:v>
                </c:pt>
                <c:pt idx="6078">
                  <c:v>13.593105365</c:v>
                </c:pt>
                <c:pt idx="6079">
                  <c:v>13.593031440000001</c:v>
                </c:pt>
                <c:pt idx="6080">
                  <c:v>13.593016072999999</c:v>
                </c:pt>
                <c:pt idx="6081">
                  <c:v>13.593044448000001</c:v>
                </c:pt>
                <c:pt idx="6082">
                  <c:v>13.593158710000001</c:v>
                </c:pt>
                <c:pt idx="6083">
                  <c:v>13.593259344</c:v>
                </c:pt>
                <c:pt idx="6084">
                  <c:v>13.594264715</c:v>
                </c:pt>
                <c:pt idx="6085">
                  <c:v>13.594389904</c:v>
                </c:pt>
                <c:pt idx="6086">
                  <c:v>13.593307855999999</c:v>
                </c:pt>
                <c:pt idx="6087">
                  <c:v>13.593331148000001</c:v>
                </c:pt>
                <c:pt idx="6088">
                  <c:v>13.593705679999999</c:v>
                </c:pt>
                <c:pt idx="6089">
                  <c:v>13.594601237999999</c:v>
                </c:pt>
                <c:pt idx="6090">
                  <c:v>13.593616805</c:v>
                </c:pt>
                <c:pt idx="6091">
                  <c:v>13.593619690000001</c:v>
                </c:pt>
                <c:pt idx="6092">
                  <c:v>13.594440577</c:v>
                </c:pt>
                <c:pt idx="6093">
                  <c:v>13.594991563000001</c:v>
                </c:pt>
                <c:pt idx="6094">
                  <c:v>13.596156142</c:v>
                </c:pt>
                <c:pt idx="6095">
                  <c:v>13.596181779</c:v>
                </c:pt>
                <c:pt idx="6096">
                  <c:v>13.594920971000001</c:v>
                </c:pt>
                <c:pt idx="6097">
                  <c:v>13.595969256</c:v>
                </c:pt>
                <c:pt idx="6098">
                  <c:v>13.59600228</c:v>
                </c:pt>
                <c:pt idx="6099">
                  <c:v>13.596055400999999</c:v>
                </c:pt>
                <c:pt idx="6100">
                  <c:v>13.595691806</c:v>
                </c:pt>
                <c:pt idx="6101">
                  <c:v>13.59615797</c:v>
                </c:pt>
                <c:pt idx="6102">
                  <c:v>13.596656048</c:v>
                </c:pt>
                <c:pt idx="6103">
                  <c:v>13.596704729000001</c:v>
                </c:pt>
                <c:pt idx="6104">
                  <c:v>13.596762715000001</c:v>
                </c:pt>
                <c:pt idx="6105">
                  <c:v>13.596462130999999</c:v>
                </c:pt>
                <c:pt idx="6106">
                  <c:v>13.596735101</c:v>
                </c:pt>
                <c:pt idx="6107">
                  <c:v>13.596817235</c:v>
                </c:pt>
                <c:pt idx="6108">
                  <c:v>13.596482763999999</c:v>
                </c:pt>
                <c:pt idx="6109">
                  <c:v>13.596501369</c:v>
                </c:pt>
                <c:pt idx="6110">
                  <c:v>13.596852633999999</c:v>
                </c:pt>
                <c:pt idx="6111">
                  <c:v>13.597009693</c:v>
                </c:pt>
                <c:pt idx="6112">
                  <c:v>13.596774498</c:v>
                </c:pt>
                <c:pt idx="6113">
                  <c:v>13.597079042000001</c:v>
                </c:pt>
                <c:pt idx="6114">
                  <c:v>13.597313966</c:v>
                </c:pt>
                <c:pt idx="6115">
                  <c:v>13.597358207999999</c:v>
                </c:pt>
                <c:pt idx="6116">
                  <c:v>13.597641382999999</c:v>
                </c:pt>
                <c:pt idx="6117">
                  <c:v>13.597792976999999</c:v>
                </c:pt>
                <c:pt idx="6118">
                  <c:v>13.597929342</c:v>
                </c:pt>
                <c:pt idx="6119">
                  <c:v>13.59802386</c:v>
                </c:pt>
                <c:pt idx="6120">
                  <c:v>13.597597052999999</c:v>
                </c:pt>
                <c:pt idx="6121">
                  <c:v>13.597563122</c:v>
                </c:pt>
                <c:pt idx="6122">
                  <c:v>13.597871308</c:v>
                </c:pt>
                <c:pt idx="6123">
                  <c:v>13.598161126999999</c:v>
                </c:pt>
                <c:pt idx="6124">
                  <c:v>13.598451921000001</c:v>
                </c:pt>
                <c:pt idx="6125">
                  <c:v>13.598525059</c:v>
                </c:pt>
                <c:pt idx="6126">
                  <c:v>13.598621367</c:v>
                </c:pt>
                <c:pt idx="6127">
                  <c:v>13.59838779</c:v>
                </c:pt>
                <c:pt idx="6128">
                  <c:v>13.598384105999999</c:v>
                </c:pt>
                <c:pt idx="6129">
                  <c:v>13.598671746999999</c:v>
                </c:pt>
                <c:pt idx="6130">
                  <c:v>13.598325231</c:v>
                </c:pt>
                <c:pt idx="6131">
                  <c:v>13.59862766</c:v>
                </c:pt>
                <c:pt idx="6132">
                  <c:v>13.598752054</c:v>
                </c:pt>
                <c:pt idx="6133">
                  <c:v>13.599248065999999</c:v>
                </c:pt>
                <c:pt idx="6134">
                  <c:v>13.599342727</c:v>
                </c:pt>
                <c:pt idx="6135">
                  <c:v>13.599461907</c:v>
                </c:pt>
                <c:pt idx="6136">
                  <c:v>13.599585077</c:v>
                </c:pt>
                <c:pt idx="6137">
                  <c:v>13.599702686000001</c:v>
                </c:pt>
                <c:pt idx="6138">
                  <c:v>13.598847686999999</c:v>
                </c:pt>
                <c:pt idx="6139">
                  <c:v>13.598733651</c:v>
                </c:pt>
                <c:pt idx="6140">
                  <c:v>13.599091268</c:v>
                </c:pt>
                <c:pt idx="6141">
                  <c:v>13.59943844</c:v>
                </c:pt>
                <c:pt idx="6142">
                  <c:v>13.599334575</c:v>
                </c:pt>
                <c:pt idx="6143">
                  <c:v>13.599236778</c:v>
                </c:pt>
                <c:pt idx="6144">
                  <c:v>13.599184903999999</c:v>
                </c:pt>
                <c:pt idx="6145">
                  <c:v>13.59909811</c:v>
                </c:pt>
                <c:pt idx="6146">
                  <c:v>13.599269991</c:v>
                </c:pt>
                <c:pt idx="6147">
                  <c:v>13.600151044</c:v>
                </c:pt>
                <c:pt idx="6148">
                  <c:v>13.600182097999999</c:v>
                </c:pt>
                <c:pt idx="6149">
                  <c:v>13.600866148</c:v>
                </c:pt>
                <c:pt idx="6150">
                  <c:v>13.600262612</c:v>
                </c:pt>
                <c:pt idx="6151">
                  <c:v>13.600001725</c:v>
                </c:pt>
                <c:pt idx="6152">
                  <c:v>13.601036955</c:v>
                </c:pt>
                <c:pt idx="6153">
                  <c:v>13.601076506</c:v>
                </c:pt>
                <c:pt idx="6154">
                  <c:v>13.600970500000001</c:v>
                </c:pt>
                <c:pt idx="6155">
                  <c:v>13.600457323000001</c:v>
                </c:pt>
                <c:pt idx="6156">
                  <c:v>13.601093012</c:v>
                </c:pt>
                <c:pt idx="6157">
                  <c:v>13.600768977</c:v>
                </c:pt>
                <c:pt idx="6158">
                  <c:v>13.600642795000001</c:v>
                </c:pt>
                <c:pt idx="6159">
                  <c:v>13.601048553</c:v>
                </c:pt>
                <c:pt idx="6160">
                  <c:v>13.601005152999999</c:v>
                </c:pt>
                <c:pt idx="6161">
                  <c:v>13.600667408</c:v>
                </c:pt>
                <c:pt idx="6162">
                  <c:v>13.600437846</c:v>
                </c:pt>
                <c:pt idx="6163">
                  <c:v>13.601068007</c:v>
                </c:pt>
                <c:pt idx="6164">
                  <c:v>13.601030689</c:v>
                </c:pt>
                <c:pt idx="6165">
                  <c:v>13.600701354</c:v>
                </c:pt>
                <c:pt idx="6166">
                  <c:v>13.600683220000001</c:v>
                </c:pt>
                <c:pt idx="6167">
                  <c:v>13.600670920000001</c:v>
                </c:pt>
                <c:pt idx="6168">
                  <c:v>13.601048726</c:v>
                </c:pt>
                <c:pt idx="6169">
                  <c:v>13.601093348999999</c:v>
                </c:pt>
                <c:pt idx="6170">
                  <c:v>13.600697453</c:v>
                </c:pt>
                <c:pt idx="6171">
                  <c:v>13.600907908</c:v>
                </c:pt>
                <c:pt idx="6172">
                  <c:v>13.600669309000001</c:v>
                </c:pt>
                <c:pt idx="6173">
                  <c:v>13.600501263</c:v>
                </c:pt>
                <c:pt idx="6174">
                  <c:v>13.60105903</c:v>
                </c:pt>
                <c:pt idx="6175">
                  <c:v>13.601127398999999</c:v>
                </c:pt>
                <c:pt idx="6176">
                  <c:v>13.599442442000001</c:v>
                </c:pt>
                <c:pt idx="6177">
                  <c:v>13.601027492</c:v>
                </c:pt>
                <c:pt idx="6178">
                  <c:v>13.599862943</c:v>
                </c:pt>
                <c:pt idx="6179">
                  <c:v>13.600979457999999</c:v>
                </c:pt>
                <c:pt idx="6180">
                  <c:v>13.599623134</c:v>
                </c:pt>
                <c:pt idx="6181">
                  <c:v>13.600895296999999</c:v>
                </c:pt>
                <c:pt idx="6182">
                  <c:v>13.598512458</c:v>
                </c:pt>
                <c:pt idx="6183">
                  <c:v>13.598319839</c:v>
                </c:pt>
                <c:pt idx="6184">
                  <c:v>13.599358671000001</c:v>
                </c:pt>
                <c:pt idx="6185">
                  <c:v>13.600397503</c:v>
                </c:pt>
                <c:pt idx="6186">
                  <c:v>13.598754295000001</c:v>
                </c:pt>
                <c:pt idx="6187">
                  <c:v>13.597981751000001</c:v>
                </c:pt>
                <c:pt idx="6188">
                  <c:v>13.597853038</c:v>
                </c:pt>
                <c:pt idx="6189">
                  <c:v>13.598897260499999</c:v>
                </c:pt>
                <c:pt idx="6190">
                  <c:v>13.599941483</c:v>
                </c:pt>
                <c:pt idx="6191">
                  <c:v>13.597658997</c:v>
                </c:pt>
                <c:pt idx="6192">
                  <c:v>13.597565593000001</c:v>
                </c:pt>
                <c:pt idx="6193">
                  <c:v>13.597437810500001</c:v>
                </c:pt>
                <c:pt idx="6194">
                  <c:v>13.59737391925</c:v>
                </c:pt>
                <c:pt idx="6195">
                  <c:v>13.597310028000001</c:v>
                </c:pt>
                <c:pt idx="6196">
                  <c:v>13.5972159665</c:v>
                </c:pt>
                <c:pt idx="6197">
                  <c:v>13.597121905</c:v>
                </c:pt>
                <c:pt idx="6198">
                  <c:v>13.597121905</c:v>
                </c:pt>
                <c:pt idx="6199">
                  <c:v>13.596971437000001</c:v>
                </c:pt>
                <c:pt idx="6200">
                  <c:v>13.596827439</c:v>
                </c:pt>
                <c:pt idx="6201">
                  <c:v>13.596835824999999</c:v>
                </c:pt>
                <c:pt idx="6202">
                  <c:v>13.596693227999999</c:v>
                </c:pt>
                <c:pt idx="6203">
                  <c:v>13.596625917499999</c:v>
                </c:pt>
                <c:pt idx="6204">
                  <c:v>13.596558607</c:v>
                </c:pt>
                <c:pt idx="6205">
                  <c:v>13.596421143000001</c:v>
                </c:pt>
                <c:pt idx="6206">
                  <c:v>13.596478326</c:v>
                </c:pt>
                <c:pt idx="6207">
                  <c:v>13.596366433</c:v>
                </c:pt>
                <c:pt idx="6208">
                  <c:v>13.596270638</c:v>
                </c:pt>
                <c:pt idx="6209">
                  <c:v>13.596256909999999</c:v>
                </c:pt>
                <c:pt idx="6210">
                  <c:v>13.596145296</c:v>
                </c:pt>
                <c:pt idx="6211">
                  <c:v>13.596062562</c:v>
                </c:pt>
                <c:pt idx="6212">
                  <c:v>13.595983501999999</c:v>
                </c:pt>
                <c:pt idx="6213">
                  <c:v>13.595911738</c:v>
                </c:pt>
                <c:pt idx="6214">
                  <c:v>13.595823237999999</c:v>
                </c:pt>
                <c:pt idx="6215">
                  <c:v>13.595747984000001</c:v>
                </c:pt>
                <c:pt idx="6216">
                  <c:v>13.595676363000001</c:v>
                </c:pt>
                <c:pt idx="6217">
                  <c:v>13.595619331</c:v>
                </c:pt>
                <c:pt idx="6218">
                  <c:v>13.595565383</c:v>
                </c:pt>
                <c:pt idx="6219">
                  <c:v>13.595510138</c:v>
                </c:pt>
                <c:pt idx="6220">
                  <c:v>13.595450616000001</c:v>
                </c:pt>
                <c:pt idx="6221">
                  <c:v>13.595398878999999</c:v>
                </c:pt>
                <c:pt idx="6222">
                  <c:v>13.595335027999999</c:v>
                </c:pt>
                <c:pt idx="6223">
                  <c:v>13.595274187999999</c:v>
                </c:pt>
                <c:pt idx="6224">
                  <c:v>13.59520569</c:v>
                </c:pt>
                <c:pt idx="6225">
                  <c:v>13.595134215</c:v>
                </c:pt>
                <c:pt idx="6226">
                  <c:v>13.595065808999999</c:v>
                </c:pt>
                <c:pt idx="6227">
                  <c:v>13.594990899000001</c:v>
                </c:pt>
                <c:pt idx="6228">
                  <c:v>13.594927656999999</c:v>
                </c:pt>
                <c:pt idx="6229">
                  <c:v>13.594859172</c:v>
                </c:pt>
                <c:pt idx="6230">
                  <c:v>13.594802981999999</c:v>
                </c:pt>
                <c:pt idx="6231">
                  <c:v>13.594744054</c:v>
                </c:pt>
                <c:pt idx="6232">
                  <c:v>13.594692952999999</c:v>
                </c:pt>
                <c:pt idx="6233">
                  <c:v>13.594645019</c:v>
                </c:pt>
                <c:pt idx="6234">
                  <c:v>13.594595083</c:v>
                </c:pt>
                <c:pt idx="6235">
                  <c:v>13.594552746</c:v>
                </c:pt>
                <c:pt idx="6236">
                  <c:v>13.594499859000001</c:v>
                </c:pt>
                <c:pt idx="6237">
                  <c:v>13.594453001</c:v>
                </c:pt>
                <c:pt idx="6238">
                  <c:v>13.594392449000001</c:v>
                </c:pt>
                <c:pt idx="6239">
                  <c:v>13.594335011</c:v>
                </c:pt>
                <c:pt idx="6240">
                  <c:v>13.594270796</c:v>
                </c:pt>
                <c:pt idx="6241">
                  <c:v>13.594206374000001</c:v>
                </c:pt>
                <c:pt idx="6242">
                  <c:v>13.594148261000001</c:v>
                </c:pt>
                <c:pt idx="6243">
                  <c:v>13.594087513</c:v>
                </c:pt>
                <c:pt idx="6244">
                  <c:v>13.594041465</c:v>
                </c:pt>
                <c:pt idx="6245">
                  <c:v>13.593990986</c:v>
                </c:pt>
                <c:pt idx="6246">
                  <c:v>13.593952549000001</c:v>
                </c:pt>
                <c:pt idx="6247">
                  <c:v>13.593908766</c:v>
                </c:pt>
                <c:pt idx="6248">
                  <c:v>13.593868583000001</c:v>
                </c:pt>
                <c:pt idx="6249">
                  <c:v>13.593826626</c:v>
                </c:pt>
                <c:pt idx="6250">
                  <c:v>13.593778298</c:v>
                </c:pt>
                <c:pt idx="6251">
                  <c:v>13.593734086</c:v>
                </c:pt>
                <c:pt idx="6252">
                  <c:v>13.593678263999999</c:v>
                </c:pt>
                <c:pt idx="6253">
                  <c:v>13.593630450999999</c:v>
                </c:pt>
                <c:pt idx="6254">
                  <c:v>13.593572306</c:v>
                </c:pt>
                <c:pt idx="6255">
                  <c:v>13.593520254</c:v>
                </c:pt>
                <c:pt idx="6256">
                  <c:v>13.593464222</c:v>
                </c:pt>
                <c:pt idx="6257">
                  <c:v>13.593409775</c:v>
                </c:pt>
                <c:pt idx="6258">
                  <c:v>13.593362329</c:v>
                </c:pt>
                <c:pt idx="6259">
                  <c:v>13.593311792</c:v>
                </c:pt>
                <c:pt idx="6260">
                  <c:v>13.593274521</c:v>
                </c:pt>
                <c:pt idx="6261">
                  <c:v>13.593231704000001</c:v>
                </c:pt>
                <c:pt idx="6262">
                  <c:v>13.593200215</c:v>
                </c:pt>
                <c:pt idx="6263">
                  <c:v>13.593161749</c:v>
                </c:pt>
                <c:pt idx="6264">
                  <c:v>13.593125872</c:v>
                </c:pt>
                <c:pt idx="6265">
                  <c:v>13.59308648</c:v>
                </c:pt>
                <c:pt idx="6266">
                  <c:v>13.593039418</c:v>
                </c:pt>
                <c:pt idx="6267">
                  <c:v>13.592996181</c:v>
                </c:pt>
                <c:pt idx="6268">
                  <c:v>13.592941855999999</c:v>
                </c:pt>
                <c:pt idx="6269">
                  <c:v>13.592896837</c:v>
                </c:pt>
                <c:pt idx="6270">
                  <c:v>13.592844125999999</c:v>
                </c:pt>
                <c:pt idx="6271">
                  <c:v>13.592801138</c:v>
                </c:pt>
                <c:pt idx="6272">
                  <c:v>13.592757263999999</c:v>
                </c:pt>
                <c:pt idx="6273">
                  <c:v>13.592716348</c:v>
                </c:pt>
                <c:pt idx="6274">
                  <c:v>13.592681693999999</c:v>
                </c:pt>
                <c:pt idx="6275">
                  <c:v>13.592641833</c:v>
                </c:pt>
                <c:pt idx="6276">
                  <c:v>13.592612072</c:v>
                </c:pt>
                <c:pt idx="6277">
                  <c:v>13.592572847</c:v>
                </c:pt>
                <c:pt idx="6278">
                  <c:v>13.592540745000001</c:v>
                </c:pt>
                <c:pt idx="6279">
                  <c:v>13.592499001</c:v>
                </c:pt>
                <c:pt idx="6280">
                  <c:v>13.592458016</c:v>
                </c:pt>
                <c:pt idx="6281">
                  <c:v>13.592414835</c:v>
                </c:pt>
                <c:pt idx="6282">
                  <c:v>13.59236664</c:v>
                </c:pt>
                <c:pt idx="6283">
                  <c:v>13.59232501</c:v>
                </c:pt>
                <c:pt idx="6284">
                  <c:v>13.592274935000001</c:v>
                </c:pt>
                <c:pt idx="6285">
                  <c:v>13.592235609999999</c:v>
                </c:pt>
                <c:pt idx="6286">
                  <c:v>13.592189441</c:v>
                </c:pt>
                <c:pt idx="6287">
                  <c:v>13.592152200999999</c:v>
                </c:pt>
                <c:pt idx="6288">
                  <c:v>13.592113571000001</c:v>
                </c:pt>
                <c:pt idx="6289">
                  <c:v>13.592077885</c:v>
                </c:pt>
                <c:pt idx="6290">
                  <c:v>13.592048869999999</c:v>
                </c:pt>
                <c:pt idx="6291">
                  <c:v>13.592015206999999</c:v>
                </c:pt>
                <c:pt idx="6292">
                  <c:v>13.591991286000001</c:v>
                </c:pt>
                <c:pt idx="6293">
                  <c:v>13.591956095</c:v>
                </c:pt>
                <c:pt idx="6294">
                  <c:v>13.591926503</c:v>
                </c:pt>
                <c:pt idx="6295">
                  <c:v>13.591885913</c:v>
                </c:pt>
                <c:pt idx="6296">
                  <c:v>13.591846121</c:v>
                </c:pt>
                <c:pt idx="6297">
                  <c:v>13.591805631</c:v>
                </c:pt>
                <c:pt idx="6298">
                  <c:v>13.591762423</c:v>
                </c:pt>
                <c:pt idx="6299">
                  <c:v>13.591728936000001</c:v>
                </c:pt>
                <c:pt idx="6300">
                  <c:v>13.591689957</c:v>
                </c:pt>
                <c:pt idx="6301">
                  <c:v>13.591663155999999</c:v>
                </c:pt>
                <c:pt idx="6302">
                  <c:v>13.591628954000001</c:v>
                </c:pt>
                <c:pt idx="6303">
                  <c:v>13.591602868000001</c:v>
                </c:pt>
                <c:pt idx="6304">
                  <c:v>13.591572919000001</c:v>
                </c:pt>
                <c:pt idx="6305">
                  <c:v>13.591542177999999</c:v>
                </c:pt>
                <c:pt idx="6306">
                  <c:v>13.591514196</c:v>
                </c:pt>
                <c:pt idx="6307">
                  <c:v>13.591478651999999</c:v>
                </c:pt>
                <c:pt idx="6308">
                  <c:v>13.591451407999999</c:v>
                </c:pt>
                <c:pt idx="6309">
                  <c:v>13.591413477</c:v>
                </c:pt>
                <c:pt idx="6310">
                  <c:v>13.591383684</c:v>
                </c:pt>
                <c:pt idx="6311">
                  <c:v>13.591345593</c:v>
                </c:pt>
                <c:pt idx="6312">
                  <c:v>13.591310686</c:v>
                </c:pt>
                <c:pt idx="6313">
                  <c:v>13.591276634</c:v>
                </c:pt>
                <c:pt idx="6314">
                  <c:v>13.591240634</c:v>
                </c:pt>
                <c:pt idx="6315">
                  <c:v>13.591214888</c:v>
                </c:pt>
                <c:pt idx="6316">
                  <c:v>13.591183124000001</c:v>
                </c:pt>
                <c:pt idx="6317">
                  <c:v>13.59116478</c:v>
                </c:pt>
                <c:pt idx="6318">
                  <c:v>13.591140098</c:v>
                </c:pt>
                <c:pt idx="6319">
                  <c:v>13.591123765000001</c:v>
                </c:pt>
                <c:pt idx="6320">
                  <c:v>13.59110407</c:v>
                </c:pt>
                <c:pt idx="6321">
                  <c:v>13.591083428999999</c:v>
                </c:pt>
                <c:pt idx="6322">
                  <c:v>13.591064652</c:v>
                </c:pt>
                <c:pt idx="6323">
                  <c:v>13.591036919</c:v>
                </c:pt>
                <c:pt idx="6324">
                  <c:v>13.591016557</c:v>
                </c:pt>
                <c:pt idx="6325">
                  <c:v>13.590986737</c:v>
                </c:pt>
                <c:pt idx="6326">
                  <c:v>13.590966593999999</c:v>
                </c:pt>
                <c:pt idx="6327">
                  <c:v>13.590940674</c:v>
                </c:pt>
                <c:pt idx="6328">
                  <c:v>13.590921228999999</c:v>
                </c:pt>
                <c:pt idx="6329">
                  <c:v>13.590904098999999</c:v>
                </c:pt>
                <c:pt idx="6330">
                  <c:v>13.590885594</c:v>
                </c:pt>
                <c:pt idx="6331">
                  <c:v>13.590875650999999</c:v>
                </c:pt>
                <c:pt idx="6332">
                  <c:v>13.590856886999999</c:v>
                </c:pt>
                <c:pt idx="6333">
                  <c:v>13.590848553000001</c:v>
                </c:pt>
                <c:pt idx="6334">
                  <c:v>13.590831457</c:v>
                </c:pt>
                <c:pt idx="6335">
                  <c:v>13.590820040000001</c:v>
                </c:pt>
                <c:pt idx="6336">
                  <c:v>13.59080217</c:v>
                </c:pt>
                <c:pt idx="6337">
                  <c:v>13.590783727</c:v>
                </c:pt>
                <c:pt idx="6338">
                  <c:v>13.590768791</c:v>
                </c:pt>
                <c:pt idx="6339">
                  <c:v>13.590747766</c:v>
                </c:pt>
                <c:pt idx="6340">
                  <c:v>13.590736744000001</c:v>
                </c:pt>
                <c:pt idx="6341">
                  <c:v>13.590717974</c:v>
                </c:pt>
                <c:pt idx="6342">
                  <c:v>13.590710156</c:v>
                </c:pt>
                <c:pt idx="6343">
                  <c:v>13.590697358</c:v>
                </c:pt>
                <c:pt idx="6344">
                  <c:v>13.590690125</c:v>
                </c:pt>
                <c:pt idx="6345">
                  <c:v>13.590685893</c:v>
                </c:pt>
                <c:pt idx="6346">
                  <c:v>13.590681634999999</c:v>
                </c:pt>
                <c:pt idx="6347">
                  <c:v>13.590687472999999</c:v>
                </c:pt>
                <c:pt idx="6348">
                  <c:v>13.590686115</c:v>
                </c:pt>
                <c:pt idx="6349">
                  <c:v>13.590694608</c:v>
                </c:pt>
                <c:pt idx="6350">
                  <c:v>13.590692863999999</c:v>
                </c:pt>
                <c:pt idx="6351">
                  <c:v>13.590695355999999</c:v>
                </c:pt>
                <c:pt idx="6352">
                  <c:v>13.590691607</c:v>
                </c:pt>
                <c:pt idx="6353">
                  <c:v>13.590687135</c:v>
                </c:pt>
                <c:pt idx="6354">
                  <c:v>13.590688797</c:v>
                </c:pt>
                <c:pt idx="6355">
                  <c:v>13.590685926999999</c:v>
                </c:pt>
                <c:pt idx="6356">
                  <c:v>13.590716227</c:v>
                </c:pt>
                <c:pt idx="6357">
                  <c:v>13.590667749</c:v>
                </c:pt>
                <c:pt idx="6358">
                  <c:v>13.590624804999999</c:v>
                </c:pt>
                <c:pt idx="6359">
                  <c:v>13.590577232999999</c:v>
                </c:pt>
                <c:pt idx="6360">
                  <c:v>13.590533679</c:v>
                </c:pt>
                <c:pt idx="6361">
                  <c:v>13.590490236000001</c:v>
                </c:pt>
                <c:pt idx="6362">
                  <c:v>13.590442436</c:v>
                </c:pt>
                <c:pt idx="6363">
                  <c:v>13.590400698</c:v>
                </c:pt>
                <c:pt idx="6364">
                  <c:v>13.590350252</c:v>
                </c:pt>
                <c:pt idx="6365">
                  <c:v>13.590309822</c:v>
                </c:pt>
                <c:pt idx="6366">
                  <c:v>13.590260553</c:v>
                </c:pt>
                <c:pt idx="6367">
                  <c:v>13.59021785</c:v>
                </c:pt>
                <c:pt idx="6368">
                  <c:v>13.5901704</c:v>
                </c:pt>
                <c:pt idx="6369">
                  <c:v>13.590126422999999</c:v>
                </c:pt>
                <c:pt idx="6370">
                  <c:v>13.590088686</c:v>
                </c:pt>
                <c:pt idx="6371">
                  <c:v>13.590047022</c:v>
                </c:pt>
                <c:pt idx="6372">
                  <c:v>13.590019001</c:v>
                </c:pt>
                <c:pt idx="6373">
                  <c:v>13.58998553</c:v>
                </c:pt>
                <c:pt idx="6374">
                  <c:v>13.589964006000001</c:v>
                </c:pt>
                <c:pt idx="6375">
                  <c:v>13.589938653999999</c:v>
                </c:pt>
                <c:pt idx="6376">
                  <c:v>13.589918439</c:v>
                </c:pt>
                <c:pt idx="6377">
                  <c:v>13.589897391999999</c:v>
                </c:pt>
                <c:pt idx="6378">
                  <c:v>13.589871273</c:v>
                </c:pt>
                <c:pt idx="6379">
                  <c:v>13.589849726000001</c:v>
                </c:pt>
                <c:pt idx="6380">
                  <c:v>13.589818161</c:v>
                </c:pt>
                <c:pt idx="6381">
                  <c:v>13.589795985</c:v>
                </c:pt>
                <c:pt idx="6382">
                  <c:v>13.589766170000001</c:v>
                </c:pt>
                <c:pt idx="6383">
                  <c:v>13.58974598</c:v>
                </c:pt>
                <c:pt idx="6384">
                  <c:v>13.589724909999999</c:v>
                </c:pt>
                <c:pt idx="6385">
                  <c:v>13.589708494</c:v>
                </c:pt>
                <c:pt idx="6386">
                  <c:v>13.589699612</c:v>
                </c:pt>
                <c:pt idx="6387">
                  <c:v>13.589687183000001</c:v>
                </c:pt>
                <c:pt idx="6388">
                  <c:v>13.589685164</c:v>
                </c:pt>
                <c:pt idx="6389">
                  <c:v>13.589675642</c:v>
                </c:pt>
                <c:pt idx="6390">
                  <c:v>13.589675016999999</c:v>
                </c:pt>
                <c:pt idx="6391">
                  <c:v>13.589665587000001</c:v>
                </c:pt>
                <c:pt idx="6392">
                  <c:v>13.589657044999999</c:v>
                </c:pt>
                <c:pt idx="6393">
                  <c:v>13.589647242</c:v>
                </c:pt>
                <c:pt idx="6394">
                  <c:v>13.589633193999999</c:v>
                </c:pt>
                <c:pt idx="6395">
                  <c:v>13.589626186</c:v>
                </c:pt>
                <c:pt idx="6396">
                  <c:v>13.589611758</c:v>
                </c:pt>
                <c:pt idx="6397">
                  <c:v>13.589608882</c:v>
                </c:pt>
                <c:pt idx="6398">
                  <c:v>13.589599771</c:v>
                </c:pt>
                <c:pt idx="6399">
                  <c:v>13.589602546</c:v>
                </c:pt>
                <c:pt idx="6400">
                  <c:v>13.589603433000001</c:v>
                </c:pt>
                <c:pt idx="6401">
                  <c:v>13.589609085999999</c:v>
                </c:pt>
                <c:pt idx="6402">
                  <c:v>13.589623183</c:v>
                </c:pt>
                <c:pt idx="6403">
                  <c:v>13.589633808</c:v>
                </c:pt>
                <c:pt idx="6404">
                  <c:v>13.589654438</c:v>
                </c:pt>
                <c:pt idx="6405">
                  <c:v>13.589666301999999</c:v>
                </c:pt>
                <c:pt idx="6406">
                  <c:v>13.589685144000001</c:v>
                </c:pt>
                <c:pt idx="6407">
                  <c:v>13.589694326</c:v>
                </c:pt>
                <c:pt idx="6408">
                  <c:v>13.589703696000001</c:v>
                </c:pt>
                <c:pt idx="6409">
                  <c:v>13.589710103</c:v>
                </c:pt>
                <c:pt idx="6410">
                  <c:v>13.589713295999999</c:v>
                </c:pt>
                <c:pt idx="6411">
                  <c:v>13.589726090999999</c:v>
                </c:pt>
                <c:pt idx="6412">
                  <c:v>13.589734437000001</c:v>
                </c:pt>
                <c:pt idx="6413">
                  <c:v>13.589758392</c:v>
                </c:pt>
                <c:pt idx="6414">
                  <c:v>13.589778944000001</c:v>
                </c:pt>
                <c:pt idx="6415">
                  <c:v>13.589810556</c:v>
                </c:pt>
                <c:pt idx="6416">
                  <c:v>13.589850056</c:v>
                </c:pt>
                <c:pt idx="6417">
                  <c:v>13.589870925</c:v>
                </c:pt>
                <c:pt idx="6418">
                  <c:v>13.589904718</c:v>
                </c:pt>
                <c:pt idx="6419">
                  <c:v>13.589931849999999</c:v>
                </c:pt>
                <c:pt idx="6420">
                  <c:v>13.589967409</c:v>
                </c:pt>
                <c:pt idx="6421">
                  <c:v>13.589991626</c:v>
                </c:pt>
                <c:pt idx="6422">
                  <c:v>13.590014585</c:v>
                </c:pt>
                <c:pt idx="6423">
                  <c:v>13.590015723</c:v>
                </c:pt>
                <c:pt idx="6424">
                  <c:v>13.590055209000001</c:v>
                </c:pt>
                <c:pt idx="6425">
                  <c:v>13.590057072</c:v>
                </c:pt>
                <c:pt idx="6426">
                  <c:v>13.590046887</c:v>
                </c:pt>
                <c:pt idx="6427">
                  <c:v>13.590106029999999</c:v>
                </c:pt>
                <c:pt idx="6428">
                  <c:v>13.590156081</c:v>
                </c:pt>
                <c:pt idx="6429">
                  <c:v>13.590174436</c:v>
                </c:pt>
                <c:pt idx="6430">
                  <c:v>13.590238754</c:v>
                </c:pt>
                <c:pt idx="6431">
                  <c:v>13.59030658</c:v>
                </c:pt>
                <c:pt idx="6432">
                  <c:v>13.590363559</c:v>
                </c:pt>
                <c:pt idx="6433">
                  <c:v>13.590411083999999</c:v>
                </c:pt>
                <c:pt idx="6434">
                  <c:v>13.590501782</c:v>
                </c:pt>
                <c:pt idx="6435">
                  <c:v>13.590459900999999</c:v>
                </c:pt>
                <c:pt idx="6436">
                  <c:v>13.590429023</c:v>
                </c:pt>
                <c:pt idx="6437">
                  <c:v>13.590434502000001</c:v>
                </c:pt>
                <c:pt idx="6438">
                  <c:v>13.590568572</c:v>
                </c:pt>
                <c:pt idx="6439">
                  <c:v>13.590652358</c:v>
                </c:pt>
                <c:pt idx="6440">
                  <c:v>13.590764958999999</c:v>
                </c:pt>
                <c:pt idx="6441">
                  <c:v>13.590665972</c:v>
                </c:pt>
                <c:pt idx="6442">
                  <c:v>13.590644767000001</c:v>
                </c:pt>
                <c:pt idx="6443">
                  <c:v>13.590810835999999</c:v>
                </c:pt>
                <c:pt idx="6444">
                  <c:v>13.590981745000001</c:v>
                </c:pt>
                <c:pt idx="6445">
                  <c:v>13.590895375000001</c:v>
                </c:pt>
                <c:pt idx="6446">
                  <c:v>13.590960338</c:v>
                </c:pt>
                <c:pt idx="6447">
                  <c:v>13.59116393</c:v>
                </c:pt>
                <c:pt idx="6448">
                  <c:v>13.591080804000001</c:v>
                </c:pt>
                <c:pt idx="6449">
                  <c:v>13.592053784000001</c:v>
                </c:pt>
                <c:pt idx="6450">
                  <c:v>13.591345480999999</c:v>
                </c:pt>
                <c:pt idx="6451">
                  <c:v>13.593468466999999</c:v>
                </c:pt>
                <c:pt idx="6452">
                  <c:v>13.591646251</c:v>
                </c:pt>
                <c:pt idx="6453">
                  <c:v>13.593629288000001</c:v>
                </c:pt>
                <c:pt idx="6454">
                  <c:v>13.593079577999999</c:v>
                </c:pt>
                <c:pt idx="6455">
                  <c:v>13.593705677999999</c:v>
                </c:pt>
                <c:pt idx="6456">
                  <c:v>13.593187461999999</c:v>
                </c:pt>
                <c:pt idx="6457">
                  <c:v>13.593027422</c:v>
                </c:pt>
                <c:pt idx="6458">
                  <c:v>13.592846523</c:v>
                </c:pt>
                <c:pt idx="6459">
                  <c:v>13.592474456</c:v>
                </c:pt>
                <c:pt idx="6460">
                  <c:v>13.593250046</c:v>
                </c:pt>
                <c:pt idx="6461">
                  <c:v>13.594178591</c:v>
                </c:pt>
                <c:pt idx="6462">
                  <c:v>13.594246355999999</c:v>
                </c:pt>
                <c:pt idx="6463">
                  <c:v>13.594302517999999</c:v>
                </c:pt>
                <c:pt idx="6464">
                  <c:v>13.594339335000001</c:v>
                </c:pt>
                <c:pt idx="6465">
                  <c:v>13.594200477999999</c:v>
                </c:pt>
                <c:pt idx="6466">
                  <c:v>13.594024391</c:v>
                </c:pt>
                <c:pt idx="6467">
                  <c:v>13.594274727</c:v>
                </c:pt>
                <c:pt idx="6468">
                  <c:v>13.594100571</c:v>
                </c:pt>
                <c:pt idx="6469">
                  <c:v>13.59435899</c:v>
                </c:pt>
                <c:pt idx="6470">
                  <c:v>13.594602259</c:v>
                </c:pt>
                <c:pt idx="6471">
                  <c:v>13.594770355</c:v>
                </c:pt>
                <c:pt idx="6472">
                  <c:v>13.594865042</c:v>
                </c:pt>
                <c:pt idx="6473">
                  <c:v>13.594970697999999</c:v>
                </c:pt>
                <c:pt idx="6474">
                  <c:v>13.595077297</c:v>
                </c:pt>
                <c:pt idx="6475">
                  <c:v>13.595188686</c:v>
                </c:pt>
                <c:pt idx="6476">
                  <c:v>13.59528147</c:v>
                </c:pt>
                <c:pt idx="6477">
                  <c:v>13.594770193</c:v>
                </c:pt>
                <c:pt idx="6478">
                  <c:v>13.594799318</c:v>
                </c:pt>
                <c:pt idx="6479">
                  <c:v>13.594964997</c:v>
                </c:pt>
                <c:pt idx="6480">
                  <c:v>13.595404711</c:v>
                </c:pt>
                <c:pt idx="6481">
                  <c:v>13.595635286</c:v>
                </c:pt>
                <c:pt idx="6482">
                  <c:v>13.595706493</c:v>
                </c:pt>
                <c:pt idx="6483">
                  <c:v>13.595385045</c:v>
                </c:pt>
                <c:pt idx="6484">
                  <c:v>13.595870411</c:v>
                </c:pt>
                <c:pt idx="6485">
                  <c:v>13.595762479999999</c:v>
                </c:pt>
                <c:pt idx="6486">
                  <c:v>13.596049975</c:v>
                </c:pt>
                <c:pt idx="6487">
                  <c:v>13.595950337</c:v>
                </c:pt>
                <c:pt idx="6488">
                  <c:v>13.595069673999999</c:v>
                </c:pt>
                <c:pt idx="6489">
                  <c:v>13.596149072999999</c:v>
                </c:pt>
                <c:pt idx="6490">
                  <c:v>13.595074070000001</c:v>
                </c:pt>
                <c:pt idx="6491">
                  <c:v>13.596538209</c:v>
                </c:pt>
                <c:pt idx="6492">
                  <c:v>13.595528472</c:v>
                </c:pt>
                <c:pt idx="6493">
                  <c:v>13.596127204</c:v>
                </c:pt>
                <c:pt idx="6494">
                  <c:v>13.596488110999999</c:v>
                </c:pt>
                <c:pt idx="6495">
                  <c:v>13.596233752</c:v>
                </c:pt>
                <c:pt idx="6496">
                  <c:v>13.596977377</c:v>
                </c:pt>
                <c:pt idx="6497">
                  <c:v>13.596439679</c:v>
                </c:pt>
                <c:pt idx="6498">
                  <c:v>13.596937664</c:v>
                </c:pt>
                <c:pt idx="6499">
                  <c:v>13.597247892</c:v>
                </c:pt>
                <c:pt idx="6500">
                  <c:v>13.597311922999999</c:v>
                </c:pt>
                <c:pt idx="6501">
                  <c:v>13.597234437999999</c:v>
                </c:pt>
                <c:pt idx="6502">
                  <c:v>13.5967868</c:v>
                </c:pt>
                <c:pt idx="6503">
                  <c:v>13.597689635</c:v>
                </c:pt>
                <c:pt idx="6504">
                  <c:v>13.59778861</c:v>
                </c:pt>
                <c:pt idx="6505">
                  <c:v>13.597465374</c:v>
                </c:pt>
                <c:pt idx="6506">
                  <c:v>13.597796600000001</c:v>
                </c:pt>
                <c:pt idx="6507">
                  <c:v>13.597683721999999</c:v>
                </c:pt>
                <c:pt idx="6508">
                  <c:v>13.598213769999999</c:v>
                </c:pt>
                <c:pt idx="6509">
                  <c:v>13.598308597999999</c:v>
                </c:pt>
                <c:pt idx="6510">
                  <c:v>13.59817747</c:v>
                </c:pt>
                <c:pt idx="6511">
                  <c:v>13.598499679</c:v>
                </c:pt>
                <c:pt idx="6512">
                  <c:v>13.598165759</c:v>
                </c:pt>
                <c:pt idx="6513">
                  <c:v>13.597944201000001</c:v>
                </c:pt>
                <c:pt idx="6514">
                  <c:v>13.598721987999999</c:v>
                </c:pt>
                <c:pt idx="6515">
                  <c:v>13.598786905000001</c:v>
                </c:pt>
                <c:pt idx="6516">
                  <c:v>13.598798882000001</c:v>
                </c:pt>
                <c:pt idx="6517">
                  <c:v>13.598946268000001</c:v>
                </c:pt>
                <c:pt idx="6518">
                  <c:v>13.598612560999999</c:v>
                </c:pt>
                <c:pt idx="6519">
                  <c:v>13.598846998999999</c:v>
                </c:pt>
                <c:pt idx="6520">
                  <c:v>13.598342414999999</c:v>
                </c:pt>
                <c:pt idx="6521">
                  <c:v>13.598442929000001</c:v>
                </c:pt>
                <c:pt idx="6522">
                  <c:v>13.598670507</c:v>
                </c:pt>
                <c:pt idx="6523">
                  <c:v>13.598464964</c:v>
                </c:pt>
                <c:pt idx="6524">
                  <c:v>13.598692647</c:v>
                </c:pt>
                <c:pt idx="6525">
                  <c:v>13.598927746999999</c:v>
                </c:pt>
                <c:pt idx="6526">
                  <c:v>13.598724873</c:v>
                </c:pt>
                <c:pt idx="6527">
                  <c:v>13.598854866</c:v>
                </c:pt>
                <c:pt idx="6528">
                  <c:v>13.599011047999999</c:v>
                </c:pt>
                <c:pt idx="6529">
                  <c:v>13.599208244</c:v>
                </c:pt>
                <c:pt idx="6530">
                  <c:v>13.599233548000001</c:v>
                </c:pt>
                <c:pt idx="6531">
                  <c:v>13.599321526000001</c:v>
                </c:pt>
                <c:pt idx="6532">
                  <c:v>13.598950796</c:v>
                </c:pt>
                <c:pt idx="6533">
                  <c:v>13.598529958</c:v>
                </c:pt>
                <c:pt idx="6534">
                  <c:v>13.598841756000001</c:v>
                </c:pt>
                <c:pt idx="6535">
                  <c:v>13.599258394</c:v>
                </c:pt>
                <c:pt idx="6536">
                  <c:v>13.599314799</c:v>
                </c:pt>
                <c:pt idx="6537">
                  <c:v>13.598365475</c:v>
                </c:pt>
                <c:pt idx="6538">
                  <c:v>13.598428708</c:v>
                </c:pt>
                <c:pt idx="6539">
                  <c:v>13.599184802</c:v>
                </c:pt>
                <c:pt idx="6540">
                  <c:v>13.599166644</c:v>
                </c:pt>
                <c:pt idx="6541">
                  <c:v>13.597152682999999</c:v>
                </c:pt>
                <c:pt idx="6542">
                  <c:v>13.598260717</c:v>
                </c:pt>
                <c:pt idx="6543">
                  <c:v>13.598994354</c:v>
                </c:pt>
                <c:pt idx="6544">
                  <c:v>13.596705129</c:v>
                </c:pt>
                <c:pt idx="6545">
                  <c:v>13.598257787</c:v>
                </c:pt>
                <c:pt idx="6546">
                  <c:v>13.597725253</c:v>
                </c:pt>
                <c:pt idx="6547">
                  <c:v>13.59659317</c:v>
                </c:pt>
                <c:pt idx="6548">
                  <c:v>13.598297217000001</c:v>
                </c:pt>
                <c:pt idx="6549">
                  <c:v>13.596422633</c:v>
                </c:pt>
                <c:pt idx="6550">
                  <c:v>13.597699407</c:v>
                </c:pt>
                <c:pt idx="6551">
                  <c:v>13.596378264</c:v>
                </c:pt>
                <c:pt idx="6552">
                  <c:v>13.597005492999999</c:v>
                </c:pt>
                <c:pt idx="6553">
                  <c:v>13.596276589</c:v>
                </c:pt>
                <c:pt idx="6554">
                  <c:v>13.596894057</c:v>
                </c:pt>
                <c:pt idx="6555">
                  <c:v>13.596631733500001</c:v>
                </c:pt>
                <c:pt idx="6556">
                  <c:v>13.596369409999999</c:v>
                </c:pt>
                <c:pt idx="6557">
                  <c:v>13.596087879000001</c:v>
                </c:pt>
                <c:pt idx="6558">
                  <c:v>13.596070921999999</c:v>
                </c:pt>
                <c:pt idx="6559">
                  <c:v>13.595972914000001</c:v>
                </c:pt>
                <c:pt idx="6560">
                  <c:v>13.596077845</c:v>
                </c:pt>
                <c:pt idx="6561">
                  <c:v>13.595937335</c:v>
                </c:pt>
                <c:pt idx="6562">
                  <c:v>13.595944904</c:v>
                </c:pt>
                <c:pt idx="6563">
                  <c:v>13.595952473000001</c:v>
                </c:pt>
                <c:pt idx="6564">
                  <c:v>13.595822286000001</c:v>
                </c:pt>
                <c:pt idx="6565">
                  <c:v>13.595833390500001</c:v>
                </c:pt>
                <c:pt idx="6566">
                  <c:v>13.595844495</c:v>
                </c:pt>
                <c:pt idx="6567">
                  <c:v>13.595699653</c:v>
                </c:pt>
                <c:pt idx="6568">
                  <c:v>13.595728658000001</c:v>
                </c:pt>
                <c:pt idx="6569">
                  <c:v>13.595757663000001</c:v>
                </c:pt>
                <c:pt idx="6570">
                  <c:v>13.595662293</c:v>
                </c:pt>
                <c:pt idx="6571">
                  <c:v>13.595605476999999</c:v>
                </c:pt>
                <c:pt idx="6572">
                  <c:v>13.59556197</c:v>
                </c:pt>
                <c:pt idx="6573">
                  <c:v>13.595567258499999</c:v>
                </c:pt>
                <c:pt idx="6574">
                  <c:v>13.595572547</c:v>
                </c:pt>
                <c:pt idx="6575">
                  <c:v>13.595581444</c:v>
                </c:pt>
                <c:pt idx="6576">
                  <c:v>13.595563447</c:v>
                </c:pt>
                <c:pt idx="6577">
                  <c:v>13.595540698000001</c:v>
                </c:pt>
                <c:pt idx="6578">
                  <c:v>13.595486015000001</c:v>
                </c:pt>
                <c:pt idx="6579">
                  <c:v>13.595419833999999</c:v>
                </c:pt>
                <c:pt idx="6580">
                  <c:v>13.595455211000001</c:v>
                </c:pt>
                <c:pt idx="6581">
                  <c:v>13.595490588000001</c:v>
                </c:pt>
                <c:pt idx="6582">
                  <c:v>13.595397899</c:v>
                </c:pt>
                <c:pt idx="6583">
                  <c:v>13.595372921999999</c:v>
                </c:pt>
                <c:pt idx="6584">
                  <c:v>13.595327709999999</c:v>
                </c:pt>
                <c:pt idx="6585">
                  <c:v>13.595307528999999</c:v>
                </c:pt>
                <c:pt idx="6586">
                  <c:v>13.595319907</c:v>
                </c:pt>
                <c:pt idx="6587">
                  <c:v>13.595315329</c:v>
                </c:pt>
                <c:pt idx="6588">
                  <c:v>13.595307848999999</c:v>
                </c:pt>
                <c:pt idx="6589">
                  <c:v>13.595306710999999</c:v>
                </c:pt>
                <c:pt idx="6590">
                  <c:v>13.595298252999999</c:v>
                </c:pt>
                <c:pt idx="6591">
                  <c:v>13.595294625999999</c:v>
                </c:pt>
                <c:pt idx="6592">
                  <c:v>13.595282418</c:v>
                </c:pt>
                <c:pt idx="6593">
                  <c:v>13.595266483</c:v>
                </c:pt>
                <c:pt idx="6594">
                  <c:v>13.595250556</c:v>
                </c:pt>
                <c:pt idx="6595">
                  <c:v>13.595225371</c:v>
                </c:pt>
                <c:pt idx="6596">
                  <c:v>13.595208881</c:v>
                </c:pt>
                <c:pt idx="6597">
                  <c:v>13.595185211</c:v>
                </c:pt>
                <c:pt idx="6598">
                  <c:v>13.595174895</c:v>
                </c:pt>
                <c:pt idx="6599">
                  <c:v>13.595163128999999</c:v>
                </c:pt>
                <c:pt idx="6600">
                  <c:v>13.595161118</c:v>
                </c:pt>
                <c:pt idx="6601">
                  <c:v>13.595163877999999</c:v>
                </c:pt>
                <c:pt idx="6602">
                  <c:v>13.595165755</c:v>
                </c:pt>
                <c:pt idx="6603">
                  <c:v>13.595174749</c:v>
                </c:pt>
                <c:pt idx="6604">
                  <c:v>13.595172291000001</c:v>
                </c:pt>
                <c:pt idx="6605">
                  <c:v>13.595176131000001</c:v>
                </c:pt>
                <c:pt idx="6606">
                  <c:v>13.595166066000001</c:v>
                </c:pt>
                <c:pt idx="6607">
                  <c:v>13.595159571</c:v>
                </c:pt>
                <c:pt idx="6608">
                  <c:v>13.595146743000001</c:v>
                </c:pt>
                <c:pt idx="6609">
                  <c:v>13.595132972</c:v>
                </c:pt>
                <c:pt idx="6610">
                  <c:v>13.595123681</c:v>
                </c:pt>
                <c:pt idx="6611">
                  <c:v>13.595109745</c:v>
                </c:pt>
                <c:pt idx="6612">
                  <c:v>13.595108057999999</c:v>
                </c:pt>
                <c:pt idx="6613">
                  <c:v>13.595100635</c:v>
                </c:pt>
                <c:pt idx="6614">
                  <c:v>13.595106254999999</c:v>
                </c:pt>
                <c:pt idx="6615">
                  <c:v>13.595108483000001</c:v>
                </c:pt>
                <c:pt idx="6616">
                  <c:v>13.595116560999999</c:v>
                </c:pt>
                <c:pt idx="6617">
                  <c:v>13.595125355</c:v>
                </c:pt>
                <c:pt idx="6618">
                  <c:v>13.595130546</c:v>
                </c:pt>
                <c:pt idx="6619">
                  <c:v>13.595142253000001</c:v>
                </c:pt>
                <c:pt idx="6620">
                  <c:v>13.595142395</c:v>
                </c:pt>
                <c:pt idx="6621">
                  <c:v>13.595148761000001</c:v>
                </c:pt>
                <c:pt idx="6622">
                  <c:v>13.595142552</c:v>
                </c:pt>
                <c:pt idx="6623">
                  <c:v>13.595139276999999</c:v>
                </c:pt>
                <c:pt idx="6624">
                  <c:v>13.595131238</c:v>
                </c:pt>
                <c:pt idx="6625">
                  <c:v>13.595123678</c:v>
                </c:pt>
                <c:pt idx="6626">
                  <c:v>13.59512417</c:v>
                </c:pt>
                <c:pt idx="6627">
                  <c:v>13.595122624</c:v>
                </c:pt>
                <c:pt idx="6628">
                  <c:v>13.595135561999999</c:v>
                </c:pt>
                <c:pt idx="6629">
                  <c:v>13.595079982</c:v>
                </c:pt>
                <c:pt idx="6630">
                  <c:v>13.595161264</c:v>
                </c:pt>
                <c:pt idx="6631">
                  <c:v>13.595171789</c:v>
                </c:pt>
                <c:pt idx="6632">
                  <c:v>13.595184629</c:v>
                </c:pt>
                <c:pt idx="6633">
                  <c:v>13.59519409</c:v>
                </c:pt>
                <c:pt idx="6634">
                  <c:v>13.595196598999999</c:v>
                </c:pt>
                <c:pt idx="6635">
                  <c:v>13.595202818000001</c:v>
                </c:pt>
                <c:pt idx="6636">
                  <c:v>13.595198438000001</c:v>
                </c:pt>
                <c:pt idx="6637">
                  <c:v>13.595203466999999</c:v>
                </c:pt>
                <c:pt idx="6638">
                  <c:v>13.595198559</c:v>
                </c:pt>
                <c:pt idx="6639">
                  <c:v>13.595200521000001</c:v>
                </c:pt>
                <c:pt idx="6640">
                  <c:v>13.595199456</c:v>
                </c:pt>
                <c:pt idx="6641">
                  <c:v>13.595201026</c:v>
                </c:pt>
                <c:pt idx="6642">
                  <c:v>13.595208985999999</c:v>
                </c:pt>
                <c:pt idx="6643">
                  <c:v>13.595213341999999</c:v>
                </c:pt>
                <c:pt idx="6644">
                  <c:v>13.595230278000001</c:v>
                </c:pt>
                <c:pt idx="6645">
                  <c:v>13.5952398</c:v>
                </c:pt>
                <c:pt idx="6646">
                  <c:v>13.595258099</c:v>
                </c:pt>
                <c:pt idx="6647">
                  <c:v>13.595269405</c:v>
                </c:pt>
                <c:pt idx="6648">
                  <c:v>13.595282077</c:v>
                </c:pt>
                <c:pt idx="6649">
                  <c:v>13.595291384999999</c:v>
                </c:pt>
                <c:pt idx="6650">
                  <c:v>13.595294307</c:v>
                </c:pt>
                <c:pt idx="6651">
                  <c:v>13.595301459</c:v>
                </c:pt>
                <c:pt idx="6652">
                  <c:v>13.595298968</c:v>
                </c:pt>
                <c:pt idx="6653">
                  <c:v>13.595308284</c:v>
                </c:pt>
                <c:pt idx="6654">
                  <c:v>13.595310156</c:v>
                </c:pt>
                <c:pt idx="6655">
                  <c:v>13.595320502</c:v>
                </c:pt>
                <c:pt idx="6656">
                  <c:v>13.595330905000001</c:v>
                </c:pt>
                <c:pt idx="6657">
                  <c:v>13.595345825000001</c:v>
                </c:pt>
                <c:pt idx="6658">
                  <c:v>13.595366242000001</c:v>
                </c:pt>
                <c:pt idx="6659">
                  <c:v>13.595380096</c:v>
                </c:pt>
                <c:pt idx="6660">
                  <c:v>13.595402362</c:v>
                </c:pt>
                <c:pt idx="6661">
                  <c:v>13.595412975</c:v>
                </c:pt>
                <c:pt idx="6662">
                  <c:v>13.595430428</c:v>
                </c:pt>
                <c:pt idx="6663">
                  <c:v>13.595437963</c:v>
                </c:pt>
                <c:pt idx="6664">
                  <c:v>13.595446694</c:v>
                </c:pt>
                <c:pt idx="6665">
                  <c:v>13.595453581999999</c:v>
                </c:pt>
                <c:pt idx="6666">
                  <c:v>13.595456502999999</c:v>
                </c:pt>
                <c:pt idx="6667">
                  <c:v>13.595467362000001</c:v>
                </c:pt>
                <c:pt idx="6668">
                  <c:v>13.595471049</c:v>
                </c:pt>
                <c:pt idx="6669">
                  <c:v>13.595486458</c:v>
                </c:pt>
                <c:pt idx="6670">
                  <c:v>13.59549593</c:v>
                </c:pt>
                <c:pt idx="6671">
                  <c:v>13.595513429</c:v>
                </c:pt>
                <c:pt idx="6672">
                  <c:v>13.595529361000001</c:v>
                </c:pt>
                <c:pt idx="6673">
                  <c:v>13.595547603</c:v>
                </c:pt>
                <c:pt idx="6674">
                  <c:v>13.595571357000001</c:v>
                </c:pt>
                <c:pt idx="6675">
                  <c:v>13.595588996</c:v>
                </c:pt>
                <c:pt idx="6676">
                  <c:v>13.595614963999999</c:v>
                </c:pt>
                <c:pt idx="6677">
                  <c:v>13.595629885999999</c:v>
                </c:pt>
                <c:pt idx="6678">
                  <c:v>13.595650782</c:v>
                </c:pt>
                <c:pt idx="6679">
                  <c:v>13.595654291000001</c:v>
                </c:pt>
                <c:pt idx="6680">
                  <c:v>13.595621397</c:v>
                </c:pt>
                <c:pt idx="6681">
                  <c:v>13.595588277999999</c:v>
                </c:pt>
                <c:pt idx="6682">
                  <c:v>13.595553718</c:v>
                </c:pt>
                <c:pt idx="6683">
                  <c:v>13.595530498</c:v>
                </c:pt>
                <c:pt idx="6684">
                  <c:v>13.595502013999999</c:v>
                </c:pt>
                <c:pt idx="6685">
                  <c:v>13.595485762999999</c:v>
                </c:pt>
                <c:pt idx="6686">
                  <c:v>13.595462201</c:v>
                </c:pt>
                <c:pt idx="6687">
                  <c:v>13.595445682999999</c:v>
                </c:pt>
                <c:pt idx="6688">
                  <c:v>13.595424136</c:v>
                </c:pt>
                <c:pt idx="6689">
                  <c:v>13.595400833999999</c:v>
                </c:pt>
                <c:pt idx="6690">
                  <c:v>13.595380665</c:v>
                </c:pt>
                <c:pt idx="6691">
                  <c:v>13.595352208</c:v>
                </c:pt>
                <c:pt idx="6692">
                  <c:v>13.595331707</c:v>
                </c:pt>
                <c:pt idx="6693">
                  <c:v>13.595301802</c:v>
                </c:pt>
                <c:pt idx="6694">
                  <c:v>13.595280412999999</c:v>
                </c:pt>
                <c:pt idx="6695">
                  <c:v>13.595252303000001</c:v>
                </c:pt>
                <c:pt idx="6696">
                  <c:v>13.595229222</c:v>
                </c:pt>
                <c:pt idx="6697">
                  <c:v>13.595207862000001</c:v>
                </c:pt>
                <c:pt idx="6698">
                  <c:v>13.595185671999999</c:v>
                </c:pt>
                <c:pt idx="6699">
                  <c:v>13.595173024999999</c:v>
                </c:pt>
                <c:pt idx="6700">
                  <c:v>13.595146273999999</c:v>
                </c:pt>
                <c:pt idx="6701">
                  <c:v>13.595094425999999</c:v>
                </c:pt>
                <c:pt idx="6702">
                  <c:v>13.595034542</c:v>
                </c:pt>
                <c:pt idx="6703">
                  <c:v>13.594982001</c:v>
                </c:pt>
                <c:pt idx="6704">
                  <c:v>13.59492522</c:v>
                </c:pt>
                <c:pt idx="6705">
                  <c:v>13.594867367999999</c:v>
                </c:pt>
                <c:pt idx="6706">
                  <c:v>13.594811953000001</c:v>
                </c:pt>
                <c:pt idx="6707">
                  <c:v>13.594739011</c:v>
                </c:pt>
                <c:pt idx="6708">
                  <c:v>13.594638933000001</c:v>
                </c:pt>
                <c:pt idx="6709">
                  <c:v>13.59452819</c:v>
                </c:pt>
                <c:pt idx="6710">
                  <c:v>13.594429199</c:v>
                </c:pt>
                <c:pt idx="6711">
                  <c:v>13.594326417</c:v>
                </c:pt>
                <c:pt idx="6712">
                  <c:v>13.594230459</c:v>
                </c:pt>
                <c:pt idx="6713">
                  <c:v>13.594137076000001</c:v>
                </c:pt>
                <c:pt idx="6714">
                  <c:v>13.594042225000001</c:v>
                </c:pt>
                <c:pt idx="6715">
                  <c:v>13.593956135999999</c:v>
                </c:pt>
                <c:pt idx="6716">
                  <c:v>13.593861492</c:v>
                </c:pt>
                <c:pt idx="6717">
                  <c:v>13.593776042</c:v>
                </c:pt>
                <c:pt idx="6718">
                  <c:v>13.593680356</c:v>
                </c:pt>
                <c:pt idx="6719">
                  <c:v>13.593589652</c:v>
                </c:pt>
                <c:pt idx="6720">
                  <c:v>13.593493908999999</c:v>
                </c:pt>
                <c:pt idx="6721">
                  <c:v>13.593397790999999</c:v>
                </c:pt>
                <c:pt idx="6722">
                  <c:v>13.593306384</c:v>
                </c:pt>
                <c:pt idx="6723">
                  <c:v>13.593209525000001</c:v>
                </c:pt>
                <c:pt idx="6724">
                  <c:v>13.59312401</c:v>
                </c:pt>
                <c:pt idx="6725">
                  <c:v>13.593031692</c:v>
                </c:pt>
                <c:pt idx="6726">
                  <c:v>13.592950075999999</c:v>
                </c:pt>
                <c:pt idx="6727">
                  <c:v>13.592865055000001</c:v>
                </c:pt>
                <c:pt idx="6728">
                  <c:v>13.592787431</c:v>
                </c:pt>
                <c:pt idx="6729">
                  <c:v>13.592712617</c:v>
                </c:pt>
                <c:pt idx="6730">
                  <c:v>13.59263662</c:v>
                </c:pt>
                <c:pt idx="6731">
                  <c:v>13.59256953</c:v>
                </c:pt>
                <c:pt idx="6732">
                  <c:v>13.592494709</c:v>
                </c:pt>
                <c:pt idx="6733">
                  <c:v>13.592429084000001</c:v>
                </c:pt>
                <c:pt idx="6734">
                  <c:v>13.592352231</c:v>
                </c:pt>
                <c:pt idx="6735">
                  <c:v>13.592280654</c:v>
                </c:pt>
                <c:pt idx="6736">
                  <c:v>13.592203810999999</c:v>
                </c:pt>
                <c:pt idx="6737">
                  <c:v>13.592127221</c:v>
                </c:pt>
                <c:pt idx="6738">
                  <c:v>13.592057036</c:v>
                </c:pt>
                <c:pt idx="6739">
                  <c:v>13.591984935999999</c:v>
                </c:pt>
                <c:pt idx="6740">
                  <c:v>13.591927663</c:v>
                </c:pt>
                <c:pt idx="6741">
                  <c:v>13.591866008</c:v>
                </c:pt>
                <c:pt idx="6742">
                  <c:v>13.591815965</c:v>
                </c:pt>
                <c:pt idx="6743">
                  <c:v>13.591758565999999</c:v>
                </c:pt>
                <c:pt idx="6744">
                  <c:v>13.591704711</c:v>
                </c:pt>
                <c:pt idx="6745">
                  <c:v>13.591649403</c:v>
                </c:pt>
                <c:pt idx="6746">
                  <c:v>13.591588909</c:v>
                </c:pt>
                <c:pt idx="6747">
                  <c:v>13.591534054</c:v>
                </c:pt>
                <c:pt idx="6748">
                  <c:v>13.591470094</c:v>
                </c:pt>
                <c:pt idx="6749">
                  <c:v>13.591415396</c:v>
                </c:pt>
                <c:pt idx="6750">
                  <c:v>13.591352192</c:v>
                </c:pt>
                <c:pt idx="6751">
                  <c:v>13.591296366</c:v>
                </c:pt>
                <c:pt idx="6752">
                  <c:v>13.591238306999999</c:v>
                </c:pt>
                <c:pt idx="6753">
                  <c:v>13.591182762000001</c:v>
                </c:pt>
                <c:pt idx="6754">
                  <c:v>13.591135014000001</c:v>
                </c:pt>
                <c:pt idx="6755">
                  <c:v>13.591084641</c:v>
                </c:pt>
                <c:pt idx="6756">
                  <c:v>13.591047686</c:v>
                </c:pt>
                <c:pt idx="6757">
                  <c:v>13.591005506</c:v>
                </c:pt>
                <c:pt idx="6758">
                  <c:v>13.590974891</c:v>
                </c:pt>
                <c:pt idx="6759">
                  <c:v>13.590938768999999</c:v>
                </c:pt>
                <c:pt idx="6760">
                  <c:v>13.590906180999999</c:v>
                </c:pt>
                <c:pt idx="6761">
                  <c:v>13.590871632000001</c:v>
                </c:pt>
                <c:pt idx="6762">
                  <c:v>13.590831971</c:v>
                </c:pt>
                <c:pt idx="6763">
                  <c:v>13.590797333999999</c:v>
                </c:pt>
                <c:pt idx="6764">
                  <c:v>13.590752377999999</c:v>
                </c:pt>
                <c:pt idx="6765">
                  <c:v>13.590716692999999</c:v>
                </c:pt>
                <c:pt idx="6766">
                  <c:v>13.590674494</c:v>
                </c:pt>
                <c:pt idx="6767">
                  <c:v>13.590642789</c:v>
                </c:pt>
                <c:pt idx="6768">
                  <c:v>13.590613518</c:v>
                </c:pt>
                <c:pt idx="6769">
                  <c:v>13.590590388000001</c:v>
                </c:pt>
                <c:pt idx="6770">
                  <c:v>13.590575064999999</c:v>
                </c:pt>
                <c:pt idx="6771">
                  <c:v>13.590554952</c:v>
                </c:pt>
                <c:pt idx="6772">
                  <c:v>13.590544750999999</c:v>
                </c:pt>
                <c:pt idx="6773">
                  <c:v>13.590524427</c:v>
                </c:pt>
                <c:pt idx="6774">
                  <c:v>13.590511154</c:v>
                </c:pt>
                <c:pt idx="6775">
                  <c:v>13.590487781</c:v>
                </c:pt>
                <c:pt idx="6776">
                  <c:v>13.590465563</c:v>
                </c:pt>
                <c:pt idx="6777">
                  <c:v>13.590441921</c:v>
                </c:pt>
                <c:pt idx="6778">
                  <c:v>13.590414209</c:v>
                </c:pt>
                <c:pt idx="6779">
                  <c:v>13.590394601</c:v>
                </c:pt>
                <c:pt idx="6780">
                  <c:v>13.590367103</c:v>
                </c:pt>
                <c:pt idx="6781">
                  <c:v>13.590357513000001</c:v>
                </c:pt>
                <c:pt idx="6782">
                  <c:v>13.590322748</c:v>
                </c:pt>
                <c:pt idx="6783">
                  <c:v>13.590327669000001</c:v>
                </c:pt>
                <c:pt idx="6784">
                  <c:v>13.590320650000001</c:v>
                </c:pt>
                <c:pt idx="6785">
                  <c:v>13.590288215999999</c:v>
                </c:pt>
                <c:pt idx="6786">
                  <c:v>13.59032391</c:v>
                </c:pt>
                <c:pt idx="6787">
                  <c:v>13.590324001999999</c:v>
                </c:pt>
                <c:pt idx="6788">
                  <c:v>13.590296618</c:v>
                </c:pt>
                <c:pt idx="6789">
                  <c:v>13.590331365999999</c:v>
                </c:pt>
                <c:pt idx="6790">
                  <c:v>13.590281449000001</c:v>
                </c:pt>
                <c:pt idx="6791">
                  <c:v>13.590328529000001</c:v>
                </c:pt>
                <c:pt idx="6792">
                  <c:v>13.590281170000001</c:v>
                </c:pt>
                <c:pt idx="6793">
                  <c:v>13.590312212000001</c:v>
                </c:pt>
                <c:pt idx="6794">
                  <c:v>13.590231616000001</c:v>
                </c:pt>
                <c:pt idx="6795">
                  <c:v>13.590300278000001</c:v>
                </c:pt>
                <c:pt idx="6796">
                  <c:v>13.590184007</c:v>
                </c:pt>
                <c:pt idx="6797">
                  <c:v>13.590325653000001</c:v>
                </c:pt>
                <c:pt idx="6798">
                  <c:v>13.590250871</c:v>
                </c:pt>
                <c:pt idx="6799">
                  <c:v>13.590291240999999</c:v>
                </c:pt>
                <c:pt idx="6800">
                  <c:v>13.590333181</c:v>
                </c:pt>
                <c:pt idx="6801">
                  <c:v>13.590318485999999</c:v>
                </c:pt>
                <c:pt idx="6802">
                  <c:v>13.590363084</c:v>
                </c:pt>
                <c:pt idx="6803">
                  <c:v>13.590407505</c:v>
                </c:pt>
                <c:pt idx="6804">
                  <c:v>13.590485495999999</c:v>
                </c:pt>
                <c:pt idx="6805">
                  <c:v>13.590483925999999</c:v>
                </c:pt>
                <c:pt idx="6806">
                  <c:v>13.590339835</c:v>
                </c:pt>
                <c:pt idx="6807">
                  <c:v>13.590307856000001</c:v>
                </c:pt>
                <c:pt idx="6808">
                  <c:v>13.590438885999999</c:v>
                </c:pt>
                <c:pt idx="6809">
                  <c:v>13.590522624</c:v>
                </c:pt>
                <c:pt idx="6810">
                  <c:v>13.590420667</c:v>
                </c:pt>
                <c:pt idx="6811">
                  <c:v>13.591089328000001</c:v>
                </c:pt>
                <c:pt idx="6812">
                  <c:v>13.59052309</c:v>
                </c:pt>
                <c:pt idx="6813">
                  <c:v>13.590586931000001</c:v>
                </c:pt>
                <c:pt idx="6814">
                  <c:v>13.591508272</c:v>
                </c:pt>
                <c:pt idx="6815">
                  <c:v>13.590606708999999</c:v>
                </c:pt>
                <c:pt idx="6816">
                  <c:v>13.592782177</c:v>
                </c:pt>
                <c:pt idx="6817">
                  <c:v>13.591507848999999</c:v>
                </c:pt>
                <c:pt idx="6818">
                  <c:v>13.592498622000001</c:v>
                </c:pt>
                <c:pt idx="6819">
                  <c:v>13.592936586</c:v>
                </c:pt>
                <c:pt idx="6820">
                  <c:v>13.590804953999999</c:v>
                </c:pt>
                <c:pt idx="6821">
                  <c:v>13.592970705999999</c:v>
                </c:pt>
                <c:pt idx="6822">
                  <c:v>13.590834076</c:v>
                </c:pt>
                <c:pt idx="6823">
                  <c:v>13.593006687000001</c:v>
                </c:pt>
                <c:pt idx="6824">
                  <c:v>13.591702528000001</c:v>
                </c:pt>
                <c:pt idx="6825">
                  <c:v>13.59306136</c:v>
                </c:pt>
                <c:pt idx="6826">
                  <c:v>13.590942127</c:v>
                </c:pt>
                <c:pt idx="6827">
                  <c:v>13.592714073</c:v>
                </c:pt>
                <c:pt idx="6828">
                  <c:v>13.592714073</c:v>
                </c:pt>
                <c:pt idx="6829">
                  <c:v>13.592423467</c:v>
                </c:pt>
                <c:pt idx="6830">
                  <c:v>13.593274687999999</c:v>
                </c:pt>
                <c:pt idx="6831">
                  <c:v>13.592987170000001</c:v>
                </c:pt>
                <c:pt idx="6832">
                  <c:v>13.592708056999999</c:v>
                </c:pt>
                <c:pt idx="6833">
                  <c:v>13.592978369000001</c:v>
                </c:pt>
                <c:pt idx="6834">
                  <c:v>13.593014451</c:v>
                </c:pt>
                <c:pt idx="6835">
                  <c:v>13.592562313</c:v>
                </c:pt>
                <c:pt idx="6836">
                  <c:v>13.592845149</c:v>
                </c:pt>
                <c:pt idx="6837">
                  <c:v>13.591686953</c:v>
                </c:pt>
                <c:pt idx="6838">
                  <c:v>13.592027705</c:v>
                </c:pt>
                <c:pt idx="6839">
                  <c:v>13.592787510999999</c:v>
                </c:pt>
                <c:pt idx="6840">
                  <c:v>13.593635674</c:v>
                </c:pt>
                <c:pt idx="6841">
                  <c:v>13.593677064</c:v>
                </c:pt>
                <c:pt idx="6842">
                  <c:v>13.593512992999999</c:v>
                </c:pt>
                <c:pt idx="6843">
                  <c:v>13.593546132</c:v>
                </c:pt>
                <c:pt idx="6844">
                  <c:v>13.593571374</c:v>
                </c:pt>
                <c:pt idx="6845">
                  <c:v>13.593384686</c:v>
                </c:pt>
                <c:pt idx="6846">
                  <c:v>13.593623742</c:v>
                </c:pt>
                <c:pt idx="6847">
                  <c:v>13.593863342000001</c:v>
                </c:pt>
                <c:pt idx="6848">
                  <c:v>13.59403607</c:v>
                </c:pt>
                <c:pt idx="6849">
                  <c:v>13.594070624</c:v>
                </c:pt>
                <c:pt idx="6850">
                  <c:v>13.5941071</c:v>
                </c:pt>
                <c:pt idx="6851">
                  <c:v>13.594141802999999</c:v>
                </c:pt>
                <c:pt idx="6852">
                  <c:v>13.593773772</c:v>
                </c:pt>
                <c:pt idx="6853">
                  <c:v>13.593581108</c:v>
                </c:pt>
                <c:pt idx="6854">
                  <c:v>13.593860499</c:v>
                </c:pt>
                <c:pt idx="6855">
                  <c:v>13.593922393</c:v>
                </c:pt>
                <c:pt idx="6856">
                  <c:v>13.594245175999999</c:v>
                </c:pt>
                <c:pt idx="6857">
                  <c:v>13.594482815999999</c:v>
                </c:pt>
                <c:pt idx="6858">
                  <c:v>13.594553962000001</c:v>
                </c:pt>
                <c:pt idx="6859">
                  <c:v>13.593968868999999</c:v>
                </c:pt>
                <c:pt idx="6860">
                  <c:v>13.594249062999999</c:v>
                </c:pt>
                <c:pt idx="6861">
                  <c:v>13.594665171999999</c:v>
                </c:pt>
                <c:pt idx="6862">
                  <c:v>13.594794239000001</c:v>
                </c:pt>
                <c:pt idx="6863">
                  <c:v>13.594303228999999</c:v>
                </c:pt>
                <c:pt idx="6864">
                  <c:v>13.594465908</c:v>
                </c:pt>
                <c:pt idx="6865">
                  <c:v>13.59493777</c:v>
                </c:pt>
                <c:pt idx="6866">
                  <c:v>13.595006817</c:v>
                </c:pt>
                <c:pt idx="6867">
                  <c:v>13.594620646999999</c:v>
                </c:pt>
                <c:pt idx="6868">
                  <c:v>13.595108158</c:v>
                </c:pt>
                <c:pt idx="6869">
                  <c:v>13.594735397999999</c:v>
                </c:pt>
                <c:pt idx="6870">
                  <c:v>13.594911388</c:v>
                </c:pt>
                <c:pt idx="6871">
                  <c:v>13.595294758</c:v>
                </c:pt>
                <c:pt idx="6872">
                  <c:v>13.594925093000001</c:v>
                </c:pt>
                <c:pt idx="6873">
                  <c:v>13.595404769</c:v>
                </c:pt>
                <c:pt idx="6874">
                  <c:v>13.594794916</c:v>
                </c:pt>
                <c:pt idx="6875">
                  <c:v>13.595573303</c:v>
                </c:pt>
                <c:pt idx="6876">
                  <c:v>13.595576463</c:v>
                </c:pt>
                <c:pt idx="6877">
                  <c:v>13.595361988000001</c:v>
                </c:pt>
                <c:pt idx="6878">
                  <c:v>13.595536000999999</c:v>
                </c:pt>
                <c:pt idx="6879">
                  <c:v>13.595574248</c:v>
                </c:pt>
                <c:pt idx="6880">
                  <c:v>13.595137414</c:v>
                </c:pt>
                <c:pt idx="6881">
                  <c:v>13.595580087</c:v>
                </c:pt>
                <c:pt idx="6882">
                  <c:v>13.594963845000001</c:v>
                </c:pt>
                <c:pt idx="6883">
                  <c:v>13.595181004000001</c:v>
                </c:pt>
                <c:pt idx="6884">
                  <c:v>13.595573228999999</c:v>
                </c:pt>
                <c:pt idx="6885">
                  <c:v>13.595114953</c:v>
                </c:pt>
                <c:pt idx="6886">
                  <c:v>13.595003532</c:v>
                </c:pt>
                <c:pt idx="6887">
                  <c:v>13.595524073</c:v>
                </c:pt>
                <c:pt idx="6888">
                  <c:v>13.594982513</c:v>
                </c:pt>
                <c:pt idx="6889">
                  <c:v>13.595031139</c:v>
                </c:pt>
                <c:pt idx="6890">
                  <c:v>13.595177135</c:v>
                </c:pt>
                <c:pt idx="6891">
                  <c:v>13.595339275000001</c:v>
                </c:pt>
                <c:pt idx="6892">
                  <c:v>13.595259066000001</c:v>
                </c:pt>
                <c:pt idx="6893">
                  <c:v>13.594141277</c:v>
                </c:pt>
                <c:pt idx="6894">
                  <c:v>13.594330621999999</c:v>
                </c:pt>
                <c:pt idx="6895">
                  <c:v>13.595025359999999</c:v>
                </c:pt>
                <c:pt idx="6896">
                  <c:v>13.594957104000001</c:v>
                </c:pt>
                <c:pt idx="6897">
                  <c:v>13.593817565</c:v>
                </c:pt>
                <c:pt idx="6898">
                  <c:v>13.594829546</c:v>
                </c:pt>
                <c:pt idx="6899">
                  <c:v>13.593415808</c:v>
                </c:pt>
                <c:pt idx="6900">
                  <c:v>13.593806410999999</c:v>
                </c:pt>
                <c:pt idx="6901">
                  <c:v>13.594681307</c:v>
                </c:pt>
                <c:pt idx="6902">
                  <c:v>13.592586446</c:v>
                </c:pt>
                <c:pt idx="6903">
                  <c:v>13.59435802</c:v>
                </c:pt>
                <c:pt idx="6904">
                  <c:v>13.592198899</c:v>
                </c:pt>
                <c:pt idx="6905">
                  <c:v>13.594016563</c:v>
                </c:pt>
                <c:pt idx="6906">
                  <c:v>13.592075305</c:v>
                </c:pt>
                <c:pt idx="6907">
                  <c:v>13.593863357</c:v>
                </c:pt>
                <c:pt idx="6908">
                  <c:v>13.591949528000001</c:v>
                </c:pt>
                <c:pt idx="6909">
                  <c:v>13.593907722000001</c:v>
                </c:pt>
                <c:pt idx="6910">
                  <c:v>13.593888023</c:v>
                </c:pt>
                <c:pt idx="6911">
                  <c:v>13.594162709000001</c:v>
                </c:pt>
                <c:pt idx="6912">
                  <c:v>13.593403683</c:v>
                </c:pt>
                <c:pt idx="6913">
                  <c:v>13.594052998</c:v>
                </c:pt>
                <c:pt idx="6914">
                  <c:v>13.592206532000001</c:v>
                </c:pt>
                <c:pt idx="6915">
                  <c:v>13.593919988</c:v>
                </c:pt>
                <c:pt idx="6916">
                  <c:v>13.591759734</c:v>
                </c:pt>
                <c:pt idx="6917">
                  <c:v>13.593844702</c:v>
                </c:pt>
                <c:pt idx="6918">
                  <c:v>13.592388703999999</c:v>
                </c:pt>
                <c:pt idx="6919">
                  <c:v>13.593833167</c:v>
                </c:pt>
                <c:pt idx="6920">
                  <c:v>13.593761713999999</c:v>
                </c:pt>
                <c:pt idx="6921">
                  <c:v>13.591544517000001</c:v>
                </c:pt>
                <c:pt idx="6922">
                  <c:v>13.593624983</c:v>
                </c:pt>
                <c:pt idx="6923">
                  <c:v>13.591360830999999</c:v>
                </c:pt>
                <c:pt idx="6924">
                  <c:v>13.593527827000001</c:v>
                </c:pt>
                <c:pt idx="6925">
                  <c:v>13.591355144</c:v>
                </c:pt>
                <c:pt idx="6926">
                  <c:v>13.593431475999999</c:v>
                </c:pt>
                <c:pt idx="6927">
                  <c:v>13.591303678999999</c:v>
                </c:pt>
                <c:pt idx="6928">
                  <c:v>13.591190448000001</c:v>
                </c:pt>
                <c:pt idx="6929">
                  <c:v>13.591191761000001</c:v>
                </c:pt>
                <c:pt idx="6930">
                  <c:v>13.591193074</c:v>
                </c:pt>
                <c:pt idx="6931">
                  <c:v>13.591050597000001</c:v>
                </c:pt>
                <c:pt idx="6932">
                  <c:v>13.591081061000001</c:v>
                </c:pt>
                <c:pt idx="6933">
                  <c:v>13.591111525000001</c:v>
                </c:pt>
                <c:pt idx="6934">
                  <c:v>13.591001954999999</c:v>
                </c:pt>
                <c:pt idx="6935">
                  <c:v>13.590977369999999</c:v>
                </c:pt>
                <c:pt idx="6936">
                  <c:v>13.590977369999999</c:v>
                </c:pt>
                <c:pt idx="6937">
                  <c:v>13.590952784000001</c:v>
                </c:pt>
                <c:pt idx="6938">
                  <c:v>13.590924886</c:v>
                </c:pt>
                <c:pt idx="6939">
                  <c:v>13.590809088</c:v>
                </c:pt>
                <c:pt idx="6940">
                  <c:v>13.590861136999999</c:v>
                </c:pt>
                <c:pt idx="6941">
                  <c:v>13.590867792999999</c:v>
                </c:pt>
                <c:pt idx="6942">
                  <c:v>13.590844175999999</c:v>
                </c:pt>
                <c:pt idx="6943">
                  <c:v>13.590790051999999</c:v>
                </c:pt>
                <c:pt idx="6944">
                  <c:v>13.590837089000001</c:v>
                </c:pt>
                <c:pt idx="6945">
                  <c:v>13.590835509</c:v>
                </c:pt>
                <c:pt idx="6946">
                  <c:v>13.590785468</c:v>
                </c:pt>
                <c:pt idx="6947">
                  <c:v>13.59079768</c:v>
                </c:pt>
                <c:pt idx="6948">
                  <c:v>13.590757026</c:v>
                </c:pt>
                <c:pt idx="6949">
                  <c:v>13.590758225</c:v>
                </c:pt>
                <c:pt idx="6950">
                  <c:v>13.590738955000001</c:v>
                </c:pt>
                <c:pt idx="6951">
                  <c:v>13.590713894</c:v>
                </c:pt>
                <c:pt idx="6952">
                  <c:v>13.590689824</c:v>
                </c:pt>
                <c:pt idx="6953">
                  <c:v>13.59067186</c:v>
                </c:pt>
                <c:pt idx="6954">
                  <c:v>13.590657259</c:v>
                </c:pt>
                <c:pt idx="6955">
                  <c:v>13.590655811</c:v>
                </c:pt>
                <c:pt idx="6956">
                  <c:v>13.590658948</c:v>
                </c:pt>
                <c:pt idx="6957">
                  <c:v>13.590662554</c:v>
                </c:pt>
                <c:pt idx="6958">
                  <c:v>13.590663688999999</c:v>
                </c:pt>
                <c:pt idx="6959">
                  <c:v>13.590667003</c:v>
                </c:pt>
                <c:pt idx="6960">
                  <c:v>13.590660787999999</c:v>
                </c:pt>
                <c:pt idx="6961">
                  <c:v>13.590648509999999</c:v>
                </c:pt>
                <c:pt idx="6962">
                  <c:v>13.590636400999999</c:v>
                </c:pt>
                <c:pt idx="6963">
                  <c:v>13.590615629</c:v>
                </c:pt>
                <c:pt idx="6964">
                  <c:v>13.590604695</c:v>
                </c:pt>
                <c:pt idx="6965">
                  <c:v>13.590586338</c:v>
                </c:pt>
                <c:pt idx="6966">
                  <c:v>13.590580719</c:v>
                </c:pt>
                <c:pt idx="6967">
                  <c:v>13.590571869</c:v>
                </c:pt>
                <c:pt idx="6968">
                  <c:v>13.590570724000001</c:v>
                </c:pt>
                <c:pt idx="6969">
                  <c:v>13.590572496</c:v>
                </c:pt>
                <c:pt idx="6970">
                  <c:v>13.590574204999999</c:v>
                </c:pt>
                <c:pt idx="6971">
                  <c:v>13.590585074</c:v>
                </c:pt>
                <c:pt idx="6972">
                  <c:v>13.590588062</c:v>
                </c:pt>
                <c:pt idx="6973">
                  <c:v>13.590600426</c:v>
                </c:pt>
                <c:pt idx="6974">
                  <c:v>13.590600681</c:v>
                </c:pt>
                <c:pt idx="6975">
                  <c:v>13.590605553</c:v>
                </c:pt>
                <c:pt idx="6976">
                  <c:v>13.590603235</c:v>
                </c:pt>
                <c:pt idx="6977">
                  <c:v>13.590598002</c:v>
                </c:pt>
                <c:pt idx="6978">
                  <c:v>13.590594131</c:v>
                </c:pt>
                <c:pt idx="6979">
                  <c:v>13.59058263</c:v>
                </c:pt>
                <c:pt idx="6980">
                  <c:v>13.59058111</c:v>
                </c:pt>
                <c:pt idx="6981">
                  <c:v>13.590574016</c:v>
                </c:pt>
                <c:pt idx="6982">
                  <c:v>13.590580347</c:v>
                </c:pt>
                <c:pt idx="6983">
                  <c:v>13.590585537000001</c:v>
                </c:pt>
                <c:pt idx="6984">
                  <c:v>13.590597921000001</c:v>
                </c:pt>
                <c:pt idx="6985">
                  <c:v>13.590613886</c:v>
                </c:pt>
                <c:pt idx="6986">
                  <c:v>13.590627972</c:v>
                </c:pt>
                <c:pt idx="6987">
                  <c:v>13.590646896999999</c:v>
                </c:pt>
                <c:pt idx="6988">
                  <c:v>13.590652985</c:v>
                </c:pt>
                <c:pt idx="6989">
                  <c:v>13.590663247</c:v>
                </c:pt>
                <c:pt idx="6990">
                  <c:v>13.590660534</c:v>
                </c:pt>
                <c:pt idx="6991">
                  <c:v>13.590661988000001</c:v>
                </c:pt>
                <c:pt idx="6992">
                  <c:v>13.590658143000001</c:v>
                </c:pt>
                <c:pt idx="6993">
                  <c:v>13.59065556</c:v>
                </c:pt>
                <c:pt idx="6994">
                  <c:v>13.590659212</c:v>
                </c:pt>
                <c:pt idx="6995">
                  <c:v>13.590657588999999</c:v>
                </c:pt>
                <c:pt idx="6996">
                  <c:v>13.590668337</c:v>
                </c:pt>
                <c:pt idx="6997">
                  <c:v>13.590672223</c:v>
                </c:pt>
                <c:pt idx="6998">
                  <c:v>13.590687738</c:v>
                </c:pt>
                <c:pt idx="6999">
                  <c:v>13.590697857</c:v>
                </c:pt>
                <c:pt idx="7000">
                  <c:v>13.590711627999999</c:v>
                </c:pt>
                <c:pt idx="7001">
                  <c:v>13.590725194999999</c:v>
                </c:pt>
                <c:pt idx="7002">
                  <c:v>13.590733350000001</c:v>
                </c:pt>
                <c:pt idx="7003">
                  <c:v>13.590747212</c:v>
                </c:pt>
                <c:pt idx="7004">
                  <c:v>13.590750288000001</c:v>
                </c:pt>
                <c:pt idx="7005">
                  <c:v>13.590760412</c:v>
                </c:pt>
                <c:pt idx="7006">
                  <c:v>13.590759147</c:v>
                </c:pt>
                <c:pt idx="7007">
                  <c:v>13.590763326999999</c:v>
                </c:pt>
                <c:pt idx="7008">
                  <c:v>13.590763237999999</c:v>
                </c:pt>
                <c:pt idx="7009">
                  <c:v>13.5907655</c:v>
                </c:pt>
                <c:pt idx="7010">
                  <c:v>13.590774881</c:v>
                </c:pt>
                <c:pt idx="7011">
                  <c:v>13.590782549</c:v>
                </c:pt>
                <c:pt idx="7012">
                  <c:v>13.590804446</c:v>
                </c:pt>
                <c:pt idx="7013">
                  <c:v>13.59082025</c:v>
                </c:pt>
                <c:pt idx="7014">
                  <c:v>13.590845518</c:v>
                </c:pt>
                <c:pt idx="7015">
                  <c:v>13.590861351999999</c:v>
                </c:pt>
                <c:pt idx="7016">
                  <c:v>13.590877704</c:v>
                </c:pt>
                <c:pt idx="7017">
                  <c:v>13.59089004</c:v>
                </c:pt>
                <c:pt idx="7018">
                  <c:v>13.590894769</c:v>
                </c:pt>
                <c:pt idx="7019">
                  <c:v>13.590904624</c:v>
                </c:pt>
                <c:pt idx="7020">
                  <c:v>13.590904481999999</c:v>
                </c:pt>
                <c:pt idx="7021">
                  <c:v>13.59091473</c:v>
                </c:pt>
                <c:pt idx="7022">
                  <c:v>13.590916971</c:v>
                </c:pt>
                <c:pt idx="7023">
                  <c:v>13.590928129</c:v>
                </c:pt>
                <c:pt idx="7024">
                  <c:v>13.590937028999999</c:v>
                </c:pt>
                <c:pt idx="7025">
                  <c:v>13.590948405000001</c:v>
                </c:pt>
                <c:pt idx="7026">
                  <c:v>13.590965749</c:v>
                </c:pt>
                <c:pt idx="7027">
                  <c:v>13.590978191</c:v>
                </c:pt>
                <c:pt idx="7028">
                  <c:v>13.591001294</c:v>
                </c:pt>
                <c:pt idx="7029">
                  <c:v>13.591015871</c:v>
                </c:pt>
                <c:pt idx="7030">
                  <c:v>13.591038498</c:v>
                </c:pt>
                <c:pt idx="7031">
                  <c:v>13.591052832999999</c:v>
                </c:pt>
                <c:pt idx="7032">
                  <c:v>13.591068610000001</c:v>
                </c:pt>
                <c:pt idx="7033">
                  <c:v>13.591081252</c:v>
                </c:pt>
                <c:pt idx="7034">
                  <c:v>13.591089033999999</c:v>
                </c:pt>
                <c:pt idx="7035">
                  <c:v>13.591103653999999</c:v>
                </c:pt>
                <c:pt idx="7036">
                  <c:v>13.591109846</c:v>
                </c:pt>
                <c:pt idx="7037">
                  <c:v>13.591128045</c:v>
                </c:pt>
                <c:pt idx="7038">
                  <c:v>13.591140172999999</c:v>
                </c:pt>
                <c:pt idx="7039">
                  <c:v>13.591163215</c:v>
                </c:pt>
                <c:pt idx="7040">
                  <c:v>13.591185287</c:v>
                </c:pt>
                <c:pt idx="7041">
                  <c:v>13.591210422</c:v>
                </c:pt>
                <c:pt idx="7042">
                  <c:v>13.591240075</c:v>
                </c:pt>
                <c:pt idx="7043">
                  <c:v>13.591262524999999</c:v>
                </c:pt>
                <c:pt idx="7044">
                  <c:v>13.591292831000001</c:v>
                </c:pt>
                <c:pt idx="7045">
                  <c:v>13.591311419</c:v>
                </c:pt>
                <c:pt idx="7046">
                  <c:v>13.591335425</c:v>
                </c:pt>
                <c:pt idx="7047">
                  <c:v>13.591350005000001</c:v>
                </c:pt>
                <c:pt idx="7048">
                  <c:v>13.591367321</c:v>
                </c:pt>
                <c:pt idx="7049">
                  <c:v>13.591384051</c:v>
                </c:pt>
                <c:pt idx="7050">
                  <c:v>13.591397690000001</c:v>
                </c:pt>
                <c:pt idx="7051">
                  <c:v>13.591419747</c:v>
                </c:pt>
                <c:pt idx="7052">
                  <c:v>13.591435847</c:v>
                </c:pt>
                <c:pt idx="7053">
                  <c:v>13.591464288999999</c:v>
                </c:pt>
                <c:pt idx="7054">
                  <c:v>13.591486209999999</c:v>
                </c:pt>
                <c:pt idx="7055">
                  <c:v>13.591516244999999</c:v>
                </c:pt>
                <c:pt idx="7056">
                  <c:v>13.591543823</c:v>
                </c:pt>
                <c:pt idx="7057">
                  <c:v>13.591572813000001</c:v>
                </c:pt>
                <c:pt idx="7058">
                  <c:v>13.591605854000001</c:v>
                </c:pt>
                <c:pt idx="7059">
                  <c:v>13.591632137</c:v>
                </c:pt>
                <c:pt idx="7060">
                  <c:v>13.591665670999999</c:v>
                </c:pt>
                <c:pt idx="7061">
                  <c:v>13.591689021000001</c:v>
                </c:pt>
                <c:pt idx="7062">
                  <c:v>13.591720635</c:v>
                </c:pt>
                <c:pt idx="7063">
                  <c:v>13.591745125999999</c:v>
                </c:pt>
                <c:pt idx="7064">
                  <c:v>13.591773484000001</c:v>
                </c:pt>
                <c:pt idx="7065">
                  <c:v>13.591803410000001</c:v>
                </c:pt>
                <c:pt idx="7066">
                  <c:v>13.59183296</c:v>
                </c:pt>
                <c:pt idx="7067">
                  <c:v>13.591874013</c:v>
                </c:pt>
                <c:pt idx="7068">
                  <c:v>13.591910503999999</c:v>
                </c:pt>
                <c:pt idx="7069">
                  <c:v>13.591959895</c:v>
                </c:pt>
                <c:pt idx="7070">
                  <c:v>13.592001336999999</c:v>
                </c:pt>
                <c:pt idx="7071">
                  <c:v>13.592049566</c:v>
                </c:pt>
                <c:pt idx="7072">
                  <c:v>13.592090488</c:v>
                </c:pt>
                <c:pt idx="7073">
                  <c:v>13.592129588000001</c:v>
                </c:pt>
                <c:pt idx="7074">
                  <c:v>13.592171269</c:v>
                </c:pt>
                <c:pt idx="7075">
                  <c:v>13.592204981</c:v>
                </c:pt>
                <c:pt idx="7076">
                  <c:v>13.592247861000001</c:v>
                </c:pt>
                <c:pt idx="7077">
                  <c:v>13.592282247</c:v>
                </c:pt>
                <c:pt idx="7078">
                  <c:v>13.592325741</c:v>
                </c:pt>
                <c:pt idx="7079">
                  <c:v>13.592364166999999</c:v>
                </c:pt>
                <c:pt idx="7080">
                  <c:v>13.592408921000001</c:v>
                </c:pt>
                <c:pt idx="7081">
                  <c:v>13.592456345</c:v>
                </c:pt>
                <c:pt idx="7082">
                  <c:v>13.592503260000001</c:v>
                </c:pt>
                <c:pt idx="7083">
                  <c:v>13.592560043000001</c:v>
                </c:pt>
                <c:pt idx="7084">
                  <c:v>13.592610601000001</c:v>
                </c:pt>
                <c:pt idx="7085">
                  <c:v>13.592672254</c:v>
                </c:pt>
                <c:pt idx="7086">
                  <c:v>13.592727505999999</c:v>
                </c:pt>
                <c:pt idx="7087">
                  <c:v>13.592789417000001</c:v>
                </c:pt>
                <c:pt idx="7088">
                  <c:v>13.592846056999999</c:v>
                </c:pt>
                <c:pt idx="7089">
                  <c:v>13.592901474</c:v>
                </c:pt>
                <c:pt idx="7090">
                  <c:v>13.592958942999999</c:v>
                </c:pt>
                <c:pt idx="7091">
                  <c:v>13.593008978</c:v>
                </c:pt>
                <c:pt idx="7092">
                  <c:v>13.593069561</c:v>
                </c:pt>
                <c:pt idx="7093">
                  <c:v>13.593123588999999</c:v>
                </c:pt>
                <c:pt idx="7094">
                  <c:v>13.593190928</c:v>
                </c:pt>
                <c:pt idx="7095">
                  <c:v>13.593256165</c:v>
                </c:pt>
                <c:pt idx="7096">
                  <c:v>13.593329582000001</c:v>
                </c:pt>
                <c:pt idx="7097">
                  <c:v>13.593406074000001</c:v>
                </c:pt>
                <c:pt idx="7098">
                  <c:v>13.593481053</c:v>
                </c:pt>
                <c:pt idx="7099">
                  <c:v>13.593564318</c:v>
                </c:pt>
                <c:pt idx="7100">
                  <c:v>13.593637545</c:v>
                </c:pt>
                <c:pt idx="7101">
                  <c:v>13.593718677</c:v>
                </c:pt>
                <c:pt idx="7102">
                  <c:v>13.593789087999999</c:v>
                </c:pt>
                <c:pt idx="7103">
                  <c:v>13.593864625</c:v>
                </c:pt>
                <c:pt idx="7104">
                  <c:v>13.593935247999999</c:v>
                </c:pt>
                <c:pt idx="7105">
                  <c:v>13.594007879999999</c:v>
                </c:pt>
                <c:pt idx="7106">
                  <c:v>13.594086535000001</c:v>
                </c:pt>
                <c:pt idx="7107">
                  <c:v>13.59415737</c:v>
                </c:pt>
                <c:pt idx="7108">
                  <c:v>13.594239958999999</c:v>
                </c:pt>
                <c:pt idx="7109">
                  <c:v>13.594316961000001</c:v>
                </c:pt>
                <c:pt idx="7110">
                  <c:v>13.594406508</c:v>
                </c:pt>
                <c:pt idx="7111">
                  <c:v>13.594492008</c:v>
                </c:pt>
                <c:pt idx="7112">
                  <c:v>13.594583225999999</c:v>
                </c:pt>
                <c:pt idx="7113">
                  <c:v>13.594676571000001</c:v>
                </c:pt>
                <c:pt idx="7114">
                  <c:v>13.594767907</c:v>
                </c:pt>
                <c:pt idx="7115">
                  <c:v>13.594867020000001</c:v>
                </c:pt>
                <c:pt idx="7116">
                  <c:v>13.594957343000001</c:v>
                </c:pt>
                <c:pt idx="7117">
                  <c:v>13.595055904000001</c:v>
                </c:pt>
                <c:pt idx="7118">
                  <c:v>13.595144049</c:v>
                </c:pt>
                <c:pt idx="7119">
                  <c:v>13.595236697000001</c:v>
                </c:pt>
                <c:pt idx="7120">
                  <c:v>13.595324334000001</c:v>
                </c:pt>
                <c:pt idx="7121">
                  <c:v>13.595414676000001</c:v>
                </c:pt>
                <c:pt idx="7122">
                  <c:v>13.595513488</c:v>
                </c:pt>
                <c:pt idx="7123">
                  <c:v>13.59561193</c:v>
                </c:pt>
                <c:pt idx="7124">
                  <c:v>13.595725960999999</c:v>
                </c:pt>
                <c:pt idx="7125">
                  <c:v>13.595836032999999</c:v>
                </c:pt>
                <c:pt idx="7126">
                  <c:v>13.595958172</c:v>
                </c:pt>
                <c:pt idx="7127">
                  <c:v>13.59607319</c:v>
                </c:pt>
                <c:pt idx="7128">
                  <c:v>13.596190001</c:v>
                </c:pt>
                <c:pt idx="7129">
                  <c:v>13.596304055999999</c:v>
                </c:pt>
                <c:pt idx="7130">
                  <c:v>13.596412422</c:v>
                </c:pt>
                <c:pt idx="7131">
                  <c:v>13.596525516</c:v>
                </c:pt>
                <c:pt idx="7132">
                  <c:v>13.596629435000001</c:v>
                </c:pt>
                <c:pt idx="7133">
                  <c:v>13.596743082</c:v>
                </c:pt>
                <c:pt idx="7134">
                  <c:v>13.59684831</c:v>
                </c:pt>
                <c:pt idx="7135">
                  <c:v>13.596963173000001</c:v>
                </c:pt>
                <c:pt idx="7136">
                  <c:v>13.597076612</c:v>
                </c:pt>
                <c:pt idx="7137">
                  <c:v>13.59719445</c:v>
                </c:pt>
                <c:pt idx="7138">
                  <c:v>13.597321104000001</c:v>
                </c:pt>
                <c:pt idx="7139">
                  <c:v>13.597444412</c:v>
                </c:pt>
                <c:pt idx="7140">
                  <c:v>13.5975819</c:v>
                </c:pt>
                <c:pt idx="7141">
                  <c:v>13.597712550000001</c:v>
                </c:pt>
                <c:pt idx="7142">
                  <c:v>13.597853379</c:v>
                </c:pt>
                <c:pt idx="7143">
                  <c:v>13.597986988000001</c:v>
                </c:pt>
                <c:pt idx="7144">
                  <c:v>13.598123381000001</c:v>
                </c:pt>
                <c:pt idx="7145">
                  <c:v>13.598256835000001</c:v>
                </c:pt>
                <c:pt idx="7146">
                  <c:v>13.598381678000001</c:v>
                </c:pt>
                <c:pt idx="7147">
                  <c:v>13.598519539</c:v>
                </c:pt>
                <c:pt idx="7148">
                  <c:v>13.598622153000001</c:v>
                </c:pt>
                <c:pt idx="7149">
                  <c:v>13.598754490999999</c:v>
                </c:pt>
                <c:pt idx="7150">
                  <c:v>13.598878121</c:v>
                </c:pt>
                <c:pt idx="7151">
                  <c:v>13.599007411000001</c:v>
                </c:pt>
                <c:pt idx="7152">
                  <c:v>13.599154771</c:v>
                </c:pt>
                <c:pt idx="7153">
                  <c:v>13.599288976</c:v>
                </c:pt>
                <c:pt idx="7154">
                  <c:v>13.599454466999999</c:v>
                </c:pt>
                <c:pt idx="7155">
                  <c:v>13.599587311000001</c:v>
                </c:pt>
                <c:pt idx="7156">
                  <c:v>13.599758237</c:v>
                </c:pt>
                <c:pt idx="7157">
                  <c:v>13.599897519000001</c:v>
                </c:pt>
                <c:pt idx="7158">
                  <c:v>13.600016441999999</c:v>
                </c:pt>
                <c:pt idx="7159">
                  <c:v>13.600127967000001</c:v>
                </c:pt>
                <c:pt idx="7160">
                  <c:v>13.600333611</c:v>
                </c:pt>
                <c:pt idx="7161">
                  <c:v>13.600395725</c:v>
                </c:pt>
                <c:pt idx="7162">
                  <c:v>13.600598658999999</c:v>
                </c:pt>
                <c:pt idx="7163">
                  <c:v>13.60071651</c:v>
                </c:pt>
                <c:pt idx="7164">
                  <c:v>13.600823440999999</c:v>
                </c:pt>
                <c:pt idx="7165">
                  <c:v>13.601002991</c:v>
                </c:pt>
                <c:pt idx="7166">
                  <c:v>13.601154196</c:v>
                </c:pt>
                <c:pt idx="7167">
                  <c:v>13.601221796999999</c:v>
                </c:pt>
                <c:pt idx="7168">
                  <c:v>13.601500627</c:v>
                </c:pt>
                <c:pt idx="7169">
                  <c:v>13.601546426000001</c:v>
                </c:pt>
                <c:pt idx="7170">
                  <c:v>13.601787781000001</c:v>
                </c:pt>
                <c:pt idx="7171">
                  <c:v>13.602002346000001</c:v>
                </c:pt>
                <c:pt idx="7172">
                  <c:v>13.60212651</c:v>
                </c:pt>
                <c:pt idx="7173">
                  <c:v>13.602172209000001</c:v>
                </c:pt>
                <c:pt idx="7174">
                  <c:v>13.602363561000001</c:v>
                </c:pt>
                <c:pt idx="7175">
                  <c:v>13.602576719</c:v>
                </c:pt>
                <c:pt idx="7176">
                  <c:v>13.602980869</c:v>
                </c:pt>
                <c:pt idx="7177">
                  <c:v>13.603109368</c:v>
                </c:pt>
                <c:pt idx="7178">
                  <c:v>13.603287637999999</c:v>
                </c:pt>
                <c:pt idx="7179">
                  <c:v>13.603426746</c:v>
                </c:pt>
                <c:pt idx="7180">
                  <c:v>13.603357011</c:v>
                </c:pt>
                <c:pt idx="7181">
                  <c:v>13.603456252000001</c:v>
                </c:pt>
                <c:pt idx="7182">
                  <c:v>13.603618466</c:v>
                </c:pt>
                <c:pt idx="7183">
                  <c:v>13.603945084999999</c:v>
                </c:pt>
                <c:pt idx="7184">
                  <c:v>13.605151916000001</c:v>
                </c:pt>
                <c:pt idx="7185">
                  <c:v>13.606178463999999</c:v>
                </c:pt>
                <c:pt idx="7186">
                  <c:v>13.605116996</c:v>
                </c:pt>
                <c:pt idx="7187">
                  <c:v>13.604635570999999</c:v>
                </c:pt>
                <c:pt idx="7188">
                  <c:v>13.606180856</c:v>
                </c:pt>
                <c:pt idx="7189">
                  <c:v>13.606415648</c:v>
                </c:pt>
                <c:pt idx="7190">
                  <c:v>13.605162712</c:v>
                </c:pt>
                <c:pt idx="7191">
                  <c:v>13.607253813</c:v>
                </c:pt>
                <c:pt idx="7192">
                  <c:v>13.605775342999999</c:v>
                </c:pt>
                <c:pt idx="7193">
                  <c:v>13.607542769</c:v>
                </c:pt>
                <c:pt idx="7194">
                  <c:v>13.605828499999999</c:v>
                </c:pt>
                <c:pt idx="7195">
                  <c:v>13.608306806</c:v>
                </c:pt>
                <c:pt idx="7196">
                  <c:v>13.607780812</c:v>
                </c:pt>
                <c:pt idx="7197">
                  <c:v>13.606729316999999</c:v>
                </c:pt>
                <c:pt idx="7198">
                  <c:v>13.608882947</c:v>
                </c:pt>
                <c:pt idx="7199">
                  <c:v>13.609080778999999</c:v>
                </c:pt>
                <c:pt idx="7200">
                  <c:v>13.609273188</c:v>
                </c:pt>
                <c:pt idx="7201">
                  <c:v>13.608744814</c:v>
                </c:pt>
                <c:pt idx="7202">
                  <c:v>13.607428609999999</c:v>
                </c:pt>
                <c:pt idx="7203">
                  <c:v>13.607842186999999</c:v>
                </c:pt>
                <c:pt idx="7204">
                  <c:v>13.60822624</c:v>
                </c:pt>
                <c:pt idx="7205">
                  <c:v>13.608247757999999</c:v>
                </c:pt>
                <c:pt idx="7206">
                  <c:v>13.608363371999999</c:v>
                </c:pt>
                <c:pt idx="7207">
                  <c:v>13.610138251</c:v>
                </c:pt>
                <c:pt idx="7208">
                  <c:v>13.61072066</c:v>
                </c:pt>
                <c:pt idx="7209">
                  <c:v>13.610916166000001</c:v>
                </c:pt>
                <c:pt idx="7210">
                  <c:v>13.610463881999999</c:v>
                </c:pt>
                <c:pt idx="7211">
                  <c:v>13.6090243</c:v>
                </c:pt>
                <c:pt idx="7212">
                  <c:v>13.611529217999999</c:v>
                </c:pt>
                <c:pt idx="7213">
                  <c:v>13.610843162</c:v>
                </c:pt>
                <c:pt idx="7214">
                  <c:v>13.611940694999999</c:v>
                </c:pt>
                <c:pt idx="7215">
                  <c:v>13.609875074</c:v>
                </c:pt>
                <c:pt idx="7216">
                  <c:v>13.611464927</c:v>
                </c:pt>
                <c:pt idx="7217">
                  <c:v>13.612526169000001</c:v>
                </c:pt>
                <c:pt idx="7218">
                  <c:v>13.612715400000001</c:v>
                </c:pt>
                <c:pt idx="7219">
                  <c:v>13.612898182</c:v>
                </c:pt>
                <c:pt idx="7220">
                  <c:v>13.61268344</c:v>
                </c:pt>
                <c:pt idx="7221">
                  <c:v>13.613072671999999</c:v>
                </c:pt>
                <c:pt idx="7222">
                  <c:v>13.613133106999999</c:v>
                </c:pt>
                <c:pt idx="7223">
                  <c:v>13.613478838000001</c:v>
                </c:pt>
                <c:pt idx="7224">
                  <c:v>13.613907265</c:v>
                </c:pt>
                <c:pt idx="7225">
                  <c:v>13.614122985</c:v>
                </c:pt>
                <c:pt idx="7226">
                  <c:v>13.614339452999999</c:v>
                </c:pt>
                <c:pt idx="7227">
                  <c:v>13.613693076000001</c:v>
                </c:pt>
                <c:pt idx="7228">
                  <c:v>13.614780080999999</c:v>
                </c:pt>
                <c:pt idx="7229">
                  <c:v>13.615000682</c:v>
                </c:pt>
                <c:pt idx="7230">
                  <c:v>13.614992265</c:v>
                </c:pt>
                <c:pt idx="7231">
                  <c:v>13.615417818999999</c:v>
                </c:pt>
                <c:pt idx="7232">
                  <c:v>13.615181228000001</c:v>
                </c:pt>
                <c:pt idx="7233">
                  <c:v>13.61581486</c:v>
                </c:pt>
                <c:pt idx="7234">
                  <c:v>13.615797818000001</c:v>
                </c:pt>
                <c:pt idx="7235">
                  <c:v>13.615342948</c:v>
                </c:pt>
                <c:pt idx="7236">
                  <c:v>13.616428643000001</c:v>
                </c:pt>
                <c:pt idx="7237">
                  <c:v>13.616643193</c:v>
                </c:pt>
                <c:pt idx="7238">
                  <c:v>13.61643567</c:v>
                </c:pt>
                <c:pt idx="7239">
                  <c:v>13.616448202999999</c:v>
                </c:pt>
                <c:pt idx="7240">
                  <c:v>13.617172543000001</c:v>
                </c:pt>
                <c:pt idx="7241">
                  <c:v>13.617566694000001</c:v>
                </c:pt>
                <c:pt idx="7242">
                  <c:v>13.617795512000001</c:v>
                </c:pt>
                <c:pt idx="7243">
                  <c:v>13.618004053</c:v>
                </c:pt>
                <c:pt idx="7244">
                  <c:v>13.617595763000001</c:v>
                </c:pt>
                <c:pt idx="7245">
                  <c:v>13.618041325</c:v>
                </c:pt>
                <c:pt idx="7246">
                  <c:v>13.61847238</c:v>
                </c:pt>
                <c:pt idx="7247">
                  <c:v>13.6187743</c:v>
                </c:pt>
                <c:pt idx="7248">
                  <c:v>13.618690408000001</c:v>
                </c:pt>
                <c:pt idx="7249">
                  <c:v>13.619287356999999</c:v>
                </c:pt>
                <c:pt idx="7250">
                  <c:v>13.619348415999999</c:v>
                </c:pt>
                <c:pt idx="7251">
                  <c:v>13.619575886</c:v>
                </c:pt>
                <c:pt idx="7252">
                  <c:v>13.619788952</c:v>
                </c:pt>
                <c:pt idx="7253">
                  <c:v>13.620052674</c:v>
                </c:pt>
                <c:pt idx="7254">
                  <c:v>13.620300386</c:v>
                </c:pt>
                <c:pt idx="7255">
                  <c:v>13.620332382000001</c:v>
                </c:pt>
                <c:pt idx="7256">
                  <c:v>13.620582497999999</c:v>
                </c:pt>
                <c:pt idx="7257">
                  <c:v>13.620826543</c:v>
                </c:pt>
                <c:pt idx="7258">
                  <c:v>13.621069963</c:v>
                </c:pt>
                <c:pt idx="7259">
                  <c:v>13.621532888999999</c:v>
                </c:pt>
                <c:pt idx="7260">
                  <c:v>13.621757046000001</c:v>
                </c:pt>
                <c:pt idx="7261">
                  <c:v>13.622119952</c:v>
                </c:pt>
                <c:pt idx="7262">
                  <c:v>13.622194508</c:v>
                </c:pt>
                <c:pt idx="7263">
                  <c:v>13.622232371999999</c:v>
                </c:pt>
                <c:pt idx="7264">
                  <c:v>13.622678199999999</c:v>
                </c:pt>
                <c:pt idx="7265">
                  <c:v>13.622929857000001</c:v>
                </c:pt>
                <c:pt idx="7266">
                  <c:v>13.622926935000001</c:v>
                </c:pt>
                <c:pt idx="7267">
                  <c:v>13.623432975</c:v>
                </c:pt>
                <c:pt idx="7268">
                  <c:v>13.623710002999999</c:v>
                </c:pt>
                <c:pt idx="7269">
                  <c:v>13.623961984999999</c:v>
                </c:pt>
                <c:pt idx="7270">
                  <c:v>13.624434392</c:v>
                </c:pt>
                <c:pt idx="7271">
                  <c:v>13.624261599</c:v>
                </c:pt>
                <c:pt idx="7272">
                  <c:v>13.624686579</c:v>
                </c:pt>
                <c:pt idx="7273">
                  <c:v>13.624965884</c:v>
                </c:pt>
                <c:pt idx="7274">
                  <c:v>13.625247437000001</c:v>
                </c:pt>
                <c:pt idx="7275">
                  <c:v>13.625500474000001</c:v>
                </c:pt>
                <c:pt idx="7276">
                  <c:v>13.625534663</c:v>
                </c:pt>
              </c:numCache>
            </c:numRef>
          </c:yVal>
          <c:smooth val="0"/>
          <c:extLst>
            <c:ext xmlns:c16="http://schemas.microsoft.com/office/drawing/2014/chart" uri="{C3380CC4-5D6E-409C-BE32-E72D297353CC}">
              <c16:uniqueId val="{00000005-FD46-42F6-8265-37E0C728DF48}"/>
            </c:ext>
          </c:extLst>
        </c:ser>
        <c:dLbls>
          <c:showLegendKey val="0"/>
          <c:showVal val="0"/>
          <c:showCatName val="0"/>
          <c:showSerName val="0"/>
          <c:showPercent val="0"/>
          <c:showBubbleSize val="0"/>
        </c:dLbls>
        <c:axId val="3"/>
        <c:axId val="4"/>
      </c:scatterChart>
      <c:valAx>
        <c:axId val="462212056"/>
        <c:scaling>
          <c:orientation val="minMax"/>
          <c:max val="44692"/>
          <c:min val="38183"/>
        </c:scaling>
        <c:delete val="0"/>
        <c:axPos val="b"/>
        <c:title>
          <c:tx>
            <c:rich>
              <a:bodyPr/>
              <a:lstStyle/>
              <a:p>
                <a:pPr>
                  <a:defRPr sz="1400" b="1" i="0" u="none" strike="noStrike" baseline="0">
                    <a:solidFill>
                      <a:srgbClr val="000000"/>
                    </a:solidFill>
                    <a:latin typeface="Arial"/>
                    <a:ea typeface="Arial"/>
                    <a:cs typeface="Arial"/>
                  </a:defRPr>
                </a:pPr>
                <a:r>
                  <a:rPr lang="en-US"/>
                  <a:t>Date</a:t>
                </a:r>
              </a:p>
            </c:rich>
          </c:tx>
          <c:layout>
            <c:manualLayout>
              <c:xMode val="edge"/>
              <c:yMode val="edge"/>
              <c:x val="0.47527964932218519"/>
              <c:y val="0.91802435695538054"/>
            </c:manualLayout>
          </c:layout>
          <c:overlay val="0"/>
          <c:spPr>
            <a:noFill/>
            <a:ln w="25400">
              <a:noFill/>
            </a:ln>
          </c:spPr>
        </c:title>
        <c:numFmt formatCode="mmm\ \'yy" sourceLinked="0"/>
        <c:majorTickMark val="cross"/>
        <c:minorTickMark val="out"/>
        <c:tickLblPos val="nextTo"/>
        <c:spPr>
          <a:ln w="3175">
            <a:solidFill>
              <a:srgbClr val="000000"/>
            </a:solidFill>
            <a:prstDash val="solid"/>
          </a:ln>
        </c:spPr>
        <c:txPr>
          <a:bodyPr rot="0" vert="horz"/>
          <a:lstStyle/>
          <a:p>
            <a:pPr>
              <a:defRPr sz="1075" b="1" i="0" u="none" strike="noStrike" baseline="0">
                <a:solidFill>
                  <a:srgbClr val="000000"/>
                </a:solidFill>
                <a:latin typeface="Arial"/>
                <a:ea typeface="Arial"/>
                <a:cs typeface="Arial"/>
              </a:defRPr>
            </a:pPr>
            <a:endParaRPr lang="en-US"/>
          </a:p>
        </c:txPr>
        <c:crossAx val="1"/>
        <c:crosses val="autoZero"/>
        <c:crossBetween val="midCat"/>
        <c:majorUnit val="730"/>
        <c:minorUnit val="91.25"/>
      </c:valAx>
      <c:valAx>
        <c:axId val="1"/>
        <c:scaling>
          <c:orientation val="minMax"/>
          <c:max val="0.58472222222222203"/>
          <c:min val="0.56111111111111101"/>
        </c:scaling>
        <c:delete val="0"/>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a:t>MLT at the Ascending Node (hh:mm)</a:t>
                </a:r>
              </a:p>
            </c:rich>
          </c:tx>
          <c:layout>
            <c:manualLayout>
              <c:xMode val="edge"/>
              <c:yMode val="edge"/>
              <c:x val="1.4035087719298246E-2"/>
              <c:y val="0.20190262789709199"/>
            </c:manualLayout>
          </c:layout>
          <c:overlay val="0"/>
          <c:spPr>
            <a:noFill/>
            <a:ln w="25400">
              <a:noFill/>
            </a:ln>
          </c:spPr>
        </c:title>
        <c:numFmt formatCode="hh:mm" sourceLinked="0"/>
        <c:majorTickMark val="out"/>
        <c:minorTickMark val="in"/>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462212056"/>
        <c:crosses val="autoZero"/>
        <c:crossBetween val="midCat"/>
        <c:majorUnit val="1.3888888888888889E-3"/>
      </c:valAx>
      <c:valAx>
        <c:axId val="3"/>
        <c:scaling>
          <c:orientation val="minMax"/>
        </c:scaling>
        <c:delete val="1"/>
        <c:axPos val="b"/>
        <c:numFmt formatCode="d\-mmm\-yy" sourceLinked="1"/>
        <c:majorTickMark val="out"/>
        <c:minorTickMark val="none"/>
        <c:tickLblPos val="nextTo"/>
        <c:crossAx val="4"/>
        <c:crosses val="autoZero"/>
        <c:crossBetween val="midCat"/>
      </c:valAx>
      <c:valAx>
        <c:axId val="4"/>
        <c:scaling>
          <c:orientation val="minMax"/>
          <c:max val="14.0333333333"/>
          <c:min val="13.4666666"/>
        </c:scaling>
        <c:delete val="0"/>
        <c:axPos val="r"/>
        <c:title>
          <c:tx>
            <c:rich>
              <a:bodyPr/>
              <a:lstStyle/>
              <a:p>
                <a:pPr>
                  <a:defRPr sz="1400" b="1" i="0" u="none" strike="noStrike" baseline="0">
                    <a:solidFill>
                      <a:srgbClr val="000000"/>
                    </a:solidFill>
                    <a:latin typeface="Arial"/>
                    <a:ea typeface="Arial"/>
                    <a:cs typeface="Arial"/>
                  </a:defRPr>
                </a:pPr>
                <a:r>
                  <a:rPr lang="en-US"/>
                  <a:t>MLT at the Ascending Node (HH.hh)</a:t>
                </a:r>
              </a:p>
            </c:rich>
          </c:tx>
          <c:layout>
            <c:manualLayout>
              <c:xMode val="edge"/>
              <c:yMode val="edge"/>
              <c:x val="0.94477366255144035"/>
              <c:y val="0.2019025698710738"/>
            </c:manualLayout>
          </c:layout>
          <c:overlay val="0"/>
          <c:spPr>
            <a:noFill/>
            <a:ln w="25400">
              <a:noFill/>
            </a:ln>
          </c:spPr>
        </c:title>
        <c:numFmt formatCode="#,##0.00" sourceLinked="0"/>
        <c:majorTickMark val="out"/>
        <c:minorTickMark val="none"/>
        <c:tickLblPos val="nextTo"/>
        <c:spPr>
          <a:ln w="3175">
            <a:solidFill>
              <a:srgbClr val="000000"/>
            </a:solidFill>
            <a:prstDash val="solid"/>
          </a:ln>
        </c:spPr>
        <c:txPr>
          <a:bodyPr/>
          <a:lstStyle/>
          <a:p>
            <a:pPr>
              <a:defRPr sz="1200" b="1" i="0" baseline="0"/>
            </a:pPr>
            <a:endParaRPr lang="en-US"/>
          </a:p>
        </c:txPr>
        <c:crossAx val="3"/>
        <c:crosses val="max"/>
        <c:crossBetween val="midCat"/>
        <c:majorUnit val="3.3333333329999999E-2"/>
      </c:valAx>
      <c:spPr>
        <a:noFill/>
        <a:ln w="12700">
          <a:solidFill>
            <a:srgbClr val="00800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b="1" i="0" u="none" strike="noStrike" baseline="0">
                <a:solidFill>
                  <a:srgbClr val="000000"/>
                </a:solidFill>
                <a:latin typeface="Arial"/>
                <a:ea typeface="Arial"/>
                <a:cs typeface="Arial"/>
              </a:defRPr>
            </a:pPr>
            <a:r>
              <a:rPr lang="en-US"/>
              <a:t>Aura Averaged Mean Local Time at the Ascending Node</a:t>
            </a:r>
          </a:p>
        </c:rich>
      </c:tx>
      <c:layout>
        <c:manualLayout>
          <c:xMode val="edge"/>
          <c:yMode val="edge"/>
          <c:x val="0.15871255783748681"/>
          <c:y val="0"/>
        </c:manualLayout>
      </c:layout>
      <c:overlay val="0"/>
      <c:spPr>
        <a:noFill/>
        <a:ln w="25400">
          <a:noFill/>
        </a:ln>
      </c:spPr>
    </c:title>
    <c:autoTitleDeleted val="0"/>
    <c:plotArea>
      <c:layout>
        <c:manualLayout>
          <c:layoutTarget val="inner"/>
          <c:xMode val="edge"/>
          <c:yMode val="edge"/>
          <c:x val="0.10210876803551609"/>
          <c:y val="8.8091353996737357E-2"/>
          <c:w val="0.79023307436182022"/>
          <c:h val="0.79282218597063625"/>
        </c:manualLayout>
      </c:layout>
      <c:scatterChart>
        <c:scatterStyle val="lineMarker"/>
        <c:varyColors val="0"/>
        <c:ser>
          <c:idx val="0"/>
          <c:order val="0"/>
          <c:tx>
            <c:v>MLT_time</c:v>
          </c:tx>
          <c:spPr>
            <a:ln w="12700">
              <a:solidFill>
                <a:srgbClr val="339966"/>
              </a:solidFill>
              <a:prstDash val="solid"/>
            </a:ln>
          </c:spPr>
          <c:marker>
            <c:symbol val="diamond"/>
            <c:size val="5"/>
            <c:spPr>
              <a:solidFill>
                <a:srgbClr val="339966"/>
              </a:solidFill>
              <a:ln>
                <a:solidFill>
                  <a:srgbClr val="339966"/>
                </a:solidFill>
                <a:prstDash val="solid"/>
              </a:ln>
            </c:spPr>
          </c:marker>
          <c:xVal>
            <c:numRef>
              <c:f>'Derived Data'!$D$6:$D$7999</c:f>
              <c:numCache>
                <c:formatCode>mm/dd/yy</c:formatCode>
                <c:ptCount val="7994"/>
                <c:pt idx="0">
                  <c:v>38186</c:v>
                </c:pt>
                <c:pt idx="1">
                  <c:v>38187</c:v>
                </c:pt>
                <c:pt idx="2">
                  <c:v>38188</c:v>
                </c:pt>
                <c:pt idx="3">
                  <c:v>38189</c:v>
                </c:pt>
                <c:pt idx="4">
                  <c:v>38190</c:v>
                </c:pt>
                <c:pt idx="5">
                  <c:v>38191</c:v>
                </c:pt>
                <c:pt idx="6">
                  <c:v>38192</c:v>
                </c:pt>
                <c:pt idx="7">
                  <c:v>38193</c:v>
                </c:pt>
                <c:pt idx="8">
                  <c:v>38194</c:v>
                </c:pt>
                <c:pt idx="9">
                  <c:v>38195</c:v>
                </c:pt>
                <c:pt idx="10">
                  <c:v>38196</c:v>
                </c:pt>
                <c:pt idx="11">
                  <c:v>38197</c:v>
                </c:pt>
                <c:pt idx="12">
                  <c:v>38198</c:v>
                </c:pt>
                <c:pt idx="13">
                  <c:v>38199</c:v>
                </c:pt>
                <c:pt idx="14">
                  <c:v>38200</c:v>
                </c:pt>
                <c:pt idx="15">
                  <c:v>38201</c:v>
                </c:pt>
                <c:pt idx="16">
                  <c:v>38202</c:v>
                </c:pt>
                <c:pt idx="17">
                  <c:v>38203</c:v>
                </c:pt>
                <c:pt idx="18">
                  <c:v>38204</c:v>
                </c:pt>
                <c:pt idx="19">
                  <c:v>38205</c:v>
                </c:pt>
                <c:pt idx="20">
                  <c:v>38206</c:v>
                </c:pt>
                <c:pt idx="21">
                  <c:v>38207</c:v>
                </c:pt>
                <c:pt idx="22">
                  <c:v>38208</c:v>
                </c:pt>
                <c:pt idx="23">
                  <c:v>38209</c:v>
                </c:pt>
                <c:pt idx="24">
                  <c:v>38210</c:v>
                </c:pt>
                <c:pt idx="25">
                  <c:v>38211</c:v>
                </c:pt>
                <c:pt idx="26">
                  <c:v>38212</c:v>
                </c:pt>
                <c:pt idx="27">
                  <c:v>38213</c:v>
                </c:pt>
                <c:pt idx="28">
                  <c:v>38214</c:v>
                </c:pt>
                <c:pt idx="29">
                  <c:v>38215</c:v>
                </c:pt>
                <c:pt idx="30">
                  <c:v>38216</c:v>
                </c:pt>
                <c:pt idx="31">
                  <c:v>38217</c:v>
                </c:pt>
                <c:pt idx="32">
                  <c:v>38218</c:v>
                </c:pt>
                <c:pt idx="33">
                  <c:v>38219</c:v>
                </c:pt>
                <c:pt idx="34">
                  <c:v>38220</c:v>
                </c:pt>
                <c:pt idx="35">
                  <c:v>38221</c:v>
                </c:pt>
                <c:pt idx="36">
                  <c:v>38222</c:v>
                </c:pt>
                <c:pt idx="37">
                  <c:v>38223</c:v>
                </c:pt>
                <c:pt idx="38">
                  <c:v>38224</c:v>
                </c:pt>
                <c:pt idx="39">
                  <c:v>38225</c:v>
                </c:pt>
                <c:pt idx="40">
                  <c:v>38226</c:v>
                </c:pt>
                <c:pt idx="41">
                  <c:v>38227</c:v>
                </c:pt>
                <c:pt idx="42">
                  <c:v>38228</c:v>
                </c:pt>
                <c:pt idx="43">
                  <c:v>38229</c:v>
                </c:pt>
                <c:pt idx="44">
                  <c:v>38230</c:v>
                </c:pt>
                <c:pt idx="45">
                  <c:v>38231</c:v>
                </c:pt>
                <c:pt idx="46">
                  <c:v>38232</c:v>
                </c:pt>
                <c:pt idx="47">
                  <c:v>38233</c:v>
                </c:pt>
                <c:pt idx="48">
                  <c:v>38234</c:v>
                </c:pt>
                <c:pt idx="49">
                  <c:v>38235</c:v>
                </c:pt>
                <c:pt idx="50">
                  <c:v>38236</c:v>
                </c:pt>
                <c:pt idx="51">
                  <c:v>38237</c:v>
                </c:pt>
                <c:pt idx="52">
                  <c:v>38238</c:v>
                </c:pt>
                <c:pt idx="53">
                  <c:v>38239</c:v>
                </c:pt>
                <c:pt idx="54">
                  <c:v>38240</c:v>
                </c:pt>
                <c:pt idx="55">
                  <c:v>38241</c:v>
                </c:pt>
                <c:pt idx="56">
                  <c:v>38242</c:v>
                </c:pt>
                <c:pt idx="57">
                  <c:v>38243</c:v>
                </c:pt>
                <c:pt idx="58">
                  <c:v>38244</c:v>
                </c:pt>
                <c:pt idx="59">
                  <c:v>38245</c:v>
                </c:pt>
                <c:pt idx="60">
                  <c:v>38246</c:v>
                </c:pt>
                <c:pt idx="61">
                  <c:v>38247</c:v>
                </c:pt>
                <c:pt idx="62">
                  <c:v>38248</c:v>
                </c:pt>
                <c:pt idx="63">
                  <c:v>38249</c:v>
                </c:pt>
                <c:pt idx="64">
                  <c:v>38250</c:v>
                </c:pt>
                <c:pt idx="65">
                  <c:v>38251</c:v>
                </c:pt>
                <c:pt idx="66">
                  <c:v>38252</c:v>
                </c:pt>
                <c:pt idx="67">
                  <c:v>38253</c:v>
                </c:pt>
                <c:pt idx="68">
                  <c:v>38254</c:v>
                </c:pt>
                <c:pt idx="69">
                  <c:v>38255</c:v>
                </c:pt>
                <c:pt idx="70">
                  <c:v>38256</c:v>
                </c:pt>
                <c:pt idx="71">
                  <c:v>38257</c:v>
                </c:pt>
                <c:pt idx="72">
                  <c:v>38258</c:v>
                </c:pt>
                <c:pt idx="73">
                  <c:v>38259</c:v>
                </c:pt>
                <c:pt idx="74">
                  <c:v>38260</c:v>
                </c:pt>
                <c:pt idx="75">
                  <c:v>38261</c:v>
                </c:pt>
                <c:pt idx="76">
                  <c:v>38262</c:v>
                </c:pt>
                <c:pt idx="77">
                  <c:v>38263</c:v>
                </c:pt>
                <c:pt idx="78">
                  <c:v>38264</c:v>
                </c:pt>
                <c:pt idx="79">
                  <c:v>38265</c:v>
                </c:pt>
                <c:pt idx="80">
                  <c:v>38266</c:v>
                </c:pt>
                <c:pt idx="81">
                  <c:v>38267</c:v>
                </c:pt>
                <c:pt idx="82">
                  <c:v>38268</c:v>
                </c:pt>
                <c:pt idx="83">
                  <c:v>38269</c:v>
                </c:pt>
                <c:pt idx="84">
                  <c:v>38270</c:v>
                </c:pt>
                <c:pt idx="85">
                  <c:v>38271</c:v>
                </c:pt>
                <c:pt idx="86">
                  <c:v>38272</c:v>
                </c:pt>
                <c:pt idx="87">
                  <c:v>38273</c:v>
                </c:pt>
                <c:pt idx="88">
                  <c:v>38274</c:v>
                </c:pt>
                <c:pt idx="89">
                  <c:v>38275</c:v>
                </c:pt>
                <c:pt idx="90">
                  <c:v>38276</c:v>
                </c:pt>
                <c:pt idx="91">
                  <c:v>38277</c:v>
                </c:pt>
                <c:pt idx="92">
                  <c:v>38278</c:v>
                </c:pt>
                <c:pt idx="93">
                  <c:v>38279</c:v>
                </c:pt>
                <c:pt idx="94">
                  <c:v>38280</c:v>
                </c:pt>
                <c:pt idx="95">
                  <c:v>38281</c:v>
                </c:pt>
                <c:pt idx="96">
                  <c:v>38282</c:v>
                </c:pt>
                <c:pt idx="97">
                  <c:v>38283</c:v>
                </c:pt>
                <c:pt idx="98">
                  <c:v>38284</c:v>
                </c:pt>
                <c:pt idx="99">
                  <c:v>38285</c:v>
                </c:pt>
                <c:pt idx="100">
                  <c:v>38286</c:v>
                </c:pt>
                <c:pt idx="101">
                  <c:v>38287</c:v>
                </c:pt>
                <c:pt idx="102">
                  <c:v>38288</c:v>
                </c:pt>
                <c:pt idx="103">
                  <c:v>38289</c:v>
                </c:pt>
                <c:pt idx="104">
                  <c:v>38290</c:v>
                </c:pt>
                <c:pt idx="105">
                  <c:v>38291</c:v>
                </c:pt>
                <c:pt idx="106">
                  <c:v>38292</c:v>
                </c:pt>
                <c:pt idx="107">
                  <c:v>38293</c:v>
                </c:pt>
                <c:pt idx="108">
                  <c:v>38294</c:v>
                </c:pt>
                <c:pt idx="109">
                  <c:v>38295</c:v>
                </c:pt>
                <c:pt idx="110">
                  <c:v>38296</c:v>
                </c:pt>
                <c:pt idx="111">
                  <c:v>38297</c:v>
                </c:pt>
                <c:pt idx="112">
                  <c:v>38298</c:v>
                </c:pt>
                <c:pt idx="113">
                  <c:v>38299</c:v>
                </c:pt>
                <c:pt idx="114">
                  <c:v>38300</c:v>
                </c:pt>
                <c:pt idx="115">
                  <c:v>38301</c:v>
                </c:pt>
                <c:pt idx="116">
                  <c:v>38302</c:v>
                </c:pt>
                <c:pt idx="117">
                  <c:v>38303</c:v>
                </c:pt>
                <c:pt idx="118">
                  <c:v>38304</c:v>
                </c:pt>
                <c:pt idx="119">
                  <c:v>38305</c:v>
                </c:pt>
                <c:pt idx="120">
                  <c:v>38306</c:v>
                </c:pt>
                <c:pt idx="121">
                  <c:v>38307</c:v>
                </c:pt>
                <c:pt idx="122">
                  <c:v>38308</c:v>
                </c:pt>
                <c:pt idx="123">
                  <c:v>38309</c:v>
                </c:pt>
                <c:pt idx="124">
                  <c:v>38310</c:v>
                </c:pt>
                <c:pt idx="125">
                  <c:v>38311</c:v>
                </c:pt>
                <c:pt idx="126">
                  <c:v>38312</c:v>
                </c:pt>
                <c:pt idx="127">
                  <c:v>38313</c:v>
                </c:pt>
                <c:pt idx="128">
                  <c:v>38314</c:v>
                </c:pt>
                <c:pt idx="129">
                  <c:v>38315</c:v>
                </c:pt>
                <c:pt idx="130">
                  <c:v>38316</c:v>
                </c:pt>
                <c:pt idx="131">
                  <c:v>38317</c:v>
                </c:pt>
                <c:pt idx="132">
                  <c:v>38318</c:v>
                </c:pt>
                <c:pt idx="133">
                  <c:v>38319</c:v>
                </c:pt>
                <c:pt idx="134">
                  <c:v>38320</c:v>
                </c:pt>
                <c:pt idx="135">
                  <c:v>38321</c:v>
                </c:pt>
                <c:pt idx="136">
                  <c:v>38322</c:v>
                </c:pt>
                <c:pt idx="137">
                  <c:v>38323</c:v>
                </c:pt>
                <c:pt idx="138">
                  <c:v>38324</c:v>
                </c:pt>
                <c:pt idx="139">
                  <c:v>38325</c:v>
                </c:pt>
                <c:pt idx="140">
                  <c:v>38326</c:v>
                </c:pt>
                <c:pt idx="141">
                  <c:v>38327</c:v>
                </c:pt>
                <c:pt idx="142">
                  <c:v>38328</c:v>
                </c:pt>
                <c:pt idx="143">
                  <c:v>38329</c:v>
                </c:pt>
                <c:pt idx="144">
                  <c:v>38330</c:v>
                </c:pt>
                <c:pt idx="145">
                  <c:v>38331</c:v>
                </c:pt>
                <c:pt idx="146">
                  <c:v>38332</c:v>
                </c:pt>
                <c:pt idx="147">
                  <c:v>38333</c:v>
                </c:pt>
                <c:pt idx="148">
                  <c:v>38334</c:v>
                </c:pt>
                <c:pt idx="149">
                  <c:v>38335</c:v>
                </c:pt>
                <c:pt idx="150">
                  <c:v>38336</c:v>
                </c:pt>
                <c:pt idx="151">
                  <c:v>38337</c:v>
                </c:pt>
                <c:pt idx="152">
                  <c:v>38338</c:v>
                </c:pt>
                <c:pt idx="153">
                  <c:v>38339</c:v>
                </c:pt>
                <c:pt idx="154">
                  <c:v>38340</c:v>
                </c:pt>
                <c:pt idx="155">
                  <c:v>38341</c:v>
                </c:pt>
                <c:pt idx="156">
                  <c:v>38342</c:v>
                </c:pt>
                <c:pt idx="157">
                  <c:v>38343</c:v>
                </c:pt>
                <c:pt idx="158">
                  <c:v>38344</c:v>
                </c:pt>
                <c:pt idx="159">
                  <c:v>38345</c:v>
                </c:pt>
                <c:pt idx="160">
                  <c:v>38346</c:v>
                </c:pt>
                <c:pt idx="161">
                  <c:v>38347</c:v>
                </c:pt>
                <c:pt idx="162">
                  <c:v>38348</c:v>
                </c:pt>
                <c:pt idx="163">
                  <c:v>38349</c:v>
                </c:pt>
                <c:pt idx="164">
                  <c:v>38350</c:v>
                </c:pt>
                <c:pt idx="165">
                  <c:v>38351</c:v>
                </c:pt>
                <c:pt idx="166">
                  <c:v>38352</c:v>
                </c:pt>
                <c:pt idx="167">
                  <c:v>38353</c:v>
                </c:pt>
                <c:pt idx="168">
                  <c:v>38354</c:v>
                </c:pt>
                <c:pt idx="169">
                  <c:v>38355</c:v>
                </c:pt>
                <c:pt idx="170">
                  <c:v>38356</c:v>
                </c:pt>
                <c:pt idx="171">
                  <c:v>38357</c:v>
                </c:pt>
                <c:pt idx="172">
                  <c:v>38358</c:v>
                </c:pt>
                <c:pt idx="173">
                  <c:v>38359</c:v>
                </c:pt>
                <c:pt idx="174">
                  <c:v>38360</c:v>
                </c:pt>
                <c:pt idx="175">
                  <c:v>38361</c:v>
                </c:pt>
                <c:pt idx="176">
                  <c:v>38362</c:v>
                </c:pt>
                <c:pt idx="177">
                  <c:v>38363</c:v>
                </c:pt>
                <c:pt idx="178">
                  <c:v>38364</c:v>
                </c:pt>
                <c:pt idx="179">
                  <c:v>38365</c:v>
                </c:pt>
                <c:pt idx="180">
                  <c:v>38366</c:v>
                </c:pt>
                <c:pt idx="181">
                  <c:v>38367</c:v>
                </c:pt>
                <c:pt idx="182">
                  <c:v>38368</c:v>
                </c:pt>
                <c:pt idx="183">
                  <c:v>38369</c:v>
                </c:pt>
                <c:pt idx="184">
                  <c:v>38370</c:v>
                </c:pt>
                <c:pt idx="185">
                  <c:v>38371</c:v>
                </c:pt>
                <c:pt idx="186">
                  <c:v>38372</c:v>
                </c:pt>
                <c:pt idx="187">
                  <c:v>38373</c:v>
                </c:pt>
                <c:pt idx="188">
                  <c:v>38374</c:v>
                </c:pt>
                <c:pt idx="189">
                  <c:v>38375</c:v>
                </c:pt>
                <c:pt idx="190">
                  <c:v>38376</c:v>
                </c:pt>
                <c:pt idx="191">
                  <c:v>38377</c:v>
                </c:pt>
                <c:pt idx="192">
                  <c:v>38378</c:v>
                </c:pt>
                <c:pt idx="193">
                  <c:v>38379</c:v>
                </c:pt>
                <c:pt idx="194">
                  <c:v>38380</c:v>
                </c:pt>
                <c:pt idx="195">
                  <c:v>38381</c:v>
                </c:pt>
                <c:pt idx="196">
                  <c:v>38382</c:v>
                </c:pt>
                <c:pt idx="197">
                  <c:v>38383</c:v>
                </c:pt>
                <c:pt idx="198">
                  <c:v>38384</c:v>
                </c:pt>
                <c:pt idx="199">
                  <c:v>38385</c:v>
                </c:pt>
                <c:pt idx="200">
                  <c:v>38386</c:v>
                </c:pt>
                <c:pt idx="201">
                  <c:v>38387</c:v>
                </c:pt>
                <c:pt idx="202">
                  <c:v>38388</c:v>
                </c:pt>
                <c:pt idx="203">
                  <c:v>38389</c:v>
                </c:pt>
                <c:pt idx="204">
                  <c:v>38390</c:v>
                </c:pt>
                <c:pt idx="205">
                  <c:v>38391</c:v>
                </c:pt>
                <c:pt idx="206">
                  <c:v>38392</c:v>
                </c:pt>
                <c:pt idx="207">
                  <c:v>38393</c:v>
                </c:pt>
                <c:pt idx="208">
                  <c:v>38394</c:v>
                </c:pt>
                <c:pt idx="209">
                  <c:v>38395</c:v>
                </c:pt>
                <c:pt idx="210">
                  <c:v>38396</c:v>
                </c:pt>
                <c:pt idx="211">
                  <c:v>38397</c:v>
                </c:pt>
                <c:pt idx="212">
                  <c:v>38398</c:v>
                </c:pt>
                <c:pt idx="213">
                  <c:v>38399</c:v>
                </c:pt>
                <c:pt idx="214">
                  <c:v>38400</c:v>
                </c:pt>
                <c:pt idx="215">
                  <c:v>38401</c:v>
                </c:pt>
                <c:pt idx="216">
                  <c:v>38402</c:v>
                </c:pt>
                <c:pt idx="217">
                  <c:v>38403</c:v>
                </c:pt>
                <c:pt idx="218">
                  <c:v>38404</c:v>
                </c:pt>
                <c:pt idx="219">
                  <c:v>38405</c:v>
                </c:pt>
                <c:pt idx="220">
                  <c:v>38406</c:v>
                </c:pt>
                <c:pt idx="221">
                  <c:v>38407</c:v>
                </c:pt>
                <c:pt idx="222">
                  <c:v>38408</c:v>
                </c:pt>
                <c:pt idx="223">
                  <c:v>38409</c:v>
                </c:pt>
                <c:pt idx="224">
                  <c:v>38410</c:v>
                </c:pt>
                <c:pt idx="225">
                  <c:v>38411</c:v>
                </c:pt>
                <c:pt idx="226">
                  <c:v>38412</c:v>
                </c:pt>
                <c:pt idx="227">
                  <c:v>38413</c:v>
                </c:pt>
                <c:pt idx="228">
                  <c:v>38414</c:v>
                </c:pt>
                <c:pt idx="229">
                  <c:v>38415</c:v>
                </c:pt>
                <c:pt idx="230">
                  <c:v>38416</c:v>
                </c:pt>
                <c:pt idx="231">
                  <c:v>38417</c:v>
                </c:pt>
                <c:pt idx="232">
                  <c:v>38418</c:v>
                </c:pt>
                <c:pt idx="233">
                  <c:v>38419</c:v>
                </c:pt>
                <c:pt idx="234">
                  <c:v>38420</c:v>
                </c:pt>
                <c:pt idx="235">
                  <c:v>38421</c:v>
                </c:pt>
                <c:pt idx="236">
                  <c:v>38422</c:v>
                </c:pt>
                <c:pt idx="237">
                  <c:v>38423</c:v>
                </c:pt>
                <c:pt idx="238">
                  <c:v>38424</c:v>
                </c:pt>
                <c:pt idx="239">
                  <c:v>38425</c:v>
                </c:pt>
                <c:pt idx="240">
                  <c:v>38426</c:v>
                </c:pt>
                <c:pt idx="241">
                  <c:v>38427</c:v>
                </c:pt>
                <c:pt idx="242">
                  <c:v>38428</c:v>
                </c:pt>
                <c:pt idx="243">
                  <c:v>38429</c:v>
                </c:pt>
                <c:pt idx="244">
                  <c:v>38430</c:v>
                </c:pt>
                <c:pt idx="245">
                  <c:v>38431</c:v>
                </c:pt>
                <c:pt idx="246">
                  <c:v>38432</c:v>
                </c:pt>
                <c:pt idx="247">
                  <c:v>38433</c:v>
                </c:pt>
                <c:pt idx="248">
                  <c:v>38434</c:v>
                </c:pt>
                <c:pt idx="249">
                  <c:v>38435</c:v>
                </c:pt>
                <c:pt idx="250">
                  <c:v>38436</c:v>
                </c:pt>
                <c:pt idx="251">
                  <c:v>38437</c:v>
                </c:pt>
                <c:pt idx="252">
                  <c:v>38438</c:v>
                </c:pt>
                <c:pt idx="253">
                  <c:v>38440</c:v>
                </c:pt>
                <c:pt idx="254">
                  <c:v>38441</c:v>
                </c:pt>
                <c:pt idx="255">
                  <c:v>38442</c:v>
                </c:pt>
                <c:pt idx="256">
                  <c:v>38443</c:v>
                </c:pt>
                <c:pt idx="257">
                  <c:v>38444</c:v>
                </c:pt>
                <c:pt idx="258">
                  <c:v>38445</c:v>
                </c:pt>
                <c:pt idx="259">
                  <c:v>38446</c:v>
                </c:pt>
                <c:pt idx="260">
                  <c:v>38447</c:v>
                </c:pt>
                <c:pt idx="261">
                  <c:v>38448</c:v>
                </c:pt>
                <c:pt idx="262">
                  <c:v>38449</c:v>
                </c:pt>
                <c:pt idx="263">
                  <c:v>38450</c:v>
                </c:pt>
                <c:pt idx="264">
                  <c:v>38451</c:v>
                </c:pt>
                <c:pt idx="265">
                  <c:v>38452</c:v>
                </c:pt>
                <c:pt idx="266">
                  <c:v>38453</c:v>
                </c:pt>
                <c:pt idx="267">
                  <c:v>38454</c:v>
                </c:pt>
                <c:pt idx="268">
                  <c:v>38455</c:v>
                </c:pt>
                <c:pt idx="269">
                  <c:v>38456</c:v>
                </c:pt>
                <c:pt idx="270">
                  <c:v>38457</c:v>
                </c:pt>
                <c:pt idx="271">
                  <c:v>38458</c:v>
                </c:pt>
                <c:pt idx="272">
                  <c:v>38459</c:v>
                </c:pt>
                <c:pt idx="273">
                  <c:v>38460</c:v>
                </c:pt>
                <c:pt idx="274">
                  <c:v>38461</c:v>
                </c:pt>
                <c:pt idx="275">
                  <c:v>38462</c:v>
                </c:pt>
                <c:pt idx="276">
                  <c:v>38463</c:v>
                </c:pt>
                <c:pt idx="277">
                  <c:v>38464</c:v>
                </c:pt>
                <c:pt idx="278">
                  <c:v>38465</c:v>
                </c:pt>
                <c:pt idx="279">
                  <c:v>38466</c:v>
                </c:pt>
                <c:pt idx="280">
                  <c:v>38467</c:v>
                </c:pt>
                <c:pt idx="281">
                  <c:v>38468</c:v>
                </c:pt>
                <c:pt idx="282">
                  <c:v>38469</c:v>
                </c:pt>
                <c:pt idx="283">
                  <c:v>38470</c:v>
                </c:pt>
                <c:pt idx="284">
                  <c:v>38471</c:v>
                </c:pt>
                <c:pt idx="285">
                  <c:v>38472</c:v>
                </c:pt>
                <c:pt idx="286">
                  <c:v>38473</c:v>
                </c:pt>
                <c:pt idx="287">
                  <c:v>38474</c:v>
                </c:pt>
                <c:pt idx="288">
                  <c:v>38475</c:v>
                </c:pt>
                <c:pt idx="289">
                  <c:v>38476</c:v>
                </c:pt>
                <c:pt idx="290">
                  <c:v>38477</c:v>
                </c:pt>
                <c:pt idx="291">
                  <c:v>38478</c:v>
                </c:pt>
                <c:pt idx="292">
                  <c:v>38479</c:v>
                </c:pt>
                <c:pt idx="293">
                  <c:v>38480</c:v>
                </c:pt>
                <c:pt idx="294">
                  <c:v>38481</c:v>
                </c:pt>
                <c:pt idx="295">
                  <c:v>38482</c:v>
                </c:pt>
                <c:pt idx="296">
                  <c:v>38483</c:v>
                </c:pt>
                <c:pt idx="297">
                  <c:v>38484</c:v>
                </c:pt>
                <c:pt idx="298">
                  <c:v>38485</c:v>
                </c:pt>
                <c:pt idx="299">
                  <c:v>38486</c:v>
                </c:pt>
                <c:pt idx="300">
                  <c:v>38487</c:v>
                </c:pt>
                <c:pt idx="301">
                  <c:v>38488</c:v>
                </c:pt>
                <c:pt idx="302">
                  <c:v>38489</c:v>
                </c:pt>
                <c:pt idx="303">
                  <c:v>38490</c:v>
                </c:pt>
                <c:pt idx="304">
                  <c:v>38491</c:v>
                </c:pt>
                <c:pt idx="305">
                  <c:v>38492</c:v>
                </c:pt>
                <c:pt idx="306">
                  <c:v>38493</c:v>
                </c:pt>
                <c:pt idx="307">
                  <c:v>38494</c:v>
                </c:pt>
                <c:pt idx="308">
                  <c:v>38495</c:v>
                </c:pt>
                <c:pt idx="309">
                  <c:v>38496</c:v>
                </c:pt>
                <c:pt idx="310">
                  <c:v>38497</c:v>
                </c:pt>
                <c:pt idx="311">
                  <c:v>38498</c:v>
                </c:pt>
                <c:pt idx="312">
                  <c:v>38499</c:v>
                </c:pt>
                <c:pt idx="313">
                  <c:v>38500</c:v>
                </c:pt>
                <c:pt idx="314">
                  <c:v>38501</c:v>
                </c:pt>
                <c:pt idx="315">
                  <c:v>38502</c:v>
                </c:pt>
                <c:pt idx="316">
                  <c:v>38503</c:v>
                </c:pt>
                <c:pt idx="317">
                  <c:v>38504</c:v>
                </c:pt>
                <c:pt idx="318">
                  <c:v>38505</c:v>
                </c:pt>
                <c:pt idx="319">
                  <c:v>38506</c:v>
                </c:pt>
                <c:pt idx="320">
                  <c:v>38507</c:v>
                </c:pt>
                <c:pt idx="321">
                  <c:v>38508</c:v>
                </c:pt>
                <c:pt idx="322">
                  <c:v>38509</c:v>
                </c:pt>
                <c:pt idx="323">
                  <c:v>38510</c:v>
                </c:pt>
                <c:pt idx="324">
                  <c:v>38511</c:v>
                </c:pt>
                <c:pt idx="325">
                  <c:v>38512</c:v>
                </c:pt>
                <c:pt idx="326">
                  <c:v>38513</c:v>
                </c:pt>
                <c:pt idx="327">
                  <c:v>38514</c:v>
                </c:pt>
                <c:pt idx="328">
                  <c:v>38515</c:v>
                </c:pt>
                <c:pt idx="329">
                  <c:v>38516</c:v>
                </c:pt>
                <c:pt idx="330">
                  <c:v>38517</c:v>
                </c:pt>
                <c:pt idx="331">
                  <c:v>38518</c:v>
                </c:pt>
                <c:pt idx="332">
                  <c:v>38519</c:v>
                </c:pt>
                <c:pt idx="333">
                  <c:v>38520</c:v>
                </c:pt>
                <c:pt idx="334">
                  <c:v>38521</c:v>
                </c:pt>
                <c:pt idx="335">
                  <c:v>38522</c:v>
                </c:pt>
                <c:pt idx="336">
                  <c:v>38523</c:v>
                </c:pt>
                <c:pt idx="337">
                  <c:v>38524</c:v>
                </c:pt>
                <c:pt idx="338">
                  <c:v>38525</c:v>
                </c:pt>
                <c:pt idx="339">
                  <c:v>38526</c:v>
                </c:pt>
                <c:pt idx="340">
                  <c:v>38527</c:v>
                </c:pt>
                <c:pt idx="341">
                  <c:v>38528</c:v>
                </c:pt>
                <c:pt idx="342">
                  <c:v>38529</c:v>
                </c:pt>
                <c:pt idx="343">
                  <c:v>38530</c:v>
                </c:pt>
                <c:pt idx="344">
                  <c:v>38531</c:v>
                </c:pt>
                <c:pt idx="345">
                  <c:v>38532</c:v>
                </c:pt>
                <c:pt idx="346">
                  <c:v>38533</c:v>
                </c:pt>
                <c:pt idx="347">
                  <c:v>38534</c:v>
                </c:pt>
                <c:pt idx="348">
                  <c:v>38535</c:v>
                </c:pt>
                <c:pt idx="349">
                  <c:v>38536</c:v>
                </c:pt>
                <c:pt idx="350">
                  <c:v>38537</c:v>
                </c:pt>
                <c:pt idx="351">
                  <c:v>38538</c:v>
                </c:pt>
                <c:pt idx="352">
                  <c:v>38539</c:v>
                </c:pt>
                <c:pt idx="353">
                  <c:v>38540</c:v>
                </c:pt>
                <c:pt idx="354">
                  <c:v>38541</c:v>
                </c:pt>
                <c:pt idx="355">
                  <c:v>38542</c:v>
                </c:pt>
                <c:pt idx="356">
                  <c:v>38543</c:v>
                </c:pt>
                <c:pt idx="357">
                  <c:v>38544</c:v>
                </c:pt>
                <c:pt idx="358">
                  <c:v>38545</c:v>
                </c:pt>
                <c:pt idx="359">
                  <c:v>38546</c:v>
                </c:pt>
                <c:pt idx="360">
                  <c:v>38547</c:v>
                </c:pt>
                <c:pt idx="361">
                  <c:v>38548</c:v>
                </c:pt>
                <c:pt idx="362">
                  <c:v>38549</c:v>
                </c:pt>
                <c:pt idx="363">
                  <c:v>38550</c:v>
                </c:pt>
                <c:pt idx="364">
                  <c:v>38551</c:v>
                </c:pt>
                <c:pt idx="365">
                  <c:v>38552</c:v>
                </c:pt>
                <c:pt idx="366">
                  <c:v>38553</c:v>
                </c:pt>
                <c:pt idx="367">
                  <c:v>38554</c:v>
                </c:pt>
                <c:pt idx="368">
                  <c:v>38555</c:v>
                </c:pt>
                <c:pt idx="369">
                  <c:v>38556</c:v>
                </c:pt>
                <c:pt idx="370">
                  <c:v>38557</c:v>
                </c:pt>
                <c:pt idx="371">
                  <c:v>38558</c:v>
                </c:pt>
                <c:pt idx="372">
                  <c:v>38559</c:v>
                </c:pt>
                <c:pt idx="373">
                  <c:v>38560</c:v>
                </c:pt>
                <c:pt idx="374">
                  <c:v>38561</c:v>
                </c:pt>
                <c:pt idx="375">
                  <c:v>38562</c:v>
                </c:pt>
                <c:pt idx="376">
                  <c:v>38563</c:v>
                </c:pt>
                <c:pt idx="377">
                  <c:v>38564</c:v>
                </c:pt>
                <c:pt idx="378">
                  <c:v>38565</c:v>
                </c:pt>
                <c:pt idx="379">
                  <c:v>38566</c:v>
                </c:pt>
                <c:pt idx="380">
                  <c:v>38567</c:v>
                </c:pt>
                <c:pt idx="381">
                  <c:v>38568</c:v>
                </c:pt>
                <c:pt idx="382">
                  <c:v>38569</c:v>
                </c:pt>
                <c:pt idx="383">
                  <c:v>38570</c:v>
                </c:pt>
                <c:pt idx="384">
                  <c:v>38571</c:v>
                </c:pt>
                <c:pt idx="385">
                  <c:v>38572</c:v>
                </c:pt>
                <c:pt idx="386">
                  <c:v>38573</c:v>
                </c:pt>
                <c:pt idx="387">
                  <c:v>38574</c:v>
                </c:pt>
                <c:pt idx="388">
                  <c:v>38575</c:v>
                </c:pt>
                <c:pt idx="389">
                  <c:v>38576</c:v>
                </c:pt>
                <c:pt idx="390">
                  <c:v>38577</c:v>
                </c:pt>
                <c:pt idx="391">
                  <c:v>38578</c:v>
                </c:pt>
                <c:pt idx="392">
                  <c:v>38579</c:v>
                </c:pt>
                <c:pt idx="393">
                  <c:v>38580</c:v>
                </c:pt>
                <c:pt idx="394">
                  <c:v>38581</c:v>
                </c:pt>
                <c:pt idx="395">
                  <c:v>38582</c:v>
                </c:pt>
                <c:pt idx="396">
                  <c:v>38583</c:v>
                </c:pt>
                <c:pt idx="397">
                  <c:v>38584</c:v>
                </c:pt>
                <c:pt idx="398">
                  <c:v>38585</c:v>
                </c:pt>
                <c:pt idx="399">
                  <c:v>38586</c:v>
                </c:pt>
                <c:pt idx="400">
                  <c:v>38587</c:v>
                </c:pt>
                <c:pt idx="401">
                  <c:v>38588</c:v>
                </c:pt>
                <c:pt idx="402">
                  <c:v>38589</c:v>
                </c:pt>
                <c:pt idx="403">
                  <c:v>38590</c:v>
                </c:pt>
                <c:pt idx="404">
                  <c:v>38591</c:v>
                </c:pt>
                <c:pt idx="405">
                  <c:v>38592</c:v>
                </c:pt>
                <c:pt idx="406">
                  <c:v>38593</c:v>
                </c:pt>
                <c:pt idx="407">
                  <c:v>38594</c:v>
                </c:pt>
                <c:pt idx="408">
                  <c:v>38595</c:v>
                </c:pt>
                <c:pt idx="409">
                  <c:v>38596</c:v>
                </c:pt>
                <c:pt idx="410">
                  <c:v>38597</c:v>
                </c:pt>
                <c:pt idx="411">
                  <c:v>38598</c:v>
                </c:pt>
                <c:pt idx="412">
                  <c:v>38599</c:v>
                </c:pt>
                <c:pt idx="413">
                  <c:v>38600</c:v>
                </c:pt>
                <c:pt idx="414">
                  <c:v>38601</c:v>
                </c:pt>
                <c:pt idx="415">
                  <c:v>38602</c:v>
                </c:pt>
                <c:pt idx="416">
                  <c:v>38603</c:v>
                </c:pt>
                <c:pt idx="417">
                  <c:v>38604</c:v>
                </c:pt>
                <c:pt idx="418">
                  <c:v>38605</c:v>
                </c:pt>
                <c:pt idx="419">
                  <c:v>38606</c:v>
                </c:pt>
                <c:pt idx="420">
                  <c:v>38607</c:v>
                </c:pt>
                <c:pt idx="421">
                  <c:v>38608</c:v>
                </c:pt>
                <c:pt idx="422">
                  <c:v>38609</c:v>
                </c:pt>
                <c:pt idx="423">
                  <c:v>38610</c:v>
                </c:pt>
                <c:pt idx="424">
                  <c:v>38611</c:v>
                </c:pt>
                <c:pt idx="425">
                  <c:v>38612</c:v>
                </c:pt>
                <c:pt idx="426">
                  <c:v>38613</c:v>
                </c:pt>
                <c:pt idx="427">
                  <c:v>38614</c:v>
                </c:pt>
                <c:pt idx="428">
                  <c:v>38615</c:v>
                </c:pt>
                <c:pt idx="429">
                  <c:v>38616</c:v>
                </c:pt>
                <c:pt idx="430">
                  <c:v>38617</c:v>
                </c:pt>
                <c:pt idx="431">
                  <c:v>38618</c:v>
                </c:pt>
                <c:pt idx="432">
                  <c:v>38619</c:v>
                </c:pt>
                <c:pt idx="433">
                  <c:v>38620</c:v>
                </c:pt>
                <c:pt idx="434">
                  <c:v>38621</c:v>
                </c:pt>
                <c:pt idx="435">
                  <c:v>38622</c:v>
                </c:pt>
                <c:pt idx="436">
                  <c:v>38623</c:v>
                </c:pt>
                <c:pt idx="437">
                  <c:v>38624</c:v>
                </c:pt>
                <c:pt idx="438">
                  <c:v>38625</c:v>
                </c:pt>
                <c:pt idx="439">
                  <c:v>38626</c:v>
                </c:pt>
                <c:pt idx="440">
                  <c:v>38627</c:v>
                </c:pt>
                <c:pt idx="441">
                  <c:v>38628</c:v>
                </c:pt>
                <c:pt idx="442">
                  <c:v>38629</c:v>
                </c:pt>
                <c:pt idx="443">
                  <c:v>38630</c:v>
                </c:pt>
                <c:pt idx="444">
                  <c:v>38631</c:v>
                </c:pt>
                <c:pt idx="445">
                  <c:v>38632</c:v>
                </c:pt>
                <c:pt idx="446">
                  <c:v>38633</c:v>
                </c:pt>
                <c:pt idx="447">
                  <c:v>38634</c:v>
                </c:pt>
                <c:pt idx="448">
                  <c:v>38635</c:v>
                </c:pt>
                <c:pt idx="449">
                  <c:v>38636</c:v>
                </c:pt>
                <c:pt idx="450">
                  <c:v>38637</c:v>
                </c:pt>
                <c:pt idx="451">
                  <c:v>38638</c:v>
                </c:pt>
                <c:pt idx="452">
                  <c:v>38639</c:v>
                </c:pt>
                <c:pt idx="453">
                  <c:v>38640</c:v>
                </c:pt>
                <c:pt idx="454">
                  <c:v>38641</c:v>
                </c:pt>
                <c:pt idx="455">
                  <c:v>38642</c:v>
                </c:pt>
                <c:pt idx="456">
                  <c:v>38643</c:v>
                </c:pt>
                <c:pt idx="457">
                  <c:v>38644</c:v>
                </c:pt>
                <c:pt idx="458">
                  <c:v>38645</c:v>
                </c:pt>
                <c:pt idx="459">
                  <c:v>38646</c:v>
                </c:pt>
                <c:pt idx="460">
                  <c:v>38647</c:v>
                </c:pt>
                <c:pt idx="461">
                  <c:v>38648</c:v>
                </c:pt>
                <c:pt idx="462">
                  <c:v>38649</c:v>
                </c:pt>
                <c:pt idx="463">
                  <c:v>38650</c:v>
                </c:pt>
                <c:pt idx="464">
                  <c:v>38651</c:v>
                </c:pt>
                <c:pt idx="465">
                  <c:v>38652</c:v>
                </c:pt>
                <c:pt idx="466">
                  <c:v>38653</c:v>
                </c:pt>
                <c:pt idx="467">
                  <c:v>38654</c:v>
                </c:pt>
                <c:pt idx="468">
                  <c:v>38655</c:v>
                </c:pt>
                <c:pt idx="469">
                  <c:v>38656</c:v>
                </c:pt>
                <c:pt idx="470">
                  <c:v>38657</c:v>
                </c:pt>
                <c:pt idx="471">
                  <c:v>38658</c:v>
                </c:pt>
                <c:pt idx="472">
                  <c:v>38659</c:v>
                </c:pt>
                <c:pt idx="473">
                  <c:v>38660</c:v>
                </c:pt>
                <c:pt idx="474">
                  <c:v>38661</c:v>
                </c:pt>
                <c:pt idx="475">
                  <c:v>38662</c:v>
                </c:pt>
                <c:pt idx="476">
                  <c:v>38663</c:v>
                </c:pt>
                <c:pt idx="477">
                  <c:v>38664</c:v>
                </c:pt>
                <c:pt idx="478">
                  <c:v>38665</c:v>
                </c:pt>
                <c:pt idx="479">
                  <c:v>38666</c:v>
                </c:pt>
                <c:pt idx="480">
                  <c:v>38667</c:v>
                </c:pt>
                <c:pt idx="481">
                  <c:v>38668</c:v>
                </c:pt>
                <c:pt idx="482">
                  <c:v>38669</c:v>
                </c:pt>
                <c:pt idx="483">
                  <c:v>38670</c:v>
                </c:pt>
                <c:pt idx="484">
                  <c:v>38671</c:v>
                </c:pt>
                <c:pt idx="485">
                  <c:v>38672</c:v>
                </c:pt>
                <c:pt idx="486">
                  <c:v>38673</c:v>
                </c:pt>
                <c:pt idx="487">
                  <c:v>38674</c:v>
                </c:pt>
                <c:pt idx="488">
                  <c:v>38675</c:v>
                </c:pt>
                <c:pt idx="489">
                  <c:v>38676</c:v>
                </c:pt>
                <c:pt idx="490">
                  <c:v>38677</c:v>
                </c:pt>
                <c:pt idx="491">
                  <c:v>38678</c:v>
                </c:pt>
                <c:pt idx="492">
                  <c:v>38679</c:v>
                </c:pt>
                <c:pt idx="493">
                  <c:v>38680</c:v>
                </c:pt>
                <c:pt idx="494">
                  <c:v>38681</c:v>
                </c:pt>
                <c:pt idx="495">
                  <c:v>38682</c:v>
                </c:pt>
                <c:pt idx="496">
                  <c:v>38683</c:v>
                </c:pt>
                <c:pt idx="497">
                  <c:v>38684</c:v>
                </c:pt>
                <c:pt idx="498">
                  <c:v>38685</c:v>
                </c:pt>
                <c:pt idx="499">
                  <c:v>38686</c:v>
                </c:pt>
                <c:pt idx="500">
                  <c:v>38687</c:v>
                </c:pt>
                <c:pt idx="501">
                  <c:v>38688</c:v>
                </c:pt>
                <c:pt idx="502">
                  <c:v>38689</c:v>
                </c:pt>
                <c:pt idx="503">
                  <c:v>38690</c:v>
                </c:pt>
                <c:pt idx="504">
                  <c:v>38691</c:v>
                </c:pt>
                <c:pt idx="505">
                  <c:v>38692</c:v>
                </c:pt>
                <c:pt idx="506">
                  <c:v>38693</c:v>
                </c:pt>
                <c:pt idx="507">
                  <c:v>38694</c:v>
                </c:pt>
                <c:pt idx="508">
                  <c:v>38695</c:v>
                </c:pt>
                <c:pt idx="509">
                  <c:v>38696</c:v>
                </c:pt>
                <c:pt idx="510">
                  <c:v>38697</c:v>
                </c:pt>
                <c:pt idx="511">
                  <c:v>38698</c:v>
                </c:pt>
                <c:pt idx="512">
                  <c:v>38699</c:v>
                </c:pt>
                <c:pt idx="513">
                  <c:v>38700</c:v>
                </c:pt>
                <c:pt idx="514">
                  <c:v>38701</c:v>
                </c:pt>
                <c:pt idx="515">
                  <c:v>38702</c:v>
                </c:pt>
                <c:pt idx="516">
                  <c:v>38703</c:v>
                </c:pt>
                <c:pt idx="517">
                  <c:v>38704</c:v>
                </c:pt>
                <c:pt idx="518">
                  <c:v>38705</c:v>
                </c:pt>
                <c:pt idx="519">
                  <c:v>38706</c:v>
                </c:pt>
                <c:pt idx="520">
                  <c:v>38707</c:v>
                </c:pt>
                <c:pt idx="521">
                  <c:v>38708</c:v>
                </c:pt>
                <c:pt idx="522">
                  <c:v>38709</c:v>
                </c:pt>
                <c:pt idx="523">
                  <c:v>38710</c:v>
                </c:pt>
                <c:pt idx="524">
                  <c:v>38711</c:v>
                </c:pt>
                <c:pt idx="525">
                  <c:v>38712</c:v>
                </c:pt>
                <c:pt idx="526">
                  <c:v>38713</c:v>
                </c:pt>
                <c:pt idx="527">
                  <c:v>38714</c:v>
                </c:pt>
                <c:pt idx="528">
                  <c:v>38715</c:v>
                </c:pt>
                <c:pt idx="529">
                  <c:v>38716</c:v>
                </c:pt>
                <c:pt idx="530">
                  <c:v>38717</c:v>
                </c:pt>
                <c:pt idx="531">
                  <c:v>38718</c:v>
                </c:pt>
                <c:pt idx="532">
                  <c:v>38719</c:v>
                </c:pt>
                <c:pt idx="533">
                  <c:v>38720</c:v>
                </c:pt>
                <c:pt idx="534">
                  <c:v>38721</c:v>
                </c:pt>
                <c:pt idx="535">
                  <c:v>38722</c:v>
                </c:pt>
                <c:pt idx="536">
                  <c:v>38723</c:v>
                </c:pt>
                <c:pt idx="537">
                  <c:v>38724</c:v>
                </c:pt>
                <c:pt idx="538">
                  <c:v>38725</c:v>
                </c:pt>
                <c:pt idx="539">
                  <c:v>38726</c:v>
                </c:pt>
                <c:pt idx="540">
                  <c:v>38727</c:v>
                </c:pt>
                <c:pt idx="541">
                  <c:v>38728</c:v>
                </c:pt>
                <c:pt idx="542">
                  <c:v>38729</c:v>
                </c:pt>
                <c:pt idx="543">
                  <c:v>38730</c:v>
                </c:pt>
                <c:pt idx="544">
                  <c:v>38731</c:v>
                </c:pt>
                <c:pt idx="545">
                  <c:v>38732</c:v>
                </c:pt>
                <c:pt idx="546">
                  <c:v>38733</c:v>
                </c:pt>
                <c:pt idx="547">
                  <c:v>38734</c:v>
                </c:pt>
                <c:pt idx="548">
                  <c:v>38735</c:v>
                </c:pt>
                <c:pt idx="549">
                  <c:v>38736</c:v>
                </c:pt>
                <c:pt idx="550">
                  <c:v>38737</c:v>
                </c:pt>
                <c:pt idx="551">
                  <c:v>38738</c:v>
                </c:pt>
                <c:pt idx="552">
                  <c:v>38739</c:v>
                </c:pt>
                <c:pt idx="553">
                  <c:v>38740</c:v>
                </c:pt>
                <c:pt idx="554">
                  <c:v>38741</c:v>
                </c:pt>
                <c:pt idx="555">
                  <c:v>38742</c:v>
                </c:pt>
                <c:pt idx="556">
                  <c:v>38743</c:v>
                </c:pt>
                <c:pt idx="557">
                  <c:v>38744</c:v>
                </c:pt>
                <c:pt idx="558">
                  <c:v>38745</c:v>
                </c:pt>
                <c:pt idx="559">
                  <c:v>38746</c:v>
                </c:pt>
                <c:pt idx="560">
                  <c:v>38747</c:v>
                </c:pt>
                <c:pt idx="561">
                  <c:v>38748</c:v>
                </c:pt>
                <c:pt idx="562">
                  <c:v>38749</c:v>
                </c:pt>
                <c:pt idx="563">
                  <c:v>38750</c:v>
                </c:pt>
                <c:pt idx="564">
                  <c:v>38751</c:v>
                </c:pt>
                <c:pt idx="565">
                  <c:v>38752</c:v>
                </c:pt>
                <c:pt idx="566">
                  <c:v>38753</c:v>
                </c:pt>
                <c:pt idx="567">
                  <c:v>38754</c:v>
                </c:pt>
                <c:pt idx="568">
                  <c:v>38755</c:v>
                </c:pt>
                <c:pt idx="569">
                  <c:v>38756</c:v>
                </c:pt>
                <c:pt idx="570">
                  <c:v>38757</c:v>
                </c:pt>
                <c:pt idx="571">
                  <c:v>38758</c:v>
                </c:pt>
                <c:pt idx="572">
                  <c:v>38759</c:v>
                </c:pt>
                <c:pt idx="573">
                  <c:v>38760</c:v>
                </c:pt>
                <c:pt idx="574">
                  <c:v>38761</c:v>
                </c:pt>
                <c:pt idx="575">
                  <c:v>38762</c:v>
                </c:pt>
                <c:pt idx="576">
                  <c:v>38763</c:v>
                </c:pt>
                <c:pt idx="577">
                  <c:v>38764</c:v>
                </c:pt>
                <c:pt idx="578">
                  <c:v>38765</c:v>
                </c:pt>
                <c:pt idx="579">
                  <c:v>38766</c:v>
                </c:pt>
                <c:pt idx="580">
                  <c:v>38767</c:v>
                </c:pt>
                <c:pt idx="581">
                  <c:v>38768</c:v>
                </c:pt>
                <c:pt idx="582">
                  <c:v>38769</c:v>
                </c:pt>
                <c:pt idx="583">
                  <c:v>38770</c:v>
                </c:pt>
                <c:pt idx="584">
                  <c:v>38771</c:v>
                </c:pt>
                <c:pt idx="585">
                  <c:v>38772</c:v>
                </c:pt>
                <c:pt idx="586">
                  <c:v>38773</c:v>
                </c:pt>
                <c:pt idx="587">
                  <c:v>38774</c:v>
                </c:pt>
                <c:pt idx="588">
                  <c:v>38775</c:v>
                </c:pt>
                <c:pt idx="589">
                  <c:v>38776</c:v>
                </c:pt>
                <c:pt idx="590">
                  <c:v>38777</c:v>
                </c:pt>
                <c:pt idx="591">
                  <c:v>38778</c:v>
                </c:pt>
                <c:pt idx="592">
                  <c:v>38779</c:v>
                </c:pt>
                <c:pt idx="593">
                  <c:v>38780</c:v>
                </c:pt>
                <c:pt idx="594">
                  <c:v>38781</c:v>
                </c:pt>
                <c:pt idx="595">
                  <c:v>38782</c:v>
                </c:pt>
                <c:pt idx="596">
                  <c:v>38783</c:v>
                </c:pt>
                <c:pt idx="597">
                  <c:v>38784</c:v>
                </c:pt>
                <c:pt idx="598">
                  <c:v>38785</c:v>
                </c:pt>
                <c:pt idx="599">
                  <c:v>38786</c:v>
                </c:pt>
                <c:pt idx="600">
                  <c:v>38787</c:v>
                </c:pt>
                <c:pt idx="601">
                  <c:v>38788</c:v>
                </c:pt>
                <c:pt idx="602">
                  <c:v>38789</c:v>
                </c:pt>
                <c:pt idx="603">
                  <c:v>38790</c:v>
                </c:pt>
                <c:pt idx="604">
                  <c:v>38791</c:v>
                </c:pt>
                <c:pt idx="605">
                  <c:v>38792</c:v>
                </c:pt>
                <c:pt idx="606">
                  <c:v>38793</c:v>
                </c:pt>
                <c:pt idx="607">
                  <c:v>38794</c:v>
                </c:pt>
                <c:pt idx="608">
                  <c:v>38795</c:v>
                </c:pt>
                <c:pt idx="609">
                  <c:v>38796</c:v>
                </c:pt>
                <c:pt idx="610">
                  <c:v>38797</c:v>
                </c:pt>
                <c:pt idx="611">
                  <c:v>38798</c:v>
                </c:pt>
                <c:pt idx="612">
                  <c:v>38799</c:v>
                </c:pt>
                <c:pt idx="613">
                  <c:v>38800</c:v>
                </c:pt>
                <c:pt idx="614">
                  <c:v>38801</c:v>
                </c:pt>
                <c:pt idx="615">
                  <c:v>38802</c:v>
                </c:pt>
                <c:pt idx="616">
                  <c:v>38803</c:v>
                </c:pt>
                <c:pt idx="617">
                  <c:v>38804</c:v>
                </c:pt>
                <c:pt idx="618">
                  <c:v>38805</c:v>
                </c:pt>
                <c:pt idx="619">
                  <c:v>38806</c:v>
                </c:pt>
                <c:pt idx="620">
                  <c:v>38807</c:v>
                </c:pt>
                <c:pt idx="621">
                  <c:v>38808</c:v>
                </c:pt>
                <c:pt idx="622">
                  <c:v>38809</c:v>
                </c:pt>
                <c:pt idx="623">
                  <c:v>38810</c:v>
                </c:pt>
                <c:pt idx="624">
                  <c:v>38811</c:v>
                </c:pt>
                <c:pt idx="625">
                  <c:v>38812</c:v>
                </c:pt>
                <c:pt idx="626">
                  <c:v>38813</c:v>
                </c:pt>
                <c:pt idx="627">
                  <c:v>38814</c:v>
                </c:pt>
                <c:pt idx="628">
                  <c:v>38815</c:v>
                </c:pt>
                <c:pt idx="629">
                  <c:v>38816</c:v>
                </c:pt>
                <c:pt idx="630">
                  <c:v>38817</c:v>
                </c:pt>
                <c:pt idx="631">
                  <c:v>38818</c:v>
                </c:pt>
                <c:pt idx="632">
                  <c:v>38819</c:v>
                </c:pt>
                <c:pt idx="633">
                  <c:v>38820</c:v>
                </c:pt>
                <c:pt idx="634">
                  <c:v>38821</c:v>
                </c:pt>
                <c:pt idx="635">
                  <c:v>38822</c:v>
                </c:pt>
                <c:pt idx="636">
                  <c:v>38823</c:v>
                </c:pt>
                <c:pt idx="637">
                  <c:v>38824</c:v>
                </c:pt>
                <c:pt idx="638">
                  <c:v>38825</c:v>
                </c:pt>
                <c:pt idx="639">
                  <c:v>38826</c:v>
                </c:pt>
                <c:pt idx="640">
                  <c:v>38827</c:v>
                </c:pt>
                <c:pt idx="641">
                  <c:v>38828</c:v>
                </c:pt>
                <c:pt idx="642">
                  <c:v>38829</c:v>
                </c:pt>
                <c:pt idx="643">
                  <c:v>38830</c:v>
                </c:pt>
                <c:pt idx="644">
                  <c:v>38831</c:v>
                </c:pt>
                <c:pt idx="645">
                  <c:v>38832</c:v>
                </c:pt>
                <c:pt idx="646">
                  <c:v>38833</c:v>
                </c:pt>
                <c:pt idx="647">
                  <c:v>38834</c:v>
                </c:pt>
                <c:pt idx="648">
                  <c:v>38835</c:v>
                </c:pt>
                <c:pt idx="649">
                  <c:v>38836</c:v>
                </c:pt>
                <c:pt idx="650">
                  <c:v>38837</c:v>
                </c:pt>
                <c:pt idx="651">
                  <c:v>38838</c:v>
                </c:pt>
                <c:pt idx="652">
                  <c:v>38839</c:v>
                </c:pt>
                <c:pt idx="653">
                  <c:v>38840</c:v>
                </c:pt>
                <c:pt idx="654">
                  <c:v>38841</c:v>
                </c:pt>
                <c:pt idx="655">
                  <c:v>38842</c:v>
                </c:pt>
                <c:pt idx="656">
                  <c:v>38843</c:v>
                </c:pt>
                <c:pt idx="657">
                  <c:v>38844</c:v>
                </c:pt>
                <c:pt idx="658">
                  <c:v>38845</c:v>
                </c:pt>
                <c:pt idx="659">
                  <c:v>38846</c:v>
                </c:pt>
                <c:pt idx="660">
                  <c:v>38847</c:v>
                </c:pt>
                <c:pt idx="661">
                  <c:v>38848</c:v>
                </c:pt>
                <c:pt idx="662">
                  <c:v>38849</c:v>
                </c:pt>
                <c:pt idx="663">
                  <c:v>38850</c:v>
                </c:pt>
                <c:pt idx="664">
                  <c:v>38851</c:v>
                </c:pt>
                <c:pt idx="665">
                  <c:v>38852</c:v>
                </c:pt>
                <c:pt idx="666">
                  <c:v>38853</c:v>
                </c:pt>
                <c:pt idx="667">
                  <c:v>38854</c:v>
                </c:pt>
                <c:pt idx="668">
                  <c:v>38855</c:v>
                </c:pt>
                <c:pt idx="669">
                  <c:v>38856</c:v>
                </c:pt>
                <c:pt idx="670">
                  <c:v>38857</c:v>
                </c:pt>
                <c:pt idx="671">
                  <c:v>38858</c:v>
                </c:pt>
                <c:pt idx="672">
                  <c:v>38859</c:v>
                </c:pt>
                <c:pt idx="673">
                  <c:v>38860</c:v>
                </c:pt>
                <c:pt idx="674">
                  <c:v>38861</c:v>
                </c:pt>
                <c:pt idx="675">
                  <c:v>38862</c:v>
                </c:pt>
                <c:pt idx="676">
                  <c:v>38863</c:v>
                </c:pt>
                <c:pt idx="677">
                  <c:v>38864</c:v>
                </c:pt>
                <c:pt idx="678">
                  <c:v>38865</c:v>
                </c:pt>
                <c:pt idx="679">
                  <c:v>38866</c:v>
                </c:pt>
                <c:pt idx="680">
                  <c:v>38867</c:v>
                </c:pt>
                <c:pt idx="681">
                  <c:v>38868</c:v>
                </c:pt>
                <c:pt idx="682">
                  <c:v>38869</c:v>
                </c:pt>
                <c:pt idx="683">
                  <c:v>38870</c:v>
                </c:pt>
                <c:pt idx="684">
                  <c:v>38871</c:v>
                </c:pt>
                <c:pt idx="685">
                  <c:v>38872</c:v>
                </c:pt>
                <c:pt idx="686">
                  <c:v>38873</c:v>
                </c:pt>
                <c:pt idx="687">
                  <c:v>38874</c:v>
                </c:pt>
                <c:pt idx="688">
                  <c:v>38875</c:v>
                </c:pt>
                <c:pt idx="689">
                  <c:v>38876</c:v>
                </c:pt>
                <c:pt idx="690">
                  <c:v>38877</c:v>
                </c:pt>
                <c:pt idx="691">
                  <c:v>38878</c:v>
                </c:pt>
                <c:pt idx="692">
                  <c:v>38879</c:v>
                </c:pt>
                <c:pt idx="693">
                  <c:v>38880</c:v>
                </c:pt>
                <c:pt idx="694">
                  <c:v>38881</c:v>
                </c:pt>
                <c:pt idx="695">
                  <c:v>38882</c:v>
                </c:pt>
                <c:pt idx="696">
                  <c:v>38883</c:v>
                </c:pt>
                <c:pt idx="697">
                  <c:v>38884</c:v>
                </c:pt>
                <c:pt idx="698">
                  <c:v>38885</c:v>
                </c:pt>
                <c:pt idx="699">
                  <c:v>38886</c:v>
                </c:pt>
                <c:pt idx="700">
                  <c:v>38887</c:v>
                </c:pt>
                <c:pt idx="701">
                  <c:v>38888</c:v>
                </c:pt>
                <c:pt idx="702">
                  <c:v>38889</c:v>
                </c:pt>
                <c:pt idx="703">
                  <c:v>38890</c:v>
                </c:pt>
                <c:pt idx="704">
                  <c:v>38891</c:v>
                </c:pt>
                <c:pt idx="705">
                  <c:v>38892</c:v>
                </c:pt>
                <c:pt idx="706">
                  <c:v>38893</c:v>
                </c:pt>
                <c:pt idx="707">
                  <c:v>38894</c:v>
                </c:pt>
                <c:pt idx="708">
                  <c:v>38895</c:v>
                </c:pt>
                <c:pt idx="709">
                  <c:v>38896</c:v>
                </c:pt>
                <c:pt idx="710">
                  <c:v>38897</c:v>
                </c:pt>
                <c:pt idx="711">
                  <c:v>38898</c:v>
                </c:pt>
                <c:pt idx="712">
                  <c:v>38899</c:v>
                </c:pt>
                <c:pt idx="713">
                  <c:v>38900</c:v>
                </c:pt>
                <c:pt idx="714">
                  <c:v>38901</c:v>
                </c:pt>
                <c:pt idx="715">
                  <c:v>38902</c:v>
                </c:pt>
                <c:pt idx="716">
                  <c:v>38903</c:v>
                </c:pt>
                <c:pt idx="717">
                  <c:v>38904</c:v>
                </c:pt>
                <c:pt idx="718">
                  <c:v>38905</c:v>
                </c:pt>
                <c:pt idx="719">
                  <c:v>38906</c:v>
                </c:pt>
                <c:pt idx="720">
                  <c:v>38907</c:v>
                </c:pt>
                <c:pt idx="721">
                  <c:v>38908</c:v>
                </c:pt>
                <c:pt idx="722">
                  <c:v>38909</c:v>
                </c:pt>
                <c:pt idx="723">
                  <c:v>38910</c:v>
                </c:pt>
                <c:pt idx="724">
                  <c:v>38911</c:v>
                </c:pt>
                <c:pt idx="725">
                  <c:v>38912</c:v>
                </c:pt>
                <c:pt idx="726">
                  <c:v>38913</c:v>
                </c:pt>
                <c:pt idx="727">
                  <c:v>38914</c:v>
                </c:pt>
                <c:pt idx="728">
                  <c:v>38915</c:v>
                </c:pt>
                <c:pt idx="729">
                  <c:v>38916</c:v>
                </c:pt>
                <c:pt idx="730">
                  <c:v>38917</c:v>
                </c:pt>
                <c:pt idx="731">
                  <c:v>38918</c:v>
                </c:pt>
                <c:pt idx="732">
                  <c:v>38919</c:v>
                </c:pt>
                <c:pt idx="733">
                  <c:v>38920</c:v>
                </c:pt>
                <c:pt idx="734">
                  <c:v>38921</c:v>
                </c:pt>
                <c:pt idx="735">
                  <c:v>38922</c:v>
                </c:pt>
                <c:pt idx="736">
                  <c:v>38923</c:v>
                </c:pt>
                <c:pt idx="737">
                  <c:v>38924</c:v>
                </c:pt>
                <c:pt idx="738">
                  <c:v>38925</c:v>
                </c:pt>
                <c:pt idx="739">
                  <c:v>38926</c:v>
                </c:pt>
                <c:pt idx="740">
                  <c:v>38927</c:v>
                </c:pt>
                <c:pt idx="741">
                  <c:v>38928</c:v>
                </c:pt>
                <c:pt idx="742">
                  <c:v>38929</c:v>
                </c:pt>
                <c:pt idx="743">
                  <c:v>38930</c:v>
                </c:pt>
                <c:pt idx="744">
                  <c:v>38931</c:v>
                </c:pt>
                <c:pt idx="745">
                  <c:v>38932</c:v>
                </c:pt>
                <c:pt idx="746">
                  <c:v>38933</c:v>
                </c:pt>
                <c:pt idx="747">
                  <c:v>38934</c:v>
                </c:pt>
                <c:pt idx="748">
                  <c:v>38935</c:v>
                </c:pt>
                <c:pt idx="749">
                  <c:v>38936</c:v>
                </c:pt>
                <c:pt idx="750">
                  <c:v>38937</c:v>
                </c:pt>
                <c:pt idx="751">
                  <c:v>38938</c:v>
                </c:pt>
                <c:pt idx="752">
                  <c:v>38939</c:v>
                </c:pt>
                <c:pt idx="753">
                  <c:v>38940</c:v>
                </c:pt>
                <c:pt idx="754">
                  <c:v>38941</c:v>
                </c:pt>
                <c:pt idx="755">
                  <c:v>38942</c:v>
                </c:pt>
                <c:pt idx="756">
                  <c:v>38943</c:v>
                </c:pt>
                <c:pt idx="757">
                  <c:v>38944</c:v>
                </c:pt>
                <c:pt idx="758">
                  <c:v>38945</c:v>
                </c:pt>
                <c:pt idx="759">
                  <c:v>38946</c:v>
                </c:pt>
                <c:pt idx="760">
                  <c:v>38947</c:v>
                </c:pt>
                <c:pt idx="761">
                  <c:v>38948</c:v>
                </c:pt>
                <c:pt idx="762">
                  <c:v>38949</c:v>
                </c:pt>
                <c:pt idx="763">
                  <c:v>38950</c:v>
                </c:pt>
                <c:pt idx="764">
                  <c:v>38951</c:v>
                </c:pt>
                <c:pt idx="765">
                  <c:v>38952</c:v>
                </c:pt>
                <c:pt idx="766">
                  <c:v>38953</c:v>
                </c:pt>
                <c:pt idx="767">
                  <c:v>38954</c:v>
                </c:pt>
                <c:pt idx="768">
                  <c:v>38955</c:v>
                </c:pt>
                <c:pt idx="769">
                  <c:v>38956</c:v>
                </c:pt>
                <c:pt idx="770">
                  <c:v>38957</c:v>
                </c:pt>
                <c:pt idx="771">
                  <c:v>38958</c:v>
                </c:pt>
                <c:pt idx="772">
                  <c:v>38959</c:v>
                </c:pt>
                <c:pt idx="773">
                  <c:v>38960</c:v>
                </c:pt>
                <c:pt idx="774">
                  <c:v>38961</c:v>
                </c:pt>
                <c:pt idx="775">
                  <c:v>38962</c:v>
                </c:pt>
                <c:pt idx="776">
                  <c:v>38963</c:v>
                </c:pt>
                <c:pt idx="777">
                  <c:v>38964</c:v>
                </c:pt>
                <c:pt idx="778">
                  <c:v>38965</c:v>
                </c:pt>
                <c:pt idx="779">
                  <c:v>38966</c:v>
                </c:pt>
                <c:pt idx="780">
                  <c:v>38967</c:v>
                </c:pt>
                <c:pt idx="781">
                  <c:v>38968</c:v>
                </c:pt>
                <c:pt idx="782">
                  <c:v>38969</c:v>
                </c:pt>
                <c:pt idx="783">
                  <c:v>38970</c:v>
                </c:pt>
                <c:pt idx="784">
                  <c:v>38971</c:v>
                </c:pt>
                <c:pt idx="785">
                  <c:v>38972</c:v>
                </c:pt>
                <c:pt idx="786">
                  <c:v>38973</c:v>
                </c:pt>
                <c:pt idx="787">
                  <c:v>38974</c:v>
                </c:pt>
                <c:pt idx="788">
                  <c:v>38975</c:v>
                </c:pt>
                <c:pt idx="789">
                  <c:v>38976</c:v>
                </c:pt>
                <c:pt idx="790">
                  <c:v>38977</c:v>
                </c:pt>
                <c:pt idx="791">
                  <c:v>38978</c:v>
                </c:pt>
                <c:pt idx="792">
                  <c:v>38979</c:v>
                </c:pt>
                <c:pt idx="793">
                  <c:v>38980</c:v>
                </c:pt>
                <c:pt idx="794">
                  <c:v>38981</c:v>
                </c:pt>
                <c:pt idx="795">
                  <c:v>38982</c:v>
                </c:pt>
                <c:pt idx="796">
                  <c:v>38983</c:v>
                </c:pt>
                <c:pt idx="797">
                  <c:v>38984</c:v>
                </c:pt>
                <c:pt idx="798">
                  <c:v>38985</c:v>
                </c:pt>
                <c:pt idx="799">
                  <c:v>38986</c:v>
                </c:pt>
                <c:pt idx="800">
                  <c:v>38987</c:v>
                </c:pt>
                <c:pt idx="801">
                  <c:v>38988</c:v>
                </c:pt>
                <c:pt idx="802">
                  <c:v>38989</c:v>
                </c:pt>
                <c:pt idx="803">
                  <c:v>38990</c:v>
                </c:pt>
                <c:pt idx="804">
                  <c:v>38991</c:v>
                </c:pt>
                <c:pt idx="805">
                  <c:v>38992</c:v>
                </c:pt>
                <c:pt idx="806">
                  <c:v>38993</c:v>
                </c:pt>
                <c:pt idx="807">
                  <c:v>38994</c:v>
                </c:pt>
                <c:pt idx="808">
                  <c:v>38995</c:v>
                </c:pt>
                <c:pt idx="809">
                  <c:v>38996</c:v>
                </c:pt>
                <c:pt idx="810">
                  <c:v>38997</c:v>
                </c:pt>
                <c:pt idx="811">
                  <c:v>38998</c:v>
                </c:pt>
                <c:pt idx="812">
                  <c:v>38999</c:v>
                </c:pt>
                <c:pt idx="813">
                  <c:v>39000</c:v>
                </c:pt>
                <c:pt idx="814">
                  <c:v>39001</c:v>
                </c:pt>
                <c:pt idx="815">
                  <c:v>39002</c:v>
                </c:pt>
                <c:pt idx="816">
                  <c:v>39003</c:v>
                </c:pt>
                <c:pt idx="817">
                  <c:v>39004</c:v>
                </c:pt>
                <c:pt idx="818">
                  <c:v>39005</c:v>
                </c:pt>
                <c:pt idx="819">
                  <c:v>39006</c:v>
                </c:pt>
                <c:pt idx="820">
                  <c:v>39007</c:v>
                </c:pt>
                <c:pt idx="821">
                  <c:v>39008</c:v>
                </c:pt>
                <c:pt idx="822">
                  <c:v>39009</c:v>
                </c:pt>
                <c:pt idx="823">
                  <c:v>39010</c:v>
                </c:pt>
                <c:pt idx="824">
                  <c:v>39011</c:v>
                </c:pt>
                <c:pt idx="825">
                  <c:v>39012</c:v>
                </c:pt>
                <c:pt idx="826">
                  <c:v>39013</c:v>
                </c:pt>
                <c:pt idx="827">
                  <c:v>39014</c:v>
                </c:pt>
                <c:pt idx="828">
                  <c:v>39015</c:v>
                </c:pt>
                <c:pt idx="829">
                  <c:v>39016</c:v>
                </c:pt>
                <c:pt idx="830">
                  <c:v>39017</c:v>
                </c:pt>
                <c:pt idx="831">
                  <c:v>39018</c:v>
                </c:pt>
                <c:pt idx="832">
                  <c:v>39019</c:v>
                </c:pt>
                <c:pt idx="833">
                  <c:v>39020</c:v>
                </c:pt>
                <c:pt idx="834">
                  <c:v>39021</c:v>
                </c:pt>
                <c:pt idx="835">
                  <c:v>39022</c:v>
                </c:pt>
                <c:pt idx="836">
                  <c:v>39023</c:v>
                </c:pt>
                <c:pt idx="837">
                  <c:v>39024</c:v>
                </c:pt>
                <c:pt idx="838">
                  <c:v>39025</c:v>
                </c:pt>
                <c:pt idx="839">
                  <c:v>39026</c:v>
                </c:pt>
                <c:pt idx="840">
                  <c:v>39027</c:v>
                </c:pt>
                <c:pt idx="841">
                  <c:v>39028</c:v>
                </c:pt>
                <c:pt idx="842">
                  <c:v>39029</c:v>
                </c:pt>
                <c:pt idx="843">
                  <c:v>39030</c:v>
                </c:pt>
                <c:pt idx="844">
                  <c:v>39031</c:v>
                </c:pt>
                <c:pt idx="845">
                  <c:v>39032</c:v>
                </c:pt>
                <c:pt idx="846">
                  <c:v>39033</c:v>
                </c:pt>
                <c:pt idx="847">
                  <c:v>39034</c:v>
                </c:pt>
                <c:pt idx="848">
                  <c:v>39035</c:v>
                </c:pt>
                <c:pt idx="849">
                  <c:v>39036</c:v>
                </c:pt>
                <c:pt idx="850">
                  <c:v>39037</c:v>
                </c:pt>
                <c:pt idx="851">
                  <c:v>39038</c:v>
                </c:pt>
                <c:pt idx="852">
                  <c:v>39039</c:v>
                </c:pt>
                <c:pt idx="853">
                  <c:v>39040</c:v>
                </c:pt>
                <c:pt idx="854">
                  <c:v>39041</c:v>
                </c:pt>
                <c:pt idx="855">
                  <c:v>39042</c:v>
                </c:pt>
                <c:pt idx="856">
                  <c:v>39043</c:v>
                </c:pt>
                <c:pt idx="857">
                  <c:v>39044</c:v>
                </c:pt>
                <c:pt idx="858">
                  <c:v>39045</c:v>
                </c:pt>
                <c:pt idx="859">
                  <c:v>39046</c:v>
                </c:pt>
                <c:pt idx="860">
                  <c:v>39047</c:v>
                </c:pt>
                <c:pt idx="861">
                  <c:v>39048</c:v>
                </c:pt>
                <c:pt idx="862">
                  <c:v>39049</c:v>
                </c:pt>
                <c:pt idx="863">
                  <c:v>39050</c:v>
                </c:pt>
                <c:pt idx="864">
                  <c:v>39051</c:v>
                </c:pt>
                <c:pt idx="865">
                  <c:v>39052</c:v>
                </c:pt>
                <c:pt idx="866">
                  <c:v>39053</c:v>
                </c:pt>
                <c:pt idx="867">
                  <c:v>39054</c:v>
                </c:pt>
                <c:pt idx="868">
                  <c:v>39055</c:v>
                </c:pt>
                <c:pt idx="869">
                  <c:v>39056</c:v>
                </c:pt>
                <c:pt idx="870">
                  <c:v>39057</c:v>
                </c:pt>
                <c:pt idx="871">
                  <c:v>39058</c:v>
                </c:pt>
                <c:pt idx="872">
                  <c:v>39059</c:v>
                </c:pt>
                <c:pt idx="873">
                  <c:v>39060</c:v>
                </c:pt>
                <c:pt idx="874">
                  <c:v>39061</c:v>
                </c:pt>
                <c:pt idx="875">
                  <c:v>39062</c:v>
                </c:pt>
                <c:pt idx="876">
                  <c:v>39063</c:v>
                </c:pt>
                <c:pt idx="877">
                  <c:v>39064</c:v>
                </c:pt>
                <c:pt idx="878">
                  <c:v>39065</c:v>
                </c:pt>
                <c:pt idx="879">
                  <c:v>39066</c:v>
                </c:pt>
                <c:pt idx="880">
                  <c:v>39067</c:v>
                </c:pt>
                <c:pt idx="881">
                  <c:v>39068</c:v>
                </c:pt>
                <c:pt idx="882">
                  <c:v>39069</c:v>
                </c:pt>
                <c:pt idx="883">
                  <c:v>39070</c:v>
                </c:pt>
                <c:pt idx="884">
                  <c:v>39071</c:v>
                </c:pt>
                <c:pt idx="885">
                  <c:v>39072</c:v>
                </c:pt>
                <c:pt idx="886">
                  <c:v>39073</c:v>
                </c:pt>
                <c:pt idx="887">
                  <c:v>39074</c:v>
                </c:pt>
                <c:pt idx="888">
                  <c:v>39075</c:v>
                </c:pt>
                <c:pt idx="889">
                  <c:v>39076</c:v>
                </c:pt>
                <c:pt idx="890">
                  <c:v>39077</c:v>
                </c:pt>
                <c:pt idx="891">
                  <c:v>39078</c:v>
                </c:pt>
                <c:pt idx="892">
                  <c:v>39079</c:v>
                </c:pt>
                <c:pt idx="893">
                  <c:v>39080</c:v>
                </c:pt>
                <c:pt idx="894">
                  <c:v>39081</c:v>
                </c:pt>
                <c:pt idx="895">
                  <c:v>39082</c:v>
                </c:pt>
                <c:pt idx="896">
                  <c:v>39083</c:v>
                </c:pt>
                <c:pt idx="897">
                  <c:v>39084</c:v>
                </c:pt>
                <c:pt idx="898">
                  <c:v>39085</c:v>
                </c:pt>
                <c:pt idx="899">
                  <c:v>39086</c:v>
                </c:pt>
                <c:pt idx="900">
                  <c:v>39087</c:v>
                </c:pt>
                <c:pt idx="901">
                  <c:v>39088</c:v>
                </c:pt>
                <c:pt idx="902">
                  <c:v>39089</c:v>
                </c:pt>
                <c:pt idx="903">
                  <c:v>39090</c:v>
                </c:pt>
                <c:pt idx="904">
                  <c:v>39091</c:v>
                </c:pt>
                <c:pt idx="905">
                  <c:v>39092</c:v>
                </c:pt>
                <c:pt idx="906">
                  <c:v>39093</c:v>
                </c:pt>
                <c:pt idx="907">
                  <c:v>39094</c:v>
                </c:pt>
                <c:pt idx="908">
                  <c:v>39095</c:v>
                </c:pt>
                <c:pt idx="909">
                  <c:v>39096</c:v>
                </c:pt>
                <c:pt idx="910">
                  <c:v>39097</c:v>
                </c:pt>
                <c:pt idx="911">
                  <c:v>39098</c:v>
                </c:pt>
                <c:pt idx="912">
                  <c:v>39099</c:v>
                </c:pt>
                <c:pt idx="913">
                  <c:v>39100</c:v>
                </c:pt>
                <c:pt idx="914">
                  <c:v>39101</c:v>
                </c:pt>
                <c:pt idx="915">
                  <c:v>39102</c:v>
                </c:pt>
                <c:pt idx="916">
                  <c:v>39103</c:v>
                </c:pt>
                <c:pt idx="917">
                  <c:v>39104</c:v>
                </c:pt>
                <c:pt idx="918">
                  <c:v>39105</c:v>
                </c:pt>
                <c:pt idx="919">
                  <c:v>39106</c:v>
                </c:pt>
                <c:pt idx="920">
                  <c:v>39107</c:v>
                </c:pt>
                <c:pt idx="921">
                  <c:v>39108</c:v>
                </c:pt>
                <c:pt idx="922">
                  <c:v>39109</c:v>
                </c:pt>
                <c:pt idx="923">
                  <c:v>39110</c:v>
                </c:pt>
                <c:pt idx="924">
                  <c:v>39111</c:v>
                </c:pt>
                <c:pt idx="925">
                  <c:v>39112</c:v>
                </c:pt>
                <c:pt idx="926">
                  <c:v>39113</c:v>
                </c:pt>
                <c:pt idx="927">
                  <c:v>39114</c:v>
                </c:pt>
                <c:pt idx="928">
                  <c:v>39115</c:v>
                </c:pt>
                <c:pt idx="929">
                  <c:v>39116</c:v>
                </c:pt>
                <c:pt idx="930">
                  <c:v>39117</c:v>
                </c:pt>
                <c:pt idx="931">
                  <c:v>39118</c:v>
                </c:pt>
                <c:pt idx="932">
                  <c:v>39119</c:v>
                </c:pt>
                <c:pt idx="933">
                  <c:v>39120</c:v>
                </c:pt>
                <c:pt idx="934">
                  <c:v>39121</c:v>
                </c:pt>
                <c:pt idx="935">
                  <c:v>39122</c:v>
                </c:pt>
                <c:pt idx="936">
                  <c:v>39123</c:v>
                </c:pt>
                <c:pt idx="937">
                  <c:v>39124</c:v>
                </c:pt>
                <c:pt idx="938">
                  <c:v>39125</c:v>
                </c:pt>
                <c:pt idx="939">
                  <c:v>39126</c:v>
                </c:pt>
                <c:pt idx="940">
                  <c:v>39127</c:v>
                </c:pt>
                <c:pt idx="941">
                  <c:v>39128</c:v>
                </c:pt>
                <c:pt idx="942">
                  <c:v>39129</c:v>
                </c:pt>
                <c:pt idx="943">
                  <c:v>39130</c:v>
                </c:pt>
                <c:pt idx="944">
                  <c:v>39131</c:v>
                </c:pt>
                <c:pt idx="945">
                  <c:v>39132</c:v>
                </c:pt>
                <c:pt idx="946">
                  <c:v>39133</c:v>
                </c:pt>
                <c:pt idx="947">
                  <c:v>39134</c:v>
                </c:pt>
                <c:pt idx="948">
                  <c:v>39135</c:v>
                </c:pt>
                <c:pt idx="949">
                  <c:v>39136</c:v>
                </c:pt>
                <c:pt idx="950">
                  <c:v>39137</c:v>
                </c:pt>
                <c:pt idx="951">
                  <c:v>39138</c:v>
                </c:pt>
                <c:pt idx="952">
                  <c:v>39139</c:v>
                </c:pt>
                <c:pt idx="953">
                  <c:v>39140</c:v>
                </c:pt>
                <c:pt idx="954">
                  <c:v>39141</c:v>
                </c:pt>
                <c:pt idx="955">
                  <c:v>39142</c:v>
                </c:pt>
                <c:pt idx="956">
                  <c:v>39143</c:v>
                </c:pt>
                <c:pt idx="957">
                  <c:v>39144</c:v>
                </c:pt>
                <c:pt idx="958">
                  <c:v>39145</c:v>
                </c:pt>
                <c:pt idx="959">
                  <c:v>39146</c:v>
                </c:pt>
                <c:pt idx="960">
                  <c:v>39147</c:v>
                </c:pt>
                <c:pt idx="961">
                  <c:v>39148</c:v>
                </c:pt>
                <c:pt idx="962">
                  <c:v>39149</c:v>
                </c:pt>
                <c:pt idx="963">
                  <c:v>39150</c:v>
                </c:pt>
                <c:pt idx="964">
                  <c:v>39151</c:v>
                </c:pt>
                <c:pt idx="965">
                  <c:v>39152</c:v>
                </c:pt>
                <c:pt idx="966">
                  <c:v>39153</c:v>
                </c:pt>
                <c:pt idx="967">
                  <c:v>39154</c:v>
                </c:pt>
                <c:pt idx="968">
                  <c:v>39155</c:v>
                </c:pt>
                <c:pt idx="969">
                  <c:v>39156</c:v>
                </c:pt>
                <c:pt idx="970">
                  <c:v>39157</c:v>
                </c:pt>
                <c:pt idx="971">
                  <c:v>39158</c:v>
                </c:pt>
                <c:pt idx="972">
                  <c:v>39159</c:v>
                </c:pt>
                <c:pt idx="973">
                  <c:v>39160</c:v>
                </c:pt>
                <c:pt idx="974">
                  <c:v>39161</c:v>
                </c:pt>
                <c:pt idx="975">
                  <c:v>39162</c:v>
                </c:pt>
                <c:pt idx="976">
                  <c:v>39163</c:v>
                </c:pt>
                <c:pt idx="977">
                  <c:v>39164</c:v>
                </c:pt>
                <c:pt idx="978">
                  <c:v>39165</c:v>
                </c:pt>
                <c:pt idx="979">
                  <c:v>39166</c:v>
                </c:pt>
                <c:pt idx="980">
                  <c:v>39167</c:v>
                </c:pt>
                <c:pt idx="981">
                  <c:v>39168</c:v>
                </c:pt>
                <c:pt idx="982">
                  <c:v>39169</c:v>
                </c:pt>
                <c:pt idx="983">
                  <c:v>39170</c:v>
                </c:pt>
                <c:pt idx="984">
                  <c:v>39171</c:v>
                </c:pt>
                <c:pt idx="985">
                  <c:v>39172</c:v>
                </c:pt>
                <c:pt idx="986">
                  <c:v>39173</c:v>
                </c:pt>
                <c:pt idx="987">
                  <c:v>39174</c:v>
                </c:pt>
                <c:pt idx="988">
                  <c:v>39175</c:v>
                </c:pt>
                <c:pt idx="989">
                  <c:v>39176</c:v>
                </c:pt>
                <c:pt idx="990">
                  <c:v>39177</c:v>
                </c:pt>
                <c:pt idx="991">
                  <c:v>39178</c:v>
                </c:pt>
                <c:pt idx="992">
                  <c:v>39179</c:v>
                </c:pt>
                <c:pt idx="993">
                  <c:v>39180</c:v>
                </c:pt>
                <c:pt idx="994">
                  <c:v>39181</c:v>
                </c:pt>
                <c:pt idx="995">
                  <c:v>39182</c:v>
                </c:pt>
                <c:pt idx="996">
                  <c:v>39183</c:v>
                </c:pt>
                <c:pt idx="997">
                  <c:v>39184</c:v>
                </c:pt>
                <c:pt idx="998">
                  <c:v>39185</c:v>
                </c:pt>
                <c:pt idx="999">
                  <c:v>39186</c:v>
                </c:pt>
                <c:pt idx="1000">
                  <c:v>39187</c:v>
                </c:pt>
                <c:pt idx="1001">
                  <c:v>39188</c:v>
                </c:pt>
                <c:pt idx="1002">
                  <c:v>39189</c:v>
                </c:pt>
                <c:pt idx="1003">
                  <c:v>39190</c:v>
                </c:pt>
                <c:pt idx="1004">
                  <c:v>39191</c:v>
                </c:pt>
                <c:pt idx="1005">
                  <c:v>39192</c:v>
                </c:pt>
                <c:pt idx="1006">
                  <c:v>39193</c:v>
                </c:pt>
                <c:pt idx="1007">
                  <c:v>39194</c:v>
                </c:pt>
                <c:pt idx="1008">
                  <c:v>39195</c:v>
                </c:pt>
                <c:pt idx="1009">
                  <c:v>39196</c:v>
                </c:pt>
                <c:pt idx="1010">
                  <c:v>39197</c:v>
                </c:pt>
                <c:pt idx="1011">
                  <c:v>39198</c:v>
                </c:pt>
                <c:pt idx="1012">
                  <c:v>39199</c:v>
                </c:pt>
                <c:pt idx="1013">
                  <c:v>39200</c:v>
                </c:pt>
                <c:pt idx="1014">
                  <c:v>39201</c:v>
                </c:pt>
                <c:pt idx="1015">
                  <c:v>39202</c:v>
                </c:pt>
                <c:pt idx="1016">
                  <c:v>39203</c:v>
                </c:pt>
                <c:pt idx="1017">
                  <c:v>39204</c:v>
                </c:pt>
                <c:pt idx="1018">
                  <c:v>39205</c:v>
                </c:pt>
                <c:pt idx="1019">
                  <c:v>39206</c:v>
                </c:pt>
                <c:pt idx="1020">
                  <c:v>39207</c:v>
                </c:pt>
                <c:pt idx="1021">
                  <c:v>39208</c:v>
                </c:pt>
                <c:pt idx="1022">
                  <c:v>39209</c:v>
                </c:pt>
                <c:pt idx="1023">
                  <c:v>39210</c:v>
                </c:pt>
                <c:pt idx="1024">
                  <c:v>39211</c:v>
                </c:pt>
                <c:pt idx="1025">
                  <c:v>39212</c:v>
                </c:pt>
                <c:pt idx="1026">
                  <c:v>39213</c:v>
                </c:pt>
                <c:pt idx="1027">
                  <c:v>39214</c:v>
                </c:pt>
                <c:pt idx="1028">
                  <c:v>39215</c:v>
                </c:pt>
                <c:pt idx="1029">
                  <c:v>39216</c:v>
                </c:pt>
                <c:pt idx="1030">
                  <c:v>39217</c:v>
                </c:pt>
                <c:pt idx="1031">
                  <c:v>39218</c:v>
                </c:pt>
                <c:pt idx="1032">
                  <c:v>39219</c:v>
                </c:pt>
                <c:pt idx="1033">
                  <c:v>39220</c:v>
                </c:pt>
                <c:pt idx="1034">
                  <c:v>39221</c:v>
                </c:pt>
                <c:pt idx="1035">
                  <c:v>39222</c:v>
                </c:pt>
                <c:pt idx="1036">
                  <c:v>39223</c:v>
                </c:pt>
                <c:pt idx="1037">
                  <c:v>39224</c:v>
                </c:pt>
                <c:pt idx="1038">
                  <c:v>39225</c:v>
                </c:pt>
                <c:pt idx="1039">
                  <c:v>39226</c:v>
                </c:pt>
                <c:pt idx="1040">
                  <c:v>39227</c:v>
                </c:pt>
                <c:pt idx="1041">
                  <c:v>39228</c:v>
                </c:pt>
                <c:pt idx="1042">
                  <c:v>39229</c:v>
                </c:pt>
                <c:pt idx="1043">
                  <c:v>39230</c:v>
                </c:pt>
                <c:pt idx="1044">
                  <c:v>39231</c:v>
                </c:pt>
                <c:pt idx="1045">
                  <c:v>39232</c:v>
                </c:pt>
                <c:pt idx="1046">
                  <c:v>39233</c:v>
                </c:pt>
                <c:pt idx="1047">
                  <c:v>39234</c:v>
                </c:pt>
                <c:pt idx="1048">
                  <c:v>39235</c:v>
                </c:pt>
                <c:pt idx="1049">
                  <c:v>39236</c:v>
                </c:pt>
                <c:pt idx="1050">
                  <c:v>39237</c:v>
                </c:pt>
                <c:pt idx="1051">
                  <c:v>39238</c:v>
                </c:pt>
                <c:pt idx="1052">
                  <c:v>39239</c:v>
                </c:pt>
                <c:pt idx="1053">
                  <c:v>39240</c:v>
                </c:pt>
                <c:pt idx="1054">
                  <c:v>39241</c:v>
                </c:pt>
                <c:pt idx="1055">
                  <c:v>39242</c:v>
                </c:pt>
                <c:pt idx="1056">
                  <c:v>39243</c:v>
                </c:pt>
                <c:pt idx="1057">
                  <c:v>39244</c:v>
                </c:pt>
                <c:pt idx="1058">
                  <c:v>39245</c:v>
                </c:pt>
                <c:pt idx="1059">
                  <c:v>39246</c:v>
                </c:pt>
                <c:pt idx="1060">
                  <c:v>39247</c:v>
                </c:pt>
                <c:pt idx="1061">
                  <c:v>39248</c:v>
                </c:pt>
                <c:pt idx="1062">
                  <c:v>39249</c:v>
                </c:pt>
                <c:pt idx="1063">
                  <c:v>39250</c:v>
                </c:pt>
                <c:pt idx="1064">
                  <c:v>39251</c:v>
                </c:pt>
                <c:pt idx="1065">
                  <c:v>39252</c:v>
                </c:pt>
                <c:pt idx="1066">
                  <c:v>39253</c:v>
                </c:pt>
                <c:pt idx="1067">
                  <c:v>39254</c:v>
                </c:pt>
                <c:pt idx="1068">
                  <c:v>39255</c:v>
                </c:pt>
                <c:pt idx="1069">
                  <c:v>39256</c:v>
                </c:pt>
                <c:pt idx="1070">
                  <c:v>39257</c:v>
                </c:pt>
                <c:pt idx="1071">
                  <c:v>39258</c:v>
                </c:pt>
                <c:pt idx="1072">
                  <c:v>39259</c:v>
                </c:pt>
                <c:pt idx="1073">
                  <c:v>39260</c:v>
                </c:pt>
                <c:pt idx="1074">
                  <c:v>39261</c:v>
                </c:pt>
                <c:pt idx="1075">
                  <c:v>39262</c:v>
                </c:pt>
                <c:pt idx="1076">
                  <c:v>39263</c:v>
                </c:pt>
                <c:pt idx="1077">
                  <c:v>39264</c:v>
                </c:pt>
                <c:pt idx="1078">
                  <c:v>39265</c:v>
                </c:pt>
                <c:pt idx="1079">
                  <c:v>39266</c:v>
                </c:pt>
                <c:pt idx="1080">
                  <c:v>39267</c:v>
                </c:pt>
                <c:pt idx="1081">
                  <c:v>39268</c:v>
                </c:pt>
                <c:pt idx="1082">
                  <c:v>39269</c:v>
                </c:pt>
                <c:pt idx="1083">
                  <c:v>39270</c:v>
                </c:pt>
                <c:pt idx="1084">
                  <c:v>39271</c:v>
                </c:pt>
                <c:pt idx="1085">
                  <c:v>39272</c:v>
                </c:pt>
                <c:pt idx="1086">
                  <c:v>39273</c:v>
                </c:pt>
                <c:pt idx="1087">
                  <c:v>39274</c:v>
                </c:pt>
                <c:pt idx="1088">
                  <c:v>39275</c:v>
                </c:pt>
                <c:pt idx="1089">
                  <c:v>39276</c:v>
                </c:pt>
                <c:pt idx="1090">
                  <c:v>39277</c:v>
                </c:pt>
                <c:pt idx="1091">
                  <c:v>39278</c:v>
                </c:pt>
                <c:pt idx="1092">
                  <c:v>39279</c:v>
                </c:pt>
                <c:pt idx="1093">
                  <c:v>39280</c:v>
                </c:pt>
                <c:pt idx="1094">
                  <c:v>39281</c:v>
                </c:pt>
                <c:pt idx="1095">
                  <c:v>39282</c:v>
                </c:pt>
                <c:pt idx="1096">
                  <c:v>39283</c:v>
                </c:pt>
                <c:pt idx="1097">
                  <c:v>39284</c:v>
                </c:pt>
                <c:pt idx="1098">
                  <c:v>39285</c:v>
                </c:pt>
                <c:pt idx="1099">
                  <c:v>39286</c:v>
                </c:pt>
                <c:pt idx="1100">
                  <c:v>39287</c:v>
                </c:pt>
                <c:pt idx="1101">
                  <c:v>39288</c:v>
                </c:pt>
                <c:pt idx="1102">
                  <c:v>39289</c:v>
                </c:pt>
                <c:pt idx="1103">
                  <c:v>39290</c:v>
                </c:pt>
                <c:pt idx="1104">
                  <c:v>39291</c:v>
                </c:pt>
                <c:pt idx="1105">
                  <c:v>39292</c:v>
                </c:pt>
                <c:pt idx="1106">
                  <c:v>39293</c:v>
                </c:pt>
                <c:pt idx="1107">
                  <c:v>39294</c:v>
                </c:pt>
                <c:pt idx="1108">
                  <c:v>39295</c:v>
                </c:pt>
                <c:pt idx="1109">
                  <c:v>39296</c:v>
                </c:pt>
                <c:pt idx="1110">
                  <c:v>39297</c:v>
                </c:pt>
                <c:pt idx="1111">
                  <c:v>39298</c:v>
                </c:pt>
                <c:pt idx="1112">
                  <c:v>39299</c:v>
                </c:pt>
                <c:pt idx="1113">
                  <c:v>39300</c:v>
                </c:pt>
                <c:pt idx="1114">
                  <c:v>39301</c:v>
                </c:pt>
                <c:pt idx="1115">
                  <c:v>39302</c:v>
                </c:pt>
                <c:pt idx="1116">
                  <c:v>39303</c:v>
                </c:pt>
                <c:pt idx="1117">
                  <c:v>39304</c:v>
                </c:pt>
                <c:pt idx="1118">
                  <c:v>39305</c:v>
                </c:pt>
                <c:pt idx="1119">
                  <c:v>39306</c:v>
                </c:pt>
                <c:pt idx="1120">
                  <c:v>39307</c:v>
                </c:pt>
                <c:pt idx="1121">
                  <c:v>39308</c:v>
                </c:pt>
                <c:pt idx="1122">
                  <c:v>39309</c:v>
                </c:pt>
                <c:pt idx="1123">
                  <c:v>39310</c:v>
                </c:pt>
                <c:pt idx="1124">
                  <c:v>39311</c:v>
                </c:pt>
                <c:pt idx="1125">
                  <c:v>39312</c:v>
                </c:pt>
                <c:pt idx="1126">
                  <c:v>39313</c:v>
                </c:pt>
                <c:pt idx="1127">
                  <c:v>39314</c:v>
                </c:pt>
                <c:pt idx="1128">
                  <c:v>39315</c:v>
                </c:pt>
                <c:pt idx="1129">
                  <c:v>39316</c:v>
                </c:pt>
                <c:pt idx="1130">
                  <c:v>39317</c:v>
                </c:pt>
                <c:pt idx="1131">
                  <c:v>39318</c:v>
                </c:pt>
                <c:pt idx="1132">
                  <c:v>39319</c:v>
                </c:pt>
                <c:pt idx="1133">
                  <c:v>39320</c:v>
                </c:pt>
                <c:pt idx="1134">
                  <c:v>39321</c:v>
                </c:pt>
                <c:pt idx="1135">
                  <c:v>39322</c:v>
                </c:pt>
                <c:pt idx="1136">
                  <c:v>39323</c:v>
                </c:pt>
                <c:pt idx="1137">
                  <c:v>39324</c:v>
                </c:pt>
                <c:pt idx="1138">
                  <c:v>39325</c:v>
                </c:pt>
                <c:pt idx="1139">
                  <c:v>39326</c:v>
                </c:pt>
                <c:pt idx="1140">
                  <c:v>39327</c:v>
                </c:pt>
                <c:pt idx="1141">
                  <c:v>39328</c:v>
                </c:pt>
                <c:pt idx="1142">
                  <c:v>39329</c:v>
                </c:pt>
                <c:pt idx="1143">
                  <c:v>39330</c:v>
                </c:pt>
                <c:pt idx="1144">
                  <c:v>39331</c:v>
                </c:pt>
                <c:pt idx="1145">
                  <c:v>39332</c:v>
                </c:pt>
                <c:pt idx="1146">
                  <c:v>39333</c:v>
                </c:pt>
                <c:pt idx="1147">
                  <c:v>39334</c:v>
                </c:pt>
                <c:pt idx="1148">
                  <c:v>39335</c:v>
                </c:pt>
                <c:pt idx="1149">
                  <c:v>39336</c:v>
                </c:pt>
                <c:pt idx="1150">
                  <c:v>39337</c:v>
                </c:pt>
                <c:pt idx="1151">
                  <c:v>39338</c:v>
                </c:pt>
                <c:pt idx="1152">
                  <c:v>39339</c:v>
                </c:pt>
                <c:pt idx="1153">
                  <c:v>39340</c:v>
                </c:pt>
                <c:pt idx="1154">
                  <c:v>39341</c:v>
                </c:pt>
                <c:pt idx="1155">
                  <c:v>39342</c:v>
                </c:pt>
                <c:pt idx="1156">
                  <c:v>39343</c:v>
                </c:pt>
                <c:pt idx="1157">
                  <c:v>39344</c:v>
                </c:pt>
                <c:pt idx="1158">
                  <c:v>39345</c:v>
                </c:pt>
                <c:pt idx="1159">
                  <c:v>39346</c:v>
                </c:pt>
                <c:pt idx="1160">
                  <c:v>39347</c:v>
                </c:pt>
                <c:pt idx="1161">
                  <c:v>39348</c:v>
                </c:pt>
                <c:pt idx="1162">
                  <c:v>39349</c:v>
                </c:pt>
                <c:pt idx="1163">
                  <c:v>39350</c:v>
                </c:pt>
                <c:pt idx="1164">
                  <c:v>39351</c:v>
                </c:pt>
                <c:pt idx="1165">
                  <c:v>39352</c:v>
                </c:pt>
                <c:pt idx="1166">
                  <c:v>39353</c:v>
                </c:pt>
                <c:pt idx="1167">
                  <c:v>39354</c:v>
                </c:pt>
                <c:pt idx="1168">
                  <c:v>39355</c:v>
                </c:pt>
                <c:pt idx="1169">
                  <c:v>39356</c:v>
                </c:pt>
                <c:pt idx="1170">
                  <c:v>39357</c:v>
                </c:pt>
                <c:pt idx="1171">
                  <c:v>39358</c:v>
                </c:pt>
                <c:pt idx="1172">
                  <c:v>39359</c:v>
                </c:pt>
                <c:pt idx="1173">
                  <c:v>39360</c:v>
                </c:pt>
                <c:pt idx="1174">
                  <c:v>39361</c:v>
                </c:pt>
                <c:pt idx="1175">
                  <c:v>39362</c:v>
                </c:pt>
                <c:pt idx="1176">
                  <c:v>39363</c:v>
                </c:pt>
                <c:pt idx="1177">
                  <c:v>39364</c:v>
                </c:pt>
                <c:pt idx="1178">
                  <c:v>39365</c:v>
                </c:pt>
                <c:pt idx="1179">
                  <c:v>39366</c:v>
                </c:pt>
                <c:pt idx="1180">
                  <c:v>39367</c:v>
                </c:pt>
                <c:pt idx="1181">
                  <c:v>39368</c:v>
                </c:pt>
                <c:pt idx="1182">
                  <c:v>39369</c:v>
                </c:pt>
                <c:pt idx="1183">
                  <c:v>39370</c:v>
                </c:pt>
                <c:pt idx="1184">
                  <c:v>39371</c:v>
                </c:pt>
                <c:pt idx="1185">
                  <c:v>39372</c:v>
                </c:pt>
                <c:pt idx="1186">
                  <c:v>39373</c:v>
                </c:pt>
                <c:pt idx="1187">
                  <c:v>39374</c:v>
                </c:pt>
                <c:pt idx="1188">
                  <c:v>39375</c:v>
                </c:pt>
                <c:pt idx="1189">
                  <c:v>39376</c:v>
                </c:pt>
                <c:pt idx="1190">
                  <c:v>39377</c:v>
                </c:pt>
                <c:pt idx="1191">
                  <c:v>39378</c:v>
                </c:pt>
                <c:pt idx="1192">
                  <c:v>39379</c:v>
                </c:pt>
                <c:pt idx="1193">
                  <c:v>39380</c:v>
                </c:pt>
                <c:pt idx="1194">
                  <c:v>39381</c:v>
                </c:pt>
                <c:pt idx="1195">
                  <c:v>39382</c:v>
                </c:pt>
                <c:pt idx="1196">
                  <c:v>39383</c:v>
                </c:pt>
                <c:pt idx="1197">
                  <c:v>39384</c:v>
                </c:pt>
                <c:pt idx="1198">
                  <c:v>39385</c:v>
                </c:pt>
                <c:pt idx="1199">
                  <c:v>39386</c:v>
                </c:pt>
                <c:pt idx="1200">
                  <c:v>39387</c:v>
                </c:pt>
                <c:pt idx="1201">
                  <c:v>39388</c:v>
                </c:pt>
                <c:pt idx="1202">
                  <c:v>39389</c:v>
                </c:pt>
                <c:pt idx="1203">
                  <c:v>39390</c:v>
                </c:pt>
                <c:pt idx="1204">
                  <c:v>39391</c:v>
                </c:pt>
                <c:pt idx="1205">
                  <c:v>39392</c:v>
                </c:pt>
                <c:pt idx="1206">
                  <c:v>39393</c:v>
                </c:pt>
                <c:pt idx="1207">
                  <c:v>39394</c:v>
                </c:pt>
                <c:pt idx="1208">
                  <c:v>39395</c:v>
                </c:pt>
                <c:pt idx="1209">
                  <c:v>39396</c:v>
                </c:pt>
                <c:pt idx="1210">
                  <c:v>39397</c:v>
                </c:pt>
                <c:pt idx="1211">
                  <c:v>39398</c:v>
                </c:pt>
                <c:pt idx="1212">
                  <c:v>39399</c:v>
                </c:pt>
                <c:pt idx="1213">
                  <c:v>39400</c:v>
                </c:pt>
                <c:pt idx="1214">
                  <c:v>39401</c:v>
                </c:pt>
                <c:pt idx="1215">
                  <c:v>39402</c:v>
                </c:pt>
                <c:pt idx="1216">
                  <c:v>39403</c:v>
                </c:pt>
                <c:pt idx="1217">
                  <c:v>39404</c:v>
                </c:pt>
                <c:pt idx="1218">
                  <c:v>39405</c:v>
                </c:pt>
                <c:pt idx="1219">
                  <c:v>39406</c:v>
                </c:pt>
                <c:pt idx="1220">
                  <c:v>39407</c:v>
                </c:pt>
                <c:pt idx="1221">
                  <c:v>39408</c:v>
                </c:pt>
                <c:pt idx="1222">
                  <c:v>39409</c:v>
                </c:pt>
                <c:pt idx="1223">
                  <c:v>39410</c:v>
                </c:pt>
                <c:pt idx="1224">
                  <c:v>39411</c:v>
                </c:pt>
                <c:pt idx="1225">
                  <c:v>39412</c:v>
                </c:pt>
                <c:pt idx="1226">
                  <c:v>39413</c:v>
                </c:pt>
                <c:pt idx="1227">
                  <c:v>39414</c:v>
                </c:pt>
                <c:pt idx="1228">
                  <c:v>39415</c:v>
                </c:pt>
                <c:pt idx="1229">
                  <c:v>39416</c:v>
                </c:pt>
                <c:pt idx="1230">
                  <c:v>39417</c:v>
                </c:pt>
                <c:pt idx="1231">
                  <c:v>39418</c:v>
                </c:pt>
                <c:pt idx="1232">
                  <c:v>39419</c:v>
                </c:pt>
                <c:pt idx="1233">
                  <c:v>39420</c:v>
                </c:pt>
                <c:pt idx="1234">
                  <c:v>39421</c:v>
                </c:pt>
                <c:pt idx="1235">
                  <c:v>39422</c:v>
                </c:pt>
                <c:pt idx="1236">
                  <c:v>39423</c:v>
                </c:pt>
                <c:pt idx="1237">
                  <c:v>39424</c:v>
                </c:pt>
                <c:pt idx="1238">
                  <c:v>39425</c:v>
                </c:pt>
                <c:pt idx="1239">
                  <c:v>39426</c:v>
                </c:pt>
                <c:pt idx="1240">
                  <c:v>39427</c:v>
                </c:pt>
                <c:pt idx="1241">
                  <c:v>39428</c:v>
                </c:pt>
                <c:pt idx="1242">
                  <c:v>39429</c:v>
                </c:pt>
                <c:pt idx="1243">
                  <c:v>39430</c:v>
                </c:pt>
                <c:pt idx="1244">
                  <c:v>39431</c:v>
                </c:pt>
                <c:pt idx="1245">
                  <c:v>39432</c:v>
                </c:pt>
                <c:pt idx="1246">
                  <c:v>39433</c:v>
                </c:pt>
                <c:pt idx="1247">
                  <c:v>39434</c:v>
                </c:pt>
                <c:pt idx="1248">
                  <c:v>39435</c:v>
                </c:pt>
                <c:pt idx="1249">
                  <c:v>39436</c:v>
                </c:pt>
                <c:pt idx="1250">
                  <c:v>39437</c:v>
                </c:pt>
                <c:pt idx="1251">
                  <c:v>39438</c:v>
                </c:pt>
                <c:pt idx="1252">
                  <c:v>39439</c:v>
                </c:pt>
                <c:pt idx="1253">
                  <c:v>39440</c:v>
                </c:pt>
                <c:pt idx="1254">
                  <c:v>39441</c:v>
                </c:pt>
                <c:pt idx="1255">
                  <c:v>39442</c:v>
                </c:pt>
                <c:pt idx="1256">
                  <c:v>39443</c:v>
                </c:pt>
                <c:pt idx="1257">
                  <c:v>39444</c:v>
                </c:pt>
                <c:pt idx="1258">
                  <c:v>39445</c:v>
                </c:pt>
                <c:pt idx="1259">
                  <c:v>39446</c:v>
                </c:pt>
                <c:pt idx="1260">
                  <c:v>39447</c:v>
                </c:pt>
                <c:pt idx="1261">
                  <c:v>39448</c:v>
                </c:pt>
                <c:pt idx="1262">
                  <c:v>39449</c:v>
                </c:pt>
                <c:pt idx="1263">
                  <c:v>39450</c:v>
                </c:pt>
                <c:pt idx="1264">
                  <c:v>39451</c:v>
                </c:pt>
                <c:pt idx="1265">
                  <c:v>39452</c:v>
                </c:pt>
                <c:pt idx="1266">
                  <c:v>39453</c:v>
                </c:pt>
                <c:pt idx="1267">
                  <c:v>39454</c:v>
                </c:pt>
                <c:pt idx="1268">
                  <c:v>39455</c:v>
                </c:pt>
                <c:pt idx="1269">
                  <c:v>39456</c:v>
                </c:pt>
                <c:pt idx="1270">
                  <c:v>39457</c:v>
                </c:pt>
                <c:pt idx="1271">
                  <c:v>39458</c:v>
                </c:pt>
                <c:pt idx="1272">
                  <c:v>39459</c:v>
                </c:pt>
                <c:pt idx="1273">
                  <c:v>39460</c:v>
                </c:pt>
                <c:pt idx="1274">
                  <c:v>39461</c:v>
                </c:pt>
                <c:pt idx="1275">
                  <c:v>39462</c:v>
                </c:pt>
                <c:pt idx="1276">
                  <c:v>39463</c:v>
                </c:pt>
                <c:pt idx="1277">
                  <c:v>39464</c:v>
                </c:pt>
                <c:pt idx="1278">
                  <c:v>39465</c:v>
                </c:pt>
                <c:pt idx="1279">
                  <c:v>39466</c:v>
                </c:pt>
                <c:pt idx="1280">
                  <c:v>39467</c:v>
                </c:pt>
                <c:pt idx="1281">
                  <c:v>39468</c:v>
                </c:pt>
                <c:pt idx="1282">
                  <c:v>39469</c:v>
                </c:pt>
                <c:pt idx="1283">
                  <c:v>39470</c:v>
                </c:pt>
                <c:pt idx="1284">
                  <c:v>39471</c:v>
                </c:pt>
                <c:pt idx="1285">
                  <c:v>39472</c:v>
                </c:pt>
                <c:pt idx="1286">
                  <c:v>39473</c:v>
                </c:pt>
                <c:pt idx="1287">
                  <c:v>39474</c:v>
                </c:pt>
                <c:pt idx="1288">
                  <c:v>39475</c:v>
                </c:pt>
                <c:pt idx="1289">
                  <c:v>39476</c:v>
                </c:pt>
                <c:pt idx="1290">
                  <c:v>39477</c:v>
                </c:pt>
                <c:pt idx="1291">
                  <c:v>39478</c:v>
                </c:pt>
                <c:pt idx="1292">
                  <c:v>39479</c:v>
                </c:pt>
                <c:pt idx="1293">
                  <c:v>39480</c:v>
                </c:pt>
                <c:pt idx="1294">
                  <c:v>39481</c:v>
                </c:pt>
                <c:pt idx="1295">
                  <c:v>39482</c:v>
                </c:pt>
                <c:pt idx="1296">
                  <c:v>39483</c:v>
                </c:pt>
                <c:pt idx="1297">
                  <c:v>39484</c:v>
                </c:pt>
                <c:pt idx="1298">
                  <c:v>39485</c:v>
                </c:pt>
                <c:pt idx="1299">
                  <c:v>39486</c:v>
                </c:pt>
                <c:pt idx="1300">
                  <c:v>39487</c:v>
                </c:pt>
                <c:pt idx="1301">
                  <c:v>39488</c:v>
                </c:pt>
                <c:pt idx="1302">
                  <c:v>39489</c:v>
                </c:pt>
                <c:pt idx="1303">
                  <c:v>39490</c:v>
                </c:pt>
                <c:pt idx="1304">
                  <c:v>39491</c:v>
                </c:pt>
                <c:pt idx="1305">
                  <c:v>39492</c:v>
                </c:pt>
                <c:pt idx="1306">
                  <c:v>39493</c:v>
                </c:pt>
                <c:pt idx="1307">
                  <c:v>39494</c:v>
                </c:pt>
                <c:pt idx="1308">
                  <c:v>39495</c:v>
                </c:pt>
                <c:pt idx="1309">
                  <c:v>39496</c:v>
                </c:pt>
                <c:pt idx="1310">
                  <c:v>39497</c:v>
                </c:pt>
                <c:pt idx="1311">
                  <c:v>39498</c:v>
                </c:pt>
                <c:pt idx="1312">
                  <c:v>39499</c:v>
                </c:pt>
                <c:pt idx="1313">
                  <c:v>39500</c:v>
                </c:pt>
                <c:pt idx="1314">
                  <c:v>39501</c:v>
                </c:pt>
                <c:pt idx="1315">
                  <c:v>39502</c:v>
                </c:pt>
                <c:pt idx="1316">
                  <c:v>39503</c:v>
                </c:pt>
                <c:pt idx="1317">
                  <c:v>39504</c:v>
                </c:pt>
                <c:pt idx="1318">
                  <c:v>39505</c:v>
                </c:pt>
                <c:pt idx="1319">
                  <c:v>39506</c:v>
                </c:pt>
                <c:pt idx="1320">
                  <c:v>39507</c:v>
                </c:pt>
                <c:pt idx="1321">
                  <c:v>39508</c:v>
                </c:pt>
                <c:pt idx="1322">
                  <c:v>39509</c:v>
                </c:pt>
                <c:pt idx="1323">
                  <c:v>39510</c:v>
                </c:pt>
                <c:pt idx="1324">
                  <c:v>39511</c:v>
                </c:pt>
                <c:pt idx="1325">
                  <c:v>39512</c:v>
                </c:pt>
                <c:pt idx="1326">
                  <c:v>39513</c:v>
                </c:pt>
                <c:pt idx="1327">
                  <c:v>39514</c:v>
                </c:pt>
                <c:pt idx="1328">
                  <c:v>39515</c:v>
                </c:pt>
                <c:pt idx="1329">
                  <c:v>39516</c:v>
                </c:pt>
                <c:pt idx="1330">
                  <c:v>39517</c:v>
                </c:pt>
                <c:pt idx="1331">
                  <c:v>39518</c:v>
                </c:pt>
                <c:pt idx="1332">
                  <c:v>39519</c:v>
                </c:pt>
                <c:pt idx="1333">
                  <c:v>39520</c:v>
                </c:pt>
                <c:pt idx="1334">
                  <c:v>39521</c:v>
                </c:pt>
                <c:pt idx="1335">
                  <c:v>39522</c:v>
                </c:pt>
                <c:pt idx="1336">
                  <c:v>39523</c:v>
                </c:pt>
                <c:pt idx="1337">
                  <c:v>39524</c:v>
                </c:pt>
                <c:pt idx="1338">
                  <c:v>39525</c:v>
                </c:pt>
                <c:pt idx="1339">
                  <c:v>39526</c:v>
                </c:pt>
                <c:pt idx="1340">
                  <c:v>39527</c:v>
                </c:pt>
                <c:pt idx="1341">
                  <c:v>39528</c:v>
                </c:pt>
                <c:pt idx="1342">
                  <c:v>39529</c:v>
                </c:pt>
                <c:pt idx="1343">
                  <c:v>39530</c:v>
                </c:pt>
                <c:pt idx="1344">
                  <c:v>39531</c:v>
                </c:pt>
                <c:pt idx="1345">
                  <c:v>39532</c:v>
                </c:pt>
                <c:pt idx="1346">
                  <c:v>39533</c:v>
                </c:pt>
                <c:pt idx="1347">
                  <c:v>39534</c:v>
                </c:pt>
                <c:pt idx="1348">
                  <c:v>39535</c:v>
                </c:pt>
                <c:pt idx="1349">
                  <c:v>39536</c:v>
                </c:pt>
                <c:pt idx="1350">
                  <c:v>39537</c:v>
                </c:pt>
                <c:pt idx="1351">
                  <c:v>39538</c:v>
                </c:pt>
                <c:pt idx="1352">
                  <c:v>39539</c:v>
                </c:pt>
                <c:pt idx="1353">
                  <c:v>39540</c:v>
                </c:pt>
                <c:pt idx="1354">
                  <c:v>39541</c:v>
                </c:pt>
                <c:pt idx="1355">
                  <c:v>39542</c:v>
                </c:pt>
                <c:pt idx="1356">
                  <c:v>39543</c:v>
                </c:pt>
                <c:pt idx="1357">
                  <c:v>39544</c:v>
                </c:pt>
                <c:pt idx="1358">
                  <c:v>39545</c:v>
                </c:pt>
                <c:pt idx="1359">
                  <c:v>39546</c:v>
                </c:pt>
                <c:pt idx="1360">
                  <c:v>39547</c:v>
                </c:pt>
                <c:pt idx="1361">
                  <c:v>39548</c:v>
                </c:pt>
                <c:pt idx="1362">
                  <c:v>39549</c:v>
                </c:pt>
                <c:pt idx="1363">
                  <c:v>39550</c:v>
                </c:pt>
                <c:pt idx="1364">
                  <c:v>39551</c:v>
                </c:pt>
                <c:pt idx="1365">
                  <c:v>39552</c:v>
                </c:pt>
                <c:pt idx="1366">
                  <c:v>39553</c:v>
                </c:pt>
                <c:pt idx="1367">
                  <c:v>39554</c:v>
                </c:pt>
                <c:pt idx="1368">
                  <c:v>39555</c:v>
                </c:pt>
                <c:pt idx="1369">
                  <c:v>39556</c:v>
                </c:pt>
                <c:pt idx="1370">
                  <c:v>39557</c:v>
                </c:pt>
                <c:pt idx="1371">
                  <c:v>39558</c:v>
                </c:pt>
                <c:pt idx="1372">
                  <c:v>39559</c:v>
                </c:pt>
                <c:pt idx="1373">
                  <c:v>39560</c:v>
                </c:pt>
                <c:pt idx="1374">
                  <c:v>39561</c:v>
                </c:pt>
                <c:pt idx="1375">
                  <c:v>39562</c:v>
                </c:pt>
                <c:pt idx="1376">
                  <c:v>39563</c:v>
                </c:pt>
                <c:pt idx="1377">
                  <c:v>39564</c:v>
                </c:pt>
                <c:pt idx="1378">
                  <c:v>39565</c:v>
                </c:pt>
                <c:pt idx="1379">
                  <c:v>39566</c:v>
                </c:pt>
                <c:pt idx="1380">
                  <c:v>39567</c:v>
                </c:pt>
                <c:pt idx="1381">
                  <c:v>39568</c:v>
                </c:pt>
                <c:pt idx="1382">
                  <c:v>39569</c:v>
                </c:pt>
                <c:pt idx="1383">
                  <c:v>39570</c:v>
                </c:pt>
                <c:pt idx="1384">
                  <c:v>39571</c:v>
                </c:pt>
                <c:pt idx="1385">
                  <c:v>39572</c:v>
                </c:pt>
                <c:pt idx="1386">
                  <c:v>39573</c:v>
                </c:pt>
                <c:pt idx="1387">
                  <c:v>39574</c:v>
                </c:pt>
                <c:pt idx="1388">
                  <c:v>39575</c:v>
                </c:pt>
                <c:pt idx="1389">
                  <c:v>39576</c:v>
                </c:pt>
                <c:pt idx="1390">
                  <c:v>39577</c:v>
                </c:pt>
                <c:pt idx="1391">
                  <c:v>39578</c:v>
                </c:pt>
                <c:pt idx="1392">
                  <c:v>39579</c:v>
                </c:pt>
                <c:pt idx="1393">
                  <c:v>39580</c:v>
                </c:pt>
                <c:pt idx="1394">
                  <c:v>39581</c:v>
                </c:pt>
                <c:pt idx="1395">
                  <c:v>39582</c:v>
                </c:pt>
                <c:pt idx="1396">
                  <c:v>39583</c:v>
                </c:pt>
                <c:pt idx="1397">
                  <c:v>39584</c:v>
                </c:pt>
                <c:pt idx="1398">
                  <c:v>39585</c:v>
                </c:pt>
                <c:pt idx="1399">
                  <c:v>39586</c:v>
                </c:pt>
                <c:pt idx="1400">
                  <c:v>39587</c:v>
                </c:pt>
                <c:pt idx="1401">
                  <c:v>39588</c:v>
                </c:pt>
                <c:pt idx="1402">
                  <c:v>39589</c:v>
                </c:pt>
                <c:pt idx="1403">
                  <c:v>39590</c:v>
                </c:pt>
                <c:pt idx="1404">
                  <c:v>39591</c:v>
                </c:pt>
                <c:pt idx="1405">
                  <c:v>39592</c:v>
                </c:pt>
                <c:pt idx="1406">
                  <c:v>39593</c:v>
                </c:pt>
                <c:pt idx="1407">
                  <c:v>39594</c:v>
                </c:pt>
                <c:pt idx="1408">
                  <c:v>39595</c:v>
                </c:pt>
                <c:pt idx="1409">
                  <c:v>39596</c:v>
                </c:pt>
                <c:pt idx="1410">
                  <c:v>39597</c:v>
                </c:pt>
                <c:pt idx="1411">
                  <c:v>39598</c:v>
                </c:pt>
                <c:pt idx="1412">
                  <c:v>39599</c:v>
                </c:pt>
                <c:pt idx="1413">
                  <c:v>39600</c:v>
                </c:pt>
                <c:pt idx="1414">
                  <c:v>39601</c:v>
                </c:pt>
                <c:pt idx="1415">
                  <c:v>39602</c:v>
                </c:pt>
                <c:pt idx="1416">
                  <c:v>39603</c:v>
                </c:pt>
                <c:pt idx="1417">
                  <c:v>39604</c:v>
                </c:pt>
                <c:pt idx="1418">
                  <c:v>39605</c:v>
                </c:pt>
                <c:pt idx="1419">
                  <c:v>39606</c:v>
                </c:pt>
                <c:pt idx="1420">
                  <c:v>39607</c:v>
                </c:pt>
                <c:pt idx="1421">
                  <c:v>39608</c:v>
                </c:pt>
                <c:pt idx="1422">
                  <c:v>39609</c:v>
                </c:pt>
                <c:pt idx="1423">
                  <c:v>39610</c:v>
                </c:pt>
                <c:pt idx="1424">
                  <c:v>39611</c:v>
                </c:pt>
                <c:pt idx="1425">
                  <c:v>39612</c:v>
                </c:pt>
                <c:pt idx="1426">
                  <c:v>39613</c:v>
                </c:pt>
                <c:pt idx="1427">
                  <c:v>39614</c:v>
                </c:pt>
                <c:pt idx="1428">
                  <c:v>39615</c:v>
                </c:pt>
                <c:pt idx="1429">
                  <c:v>39616</c:v>
                </c:pt>
                <c:pt idx="1430">
                  <c:v>39617</c:v>
                </c:pt>
                <c:pt idx="1431">
                  <c:v>39618</c:v>
                </c:pt>
                <c:pt idx="1432">
                  <c:v>39619</c:v>
                </c:pt>
                <c:pt idx="1433">
                  <c:v>39620</c:v>
                </c:pt>
                <c:pt idx="1434">
                  <c:v>39621</c:v>
                </c:pt>
                <c:pt idx="1435">
                  <c:v>39622</c:v>
                </c:pt>
                <c:pt idx="1436">
                  <c:v>39623</c:v>
                </c:pt>
                <c:pt idx="1437">
                  <c:v>39624</c:v>
                </c:pt>
                <c:pt idx="1438">
                  <c:v>39625</c:v>
                </c:pt>
                <c:pt idx="1439">
                  <c:v>39626</c:v>
                </c:pt>
                <c:pt idx="1440">
                  <c:v>39627</c:v>
                </c:pt>
                <c:pt idx="1441">
                  <c:v>39628</c:v>
                </c:pt>
                <c:pt idx="1442">
                  <c:v>39629</c:v>
                </c:pt>
                <c:pt idx="1443">
                  <c:v>39630</c:v>
                </c:pt>
                <c:pt idx="1444">
                  <c:v>39631</c:v>
                </c:pt>
                <c:pt idx="1445">
                  <c:v>39632</c:v>
                </c:pt>
                <c:pt idx="1446">
                  <c:v>39633</c:v>
                </c:pt>
                <c:pt idx="1447">
                  <c:v>39634</c:v>
                </c:pt>
                <c:pt idx="1448">
                  <c:v>39635</c:v>
                </c:pt>
                <c:pt idx="1449">
                  <c:v>39636</c:v>
                </c:pt>
                <c:pt idx="1450">
                  <c:v>39637</c:v>
                </c:pt>
                <c:pt idx="1451">
                  <c:v>39638</c:v>
                </c:pt>
                <c:pt idx="1452">
                  <c:v>39639</c:v>
                </c:pt>
                <c:pt idx="1453">
                  <c:v>39640</c:v>
                </c:pt>
                <c:pt idx="1454">
                  <c:v>39641</c:v>
                </c:pt>
                <c:pt idx="1455">
                  <c:v>39642</c:v>
                </c:pt>
                <c:pt idx="1456">
                  <c:v>39643</c:v>
                </c:pt>
                <c:pt idx="1457">
                  <c:v>39644</c:v>
                </c:pt>
                <c:pt idx="1458">
                  <c:v>39645</c:v>
                </c:pt>
                <c:pt idx="1459">
                  <c:v>39646</c:v>
                </c:pt>
                <c:pt idx="1460">
                  <c:v>39647</c:v>
                </c:pt>
                <c:pt idx="1461">
                  <c:v>39648</c:v>
                </c:pt>
                <c:pt idx="1462">
                  <c:v>39649</c:v>
                </c:pt>
                <c:pt idx="1463">
                  <c:v>39650</c:v>
                </c:pt>
                <c:pt idx="1464">
                  <c:v>39651</c:v>
                </c:pt>
                <c:pt idx="1465">
                  <c:v>39652</c:v>
                </c:pt>
                <c:pt idx="1466">
                  <c:v>39653</c:v>
                </c:pt>
                <c:pt idx="1467">
                  <c:v>39654</c:v>
                </c:pt>
                <c:pt idx="1468">
                  <c:v>39655</c:v>
                </c:pt>
                <c:pt idx="1469">
                  <c:v>39656</c:v>
                </c:pt>
                <c:pt idx="1470">
                  <c:v>39657</c:v>
                </c:pt>
                <c:pt idx="1471">
                  <c:v>39658</c:v>
                </c:pt>
                <c:pt idx="1472">
                  <c:v>39659</c:v>
                </c:pt>
                <c:pt idx="1473">
                  <c:v>39660</c:v>
                </c:pt>
                <c:pt idx="1474">
                  <c:v>39661</c:v>
                </c:pt>
                <c:pt idx="1475">
                  <c:v>39662</c:v>
                </c:pt>
                <c:pt idx="1476">
                  <c:v>39663</c:v>
                </c:pt>
                <c:pt idx="1477">
                  <c:v>39664</c:v>
                </c:pt>
                <c:pt idx="1478">
                  <c:v>39665</c:v>
                </c:pt>
                <c:pt idx="1479">
                  <c:v>39666</c:v>
                </c:pt>
                <c:pt idx="1480">
                  <c:v>39667</c:v>
                </c:pt>
                <c:pt idx="1481">
                  <c:v>39668</c:v>
                </c:pt>
                <c:pt idx="1482">
                  <c:v>39669</c:v>
                </c:pt>
                <c:pt idx="1483">
                  <c:v>39670</c:v>
                </c:pt>
                <c:pt idx="1484">
                  <c:v>39671</c:v>
                </c:pt>
                <c:pt idx="1485">
                  <c:v>39672</c:v>
                </c:pt>
                <c:pt idx="1486">
                  <c:v>39673</c:v>
                </c:pt>
                <c:pt idx="1487">
                  <c:v>39674</c:v>
                </c:pt>
                <c:pt idx="1488">
                  <c:v>39675</c:v>
                </c:pt>
                <c:pt idx="1489">
                  <c:v>39676</c:v>
                </c:pt>
                <c:pt idx="1490">
                  <c:v>39677</c:v>
                </c:pt>
                <c:pt idx="1491">
                  <c:v>39678</c:v>
                </c:pt>
                <c:pt idx="1492">
                  <c:v>39679</c:v>
                </c:pt>
                <c:pt idx="1493">
                  <c:v>39680</c:v>
                </c:pt>
                <c:pt idx="1494">
                  <c:v>39681</c:v>
                </c:pt>
                <c:pt idx="1495">
                  <c:v>39682</c:v>
                </c:pt>
                <c:pt idx="1496">
                  <c:v>39683</c:v>
                </c:pt>
                <c:pt idx="1497">
                  <c:v>39684</c:v>
                </c:pt>
                <c:pt idx="1498">
                  <c:v>39685</c:v>
                </c:pt>
                <c:pt idx="1499">
                  <c:v>39686</c:v>
                </c:pt>
                <c:pt idx="1500">
                  <c:v>39687</c:v>
                </c:pt>
                <c:pt idx="1501">
                  <c:v>39688</c:v>
                </c:pt>
                <c:pt idx="1502">
                  <c:v>39689</c:v>
                </c:pt>
                <c:pt idx="1503">
                  <c:v>39690</c:v>
                </c:pt>
                <c:pt idx="1504">
                  <c:v>39691</c:v>
                </c:pt>
                <c:pt idx="1505">
                  <c:v>39692</c:v>
                </c:pt>
                <c:pt idx="1506">
                  <c:v>39693</c:v>
                </c:pt>
                <c:pt idx="1507">
                  <c:v>39694</c:v>
                </c:pt>
                <c:pt idx="1508">
                  <c:v>39695</c:v>
                </c:pt>
                <c:pt idx="1509">
                  <c:v>39696</c:v>
                </c:pt>
                <c:pt idx="1510">
                  <c:v>39697</c:v>
                </c:pt>
                <c:pt idx="1511">
                  <c:v>39698</c:v>
                </c:pt>
                <c:pt idx="1512">
                  <c:v>39699</c:v>
                </c:pt>
                <c:pt idx="1513">
                  <c:v>39700</c:v>
                </c:pt>
                <c:pt idx="1514">
                  <c:v>39701</c:v>
                </c:pt>
                <c:pt idx="1515">
                  <c:v>39702</c:v>
                </c:pt>
                <c:pt idx="1516">
                  <c:v>39703</c:v>
                </c:pt>
                <c:pt idx="1517">
                  <c:v>39704</c:v>
                </c:pt>
                <c:pt idx="1518">
                  <c:v>39705</c:v>
                </c:pt>
                <c:pt idx="1519">
                  <c:v>39706</c:v>
                </c:pt>
                <c:pt idx="1520">
                  <c:v>39707</c:v>
                </c:pt>
                <c:pt idx="1521">
                  <c:v>39708</c:v>
                </c:pt>
                <c:pt idx="1522">
                  <c:v>39709</c:v>
                </c:pt>
                <c:pt idx="1523">
                  <c:v>39710</c:v>
                </c:pt>
                <c:pt idx="1524">
                  <c:v>39711</c:v>
                </c:pt>
                <c:pt idx="1525">
                  <c:v>39712</c:v>
                </c:pt>
                <c:pt idx="1526">
                  <c:v>39713</c:v>
                </c:pt>
                <c:pt idx="1527">
                  <c:v>39714</c:v>
                </c:pt>
                <c:pt idx="1528">
                  <c:v>39715</c:v>
                </c:pt>
                <c:pt idx="1529">
                  <c:v>39716</c:v>
                </c:pt>
                <c:pt idx="1530">
                  <c:v>39717</c:v>
                </c:pt>
                <c:pt idx="1531">
                  <c:v>39718</c:v>
                </c:pt>
                <c:pt idx="1532">
                  <c:v>39719</c:v>
                </c:pt>
                <c:pt idx="1533">
                  <c:v>39720</c:v>
                </c:pt>
                <c:pt idx="1534">
                  <c:v>39721</c:v>
                </c:pt>
                <c:pt idx="1535">
                  <c:v>39722</c:v>
                </c:pt>
                <c:pt idx="1536">
                  <c:v>39723</c:v>
                </c:pt>
                <c:pt idx="1537">
                  <c:v>39724</c:v>
                </c:pt>
                <c:pt idx="1538">
                  <c:v>39725</c:v>
                </c:pt>
                <c:pt idx="1539">
                  <c:v>39726</c:v>
                </c:pt>
                <c:pt idx="1540">
                  <c:v>39727</c:v>
                </c:pt>
                <c:pt idx="1541">
                  <c:v>39728</c:v>
                </c:pt>
                <c:pt idx="1542">
                  <c:v>39729</c:v>
                </c:pt>
                <c:pt idx="1543">
                  <c:v>39730</c:v>
                </c:pt>
                <c:pt idx="1544">
                  <c:v>39731</c:v>
                </c:pt>
                <c:pt idx="1545">
                  <c:v>39732</c:v>
                </c:pt>
                <c:pt idx="1546">
                  <c:v>39733</c:v>
                </c:pt>
                <c:pt idx="1547">
                  <c:v>39734</c:v>
                </c:pt>
                <c:pt idx="1548">
                  <c:v>39735</c:v>
                </c:pt>
                <c:pt idx="1549">
                  <c:v>39736</c:v>
                </c:pt>
                <c:pt idx="1550">
                  <c:v>39737</c:v>
                </c:pt>
                <c:pt idx="1551">
                  <c:v>39738</c:v>
                </c:pt>
                <c:pt idx="1552">
                  <c:v>39739</c:v>
                </c:pt>
                <c:pt idx="1553">
                  <c:v>39740</c:v>
                </c:pt>
                <c:pt idx="1554">
                  <c:v>39741</c:v>
                </c:pt>
                <c:pt idx="1555">
                  <c:v>39742</c:v>
                </c:pt>
                <c:pt idx="1556">
                  <c:v>39743</c:v>
                </c:pt>
                <c:pt idx="1557">
                  <c:v>39744</c:v>
                </c:pt>
                <c:pt idx="1558">
                  <c:v>39745</c:v>
                </c:pt>
                <c:pt idx="1559">
                  <c:v>39746</c:v>
                </c:pt>
                <c:pt idx="1560">
                  <c:v>39747</c:v>
                </c:pt>
                <c:pt idx="1561">
                  <c:v>39748</c:v>
                </c:pt>
                <c:pt idx="1562">
                  <c:v>39749</c:v>
                </c:pt>
                <c:pt idx="1563">
                  <c:v>39750</c:v>
                </c:pt>
                <c:pt idx="1564">
                  <c:v>39751</c:v>
                </c:pt>
                <c:pt idx="1565">
                  <c:v>39752</c:v>
                </c:pt>
                <c:pt idx="1566">
                  <c:v>39753</c:v>
                </c:pt>
                <c:pt idx="1567">
                  <c:v>39754</c:v>
                </c:pt>
                <c:pt idx="1568">
                  <c:v>39755</c:v>
                </c:pt>
                <c:pt idx="1569">
                  <c:v>39756</c:v>
                </c:pt>
                <c:pt idx="1570">
                  <c:v>39757</c:v>
                </c:pt>
                <c:pt idx="1571">
                  <c:v>39758</c:v>
                </c:pt>
                <c:pt idx="1572">
                  <c:v>39759</c:v>
                </c:pt>
                <c:pt idx="1573">
                  <c:v>39760</c:v>
                </c:pt>
                <c:pt idx="1574">
                  <c:v>39761</c:v>
                </c:pt>
                <c:pt idx="1575">
                  <c:v>39762</c:v>
                </c:pt>
                <c:pt idx="1576">
                  <c:v>39763</c:v>
                </c:pt>
                <c:pt idx="1577">
                  <c:v>39764</c:v>
                </c:pt>
                <c:pt idx="1578">
                  <c:v>39765</c:v>
                </c:pt>
                <c:pt idx="1579">
                  <c:v>39766</c:v>
                </c:pt>
                <c:pt idx="1580">
                  <c:v>39767</c:v>
                </c:pt>
                <c:pt idx="1581">
                  <c:v>39768</c:v>
                </c:pt>
                <c:pt idx="1582">
                  <c:v>39769</c:v>
                </c:pt>
                <c:pt idx="1583">
                  <c:v>39770</c:v>
                </c:pt>
                <c:pt idx="1584">
                  <c:v>39771</c:v>
                </c:pt>
                <c:pt idx="1585">
                  <c:v>39772</c:v>
                </c:pt>
                <c:pt idx="1586">
                  <c:v>39773</c:v>
                </c:pt>
                <c:pt idx="1587">
                  <c:v>39774</c:v>
                </c:pt>
                <c:pt idx="1588">
                  <c:v>39775</c:v>
                </c:pt>
                <c:pt idx="1589">
                  <c:v>39776</c:v>
                </c:pt>
                <c:pt idx="1590">
                  <c:v>39777</c:v>
                </c:pt>
                <c:pt idx="1591">
                  <c:v>39778</c:v>
                </c:pt>
                <c:pt idx="1592">
                  <c:v>39779</c:v>
                </c:pt>
                <c:pt idx="1593">
                  <c:v>39780</c:v>
                </c:pt>
                <c:pt idx="1594">
                  <c:v>39781</c:v>
                </c:pt>
                <c:pt idx="1595">
                  <c:v>39782</c:v>
                </c:pt>
                <c:pt idx="1596">
                  <c:v>39783</c:v>
                </c:pt>
                <c:pt idx="1597">
                  <c:v>39784</c:v>
                </c:pt>
                <c:pt idx="1598">
                  <c:v>39785</c:v>
                </c:pt>
                <c:pt idx="1599">
                  <c:v>39786</c:v>
                </c:pt>
                <c:pt idx="1600">
                  <c:v>39787</c:v>
                </c:pt>
                <c:pt idx="1601">
                  <c:v>39788</c:v>
                </c:pt>
                <c:pt idx="1602">
                  <c:v>39789</c:v>
                </c:pt>
                <c:pt idx="1603">
                  <c:v>39790</c:v>
                </c:pt>
                <c:pt idx="1604">
                  <c:v>39791</c:v>
                </c:pt>
                <c:pt idx="1605">
                  <c:v>39792</c:v>
                </c:pt>
                <c:pt idx="1606">
                  <c:v>39793</c:v>
                </c:pt>
                <c:pt idx="1607">
                  <c:v>39794</c:v>
                </c:pt>
                <c:pt idx="1608">
                  <c:v>39795</c:v>
                </c:pt>
                <c:pt idx="1609">
                  <c:v>39796</c:v>
                </c:pt>
                <c:pt idx="1610">
                  <c:v>39797</c:v>
                </c:pt>
                <c:pt idx="1611">
                  <c:v>39798</c:v>
                </c:pt>
                <c:pt idx="1612">
                  <c:v>39799</c:v>
                </c:pt>
                <c:pt idx="1613">
                  <c:v>39800</c:v>
                </c:pt>
                <c:pt idx="1614">
                  <c:v>39801</c:v>
                </c:pt>
                <c:pt idx="1615">
                  <c:v>39802</c:v>
                </c:pt>
                <c:pt idx="1616">
                  <c:v>39803</c:v>
                </c:pt>
                <c:pt idx="1617">
                  <c:v>39804</c:v>
                </c:pt>
                <c:pt idx="1618">
                  <c:v>39805</c:v>
                </c:pt>
                <c:pt idx="1619">
                  <c:v>39806</c:v>
                </c:pt>
                <c:pt idx="1620">
                  <c:v>39807</c:v>
                </c:pt>
                <c:pt idx="1621">
                  <c:v>39808</c:v>
                </c:pt>
                <c:pt idx="1622">
                  <c:v>39809</c:v>
                </c:pt>
                <c:pt idx="1623">
                  <c:v>39810</c:v>
                </c:pt>
                <c:pt idx="1624">
                  <c:v>39811</c:v>
                </c:pt>
                <c:pt idx="1625">
                  <c:v>39812</c:v>
                </c:pt>
                <c:pt idx="1626">
                  <c:v>39813</c:v>
                </c:pt>
                <c:pt idx="1627">
                  <c:v>39814</c:v>
                </c:pt>
                <c:pt idx="1628">
                  <c:v>39815</c:v>
                </c:pt>
                <c:pt idx="1629">
                  <c:v>39816</c:v>
                </c:pt>
                <c:pt idx="1630">
                  <c:v>39817</c:v>
                </c:pt>
                <c:pt idx="1631">
                  <c:v>39818</c:v>
                </c:pt>
                <c:pt idx="1632">
                  <c:v>39819</c:v>
                </c:pt>
                <c:pt idx="1633">
                  <c:v>39820</c:v>
                </c:pt>
                <c:pt idx="1634">
                  <c:v>39821</c:v>
                </c:pt>
                <c:pt idx="1635">
                  <c:v>39822</c:v>
                </c:pt>
                <c:pt idx="1636">
                  <c:v>39823</c:v>
                </c:pt>
                <c:pt idx="1637">
                  <c:v>39824</c:v>
                </c:pt>
                <c:pt idx="1638">
                  <c:v>39825</c:v>
                </c:pt>
                <c:pt idx="1639">
                  <c:v>39826</c:v>
                </c:pt>
                <c:pt idx="1640">
                  <c:v>39827</c:v>
                </c:pt>
                <c:pt idx="1641">
                  <c:v>39828</c:v>
                </c:pt>
                <c:pt idx="1642">
                  <c:v>39829</c:v>
                </c:pt>
                <c:pt idx="1643">
                  <c:v>39830</c:v>
                </c:pt>
                <c:pt idx="1644">
                  <c:v>39831</c:v>
                </c:pt>
                <c:pt idx="1645">
                  <c:v>39832</c:v>
                </c:pt>
                <c:pt idx="1646">
                  <c:v>39833</c:v>
                </c:pt>
                <c:pt idx="1647">
                  <c:v>39834</c:v>
                </c:pt>
                <c:pt idx="1648">
                  <c:v>39835</c:v>
                </c:pt>
                <c:pt idx="1649">
                  <c:v>39836</c:v>
                </c:pt>
                <c:pt idx="1650">
                  <c:v>39837</c:v>
                </c:pt>
                <c:pt idx="1651">
                  <c:v>39838</c:v>
                </c:pt>
                <c:pt idx="1652">
                  <c:v>39839</c:v>
                </c:pt>
                <c:pt idx="1653">
                  <c:v>39840</c:v>
                </c:pt>
                <c:pt idx="1654">
                  <c:v>39841</c:v>
                </c:pt>
                <c:pt idx="1655">
                  <c:v>39842</c:v>
                </c:pt>
                <c:pt idx="1656">
                  <c:v>39843</c:v>
                </c:pt>
                <c:pt idx="1657">
                  <c:v>39844</c:v>
                </c:pt>
                <c:pt idx="1658">
                  <c:v>39845</c:v>
                </c:pt>
                <c:pt idx="1659">
                  <c:v>39846</c:v>
                </c:pt>
                <c:pt idx="1660">
                  <c:v>39847</c:v>
                </c:pt>
                <c:pt idx="1661">
                  <c:v>39848</c:v>
                </c:pt>
                <c:pt idx="1662">
                  <c:v>39849</c:v>
                </c:pt>
                <c:pt idx="1663">
                  <c:v>39850</c:v>
                </c:pt>
                <c:pt idx="1664">
                  <c:v>39851</c:v>
                </c:pt>
                <c:pt idx="1665">
                  <c:v>39852</c:v>
                </c:pt>
                <c:pt idx="1666">
                  <c:v>39853</c:v>
                </c:pt>
                <c:pt idx="1667">
                  <c:v>39854</c:v>
                </c:pt>
                <c:pt idx="1668">
                  <c:v>39855</c:v>
                </c:pt>
                <c:pt idx="1669">
                  <c:v>39856</c:v>
                </c:pt>
                <c:pt idx="1670">
                  <c:v>39857</c:v>
                </c:pt>
                <c:pt idx="1671">
                  <c:v>39858</c:v>
                </c:pt>
                <c:pt idx="1672">
                  <c:v>39859</c:v>
                </c:pt>
                <c:pt idx="1673">
                  <c:v>39860</c:v>
                </c:pt>
                <c:pt idx="1674">
                  <c:v>39861</c:v>
                </c:pt>
                <c:pt idx="1675">
                  <c:v>39862</c:v>
                </c:pt>
                <c:pt idx="1676">
                  <c:v>39863</c:v>
                </c:pt>
                <c:pt idx="1677">
                  <c:v>39864</c:v>
                </c:pt>
                <c:pt idx="1678">
                  <c:v>39865</c:v>
                </c:pt>
                <c:pt idx="1679">
                  <c:v>39866</c:v>
                </c:pt>
                <c:pt idx="1680">
                  <c:v>39867</c:v>
                </c:pt>
                <c:pt idx="1681">
                  <c:v>39868</c:v>
                </c:pt>
                <c:pt idx="1682">
                  <c:v>39869</c:v>
                </c:pt>
                <c:pt idx="1683">
                  <c:v>39870</c:v>
                </c:pt>
                <c:pt idx="1684">
                  <c:v>39871</c:v>
                </c:pt>
                <c:pt idx="1685">
                  <c:v>39872</c:v>
                </c:pt>
                <c:pt idx="1686">
                  <c:v>39873</c:v>
                </c:pt>
                <c:pt idx="1687">
                  <c:v>39874</c:v>
                </c:pt>
                <c:pt idx="1688">
                  <c:v>39875</c:v>
                </c:pt>
                <c:pt idx="1689">
                  <c:v>39876</c:v>
                </c:pt>
                <c:pt idx="1690">
                  <c:v>39877</c:v>
                </c:pt>
                <c:pt idx="1691">
                  <c:v>39878</c:v>
                </c:pt>
                <c:pt idx="1692">
                  <c:v>39879</c:v>
                </c:pt>
                <c:pt idx="1693">
                  <c:v>39880</c:v>
                </c:pt>
                <c:pt idx="1694">
                  <c:v>39881</c:v>
                </c:pt>
                <c:pt idx="1695">
                  <c:v>39882</c:v>
                </c:pt>
                <c:pt idx="1696">
                  <c:v>39883</c:v>
                </c:pt>
                <c:pt idx="1697">
                  <c:v>39884</c:v>
                </c:pt>
                <c:pt idx="1698">
                  <c:v>39885</c:v>
                </c:pt>
                <c:pt idx="1699">
                  <c:v>39886</c:v>
                </c:pt>
                <c:pt idx="1700">
                  <c:v>39887</c:v>
                </c:pt>
                <c:pt idx="1701">
                  <c:v>39888</c:v>
                </c:pt>
                <c:pt idx="1702">
                  <c:v>39889</c:v>
                </c:pt>
                <c:pt idx="1703">
                  <c:v>39890</c:v>
                </c:pt>
                <c:pt idx="1704">
                  <c:v>39891</c:v>
                </c:pt>
                <c:pt idx="1705">
                  <c:v>39892</c:v>
                </c:pt>
                <c:pt idx="1706">
                  <c:v>39893</c:v>
                </c:pt>
                <c:pt idx="1707">
                  <c:v>39894</c:v>
                </c:pt>
                <c:pt idx="1708">
                  <c:v>39895</c:v>
                </c:pt>
                <c:pt idx="1709">
                  <c:v>39896</c:v>
                </c:pt>
                <c:pt idx="1710">
                  <c:v>39897</c:v>
                </c:pt>
                <c:pt idx="1711">
                  <c:v>39898</c:v>
                </c:pt>
                <c:pt idx="1712">
                  <c:v>39899</c:v>
                </c:pt>
                <c:pt idx="1713">
                  <c:v>39900</c:v>
                </c:pt>
                <c:pt idx="1714">
                  <c:v>39901</c:v>
                </c:pt>
                <c:pt idx="1715">
                  <c:v>39902</c:v>
                </c:pt>
                <c:pt idx="1716">
                  <c:v>39903</c:v>
                </c:pt>
                <c:pt idx="1717">
                  <c:v>39904</c:v>
                </c:pt>
                <c:pt idx="1718">
                  <c:v>39905</c:v>
                </c:pt>
                <c:pt idx="1719">
                  <c:v>39906</c:v>
                </c:pt>
                <c:pt idx="1720">
                  <c:v>39907</c:v>
                </c:pt>
                <c:pt idx="1721">
                  <c:v>39908</c:v>
                </c:pt>
                <c:pt idx="1722">
                  <c:v>39909</c:v>
                </c:pt>
                <c:pt idx="1723">
                  <c:v>39910</c:v>
                </c:pt>
                <c:pt idx="1724">
                  <c:v>39911</c:v>
                </c:pt>
                <c:pt idx="1725">
                  <c:v>39912</c:v>
                </c:pt>
                <c:pt idx="1726">
                  <c:v>39913</c:v>
                </c:pt>
                <c:pt idx="1727">
                  <c:v>39914</c:v>
                </c:pt>
                <c:pt idx="1728">
                  <c:v>39915</c:v>
                </c:pt>
                <c:pt idx="1729">
                  <c:v>39916</c:v>
                </c:pt>
                <c:pt idx="1730">
                  <c:v>39917</c:v>
                </c:pt>
                <c:pt idx="1731">
                  <c:v>39918</c:v>
                </c:pt>
                <c:pt idx="1732">
                  <c:v>39919</c:v>
                </c:pt>
                <c:pt idx="1733">
                  <c:v>39920</c:v>
                </c:pt>
                <c:pt idx="1734">
                  <c:v>39921</c:v>
                </c:pt>
                <c:pt idx="1735">
                  <c:v>39922</c:v>
                </c:pt>
                <c:pt idx="1736">
                  <c:v>39923</c:v>
                </c:pt>
                <c:pt idx="1737">
                  <c:v>39924</c:v>
                </c:pt>
                <c:pt idx="1738">
                  <c:v>39925</c:v>
                </c:pt>
                <c:pt idx="1739">
                  <c:v>39926</c:v>
                </c:pt>
                <c:pt idx="1740">
                  <c:v>39927</c:v>
                </c:pt>
                <c:pt idx="1741">
                  <c:v>39928</c:v>
                </c:pt>
                <c:pt idx="1742">
                  <c:v>39929</c:v>
                </c:pt>
                <c:pt idx="1743">
                  <c:v>39930</c:v>
                </c:pt>
                <c:pt idx="1744">
                  <c:v>39931</c:v>
                </c:pt>
                <c:pt idx="1745">
                  <c:v>39932</c:v>
                </c:pt>
                <c:pt idx="1746">
                  <c:v>39933</c:v>
                </c:pt>
                <c:pt idx="1747">
                  <c:v>39934</c:v>
                </c:pt>
                <c:pt idx="1748">
                  <c:v>39935</c:v>
                </c:pt>
                <c:pt idx="1749">
                  <c:v>39936</c:v>
                </c:pt>
                <c:pt idx="1750">
                  <c:v>39937</c:v>
                </c:pt>
                <c:pt idx="1751">
                  <c:v>39938</c:v>
                </c:pt>
                <c:pt idx="1752">
                  <c:v>39939</c:v>
                </c:pt>
                <c:pt idx="1753">
                  <c:v>39940</c:v>
                </c:pt>
                <c:pt idx="1754">
                  <c:v>39941</c:v>
                </c:pt>
                <c:pt idx="1755">
                  <c:v>39942</c:v>
                </c:pt>
                <c:pt idx="1756">
                  <c:v>39943</c:v>
                </c:pt>
                <c:pt idx="1757">
                  <c:v>39944</c:v>
                </c:pt>
                <c:pt idx="1758">
                  <c:v>39945</c:v>
                </c:pt>
                <c:pt idx="1759">
                  <c:v>39946</c:v>
                </c:pt>
                <c:pt idx="1760">
                  <c:v>39947</c:v>
                </c:pt>
                <c:pt idx="1761">
                  <c:v>39948</c:v>
                </c:pt>
                <c:pt idx="1762">
                  <c:v>39949</c:v>
                </c:pt>
                <c:pt idx="1763">
                  <c:v>39950</c:v>
                </c:pt>
                <c:pt idx="1764">
                  <c:v>39951</c:v>
                </c:pt>
                <c:pt idx="1765">
                  <c:v>39952</c:v>
                </c:pt>
                <c:pt idx="1766">
                  <c:v>39954</c:v>
                </c:pt>
                <c:pt idx="1767">
                  <c:v>39955</c:v>
                </c:pt>
                <c:pt idx="1768">
                  <c:v>39956</c:v>
                </c:pt>
                <c:pt idx="1769">
                  <c:v>39957</c:v>
                </c:pt>
                <c:pt idx="1770">
                  <c:v>39958</c:v>
                </c:pt>
                <c:pt idx="1771">
                  <c:v>39959</c:v>
                </c:pt>
                <c:pt idx="1772">
                  <c:v>39960</c:v>
                </c:pt>
                <c:pt idx="1773">
                  <c:v>39961</c:v>
                </c:pt>
                <c:pt idx="1774">
                  <c:v>39962</c:v>
                </c:pt>
                <c:pt idx="1775">
                  <c:v>39963</c:v>
                </c:pt>
                <c:pt idx="1776">
                  <c:v>39964</c:v>
                </c:pt>
                <c:pt idx="1777">
                  <c:v>39965</c:v>
                </c:pt>
                <c:pt idx="1778">
                  <c:v>39966</c:v>
                </c:pt>
                <c:pt idx="1779">
                  <c:v>39967</c:v>
                </c:pt>
                <c:pt idx="1780">
                  <c:v>39968</c:v>
                </c:pt>
                <c:pt idx="1781">
                  <c:v>39969</c:v>
                </c:pt>
                <c:pt idx="1782">
                  <c:v>39970</c:v>
                </c:pt>
                <c:pt idx="1783">
                  <c:v>39971</c:v>
                </c:pt>
                <c:pt idx="1784">
                  <c:v>39972</c:v>
                </c:pt>
                <c:pt idx="1785">
                  <c:v>39973</c:v>
                </c:pt>
                <c:pt idx="1786">
                  <c:v>39974</c:v>
                </c:pt>
                <c:pt idx="1787">
                  <c:v>39975</c:v>
                </c:pt>
                <c:pt idx="1788">
                  <c:v>39976</c:v>
                </c:pt>
                <c:pt idx="1789">
                  <c:v>39977</c:v>
                </c:pt>
                <c:pt idx="1790">
                  <c:v>39978</c:v>
                </c:pt>
                <c:pt idx="1791">
                  <c:v>39979</c:v>
                </c:pt>
                <c:pt idx="1792">
                  <c:v>39980</c:v>
                </c:pt>
                <c:pt idx="1793">
                  <c:v>39981</c:v>
                </c:pt>
                <c:pt idx="1794">
                  <c:v>39982</c:v>
                </c:pt>
                <c:pt idx="1795">
                  <c:v>39983</c:v>
                </c:pt>
                <c:pt idx="1796">
                  <c:v>39984</c:v>
                </c:pt>
                <c:pt idx="1797">
                  <c:v>39985</c:v>
                </c:pt>
                <c:pt idx="1798">
                  <c:v>39986</c:v>
                </c:pt>
                <c:pt idx="1799">
                  <c:v>39987</c:v>
                </c:pt>
                <c:pt idx="1800">
                  <c:v>39988</c:v>
                </c:pt>
                <c:pt idx="1801">
                  <c:v>39989</c:v>
                </c:pt>
                <c:pt idx="1802">
                  <c:v>39990</c:v>
                </c:pt>
                <c:pt idx="1803">
                  <c:v>39991</c:v>
                </c:pt>
                <c:pt idx="1804">
                  <c:v>39992</c:v>
                </c:pt>
                <c:pt idx="1805">
                  <c:v>39993</c:v>
                </c:pt>
                <c:pt idx="1806">
                  <c:v>39994</c:v>
                </c:pt>
                <c:pt idx="1807">
                  <c:v>39995</c:v>
                </c:pt>
                <c:pt idx="1808">
                  <c:v>39996</c:v>
                </c:pt>
                <c:pt idx="1809">
                  <c:v>39997</c:v>
                </c:pt>
                <c:pt idx="1810">
                  <c:v>39998</c:v>
                </c:pt>
                <c:pt idx="1811">
                  <c:v>39999</c:v>
                </c:pt>
                <c:pt idx="1812">
                  <c:v>40000</c:v>
                </c:pt>
                <c:pt idx="1813">
                  <c:v>40001</c:v>
                </c:pt>
                <c:pt idx="1814">
                  <c:v>40002</c:v>
                </c:pt>
                <c:pt idx="1815">
                  <c:v>40003</c:v>
                </c:pt>
                <c:pt idx="1816">
                  <c:v>40004</c:v>
                </c:pt>
                <c:pt idx="1817">
                  <c:v>40005</c:v>
                </c:pt>
                <c:pt idx="1818">
                  <c:v>40006</c:v>
                </c:pt>
                <c:pt idx="1819">
                  <c:v>40007</c:v>
                </c:pt>
                <c:pt idx="1820">
                  <c:v>40008</c:v>
                </c:pt>
                <c:pt idx="1821">
                  <c:v>40009</c:v>
                </c:pt>
                <c:pt idx="1822">
                  <c:v>40010</c:v>
                </c:pt>
                <c:pt idx="1823">
                  <c:v>40011</c:v>
                </c:pt>
                <c:pt idx="1824">
                  <c:v>40012</c:v>
                </c:pt>
                <c:pt idx="1825">
                  <c:v>40013</c:v>
                </c:pt>
                <c:pt idx="1826">
                  <c:v>40014</c:v>
                </c:pt>
                <c:pt idx="1827">
                  <c:v>40015</c:v>
                </c:pt>
                <c:pt idx="1828">
                  <c:v>40016</c:v>
                </c:pt>
                <c:pt idx="1829">
                  <c:v>40017</c:v>
                </c:pt>
                <c:pt idx="1830">
                  <c:v>40018</c:v>
                </c:pt>
                <c:pt idx="1831">
                  <c:v>40019</c:v>
                </c:pt>
                <c:pt idx="1832">
                  <c:v>40020</c:v>
                </c:pt>
                <c:pt idx="1833">
                  <c:v>40021</c:v>
                </c:pt>
                <c:pt idx="1834">
                  <c:v>40022</c:v>
                </c:pt>
                <c:pt idx="1835">
                  <c:v>40023</c:v>
                </c:pt>
                <c:pt idx="1836">
                  <c:v>40024</c:v>
                </c:pt>
                <c:pt idx="1837">
                  <c:v>40025</c:v>
                </c:pt>
                <c:pt idx="1838">
                  <c:v>40026</c:v>
                </c:pt>
                <c:pt idx="1839">
                  <c:v>40027</c:v>
                </c:pt>
                <c:pt idx="1840">
                  <c:v>40028</c:v>
                </c:pt>
                <c:pt idx="1841">
                  <c:v>40029</c:v>
                </c:pt>
                <c:pt idx="1842">
                  <c:v>40030</c:v>
                </c:pt>
                <c:pt idx="1843">
                  <c:v>40031</c:v>
                </c:pt>
                <c:pt idx="1844">
                  <c:v>40032</c:v>
                </c:pt>
                <c:pt idx="1845">
                  <c:v>40033</c:v>
                </c:pt>
                <c:pt idx="1846">
                  <c:v>40034</c:v>
                </c:pt>
                <c:pt idx="1847">
                  <c:v>40035</c:v>
                </c:pt>
                <c:pt idx="1848">
                  <c:v>40036</c:v>
                </c:pt>
                <c:pt idx="1849">
                  <c:v>40037</c:v>
                </c:pt>
                <c:pt idx="1850">
                  <c:v>40038</c:v>
                </c:pt>
                <c:pt idx="1851">
                  <c:v>40039</c:v>
                </c:pt>
                <c:pt idx="1852">
                  <c:v>40040</c:v>
                </c:pt>
                <c:pt idx="1853">
                  <c:v>40041</c:v>
                </c:pt>
                <c:pt idx="1854">
                  <c:v>40042</c:v>
                </c:pt>
                <c:pt idx="1855">
                  <c:v>40043</c:v>
                </c:pt>
                <c:pt idx="1856">
                  <c:v>40044</c:v>
                </c:pt>
                <c:pt idx="1857">
                  <c:v>40045</c:v>
                </c:pt>
                <c:pt idx="1858">
                  <c:v>40046</c:v>
                </c:pt>
                <c:pt idx="1859">
                  <c:v>40047</c:v>
                </c:pt>
                <c:pt idx="1860">
                  <c:v>40048</c:v>
                </c:pt>
                <c:pt idx="1861">
                  <c:v>40049</c:v>
                </c:pt>
                <c:pt idx="1862">
                  <c:v>40050</c:v>
                </c:pt>
                <c:pt idx="1863">
                  <c:v>40051</c:v>
                </c:pt>
                <c:pt idx="1864">
                  <c:v>40052</c:v>
                </c:pt>
                <c:pt idx="1865">
                  <c:v>40053</c:v>
                </c:pt>
                <c:pt idx="1866">
                  <c:v>40054</c:v>
                </c:pt>
                <c:pt idx="1867">
                  <c:v>40055</c:v>
                </c:pt>
                <c:pt idx="1868">
                  <c:v>40056</c:v>
                </c:pt>
                <c:pt idx="1869">
                  <c:v>40057</c:v>
                </c:pt>
                <c:pt idx="1870">
                  <c:v>40058</c:v>
                </c:pt>
                <c:pt idx="1871">
                  <c:v>40059</c:v>
                </c:pt>
                <c:pt idx="1872">
                  <c:v>40060</c:v>
                </c:pt>
                <c:pt idx="1873">
                  <c:v>40061</c:v>
                </c:pt>
                <c:pt idx="1874">
                  <c:v>40062</c:v>
                </c:pt>
                <c:pt idx="1875">
                  <c:v>40063</c:v>
                </c:pt>
                <c:pt idx="1876">
                  <c:v>40064</c:v>
                </c:pt>
                <c:pt idx="1877">
                  <c:v>40065</c:v>
                </c:pt>
                <c:pt idx="1878">
                  <c:v>40066</c:v>
                </c:pt>
                <c:pt idx="1879">
                  <c:v>40067</c:v>
                </c:pt>
                <c:pt idx="1880">
                  <c:v>40068</c:v>
                </c:pt>
                <c:pt idx="1881">
                  <c:v>40069</c:v>
                </c:pt>
                <c:pt idx="1882">
                  <c:v>40070</c:v>
                </c:pt>
                <c:pt idx="1883">
                  <c:v>40071</c:v>
                </c:pt>
                <c:pt idx="1884">
                  <c:v>40072</c:v>
                </c:pt>
                <c:pt idx="1885">
                  <c:v>40073</c:v>
                </c:pt>
                <c:pt idx="1886">
                  <c:v>40074</c:v>
                </c:pt>
                <c:pt idx="1887">
                  <c:v>40075</c:v>
                </c:pt>
                <c:pt idx="1888">
                  <c:v>40076</c:v>
                </c:pt>
                <c:pt idx="1889">
                  <c:v>40077</c:v>
                </c:pt>
                <c:pt idx="1890">
                  <c:v>40078</c:v>
                </c:pt>
                <c:pt idx="1891">
                  <c:v>40079</c:v>
                </c:pt>
                <c:pt idx="1892">
                  <c:v>40080</c:v>
                </c:pt>
                <c:pt idx="1893">
                  <c:v>40081</c:v>
                </c:pt>
                <c:pt idx="1894">
                  <c:v>40082</c:v>
                </c:pt>
                <c:pt idx="1895">
                  <c:v>40083</c:v>
                </c:pt>
                <c:pt idx="1896">
                  <c:v>40084</c:v>
                </c:pt>
                <c:pt idx="1897">
                  <c:v>40085</c:v>
                </c:pt>
                <c:pt idx="1898">
                  <c:v>40086</c:v>
                </c:pt>
                <c:pt idx="1899">
                  <c:v>40087</c:v>
                </c:pt>
                <c:pt idx="1900">
                  <c:v>40088</c:v>
                </c:pt>
                <c:pt idx="1901">
                  <c:v>40089</c:v>
                </c:pt>
                <c:pt idx="1902">
                  <c:v>40090</c:v>
                </c:pt>
                <c:pt idx="1903">
                  <c:v>40091</c:v>
                </c:pt>
                <c:pt idx="1904">
                  <c:v>40092</c:v>
                </c:pt>
                <c:pt idx="1905">
                  <c:v>40093</c:v>
                </c:pt>
                <c:pt idx="1906">
                  <c:v>40094</c:v>
                </c:pt>
                <c:pt idx="1907">
                  <c:v>40095</c:v>
                </c:pt>
                <c:pt idx="1908">
                  <c:v>40096</c:v>
                </c:pt>
                <c:pt idx="1909">
                  <c:v>40097</c:v>
                </c:pt>
                <c:pt idx="1910">
                  <c:v>40098</c:v>
                </c:pt>
                <c:pt idx="1911">
                  <c:v>40099</c:v>
                </c:pt>
                <c:pt idx="1912">
                  <c:v>40100</c:v>
                </c:pt>
                <c:pt idx="1913">
                  <c:v>40101</c:v>
                </c:pt>
                <c:pt idx="1914">
                  <c:v>40102</c:v>
                </c:pt>
                <c:pt idx="1915">
                  <c:v>40103</c:v>
                </c:pt>
                <c:pt idx="1916">
                  <c:v>40104</c:v>
                </c:pt>
                <c:pt idx="1917">
                  <c:v>40105</c:v>
                </c:pt>
                <c:pt idx="1918">
                  <c:v>40106</c:v>
                </c:pt>
                <c:pt idx="1919">
                  <c:v>40107</c:v>
                </c:pt>
                <c:pt idx="1920">
                  <c:v>40108</c:v>
                </c:pt>
                <c:pt idx="1921">
                  <c:v>40109</c:v>
                </c:pt>
                <c:pt idx="1922">
                  <c:v>40110</c:v>
                </c:pt>
                <c:pt idx="1923">
                  <c:v>40111</c:v>
                </c:pt>
                <c:pt idx="1924">
                  <c:v>40112</c:v>
                </c:pt>
                <c:pt idx="1925">
                  <c:v>40113</c:v>
                </c:pt>
                <c:pt idx="1926">
                  <c:v>40114</c:v>
                </c:pt>
                <c:pt idx="1927">
                  <c:v>40115</c:v>
                </c:pt>
                <c:pt idx="1928">
                  <c:v>40116</c:v>
                </c:pt>
                <c:pt idx="1929">
                  <c:v>40117</c:v>
                </c:pt>
                <c:pt idx="1930">
                  <c:v>40118</c:v>
                </c:pt>
                <c:pt idx="1931">
                  <c:v>40119</c:v>
                </c:pt>
                <c:pt idx="1932">
                  <c:v>40120</c:v>
                </c:pt>
                <c:pt idx="1933">
                  <c:v>40121</c:v>
                </c:pt>
                <c:pt idx="1934">
                  <c:v>40122</c:v>
                </c:pt>
                <c:pt idx="1935">
                  <c:v>40123</c:v>
                </c:pt>
                <c:pt idx="1936">
                  <c:v>40124</c:v>
                </c:pt>
                <c:pt idx="1937">
                  <c:v>40125</c:v>
                </c:pt>
                <c:pt idx="1938">
                  <c:v>40126</c:v>
                </c:pt>
                <c:pt idx="1939">
                  <c:v>40127</c:v>
                </c:pt>
                <c:pt idx="1940">
                  <c:v>40128</c:v>
                </c:pt>
                <c:pt idx="1941">
                  <c:v>40129</c:v>
                </c:pt>
                <c:pt idx="1942">
                  <c:v>40130</c:v>
                </c:pt>
                <c:pt idx="1943">
                  <c:v>40131</c:v>
                </c:pt>
                <c:pt idx="1944">
                  <c:v>40132</c:v>
                </c:pt>
                <c:pt idx="1945">
                  <c:v>40133</c:v>
                </c:pt>
                <c:pt idx="1946">
                  <c:v>40134</c:v>
                </c:pt>
                <c:pt idx="1947">
                  <c:v>40135</c:v>
                </c:pt>
                <c:pt idx="1948">
                  <c:v>40136</c:v>
                </c:pt>
                <c:pt idx="1949">
                  <c:v>40137</c:v>
                </c:pt>
                <c:pt idx="1950">
                  <c:v>40138</c:v>
                </c:pt>
                <c:pt idx="1951">
                  <c:v>40139</c:v>
                </c:pt>
                <c:pt idx="1952">
                  <c:v>40140</c:v>
                </c:pt>
                <c:pt idx="1953">
                  <c:v>40141</c:v>
                </c:pt>
                <c:pt idx="1954">
                  <c:v>40142</c:v>
                </c:pt>
                <c:pt idx="1955">
                  <c:v>40143</c:v>
                </c:pt>
                <c:pt idx="1956">
                  <c:v>40144</c:v>
                </c:pt>
                <c:pt idx="1957">
                  <c:v>40145</c:v>
                </c:pt>
                <c:pt idx="1958">
                  <c:v>40146</c:v>
                </c:pt>
                <c:pt idx="1959">
                  <c:v>40147</c:v>
                </c:pt>
                <c:pt idx="1960">
                  <c:v>40148</c:v>
                </c:pt>
                <c:pt idx="1961">
                  <c:v>40149</c:v>
                </c:pt>
                <c:pt idx="1962">
                  <c:v>40150</c:v>
                </c:pt>
                <c:pt idx="1963">
                  <c:v>40151</c:v>
                </c:pt>
                <c:pt idx="1964">
                  <c:v>40152</c:v>
                </c:pt>
                <c:pt idx="1965">
                  <c:v>40153</c:v>
                </c:pt>
                <c:pt idx="1966">
                  <c:v>40154</c:v>
                </c:pt>
                <c:pt idx="1967">
                  <c:v>40155</c:v>
                </c:pt>
                <c:pt idx="1968">
                  <c:v>40156</c:v>
                </c:pt>
                <c:pt idx="1969">
                  <c:v>40157</c:v>
                </c:pt>
                <c:pt idx="1970">
                  <c:v>40158</c:v>
                </c:pt>
                <c:pt idx="1971">
                  <c:v>40159</c:v>
                </c:pt>
                <c:pt idx="1972">
                  <c:v>40160</c:v>
                </c:pt>
                <c:pt idx="1973">
                  <c:v>40161</c:v>
                </c:pt>
                <c:pt idx="1974">
                  <c:v>40162</c:v>
                </c:pt>
                <c:pt idx="1975">
                  <c:v>40163</c:v>
                </c:pt>
                <c:pt idx="1976">
                  <c:v>40164</c:v>
                </c:pt>
                <c:pt idx="1977">
                  <c:v>40165</c:v>
                </c:pt>
                <c:pt idx="1978">
                  <c:v>40166</c:v>
                </c:pt>
                <c:pt idx="1979">
                  <c:v>40167</c:v>
                </c:pt>
                <c:pt idx="1980">
                  <c:v>40168</c:v>
                </c:pt>
                <c:pt idx="1981">
                  <c:v>40169</c:v>
                </c:pt>
                <c:pt idx="1982">
                  <c:v>40170</c:v>
                </c:pt>
                <c:pt idx="1983">
                  <c:v>40171</c:v>
                </c:pt>
                <c:pt idx="1984">
                  <c:v>40172</c:v>
                </c:pt>
                <c:pt idx="1985">
                  <c:v>40173</c:v>
                </c:pt>
                <c:pt idx="1986">
                  <c:v>40174</c:v>
                </c:pt>
                <c:pt idx="1987">
                  <c:v>40175</c:v>
                </c:pt>
                <c:pt idx="1988">
                  <c:v>40176</c:v>
                </c:pt>
                <c:pt idx="1989">
                  <c:v>40177</c:v>
                </c:pt>
                <c:pt idx="1990">
                  <c:v>40178</c:v>
                </c:pt>
                <c:pt idx="1991">
                  <c:v>40179</c:v>
                </c:pt>
                <c:pt idx="1992">
                  <c:v>40180</c:v>
                </c:pt>
                <c:pt idx="1993">
                  <c:v>40181</c:v>
                </c:pt>
                <c:pt idx="1994">
                  <c:v>40182</c:v>
                </c:pt>
                <c:pt idx="1995">
                  <c:v>40183</c:v>
                </c:pt>
                <c:pt idx="1996">
                  <c:v>40184</c:v>
                </c:pt>
                <c:pt idx="1997">
                  <c:v>40185</c:v>
                </c:pt>
                <c:pt idx="1998">
                  <c:v>40186</c:v>
                </c:pt>
                <c:pt idx="1999">
                  <c:v>40187</c:v>
                </c:pt>
                <c:pt idx="2000">
                  <c:v>40188</c:v>
                </c:pt>
                <c:pt idx="2001">
                  <c:v>40189</c:v>
                </c:pt>
                <c:pt idx="2002">
                  <c:v>40190</c:v>
                </c:pt>
                <c:pt idx="2003">
                  <c:v>40191</c:v>
                </c:pt>
                <c:pt idx="2004">
                  <c:v>40192</c:v>
                </c:pt>
                <c:pt idx="2005">
                  <c:v>40193</c:v>
                </c:pt>
                <c:pt idx="2006">
                  <c:v>40194</c:v>
                </c:pt>
                <c:pt idx="2007">
                  <c:v>40195</c:v>
                </c:pt>
                <c:pt idx="2008">
                  <c:v>40196</c:v>
                </c:pt>
                <c:pt idx="2009">
                  <c:v>40197</c:v>
                </c:pt>
                <c:pt idx="2010">
                  <c:v>40198</c:v>
                </c:pt>
                <c:pt idx="2011">
                  <c:v>40199</c:v>
                </c:pt>
                <c:pt idx="2012">
                  <c:v>40200</c:v>
                </c:pt>
                <c:pt idx="2013">
                  <c:v>40201</c:v>
                </c:pt>
                <c:pt idx="2014">
                  <c:v>40202</c:v>
                </c:pt>
                <c:pt idx="2015">
                  <c:v>40203</c:v>
                </c:pt>
                <c:pt idx="2016">
                  <c:v>40204</c:v>
                </c:pt>
                <c:pt idx="2017">
                  <c:v>40205</c:v>
                </c:pt>
                <c:pt idx="2018">
                  <c:v>40206</c:v>
                </c:pt>
                <c:pt idx="2019">
                  <c:v>40207</c:v>
                </c:pt>
                <c:pt idx="2020">
                  <c:v>40208</c:v>
                </c:pt>
                <c:pt idx="2021">
                  <c:v>40209</c:v>
                </c:pt>
                <c:pt idx="2022">
                  <c:v>40210</c:v>
                </c:pt>
                <c:pt idx="2023">
                  <c:v>40211</c:v>
                </c:pt>
                <c:pt idx="2024">
                  <c:v>40212</c:v>
                </c:pt>
                <c:pt idx="2025">
                  <c:v>40213</c:v>
                </c:pt>
                <c:pt idx="2026">
                  <c:v>40214</c:v>
                </c:pt>
                <c:pt idx="2027">
                  <c:v>40215</c:v>
                </c:pt>
                <c:pt idx="2028">
                  <c:v>40216</c:v>
                </c:pt>
                <c:pt idx="2029">
                  <c:v>40217</c:v>
                </c:pt>
                <c:pt idx="2030">
                  <c:v>40218</c:v>
                </c:pt>
                <c:pt idx="2031">
                  <c:v>40219</c:v>
                </c:pt>
                <c:pt idx="2032">
                  <c:v>40220</c:v>
                </c:pt>
                <c:pt idx="2033">
                  <c:v>40221</c:v>
                </c:pt>
                <c:pt idx="2034">
                  <c:v>40222</c:v>
                </c:pt>
                <c:pt idx="2035">
                  <c:v>40223</c:v>
                </c:pt>
                <c:pt idx="2036">
                  <c:v>40224</c:v>
                </c:pt>
                <c:pt idx="2037">
                  <c:v>40225</c:v>
                </c:pt>
                <c:pt idx="2038">
                  <c:v>40226</c:v>
                </c:pt>
                <c:pt idx="2039">
                  <c:v>40227</c:v>
                </c:pt>
                <c:pt idx="2040">
                  <c:v>40228</c:v>
                </c:pt>
                <c:pt idx="2041">
                  <c:v>40229</c:v>
                </c:pt>
                <c:pt idx="2042">
                  <c:v>40230</c:v>
                </c:pt>
                <c:pt idx="2043">
                  <c:v>40231</c:v>
                </c:pt>
                <c:pt idx="2044">
                  <c:v>40232</c:v>
                </c:pt>
                <c:pt idx="2045">
                  <c:v>40233</c:v>
                </c:pt>
                <c:pt idx="2046">
                  <c:v>40234</c:v>
                </c:pt>
                <c:pt idx="2047">
                  <c:v>40235</c:v>
                </c:pt>
                <c:pt idx="2048">
                  <c:v>40236</c:v>
                </c:pt>
                <c:pt idx="2049">
                  <c:v>40237</c:v>
                </c:pt>
                <c:pt idx="2050">
                  <c:v>40238</c:v>
                </c:pt>
                <c:pt idx="2051">
                  <c:v>40239</c:v>
                </c:pt>
                <c:pt idx="2052">
                  <c:v>40240</c:v>
                </c:pt>
                <c:pt idx="2053">
                  <c:v>40241</c:v>
                </c:pt>
                <c:pt idx="2054">
                  <c:v>40242</c:v>
                </c:pt>
                <c:pt idx="2055">
                  <c:v>40243</c:v>
                </c:pt>
                <c:pt idx="2056">
                  <c:v>40244</c:v>
                </c:pt>
                <c:pt idx="2057">
                  <c:v>40245</c:v>
                </c:pt>
                <c:pt idx="2058">
                  <c:v>40246</c:v>
                </c:pt>
                <c:pt idx="2059">
                  <c:v>40247</c:v>
                </c:pt>
                <c:pt idx="2060">
                  <c:v>40248</c:v>
                </c:pt>
                <c:pt idx="2061">
                  <c:v>40249</c:v>
                </c:pt>
                <c:pt idx="2062">
                  <c:v>40250</c:v>
                </c:pt>
                <c:pt idx="2063">
                  <c:v>40251</c:v>
                </c:pt>
                <c:pt idx="2064">
                  <c:v>40252</c:v>
                </c:pt>
                <c:pt idx="2065">
                  <c:v>40253</c:v>
                </c:pt>
                <c:pt idx="2066">
                  <c:v>40254</c:v>
                </c:pt>
                <c:pt idx="2067">
                  <c:v>40255</c:v>
                </c:pt>
                <c:pt idx="2068">
                  <c:v>40256</c:v>
                </c:pt>
                <c:pt idx="2069">
                  <c:v>40257</c:v>
                </c:pt>
                <c:pt idx="2070">
                  <c:v>40258</c:v>
                </c:pt>
                <c:pt idx="2071">
                  <c:v>40259</c:v>
                </c:pt>
                <c:pt idx="2072">
                  <c:v>40260</c:v>
                </c:pt>
                <c:pt idx="2073">
                  <c:v>40261</c:v>
                </c:pt>
                <c:pt idx="2074">
                  <c:v>40262</c:v>
                </c:pt>
                <c:pt idx="2075">
                  <c:v>40263</c:v>
                </c:pt>
                <c:pt idx="2076">
                  <c:v>40264</c:v>
                </c:pt>
                <c:pt idx="2077">
                  <c:v>40265</c:v>
                </c:pt>
                <c:pt idx="2078">
                  <c:v>40266</c:v>
                </c:pt>
                <c:pt idx="2079">
                  <c:v>40267</c:v>
                </c:pt>
                <c:pt idx="2080">
                  <c:v>40268</c:v>
                </c:pt>
                <c:pt idx="2081">
                  <c:v>40269</c:v>
                </c:pt>
                <c:pt idx="2082">
                  <c:v>40270</c:v>
                </c:pt>
                <c:pt idx="2083">
                  <c:v>40271</c:v>
                </c:pt>
                <c:pt idx="2084">
                  <c:v>40272</c:v>
                </c:pt>
                <c:pt idx="2085">
                  <c:v>40273</c:v>
                </c:pt>
                <c:pt idx="2086">
                  <c:v>40274</c:v>
                </c:pt>
                <c:pt idx="2087">
                  <c:v>40275</c:v>
                </c:pt>
                <c:pt idx="2088">
                  <c:v>40276</c:v>
                </c:pt>
                <c:pt idx="2089">
                  <c:v>40277</c:v>
                </c:pt>
                <c:pt idx="2090">
                  <c:v>40278</c:v>
                </c:pt>
                <c:pt idx="2091">
                  <c:v>40279</c:v>
                </c:pt>
                <c:pt idx="2092">
                  <c:v>40280</c:v>
                </c:pt>
                <c:pt idx="2093">
                  <c:v>40281</c:v>
                </c:pt>
                <c:pt idx="2094">
                  <c:v>40282</c:v>
                </c:pt>
                <c:pt idx="2095">
                  <c:v>40283</c:v>
                </c:pt>
                <c:pt idx="2096">
                  <c:v>40284</c:v>
                </c:pt>
                <c:pt idx="2097">
                  <c:v>40285</c:v>
                </c:pt>
                <c:pt idx="2098">
                  <c:v>40286</c:v>
                </c:pt>
                <c:pt idx="2099">
                  <c:v>40287</c:v>
                </c:pt>
                <c:pt idx="2100">
                  <c:v>40288</c:v>
                </c:pt>
                <c:pt idx="2101">
                  <c:v>40289</c:v>
                </c:pt>
                <c:pt idx="2102">
                  <c:v>40290</c:v>
                </c:pt>
                <c:pt idx="2103">
                  <c:v>40291</c:v>
                </c:pt>
                <c:pt idx="2104">
                  <c:v>40292</c:v>
                </c:pt>
                <c:pt idx="2105">
                  <c:v>40293</c:v>
                </c:pt>
                <c:pt idx="2106">
                  <c:v>40294</c:v>
                </c:pt>
                <c:pt idx="2107">
                  <c:v>40295</c:v>
                </c:pt>
                <c:pt idx="2108">
                  <c:v>40296</c:v>
                </c:pt>
                <c:pt idx="2109">
                  <c:v>40297</c:v>
                </c:pt>
                <c:pt idx="2110">
                  <c:v>40298</c:v>
                </c:pt>
                <c:pt idx="2111">
                  <c:v>40299</c:v>
                </c:pt>
                <c:pt idx="2112">
                  <c:v>40300</c:v>
                </c:pt>
                <c:pt idx="2113">
                  <c:v>40301</c:v>
                </c:pt>
                <c:pt idx="2114">
                  <c:v>40302</c:v>
                </c:pt>
                <c:pt idx="2115">
                  <c:v>40303</c:v>
                </c:pt>
                <c:pt idx="2116">
                  <c:v>40304</c:v>
                </c:pt>
                <c:pt idx="2117">
                  <c:v>40305</c:v>
                </c:pt>
                <c:pt idx="2118">
                  <c:v>40306</c:v>
                </c:pt>
                <c:pt idx="2119">
                  <c:v>40307</c:v>
                </c:pt>
                <c:pt idx="2120">
                  <c:v>40308</c:v>
                </c:pt>
                <c:pt idx="2121">
                  <c:v>40309</c:v>
                </c:pt>
                <c:pt idx="2122">
                  <c:v>40310</c:v>
                </c:pt>
                <c:pt idx="2123">
                  <c:v>40311</c:v>
                </c:pt>
                <c:pt idx="2124">
                  <c:v>40312</c:v>
                </c:pt>
                <c:pt idx="2125">
                  <c:v>40313</c:v>
                </c:pt>
                <c:pt idx="2126">
                  <c:v>40314</c:v>
                </c:pt>
                <c:pt idx="2127">
                  <c:v>40315</c:v>
                </c:pt>
                <c:pt idx="2128">
                  <c:v>40316</c:v>
                </c:pt>
                <c:pt idx="2129">
                  <c:v>40317</c:v>
                </c:pt>
                <c:pt idx="2130">
                  <c:v>40318</c:v>
                </c:pt>
                <c:pt idx="2131">
                  <c:v>40319</c:v>
                </c:pt>
                <c:pt idx="2132">
                  <c:v>40320</c:v>
                </c:pt>
                <c:pt idx="2133">
                  <c:v>40321</c:v>
                </c:pt>
                <c:pt idx="2134">
                  <c:v>40322</c:v>
                </c:pt>
                <c:pt idx="2135">
                  <c:v>40323</c:v>
                </c:pt>
                <c:pt idx="2136">
                  <c:v>40324</c:v>
                </c:pt>
                <c:pt idx="2137">
                  <c:v>40325</c:v>
                </c:pt>
                <c:pt idx="2138">
                  <c:v>40326</c:v>
                </c:pt>
                <c:pt idx="2139">
                  <c:v>40327</c:v>
                </c:pt>
                <c:pt idx="2140">
                  <c:v>40328</c:v>
                </c:pt>
                <c:pt idx="2141">
                  <c:v>40329</c:v>
                </c:pt>
                <c:pt idx="2142">
                  <c:v>40330</c:v>
                </c:pt>
                <c:pt idx="2143">
                  <c:v>40331</c:v>
                </c:pt>
                <c:pt idx="2144">
                  <c:v>40332</c:v>
                </c:pt>
                <c:pt idx="2145">
                  <c:v>40333</c:v>
                </c:pt>
                <c:pt idx="2146">
                  <c:v>40334</c:v>
                </c:pt>
                <c:pt idx="2147">
                  <c:v>40335</c:v>
                </c:pt>
                <c:pt idx="2148">
                  <c:v>40336</c:v>
                </c:pt>
                <c:pt idx="2149">
                  <c:v>40337</c:v>
                </c:pt>
                <c:pt idx="2150">
                  <c:v>40338</c:v>
                </c:pt>
                <c:pt idx="2151">
                  <c:v>40339</c:v>
                </c:pt>
                <c:pt idx="2152">
                  <c:v>40340</c:v>
                </c:pt>
                <c:pt idx="2153">
                  <c:v>40341</c:v>
                </c:pt>
                <c:pt idx="2154">
                  <c:v>40342</c:v>
                </c:pt>
                <c:pt idx="2155">
                  <c:v>40343</c:v>
                </c:pt>
                <c:pt idx="2156">
                  <c:v>40344</c:v>
                </c:pt>
                <c:pt idx="2157">
                  <c:v>40345</c:v>
                </c:pt>
                <c:pt idx="2158">
                  <c:v>40346</c:v>
                </c:pt>
                <c:pt idx="2159">
                  <c:v>40347</c:v>
                </c:pt>
                <c:pt idx="2160">
                  <c:v>40348</c:v>
                </c:pt>
                <c:pt idx="2161">
                  <c:v>40349</c:v>
                </c:pt>
                <c:pt idx="2162">
                  <c:v>40350</c:v>
                </c:pt>
                <c:pt idx="2163">
                  <c:v>40351</c:v>
                </c:pt>
                <c:pt idx="2164">
                  <c:v>40352</c:v>
                </c:pt>
                <c:pt idx="2165">
                  <c:v>40353</c:v>
                </c:pt>
                <c:pt idx="2166">
                  <c:v>40354</c:v>
                </c:pt>
                <c:pt idx="2167">
                  <c:v>40355</c:v>
                </c:pt>
                <c:pt idx="2168">
                  <c:v>40356</c:v>
                </c:pt>
                <c:pt idx="2169">
                  <c:v>40357</c:v>
                </c:pt>
                <c:pt idx="2170">
                  <c:v>40358</c:v>
                </c:pt>
                <c:pt idx="2171">
                  <c:v>40359</c:v>
                </c:pt>
                <c:pt idx="2172">
                  <c:v>40360</c:v>
                </c:pt>
                <c:pt idx="2173">
                  <c:v>40361</c:v>
                </c:pt>
                <c:pt idx="2174">
                  <c:v>40362</c:v>
                </c:pt>
                <c:pt idx="2175">
                  <c:v>40363</c:v>
                </c:pt>
                <c:pt idx="2176">
                  <c:v>40364</c:v>
                </c:pt>
                <c:pt idx="2177">
                  <c:v>40365</c:v>
                </c:pt>
                <c:pt idx="2178">
                  <c:v>40366</c:v>
                </c:pt>
                <c:pt idx="2179">
                  <c:v>40367</c:v>
                </c:pt>
                <c:pt idx="2180">
                  <c:v>40368</c:v>
                </c:pt>
                <c:pt idx="2181">
                  <c:v>40369</c:v>
                </c:pt>
                <c:pt idx="2182">
                  <c:v>40370</c:v>
                </c:pt>
                <c:pt idx="2183">
                  <c:v>40371</c:v>
                </c:pt>
                <c:pt idx="2184">
                  <c:v>40372</c:v>
                </c:pt>
                <c:pt idx="2185">
                  <c:v>40373</c:v>
                </c:pt>
                <c:pt idx="2186">
                  <c:v>40374</c:v>
                </c:pt>
                <c:pt idx="2187">
                  <c:v>40375</c:v>
                </c:pt>
                <c:pt idx="2188">
                  <c:v>40376</c:v>
                </c:pt>
                <c:pt idx="2189">
                  <c:v>40377</c:v>
                </c:pt>
                <c:pt idx="2190">
                  <c:v>40378</c:v>
                </c:pt>
                <c:pt idx="2191">
                  <c:v>40379</c:v>
                </c:pt>
                <c:pt idx="2192">
                  <c:v>40380</c:v>
                </c:pt>
                <c:pt idx="2193">
                  <c:v>40381</c:v>
                </c:pt>
                <c:pt idx="2194">
                  <c:v>40382</c:v>
                </c:pt>
                <c:pt idx="2195">
                  <c:v>40383</c:v>
                </c:pt>
                <c:pt idx="2196">
                  <c:v>40384</c:v>
                </c:pt>
                <c:pt idx="2197">
                  <c:v>40385</c:v>
                </c:pt>
                <c:pt idx="2198">
                  <c:v>40386</c:v>
                </c:pt>
                <c:pt idx="2199">
                  <c:v>40387</c:v>
                </c:pt>
                <c:pt idx="2200">
                  <c:v>40388</c:v>
                </c:pt>
                <c:pt idx="2201">
                  <c:v>40389</c:v>
                </c:pt>
                <c:pt idx="2202">
                  <c:v>40390</c:v>
                </c:pt>
                <c:pt idx="2203">
                  <c:v>40391</c:v>
                </c:pt>
                <c:pt idx="2204">
                  <c:v>40392</c:v>
                </c:pt>
                <c:pt idx="2205">
                  <c:v>40393</c:v>
                </c:pt>
                <c:pt idx="2206">
                  <c:v>40394</c:v>
                </c:pt>
                <c:pt idx="2207">
                  <c:v>40395</c:v>
                </c:pt>
                <c:pt idx="2208">
                  <c:v>40396</c:v>
                </c:pt>
                <c:pt idx="2209">
                  <c:v>40397</c:v>
                </c:pt>
                <c:pt idx="2210">
                  <c:v>40398</c:v>
                </c:pt>
                <c:pt idx="2211">
                  <c:v>40399</c:v>
                </c:pt>
                <c:pt idx="2212">
                  <c:v>40400</c:v>
                </c:pt>
                <c:pt idx="2213">
                  <c:v>40401</c:v>
                </c:pt>
                <c:pt idx="2214">
                  <c:v>40402</c:v>
                </c:pt>
                <c:pt idx="2215">
                  <c:v>40403</c:v>
                </c:pt>
                <c:pt idx="2216">
                  <c:v>40404</c:v>
                </c:pt>
                <c:pt idx="2217">
                  <c:v>40405</c:v>
                </c:pt>
                <c:pt idx="2218">
                  <c:v>40406</c:v>
                </c:pt>
                <c:pt idx="2219">
                  <c:v>40407</c:v>
                </c:pt>
                <c:pt idx="2220">
                  <c:v>40408</c:v>
                </c:pt>
                <c:pt idx="2221">
                  <c:v>40409</c:v>
                </c:pt>
                <c:pt idx="2222">
                  <c:v>40410</c:v>
                </c:pt>
                <c:pt idx="2223">
                  <c:v>40411</c:v>
                </c:pt>
                <c:pt idx="2224">
                  <c:v>40412</c:v>
                </c:pt>
                <c:pt idx="2225">
                  <c:v>40413</c:v>
                </c:pt>
                <c:pt idx="2226">
                  <c:v>40414</c:v>
                </c:pt>
                <c:pt idx="2227">
                  <c:v>40415</c:v>
                </c:pt>
                <c:pt idx="2228">
                  <c:v>40416</c:v>
                </c:pt>
                <c:pt idx="2229">
                  <c:v>40417</c:v>
                </c:pt>
                <c:pt idx="2230">
                  <c:v>40418</c:v>
                </c:pt>
                <c:pt idx="2231">
                  <c:v>40419</c:v>
                </c:pt>
                <c:pt idx="2232">
                  <c:v>40420</c:v>
                </c:pt>
                <c:pt idx="2233">
                  <c:v>40421</c:v>
                </c:pt>
                <c:pt idx="2234">
                  <c:v>40422</c:v>
                </c:pt>
                <c:pt idx="2235">
                  <c:v>40423</c:v>
                </c:pt>
                <c:pt idx="2236">
                  <c:v>40424</c:v>
                </c:pt>
                <c:pt idx="2237">
                  <c:v>40425</c:v>
                </c:pt>
                <c:pt idx="2238">
                  <c:v>40426</c:v>
                </c:pt>
                <c:pt idx="2239">
                  <c:v>40427</c:v>
                </c:pt>
                <c:pt idx="2240">
                  <c:v>40428</c:v>
                </c:pt>
                <c:pt idx="2241">
                  <c:v>40429</c:v>
                </c:pt>
                <c:pt idx="2242">
                  <c:v>40430</c:v>
                </c:pt>
                <c:pt idx="2243">
                  <c:v>40431</c:v>
                </c:pt>
                <c:pt idx="2244">
                  <c:v>40432</c:v>
                </c:pt>
                <c:pt idx="2245">
                  <c:v>40433</c:v>
                </c:pt>
                <c:pt idx="2246">
                  <c:v>40434</c:v>
                </c:pt>
                <c:pt idx="2247">
                  <c:v>40435</c:v>
                </c:pt>
                <c:pt idx="2248">
                  <c:v>40436</c:v>
                </c:pt>
                <c:pt idx="2249">
                  <c:v>40437</c:v>
                </c:pt>
                <c:pt idx="2250">
                  <c:v>40438</c:v>
                </c:pt>
                <c:pt idx="2251">
                  <c:v>40439</c:v>
                </c:pt>
                <c:pt idx="2252">
                  <c:v>40440</c:v>
                </c:pt>
                <c:pt idx="2253">
                  <c:v>40441</c:v>
                </c:pt>
                <c:pt idx="2254">
                  <c:v>40442</c:v>
                </c:pt>
                <c:pt idx="2255">
                  <c:v>40443</c:v>
                </c:pt>
                <c:pt idx="2256">
                  <c:v>40444</c:v>
                </c:pt>
                <c:pt idx="2257">
                  <c:v>40445</c:v>
                </c:pt>
                <c:pt idx="2258">
                  <c:v>40446</c:v>
                </c:pt>
                <c:pt idx="2259">
                  <c:v>40447</c:v>
                </c:pt>
                <c:pt idx="2260">
                  <c:v>40448</c:v>
                </c:pt>
                <c:pt idx="2261">
                  <c:v>40449</c:v>
                </c:pt>
                <c:pt idx="2262">
                  <c:v>40450</c:v>
                </c:pt>
                <c:pt idx="2263">
                  <c:v>40451</c:v>
                </c:pt>
                <c:pt idx="2264">
                  <c:v>40452</c:v>
                </c:pt>
                <c:pt idx="2265">
                  <c:v>40453</c:v>
                </c:pt>
                <c:pt idx="2266">
                  <c:v>40454</c:v>
                </c:pt>
                <c:pt idx="2267">
                  <c:v>40455</c:v>
                </c:pt>
                <c:pt idx="2268">
                  <c:v>40456</c:v>
                </c:pt>
                <c:pt idx="2269">
                  <c:v>40457</c:v>
                </c:pt>
                <c:pt idx="2270">
                  <c:v>40458</c:v>
                </c:pt>
                <c:pt idx="2271">
                  <c:v>40459</c:v>
                </c:pt>
                <c:pt idx="2272">
                  <c:v>40460</c:v>
                </c:pt>
                <c:pt idx="2273">
                  <c:v>40461</c:v>
                </c:pt>
                <c:pt idx="2274">
                  <c:v>40462</c:v>
                </c:pt>
                <c:pt idx="2275">
                  <c:v>40463</c:v>
                </c:pt>
                <c:pt idx="2276">
                  <c:v>40464</c:v>
                </c:pt>
                <c:pt idx="2277">
                  <c:v>40465</c:v>
                </c:pt>
                <c:pt idx="2278">
                  <c:v>40466</c:v>
                </c:pt>
                <c:pt idx="2279">
                  <c:v>40467</c:v>
                </c:pt>
                <c:pt idx="2280">
                  <c:v>40468</c:v>
                </c:pt>
                <c:pt idx="2281">
                  <c:v>40469</c:v>
                </c:pt>
                <c:pt idx="2282">
                  <c:v>40470</c:v>
                </c:pt>
                <c:pt idx="2283">
                  <c:v>40471</c:v>
                </c:pt>
                <c:pt idx="2284">
                  <c:v>40472</c:v>
                </c:pt>
                <c:pt idx="2285">
                  <c:v>40473</c:v>
                </c:pt>
                <c:pt idx="2286">
                  <c:v>40474</c:v>
                </c:pt>
                <c:pt idx="2287">
                  <c:v>40475</c:v>
                </c:pt>
                <c:pt idx="2288">
                  <c:v>40476</c:v>
                </c:pt>
                <c:pt idx="2289">
                  <c:v>40477</c:v>
                </c:pt>
                <c:pt idx="2290">
                  <c:v>40478</c:v>
                </c:pt>
                <c:pt idx="2291">
                  <c:v>40479</c:v>
                </c:pt>
                <c:pt idx="2292">
                  <c:v>40480</c:v>
                </c:pt>
                <c:pt idx="2293">
                  <c:v>40481</c:v>
                </c:pt>
                <c:pt idx="2294">
                  <c:v>40482</c:v>
                </c:pt>
                <c:pt idx="2295">
                  <c:v>40483</c:v>
                </c:pt>
                <c:pt idx="2296">
                  <c:v>40484</c:v>
                </c:pt>
                <c:pt idx="2297">
                  <c:v>40485</c:v>
                </c:pt>
                <c:pt idx="2298">
                  <c:v>40486</c:v>
                </c:pt>
                <c:pt idx="2299">
                  <c:v>40487</c:v>
                </c:pt>
                <c:pt idx="2300">
                  <c:v>40488</c:v>
                </c:pt>
                <c:pt idx="2301">
                  <c:v>40489</c:v>
                </c:pt>
                <c:pt idx="2302">
                  <c:v>40490</c:v>
                </c:pt>
                <c:pt idx="2303">
                  <c:v>40491</c:v>
                </c:pt>
                <c:pt idx="2304">
                  <c:v>40492</c:v>
                </c:pt>
                <c:pt idx="2305">
                  <c:v>40493</c:v>
                </c:pt>
                <c:pt idx="2306">
                  <c:v>40494</c:v>
                </c:pt>
                <c:pt idx="2307">
                  <c:v>40495</c:v>
                </c:pt>
                <c:pt idx="2308">
                  <c:v>40496</c:v>
                </c:pt>
                <c:pt idx="2309">
                  <c:v>40497</c:v>
                </c:pt>
                <c:pt idx="2310">
                  <c:v>40498</c:v>
                </c:pt>
                <c:pt idx="2311">
                  <c:v>40499</c:v>
                </c:pt>
                <c:pt idx="2312">
                  <c:v>40500</c:v>
                </c:pt>
                <c:pt idx="2313">
                  <c:v>40501</c:v>
                </c:pt>
                <c:pt idx="2314">
                  <c:v>40502</c:v>
                </c:pt>
                <c:pt idx="2315">
                  <c:v>40503</c:v>
                </c:pt>
                <c:pt idx="2316">
                  <c:v>40504</c:v>
                </c:pt>
                <c:pt idx="2317">
                  <c:v>40505</c:v>
                </c:pt>
                <c:pt idx="2318">
                  <c:v>40506</c:v>
                </c:pt>
                <c:pt idx="2319">
                  <c:v>40507</c:v>
                </c:pt>
                <c:pt idx="2320">
                  <c:v>40508</c:v>
                </c:pt>
                <c:pt idx="2321">
                  <c:v>40509</c:v>
                </c:pt>
                <c:pt idx="2322">
                  <c:v>40510</c:v>
                </c:pt>
                <c:pt idx="2323">
                  <c:v>40511</c:v>
                </c:pt>
                <c:pt idx="2324">
                  <c:v>40512</c:v>
                </c:pt>
                <c:pt idx="2325">
                  <c:v>40513</c:v>
                </c:pt>
                <c:pt idx="2326">
                  <c:v>40514</c:v>
                </c:pt>
                <c:pt idx="2327">
                  <c:v>40515</c:v>
                </c:pt>
                <c:pt idx="2328">
                  <c:v>40516</c:v>
                </c:pt>
                <c:pt idx="2329">
                  <c:v>40517</c:v>
                </c:pt>
                <c:pt idx="2330">
                  <c:v>40518</c:v>
                </c:pt>
                <c:pt idx="2331">
                  <c:v>40519</c:v>
                </c:pt>
                <c:pt idx="2332">
                  <c:v>40520</c:v>
                </c:pt>
                <c:pt idx="2333">
                  <c:v>40521</c:v>
                </c:pt>
                <c:pt idx="2334">
                  <c:v>40522</c:v>
                </c:pt>
                <c:pt idx="2335">
                  <c:v>40523</c:v>
                </c:pt>
                <c:pt idx="2336">
                  <c:v>40524</c:v>
                </c:pt>
                <c:pt idx="2337">
                  <c:v>40525</c:v>
                </c:pt>
                <c:pt idx="2338">
                  <c:v>40526</c:v>
                </c:pt>
                <c:pt idx="2339">
                  <c:v>40527</c:v>
                </c:pt>
                <c:pt idx="2340">
                  <c:v>40528</c:v>
                </c:pt>
                <c:pt idx="2341">
                  <c:v>40529</c:v>
                </c:pt>
                <c:pt idx="2342">
                  <c:v>40530</c:v>
                </c:pt>
                <c:pt idx="2343">
                  <c:v>40531</c:v>
                </c:pt>
                <c:pt idx="2344">
                  <c:v>40532</c:v>
                </c:pt>
                <c:pt idx="2345">
                  <c:v>40533</c:v>
                </c:pt>
                <c:pt idx="2346">
                  <c:v>40534</c:v>
                </c:pt>
                <c:pt idx="2347">
                  <c:v>40535</c:v>
                </c:pt>
                <c:pt idx="2348">
                  <c:v>40536</c:v>
                </c:pt>
                <c:pt idx="2349">
                  <c:v>40537</c:v>
                </c:pt>
                <c:pt idx="2350">
                  <c:v>40538</c:v>
                </c:pt>
                <c:pt idx="2351">
                  <c:v>40539</c:v>
                </c:pt>
                <c:pt idx="2352">
                  <c:v>40540</c:v>
                </c:pt>
                <c:pt idx="2353">
                  <c:v>40541</c:v>
                </c:pt>
                <c:pt idx="2354">
                  <c:v>40542</c:v>
                </c:pt>
                <c:pt idx="2355">
                  <c:v>40543</c:v>
                </c:pt>
                <c:pt idx="2356">
                  <c:v>40544</c:v>
                </c:pt>
                <c:pt idx="2357">
                  <c:v>40545</c:v>
                </c:pt>
                <c:pt idx="2358">
                  <c:v>40546</c:v>
                </c:pt>
                <c:pt idx="2359">
                  <c:v>40547</c:v>
                </c:pt>
                <c:pt idx="2360">
                  <c:v>40548</c:v>
                </c:pt>
                <c:pt idx="2361">
                  <c:v>40549</c:v>
                </c:pt>
                <c:pt idx="2362">
                  <c:v>40550</c:v>
                </c:pt>
                <c:pt idx="2363">
                  <c:v>40551</c:v>
                </c:pt>
                <c:pt idx="2364">
                  <c:v>40552</c:v>
                </c:pt>
                <c:pt idx="2365">
                  <c:v>40553</c:v>
                </c:pt>
                <c:pt idx="2366">
                  <c:v>40554</c:v>
                </c:pt>
                <c:pt idx="2367">
                  <c:v>40555</c:v>
                </c:pt>
                <c:pt idx="2368">
                  <c:v>40556</c:v>
                </c:pt>
                <c:pt idx="2369">
                  <c:v>40557</c:v>
                </c:pt>
                <c:pt idx="2370">
                  <c:v>40558</c:v>
                </c:pt>
                <c:pt idx="2371">
                  <c:v>40559</c:v>
                </c:pt>
                <c:pt idx="2372">
                  <c:v>40560</c:v>
                </c:pt>
                <c:pt idx="2373">
                  <c:v>40561</c:v>
                </c:pt>
                <c:pt idx="2374">
                  <c:v>40562</c:v>
                </c:pt>
                <c:pt idx="2375">
                  <c:v>40563</c:v>
                </c:pt>
                <c:pt idx="2376">
                  <c:v>40564</c:v>
                </c:pt>
                <c:pt idx="2377">
                  <c:v>40565</c:v>
                </c:pt>
                <c:pt idx="2378">
                  <c:v>40566</c:v>
                </c:pt>
                <c:pt idx="2379">
                  <c:v>40567</c:v>
                </c:pt>
                <c:pt idx="2380">
                  <c:v>40568</c:v>
                </c:pt>
                <c:pt idx="2381">
                  <c:v>40569</c:v>
                </c:pt>
                <c:pt idx="2382">
                  <c:v>40570</c:v>
                </c:pt>
                <c:pt idx="2383">
                  <c:v>40571</c:v>
                </c:pt>
                <c:pt idx="2384">
                  <c:v>40572</c:v>
                </c:pt>
                <c:pt idx="2385">
                  <c:v>40573</c:v>
                </c:pt>
                <c:pt idx="2386">
                  <c:v>40574</c:v>
                </c:pt>
                <c:pt idx="2387">
                  <c:v>40575</c:v>
                </c:pt>
                <c:pt idx="2388">
                  <c:v>40576</c:v>
                </c:pt>
                <c:pt idx="2389">
                  <c:v>40577</c:v>
                </c:pt>
                <c:pt idx="2390">
                  <c:v>40578</c:v>
                </c:pt>
                <c:pt idx="2391">
                  <c:v>40579</c:v>
                </c:pt>
                <c:pt idx="2392">
                  <c:v>40580</c:v>
                </c:pt>
                <c:pt idx="2393">
                  <c:v>40581</c:v>
                </c:pt>
                <c:pt idx="2394">
                  <c:v>40582</c:v>
                </c:pt>
                <c:pt idx="2395">
                  <c:v>40583</c:v>
                </c:pt>
                <c:pt idx="2396">
                  <c:v>40584</c:v>
                </c:pt>
                <c:pt idx="2397">
                  <c:v>40585</c:v>
                </c:pt>
                <c:pt idx="2398">
                  <c:v>40586</c:v>
                </c:pt>
                <c:pt idx="2399">
                  <c:v>40587</c:v>
                </c:pt>
                <c:pt idx="2400">
                  <c:v>40588</c:v>
                </c:pt>
                <c:pt idx="2401">
                  <c:v>40589</c:v>
                </c:pt>
                <c:pt idx="2402">
                  <c:v>40590</c:v>
                </c:pt>
                <c:pt idx="2403">
                  <c:v>40591</c:v>
                </c:pt>
                <c:pt idx="2404">
                  <c:v>40592</c:v>
                </c:pt>
                <c:pt idx="2405">
                  <c:v>40593</c:v>
                </c:pt>
                <c:pt idx="2406">
                  <c:v>40594</c:v>
                </c:pt>
                <c:pt idx="2407">
                  <c:v>40595</c:v>
                </c:pt>
                <c:pt idx="2408">
                  <c:v>40596</c:v>
                </c:pt>
                <c:pt idx="2409">
                  <c:v>40597</c:v>
                </c:pt>
                <c:pt idx="2410">
                  <c:v>40598</c:v>
                </c:pt>
                <c:pt idx="2411">
                  <c:v>40599</c:v>
                </c:pt>
                <c:pt idx="2412">
                  <c:v>40600</c:v>
                </c:pt>
                <c:pt idx="2413">
                  <c:v>40601</c:v>
                </c:pt>
                <c:pt idx="2414">
                  <c:v>40602</c:v>
                </c:pt>
                <c:pt idx="2415">
                  <c:v>40603</c:v>
                </c:pt>
                <c:pt idx="2416">
                  <c:v>40604</c:v>
                </c:pt>
                <c:pt idx="2417">
                  <c:v>40605</c:v>
                </c:pt>
                <c:pt idx="2418">
                  <c:v>40606</c:v>
                </c:pt>
                <c:pt idx="2419">
                  <c:v>40607</c:v>
                </c:pt>
                <c:pt idx="2420">
                  <c:v>40608</c:v>
                </c:pt>
                <c:pt idx="2421">
                  <c:v>40609</c:v>
                </c:pt>
                <c:pt idx="2422">
                  <c:v>40610</c:v>
                </c:pt>
                <c:pt idx="2423">
                  <c:v>40611</c:v>
                </c:pt>
                <c:pt idx="2424">
                  <c:v>40612</c:v>
                </c:pt>
                <c:pt idx="2425">
                  <c:v>40613</c:v>
                </c:pt>
                <c:pt idx="2426">
                  <c:v>40614</c:v>
                </c:pt>
                <c:pt idx="2427">
                  <c:v>40615</c:v>
                </c:pt>
                <c:pt idx="2428">
                  <c:v>40616</c:v>
                </c:pt>
                <c:pt idx="2429">
                  <c:v>40617</c:v>
                </c:pt>
                <c:pt idx="2430">
                  <c:v>40618</c:v>
                </c:pt>
                <c:pt idx="2431">
                  <c:v>40619</c:v>
                </c:pt>
                <c:pt idx="2432">
                  <c:v>40620</c:v>
                </c:pt>
                <c:pt idx="2433">
                  <c:v>40621</c:v>
                </c:pt>
                <c:pt idx="2434">
                  <c:v>40622</c:v>
                </c:pt>
                <c:pt idx="2435">
                  <c:v>40623</c:v>
                </c:pt>
                <c:pt idx="2436">
                  <c:v>40624</c:v>
                </c:pt>
                <c:pt idx="2437">
                  <c:v>40625</c:v>
                </c:pt>
                <c:pt idx="2438">
                  <c:v>40626</c:v>
                </c:pt>
                <c:pt idx="2439">
                  <c:v>40627</c:v>
                </c:pt>
                <c:pt idx="2440">
                  <c:v>40628</c:v>
                </c:pt>
                <c:pt idx="2441">
                  <c:v>40629</c:v>
                </c:pt>
                <c:pt idx="2442">
                  <c:v>40630</c:v>
                </c:pt>
                <c:pt idx="2443">
                  <c:v>40631</c:v>
                </c:pt>
                <c:pt idx="2444">
                  <c:v>40632</c:v>
                </c:pt>
                <c:pt idx="2445">
                  <c:v>40633</c:v>
                </c:pt>
                <c:pt idx="2446">
                  <c:v>40634</c:v>
                </c:pt>
                <c:pt idx="2447">
                  <c:v>40635</c:v>
                </c:pt>
                <c:pt idx="2448">
                  <c:v>40636</c:v>
                </c:pt>
                <c:pt idx="2449">
                  <c:v>40637</c:v>
                </c:pt>
                <c:pt idx="2450">
                  <c:v>40638</c:v>
                </c:pt>
                <c:pt idx="2451">
                  <c:v>40639</c:v>
                </c:pt>
                <c:pt idx="2452">
                  <c:v>40640</c:v>
                </c:pt>
                <c:pt idx="2453">
                  <c:v>40641</c:v>
                </c:pt>
                <c:pt idx="2454">
                  <c:v>40642</c:v>
                </c:pt>
                <c:pt idx="2455">
                  <c:v>40643</c:v>
                </c:pt>
                <c:pt idx="2456">
                  <c:v>40644</c:v>
                </c:pt>
                <c:pt idx="2457">
                  <c:v>40645</c:v>
                </c:pt>
                <c:pt idx="2458">
                  <c:v>40646</c:v>
                </c:pt>
                <c:pt idx="2459">
                  <c:v>40647</c:v>
                </c:pt>
                <c:pt idx="2460">
                  <c:v>40648</c:v>
                </c:pt>
                <c:pt idx="2461">
                  <c:v>40649</c:v>
                </c:pt>
                <c:pt idx="2462">
                  <c:v>40650</c:v>
                </c:pt>
                <c:pt idx="2463">
                  <c:v>40651</c:v>
                </c:pt>
                <c:pt idx="2464">
                  <c:v>40652</c:v>
                </c:pt>
                <c:pt idx="2465">
                  <c:v>40653</c:v>
                </c:pt>
                <c:pt idx="2466">
                  <c:v>40654</c:v>
                </c:pt>
                <c:pt idx="2467">
                  <c:v>40655</c:v>
                </c:pt>
                <c:pt idx="2468">
                  <c:v>40656</c:v>
                </c:pt>
                <c:pt idx="2469">
                  <c:v>40657</c:v>
                </c:pt>
                <c:pt idx="2470">
                  <c:v>40658</c:v>
                </c:pt>
                <c:pt idx="2471">
                  <c:v>40659</c:v>
                </c:pt>
                <c:pt idx="2472">
                  <c:v>40660</c:v>
                </c:pt>
                <c:pt idx="2473">
                  <c:v>40661</c:v>
                </c:pt>
                <c:pt idx="2474">
                  <c:v>40662</c:v>
                </c:pt>
                <c:pt idx="2475">
                  <c:v>40663</c:v>
                </c:pt>
                <c:pt idx="2476">
                  <c:v>40664</c:v>
                </c:pt>
                <c:pt idx="2477">
                  <c:v>40665</c:v>
                </c:pt>
                <c:pt idx="2478">
                  <c:v>40666</c:v>
                </c:pt>
                <c:pt idx="2479">
                  <c:v>40667</c:v>
                </c:pt>
                <c:pt idx="2480">
                  <c:v>40668</c:v>
                </c:pt>
                <c:pt idx="2481">
                  <c:v>40669</c:v>
                </c:pt>
                <c:pt idx="2482">
                  <c:v>40670</c:v>
                </c:pt>
                <c:pt idx="2483">
                  <c:v>40671</c:v>
                </c:pt>
                <c:pt idx="2484">
                  <c:v>40672</c:v>
                </c:pt>
                <c:pt idx="2485">
                  <c:v>40673</c:v>
                </c:pt>
                <c:pt idx="2486">
                  <c:v>40674</c:v>
                </c:pt>
                <c:pt idx="2487">
                  <c:v>40675</c:v>
                </c:pt>
                <c:pt idx="2488">
                  <c:v>40676</c:v>
                </c:pt>
                <c:pt idx="2489">
                  <c:v>40677</c:v>
                </c:pt>
                <c:pt idx="2490">
                  <c:v>40678</c:v>
                </c:pt>
                <c:pt idx="2491">
                  <c:v>40679</c:v>
                </c:pt>
                <c:pt idx="2492">
                  <c:v>40680</c:v>
                </c:pt>
                <c:pt idx="2493">
                  <c:v>40681</c:v>
                </c:pt>
                <c:pt idx="2494">
                  <c:v>40682</c:v>
                </c:pt>
                <c:pt idx="2495">
                  <c:v>40683</c:v>
                </c:pt>
                <c:pt idx="2496">
                  <c:v>40684</c:v>
                </c:pt>
                <c:pt idx="2497">
                  <c:v>40685</c:v>
                </c:pt>
                <c:pt idx="2498">
                  <c:v>40686</c:v>
                </c:pt>
                <c:pt idx="2499">
                  <c:v>40687</c:v>
                </c:pt>
                <c:pt idx="2500">
                  <c:v>40688</c:v>
                </c:pt>
                <c:pt idx="2501">
                  <c:v>40689</c:v>
                </c:pt>
                <c:pt idx="2502">
                  <c:v>40690</c:v>
                </c:pt>
                <c:pt idx="2503">
                  <c:v>40691</c:v>
                </c:pt>
                <c:pt idx="2504">
                  <c:v>40692</c:v>
                </c:pt>
                <c:pt idx="2505">
                  <c:v>40693</c:v>
                </c:pt>
                <c:pt idx="2506">
                  <c:v>40694</c:v>
                </c:pt>
                <c:pt idx="2507">
                  <c:v>40695</c:v>
                </c:pt>
                <c:pt idx="2508">
                  <c:v>40696</c:v>
                </c:pt>
                <c:pt idx="2509">
                  <c:v>40697</c:v>
                </c:pt>
                <c:pt idx="2510">
                  <c:v>40698</c:v>
                </c:pt>
                <c:pt idx="2511">
                  <c:v>40699</c:v>
                </c:pt>
                <c:pt idx="2512">
                  <c:v>40700</c:v>
                </c:pt>
                <c:pt idx="2513">
                  <c:v>40701</c:v>
                </c:pt>
                <c:pt idx="2514">
                  <c:v>40702</c:v>
                </c:pt>
                <c:pt idx="2515">
                  <c:v>40703</c:v>
                </c:pt>
                <c:pt idx="2516">
                  <c:v>40704</c:v>
                </c:pt>
                <c:pt idx="2517">
                  <c:v>40705</c:v>
                </c:pt>
                <c:pt idx="2518">
                  <c:v>40706</c:v>
                </c:pt>
                <c:pt idx="2519">
                  <c:v>40707</c:v>
                </c:pt>
                <c:pt idx="2520">
                  <c:v>40708</c:v>
                </c:pt>
                <c:pt idx="2521">
                  <c:v>40709</c:v>
                </c:pt>
                <c:pt idx="2522">
                  <c:v>40710</c:v>
                </c:pt>
                <c:pt idx="2523">
                  <c:v>40711</c:v>
                </c:pt>
                <c:pt idx="2524">
                  <c:v>40712</c:v>
                </c:pt>
                <c:pt idx="2525">
                  <c:v>40713</c:v>
                </c:pt>
                <c:pt idx="2526">
                  <c:v>40714</c:v>
                </c:pt>
                <c:pt idx="2527">
                  <c:v>40715</c:v>
                </c:pt>
                <c:pt idx="2528">
                  <c:v>40716</c:v>
                </c:pt>
                <c:pt idx="2529">
                  <c:v>40717</c:v>
                </c:pt>
                <c:pt idx="2530">
                  <c:v>40718</c:v>
                </c:pt>
                <c:pt idx="2531">
                  <c:v>40719</c:v>
                </c:pt>
                <c:pt idx="2532">
                  <c:v>40720</c:v>
                </c:pt>
                <c:pt idx="2533">
                  <c:v>40721</c:v>
                </c:pt>
                <c:pt idx="2534">
                  <c:v>40722</c:v>
                </c:pt>
                <c:pt idx="2535">
                  <c:v>40723</c:v>
                </c:pt>
                <c:pt idx="2536">
                  <c:v>40724</c:v>
                </c:pt>
                <c:pt idx="2537">
                  <c:v>40725</c:v>
                </c:pt>
                <c:pt idx="2538">
                  <c:v>40726</c:v>
                </c:pt>
                <c:pt idx="2539">
                  <c:v>40727</c:v>
                </c:pt>
                <c:pt idx="2540">
                  <c:v>40728</c:v>
                </c:pt>
                <c:pt idx="2541">
                  <c:v>40729</c:v>
                </c:pt>
                <c:pt idx="2542">
                  <c:v>40730</c:v>
                </c:pt>
                <c:pt idx="2543">
                  <c:v>40731</c:v>
                </c:pt>
                <c:pt idx="2544">
                  <c:v>40732</c:v>
                </c:pt>
                <c:pt idx="2545">
                  <c:v>40733</c:v>
                </c:pt>
                <c:pt idx="2546">
                  <c:v>40734</c:v>
                </c:pt>
                <c:pt idx="2547">
                  <c:v>40735</c:v>
                </c:pt>
                <c:pt idx="2548">
                  <c:v>40736</c:v>
                </c:pt>
                <c:pt idx="2549">
                  <c:v>40737</c:v>
                </c:pt>
                <c:pt idx="2550">
                  <c:v>40738</c:v>
                </c:pt>
                <c:pt idx="2551">
                  <c:v>40739</c:v>
                </c:pt>
                <c:pt idx="2552">
                  <c:v>40740</c:v>
                </c:pt>
                <c:pt idx="2553">
                  <c:v>40741</c:v>
                </c:pt>
                <c:pt idx="2554">
                  <c:v>40742</c:v>
                </c:pt>
                <c:pt idx="2555">
                  <c:v>40743</c:v>
                </c:pt>
                <c:pt idx="2556">
                  <c:v>40744</c:v>
                </c:pt>
                <c:pt idx="2557">
                  <c:v>40745</c:v>
                </c:pt>
                <c:pt idx="2558">
                  <c:v>40746</c:v>
                </c:pt>
                <c:pt idx="2559">
                  <c:v>40747</c:v>
                </c:pt>
                <c:pt idx="2560">
                  <c:v>40748</c:v>
                </c:pt>
                <c:pt idx="2561">
                  <c:v>40749</c:v>
                </c:pt>
                <c:pt idx="2562">
                  <c:v>40750</c:v>
                </c:pt>
                <c:pt idx="2563">
                  <c:v>40751</c:v>
                </c:pt>
                <c:pt idx="2564">
                  <c:v>40752</c:v>
                </c:pt>
                <c:pt idx="2565">
                  <c:v>40753</c:v>
                </c:pt>
                <c:pt idx="2566">
                  <c:v>40754</c:v>
                </c:pt>
                <c:pt idx="2567">
                  <c:v>40755</c:v>
                </c:pt>
                <c:pt idx="2568">
                  <c:v>40756</c:v>
                </c:pt>
                <c:pt idx="2569">
                  <c:v>40757</c:v>
                </c:pt>
                <c:pt idx="2570">
                  <c:v>40758</c:v>
                </c:pt>
                <c:pt idx="2571">
                  <c:v>40759</c:v>
                </c:pt>
                <c:pt idx="2572">
                  <c:v>40760</c:v>
                </c:pt>
                <c:pt idx="2573">
                  <c:v>40761</c:v>
                </c:pt>
                <c:pt idx="2574">
                  <c:v>40762</c:v>
                </c:pt>
                <c:pt idx="2575">
                  <c:v>40763</c:v>
                </c:pt>
                <c:pt idx="2576">
                  <c:v>40764</c:v>
                </c:pt>
                <c:pt idx="2577">
                  <c:v>40765</c:v>
                </c:pt>
                <c:pt idx="2578">
                  <c:v>40766</c:v>
                </c:pt>
                <c:pt idx="2579">
                  <c:v>40767</c:v>
                </c:pt>
                <c:pt idx="2580">
                  <c:v>40768</c:v>
                </c:pt>
                <c:pt idx="2581">
                  <c:v>40769</c:v>
                </c:pt>
                <c:pt idx="2582">
                  <c:v>40770</c:v>
                </c:pt>
                <c:pt idx="2583">
                  <c:v>40771</c:v>
                </c:pt>
                <c:pt idx="2584">
                  <c:v>40772</c:v>
                </c:pt>
                <c:pt idx="2585">
                  <c:v>40773</c:v>
                </c:pt>
                <c:pt idx="2586">
                  <c:v>40774</c:v>
                </c:pt>
                <c:pt idx="2587">
                  <c:v>40775</c:v>
                </c:pt>
                <c:pt idx="2588">
                  <c:v>40776</c:v>
                </c:pt>
                <c:pt idx="2589">
                  <c:v>40777</c:v>
                </c:pt>
                <c:pt idx="2590">
                  <c:v>40778</c:v>
                </c:pt>
                <c:pt idx="2591">
                  <c:v>40779</c:v>
                </c:pt>
                <c:pt idx="2592">
                  <c:v>40780</c:v>
                </c:pt>
                <c:pt idx="2593">
                  <c:v>40781</c:v>
                </c:pt>
                <c:pt idx="2594">
                  <c:v>40782</c:v>
                </c:pt>
                <c:pt idx="2595">
                  <c:v>40783</c:v>
                </c:pt>
                <c:pt idx="2596">
                  <c:v>40784</c:v>
                </c:pt>
                <c:pt idx="2597">
                  <c:v>40785</c:v>
                </c:pt>
                <c:pt idx="2598">
                  <c:v>40786</c:v>
                </c:pt>
                <c:pt idx="2599">
                  <c:v>40787</c:v>
                </c:pt>
                <c:pt idx="2600">
                  <c:v>40788</c:v>
                </c:pt>
                <c:pt idx="2601">
                  <c:v>40789</c:v>
                </c:pt>
                <c:pt idx="2602">
                  <c:v>40790</c:v>
                </c:pt>
                <c:pt idx="2603">
                  <c:v>40791</c:v>
                </c:pt>
                <c:pt idx="2604">
                  <c:v>40792</c:v>
                </c:pt>
                <c:pt idx="2605">
                  <c:v>40793</c:v>
                </c:pt>
                <c:pt idx="2606">
                  <c:v>40794</c:v>
                </c:pt>
                <c:pt idx="2607">
                  <c:v>40795</c:v>
                </c:pt>
                <c:pt idx="2608">
                  <c:v>40796</c:v>
                </c:pt>
                <c:pt idx="2609">
                  <c:v>40797</c:v>
                </c:pt>
                <c:pt idx="2610">
                  <c:v>40798</c:v>
                </c:pt>
                <c:pt idx="2611">
                  <c:v>40799</c:v>
                </c:pt>
                <c:pt idx="2612">
                  <c:v>40800</c:v>
                </c:pt>
                <c:pt idx="2613">
                  <c:v>40801</c:v>
                </c:pt>
                <c:pt idx="2614">
                  <c:v>40802</c:v>
                </c:pt>
                <c:pt idx="2615">
                  <c:v>40803</c:v>
                </c:pt>
                <c:pt idx="2616">
                  <c:v>40804</c:v>
                </c:pt>
                <c:pt idx="2617">
                  <c:v>40805</c:v>
                </c:pt>
                <c:pt idx="2618">
                  <c:v>40806</c:v>
                </c:pt>
                <c:pt idx="2619">
                  <c:v>40807</c:v>
                </c:pt>
                <c:pt idx="2620">
                  <c:v>40808</c:v>
                </c:pt>
                <c:pt idx="2621">
                  <c:v>40809</c:v>
                </c:pt>
                <c:pt idx="2622">
                  <c:v>40810</c:v>
                </c:pt>
                <c:pt idx="2623">
                  <c:v>40811</c:v>
                </c:pt>
                <c:pt idx="2624">
                  <c:v>40812</c:v>
                </c:pt>
                <c:pt idx="2625">
                  <c:v>40813</c:v>
                </c:pt>
                <c:pt idx="2626">
                  <c:v>40814</c:v>
                </c:pt>
                <c:pt idx="2627">
                  <c:v>40815</c:v>
                </c:pt>
                <c:pt idx="2628">
                  <c:v>40816</c:v>
                </c:pt>
                <c:pt idx="2629">
                  <c:v>40817</c:v>
                </c:pt>
                <c:pt idx="2630">
                  <c:v>40818</c:v>
                </c:pt>
                <c:pt idx="2631">
                  <c:v>40819</c:v>
                </c:pt>
                <c:pt idx="2632">
                  <c:v>40820</c:v>
                </c:pt>
                <c:pt idx="2633">
                  <c:v>40821</c:v>
                </c:pt>
                <c:pt idx="2634">
                  <c:v>40822</c:v>
                </c:pt>
                <c:pt idx="2635">
                  <c:v>40823</c:v>
                </c:pt>
                <c:pt idx="2636">
                  <c:v>40824</c:v>
                </c:pt>
                <c:pt idx="2637">
                  <c:v>40825</c:v>
                </c:pt>
                <c:pt idx="2638">
                  <c:v>40826</c:v>
                </c:pt>
                <c:pt idx="2639">
                  <c:v>40827</c:v>
                </c:pt>
                <c:pt idx="2640">
                  <c:v>40828</c:v>
                </c:pt>
                <c:pt idx="2641">
                  <c:v>40829</c:v>
                </c:pt>
                <c:pt idx="2642">
                  <c:v>40830</c:v>
                </c:pt>
                <c:pt idx="2643">
                  <c:v>40831</c:v>
                </c:pt>
                <c:pt idx="2644">
                  <c:v>40832</c:v>
                </c:pt>
                <c:pt idx="2645">
                  <c:v>40833</c:v>
                </c:pt>
                <c:pt idx="2646">
                  <c:v>40834</c:v>
                </c:pt>
                <c:pt idx="2647">
                  <c:v>40835</c:v>
                </c:pt>
                <c:pt idx="2648">
                  <c:v>40836</c:v>
                </c:pt>
                <c:pt idx="2649">
                  <c:v>40837</c:v>
                </c:pt>
                <c:pt idx="2650">
                  <c:v>40838</c:v>
                </c:pt>
                <c:pt idx="2651">
                  <c:v>40839</c:v>
                </c:pt>
                <c:pt idx="2652">
                  <c:v>40840</c:v>
                </c:pt>
                <c:pt idx="2653">
                  <c:v>40841</c:v>
                </c:pt>
                <c:pt idx="2654">
                  <c:v>40842</c:v>
                </c:pt>
                <c:pt idx="2655">
                  <c:v>40843</c:v>
                </c:pt>
                <c:pt idx="2656">
                  <c:v>40844</c:v>
                </c:pt>
                <c:pt idx="2657">
                  <c:v>40845</c:v>
                </c:pt>
                <c:pt idx="2658">
                  <c:v>40846</c:v>
                </c:pt>
                <c:pt idx="2659">
                  <c:v>40847</c:v>
                </c:pt>
                <c:pt idx="2660">
                  <c:v>40848</c:v>
                </c:pt>
                <c:pt idx="2661">
                  <c:v>40849</c:v>
                </c:pt>
                <c:pt idx="2662">
                  <c:v>40850</c:v>
                </c:pt>
                <c:pt idx="2663">
                  <c:v>40851</c:v>
                </c:pt>
                <c:pt idx="2664">
                  <c:v>40852</c:v>
                </c:pt>
                <c:pt idx="2665">
                  <c:v>40853</c:v>
                </c:pt>
                <c:pt idx="2666">
                  <c:v>40854</c:v>
                </c:pt>
                <c:pt idx="2667">
                  <c:v>40855</c:v>
                </c:pt>
                <c:pt idx="2668">
                  <c:v>40856</c:v>
                </c:pt>
                <c:pt idx="2669">
                  <c:v>40857</c:v>
                </c:pt>
                <c:pt idx="2670">
                  <c:v>40858</c:v>
                </c:pt>
                <c:pt idx="2671">
                  <c:v>40859</c:v>
                </c:pt>
                <c:pt idx="2672">
                  <c:v>40860</c:v>
                </c:pt>
                <c:pt idx="2673">
                  <c:v>40861</c:v>
                </c:pt>
                <c:pt idx="2674">
                  <c:v>40862</c:v>
                </c:pt>
                <c:pt idx="2675">
                  <c:v>40863</c:v>
                </c:pt>
                <c:pt idx="2676">
                  <c:v>40864</c:v>
                </c:pt>
                <c:pt idx="2677">
                  <c:v>40865</c:v>
                </c:pt>
                <c:pt idx="2678">
                  <c:v>40866</c:v>
                </c:pt>
                <c:pt idx="2679">
                  <c:v>40867</c:v>
                </c:pt>
                <c:pt idx="2680">
                  <c:v>40868</c:v>
                </c:pt>
                <c:pt idx="2681">
                  <c:v>40869</c:v>
                </c:pt>
                <c:pt idx="2682">
                  <c:v>40870</c:v>
                </c:pt>
                <c:pt idx="2683">
                  <c:v>40871</c:v>
                </c:pt>
                <c:pt idx="2684">
                  <c:v>40872</c:v>
                </c:pt>
                <c:pt idx="2685">
                  <c:v>40873</c:v>
                </c:pt>
                <c:pt idx="2686">
                  <c:v>40874</c:v>
                </c:pt>
                <c:pt idx="2687">
                  <c:v>40875</c:v>
                </c:pt>
                <c:pt idx="2688">
                  <c:v>40876</c:v>
                </c:pt>
                <c:pt idx="2689">
                  <c:v>40877</c:v>
                </c:pt>
                <c:pt idx="2690">
                  <c:v>40878</c:v>
                </c:pt>
                <c:pt idx="2691">
                  <c:v>40879</c:v>
                </c:pt>
                <c:pt idx="2692">
                  <c:v>40880</c:v>
                </c:pt>
                <c:pt idx="2693">
                  <c:v>40881</c:v>
                </c:pt>
                <c:pt idx="2694">
                  <c:v>40882</c:v>
                </c:pt>
                <c:pt idx="2695">
                  <c:v>40883</c:v>
                </c:pt>
                <c:pt idx="2696">
                  <c:v>40884</c:v>
                </c:pt>
                <c:pt idx="2697">
                  <c:v>40885</c:v>
                </c:pt>
                <c:pt idx="2698">
                  <c:v>40886</c:v>
                </c:pt>
                <c:pt idx="2699">
                  <c:v>40887</c:v>
                </c:pt>
                <c:pt idx="2700">
                  <c:v>40888</c:v>
                </c:pt>
                <c:pt idx="2701">
                  <c:v>40889</c:v>
                </c:pt>
                <c:pt idx="2702">
                  <c:v>40890</c:v>
                </c:pt>
                <c:pt idx="2703">
                  <c:v>40891</c:v>
                </c:pt>
                <c:pt idx="2704">
                  <c:v>40892</c:v>
                </c:pt>
                <c:pt idx="2705">
                  <c:v>40893</c:v>
                </c:pt>
                <c:pt idx="2706">
                  <c:v>40894</c:v>
                </c:pt>
                <c:pt idx="2707">
                  <c:v>40895</c:v>
                </c:pt>
                <c:pt idx="2708">
                  <c:v>40896</c:v>
                </c:pt>
                <c:pt idx="2709">
                  <c:v>40897</c:v>
                </c:pt>
                <c:pt idx="2710">
                  <c:v>40898</c:v>
                </c:pt>
                <c:pt idx="2711">
                  <c:v>40899</c:v>
                </c:pt>
                <c:pt idx="2712">
                  <c:v>40900</c:v>
                </c:pt>
                <c:pt idx="2713">
                  <c:v>40901</c:v>
                </c:pt>
                <c:pt idx="2714">
                  <c:v>40902</c:v>
                </c:pt>
                <c:pt idx="2715">
                  <c:v>40903</c:v>
                </c:pt>
                <c:pt idx="2716">
                  <c:v>40904</c:v>
                </c:pt>
                <c:pt idx="2717">
                  <c:v>40905</c:v>
                </c:pt>
                <c:pt idx="2718">
                  <c:v>40906</c:v>
                </c:pt>
                <c:pt idx="2719">
                  <c:v>40907</c:v>
                </c:pt>
                <c:pt idx="2720">
                  <c:v>40908</c:v>
                </c:pt>
                <c:pt idx="2721">
                  <c:v>40909</c:v>
                </c:pt>
                <c:pt idx="2722">
                  <c:v>40910</c:v>
                </c:pt>
                <c:pt idx="2723">
                  <c:v>40911</c:v>
                </c:pt>
                <c:pt idx="2724">
                  <c:v>40912</c:v>
                </c:pt>
                <c:pt idx="2725">
                  <c:v>40913</c:v>
                </c:pt>
                <c:pt idx="2726">
                  <c:v>40914</c:v>
                </c:pt>
                <c:pt idx="2727">
                  <c:v>40915</c:v>
                </c:pt>
                <c:pt idx="2728">
                  <c:v>40916</c:v>
                </c:pt>
                <c:pt idx="2729">
                  <c:v>40917</c:v>
                </c:pt>
                <c:pt idx="2730">
                  <c:v>40918</c:v>
                </c:pt>
                <c:pt idx="2731">
                  <c:v>40919</c:v>
                </c:pt>
                <c:pt idx="2732">
                  <c:v>40920</c:v>
                </c:pt>
                <c:pt idx="2733">
                  <c:v>40921</c:v>
                </c:pt>
                <c:pt idx="2734">
                  <c:v>40922</c:v>
                </c:pt>
                <c:pt idx="2735">
                  <c:v>40923</c:v>
                </c:pt>
                <c:pt idx="2736">
                  <c:v>40924</c:v>
                </c:pt>
                <c:pt idx="2737">
                  <c:v>40925</c:v>
                </c:pt>
                <c:pt idx="2738">
                  <c:v>40926</c:v>
                </c:pt>
                <c:pt idx="2739">
                  <c:v>40927</c:v>
                </c:pt>
                <c:pt idx="2740">
                  <c:v>40928</c:v>
                </c:pt>
                <c:pt idx="2741">
                  <c:v>40929</c:v>
                </c:pt>
                <c:pt idx="2742">
                  <c:v>40930</c:v>
                </c:pt>
                <c:pt idx="2743">
                  <c:v>40931</c:v>
                </c:pt>
                <c:pt idx="2744">
                  <c:v>40932</c:v>
                </c:pt>
                <c:pt idx="2745">
                  <c:v>40933</c:v>
                </c:pt>
                <c:pt idx="2746">
                  <c:v>40934</c:v>
                </c:pt>
                <c:pt idx="2747">
                  <c:v>40935</c:v>
                </c:pt>
                <c:pt idx="2748">
                  <c:v>40936</c:v>
                </c:pt>
                <c:pt idx="2749">
                  <c:v>40937</c:v>
                </c:pt>
                <c:pt idx="2750">
                  <c:v>40938</c:v>
                </c:pt>
                <c:pt idx="2751">
                  <c:v>40939</c:v>
                </c:pt>
                <c:pt idx="2752">
                  <c:v>40940</c:v>
                </c:pt>
                <c:pt idx="2753">
                  <c:v>40941</c:v>
                </c:pt>
                <c:pt idx="2754">
                  <c:v>40942</c:v>
                </c:pt>
                <c:pt idx="2755">
                  <c:v>40943</c:v>
                </c:pt>
                <c:pt idx="2756">
                  <c:v>40944</c:v>
                </c:pt>
                <c:pt idx="2757">
                  <c:v>40945</c:v>
                </c:pt>
                <c:pt idx="2758">
                  <c:v>40946</c:v>
                </c:pt>
                <c:pt idx="2759">
                  <c:v>40947</c:v>
                </c:pt>
                <c:pt idx="2760">
                  <c:v>40948</c:v>
                </c:pt>
                <c:pt idx="2761">
                  <c:v>40949</c:v>
                </c:pt>
                <c:pt idx="2762">
                  <c:v>40950</c:v>
                </c:pt>
                <c:pt idx="2763">
                  <c:v>40951</c:v>
                </c:pt>
                <c:pt idx="2764">
                  <c:v>40952</c:v>
                </c:pt>
                <c:pt idx="2765">
                  <c:v>40953</c:v>
                </c:pt>
                <c:pt idx="2766">
                  <c:v>40954</c:v>
                </c:pt>
                <c:pt idx="2767">
                  <c:v>40955</c:v>
                </c:pt>
                <c:pt idx="2768">
                  <c:v>40956</c:v>
                </c:pt>
                <c:pt idx="2769">
                  <c:v>40957</c:v>
                </c:pt>
                <c:pt idx="2770">
                  <c:v>40958</c:v>
                </c:pt>
                <c:pt idx="2771">
                  <c:v>40959</c:v>
                </c:pt>
                <c:pt idx="2772">
                  <c:v>40960</c:v>
                </c:pt>
                <c:pt idx="2773">
                  <c:v>40961</c:v>
                </c:pt>
                <c:pt idx="2774">
                  <c:v>40962</c:v>
                </c:pt>
                <c:pt idx="2775">
                  <c:v>40963</c:v>
                </c:pt>
                <c:pt idx="2776">
                  <c:v>40964</c:v>
                </c:pt>
                <c:pt idx="2777">
                  <c:v>40965</c:v>
                </c:pt>
                <c:pt idx="2778">
                  <c:v>40966</c:v>
                </c:pt>
                <c:pt idx="2779">
                  <c:v>40967</c:v>
                </c:pt>
                <c:pt idx="2780">
                  <c:v>40968</c:v>
                </c:pt>
                <c:pt idx="2781">
                  <c:v>40969</c:v>
                </c:pt>
                <c:pt idx="2782">
                  <c:v>40970</c:v>
                </c:pt>
                <c:pt idx="2783">
                  <c:v>40971</c:v>
                </c:pt>
                <c:pt idx="2784">
                  <c:v>40972</c:v>
                </c:pt>
                <c:pt idx="2785">
                  <c:v>40973</c:v>
                </c:pt>
                <c:pt idx="2786">
                  <c:v>40974</c:v>
                </c:pt>
                <c:pt idx="2787">
                  <c:v>40975</c:v>
                </c:pt>
                <c:pt idx="2788">
                  <c:v>40976</c:v>
                </c:pt>
                <c:pt idx="2789">
                  <c:v>40977</c:v>
                </c:pt>
                <c:pt idx="2790">
                  <c:v>40978</c:v>
                </c:pt>
                <c:pt idx="2791">
                  <c:v>40979</c:v>
                </c:pt>
                <c:pt idx="2792">
                  <c:v>40980</c:v>
                </c:pt>
                <c:pt idx="2793">
                  <c:v>40981</c:v>
                </c:pt>
                <c:pt idx="2794">
                  <c:v>40982</c:v>
                </c:pt>
                <c:pt idx="2795">
                  <c:v>40983</c:v>
                </c:pt>
                <c:pt idx="2796">
                  <c:v>40984</c:v>
                </c:pt>
                <c:pt idx="2797">
                  <c:v>40985</c:v>
                </c:pt>
                <c:pt idx="2798">
                  <c:v>40986</c:v>
                </c:pt>
                <c:pt idx="2799">
                  <c:v>40987</c:v>
                </c:pt>
                <c:pt idx="2800">
                  <c:v>40988</c:v>
                </c:pt>
                <c:pt idx="2801">
                  <c:v>40989</c:v>
                </c:pt>
                <c:pt idx="2802">
                  <c:v>40990</c:v>
                </c:pt>
                <c:pt idx="2803">
                  <c:v>40991</c:v>
                </c:pt>
                <c:pt idx="2804">
                  <c:v>40992</c:v>
                </c:pt>
                <c:pt idx="2805">
                  <c:v>40993</c:v>
                </c:pt>
                <c:pt idx="2806">
                  <c:v>40994</c:v>
                </c:pt>
                <c:pt idx="2807">
                  <c:v>40995</c:v>
                </c:pt>
                <c:pt idx="2808">
                  <c:v>40996</c:v>
                </c:pt>
                <c:pt idx="2809">
                  <c:v>40997</c:v>
                </c:pt>
                <c:pt idx="2810">
                  <c:v>40998</c:v>
                </c:pt>
                <c:pt idx="2811">
                  <c:v>40999</c:v>
                </c:pt>
                <c:pt idx="2812">
                  <c:v>41000</c:v>
                </c:pt>
                <c:pt idx="2813">
                  <c:v>41001</c:v>
                </c:pt>
                <c:pt idx="2814">
                  <c:v>41002</c:v>
                </c:pt>
                <c:pt idx="2815">
                  <c:v>41003</c:v>
                </c:pt>
                <c:pt idx="2816">
                  <c:v>41004</c:v>
                </c:pt>
                <c:pt idx="2817">
                  <c:v>41005</c:v>
                </c:pt>
                <c:pt idx="2818">
                  <c:v>41006</c:v>
                </c:pt>
                <c:pt idx="2819">
                  <c:v>41007</c:v>
                </c:pt>
                <c:pt idx="2820">
                  <c:v>41008</c:v>
                </c:pt>
                <c:pt idx="2821">
                  <c:v>41009</c:v>
                </c:pt>
                <c:pt idx="2822">
                  <c:v>41010</c:v>
                </c:pt>
                <c:pt idx="2823">
                  <c:v>41011</c:v>
                </c:pt>
                <c:pt idx="2824">
                  <c:v>41012</c:v>
                </c:pt>
                <c:pt idx="2825">
                  <c:v>41013</c:v>
                </c:pt>
                <c:pt idx="2826">
                  <c:v>41014</c:v>
                </c:pt>
                <c:pt idx="2827">
                  <c:v>41015</c:v>
                </c:pt>
                <c:pt idx="2828">
                  <c:v>41016</c:v>
                </c:pt>
                <c:pt idx="2829">
                  <c:v>41017</c:v>
                </c:pt>
                <c:pt idx="2830">
                  <c:v>41018</c:v>
                </c:pt>
                <c:pt idx="2831">
                  <c:v>41019</c:v>
                </c:pt>
                <c:pt idx="2832">
                  <c:v>41020</c:v>
                </c:pt>
                <c:pt idx="2833">
                  <c:v>41021</c:v>
                </c:pt>
                <c:pt idx="2834">
                  <c:v>41022</c:v>
                </c:pt>
                <c:pt idx="2835">
                  <c:v>41023</c:v>
                </c:pt>
                <c:pt idx="2836">
                  <c:v>41024</c:v>
                </c:pt>
                <c:pt idx="2837">
                  <c:v>41025</c:v>
                </c:pt>
                <c:pt idx="2838">
                  <c:v>41026</c:v>
                </c:pt>
                <c:pt idx="2839">
                  <c:v>41027</c:v>
                </c:pt>
                <c:pt idx="2840">
                  <c:v>41028</c:v>
                </c:pt>
                <c:pt idx="2841">
                  <c:v>41029</c:v>
                </c:pt>
                <c:pt idx="2842">
                  <c:v>41030</c:v>
                </c:pt>
                <c:pt idx="2843">
                  <c:v>41031</c:v>
                </c:pt>
                <c:pt idx="2844">
                  <c:v>41032</c:v>
                </c:pt>
                <c:pt idx="2845">
                  <c:v>41033</c:v>
                </c:pt>
                <c:pt idx="2846">
                  <c:v>41034</c:v>
                </c:pt>
                <c:pt idx="2847">
                  <c:v>41035</c:v>
                </c:pt>
                <c:pt idx="2848">
                  <c:v>41036</c:v>
                </c:pt>
                <c:pt idx="2849">
                  <c:v>41037</c:v>
                </c:pt>
                <c:pt idx="2850">
                  <c:v>41038</c:v>
                </c:pt>
                <c:pt idx="2851">
                  <c:v>41039</c:v>
                </c:pt>
                <c:pt idx="2852">
                  <c:v>41040</c:v>
                </c:pt>
                <c:pt idx="2853">
                  <c:v>41041</c:v>
                </c:pt>
                <c:pt idx="2854">
                  <c:v>41042</c:v>
                </c:pt>
                <c:pt idx="2855">
                  <c:v>41043</c:v>
                </c:pt>
                <c:pt idx="2856">
                  <c:v>41044</c:v>
                </c:pt>
                <c:pt idx="2857">
                  <c:v>41045</c:v>
                </c:pt>
                <c:pt idx="2858">
                  <c:v>41046</c:v>
                </c:pt>
                <c:pt idx="2859">
                  <c:v>41047</c:v>
                </c:pt>
                <c:pt idx="2860">
                  <c:v>41048</c:v>
                </c:pt>
                <c:pt idx="2861">
                  <c:v>41049</c:v>
                </c:pt>
                <c:pt idx="2862">
                  <c:v>41050</c:v>
                </c:pt>
                <c:pt idx="2863">
                  <c:v>41051</c:v>
                </c:pt>
                <c:pt idx="2864">
                  <c:v>41052</c:v>
                </c:pt>
                <c:pt idx="2865">
                  <c:v>41053</c:v>
                </c:pt>
                <c:pt idx="2866">
                  <c:v>41054</c:v>
                </c:pt>
                <c:pt idx="2867">
                  <c:v>41055</c:v>
                </c:pt>
                <c:pt idx="2868">
                  <c:v>41056</c:v>
                </c:pt>
                <c:pt idx="2869">
                  <c:v>41057</c:v>
                </c:pt>
                <c:pt idx="2870">
                  <c:v>41058</c:v>
                </c:pt>
                <c:pt idx="2871">
                  <c:v>41059</c:v>
                </c:pt>
                <c:pt idx="2872">
                  <c:v>41060</c:v>
                </c:pt>
                <c:pt idx="2873">
                  <c:v>41061</c:v>
                </c:pt>
                <c:pt idx="2874">
                  <c:v>41062</c:v>
                </c:pt>
                <c:pt idx="2875">
                  <c:v>41063</c:v>
                </c:pt>
                <c:pt idx="2876">
                  <c:v>41064</c:v>
                </c:pt>
                <c:pt idx="2877">
                  <c:v>41065</c:v>
                </c:pt>
                <c:pt idx="2878">
                  <c:v>41066</c:v>
                </c:pt>
                <c:pt idx="2879">
                  <c:v>41067</c:v>
                </c:pt>
                <c:pt idx="2880">
                  <c:v>41068</c:v>
                </c:pt>
                <c:pt idx="2881">
                  <c:v>41069</c:v>
                </c:pt>
                <c:pt idx="2882">
                  <c:v>41070</c:v>
                </c:pt>
                <c:pt idx="2883">
                  <c:v>41071</c:v>
                </c:pt>
                <c:pt idx="2884">
                  <c:v>41072</c:v>
                </c:pt>
                <c:pt idx="2885">
                  <c:v>41073</c:v>
                </c:pt>
                <c:pt idx="2886">
                  <c:v>41074</c:v>
                </c:pt>
                <c:pt idx="2887">
                  <c:v>41075</c:v>
                </c:pt>
                <c:pt idx="2888">
                  <c:v>41076</c:v>
                </c:pt>
                <c:pt idx="2889">
                  <c:v>41077</c:v>
                </c:pt>
                <c:pt idx="2890">
                  <c:v>41078</c:v>
                </c:pt>
                <c:pt idx="2891">
                  <c:v>41079</c:v>
                </c:pt>
                <c:pt idx="2892">
                  <c:v>41080</c:v>
                </c:pt>
                <c:pt idx="2893">
                  <c:v>41081</c:v>
                </c:pt>
                <c:pt idx="2894">
                  <c:v>41082</c:v>
                </c:pt>
                <c:pt idx="2895">
                  <c:v>41083</c:v>
                </c:pt>
                <c:pt idx="2896">
                  <c:v>41084</c:v>
                </c:pt>
                <c:pt idx="2897">
                  <c:v>41085</c:v>
                </c:pt>
                <c:pt idx="2898">
                  <c:v>41086</c:v>
                </c:pt>
                <c:pt idx="2899">
                  <c:v>41087</c:v>
                </c:pt>
                <c:pt idx="2900">
                  <c:v>41088</c:v>
                </c:pt>
                <c:pt idx="2901">
                  <c:v>41089</c:v>
                </c:pt>
                <c:pt idx="2902">
                  <c:v>41090</c:v>
                </c:pt>
                <c:pt idx="2903">
                  <c:v>41091</c:v>
                </c:pt>
                <c:pt idx="2904">
                  <c:v>41092</c:v>
                </c:pt>
                <c:pt idx="2905">
                  <c:v>41093</c:v>
                </c:pt>
                <c:pt idx="2906">
                  <c:v>41094</c:v>
                </c:pt>
                <c:pt idx="2907">
                  <c:v>41095</c:v>
                </c:pt>
                <c:pt idx="2908">
                  <c:v>41096</c:v>
                </c:pt>
                <c:pt idx="2909">
                  <c:v>41097</c:v>
                </c:pt>
                <c:pt idx="2910">
                  <c:v>41098</c:v>
                </c:pt>
                <c:pt idx="2911">
                  <c:v>41099</c:v>
                </c:pt>
                <c:pt idx="2912">
                  <c:v>41100</c:v>
                </c:pt>
                <c:pt idx="2913">
                  <c:v>41101</c:v>
                </c:pt>
                <c:pt idx="2914">
                  <c:v>41102</c:v>
                </c:pt>
                <c:pt idx="2915">
                  <c:v>41103</c:v>
                </c:pt>
                <c:pt idx="2916">
                  <c:v>41104</c:v>
                </c:pt>
                <c:pt idx="2917">
                  <c:v>41105</c:v>
                </c:pt>
                <c:pt idx="2918">
                  <c:v>41106</c:v>
                </c:pt>
                <c:pt idx="2919">
                  <c:v>41107</c:v>
                </c:pt>
                <c:pt idx="2920">
                  <c:v>41108</c:v>
                </c:pt>
                <c:pt idx="2921">
                  <c:v>41109</c:v>
                </c:pt>
                <c:pt idx="2922">
                  <c:v>41110</c:v>
                </c:pt>
                <c:pt idx="2923">
                  <c:v>41111</c:v>
                </c:pt>
                <c:pt idx="2924">
                  <c:v>41112</c:v>
                </c:pt>
                <c:pt idx="2925">
                  <c:v>41113</c:v>
                </c:pt>
                <c:pt idx="2926">
                  <c:v>41114</c:v>
                </c:pt>
                <c:pt idx="2927">
                  <c:v>41115</c:v>
                </c:pt>
                <c:pt idx="2928">
                  <c:v>41116</c:v>
                </c:pt>
                <c:pt idx="2929">
                  <c:v>41117</c:v>
                </c:pt>
                <c:pt idx="2930">
                  <c:v>41118</c:v>
                </c:pt>
                <c:pt idx="2931">
                  <c:v>41119</c:v>
                </c:pt>
                <c:pt idx="2932">
                  <c:v>41120</c:v>
                </c:pt>
                <c:pt idx="2933">
                  <c:v>41121</c:v>
                </c:pt>
                <c:pt idx="2934">
                  <c:v>41122</c:v>
                </c:pt>
                <c:pt idx="2935">
                  <c:v>41123</c:v>
                </c:pt>
                <c:pt idx="2936">
                  <c:v>41124</c:v>
                </c:pt>
                <c:pt idx="2937">
                  <c:v>41125</c:v>
                </c:pt>
                <c:pt idx="2938">
                  <c:v>41126</c:v>
                </c:pt>
                <c:pt idx="2939">
                  <c:v>41127</c:v>
                </c:pt>
                <c:pt idx="2940">
                  <c:v>41128</c:v>
                </c:pt>
                <c:pt idx="2941">
                  <c:v>41129</c:v>
                </c:pt>
                <c:pt idx="2942">
                  <c:v>41130</c:v>
                </c:pt>
                <c:pt idx="2943">
                  <c:v>41131</c:v>
                </c:pt>
                <c:pt idx="2944">
                  <c:v>41132</c:v>
                </c:pt>
                <c:pt idx="2945">
                  <c:v>41133</c:v>
                </c:pt>
                <c:pt idx="2946">
                  <c:v>41134</c:v>
                </c:pt>
                <c:pt idx="2947">
                  <c:v>41135</c:v>
                </c:pt>
                <c:pt idx="2948">
                  <c:v>41136</c:v>
                </c:pt>
                <c:pt idx="2949">
                  <c:v>41137</c:v>
                </c:pt>
                <c:pt idx="2950">
                  <c:v>41138</c:v>
                </c:pt>
                <c:pt idx="2951">
                  <c:v>41139</c:v>
                </c:pt>
                <c:pt idx="2952">
                  <c:v>41140</c:v>
                </c:pt>
                <c:pt idx="2953">
                  <c:v>41141</c:v>
                </c:pt>
                <c:pt idx="2954">
                  <c:v>41142</c:v>
                </c:pt>
                <c:pt idx="2955">
                  <c:v>41143</c:v>
                </c:pt>
                <c:pt idx="2956">
                  <c:v>41144</c:v>
                </c:pt>
                <c:pt idx="2957">
                  <c:v>41145</c:v>
                </c:pt>
                <c:pt idx="2958">
                  <c:v>41146</c:v>
                </c:pt>
                <c:pt idx="2959">
                  <c:v>41147</c:v>
                </c:pt>
                <c:pt idx="2960">
                  <c:v>41148</c:v>
                </c:pt>
                <c:pt idx="2961">
                  <c:v>41149</c:v>
                </c:pt>
                <c:pt idx="2962">
                  <c:v>41150</c:v>
                </c:pt>
                <c:pt idx="2963">
                  <c:v>41151</c:v>
                </c:pt>
                <c:pt idx="2964">
                  <c:v>41152</c:v>
                </c:pt>
                <c:pt idx="2965">
                  <c:v>41153</c:v>
                </c:pt>
                <c:pt idx="2966">
                  <c:v>41154</c:v>
                </c:pt>
                <c:pt idx="2967">
                  <c:v>41155</c:v>
                </c:pt>
                <c:pt idx="2968">
                  <c:v>41156</c:v>
                </c:pt>
                <c:pt idx="2969">
                  <c:v>41157</c:v>
                </c:pt>
                <c:pt idx="2970">
                  <c:v>41158</c:v>
                </c:pt>
                <c:pt idx="2971">
                  <c:v>41159</c:v>
                </c:pt>
                <c:pt idx="2972">
                  <c:v>41160</c:v>
                </c:pt>
                <c:pt idx="2973">
                  <c:v>41161</c:v>
                </c:pt>
                <c:pt idx="2974">
                  <c:v>41162</c:v>
                </c:pt>
                <c:pt idx="2975">
                  <c:v>41163</c:v>
                </c:pt>
                <c:pt idx="2976">
                  <c:v>41164</c:v>
                </c:pt>
                <c:pt idx="2977">
                  <c:v>41165</c:v>
                </c:pt>
                <c:pt idx="2978">
                  <c:v>41166</c:v>
                </c:pt>
                <c:pt idx="2979">
                  <c:v>41167</c:v>
                </c:pt>
                <c:pt idx="2980">
                  <c:v>41168</c:v>
                </c:pt>
                <c:pt idx="2981">
                  <c:v>41169</c:v>
                </c:pt>
                <c:pt idx="2982">
                  <c:v>41170</c:v>
                </c:pt>
                <c:pt idx="2983">
                  <c:v>41171</c:v>
                </c:pt>
                <c:pt idx="2984">
                  <c:v>41172</c:v>
                </c:pt>
                <c:pt idx="2985">
                  <c:v>41173</c:v>
                </c:pt>
                <c:pt idx="2986">
                  <c:v>41174</c:v>
                </c:pt>
                <c:pt idx="2987">
                  <c:v>41175</c:v>
                </c:pt>
                <c:pt idx="2988">
                  <c:v>41176</c:v>
                </c:pt>
                <c:pt idx="2989">
                  <c:v>41177</c:v>
                </c:pt>
                <c:pt idx="2990">
                  <c:v>41178</c:v>
                </c:pt>
                <c:pt idx="2991">
                  <c:v>41179</c:v>
                </c:pt>
                <c:pt idx="2992">
                  <c:v>41180</c:v>
                </c:pt>
                <c:pt idx="2993">
                  <c:v>41181</c:v>
                </c:pt>
                <c:pt idx="2994">
                  <c:v>41182</c:v>
                </c:pt>
                <c:pt idx="2995">
                  <c:v>41183</c:v>
                </c:pt>
                <c:pt idx="2996">
                  <c:v>41184</c:v>
                </c:pt>
                <c:pt idx="2997">
                  <c:v>41185</c:v>
                </c:pt>
                <c:pt idx="2998">
                  <c:v>41186</c:v>
                </c:pt>
                <c:pt idx="2999">
                  <c:v>41187</c:v>
                </c:pt>
                <c:pt idx="3000">
                  <c:v>41188</c:v>
                </c:pt>
                <c:pt idx="3001">
                  <c:v>41189</c:v>
                </c:pt>
                <c:pt idx="3002">
                  <c:v>41190</c:v>
                </c:pt>
                <c:pt idx="3003">
                  <c:v>41191</c:v>
                </c:pt>
                <c:pt idx="3004">
                  <c:v>41192</c:v>
                </c:pt>
                <c:pt idx="3005">
                  <c:v>41193</c:v>
                </c:pt>
                <c:pt idx="3006">
                  <c:v>41194</c:v>
                </c:pt>
                <c:pt idx="3007">
                  <c:v>41195</c:v>
                </c:pt>
                <c:pt idx="3008">
                  <c:v>41196</c:v>
                </c:pt>
                <c:pt idx="3009">
                  <c:v>41197</c:v>
                </c:pt>
                <c:pt idx="3010">
                  <c:v>41198</c:v>
                </c:pt>
                <c:pt idx="3011">
                  <c:v>41199</c:v>
                </c:pt>
                <c:pt idx="3012">
                  <c:v>41200</c:v>
                </c:pt>
                <c:pt idx="3013">
                  <c:v>41201</c:v>
                </c:pt>
                <c:pt idx="3014">
                  <c:v>41202</c:v>
                </c:pt>
                <c:pt idx="3015">
                  <c:v>41203</c:v>
                </c:pt>
                <c:pt idx="3016">
                  <c:v>41204</c:v>
                </c:pt>
                <c:pt idx="3017">
                  <c:v>41205</c:v>
                </c:pt>
                <c:pt idx="3018">
                  <c:v>41206</c:v>
                </c:pt>
                <c:pt idx="3019">
                  <c:v>41207</c:v>
                </c:pt>
                <c:pt idx="3020">
                  <c:v>41208</c:v>
                </c:pt>
                <c:pt idx="3021">
                  <c:v>41209</c:v>
                </c:pt>
                <c:pt idx="3022">
                  <c:v>41210</c:v>
                </c:pt>
                <c:pt idx="3023">
                  <c:v>41211</c:v>
                </c:pt>
                <c:pt idx="3024">
                  <c:v>41212</c:v>
                </c:pt>
                <c:pt idx="3025">
                  <c:v>41213</c:v>
                </c:pt>
                <c:pt idx="3026">
                  <c:v>41214</c:v>
                </c:pt>
                <c:pt idx="3027">
                  <c:v>41215</c:v>
                </c:pt>
                <c:pt idx="3028">
                  <c:v>41216</c:v>
                </c:pt>
                <c:pt idx="3029">
                  <c:v>41217</c:v>
                </c:pt>
                <c:pt idx="3030">
                  <c:v>41218</c:v>
                </c:pt>
                <c:pt idx="3031">
                  <c:v>41219</c:v>
                </c:pt>
                <c:pt idx="3032">
                  <c:v>41220</c:v>
                </c:pt>
                <c:pt idx="3033">
                  <c:v>41221</c:v>
                </c:pt>
                <c:pt idx="3034">
                  <c:v>41222</c:v>
                </c:pt>
                <c:pt idx="3035">
                  <c:v>41223</c:v>
                </c:pt>
                <c:pt idx="3036">
                  <c:v>41224</c:v>
                </c:pt>
                <c:pt idx="3037">
                  <c:v>41225</c:v>
                </c:pt>
                <c:pt idx="3038">
                  <c:v>41226</c:v>
                </c:pt>
                <c:pt idx="3039">
                  <c:v>41227</c:v>
                </c:pt>
                <c:pt idx="3040">
                  <c:v>41228</c:v>
                </c:pt>
                <c:pt idx="3041">
                  <c:v>41229</c:v>
                </c:pt>
                <c:pt idx="3042">
                  <c:v>41230</c:v>
                </c:pt>
                <c:pt idx="3043">
                  <c:v>41231</c:v>
                </c:pt>
                <c:pt idx="3044">
                  <c:v>41232</c:v>
                </c:pt>
                <c:pt idx="3045">
                  <c:v>41233</c:v>
                </c:pt>
                <c:pt idx="3046">
                  <c:v>41234</c:v>
                </c:pt>
                <c:pt idx="3047">
                  <c:v>41235</c:v>
                </c:pt>
                <c:pt idx="3048">
                  <c:v>41236</c:v>
                </c:pt>
                <c:pt idx="3049">
                  <c:v>41237</c:v>
                </c:pt>
                <c:pt idx="3050">
                  <c:v>41238</c:v>
                </c:pt>
                <c:pt idx="3051">
                  <c:v>41239</c:v>
                </c:pt>
                <c:pt idx="3052">
                  <c:v>41240</c:v>
                </c:pt>
                <c:pt idx="3053">
                  <c:v>41241</c:v>
                </c:pt>
                <c:pt idx="3054">
                  <c:v>41242</c:v>
                </c:pt>
                <c:pt idx="3055">
                  <c:v>41243</c:v>
                </c:pt>
                <c:pt idx="3056">
                  <c:v>41244</c:v>
                </c:pt>
                <c:pt idx="3057">
                  <c:v>41245</c:v>
                </c:pt>
                <c:pt idx="3058">
                  <c:v>41246</c:v>
                </c:pt>
                <c:pt idx="3059">
                  <c:v>41247</c:v>
                </c:pt>
                <c:pt idx="3060">
                  <c:v>41248</c:v>
                </c:pt>
                <c:pt idx="3061">
                  <c:v>41249</c:v>
                </c:pt>
                <c:pt idx="3062">
                  <c:v>41250</c:v>
                </c:pt>
                <c:pt idx="3063">
                  <c:v>41251</c:v>
                </c:pt>
                <c:pt idx="3064">
                  <c:v>41252</c:v>
                </c:pt>
                <c:pt idx="3065">
                  <c:v>41253</c:v>
                </c:pt>
                <c:pt idx="3066">
                  <c:v>41254</c:v>
                </c:pt>
                <c:pt idx="3067">
                  <c:v>41255</c:v>
                </c:pt>
                <c:pt idx="3068">
                  <c:v>41256</c:v>
                </c:pt>
                <c:pt idx="3069">
                  <c:v>41257</c:v>
                </c:pt>
                <c:pt idx="3070">
                  <c:v>41258</c:v>
                </c:pt>
                <c:pt idx="3071">
                  <c:v>41259</c:v>
                </c:pt>
                <c:pt idx="3072">
                  <c:v>41260</c:v>
                </c:pt>
                <c:pt idx="3073">
                  <c:v>41261</c:v>
                </c:pt>
                <c:pt idx="3074">
                  <c:v>41262</c:v>
                </c:pt>
                <c:pt idx="3075">
                  <c:v>41263</c:v>
                </c:pt>
                <c:pt idx="3076">
                  <c:v>41264</c:v>
                </c:pt>
                <c:pt idx="3077">
                  <c:v>41265</c:v>
                </c:pt>
                <c:pt idx="3078">
                  <c:v>41266</c:v>
                </c:pt>
                <c:pt idx="3079">
                  <c:v>41267</c:v>
                </c:pt>
                <c:pt idx="3080">
                  <c:v>41268</c:v>
                </c:pt>
                <c:pt idx="3081">
                  <c:v>41269</c:v>
                </c:pt>
                <c:pt idx="3082">
                  <c:v>41270</c:v>
                </c:pt>
                <c:pt idx="3083">
                  <c:v>41271</c:v>
                </c:pt>
                <c:pt idx="3084">
                  <c:v>41272</c:v>
                </c:pt>
                <c:pt idx="3085">
                  <c:v>41273</c:v>
                </c:pt>
                <c:pt idx="3086">
                  <c:v>41274</c:v>
                </c:pt>
                <c:pt idx="3087">
                  <c:v>41275</c:v>
                </c:pt>
                <c:pt idx="3088">
                  <c:v>41276</c:v>
                </c:pt>
                <c:pt idx="3089">
                  <c:v>41277</c:v>
                </c:pt>
                <c:pt idx="3090">
                  <c:v>41278</c:v>
                </c:pt>
                <c:pt idx="3091">
                  <c:v>41279</c:v>
                </c:pt>
                <c:pt idx="3092">
                  <c:v>41280</c:v>
                </c:pt>
                <c:pt idx="3093">
                  <c:v>41281</c:v>
                </c:pt>
                <c:pt idx="3094">
                  <c:v>41282</c:v>
                </c:pt>
                <c:pt idx="3095">
                  <c:v>41283</c:v>
                </c:pt>
                <c:pt idx="3096">
                  <c:v>41284</c:v>
                </c:pt>
                <c:pt idx="3097">
                  <c:v>41285</c:v>
                </c:pt>
                <c:pt idx="3098">
                  <c:v>41286</c:v>
                </c:pt>
                <c:pt idx="3099">
                  <c:v>41287</c:v>
                </c:pt>
                <c:pt idx="3100">
                  <c:v>41288</c:v>
                </c:pt>
                <c:pt idx="3101">
                  <c:v>41289</c:v>
                </c:pt>
                <c:pt idx="3102">
                  <c:v>41290</c:v>
                </c:pt>
                <c:pt idx="3103">
                  <c:v>41291</c:v>
                </c:pt>
                <c:pt idx="3104">
                  <c:v>41292</c:v>
                </c:pt>
                <c:pt idx="3105">
                  <c:v>41293</c:v>
                </c:pt>
                <c:pt idx="3106">
                  <c:v>41294</c:v>
                </c:pt>
                <c:pt idx="3107">
                  <c:v>41295</c:v>
                </c:pt>
                <c:pt idx="3108">
                  <c:v>41296</c:v>
                </c:pt>
                <c:pt idx="3109">
                  <c:v>41297</c:v>
                </c:pt>
                <c:pt idx="3110">
                  <c:v>41298</c:v>
                </c:pt>
                <c:pt idx="3111">
                  <c:v>41299</c:v>
                </c:pt>
                <c:pt idx="3112">
                  <c:v>41300</c:v>
                </c:pt>
                <c:pt idx="3113">
                  <c:v>41301</c:v>
                </c:pt>
                <c:pt idx="3114">
                  <c:v>41302</c:v>
                </c:pt>
                <c:pt idx="3115">
                  <c:v>41303</c:v>
                </c:pt>
                <c:pt idx="3116">
                  <c:v>41304</c:v>
                </c:pt>
                <c:pt idx="3117">
                  <c:v>41305</c:v>
                </c:pt>
                <c:pt idx="3118">
                  <c:v>41306</c:v>
                </c:pt>
                <c:pt idx="3119">
                  <c:v>41307</c:v>
                </c:pt>
                <c:pt idx="3120">
                  <c:v>41308</c:v>
                </c:pt>
                <c:pt idx="3121">
                  <c:v>41309</c:v>
                </c:pt>
                <c:pt idx="3122">
                  <c:v>41310</c:v>
                </c:pt>
                <c:pt idx="3123">
                  <c:v>41311</c:v>
                </c:pt>
                <c:pt idx="3124">
                  <c:v>41312</c:v>
                </c:pt>
                <c:pt idx="3125">
                  <c:v>41313</c:v>
                </c:pt>
                <c:pt idx="3126">
                  <c:v>41314</c:v>
                </c:pt>
                <c:pt idx="3127">
                  <c:v>41315</c:v>
                </c:pt>
                <c:pt idx="3128">
                  <c:v>41316</c:v>
                </c:pt>
                <c:pt idx="3129">
                  <c:v>41317</c:v>
                </c:pt>
                <c:pt idx="3130">
                  <c:v>41318</c:v>
                </c:pt>
                <c:pt idx="3131">
                  <c:v>41319</c:v>
                </c:pt>
                <c:pt idx="3132">
                  <c:v>41320</c:v>
                </c:pt>
                <c:pt idx="3133">
                  <c:v>41321</c:v>
                </c:pt>
                <c:pt idx="3134">
                  <c:v>41322</c:v>
                </c:pt>
                <c:pt idx="3135">
                  <c:v>41323</c:v>
                </c:pt>
                <c:pt idx="3136">
                  <c:v>41324</c:v>
                </c:pt>
                <c:pt idx="3137">
                  <c:v>41325</c:v>
                </c:pt>
                <c:pt idx="3138">
                  <c:v>41326</c:v>
                </c:pt>
                <c:pt idx="3139">
                  <c:v>41327</c:v>
                </c:pt>
                <c:pt idx="3140">
                  <c:v>41328</c:v>
                </c:pt>
                <c:pt idx="3141">
                  <c:v>41329</c:v>
                </c:pt>
                <c:pt idx="3142">
                  <c:v>41330</c:v>
                </c:pt>
                <c:pt idx="3143">
                  <c:v>41331</c:v>
                </c:pt>
                <c:pt idx="3144">
                  <c:v>41332</c:v>
                </c:pt>
                <c:pt idx="3145">
                  <c:v>41333</c:v>
                </c:pt>
                <c:pt idx="3146">
                  <c:v>41334</c:v>
                </c:pt>
                <c:pt idx="3147">
                  <c:v>41335</c:v>
                </c:pt>
                <c:pt idx="3148">
                  <c:v>41336</c:v>
                </c:pt>
                <c:pt idx="3149">
                  <c:v>41337</c:v>
                </c:pt>
                <c:pt idx="3150">
                  <c:v>41338</c:v>
                </c:pt>
                <c:pt idx="3151">
                  <c:v>41339</c:v>
                </c:pt>
                <c:pt idx="3152">
                  <c:v>41340</c:v>
                </c:pt>
                <c:pt idx="3153">
                  <c:v>41341</c:v>
                </c:pt>
                <c:pt idx="3154">
                  <c:v>41342</c:v>
                </c:pt>
                <c:pt idx="3155">
                  <c:v>41343</c:v>
                </c:pt>
                <c:pt idx="3156">
                  <c:v>41344</c:v>
                </c:pt>
                <c:pt idx="3157">
                  <c:v>41345</c:v>
                </c:pt>
                <c:pt idx="3158">
                  <c:v>41346</c:v>
                </c:pt>
                <c:pt idx="3159">
                  <c:v>41347</c:v>
                </c:pt>
                <c:pt idx="3160">
                  <c:v>41348</c:v>
                </c:pt>
                <c:pt idx="3161">
                  <c:v>41349</c:v>
                </c:pt>
                <c:pt idx="3162">
                  <c:v>41350</c:v>
                </c:pt>
                <c:pt idx="3163">
                  <c:v>41351</c:v>
                </c:pt>
                <c:pt idx="3164">
                  <c:v>41352</c:v>
                </c:pt>
                <c:pt idx="3165">
                  <c:v>41353</c:v>
                </c:pt>
                <c:pt idx="3166">
                  <c:v>41354</c:v>
                </c:pt>
                <c:pt idx="3167">
                  <c:v>41355</c:v>
                </c:pt>
                <c:pt idx="3168">
                  <c:v>41356</c:v>
                </c:pt>
                <c:pt idx="3169">
                  <c:v>41357</c:v>
                </c:pt>
                <c:pt idx="3170">
                  <c:v>41358</c:v>
                </c:pt>
                <c:pt idx="3171">
                  <c:v>41359</c:v>
                </c:pt>
                <c:pt idx="3172">
                  <c:v>41360</c:v>
                </c:pt>
                <c:pt idx="3173">
                  <c:v>41361</c:v>
                </c:pt>
                <c:pt idx="3174">
                  <c:v>41362</c:v>
                </c:pt>
                <c:pt idx="3175">
                  <c:v>41363</c:v>
                </c:pt>
                <c:pt idx="3176">
                  <c:v>41364</c:v>
                </c:pt>
                <c:pt idx="3177">
                  <c:v>41365</c:v>
                </c:pt>
                <c:pt idx="3178">
                  <c:v>41366</c:v>
                </c:pt>
                <c:pt idx="3179">
                  <c:v>41367</c:v>
                </c:pt>
                <c:pt idx="3180">
                  <c:v>41368</c:v>
                </c:pt>
                <c:pt idx="3181">
                  <c:v>41369</c:v>
                </c:pt>
                <c:pt idx="3182">
                  <c:v>41370</c:v>
                </c:pt>
                <c:pt idx="3183">
                  <c:v>41371</c:v>
                </c:pt>
                <c:pt idx="3184">
                  <c:v>41372</c:v>
                </c:pt>
                <c:pt idx="3185">
                  <c:v>41373</c:v>
                </c:pt>
                <c:pt idx="3186">
                  <c:v>41374</c:v>
                </c:pt>
                <c:pt idx="3187">
                  <c:v>41375</c:v>
                </c:pt>
                <c:pt idx="3188">
                  <c:v>41376</c:v>
                </c:pt>
                <c:pt idx="3189">
                  <c:v>41377</c:v>
                </c:pt>
                <c:pt idx="3190">
                  <c:v>41378</c:v>
                </c:pt>
                <c:pt idx="3191">
                  <c:v>41379</c:v>
                </c:pt>
                <c:pt idx="3192">
                  <c:v>41380</c:v>
                </c:pt>
                <c:pt idx="3193">
                  <c:v>41381</c:v>
                </c:pt>
                <c:pt idx="3194">
                  <c:v>41382</c:v>
                </c:pt>
                <c:pt idx="3195">
                  <c:v>41383</c:v>
                </c:pt>
                <c:pt idx="3196">
                  <c:v>41384</c:v>
                </c:pt>
                <c:pt idx="3197">
                  <c:v>41385</c:v>
                </c:pt>
                <c:pt idx="3198">
                  <c:v>41386</c:v>
                </c:pt>
                <c:pt idx="3199">
                  <c:v>41387</c:v>
                </c:pt>
                <c:pt idx="3200">
                  <c:v>41388</c:v>
                </c:pt>
                <c:pt idx="3201">
                  <c:v>41389</c:v>
                </c:pt>
                <c:pt idx="3202">
                  <c:v>41390</c:v>
                </c:pt>
                <c:pt idx="3203">
                  <c:v>41391</c:v>
                </c:pt>
                <c:pt idx="3204">
                  <c:v>41392</c:v>
                </c:pt>
                <c:pt idx="3205">
                  <c:v>41393</c:v>
                </c:pt>
                <c:pt idx="3206">
                  <c:v>41394</c:v>
                </c:pt>
                <c:pt idx="3207">
                  <c:v>41395</c:v>
                </c:pt>
                <c:pt idx="3208">
                  <c:v>41396</c:v>
                </c:pt>
                <c:pt idx="3209">
                  <c:v>41397</c:v>
                </c:pt>
                <c:pt idx="3210">
                  <c:v>41398</c:v>
                </c:pt>
                <c:pt idx="3211">
                  <c:v>41399</c:v>
                </c:pt>
                <c:pt idx="3212">
                  <c:v>41400</c:v>
                </c:pt>
                <c:pt idx="3213">
                  <c:v>41401</c:v>
                </c:pt>
                <c:pt idx="3214">
                  <c:v>41402</c:v>
                </c:pt>
                <c:pt idx="3215">
                  <c:v>41403</c:v>
                </c:pt>
                <c:pt idx="3216">
                  <c:v>41404</c:v>
                </c:pt>
                <c:pt idx="3217">
                  <c:v>41405</c:v>
                </c:pt>
                <c:pt idx="3218">
                  <c:v>41406</c:v>
                </c:pt>
                <c:pt idx="3219">
                  <c:v>41407</c:v>
                </c:pt>
                <c:pt idx="3220">
                  <c:v>41408</c:v>
                </c:pt>
                <c:pt idx="3221">
                  <c:v>41409</c:v>
                </c:pt>
                <c:pt idx="3222">
                  <c:v>41410</c:v>
                </c:pt>
                <c:pt idx="3223">
                  <c:v>41411</c:v>
                </c:pt>
                <c:pt idx="3224">
                  <c:v>41412</c:v>
                </c:pt>
                <c:pt idx="3225">
                  <c:v>41413</c:v>
                </c:pt>
                <c:pt idx="3226">
                  <c:v>41414</c:v>
                </c:pt>
                <c:pt idx="3227">
                  <c:v>41415</c:v>
                </c:pt>
                <c:pt idx="3228">
                  <c:v>41416</c:v>
                </c:pt>
                <c:pt idx="3229">
                  <c:v>41417</c:v>
                </c:pt>
                <c:pt idx="3230">
                  <c:v>41418</c:v>
                </c:pt>
                <c:pt idx="3231">
                  <c:v>41419</c:v>
                </c:pt>
                <c:pt idx="3232">
                  <c:v>41420</c:v>
                </c:pt>
                <c:pt idx="3233">
                  <c:v>41421</c:v>
                </c:pt>
                <c:pt idx="3234">
                  <c:v>41422</c:v>
                </c:pt>
                <c:pt idx="3235">
                  <c:v>41423</c:v>
                </c:pt>
                <c:pt idx="3236">
                  <c:v>41424</c:v>
                </c:pt>
                <c:pt idx="3237">
                  <c:v>41425</c:v>
                </c:pt>
                <c:pt idx="3238">
                  <c:v>41426</c:v>
                </c:pt>
                <c:pt idx="3239">
                  <c:v>41427</c:v>
                </c:pt>
                <c:pt idx="3240">
                  <c:v>41428</c:v>
                </c:pt>
                <c:pt idx="3241">
                  <c:v>41429</c:v>
                </c:pt>
                <c:pt idx="3242">
                  <c:v>41430</c:v>
                </c:pt>
                <c:pt idx="3243">
                  <c:v>41431</c:v>
                </c:pt>
                <c:pt idx="3244">
                  <c:v>41432</c:v>
                </c:pt>
                <c:pt idx="3245">
                  <c:v>41433</c:v>
                </c:pt>
                <c:pt idx="3246">
                  <c:v>41434</c:v>
                </c:pt>
                <c:pt idx="3247">
                  <c:v>41435</c:v>
                </c:pt>
                <c:pt idx="3248">
                  <c:v>41436</c:v>
                </c:pt>
                <c:pt idx="3249">
                  <c:v>41437</c:v>
                </c:pt>
                <c:pt idx="3250">
                  <c:v>41438</c:v>
                </c:pt>
                <c:pt idx="3251">
                  <c:v>41439</c:v>
                </c:pt>
                <c:pt idx="3252">
                  <c:v>41440</c:v>
                </c:pt>
                <c:pt idx="3253">
                  <c:v>41441</c:v>
                </c:pt>
                <c:pt idx="3254">
                  <c:v>41442</c:v>
                </c:pt>
                <c:pt idx="3255">
                  <c:v>41443</c:v>
                </c:pt>
                <c:pt idx="3256">
                  <c:v>41444</c:v>
                </c:pt>
                <c:pt idx="3257">
                  <c:v>41445</c:v>
                </c:pt>
                <c:pt idx="3258">
                  <c:v>41446</c:v>
                </c:pt>
                <c:pt idx="3259">
                  <c:v>41447</c:v>
                </c:pt>
                <c:pt idx="3260">
                  <c:v>41448</c:v>
                </c:pt>
                <c:pt idx="3261">
                  <c:v>41449</c:v>
                </c:pt>
                <c:pt idx="3262">
                  <c:v>41450</c:v>
                </c:pt>
                <c:pt idx="3263">
                  <c:v>41451</c:v>
                </c:pt>
                <c:pt idx="3264">
                  <c:v>41452</c:v>
                </c:pt>
                <c:pt idx="3265">
                  <c:v>41453</c:v>
                </c:pt>
                <c:pt idx="3266">
                  <c:v>41454</c:v>
                </c:pt>
                <c:pt idx="3267">
                  <c:v>41455</c:v>
                </c:pt>
                <c:pt idx="3268">
                  <c:v>41456</c:v>
                </c:pt>
                <c:pt idx="3269">
                  <c:v>41457</c:v>
                </c:pt>
                <c:pt idx="3270">
                  <c:v>41458</c:v>
                </c:pt>
                <c:pt idx="3271">
                  <c:v>41459</c:v>
                </c:pt>
                <c:pt idx="3272">
                  <c:v>41460</c:v>
                </c:pt>
                <c:pt idx="3273">
                  <c:v>41461</c:v>
                </c:pt>
                <c:pt idx="3274">
                  <c:v>41462</c:v>
                </c:pt>
                <c:pt idx="3275">
                  <c:v>41463</c:v>
                </c:pt>
                <c:pt idx="3276">
                  <c:v>41464</c:v>
                </c:pt>
                <c:pt idx="3277">
                  <c:v>41465</c:v>
                </c:pt>
                <c:pt idx="3278">
                  <c:v>41466</c:v>
                </c:pt>
                <c:pt idx="3279">
                  <c:v>41467</c:v>
                </c:pt>
                <c:pt idx="3280">
                  <c:v>41468</c:v>
                </c:pt>
                <c:pt idx="3281">
                  <c:v>41469</c:v>
                </c:pt>
                <c:pt idx="3282">
                  <c:v>41470</c:v>
                </c:pt>
                <c:pt idx="3283">
                  <c:v>41471</c:v>
                </c:pt>
                <c:pt idx="3284">
                  <c:v>41472</c:v>
                </c:pt>
                <c:pt idx="3285">
                  <c:v>41473</c:v>
                </c:pt>
                <c:pt idx="3286">
                  <c:v>41474</c:v>
                </c:pt>
                <c:pt idx="3287">
                  <c:v>41475</c:v>
                </c:pt>
                <c:pt idx="3288">
                  <c:v>41476</c:v>
                </c:pt>
                <c:pt idx="3289">
                  <c:v>41477</c:v>
                </c:pt>
                <c:pt idx="3290">
                  <c:v>41478</c:v>
                </c:pt>
                <c:pt idx="3291">
                  <c:v>41479</c:v>
                </c:pt>
                <c:pt idx="3292">
                  <c:v>41480</c:v>
                </c:pt>
                <c:pt idx="3293">
                  <c:v>41481</c:v>
                </c:pt>
                <c:pt idx="3294">
                  <c:v>41482</c:v>
                </c:pt>
                <c:pt idx="3295">
                  <c:v>41483</c:v>
                </c:pt>
                <c:pt idx="3296">
                  <c:v>41484</c:v>
                </c:pt>
                <c:pt idx="3297">
                  <c:v>41485</c:v>
                </c:pt>
                <c:pt idx="3298">
                  <c:v>41486</c:v>
                </c:pt>
                <c:pt idx="3299">
                  <c:v>41487</c:v>
                </c:pt>
                <c:pt idx="3300">
                  <c:v>41488</c:v>
                </c:pt>
                <c:pt idx="3301">
                  <c:v>41489</c:v>
                </c:pt>
                <c:pt idx="3302">
                  <c:v>41490</c:v>
                </c:pt>
                <c:pt idx="3303">
                  <c:v>41491</c:v>
                </c:pt>
                <c:pt idx="3304">
                  <c:v>41492</c:v>
                </c:pt>
                <c:pt idx="3305">
                  <c:v>41493</c:v>
                </c:pt>
                <c:pt idx="3306">
                  <c:v>41494</c:v>
                </c:pt>
                <c:pt idx="3307">
                  <c:v>41495</c:v>
                </c:pt>
                <c:pt idx="3308">
                  <c:v>41496</c:v>
                </c:pt>
                <c:pt idx="3309">
                  <c:v>41497</c:v>
                </c:pt>
                <c:pt idx="3310">
                  <c:v>41498</c:v>
                </c:pt>
                <c:pt idx="3311">
                  <c:v>41499</c:v>
                </c:pt>
                <c:pt idx="3312">
                  <c:v>41500</c:v>
                </c:pt>
                <c:pt idx="3313">
                  <c:v>41501</c:v>
                </c:pt>
                <c:pt idx="3314">
                  <c:v>41502</c:v>
                </c:pt>
                <c:pt idx="3315">
                  <c:v>41503</c:v>
                </c:pt>
                <c:pt idx="3316">
                  <c:v>41504</c:v>
                </c:pt>
                <c:pt idx="3317">
                  <c:v>41505</c:v>
                </c:pt>
                <c:pt idx="3318">
                  <c:v>41506</c:v>
                </c:pt>
                <c:pt idx="3319">
                  <c:v>41507</c:v>
                </c:pt>
                <c:pt idx="3320">
                  <c:v>41508</c:v>
                </c:pt>
                <c:pt idx="3321">
                  <c:v>41509</c:v>
                </c:pt>
                <c:pt idx="3322">
                  <c:v>41510</c:v>
                </c:pt>
                <c:pt idx="3323">
                  <c:v>41511</c:v>
                </c:pt>
                <c:pt idx="3324">
                  <c:v>41512</c:v>
                </c:pt>
                <c:pt idx="3325">
                  <c:v>41513</c:v>
                </c:pt>
                <c:pt idx="3326">
                  <c:v>41514</c:v>
                </c:pt>
                <c:pt idx="3327">
                  <c:v>41515</c:v>
                </c:pt>
                <c:pt idx="3328">
                  <c:v>41516</c:v>
                </c:pt>
                <c:pt idx="3329">
                  <c:v>41517</c:v>
                </c:pt>
                <c:pt idx="3330">
                  <c:v>41518</c:v>
                </c:pt>
                <c:pt idx="3331">
                  <c:v>41519</c:v>
                </c:pt>
                <c:pt idx="3332">
                  <c:v>41520</c:v>
                </c:pt>
                <c:pt idx="3333">
                  <c:v>41521</c:v>
                </c:pt>
                <c:pt idx="3334">
                  <c:v>41522</c:v>
                </c:pt>
                <c:pt idx="3335">
                  <c:v>41523</c:v>
                </c:pt>
                <c:pt idx="3336">
                  <c:v>41524</c:v>
                </c:pt>
                <c:pt idx="3337">
                  <c:v>41525</c:v>
                </c:pt>
                <c:pt idx="3338">
                  <c:v>41526</c:v>
                </c:pt>
                <c:pt idx="3339">
                  <c:v>41527</c:v>
                </c:pt>
                <c:pt idx="3340">
                  <c:v>41528</c:v>
                </c:pt>
                <c:pt idx="3341">
                  <c:v>41529</c:v>
                </c:pt>
                <c:pt idx="3342">
                  <c:v>41530</c:v>
                </c:pt>
                <c:pt idx="3343">
                  <c:v>41531</c:v>
                </c:pt>
                <c:pt idx="3344">
                  <c:v>41532</c:v>
                </c:pt>
                <c:pt idx="3345">
                  <c:v>41533</c:v>
                </c:pt>
                <c:pt idx="3346">
                  <c:v>41534</c:v>
                </c:pt>
                <c:pt idx="3347">
                  <c:v>41535</c:v>
                </c:pt>
                <c:pt idx="3348">
                  <c:v>41536</c:v>
                </c:pt>
                <c:pt idx="3349">
                  <c:v>41537</c:v>
                </c:pt>
                <c:pt idx="3350">
                  <c:v>41538</c:v>
                </c:pt>
                <c:pt idx="3351">
                  <c:v>41539</c:v>
                </c:pt>
                <c:pt idx="3352">
                  <c:v>41540</c:v>
                </c:pt>
                <c:pt idx="3353">
                  <c:v>41541</c:v>
                </c:pt>
                <c:pt idx="3354">
                  <c:v>41542</c:v>
                </c:pt>
                <c:pt idx="3355">
                  <c:v>41543</c:v>
                </c:pt>
                <c:pt idx="3356">
                  <c:v>41544</c:v>
                </c:pt>
                <c:pt idx="3357">
                  <c:v>41545</c:v>
                </c:pt>
                <c:pt idx="3358">
                  <c:v>41546</c:v>
                </c:pt>
                <c:pt idx="3359">
                  <c:v>41547</c:v>
                </c:pt>
                <c:pt idx="3360">
                  <c:v>41548</c:v>
                </c:pt>
                <c:pt idx="3361">
                  <c:v>41549</c:v>
                </c:pt>
                <c:pt idx="3362">
                  <c:v>41550</c:v>
                </c:pt>
                <c:pt idx="3363">
                  <c:v>41551</c:v>
                </c:pt>
                <c:pt idx="3364">
                  <c:v>41552</c:v>
                </c:pt>
                <c:pt idx="3365">
                  <c:v>41553</c:v>
                </c:pt>
                <c:pt idx="3366">
                  <c:v>41554</c:v>
                </c:pt>
                <c:pt idx="3367">
                  <c:v>41555</c:v>
                </c:pt>
                <c:pt idx="3368">
                  <c:v>41556</c:v>
                </c:pt>
                <c:pt idx="3369">
                  <c:v>41557</c:v>
                </c:pt>
                <c:pt idx="3370">
                  <c:v>41558</c:v>
                </c:pt>
                <c:pt idx="3371">
                  <c:v>41559</c:v>
                </c:pt>
                <c:pt idx="3372">
                  <c:v>41560</c:v>
                </c:pt>
                <c:pt idx="3373">
                  <c:v>41561</c:v>
                </c:pt>
                <c:pt idx="3374">
                  <c:v>41562</c:v>
                </c:pt>
                <c:pt idx="3375">
                  <c:v>41563</c:v>
                </c:pt>
                <c:pt idx="3376">
                  <c:v>41564</c:v>
                </c:pt>
                <c:pt idx="3377">
                  <c:v>41565</c:v>
                </c:pt>
                <c:pt idx="3378">
                  <c:v>41566</c:v>
                </c:pt>
                <c:pt idx="3379">
                  <c:v>41567</c:v>
                </c:pt>
                <c:pt idx="3380">
                  <c:v>41568</c:v>
                </c:pt>
                <c:pt idx="3381">
                  <c:v>41569</c:v>
                </c:pt>
                <c:pt idx="3382">
                  <c:v>41570</c:v>
                </c:pt>
                <c:pt idx="3383">
                  <c:v>41571</c:v>
                </c:pt>
                <c:pt idx="3384">
                  <c:v>41572</c:v>
                </c:pt>
                <c:pt idx="3385">
                  <c:v>41573</c:v>
                </c:pt>
                <c:pt idx="3386">
                  <c:v>41574</c:v>
                </c:pt>
                <c:pt idx="3387">
                  <c:v>41575</c:v>
                </c:pt>
                <c:pt idx="3388">
                  <c:v>41576</c:v>
                </c:pt>
                <c:pt idx="3389">
                  <c:v>41577</c:v>
                </c:pt>
                <c:pt idx="3390">
                  <c:v>41578</c:v>
                </c:pt>
                <c:pt idx="3391">
                  <c:v>41579</c:v>
                </c:pt>
                <c:pt idx="3392">
                  <c:v>41580</c:v>
                </c:pt>
                <c:pt idx="3393">
                  <c:v>41581</c:v>
                </c:pt>
                <c:pt idx="3394">
                  <c:v>41582</c:v>
                </c:pt>
                <c:pt idx="3395">
                  <c:v>41583</c:v>
                </c:pt>
                <c:pt idx="3396">
                  <c:v>41584</c:v>
                </c:pt>
                <c:pt idx="3397">
                  <c:v>41585</c:v>
                </c:pt>
                <c:pt idx="3398">
                  <c:v>41586</c:v>
                </c:pt>
                <c:pt idx="3399">
                  <c:v>41587</c:v>
                </c:pt>
                <c:pt idx="3400">
                  <c:v>41588</c:v>
                </c:pt>
                <c:pt idx="3401">
                  <c:v>41589</c:v>
                </c:pt>
                <c:pt idx="3402">
                  <c:v>41590</c:v>
                </c:pt>
                <c:pt idx="3403">
                  <c:v>41591</c:v>
                </c:pt>
                <c:pt idx="3404">
                  <c:v>41592</c:v>
                </c:pt>
                <c:pt idx="3405">
                  <c:v>41593</c:v>
                </c:pt>
                <c:pt idx="3406">
                  <c:v>41594</c:v>
                </c:pt>
                <c:pt idx="3407">
                  <c:v>41595</c:v>
                </c:pt>
                <c:pt idx="3408">
                  <c:v>41596</c:v>
                </c:pt>
                <c:pt idx="3409">
                  <c:v>41597</c:v>
                </c:pt>
                <c:pt idx="3410">
                  <c:v>41598</c:v>
                </c:pt>
                <c:pt idx="3411">
                  <c:v>41599</c:v>
                </c:pt>
                <c:pt idx="3412">
                  <c:v>41600</c:v>
                </c:pt>
                <c:pt idx="3413">
                  <c:v>41601</c:v>
                </c:pt>
                <c:pt idx="3414">
                  <c:v>41602</c:v>
                </c:pt>
                <c:pt idx="3415">
                  <c:v>41603</c:v>
                </c:pt>
                <c:pt idx="3416">
                  <c:v>41604</c:v>
                </c:pt>
                <c:pt idx="3417">
                  <c:v>41605</c:v>
                </c:pt>
                <c:pt idx="3418">
                  <c:v>41606</c:v>
                </c:pt>
                <c:pt idx="3419">
                  <c:v>41607</c:v>
                </c:pt>
                <c:pt idx="3420">
                  <c:v>41608</c:v>
                </c:pt>
                <c:pt idx="3421">
                  <c:v>41609</c:v>
                </c:pt>
                <c:pt idx="3422">
                  <c:v>41610</c:v>
                </c:pt>
                <c:pt idx="3423">
                  <c:v>41611</c:v>
                </c:pt>
                <c:pt idx="3424">
                  <c:v>41612</c:v>
                </c:pt>
                <c:pt idx="3425">
                  <c:v>41613</c:v>
                </c:pt>
                <c:pt idx="3426">
                  <c:v>41614</c:v>
                </c:pt>
                <c:pt idx="3427">
                  <c:v>41615</c:v>
                </c:pt>
                <c:pt idx="3428">
                  <c:v>41616</c:v>
                </c:pt>
                <c:pt idx="3429">
                  <c:v>41617</c:v>
                </c:pt>
                <c:pt idx="3430">
                  <c:v>41618</c:v>
                </c:pt>
                <c:pt idx="3431">
                  <c:v>41619</c:v>
                </c:pt>
                <c:pt idx="3432">
                  <c:v>41620</c:v>
                </c:pt>
                <c:pt idx="3433">
                  <c:v>41621</c:v>
                </c:pt>
                <c:pt idx="3434">
                  <c:v>41622</c:v>
                </c:pt>
                <c:pt idx="3435">
                  <c:v>41623</c:v>
                </c:pt>
                <c:pt idx="3436">
                  <c:v>41624</c:v>
                </c:pt>
                <c:pt idx="3437">
                  <c:v>41625</c:v>
                </c:pt>
                <c:pt idx="3438">
                  <c:v>41626</c:v>
                </c:pt>
                <c:pt idx="3439">
                  <c:v>41627</c:v>
                </c:pt>
                <c:pt idx="3440">
                  <c:v>41628</c:v>
                </c:pt>
                <c:pt idx="3441">
                  <c:v>41629</c:v>
                </c:pt>
                <c:pt idx="3442">
                  <c:v>41630</c:v>
                </c:pt>
                <c:pt idx="3443">
                  <c:v>41631</c:v>
                </c:pt>
                <c:pt idx="3444">
                  <c:v>41632</c:v>
                </c:pt>
                <c:pt idx="3445">
                  <c:v>41633</c:v>
                </c:pt>
                <c:pt idx="3446">
                  <c:v>41634</c:v>
                </c:pt>
                <c:pt idx="3447">
                  <c:v>41635</c:v>
                </c:pt>
                <c:pt idx="3448">
                  <c:v>41636</c:v>
                </c:pt>
                <c:pt idx="3449">
                  <c:v>41637</c:v>
                </c:pt>
                <c:pt idx="3450">
                  <c:v>41638</c:v>
                </c:pt>
                <c:pt idx="3451">
                  <c:v>41639</c:v>
                </c:pt>
                <c:pt idx="3452">
                  <c:v>41640</c:v>
                </c:pt>
                <c:pt idx="3453">
                  <c:v>41641</c:v>
                </c:pt>
                <c:pt idx="3454">
                  <c:v>41642</c:v>
                </c:pt>
                <c:pt idx="3455">
                  <c:v>41643</c:v>
                </c:pt>
                <c:pt idx="3456">
                  <c:v>41644</c:v>
                </c:pt>
                <c:pt idx="3457">
                  <c:v>41645</c:v>
                </c:pt>
                <c:pt idx="3458">
                  <c:v>41646</c:v>
                </c:pt>
                <c:pt idx="3459">
                  <c:v>41647</c:v>
                </c:pt>
                <c:pt idx="3460">
                  <c:v>41648</c:v>
                </c:pt>
                <c:pt idx="3461">
                  <c:v>41649</c:v>
                </c:pt>
                <c:pt idx="3462">
                  <c:v>41650</c:v>
                </c:pt>
                <c:pt idx="3463">
                  <c:v>41651</c:v>
                </c:pt>
                <c:pt idx="3464">
                  <c:v>41652</c:v>
                </c:pt>
                <c:pt idx="3465">
                  <c:v>41653</c:v>
                </c:pt>
                <c:pt idx="3466">
                  <c:v>41654</c:v>
                </c:pt>
                <c:pt idx="3467">
                  <c:v>41655</c:v>
                </c:pt>
                <c:pt idx="3468">
                  <c:v>41656</c:v>
                </c:pt>
                <c:pt idx="3469">
                  <c:v>41657</c:v>
                </c:pt>
                <c:pt idx="3470">
                  <c:v>41658</c:v>
                </c:pt>
                <c:pt idx="3471">
                  <c:v>41659</c:v>
                </c:pt>
                <c:pt idx="3472">
                  <c:v>41660</c:v>
                </c:pt>
                <c:pt idx="3473">
                  <c:v>41661</c:v>
                </c:pt>
                <c:pt idx="3474">
                  <c:v>41662</c:v>
                </c:pt>
                <c:pt idx="3475">
                  <c:v>41663</c:v>
                </c:pt>
                <c:pt idx="3476">
                  <c:v>41664</c:v>
                </c:pt>
                <c:pt idx="3477">
                  <c:v>41665</c:v>
                </c:pt>
                <c:pt idx="3478">
                  <c:v>41666</c:v>
                </c:pt>
                <c:pt idx="3479">
                  <c:v>41667</c:v>
                </c:pt>
                <c:pt idx="3480">
                  <c:v>41668</c:v>
                </c:pt>
                <c:pt idx="3481">
                  <c:v>41669</c:v>
                </c:pt>
                <c:pt idx="3482">
                  <c:v>41670</c:v>
                </c:pt>
                <c:pt idx="3483">
                  <c:v>41671</c:v>
                </c:pt>
                <c:pt idx="3484">
                  <c:v>41672</c:v>
                </c:pt>
                <c:pt idx="3485">
                  <c:v>41673</c:v>
                </c:pt>
                <c:pt idx="3486">
                  <c:v>41674</c:v>
                </c:pt>
                <c:pt idx="3487">
                  <c:v>41675</c:v>
                </c:pt>
                <c:pt idx="3488">
                  <c:v>41676</c:v>
                </c:pt>
                <c:pt idx="3489">
                  <c:v>41677</c:v>
                </c:pt>
                <c:pt idx="3490">
                  <c:v>41678</c:v>
                </c:pt>
                <c:pt idx="3491">
                  <c:v>41679</c:v>
                </c:pt>
                <c:pt idx="3492">
                  <c:v>41680</c:v>
                </c:pt>
                <c:pt idx="3493">
                  <c:v>41681</c:v>
                </c:pt>
                <c:pt idx="3494">
                  <c:v>41682</c:v>
                </c:pt>
                <c:pt idx="3495">
                  <c:v>41683</c:v>
                </c:pt>
                <c:pt idx="3496">
                  <c:v>41684</c:v>
                </c:pt>
                <c:pt idx="3497">
                  <c:v>41685</c:v>
                </c:pt>
                <c:pt idx="3498">
                  <c:v>41686</c:v>
                </c:pt>
                <c:pt idx="3499">
                  <c:v>41687</c:v>
                </c:pt>
                <c:pt idx="3500">
                  <c:v>41688</c:v>
                </c:pt>
                <c:pt idx="3501">
                  <c:v>41689</c:v>
                </c:pt>
                <c:pt idx="3502">
                  <c:v>41690</c:v>
                </c:pt>
                <c:pt idx="3503">
                  <c:v>41691</c:v>
                </c:pt>
                <c:pt idx="3504">
                  <c:v>41692</c:v>
                </c:pt>
                <c:pt idx="3505">
                  <c:v>41693</c:v>
                </c:pt>
                <c:pt idx="3506">
                  <c:v>41694</c:v>
                </c:pt>
                <c:pt idx="3507">
                  <c:v>41695</c:v>
                </c:pt>
                <c:pt idx="3508">
                  <c:v>41696</c:v>
                </c:pt>
                <c:pt idx="3509">
                  <c:v>41697</c:v>
                </c:pt>
                <c:pt idx="3510">
                  <c:v>41698</c:v>
                </c:pt>
                <c:pt idx="3511">
                  <c:v>41699</c:v>
                </c:pt>
                <c:pt idx="3512">
                  <c:v>41700</c:v>
                </c:pt>
                <c:pt idx="3513">
                  <c:v>41701</c:v>
                </c:pt>
                <c:pt idx="3514">
                  <c:v>41702</c:v>
                </c:pt>
                <c:pt idx="3515">
                  <c:v>41703</c:v>
                </c:pt>
                <c:pt idx="3516">
                  <c:v>41704</c:v>
                </c:pt>
                <c:pt idx="3517">
                  <c:v>41705</c:v>
                </c:pt>
                <c:pt idx="3518">
                  <c:v>41706</c:v>
                </c:pt>
                <c:pt idx="3519">
                  <c:v>41707</c:v>
                </c:pt>
                <c:pt idx="3520">
                  <c:v>41708</c:v>
                </c:pt>
                <c:pt idx="3521">
                  <c:v>41709</c:v>
                </c:pt>
                <c:pt idx="3522">
                  <c:v>41710</c:v>
                </c:pt>
                <c:pt idx="3523">
                  <c:v>41711</c:v>
                </c:pt>
                <c:pt idx="3524">
                  <c:v>41712</c:v>
                </c:pt>
                <c:pt idx="3525">
                  <c:v>41713</c:v>
                </c:pt>
                <c:pt idx="3526">
                  <c:v>41714</c:v>
                </c:pt>
                <c:pt idx="3527">
                  <c:v>41715</c:v>
                </c:pt>
                <c:pt idx="3528">
                  <c:v>41716</c:v>
                </c:pt>
                <c:pt idx="3529">
                  <c:v>41717</c:v>
                </c:pt>
                <c:pt idx="3530">
                  <c:v>41718</c:v>
                </c:pt>
                <c:pt idx="3531">
                  <c:v>41719</c:v>
                </c:pt>
                <c:pt idx="3532">
                  <c:v>41720</c:v>
                </c:pt>
                <c:pt idx="3533">
                  <c:v>41721</c:v>
                </c:pt>
                <c:pt idx="3534">
                  <c:v>41722</c:v>
                </c:pt>
                <c:pt idx="3535">
                  <c:v>41723</c:v>
                </c:pt>
                <c:pt idx="3536">
                  <c:v>41724</c:v>
                </c:pt>
                <c:pt idx="3537">
                  <c:v>41725</c:v>
                </c:pt>
                <c:pt idx="3538">
                  <c:v>41726</c:v>
                </c:pt>
                <c:pt idx="3539">
                  <c:v>41727</c:v>
                </c:pt>
                <c:pt idx="3540">
                  <c:v>41728</c:v>
                </c:pt>
                <c:pt idx="3541">
                  <c:v>41729</c:v>
                </c:pt>
                <c:pt idx="3542">
                  <c:v>41730</c:v>
                </c:pt>
                <c:pt idx="3543">
                  <c:v>41731</c:v>
                </c:pt>
                <c:pt idx="3544">
                  <c:v>41732</c:v>
                </c:pt>
                <c:pt idx="3545">
                  <c:v>41733</c:v>
                </c:pt>
                <c:pt idx="3546">
                  <c:v>41734</c:v>
                </c:pt>
                <c:pt idx="3547">
                  <c:v>41735</c:v>
                </c:pt>
                <c:pt idx="3548">
                  <c:v>41736</c:v>
                </c:pt>
                <c:pt idx="3549">
                  <c:v>41737</c:v>
                </c:pt>
                <c:pt idx="3550">
                  <c:v>41738</c:v>
                </c:pt>
                <c:pt idx="3551">
                  <c:v>41739</c:v>
                </c:pt>
                <c:pt idx="3552">
                  <c:v>41740</c:v>
                </c:pt>
                <c:pt idx="3553">
                  <c:v>41741</c:v>
                </c:pt>
                <c:pt idx="3554">
                  <c:v>41742</c:v>
                </c:pt>
                <c:pt idx="3555">
                  <c:v>41743</c:v>
                </c:pt>
                <c:pt idx="3556">
                  <c:v>41744</c:v>
                </c:pt>
                <c:pt idx="3557">
                  <c:v>41745</c:v>
                </c:pt>
                <c:pt idx="3558">
                  <c:v>41746</c:v>
                </c:pt>
                <c:pt idx="3559">
                  <c:v>41747</c:v>
                </c:pt>
                <c:pt idx="3560">
                  <c:v>41748</c:v>
                </c:pt>
                <c:pt idx="3561">
                  <c:v>41749</c:v>
                </c:pt>
                <c:pt idx="3562">
                  <c:v>41750</c:v>
                </c:pt>
                <c:pt idx="3563">
                  <c:v>41751</c:v>
                </c:pt>
                <c:pt idx="3564">
                  <c:v>41752</c:v>
                </c:pt>
                <c:pt idx="3565">
                  <c:v>41753</c:v>
                </c:pt>
                <c:pt idx="3566">
                  <c:v>41754</c:v>
                </c:pt>
                <c:pt idx="3567">
                  <c:v>41755</c:v>
                </c:pt>
                <c:pt idx="3568">
                  <c:v>41756</c:v>
                </c:pt>
                <c:pt idx="3569">
                  <c:v>41757</c:v>
                </c:pt>
                <c:pt idx="3570">
                  <c:v>41758</c:v>
                </c:pt>
                <c:pt idx="3571">
                  <c:v>41759</c:v>
                </c:pt>
                <c:pt idx="3572">
                  <c:v>41760</c:v>
                </c:pt>
                <c:pt idx="3573">
                  <c:v>41761</c:v>
                </c:pt>
                <c:pt idx="3574">
                  <c:v>41762</c:v>
                </c:pt>
                <c:pt idx="3575">
                  <c:v>41763</c:v>
                </c:pt>
                <c:pt idx="3576">
                  <c:v>41764</c:v>
                </c:pt>
                <c:pt idx="3577">
                  <c:v>41765</c:v>
                </c:pt>
                <c:pt idx="3578">
                  <c:v>41766</c:v>
                </c:pt>
                <c:pt idx="3579">
                  <c:v>41767</c:v>
                </c:pt>
                <c:pt idx="3580">
                  <c:v>41768</c:v>
                </c:pt>
                <c:pt idx="3581">
                  <c:v>41769</c:v>
                </c:pt>
                <c:pt idx="3582">
                  <c:v>41770</c:v>
                </c:pt>
                <c:pt idx="3583">
                  <c:v>41771</c:v>
                </c:pt>
                <c:pt idx="3584">
                  <c:v>41772</c:v>
                </c:pt>
                <c:pt idx="3585">
                  <c:v>41773</c:v>
                </c:pt>
                <c:pt idx="3586">
                  <c:v>41774</c:v>
                </c:pt>
                <c:pt idx="3587">
                  <c:v>41775</c:v>
                </c:pt>
                <c:pt idx="3588">
                  <c:v>41776</c:v>
                </c:pt>
                <c:pt idx="3589">
                  <c:v>41777</c:v>
                </c:pt>
                <c:pt idx="3590">
                  <c:v>41778</c:v>
                </c:pt>
                <c:pt idx="3591">
                  <c:v>41779</c:v>
                </c:pt>
                <c:pt idx="3592">
                  <c:v>41780</c:v>
                </c:pt>
                <c:pt idx="3593">
                  <c:v>41781</c:v>
                </c:pt>
                <c:pt idx="3594">
                  <c:v>41782</c:v>
                </c:pt>
                <c:pt idx="3595">
                  <c:v>41783</c:v>
                </c:pt>
                <c:pt idx="3596">
                  <c:v>41784</c:v>
                </c:pt>
                <c:pt idx="3597">
                  <c:v>41785</c:v>
                </c:pt>
                <c:pt idx="3598">
                  <c:v>41786</c:v>
                </c:pt>
                <c:pt idx="3599">
                  <c:v>41787</c:v>
                </c:pt>
                <c:pt idx="3600">
                  <c:v>41788</c:v>
                </c:pt>
                <c:pt idx="3601">
                  <c:v>41789</c:v>
                </c:pt>
                <c:pt idx="3602">
                  <c:v>41790</c:v>
                </c:pt>
                <c:pt idx="3603">
                  <c:v>41791</c:v>
                </c:pt>
                <c:pt idx="3604">
                  <c:v>41792</c:v>
                </c:pt>
                <c:pt idx="3605">
                  <c:v>41793</c:v>
                </c:pt>
                <c:pt idx="3606">
                  <c:v>41794</c:v>
                </c:pt>
                <c:pt idx="3607">
                  <c:v>41795</c:v>
                </c:pt>
                <c:pt idx="3608">
                  <c:v>41796</c:v>
                </c:pt>
                <c:pt idx="3609">
                  <c:v>41797</c:v>
                </c:pt>
                <c:pt idx="3610">
                  <c:v>41798</c:v>
                </c:pt>
                <c:pt idx="3611">
                  <c:v>41799</c:v>
                </c:pt>
                <c:pt idx="3612">
                  <c:v>41800</c:v>
                </c:pt>
                <c:pt idx="3613">
                  <c:v>41801</c:v>
                </c:pt>
                <c:pt idx="3614">
                  <c:v>41802</c:v>
                </c:pt>
                <c:pt idx="3615">
                  <c:v>41803</c:v>
                </c:pt>
                <c:pt idx="3616">
                  <c:v>41804</c:v>
                </c:pt>
                <c:pt idx="3617">
                  <c:v>41805</c:v>
                </c:pt>
                <c:pt idx="3618">
                  <c:v>41806</c:v>
                </c:pt>
                <c:pt idx="3619">
                  <c:v>41807</c:v>
                </c:pt>
                <c:pt idx="3620">
                  <c:v>41808</c:v>
                </c:pt>
                <c:pt idx="3621">
                  <c:v>41809</c:v>
                </c:pt>
                <c:pt idx="3622">
                  <c:v>41810</c:v>
                </c:pt>
                <c:pt idx="3623">
                  <c:v>41811</c:v>
                </c:pt>
                <c:pt idx="3624">
                  <c:v>41812</c:v>
                </c:pt>
                <c:pt idx="3625">
                  <c:v>41813</c:v>
                </c:pt>
                <c:pt idx="3626">
                  <c:v>41814</c:v>
                </c:pt>
                <c:pt idx="3627">
                  <c:v>41815</c:v>
                </c:pt>
                <c:pt idx="3628">
                  <c:v>41816</c:v>
                </c:pt>
                <c:pt idx="3629">
                  <c:v>41817</c:v>
                </c:pt>
                <c:pt idx="3630">
                  <c:v>41818</c:v>
                </c:pt>
                <c:pt idx="3631">
                  <c:v>41819</c:v>
                </c:pt>
                <c:pt idx="3632">
                  <c:v>41820</c:v>
                </c:pt>
                <c:pt idx="3633">
                  <c:v>41821</c:v>
                </c:pt>
                <c:pt idx="3634">
                  <c:v>41822</c:v>
                </c:pt>
                <c:pt idx="3635">
                  <c:v>41823</c:v>
                </c:pt>
                <c:pt idx="3636">
                  <c:v>41824</c:v>
                </c:pt>
                <c:pt idx="3637">
                  <c:v>41825</c:v>
                </c:pt>
                <c:pt idx="3638">
                  <c:v>41826</c:v>
                </c:pt>
                <c:pt idx="3639">
                  <c:v>41827</c:v>
                </c:pt>
                <c:pt idx="3640">
                  <c:v>41828</c:v>
                </c:pt>
                <c:pt idx="3641">
                  <c:v>41829</c:v>
                </c:pt>
                <c:pt idx="3642">
                  <c:v>41830</c:v>
                </c:pt>
                <c:pt idx="3643">
                  <c:v>41831</c:v>
                </c:pt>
                <c:pt idx="3644">
                  <c:v>41832</c:v>
                </c:pt>
                <c:pt idx="3645">
                  <c:v>41833</c:v>
                </c:pt>
                <c:pt idx="3646">
                  <c:v>41834</c:v>
                </c:pt>
                <c:pt idx="3647">
                  <c:v>41835</c:v>
                </c:pt>
                <c:pt idx="3648">
                  <c:v>41836</c:v>
                </c:pt>
                <c:pt idx="3649">
                  <c:v>41837</c:v>
                </c:pt>
                <c:pt idx="3650">
                  <c:v>41838</c:v>
                </c:pt>
                <c:pt idx="3651">
                  <c:v>41839</c:v>
                </c:pt>
                <c:pt idx="3652">
                  <c:v>41840</c:v>
                </c:pt>
                <c:pt idx="3653">
                  <c:v>41841</c:v>
                </c:pt>
                <c:pt idx="3654">
                  <c:v>41842</c:v>
                </c:pt>
                <c:pt idx="3655">
                  <c:v>41843</c:v>
                </c:pt>
                <c:pt idx="3656">
                  <c:v>41844</c:v>
                </c:pt>
                <c:pt idx="3657">
                  <c:v>41845</c:v>
                </c:pt>
                <c:pt idx="3658">
                  <c:v>41846</c:v>
                </c:pt>
                <c:pt idx="3659">
                  <c:v>41847</c:v>
                </c:pt>
                <c:pt idx="3660">
                  <c:v>41848</c:v>
                </c:pt>
                <c:pt idx="3661">
                  <c:v>41849</c:v>
                </c:pt>
                <c:pt idx="3662">
                  <c:v>41850</c:v>
                </c:pt>
                <c:pt idx="3663">
                  <c:v>41851</c:v>
                </c:pt>
                <c:pt idx="3664">
                  <c:v>41852</c:v>
                </c:pt>
                <c:pt idx="3665">
                  <c:v>41853</c:v>
                </c:pt>
                <c:pt idx="3666">
                  <c:v>41854</c:v>
                </c:pt>
                <c:pt idx="3667">
                  <c:v>41855</c:v>
                </c:pt>
                <c:pt idx="3668">
                  <c:v>41856</c:v>
                </c:pt>
                <c:pt idx="3669">
                  <c:v>41857</c:v>
                </c:pt>
                <c:pt idx="3670">
                  <c:v>41858</c:v>
                </c:pt>
                <c:pt idx="3671">
                  <c:v>41859</c:v>
                </c:pt>
                <c:pt idx="3672">
                  <c:v>41860</c:v>
                </c:pt>
                <c:pt idx="3673">
                  <c:v>41861</c:v>
                </c:pt>
                <c:pt idx="3674">
                  <c:v>41862</c:v>
                </c:pt>
                <c:pt idx="3675">
                  <c:v>41863</c:v>
                </c:pt>
                <c:pt idx="3676">
                  <c:v>41864</c:v>
                </c:pt>
                <c:pt idx="3677">
                  <c:v>41865</c:v>
                </c:pt>
                <c:pt idx="3678">
                  <c:v>41866</c:v>
                </c:pt>
                <c:pt idx="3679">
                  <c:v>41867</c:v>
                </c:pt>
                <c:pt idx="3680">
                  <c:v>41868</c:v>
                </c:pt>
                <c:pt idx="3681">
                  <c:v>41869</c:v>
                </c:pt>
                <c:pt idx="3682">
                  <c:v>41870</c:v>
                </c:pt>
                <c:pt idx="3683">
                  <c:v>41871</c:v>
                </c:pt>
                <c:pt idx="3684">
                  <c:v>41872</c:v>
                </c:pt>
                <c:pt idx="3685">
                  <c:v>41873</c:v>
                </c:pt>
                <c:pt idx="3686">
                  <c:v>41874</c:v>
                </c:pt>
                <c:pt idx="3687">
                  <c:v>41875</c:v>
                </c:pt>
                <c:pt idx="3688">
                  <c:v>41876</c:v>
                </c:pt>
                <c:pt idx="3689">
                  <c:v>41877</c:v>
                </c:pt>
                <c:pt idx="3690">
                  <c:v>41878</c:v>
                </c:pt>
                <c:pt idx="3691">
                  <c:v>41879</c:v>
                </c:pt>
                <c:pt idx="3692">
                  <c:v>41880</c:v>
                </c:pt>
                <c:pt idx="3693">
                  <c:v>41881</c:v>
                </c:pt>
                <c:pt idx="3694">
                  <c:v>41882</c:v>
                </c:pt>
                <c:pt idx="3695">
                  <c:v>41883</c:v>
                </c:pt>
                <c:pt idx="3696">
                  <c:v>41884</c:v>
                </c:pt>
                <c:pt idx="3697">
                  <c:v>41885</c:v>
                </c:pt>
                <c:pt idx="3698">
                  <c:v>41886</c:v>
                </c:pt>
                <c:pt idx="3699">
                  <c:v>41887</c:v>
                </c:pt>
                <c:pt idx="3700">
                  <c:v>41888</c:v>
                </c:pt>
                <c:pt idx="3701">
                  <c:v>41889</c:v>
                </c:pt>
                <c:pt idx="3702">
                  <c:v>41890</c:v>
                </c:pt>
                <c:pt idx="3703">
                  <c:v>41891</c:v>
                </c:pt>
                <c:pt idx="3704">
                  <c:v>41892</c:v>
                </c:pt>
                <c:pt idx="3705">
                  <c:v>41893</c:v>
                </c:pt>
                <c:pt idx="3706">
                  <c:v>41894</c:v>
                </c:pt>
                <c:pt idx="3707">
                  <c:v>41895</c:v>
                </c:pt>
                <c:pt idx="3708">
                  <c:v>41896</c:v>
                </c:pt>
                <c:pt idx="3709">
                  <c:v>41897</c:v>
                </c:pt>
                <c:pt idx="3710">
                  <c:v>41898</c:v>
                </c:pt>
                <c:pt idx="3711">
                  <c:v>41899</c:v>
                </c:pt>
                <c:pt idx="3712">
                  <c:v>41900</c:v>
                </c:pt>
                <c:pt idx="3713">
                  <c:v>41901</c:v>
                </c:pt>
                <c:pt idx="3714">
                  <c:v>41902</c:v>
                </c:pt>
                <c:pt idx="3715">
                  <c:v>41903</c:v>
                </c:pt>
                <c:pt idx="3716">
                  <c:v>41904</c:v>
                </c:pt>
                <c:pt idx="3717">
                  <c:v>41905</c:v>
                </c:pt>
                <c:pt idx="3718">
                  <c:v>41906</c:v>
                </c:pt>
                <c:pt idx="3719">
                  <c:v>41907</c:v>
                </c:pt>
                <c:pt idx="3720">
                  <c:v>41908</c:v>
                </c:pt>
                <c:pt idx="3721">
                  <c:v>41909</c:v>
                </c:pt>
                <c:pt idx="3722">
                  <c:v>41910</c:v>
                </c:pt>
                <c:pt idx="3723">
                  <c:v>41911</c:v>
                </c:pt>
                <c:pt idx="3724">
                  <c:v>41912</c:v>
                </c:pt>
                <c:pt idx="3725">
                  <c:v>41913</c:v>
                </c:pt>
                <c:pt idx="3726">
                  <c:v>41914</c:v>
                </c:pt>
                <c:pt idx="3727">
                  <c:v>41915</c:v>
                </c:pt>
                <c:pt idx="3728">
                  <c:v>41916</c:v>
                </c:pt>
                <c:pt idx="3729">
                  <c:v>41917</c:v>
                </c:pt>
                <c:pt idx="3730">
                  <c:v>41918</c:v>
                </c:pt>
                <c:pt idx="3731">
                  <c:v>41919</c:v>
                </c:pt>
                <c:pt idx="3732">
                  <c:v>41920</c:v>
                </c:pt>
                <c:pt idx="3733">
                  <c:v>41921</c:v>
                </c:pt>
                <c:pt idx="3734">
                  <c:v>41922</c:v>
                </c:pt>
                <c:pt idx="3735">
                  <c:v>41923</c:v>
                </c:pt>
                <c:pt idx="3736">
                  <c:v>41924</c:v>
                </c:pt>
                <c:pt idx="3737">
                  <c:v>41925</c:v>
                </c:pt>
                <c:pt idx="3738">
                  <c:v>41926</c:v>
                </c:pt>
                <c:pt idx="3739">
                  <c:v>41927</c:v>
                </c:pt>
                <c:pt idx="3740">
                  <c:v>41928</c:v>
                </c:pt>
                <c:pt idx="3741">
                  <c:v>41929</c:v>
                </c:pt>
                <c:pt idx="3742">
                  <c:v>41930</c:v>
                </c:pt>
                <c:pt idx="3743">
                  <c:v>41931</c:v>
                </c:pt>
                <c:pt idx="3744">
                  <c:v>41932</c:v>
                </c:pt>
                <c:pt idx="3745">
                  <c:v>41933</c:v>
                </c:pt>
                <c:pt idx="3746">
                  <c:v>41934</c:v>
                </c:pt>
                <c:pt idx="3747">
                  <c:v>41935</c:v>
                </c:pt>
                <c:pt idx="3748">
                  <c:v>41936</c:v>
                </c:pt>
                <c:pt idx="3749">
                  <c:v>41937</c:v>
                </c:pt>
                <c:pt idx="3750">
                  <c:v>41938</c:v>
                </c:pt>
                <c:pt idx="3751">
                  <c:v>41939</c:v>
                </c:pt>
                <c:pt idx="3752">
                  <c:v>41940</c:v>
                </c:pt>
                <c:pt idx="3753">
                  <c:v>41941</c:v>
                </c:pt>
                <c:pt idx="3754">
                  <c:v>41942</c:v>
                </c:pt>
                <c:pt idx="3755">
                  <c:v>41943</c:v>
                </c:pt>
                <c:pt idx="3756">
                  <c:v>41944</c:v>
                </c:pt>
                <c:pt idx="3757">
                  <c:v>41945</c:v>
                </c:pt>
                <c:pt idx="3758">
                  <c:v>41946</c:v>
                </c:pt>
                <c:pt idx="3759">
                  <c:v>41947</c:v>
                </c:pt>
                <c:pt idx="3760">
                  <c:v>41948</c:v>
                </c:pt>
                <c:pt idx="3761">
                  <c:v>41949</c:v>
                </c:pt>
                <c:pt idx="3762">
                  <c:v>41950</c:v>
                </c:pt>
                <c:pt idx="3763">
                  <c:v>41951</c:v>
                </c:pt>
                <c:pt idx="3764">
                  <c:v>41952</c:v>
                </c:pt>
                <c:pt idx="3765">
                  <c:v>41953</c:v>
                </c:pt>
                <c:pt idx="3766">
                  <c:v>41954</c:v>
                </c:pt>
                <c:pt idx="3767">
                  <c:v>41955</c:v>
                </c:pt>
                <c:pt idx="3768">
                  <c:v>41956</c:v>
                </c:pt>
                <c:pt idx="3769">
                  <c:v>41957</c:v>
                </c:pt>
                <c:pt idx="3770">
                  <c:v>41958</c:v>
                </c:pt>
                <c:pt idx="3771">
                  <c:v>41959</c:v>
                </c:pt>
                <c:pt idx="3772">
                  <c:v>41960</c:v>
                </c:pt>
                <c:pt idx="3773">
                  <c:v>41961</c:v>
                </c:pt>
                <c:pt idx="3774">
                  <c:v>41962</c:v>
                </c:pt>
                <c:pt idx="3775">
                  <c:v>41963</c:v>
                </c:pt>
                <c:pt idx="3776">
                  <c:v>41964</c:v>
                </c:pt>
                <c:pt idx="3777">
                  <c:v>41965</c:v>
                </c:pt>
                <c:pt idx="3778">
                  <c:v>41966</c:v>
                </c:pt>
                <c:pt idx="3779">
                  <c:v>41967</c:v>
                </c:pt>
                <c:pt idx="3780">
                  <c:v>41968</c:v>
                </c:pt>
                <c:pt idx="3781">
                  <c:v>41969</c:v>
                </c:pt>
                <c:pt idx="3782">
                  <c:v>41970</c:v>
                </c:pt>
                <c:pt idx="3783">
                  <c:v>41971</c:v>
                </c:pt>
                <c:pt idx="3784">
                  <c:v>41972</c:v>
                </c:pt>
                <c:pt idx="3785">
                  <c:v>41973</c:v>
                </c:pt>
                <c:pt idx="3786">
                  <c:v>41974</c:v>
                </c:pt>
                <c:pt idx="3787">
                  <c:v>41975</c:v>
                </c:pt>
                <c:pt idx="3788">
                  <c:v>41976</c:v>
                </c:pt>
                <c:pt idx="3789">
                  <c:v>41977</c:v>
                </c:pt>
                <c:pt idx="3790">
                  <c:v>41978</c:v>
                </c:pt>
                <c:pt idx="3791">
                  <c:v>41979</c:v>
                </c:pt>
                <c:pt idx="3792">
                  <c:v>41980</c:v>
                </c:pt>
                <c:pt idx="3793">
                  <c:v>41981</c:v>
                </c:pt>
                <c:pt idx="3794">
                  <c:v>41982</c:v>
                </c:pt>
                <c:pt idx="3795">
                  <c:v>41983</c:v>
                </c:pt>
                <c:pt idx="3796">
                  <c:v>41984</c:v>
                </c:pt>
                <c:pt idx="3797">
                  <c:v>41985</c:v>
                </c:pt>
                <c:pt idx="3798">
                  <c:v>41986</c:v>
                </c:pt>
                <c:pt idx="3799">
                  <c:v>41987</c:v>
                </c:pt>
                <c:pt idx="3800">
                  <c:v>41988</c:v>
                </c:pt>
                <c:pt idx="3801">
                  <c:v>41989</c:v>
                </c:pt>
                <c:pt idx="3802">
                  <c:v>41990</c:v>
                </c:pt>
                <c:pt idx="3803">
                  <c:v>41991</c:v>
                </c:pt>
                <c:pt idx="3804">
                  <c:v>41992</c:v>
                </c:pt>
                <c:pt idx="3805">
                  <c:v>41993</c:v>
                </c:pt>
                <c:pt idx="3806">
                  <c:v>41994</c:v>
                </c:pt>
                <c:pt idx="3807">
                  <c:v>41995</c:v>
                </c:pt>
                <c:pt idx="3808">
                  <c:v>41996</c:v>
                </c:pt>
                <c:pt idx="3809">
                  <c:v>41997</c:v>
                </c:pt>
                <c:pt idx="3810">
                  <c:v>41998</c:v>
                </c:pt>
                <c:pt idx="3811">
                  <c:v>41999</c:v>
                </c:pt>
                <c:pt idx="3812">
                  <c:v>42000</c:v>
                </c:pt>
                <c:pt idx="3813">
                  <c:v>42001</c:v>
                </c:pt>
                <c:pt idx="3814">
                  <c:v>42002</c:v>
                </c:pt>
                <c:pt idx="3815">
                  <c:v>42003</c:v>
                </c:pt>
                <c:pt idx="3816">
                  <c:v>42004</c:v>
                </c:pt>
                <c:pt idx="3817">
                  <c:v>42005</c:v>
                </c:pt>
                <c:pt idx="3818">
                  <c:v>42006</c:v>
                </c:pt>
                <c:pt idx="3819">
                  <c:v>42007</c:v>
                </c:pt>
                <c:pt idx="3820">
                  <c:v>42008</c:v>
                </c:pt>
                <c:pt idx="3821">
                  <c:v>42009</c:v>
                </c:pt>
                <c:pt idx="3822">
                  <c:v>42010</c:v>
                </c:pt>
                <c:pt idx="3823">
                  <c:v>42011</c:v>
                </c:pt>
                <c:pt idx="3824">
                  <c:v>42012</c:v>
                </c:pt>
                <c:pt idx="3825">
                  <c:v>42013</c:v>
                </c:pt>
                <c:pt idx="3826">
                  <c:v>42014</c:v>
                </c:pt>
                <c:pt idx="3827">
                  <c:v>42015</c:v>
                </c:pt>
                <c:pt idx="3828">
                  <c:v>42016</c:v>
                </c:pt>
                <c:pt idx="3829">
                  <c:v>42017</c:v>
                </c:pt>
                <c:pt idx="3830">
                  <c:v>42018</c:v>
                </c:pt>
                <c:pt idx="3831">
                  <c:v>42019</c:v>
                </c:pt>
                <c:pt idx="3832">
                  <c:v>42020</c:v>
                </c:pt>
                <c:pt idx="3833">
                  <c:v>42021</c:v>
                </c:pt>
                <c:pt idx="3834">
                  <c:v>42022</c:v>
                </c:pt>
                <c:pt idx="3835">
                  <c:v>42023</c:v>
                </c:pt>
                <c:pt idx="3836">
                  <c:v>42024</c:v>
                </c:pt>
                <c:pt idx="3837">
                  <c:v>42025</c:v>
                </c:pt>
                <c:pt idx="3838">
                  <c:v>42026</c:v>
                </c:pt>
                <c:pt idx="3839">
                  <c:v>42027</c:v>
                </c:pt>
                <c:pt idx="3840">
                  <c:v>42028</c:v>
                </c:pt>
                <c:pt idx="3841">
                  <c:v>42029</c:v>
                </c:pt>
                <c:pt idx="3842">
                  <c:v>42030</c:v>
                </c:pt>
                <c:pt idx="3843">
                  <c:v>42031</c:v>
                </c:pt>
                <c:pt idx="3844">
                  <c:v>42032</c:v>
                </c:pt>
                <c:pt idx="3845">
                  <c:v>42033</c:v>
                </c:pt>
                <c:pt idx="3846">
                  <c:v>42034</c:v>
                </c:pt>
                <c:pt idx="3847">
                  <c:v>42035</c:v>
                </c:pt>
                <c:pt idx="3848">
                  <c:v>42036</c:v>
                </c:pt>
                <c:pt idx="3849">
                  <c:v>42037</c:v>
                </c:pt>
                <c:pt idx="3850">
                  <c:v>42038</c:v>
                </c:pt>
                <c:pt idx="3851">
                  <c:v>42039</c:v>
                </c:pt>
                <c:pt idx="3852">
                  <c:v>42040</c:v>
                </c:pt>
                <c:pt idx="3853">
                  <c:v>42041</c:v>
                </c:pt>
                <c:pt idx="3854">
                  <c:v>42042</c:v>
                </c:pt>
                <c:pt idx="3855">
                  <c:v>42043</c:v>
                </c:pt>
                <c:pt idx="3856">
                  <c:v>42044</c:v>
                </c:pt>
                <c:pt idx="3857">
                  <c:v>42045</c:v>
                </c:pt>
                <c:pt idx="3858">
                  <c:v>42046</c:v>
                </c:pt>
                <c:pt idx="3859">
                  <c:v>42047</c:v>
                </c:pt>
                <c:pt idx="3860">
                  <c:v>42048</c:v>
                </c:pt>
                <c:pt idx="3861">
                  <c:v>42049</c:v>
                </c:pt>
                <c:pt idx="3862">
                  <c:v>42050</c:v>
                </c:pt>
                <c:pt idx="3863">
                  <c:v>42051</c:v>
                </c:pt>
                <c:pt idx="3864">
                  <c:v>42052</c:v>
                </c:pt>
                <c:pt idx="3865">
                  <c:v>42053</c:v>
                </c:pt>
                <c:pt idx="3866">
                  <c:v>42054</c:v>
                </c:pt>
                <c:pt idx="3867">
                  <c:v>42055</c:v>
                </c:pt>
                <c:pt idx="3868">
                  <c:v>42056</c:v>
                </c:pt>
                <c:pt idx="3869">
                  <c:v>42057</c:v>
                </c:pt>
                <c:pt idx="3870">
                  <c:v>42058</c:v>
                </c:pt>
                <c:pt idx="3871">
                  <c:v>42059</c:v>
                </c:pt>
                <c:pt idx="3872">
                  <c:v>42060</c:v>
                </c:pt>
                <c:pt idx="3873">
                  <c:v>42061</c:v>
                </c:pt>
                <c:pt idx="3874">
                  <c:v>42062</c:v>
                </c:pt>
                <c:pt idx="3875">
                  <c:v>42063</c:v>
                </c:pt>
                <c:pt idx="3876">
                  <c:v>42064</c:v>
                </c:pt>
                <c:pt idx="3877">
                  <c:v>42065</c:v>
                </c:pt>
                <c:pt idx="3878">
                  <c:v>42066</c:v>
                </c:pt>
                <c:pt idx="3879">
                  <c:v>42067</c:v>
                </c:pt>
                <c:pt idx="3880">
                  <c:v>42068</c:v>
                </c:pt>
                <c:pt idx="3881">
                  <c:v>42069</c:v>
                </c:pt>
                <c:pt idx="3882">
                  <c:v>42070</c:v>
                </c:pt>
                <c:pt idx="3883">
                  <c:v>42071</c:v>
                </c:pt>
                <c:pt idx="3884">
                  <c:v>42072</c:v>
                </c:pt>
                <c:pt idx="3885">
                  <c:v>42073</c:v>
                </c:pt>
                <c:pt idx="3886">
                  <c:v>42074</c:v>
                </c:pt>
                <c:pt idx="3887">
                  <c:v>42075</c:v>
                </c:pt>
                <c:pt idx="3888">
                  <c:v>42076</c:v>
                </c:pt>
                <c:pt idx="3889">
                  <c:v>42077</c:v>
                </c:pt>
                <c:pt idx="3890">
                  <c:v>42078</c:v>
                </c:pt>
                <c:pt idx="3891">
                  <c:v>42079</c:v>
                </c:pt>
                <c:pt idx="3892">
                  <c:v>42080</c:v>
                </c:pt>
                <c:pt idx="3893">
                  <c:v>42081</c:v>
                </c:pt>
                <c:pt idx="3894">
                  <c:v>42082</c:v>
                </c:pt>
                <c:pt idx="3895">
                  <c:v>42083</c:v>
                </c:pt>
                <c:pt idx="3896">
                  <c:v>42084</c:v>
                </c:pt>
                <c:pt idx="3897">
                  <c:v>42085</c:v>
                </c:pt>
                <c:pt idx="3898">
                  <c:v>42086</c:v>
                </c:pt>
                <c:pt idx="3899">
                  <c:v>42087</c:v>
                </c:pt>
                <c:pt idx="3900">
                  <c:v>42088</c:v>
                </c:pt>
                <c:pt idx="3901">
                  <c:v>42089</c:v>
                </c:pt>
                <c:pt idx="3902">
                  <c:v>42090</c:v>
                </c:pt>
                <c:pt idx="3903">
                  <c:v>42091</c:v>
                </c:pt>
                <c:pt idx="3904">
                  <c:v>42092</c:v>
                </c:pt>
                <c:pt idx="3905">
                  <c:v>42093</c:v>
                </c:pt>
                <c:pt idx="3906">
                  <c:v>42094</c:v>
                </c:pt>
                <c:pt idx="3907">
                  <c:v>42095</c:v>
                </c:pt>
                <c:pt idx="3908">
                  <c:v>42096</c:v>
                </c:pt>
                <c:pt idx="3909">
                  <c:v>42097</c:v>
                </c:pt>
                <c:pt idx="3910">
                  <c:v>42098</c:v>
                </c:pt>
                <c:pt idx="3911">
                  <c:v>42099</c:v>
                </c:pt>
                <c:pt idx="3912">
                  <c:v>42100</c:v>
                </c:pt>
                <c:pt idx="3913">
                  <c:v>42101</c:v>
                </c:pt>
                <c:pt idx="3914">
                  <c:v>42102</c:v>
                </c:pt>
                <c:pt idx="3915">
                  <c:v>42103</c:v>
                </c:pt>
                <c:pt idx="3916">
                  <c:v>42104</c:v>
                </c:pt>
                <c:pt idx="3917">
                  <c:v>42105</c:v>
                </c:pt>
                <c:pt idx="3918">
                  <c:v>42106</c:v>
                </c:pt>
                <c:pt idx="3919">
                  <c:v>42107</c:v>
                </c:pt>
                <c:pt idx="3920">
                  <c:v>42108</c:v>
                </c:pt>
                <c:pt idx="3921">
                  <c:v>42109</c:v>
                </c:pt>
                <c:pt idx="3922">
                  <c:v>42110</c:v>
                </c:pt>
                <c:pt idx="3923">
                  <c:v>42111</c:v>
                </c:pt>
                <c:pt idx="3924">
                  <c:v>42112</c:v>
                </c:pt>
                <c:pt idx="3925">
                  <c:v>42113</c:v>
                </c:pt>
                <c:pt idx="3926">
                  <c:v>42114</c:v>
                </c:pt>
                <c:pt idx="3927">
                  <c:v>42115</c:v>
                </c:pt>
                <c:pt idx="3928">
                  <c:v>42116</c:v>
                </c:pt>
                <c:pt idx="3929">
                  <c:v>42117</c:v>
                </c:pt>
                <c:pt idx="3930">
                  <c:v>42118</c:v>
                </c:pt>
                <c:pt idx="3931">
                  <c:v>42119</c:v>
                </c:pt>
                <c:pt idx="3932">
                  <c:v>42120</c:v>
                </c:pt>
                <c:pt idx="3933">
                  <c:v>42121</c:v>
                </c:pt>
                <c:pt idx="3934">
                  <c:v>42122</c:v>
                </c:pt>
                <c:pt idx="3935">
                  <c:v>42123</c:v>
                </c:pt>
                <c:pt idx="3936">
                  <c:v>42124</c:v>
                </c:pt>
                <c:pt idx="3937">
                  <c:v>42125</c:v>
                </c:pt>
                <c:pt idx="3938">
                  <c:v>42126</c:v>
                </c:pt>
                <c:pt idx="3939">
                  <c:v>42127</c:v>
                </c:pt>
                <c:pt idx="3940">
                  <c:v>42128</c:v>
                </c:pt>
                <c:pt idx="3941">
                  <c:v>42129</c:v>
                </c:pt>
                <c:pt idx="3942">
                  <c:v>42130</c:v>
                </c:pt>
                <c:pt idx="3943">
                  <c:v>42131</c:v>
                </c:pt>
                <c:pt idx="3944">
                  <c:v>42132</c:v>
                </c:pt>
                <c:pt idx="3945">
                  <c:v>42133</c:v>
                </c:pt>
                <c:pt idx="3946">
                  <c:v>42134</c:v>
                </c:pt>
                <c:pt idx="3947">
                  <c:v>42135</c:v>
                </c:pt>
                <c:pt idx="3948">
                  <c:v>42136</c:v>
                </c:pt>
                <c:pt idx="3949">
                  <c:v>42137</c:v>
                </c:pt>
                <c:pt idx="3950">
                  <c:v>42138</c:v>
                </c:pt>
                <c:pt idx="3951">
                  <c:v>42139</c:v>
                </c:pt>
                <c:pt idx="3952">
                  <c:v>42140</c:v>
                </c:pt>
                <c:pt idx="3953">
                  <c:v>42141</c:v>
                </c:pt>
                <c:pt idx="3954">
                  <c:v>42142</c:v>
                </c:pt>
                <c:pt idx="3955">
                  <c:v>42143</c:v>
                </c:pt>
                <c:pt idx="3956">
                  <c:v>42144</c:v>
                </c:pt>
                <c:pt idx="3957">
                  <c:v>42145</c:v>
                </c:pt>
                <c:pt idx="3958">
                  <c:v>42146</c:v>
                </c:pt>
                <c:pt idx="3959">
                  <c:v>42147</c:v>
                </c:pt>
                <c:pt idx="3960">
                  <c:v>42148</c:v>
                </c:pt>
                <c:pt idx="3961">
                  <c:v>42149</c:v>
                </c:pt>
                <c:pt idx="3962">
                  <c:v>42150</c:v>
                </c:pt>
                <c:pt idx="3963">
                  <c:v>42151</c:v>
                </c:pt>
                <c:pt idx="3964">
                  <c:v>42152</c:v>
                </c:pt>
                <c:pt idx="3965">
                  <c:v>42153</c:v>
                </c:pt>
                <c:pt idx="3966">
                  <c:v>42154</c:v>
                </c:pt>
                <c:pt idx="3967">
                  <c:v>42155</c:v>
                </c:pt>
                <c:pt idx="3968">
                  <c:v>42156</c:v>
                </c:pt>
                <c:pt idx="3969">
                  <c:v>42157</c:v>
                </c:pt>
                <c:pt idx="3970">
                  <c:v>42158</c:v>
                </c:pt>
                <c:pt idx="3971">
                  <c:v>42159</c:v>
                </c:pt>
                <c:pt idx="3972">
                  <c:v>42160</c:v>
                </c:pt>
                <c:pt idx="3973">
                  <c:v>42161</c:v>
                </c:pt>
                <c:pt idx="3974">
                  <c:v>42162</c:v>
                </c:pt>
                <c:pt idx="3975">
                  <c:v>42163</c:v>
                </c:pt>
                <c:pt idx="3976">
                  <c:v>42164</c:v>
                </c:pt>
                <c:pt idx="3977">
                  <c:v>42165</c:v>
                </c:pt>
                <c:pt idx="3978">
                  <c:v>42166</c:v>
                </c:pt>
                <c:pt idx="3979">
                  <c:v>42167</c:v>
                </c:pt>
                <c:pt idx="3980">
                  <c:v>42168</c:v>
                </c:pt>
                <c:pt idx="3981">
                  <c:v>42169</c:v>
                </c:pt>
                <c:pt idx="3982">
                  <c:v>42170</c:v>
                </c:pt>
                <c:pt idx="3983">
                  <c:v>42171</c:v>
                </c:pt>
                <c:pt idx="3984">
                  <c:v>42172</c:v>
                </c:pt>
                <c:pt idx="3985">
                  <c:v>42173</c:v>
                </c:pt>
                <c:pt idx="3986">
                  <c:v>42174</c:v>
                </c:pt>
                <c:pt idx="3987">
                  <c:v>42175</c:v>
                </c:pt>
                <c:pt idx="3988">
                  <c:v>42176</c:v>
                </c:pt>
                <c:pt idx="3989">
                  <c:v>42177</c:v>
                </c:pt>
                <c:pt idx="3990">
                  <c:v>42178</c:v>
                </c:pt>
                <c:pt idx="3991">
                  <c:v>42179</c:v>
                </c:pt>
                <c:pt idx="3992">
                  <c:v>42180</c:v>
                </c:pt>
                <c:pt idx="3993">
                  <c:v>42181</c:v>
                </c:pt>
                <c:pt idx="3994">
                  <c:v>42182</c:v>
                </c:pt>
                <c:pt idx="3995">
                  <c:v>42183</c:v>
                </c:pt>
                <c:pt idx="3996">
                  <c:v>42184</c:v>
                </c:pt>
                <c:pt idx="3997">
                  <c:v>42185</c:v>
                </c:pt>
                <c:pt idx="3998">
                  <c:v>42186</c:v>
                </c:pt>
                <c:pt idx="3999">
                  <c:v>42187</c:v>
                </c:pt>
                <c:pt idx="4000">
                  <c:v>42188</c:v>
                </c:pt>
                <c:pt idx="4001">
                  <c:v>42189</c:v>
                </c:pt>
                <c:pt idx="4002">
                  <c:v>42190</c:v>
                </c:pt>
                <c:pt idx="4003">
                  <c:v>42191</c:v>
                </c:pt>
                <c:pt idx="4004">
                  <c:v>42192</c:v>
                </c:pt>
                <c:pt idx="4005">
                  <c:v>42193</c:v>
                </c:pt>
                <c:pt idx="4006">
                  <c:v>42194</c:v>
                </c:pt>
                <c:pt idx="4007">
                  <c:v>42195</c:v>
                </c:pt>
                <c:pt idx="4008">
                  <c:v>42196</c:v>
                </c:pt>
                <c:pt idx="4009">
                  <c:v>42197</c:v>
                </c:pt>
                <c:pt idx="4010">
                  <c:v>42198</c:v>
                </c:pt>
                <c:pt idx="4011">
                  <c:v>42199</c:v>
                </c:pt>
                <c:pt idx="4012">
                  <c:v>42200</c:v>
                </c:pt>
                <c:pt idx="4013">
                  <c:v>42201</c:v>
                </c:pt>
                <c:pt idx="4014">
                  <c:v>42202</c:v>
                </c:pt>
                <c:pt idx="4015">
                  <c:v>42203</c:v>
                </c:pt>
                <c:pt idx="4016">
                  <c:v>42204</c:v>
                </c:pt>
                <c:pt idx="4017">
                  <c:v>42205</c:v>
                </c:pt>
                <c:pt idx="4018">
                  <c:v>42206</c:v>
                </c:pt>
                <c:pt idx="4019">
                  <c:v>42207</c:v>
                </c:pt>
                <c:pt idx="4020">
                  <c:v>42208</c:v>
                </c:pt>
                <c:pt idx="4021">
                  <c:v>42209</c:v>
                </c:pt>
                <c:pt idx="4022">
                  <c:v>42210</c:v>
                </c:pt>
                <c:pt idx="4023">
                  <c:v>42211</c:v>
                </c:pt>
                <c:pt idx="4024">
                  <c:v>42212</c:v>
                </c:pt>
                <c:pt idx="4025">
                  <c:v>42213</c:v>
                </c:pt>
                <c:pt idx="4026">
                  <c:v>42214</c:v>
                </c:pt>
                <c:pt idx="4027">
                  <c:v>42215</c:v>
                </c:pt>
                <c:pt idx="4028">
                  <c:v>42216</c:v>
                </c:pt>
                <c:pt idx="4029">
                  <c:v>42217</c:v>
                </c:pt>
                <c:pt idx="4030">
                  <c:v>42218</c:v>
                </c:pt>
                <c:pt idx="4031">
                  <c:v>42219</c:v>
                </c:pt>
                <c:pt idx="4032">
                  <c:v>42220</c:v>
                </c:pt>
                <c:pt idx="4033">
                  <c:v>42221</c:v>
                </c:pt>
                <c:pt idx="4034">
                  <c:v>42222</c:v>
                </c:pt>
                <c:pt idx="4035">
                  <c:v>42223</c:v>
                </c:pt>
                <c:pt idx="4036">
                  <c:v>42224</c:v>
                </c:pt>
                <c:pt idx="4037">
                  <c:v>42225</c:v>
                </c:pt>
                <c:pt idx="4038">
                  <c:v>42226</c:v>
                </c:pt>
                <c:pt idx="4039">
                  <c:v>42227</c:v>
                </c:pt>
                <c:pt idx="4040">
                  <c:v>42228</c:v>
                </c:pt>
                <c:pt idx="4041">
                  <c:v>42229</c:v>
                </c:pt>
                <c:pt idx="4042">
                  <c:v>42230</c:v>
                </c:pt>
                <c:pt idx="4043">
                  <c:v>42231</c:v>
                </c:pt>
                <c:pt idx="4044">
                  <c:v>42232</c:v>
                </c:pt>
                <c:pt idx="4045">
                  <c:v>42233</c:v>
                </c:pt>
                <c:pt idx="4046">
                  <c:v>42234</c:v>
                </c:pt>
                <c:pt idx="4047">
                  <c:v>42235</c:v>
                </c:pt>
                <c:pt idx="4048">
                  <c:v>42236</c:v>
                </c:pt>
                <c:pt idx="4049">
                  <c:v>42237</c:v>
                </c:pt>
                <c:pt idx="4050">
                  <c:v>42238</c:v>
                </c:pt>
                <c:pt idx="4051">
                  <c:v>42239</c:v>
                </c:pt>
                <c:pt idx="4052">
                  <c:v>42240</c:v>
                </c:pt>
                <c:pt idx="4053">
                  <c:v>42241</c:v>
                </c:pt>
                <c:pt idx="4054">
                  <c:v>42242</c:v>
                </c:pt>
                <c:pt idx="4055">
                  <c:v>42243</c:v>
                </c:pt>
                <c:pt idx="4056">
                  <c:v>42244</c:v>
                </c:pt>
                <c:pt idx="4057">
                  <c:v>42245</c:v>
                </c:pt>
                <c:pt idx="4058">
                  <c:v>42246</c:v>
                </c:pt>
                <c:pt idx="4059">
                  <c:v>42247</c:v>
                </c:pt>
                <c:pt idx="4060">
                  <c:v>42248</c:v>
                </c:pt>
                <c:pt idx="4061">
                  <c:v>42249</c:v>
                </c:pt>
                <c:pt idx="4062">
                  <c:v>42250</c:v>
                </c:pt>
                <c:pt idx="4063">
                  <c:v>42251</c:v>
                </c:pt>
                <c:pt idx="4064">
                  <c:v>42252</c:v>
                </c:pt>
                <c:pt idx="4065">
                  <c:v>42253</c:v>
                </c:pt>
                <c:pt idx="4066">
                  <c:v>42254</c:v>
                </c:pt>
                <c:pt idx="4067">
                  <c:v>42255</c:v>
                </c:pt>
                <c:pt idx="4068">
                  <c:v>42256</c:v>
                </c:pt>
                <c:pt idx="4069">
                  <c:v>42257</c:v>
                </c:pt>
                <c:pt idx="4070">
                  <c:v>42258</c:v>
                </c:pt>
                <c:pt idx="4071">
                  <c:v>42259</c:v>
                </c:pt>
                <c:pt idx="4072">
                  <c:v>42260</c:v>
                </c:pt>
                <c:pt idx="4073">
                  <c:v>42261</c:v>
                </c:pt>
                <c:pt idx="4074">
                  <c:v>42262</c:v>
                </c:pt>
                <c:pt idx="4075">
                  <c:v>42263</c:v>
                </c:pt>
                <c:pt idx="4076">
                  <c:v>42264</c:v>
                </c:pt>
                <c:pt idx="4077">
                  <c:v>42265</c:v>
                </c:pt>
                <c:pt idx="4078">
                  <c:v>42266</c:v>
                </c:pt>
                <c:pt idx="4079">
                  <c:v>42267</c:v>
                </c:pt>
                <c:pt idx="4080">
                  <c:v>42268</c:v>
                </c:pt>
                <c:pt idx="4081">
                  <c:v>42269</c:v>
                </c:pt>
                <c:pt idx="4082">
                  <c:v>42270</c:v>
                </c:pt>
                <c:pt idx="4083">
                  <c:v>42271</c:v>
                </c:pt>
                <c:pt idx="4084">
                  <c:v>42272</c:v>
                </c:pt>
                <c:pt idx="4085">
                  <c:v>42273</c:v>
                </c:pt>
                <c:pt idx="4086">
                  <c:v>42274</c:v>
                </c:pt>
                <c:pt idx="4087">
                  <c:v>42275</c:v>
                </c:pt>
                <c:pt idx="4088">
                  <c:v>42276</c:v>
                </c:pt>
                <c:pt idx="4089">
                  <c:v>42277</c:v>
                </c:pt>
                <c:pt idx="4090">
                  <c:v>42278</c:v>
                </c:pt>
                <c:pt idx="4091">
                  <c:v>42279</c:v>
                </c:pt>
                <c:pt idx="4092">
                  <c:v>42280</c:v>
                </c:pt>
                <c:pt idx="4093">
                  <c:v>42281</c:v>
                </c:pt>
                <c:pt idx="4094">
                  <c:v>42282</c:v>
                </c:pt>
                <c:pt idx="4095">
                  <c:v>42283</c:v>
                </c:pt>
                <c:pt idx="4096">
                  <c:v>42284</c:v>
                </c:pt>
                <c:pt idx="4097">
                  <c:v>42285</c:v>
                </c:pt>
                <c:pt idx="4098">
                  <c:v>42286</c:v>
                </c:pt>
                <c:pt idx="4099">
                  <c:v>42287</c:v>
                </c:pt>
                <c:pt idx="4100">
                  <c:v>42288</c:v>
                </c:pt>
                <c:pt idx="4101">
                  <c:v>42289</c:v>
                </c:pt>
                <c:pt idx="4102">
                  <c:v>42290</c:v>
                </c:pt>
                <c:pt idx="4103">
                  <c:v>42291</c:v>
                </c:pt>
                <c:pt idx="4104">
                  <c:v>42292</c:v>
                </c:pt>
                <c:pt idx="4105">
                  <c:v>42293</c:v>
                </c:pt>
                <c:pt idx="4106">
                  <c:v>42294</c:v>
                </c:pt>
                <c:pt idx="4107">
                  <c:v>42295</c:v>
                </c:pt>
                <c:pt idx="4108">
                  <c:v>42296</c:v>
                </c:pt>
                <c:pt idx="4109">
                  <c:v>42297</c:v>
                </c:pt>
                <c:pt idx="4110">
                  <c:v>42298</c:v>
                </c:pt>
                <c:pt idx="4111">
                  <c:v>42299</c:v>
                </c:pt>
                <c:pt idx="4112">
                  <c:v>42300</c:v>
                </c:pt>
                <c:pt idx="4113">
                  <c:v>42301</c:v>
                </c:pt>
                <c:pt idx="4114">
                  <c:v>42302</c:v>
                </c:pt>
                <c:pt idx="4115">
                  <c:v>42303</c:v>
                </c:pt>
                <c:pt idx="4116">
                  <c:v>42304</c:v>
                </c:pt>
                <c:pt idx="4117">
                  <c:v>42305</c:v>
                </c:pt>
                <c:pt idx="4118">
                  <c:v>42306</c:v>
                </c:pt>
                <c:pt idx="4119">
                  <c:v>42307</c:v>
                </c:pt>
                <c:pt idx="4120">
                  <c:v>42308</c:v>
                </c:pt>
                <c:pt idx="4121">
                  <c:v>42309</c:v>
                </c:pt>
                <c:pt idx="4122">
                  <c:v>42310</c:v>
                </c:pt>
                <c:pt idx="4123">
                  <c:v>42311</c:v>
                </c:pt>
                <c:pt idx="4124">
                  <c:v>42312</c:v>
                </c:pt>
                <c:pt idx="4125">
                  <c:v>42313</c:v>
                </c:pt>
                <c:pt idx="4126">
                  <c:v>42314</c:v>
                </c:pt>
                <c:pt idx="4127">
                  <c:v>42315</c:v>
                </c:pt>
                <c:pt idx="4128">
                  <c:v>42316</c:v>
                </c:pt>
                <c:pt idx="4129">
                  <c:v>42317</c:v>
                </c:pt>
                <c:pt idx="4130">
                  <c:v>42318</c:v>
                </c:pt>
                <c:pt idx="4131">
                  <c:v>42319</c:v>
                </c:pt>
                <c:pt idx="4132">
                  <c:v>42320</c:v>
                </c:pt>
                <c:pt idx="4133">
                  <c:v>42321</c:v>
                </c:pt>
                <c:pt idx="4134">
                  <c:v>42322</c:v>
                </c:pt>
                <c:pt idx="4135">
                  <c:v>42323</c:v>
                </c:pt>
                <c:pt idx="4136">
                  <c:v>42324</c:v>
                </c:pt>
                <c:pt idx="4137">
                  <c:v>42325</c:v>
                </c:pt>
                <c:pt idx="4138">
                  <c:v>42326</c:v>
                </c:pt>
                <c:pt idx="4139">
                  <c:v>42327</c:v>
                </c:pt>
                <c:pt idx="4140">
                  <c:v>42328</c:v>
                </c:pt>
                <c:pt idx="4141">
                  <c:v>42329</c:v>
                </c:pt>
                <c:pt idx="4142">
                  <c:v>42330</c:v>
                </c:pt>
                <c:pt idx="4143">
                  <c:v>42331</c:v>
                </c:pt>
                <c:pt idx="4144">
                  <c:v>42332</c:v>
                </c:pt>
                <c:pt idx="4145">
                  <c:v>42333</c:v>
                </c:pt>
                <c:pt idx="4146">
                  <c:v>42334</c:v>
                </c:pt>
                <c:pt idx="4147">
                  <c:v>42335</c:v>
                </c:pt>
                <c:pt idx="4148">
                  <c:v>42336</c:v>
                </c:pt>
                <c:pt idx="4149">
                  <c:v>42337</c:v>
                </c:pt>
                <c:pt idx="4150">
                  <c:v>42338</c:v>
                </c:pt>
                <c:pt idx="4151">
                  <c:v>42339</c:v>
                </c:pt>
                <c:pt idx="4152">
                  <c:v>42340</c:v>
                </c:pt>
                <c:pt idx="4153">
                  <c:v>42341</c:v>
                </c:pt>
                <c:pt idx="4154">
                  <c:v>42342</c:v>
                </c:pt>
                <c:pt idx="4155">
                  <c:v>42343</c:v>
                </c:pt>
                <c:pt idx="4156">
                  <c:v>42344</c:v>
                </c:pt>
                <c:pt idx="4157">
                  <c:v>42345</c:v>
                </c:pt>
                <c:pt idx="4158">
                  <c:v>42346</c:v>
                </c:pt>
                <c:pt idx="4159">
                  <c:v>42347</c:v>
                </c:pt>
                <c:pt idx="4160">
                  <c:v>42348</c:v>
                </c:pt>
                <c:pt idx="4161">
                  <c:v>42349</c:v>
                </c:pt>
                <c:pt idx="4162">
                  <c:v>42350</c:v>
                </c:pt>
                <c:pt idx="4163">
                  <c:v>42351</c:v>
                </c:pt>
                <c:pt idx="4164">
                  <c:v>42352</c:v>
                </c:pt>
                <c:pt idx="4165">
                  <c:v>42353</c:v>
                </c:pt>
                <c:pt idx="4166">
                  <c:v>42354</c:v>
                </c:pt>
                <c:pt idx="4167">
                  <c:v>42355</c:v>
                </c:pt>
                <c:pt idx="4168">
                  <c:v>42356</c:v>
                </c:pt>
                <c:pt idx="4169">
                  <c:v>42357</c:v>
                </c:pt>
                <c:pt idx="4170">
                  <c:v>42358</c:v>
                </c:pt>
                <c:pt idx="4171">
                  <c:v>42359</c:v>
                </c:pt>
                <c:pt idx="4172">
                  <c:v>42360</c:v>
                </c:pt>
                <c:pt idx="4173">
                  <c:v>42361</c:v>
                </c:pt>
                <c:pt idx="4174">
                  <c:v>42362</c:v>
                </c:pt>
                <c:pt idx="4175">
                  <c:v>42363</c:v>
                </c:pt>
                <c:pt idx="4176">
                  <c:v>42364</c:v>
                </c:pt>
                <c:pt idx="4177">
                  <c:v>42365</c:v>
                </c:pt>
                <c:pt idx="4178">
                  <c:v>42366</c:v>
                </c:pt>
                <c:pt idx="4179">
                  <c:v>42367</c:v>
                </c:pt>
                <c:pt idx="4180">
                  <c:v>42368</c:v>
                </c:pt>
                <c:pt idx="4181">
                  <c:v>42369</c:v>
                </c:pt>
                <c:pt idx="4182">
                  <c:v>42370</c:v>
                </c:pt>
                <c:pt idx="4183">
                  <c:v>42371</c:v>
                </c:pt>
                <c:pt idx="4184">
                  <c:v>42372</c:v>
                </c:pt>
                <c:pt idx="4185">
                  <c:v>42373</c:v>
                </c:pt>
                <c:pt idx="4186">
                  <c:v>42374</c:v>
                </c:pt>
                <c:pt idx="4187">
                  <c:v>42375</c:v>
                </c:pt>
                <c:pt idx="4188">
                  <c:v>42376</c:v>
                </c:pt>
                <c:pt idx="4189">
                  <c:v>42377</c:v>
                </c:pt>
                <c:pt idx="4190">
                  <c:v>42378</c:v>
                </c:pt>
                <c:pt idx="4191">
                  <c:v>42379</c:v>
                </c:pt>
                <c:pt idx="4192">
                  <c:v>42380</c:v>
                </c:pt>
                <c:pt idx="4193">
                  <c:v>42381</c:v>
                </c:pt>
                <c:pt idx="4194">
                  <c:v>42382</c:v>
                </c:pt>
                <c:pt idx="4195">
                  <c:v>42383</c:v>
                </c:pt>
                <c:pt idx="4196">
                  <c:v>42384</c:v>
                </c:pt>
                <c:pt idx="4197">
                  <c:v>42385</c:v>
                </c:pt>
                <c:pt idx="4198">
                  <c:v>42386</c:v>
                </c:pt>
                <c:pt idx="4199">
                  <c:v>42387</c:v>
                </c:pt>
                <c:pt idx="4200">
                  <c:v>42388</c:v>
                </c:pt>
                <c:pt idx="4201">
                  <c:v>42389</c:v>
                </c:pt>
                <c:pt idx="4202">
                  <c:v>42390</c:v>
                </c:pt>
                <c:pt idx="4203">
                  <c:v>42391</c:v>
                </c:pt>
                <c:pt idx="4204">
                  <c:v>42392</c:v>
                </c:pt>
                <c:pt idx="4205">
                  <c:v>42393</c:v>
                </c:pt>
                <c:pt idx="4206">
                  <c:v>42394</c:v>
                </c:pt>
                <c:pt idx="4207">
                  <c:v>42395</c:v>
                </c:pt>
                <c:pt idx="4208">
                  <c:v>42396</c:v>
                </c:pt>
                <c:pt idx="4209">
                  <c:v>42397</c:v>
                </c:pt>
                <c:pt idx="4210">
                  <c:v>42398</c:v>
                </c:pt>
                <c:pt idx="4211">
                  <c:v>42399</c:v>
                </c:pt>
                <c:pt idx="4212">
                  <c:v>42400</c:v>
                </c:pt>
                <c:pt idx="4213">
                  <c:v>42401</c:v>
                </c:pt>
                <c:pt idx="4214">
                  <c:v>42402</c:v>
                </c:pt>
                <c:pt idx="4215">
                  <c:v>42403</c:v>
                </c:pt>
                <c:pt idx="4216">
                  <c:v>42404</c:v>
                </c:pt>
                <c:pt idx="4217">
                  <c:v>42405</c:v>
                </c:pt>
                <c:pt idx="4218">
                  <c:v>42406</c:v>
                </c:pt>
                <c:pt idx="4219">
                  <c:v>42407</c:v>
                </c:pt>
                <c:pt idx="4220">
                  <c:v>42408</c:v>
                </c:pt>
                <c:pt idx="4221">
                  <c:v>42409</c:v>
                </c:pt>
                <c:pt idx="4222">
                  <c:v>42410</c:v>
                </c:pt>
                <c:pt idx="4223">
                  <c:v>42411</c:v>
                </c:pt>
                <c:pt idx="4224">
                  <c:v>42412</c:v>
                </c:pt>
                <c:pt idx="4225">
                  <c:v>42413</c:v>
                </c:pt>
                <c:pt idx="4226">
                  <c:v>42414</c:v>
                </c:pt>
                <c:pt idx="4227">
                  <c:v>42415</c:v>
                </c:pt>
                <c:pt idx="4228">
                  <c:v>42416</c:v>
                </c:pt>
                <c:pt idx="4229">
                  <c:v>42417</c:v>
                </c:pt>
                <c:pt idx="4230">
                  <c:v>42418</c:v>
                </c:pt>
                <c:pt idx="4231">
                  <c:v>42419</c:v>
                </c:pt>
                <c:pt idx="4232">
                  <c:v>42420</c:v>
                </c:pt>
                <c:pt idx="4233">
                  <c:v>42421</c:v>
                </c:pt>
                <c:pt idx="4234">
                  <c:v>42422</c:v>
                </c:pt>
                <c:pt idx="4235">
                  <c:v>42423</c:v>
                </c:pt>
                <c:pt idx="4236">
                  <c:v>42424</c:v>
                </c:pt>
                <c:pt idx="4237">
                  <c:v>42425</c:v>
                </c:pt>
                <c:pt idx="4238">
                  <c:v>42426</c:v>
                </c:pt>
                <c:pt idx="4239">
                  <c:v>42427</c:v>
                </c:pt>
                <c:pt idx="4240">
                  <c:v>42428</c:v>
                </c:pt>
                <c:pt idx="4241">
                  <c:v>42429</c:v>
                </c:pt>
                <c:pt idx="4242">
                  <c:v>42430</c:v>
                </c:pt>
                <c:pt idx="4243">
                  <c:v>42431</c:v>
                </c:pt>
                <c:pt idx="4244">
                  <c:v>42432</c:v>
                </c:pt>
                <c:pt idx="4245">
                  <c:v>42433</c:v>
                </c:pt>
                <c:pt idx="4246">
                  <c:v>42434</c:v>
                </c:pt>
                <c:pt idx="4247">
                  <c:v>42435</c:v>
                </c:pt>
                <c:pt idx="4248">
                  <c:v>42436</c:v>
                </c:pt>
                <c:pt idx="4249">
                  <c:v>42437</c:v>
                </c:pt>
                <c:pt idx="4250">
                  <c:v>42438</c:v>
                </c:pt>
                <c:pt idx="4251">
                  <c:v>42439</c:v>
                </c:pt>
                <c:pt idx="4252">
                  <c:v>42440</c:v>
                </c:pt>
                <c:pt idx="4253">
                  <c:v>42441</c:v>
                </c:pt>
                <c:pt idx="4254">
                  <c:v>42442</c:v>
                </c:pt>
                <c:pt idx="4255">
                  <c:v>42443</c:v>
                </c:pt>
                <c:pt idx="4256">
                  <c:v>42444</c:v>
                </c:pt>
                <c:pt idx="4257">
                  <c:v>42445</c:v>
                </c:pt>
                <c:pt idx="4258">
                  <c:v>42446</c:v>
                </c:pt>
                <c:pt idx="4259">
                  <c:v>42447</c:v>
                </c:pt>
                <c:pt idx="4260">
                  <c:v>42448</c:v>
                </c:pt>
                <c:pt idx="4261">
                  <c:v>42449</c:v>
                </c:pt>
                <c:pt idx="4262">
                  <c:v>42450</c:v>
                </c:pt>
                <c:pt idx="4263">
                  <c:v>42451</c:v>
                </c:pt>
                <c:pt idx="4264">
                  <c:v>42452</c:v>
                </c:pt>
                <c:pt idx="4265">
                  <c:v>42453</c:v>
                </c:pt>
                <c:pt idx="4266">
                  <c:v>42454</c:v>
                </c:pt>
                <c:pt idx="4267">
                  <c:v>42455</c:v>
                </c:pt>
                <c:pt idx="4268">
                  <c:v>42456</c:v>
                </c:pt>
                <c:pt idx="4269">
                  <c:v>42457</c:v>
                </c:pt>
                <c:pt idx="4270">
                  <c:v>42458</c:v>
                </c:pt>
                <c:pt idx="4271">
                  <c:v>42459</c:v>
                </c:pt>
                <c:pt idx="4272">
                  <c:v>42460</c:v>
                </c:pt>
                <c:pt idx="4273">
                  <c:v>42461</c:v>
                </c:pt>
                <c:pt idx="4274">
                  <c:v>42462</c:v>
                </c:pt>
                <c:pt idx="4275">
                  <c:v>42463</c:v>
                </c:pt>
                <c:pt idx="4276">
                  <c:v>42464</c:v>
                </c:pt>
                <c:pt idx="4277">
                  <c:v>42465</c:v>
                </c:pt>
                <c:pt idx="4278">
                  <c:v>42466</c:v>
                </c:pt>
                <c:pt idx="4279">
                  <c:v>42467</c:v>
                </c:pt>
                <c:pt idx="4280">
                  <c:v>42468</c:v>
                </c:pt>
                <c:pt idx="4281">
                  <c:v>42469</c:v>
                </c:pt>
                <c:pt idx="4282">
                  <c:v>42470</c:v>
                </c:pt>
                <c:pt idx="4283">
                  <c:v>42471</c:v>
                </c:pt>
                <c:pt idx="4284">
                  <c:v>42472</c:v>
                </c:pt>
                <c:pt idx="4285">
                  <c:v>42473</c:v>
                </c:pt>
                <c:pt idx="4286">
                  <c:v>42474</c:v>
                </c:pt>
                <c:pt idx="4287">
                  <c:v>42475</c:v>
                </c:pt>
                <c:pt idx="4288">
                  <c:v>42476</c:v>
                </c:pt>
                <c:pt idx="4289">
                  <c:v>42477</c:v>
                </c:pt>
                <c:pt idx="4290">
                  <c:v>42478</c:v>
                </c:pt>
                <c:pt idx="4291">
                  <c:v>42479</c:v>
                </c:pt>
                <c:pt idx="4292">
                  <c:v>42480</c:v>
                </c:pt>
                <c:pt idx="4293">
                  <c:v>42481</c:v>
                </c:pt>
                <c:pt idx="4294">
                  <c:v>42482</c:v>
                </c:pt>
                <c:pt idx="4295">
                  <c:v>42483</c:v>
                </c:pt>
                <c:pt idx="4296">
                  <c:v>42484</c:v>
                </c:pt>
                <c:pt idx="4297">
                  <c:v>42485</c:v>
                </c:pt>
                <c:pt idx="4298">
                  <c:v>42486</c:v>
                </c:pt>
                <c:pt idx="4299">
                  <c:v>42487</c:v>
                </c:pt>
                <c:pt idx="4300">
                  <c:v>42488</c:v>
                </c:pt>
                <c:pt idx="4301">
                  <c:v>42489</c:v>
                </c:pt>
                <c:pt idx="4302">
                  <c:v>42490</c:v>
                </c:pt>
                <c:pt idx="4303">
                  <c:v>42491</c:v>
                </c:pt>
                <c:pt idx="4304">
                  <c:v>42492</c:v>
                </c:pt>
                <c:pt idx="4305">
                  <c:v>42493</c:v>
                </c:pt>
                <c:pt idx="4306">
                  <c:v>42494</c:v>
                </c:pt>
                <c:pt idx="4307">
                  <c:v>42495</c:v>
                </c:pt>
                <c:pt idx="4308">
                  <c:v>42496</c:v>
                </c:pt>
                <c:pt idx="4309">
                  <c:v>42497</c:v>
                </c:pt>
                <c:pt idx="4310">
                  <c:v>42498</c:v>
                </c:pt>
                <c:pt idx="4311">
                  <c:v>42499</c:v>
                </c:pt>
                <c:pt idx="4312">
                  <c:v>42500</c:v>
                </c:pt>
                <c:pt idx="4313">
                  <c:v>42501</c:v>
                </c:pt>
                <c:pt idx="4314">
                  <c:v>42502</c:v>
                </c:pt>
                <c:pt idx="4315">
                  <c:v>42503</c:v>
                </c:pt>
                <c:pt idx="4316">
                  <c:v>42504</c:v>
                </c:pt>
                <c:pt idx="4317">
                  <c:v>42505</c:v>
                </c:pt>
                <c:pt idx="4318">
                  <c:v>42506</c:v>
                </c:pt>
                <c:pt idx="4319">
                  <c:v>42507</c:v>
                </c:pt>
                <c:pt idx="4320">
                  <c:v>42508</c:v>
                </c:pt>
                <c:pt idx="4321">
                  <c:v>42509</c:v>
                </c:pt>
                <c:pt idx="4322">
                  <c:v>42510</c:v>
                </c:pt>
                <c:pt idx="4323">
                  <c:v>42511</c:v>
                </c:pt>
                <c:pt idx="4324">
                  <c:v>42512</c:v>
                </c:pt>
                <c:pt idx="4325">
                  <c:v>42513</c:v>
                </c:pt>
                <c:pt idx="4326">
                  <c:v>42514</c:v>
                </c:pt>
                <c:pt idx="4327">
                  <c:v>42515</c:v>
                </c:pt>
                <c:pt idx="4328">
                  <c:v>42516</c:v>
                </c:pt>
                <c:pt idx="4329">
                  <c:v>42517</c:v>
                </c:pt>
                <c:pt idx="4330">
                  <c:v>42518</c:v>
                </c:pt>
                <c:pt idx="4331">
                  <c:v>42519</c:v>
                </c:pt>
                <c:pt idx="4332">
                  <c:v>42520</c:v>
                </c:pt>
                <c:pt idx="4333">
                  <c:v>42521</c:v>
                </c:pt>
                <c:pt idx="4334">
                  <c:v>42522</c:v>
                </c:pt>
                <c:pt idx="4335">
                  <c:v>42523</c:v>
                </c:pt>
                <c:pt idx="4336">
                  <c:v>42524</c:v>
                </c:pt>
                <c:pt idx="4337">
                  <c:v>42525</c:v>
                </c:pt>
                <c:pt idx="4338">
                  <c:v>42526</c:v>
                </c:pt>
                <c:pt idx="4339">
                  <c:v>42527</c:v>
                </c:pt>
                <c:pt idx="4340">
                  <c:v>42528</c:v>
                </c:pt>
                <c:pt idx="4341">
                  <c:v>42529</c:v>
                </c:pt>
                <c:pt idx="4342">
                  <c:v>42530</c:v>
                </c:pt>
                <c:pt idx="4343">
                  <c:v>42531</c:v>
                </c:pt>
                <c:pt idx="4344">
                  <c:v>42532</c:v>
                </c:pt>
                <c:pt idx="4345">
                  <c:v>42533</c:v>
                </c:pt>
                <c:pt idx="4346">
                  <c:v>42534</c:v>
                </c:pt>
                <c:pt idx="4347">
                  <c:v>42535</c:v>
                </c:pt>
                <c:pt idx="4348">
                  <c:v>42536</c:v>
                </c:pt>
                <c:pt idx="4349">
                  <c:v>42537</c:v>
                </c:pt>
                <c:pt idx="4350">
                  <c:v>42538</c:v>
                </c:pt>
                <c:pt idx="4351">
                  <c:v>42539</c:v>
                </c:pt>
                <c:pt idx="4352">
                  <c:v>42540</c:v>
                </c:pt>
                <c:pt idx="4353">
                  <c:v>42541</c:v>
                </c:pt>
                <c:pt idx="4354">
                  <c:v>42542</c:v>
                </c:pt>
                <c:pt idx="4355">
                  <c:v>42543</c:v>
                </c:pt>
                <c:pt idx="4356">
                  <c:v>42544</c:v>
                </c:pt>
                <c:pt idx="4357">
                  <c:v>42545</c:v>
                </c:pt>
                <c:pt idx="4358">
                  <c:v>42546</c:v>
                </c:pt>
                <c:pt idx="4359">
                  <c:v>42547</c:v>
                </c:pt>
                <c:pt idx="4360">
                  <c:v>42548</c:v>
                </c:pt>
                <c:pt idx="4361">
                  <c:v>42549</c:v>
                </c:pt>
                <c:pt idx="4362">
                  <c:v>42550</c:v>
                </c:pt>
                <c:pt idx="4363">
                  <c:v>42551</c:v>
                </c:pt>
                <c:pt idx="4364">
                  <c:v>42552</c:v>
                </c:pt>
                <c:pt idx="4365">
                  <c:v>42553</c:v>
                </c:pt>
                <c:pt idx="4366">
                  <c:v>42554</c:v>
                </c:pt>
                <c:pt idx="4367">
                  <c:v>42555</c:v>
                </c:pt>
                <c:pt idx="4368">
                  <c:v>42556</c:v>
                </c:pt>
                <c:pt idx="4369">
                  <c:v>42557</c:v>
                </c:pt>
                <c:pt idx="4370">
                  <c:v>42558</c:v>
                </c:pt>
                <c:pt idx="4371">
                  <c:v>42559</c:v>
                </c:pt>
                <c:pt idx="4372">
                  <c:v>42560</c:v>
                </c:pt>
                <c:pt idx="4373">
                  <c:v>42561</c:v>
                </c:pt>
                <c:pt idx="4374">
                  <c:v>42562</c:v>
                </c:pt>
                <c:pt idx="4375">
                  <c:v>42563</c:v>
                </c:pt>
                <c:pt idx="4376">
                  <c:v>42564</c:v>
                </c:pt>
                <c:pt idx="4377">
                  <c:v>42565</c:v>
                </c:pt>
                <c:pt idx="4378">
                  <c:v>42566</c:v>
                </c:pt>
                <c:pt idx="4379">
                  <c:v>42567</c:v>
                </c:pt>
                <c:pt idx="4380">
                  <c:v>42568</c:v>
                </c:pt>
                <c:pt idx="4381">
                  <c:v>42569</c:v>
                </c:pt>
                <c:pt idx="4382">
                  <c:v>42570</c:v>
                </c:pt>
                <c:pt idx="4383">
                  <c:v>42571</c:v>
                </c:pt>
                <c:pt idx="4384">
                  <c:v>42572</c:v>
                </c:pt>
                <c:pt idx="4385">
                  <c:v>42573</c:v>
                </c:pt>
                <c:pt idx="4386">
                  <c:v>42574</c:v>
                </c:pt>
                <c:pt idx="4387">
                  <c:v>42575</c:v>
                </c:pt>
                <c:pt idx="4388">
                  <c:v>42576</c:v>
                </c:pt>
                <c:pt idx="4389">
                  <c:v>42577</c:v>
                </c:pt>
                <c:pt idx="4390">
                  <c:v>42578</c:v>
                </c:pt>
                <c:pt idx="4391">
                  <c:v>42579</c:v>
                </c:pt>
                <c:pt idx="4392">
                  <c:v>42580</c:v>
                </c:pt>
                <c:pt idx="4393">
                  <c:v>42581</c:v>
                </c:pt>
                <c:pt idx="4394">
                  <c:v>42582</c:v>
                </c:pt>
                <c:pt idx="4395">
                  <c:v>42583</c:v>
                </c:pt>
                <c:pt idx="4396">
                  <c:v>42584</c:v>
                </c:pt>
                <c:pt idx="4397">
                  <c:v>42585</c:v>
                </c:pt>
                <c:pt idx="4398">
                  <c:v>42586</c:v>
                </c:pt>
                <c:pt idx="4399">
                  <c:v>42587</c:v>
                </c:pt>
                <c:pt idx="4400">
                  <c:v>42588</c:v>
                </c:pt>
                <c:pt idx="4401">
                  <c:v>42589</c:v>
                </c:pt>
                <c:pt idx="4402">
                  <c:v>42590</c:v>
                </c:pt>
                <c:pt idx="4403">
                  <c:v>42591</c:v>
                </c:pt>
                <c:pt idx="4404">
                  <c:v>42592</c:v>
                </c:pt>
                <c:pt idx="4405">
                  <c:v>42593</c:v>
                </c:pt>
                <c:pt idx="4406">
                  <c:v>42594</c:v>
                </c:pt>
                <c:pt idx="4407">
                  <c:v>42595</c:v>
                </c:pt>
                <c:pt idx="4408">
                  <c:v>42596</c:v>
                </c:pt>
                <c:pt idx="4409">
                  <c:v>42597</c:v>
                </c:pt>
                <c:pt idx="4410">
                  <c:v>42598</c:v>
                </c:pt>
                <c:pt idx="4411">
                  <c:v>42599</c:v>
                </c:pt>
                <c:pt idx="4412">
                  <c:v>42600</c:v>
                </c:pt>
                <c:pt idx="4413">
                  <c:v>42601</c:v>
                </c:pt>
                <c:pt idx="4414">
                  <c:v>42602</c:v>
                </c:pt>
                <c:pt idx="4415">
                  <c:v>42603</c:v>
                </c:pt>
                <c:pt idx="4416">
                  <c:v>42604</c:v>
                </c:pt>
                <c:pt idx="4417">
                  <c:v>42605</c:v>
                </c:pt>
                <c:pt idx="4418">
                  <c:v>42606</c:v>
                </c:pt>
                <c:pt idx="4419">
                  <c:v>42607</c:v>
                </c:pt>
                <c:pt idx="4420">
                  <c:v>42608</c:v>
                </c:pt>
                <c:pt idx="4421">
                  <c:v>42609</c:v>
                </c:pt>
                <c:pt idx="4422">
                  <c:v>42610</c:v>
                </c:pt>
                <c:pt idx="4423">
                  <c:v>42611</c:v>
                </c:pt>
                <c:pt idx="4424">
                  <c:v>42612</c:v>
                </c:pt>
                <c:pt idx="4425">
                  <c:v>42613</c:v>
                </c:pt>
                <c:pt idx="4426">
                  <c:v>42614</c:v>
                </c:pt>
                <c:pt idx="4427">
                  <c:v>42615</c:v>
                </c:pt>
                <c:pt idx="4428">
                  <c:v>42616</c:v>
                </c:pt>
                <c:pt idx="4429">
                  <c:v>42617</c:v>
                </c:pt>
                <c:pt idx="4430">
                  <c:v>42618</c:v>
                </c:pt>
                <c:pt idx="4431">
                  <c:v>42619</c:v>
                </c:pt>
                <c:pt idx="4432">
                  <c:v>42620</c:v>
                </c:pt>
                <c:pt idx="4433">
                  <c:v>42621</c:v>
                </c:pt>
                <c:pt idx="4434">
                  <c:v>42622</c:v>
                </c:pt>
                <c:pt idx="4435">
                  <c:v>42623</c:v>
                </c:pt>
                <c:pt idx="4436">
                  <c:v>42624</c:v>
                </c:pt>
                <c:pt idx="4437">
                  <c:v>42625</c:v>
                </c:pt>
                <c:pt idx="4438">
                  <c:v>42626</c:v>
                </c:pt>
                <c:pt idx="4439">
                  <c:v>42627</c:v>
                </c:pt>
                <c:pt idx="4440">
                  <c:v>42628</c:v>
                </c:pt>
                <c:pt idx="4441">
                  <c:v>42629</c:v>
                </c:pt>
                <c:pt idx="4442">
                  <c:v>42630</c:v>
                </c:pt>
                <c:pt idx="4443">
                  <c:v>42631</c:v>
                </c:pt>
                <c:pt idx="4444">
                  <c:v>42632</c:v>
                </c:pt>
                <c:pt idx="4445">
                  <c:v>42633</c:v>
                </c:pt>
                <c:pt idx="4446">
                  <c:v>42634</c:v>
                </c:pt>
                <c:pt idx="4447">
                  <c:v>42635</c:v>
                </c:pt>
                <c:pt idx="4448">
                  <c:v>42636</c:v>
                </c:pt>
                <c:pt idx="4449">
                  <c:v>42637</c:v>
                </c:pt>
                <c:pt idx="4450">
                  <c:v>42638</c:v>
                </c:pt>
                <c:pt idx="4451">
                  <c:v>42639</c:v>
                </c:pt>
                <c:pt idx="4452">
                  <c:v>42640</c:v>
                </c:pt>
                <c:pt idx="4453">
                  <c:v>42641</c:v>
                </c:pt>
                <c:pt idx="4454">
                  <c:v>42642</c:v>
                </c:pt>
                <c:pt idx="4455">
                  <c:v>42643</c:v>
                </c:pt>
                <c:pt idx="4456">
                  <c:v>42644</c:v>
                </c:pt>
                <c:pt idx="4457">
                  <c:v>42645</c:v>
                </c:pt>
                <c:pt idx="4458">
                  <c:v>42646</c:v>
                </c:pt>
                <c:pt idx="4459">
                  <c:v>42647</c:v>
                </c:pt>
                <c:pt idx="4460">
                  <c:v>42648</c:v>
                </c:pt>
                <c:pt idx="4461">
                  <c:v>42649</c:v>
                </c:pt>
                <c:pt idx="4462">
                  <c:v>42650</c:v>
                </c:pt>
                <c:pt idx="4463">
                  <c:v>42651</c:v>
                </c:pt>
                <c:pt idx="4464">
                  <c:v>42652</c:v>
                </c:pt>
                <c:pt idx="4465">
                  <c:v>42653</c:v>
                </c:pt>
                <c:pt idx="4466">
                  <c:v>42654</c:v>
                </c:pt>
                <c:pt idx="4467">
                  <c:v>42655</c:v>
                </c:pt>
                <c:pt idx="4468">
                  <c:v>42656</c:v>
                </c:pt>
                <c:pt idx="4469">
                  <c:v>42657</c:v>
                </c:pt>
                <c:pt idx="4470">
                  <c:v>42658</c:v>
                </c:pt>
                <c:pt idx="4471">
                  <c:v>42659</c:v>
                </c:pt>
                <c:pt idx="4472">
                  <c:v>42660</c:v>
                </c:pt>
                <c:pt idx="4473">
                  <c:v>42661</c:v>
                </c:pt>
                <c:pt idx="4474">
                  <c:v>42662</c:v>
                </c:pt>
                <c:pt idx="4475">
                  <c:v>42663</c:v>
                </c:pt>
                <c:pt idx="4476">
                  <c:v>42664</c:v>
                </c:pt>
                <c:pt idx="4477">
                  <c:v>42665</c:v>
                </c:pt>
                <c:pt idx="4478">
                  <c:v>42666</c:v>
                </c:pt>
                <c:pt idx="4479">
                  <c:v>42667</c:v>
                </c:pt>
                <c:pt idx="4480">
                  <c:v>42668</c:v>
                </c:pt>
                <c:pt idx="4481">
                  <c:v>42669</c:v>
                </c:pt>
                <c:pt idx="4482">
                  <c:v>42670</c:v>
                </c:pt>
                <c:pt idx="4483">
                  <c:v>42671</c:v>
                </c:pt>
                <c:pt idx="4484">
                  <c:v>42672</c:v>
                </c:pt>
                <c:pt idx="4485">
                  <c:v>42673</c:v>
                </c:pt>
                <c:pt idx="4486">
                  <c:v>42674</c:v>
                </c:pt>
                <c:pt idx="4487">
                  <c:v>42675</c:v>
                </c:pt>
                <c:pt idx="4488">
                  <c:v>42676</c:v>
                </c:pt>
                <c:pt idx="4489">
                  <c:v>42677</c:v>
                </c:pt>
                <c:pt idx="4490">
                  <c:v>42678</c:v>
                </c:pt>
                <c:pt idx="4491">
                  <c:v>42679</c:v>
                </c:pt>
                <c:pt idx="4492">
                  <c:v>42680</c:v>
                </c:pt>
                <c:pt idx="4493">
                  <c:v>42681</c:v>
                </c:pt>
                <c:pt idx="4494">
                  <c:v>42682</c:v>
                </c:pt>
                <c:pt idx="4495">
                  <c:v>42683</c:v>
                </c:pt>
                <c:pt idx="4496">
                  <c:v>42684</c:v>
                </c:pt>
                <c:pt idx="4497">
                  <c:v>42685</c:v>
                </c:pt>
                <c:pt idx="4498">
                  <c:v>42686</c:v>
                </c:pt>
                <c:pt idx="4499">
                  <c:v>42687</c:v>
                </c:pt>
                <c:pt idx="4500">
                  <c:v>42688</c:v>
                </c:pt>
                <c:pt idx="4501">
                  <c:v>42689</c:v>
                </c:pt>
                <c:pt idx="4502">
                  <c:v>42690</c:v>
                </c:pt>
                <c:pt idx="4503">
                  <c:v>42691</c:v>
                </c:pt>
                <c:pt idx="4504">
                  <c:v>42692</c:v>
                </c:pt>
                <c:pt idx="4505">
                  <c:v>42693</c:v>
                </c:pt>
                <c:pt idx="4506">
                  <c:v>42694</c:v>
                </c:pt>
                <c:pt idx="4507">
                  <c:v>42695</c:v>
                </c:pt>
                <c:pt idx="4508">
                  <c:v>42696</c:v>
                </c:pt>
                <c:pt idx="4509">
                  <c:v>42697</c:v>
                </c:pt>
                <c:pt idx="4510">
                  <c:v>42698</c:v>
                </c:pt>
                <c:pt idx="4511">
                  <c:v>42699</c:v>
                </c:pt>
                <c:pt idx="4512">
                  <c:v>42700</c:v>
                </c:pt>
                <c:pt idx="4513">
                  <c:v>42701</c:v>
                </c:pt>
                <c:pt idx="4514">
                  <c:v>42702</c:v>
                </c:pt>
                <c:pt idx="4515">
                  <c:v>42703</c:v>
                </c:pt>
                <c:pt idx="4516">
                  <c:v>42704</c:v>
                </c:pt>
                <c:pt idx="4517">
                  <c:v>42705</c:v>
                </c:pt>
                <c:pt idx="4518">
                  <c:v>42706</c:v>
                </c:pt>
                <c:pt idx="4519">
                  <c:v>42707</c:v>
                </c:pt>
                <c:pt idx="4520">
                  <c:v>42708</c:v>
                </c:pt>
                <c:pt idx="4521">
                  <c:v>42709</c:v>
                </c:pt>
                <c:pt idx="4522">
                  <c:v>42710</c:v>
                </c:pt>
                <c:pt idx="4523">
                  <c:v>42711</c:v>
                </c:pt>
                <c:pt idx="4524">
                  <c:v>42712</c:v>
                </c:pt>
                <c:pt idx="4525">
                  <c:v>42713</c:v>
                </c:pt>
                <c:pt idx="4526">
                  <c:v>42714</c:v>
                </c:pt>
                <c:pt idx="4527">
                  <c:v>42715</c:v>
                </c:pt>
                <c:pt idx="4528">
                  <c:v>42716</c:v>
                </c:pt>
                <c:pt idx="4529">
                  <c:v>42717</c:v>
                </c:pt>
                <c:pt idx="4530">
                  <c:v>42718</c:v>
                </c:pt>
                <c:pt idx="4531">
                  <c:v>42719</c:v>
                </c:pt>
                <c:pt idx="4532">
                  <c:v>42720</c:v>
                </c:pt>
                <c:pt idx="4533">
                  <c:v>42721</c:v>
                </c:pt>
                <c:pt idx="4534">
                  <c:v>42722</c:v>
                </c:pt>
                <c:pt idx="4535">
                  <c:v>42723</c:v>
                </c:pt>
                <c:pt idx="4536">
                  <c:v>42724</c:v>
                </c:pt>
                <c:pt idx="4537">
                  <c:v>42725</c:v>
                </c:pt>
                <c:pt idx="4538">
                  <c:v>42726</c:v>
                </c:pt>
                <c:pt idx="4539">
                  <c:v>42727</c:v>
                </c:pt>
                <c:pt idx="4540">
                  <c:v>42728</c:v>
                </c:pt>
                <c:pt idx="4541">
                  <c:v>42729</c:v>
                </c:pt>
                <c:pt idx="4542">
                  <c:v>42730</c:v>
                </c:pt>
                <c:pt idx="4543">
                  <c:v>42731</c:v>
                </c:pt>
                <c:pt idx="4544">
                  <c:v>42732</c:v>
                </c:pt>
                <c:pt idx="4545">
                  <c:v>42733</c:v>
                </c:pt>
                <c:pt idx="4546">
                  <c:v>42734</c:v>
                </c:pt>
                <c:pt idx="4547">
                  <c:v>42735</c:v>
                </c:pt>
                <c:pt idx="4548">
                  <c:v>42736</c:v>
                </c:pt>
                <c:pt idx="4549">
                  <c:v>42737</c:v>
                </c:pt>
                <c:pt idx="4550">
                  <c:v>42738</c:v>
                </c:pt>
                <c:pt idx="4551">
                  <c:v>42739</c:v>
                </c:pt>
                <c:pt idx="4552">
                  <c:v>42740</c:v>
                </c:pt>
                <c:pt idx="4553">
                  <c:v>42741</c:v>
                </c:pt>
                <c:pt idx="4554">
                  <c:v>42742</c:v>
                </c:pt>
                <c:pt idx="4555">
                  <c:v>42743</c:v>
                </c:pt>
                <c:pt idx="4556">
                  <c:v>42744</c:v>
                </c:pt>
                <c:pt idx="4557">
                  <c:v>42745</c:v>
                </c:pt>
                <c:pt idx="4558">
                  <c:v>42746</c:v>
                </c:pt>
                <c:pt idx="4559">
                  <c:v>42747</c:v>
                </c:pt>
                <c:pt idx="4560">
                  <c:v>42748</c:v>
                </c:pt>
                <c:pt idx="4561">
                  <c:v>42749</c:v>
                </c:pt>
                <c:pt idx="4562">
                  <c:v>42750</c:v>
                </c:pt>
                <c:pt idx="4563">
                  <c:v>42751</c:v>
                </c:pt>
                <c:pt idx="4564">
                  <c:v>42752</c:v>
                </c:pt>
                <c:pt idx="4565">
                  <c:v>42753</c:v>
                </c:pt>
                <c:pt idx="4566">
                  <c:v>42754</c:v>
                </c:pt>
                <c:pt idx="4567">
                  <c:v>42755</c:v>
                </c:pt>
                <c:pt idx="4568">
                  <c:v>42756</c:v>
                </c:pt>
                <c:pt idx="4569">
                  <c:v>42757</c:v>
                </c:pt>
                <c:pt idx="4570">
                  <c:v>42758</c:v>
                </c:pt>
                <c:pt idx="4571">
                  <c:v>42759</c:v>
                </c:pt>
                <c:pt idx="4572">
                  <c:v>42760</c:v>
                </c:pt>
                <c:pt idx="4573">
                  <c:v>42761</c:v>
                </c:pt>
                <c:pt idx="4574">
                  <c:v>42762</c:v>
                </c:pt>
                <c:pt idx="4575">
                  <c:v>42763</c:v>
                </c:pt>
                <c:pt idx="4576">
                  <c:v>42764</c:v>
                </c:pt>
                <c:pt idx="4577">
                  <c:v>42765</c:v>
                </c:pt>
                <c:pt idx="4578">
                  <c:v>42766</c:v>
                </c:pt>
                <c:pt idx="4579">
                  <c:v>42767</c:v>
                </c:pt>
                <c:pt idx="4580">
                  <c:v>42768</c:v>
                </c:pt>
                <c:pt idx="4581">
                  <c:v>42769</c:v>
                </c:pt>
                <c:pt idx="4582">
                  <c:v>42770</c:v>
                </c:pt>
                <c:pt idx="4583">
                  <c:v>42771</c:v>
                </c:pt>
                <c:pt idx="4584">
                  <c:v>42772</c:v>
                </c:pt>
                <c:pt idx="4585">
                  <c:v>42773</c:v>
                </c:pt>
                <c:pt idx="4586">
                  <c:v>42774</c:v>
                </c:pt>
                <c:pt idx="4587">
                  <c:v>42775</c:v>
                </c:pt>
                <c:pt idx="4588">
                  <c:v>42776</c:v>
                </c:pt>
                <c:pt idx="4589">
                  <c:v>42777</c:v>
                </c:pt>
                <c:pt idx="4590">
                  <c:v>42778</c:v>
                </c:pt>
                <c:pt idx="4591">
                  <c:v>42779</c:v>
                </c:pt>
                <c:pt idx="4592">
                  <c:v>42780</c:v>
                </c:pt>
                <c:pt idx="4593">
                  <c:v>42781</c:v>
                </c:pt>
                <c:pt idx="4594">
                  <c:v>42782</c:v>
                </c:pt>
                <c:pt idx="4595">
                  <c:v>42783</c:v>
                </c:pt>
                <c:pt idx="4596">
                  <c:v>42784</c:v>
                </c:pt>
                <c:pt idx="4597">
                  <c:v>42785</c:v>
                </c:pt>
                <c:pt idx="4598">
                  <c:v>42786</c:v>
                </c:pt>
                <c:pt idx="4599">
                  <c:v>42787</c:v>
                </c:pt>
                <c:pt idx="4600">
                  <c:v>42788</c:v>
                </c:pt>
                <c:pt idx="4601">
                  <c:v>42789</c:v>
                </c:pt>
                <c:pt idx="4602">
                  <c:v>42790</c:v>
                </c:pt>
                <c:pt idx="4603">
                  <c:v>42791</c:v>
                </c:pt>
                <c:pt idx="4604">
                  <c:v>42792</c:v>
                </c:pt>
                <c:pt idx="4605">
                  <c:v>42793</c:v>
                </c:pt>
                <c:pt idx="4606">
                  <c:v>42794</c:v>
                </c:pt>
                <c:pt idx="4607">
                  <c:v>42795</c:v>
                </c:pt>
                <c:pt idx="4608">
                  <c:v>42796</c:v>
                </c:pt>
                <c:pt idx="4609">
                  <c:v>42797</c:v>
                </c:pt>
                <c:pt idx="4610">
                  <c:v>42798</c:v>
                </c:pt>
                <c:pt idx="4611">
                  <c:v>42799</c:v>
                </c:pt>
                <c:pt idx="4612">
                  <c:v>42800</c:v>
                </c:pt>
                <c:pt idx="4613">
                  <c:v>42801</c:v>
                </c:pt>
                <c:pt idx="4614">
                  <c:v>42802</c:v>
                </c:pt>
                <c:pt idx="4615">
                  <c:v>42803</c:v>
                </c:pt>
                <c:pt idx="4616">
                  <c:v>42804</c:v>
                </c:pt>
                <c:pt idx="4617">
                  <c:v>42805</c:v>
                </c:pt>
                <c:pt idx="4618">
                  <c:v>42806</c:v>
                </c:pt>
                <c:pt idx="4619">
                  <c:v>42807</c:v>
                </c:pt>
                <c:pt idx="4620">
                  <c:v>42808</c:v>
                </c:pt>
                <c:pt idx="4621">
                  <c:v>42809</c:v>
                </c:pt>
                <c:pt idx="4622">
                  <c:v>42810</c:v>
                </c:pt>
                <c:pt idx="4623">
                  <c:v>42811</c:v>
                </c:pt>
                <c:pt idx="4624">
                  <c:v>42812</c:v>
                </c:pt>
                <c:pt idx="4625">
                  <c:v>42813</c:v>
                </c:pt>
                <c:pt idx="4626">
                  <c:v>42814</c:v>
                </c:pt>
                <c:pt idx="4627">
                  <c:v>42815</c:v>
                </c:pt>
                <c:pt idx="4628">
                  <c:v>42816</c:v>
                </c:pt>
                <c:pt idx="4629">
                  <c:v>42817</c:v>
                </c:pt>
                <c:pt idx="4630">
                  <c:v>42818</c:v>
                </c:pt>
                <c:pt idx="4631">
                  <c:v>42819</c:v>
                </c:pt>
                <c:pt idx="4632">
                  <c:v>42820</c:v>
                </c:pt>
                <c:pt idx="4633">
                  <c:v>42821</c:v>
                </c:pt>
                <c:pt idx="4634">
                  <c:v>42822</c:v>
                </c:pt>
                <c:pt idx="4635">
                  <c:v>42823</c:v>
                </c:pt>
                <c:pt idx="4636">
                  <c:v>42824</c:v>
                </c:pt>
                <c:pt idx="4637">
                  <c:v>42825</c:v>
                </c:pt>
                <c:pt idx="4638">
                  <c:v>42826</c:v>
                </c:pt>
                <c:pt idx="4639">
                  <c:v>42827</c:v>
                </c:pt>
                <c:pt idx="4640">
                  <c:v>42828</c:v>
                </c:pt>
                <c:pt idx="4641">
                  <c:v>42829</c:v>
                </c:pt>
                <c:pt idx="4642">
                  <c:v>42830</c:v>
                </c:pt>
                <c:pt idx="4643">
                  <c:v>42831</c:v>
                </c:pt>
                <c:pt idx="4644">
                  <c:v>42832</c:v>
                </c:pt>
                <c:pt idx="4645">
                  <c:v>42833</c:v>
                </c:pt>
                <c:pt idx="4646">
                  <c:v>42834</c:v>
                </c:pt>
                <c:pt idx="4647">
                  <c:v>42835</c:v>
                </c:pt>
                <c:pt idx="4648">
                  <c:v>42836</c:v>
                </c:pt>
                <c:pt idx="4649">
                  <c:v>42837</c:v>
                </c:pt>
                <c:pt idx="4650">
                  <c:v>42838</c:v>
                </c:pt>
                <c:pt idx="4651">
                  <c:v>42839</c:v>
                </c:pt>
                <c:pt idx="4652">
                  <c:v>42840</c:v>
                </c:pt>
                <c:pt idx="4653">
                  <c:v>42841</c:v>
                </c:pt>
                <c:pt idx="4654">
                  <c:v>42842</c:v>
                </c:pt>
                <c:pt idx="4655">
                  <c:v>42843</c:v>
                </c:pt>
                <c:pt idx="4656">
                  <c:v>42844</c:v>
                </c:pt>
                <c:pt idx="4657">
                  <c:v>42845</c:v>
                </c:pt>
                <c:pt idx="4658">
                  <c:v>42846</c:v>
                </c:pt>
                <c:pt idx="4659">
                  <c:v>42847</c:v>
                </c:pt>
                <c:pt idx="4660">
                  <c:v>42848</c:v>
                </c:pt>
                <c:pt idx="4661">
                  <c:v>42849</c:v>
                </c:pt>
                <c:pt idx="4662">
                  <c:v>42850</c:v>
                </c:pt>
                <c:pt idx="4663">
                  <c:v>42851</c:v>
                </c:pt>
                <c:pt idx="4664">
                  <c:v>42852</c:v>
                </c:pt>
                <c:pt idx="4665">
                  <c:v>42853</c:v>
                </c:pt>
                <c:pt idx="4666">
                  <c:v>42854</c:v>
                </c:pt>
                <c:pt idx="4667">
                  <c:v>42855</c:v>
                </c:pt>
                <c:pt idx="4668">
                  <c:v>42856</c:v>
                </c:pt>
                <c:pt idx="4669">
                  <c:v>42857</c:v>
                </c:pt>
                <c:pt idx="4670">
                  <c:v>42858</c:v>
                </c:pt>
                <c:pt idx="4671">
                  <c:v>42859</c:v>
                </c:pt>
                <c:pt idx="4672">
                  <c:v>42860</c:v>
                </c:pt>
                <c:pt idx="4673">
                  <c:v>42861</c:v>
                </c:pt>
                <c:pt idx="4674">
                  <c:v>42862</c:v>
                </c:pt>
                <c:pt idx="4675">
                  <c:v>42863</c:v>
                </c:pt>
                <c:pt idx="4676">
                  <c:v>42864</c:v>
                </c:pt>
                <c:pt idx="4677">
                  <c:v>42865</c:v>
                </c:pt>
                <c:pt idx="4678">
                  <c:v>42866</c:v>
                </c:pt>
                <c:pt idx="4679">
                  <c:v>42867</c:v>
                </c:pt>
                <c:pt idx="4680">
                  <c:v>42868</c:v>
                </c:pt>
                <c:pt idx="4681">
                  <c:v>42869</c:v>
                </c:pt>
                <c:pt idx="4682">
                  <c:v>42870</c:v>
                </c:pt>
                <c:pt idx="4683">
                  <c:v>42871</c:v>
                </c:pt>
                <c:pt idx="4684">
                  <c:v>42872</c:v>
                </c:pt>
                <c:pt idx="4685">
                  <c:v>42873</c:v>
                </c:pt>
                <c:pt idx="4686">
                  <c:v>42874</c:v>
                </c:pt>
                <c:pt idx="4687">
                  <c:v>42875</c:v>
                </c:pt>
                <c:pt idx="4688">
                  <c:v>42876</c:v>
                </c:pt>
                <c:pt idx="4689">
                  <c:v>42877</c:v>
                </c:pt>
                <c:pt idx="4690">
                  <c:v>42878</c:v>
                </c:pt>
                <c:pt idx="4691">
                  <c:v>42879</c:v>
                </c:pt>
                <c:pt idx="4692">
                  <c:v>42880</c:v>
                </c:pt>
                <c:pt idx="4693">
                  <c:v>42881</c:v>
                </c:pt>
                <c:pt idx="4694">
                  <c:v>42882</c:v>
                </c:pt>
                <c:pt idx="4695">
                  <c:v>42883</c:v>
                </c:pt>
                <c:pt idx="4696">
                  <c:v>42884</c:v>
                </c:pt>
                <c:pt idx="4697">
                  <c:v>42885</c:v>
                </c:pt>
                <c:pt idx="4698">
                  <c:v>42886</c:v>
                </c:pt>
                <c:pt idx="4699">
                  <c:v>42887</c:v>
                </c:pt>
                <c:pt idx="4700">
                  <c:v>42888</c:v>
                </c:pt>
                <c:pt idx="4701">
                  <c:v>42889</c:v>
                </c:pt>
                <c:pt idx="4702">
                  <c:v>42890</c:v>
                </c:pt>
                <c:pt idx="4703">
                  <c:v>42891</c:v>
                </c:pt>
                <c:pt idx="4704">
                  <c:v>42892</c:v>
                </c:pt>
                <c:pt idx="4705">
                  <c:v>42893</c:v>
                </c:pt>
                <c:pt idx="4706">
                  <c:v>42894</c:v>
                </c:pt>
                <c:pt idx="4707">
                  <c:v>42895</c:v>
                </c:pt>
                <c:pt idx="4708">
                  <c:v>42896</c:v>
                </c:pt>
                <c:pt idx="4709">
                  <c:v>42897</c:v>
                </c:pt>
                <c:pt idx="4710">
                  <c:v>42898</c:v>
                </c:pt>
                <c:pt idx="4711">
                  <c:v>42899</c:v>
                </c:pt>
                <c:pt idx="4712">
                  <c:v>42900</c:v>
                </c:pt>
                <c:pt idx="4713">
                  <c:v>42901</c:v>
                </c:pt>
                <c:pt idx="4714">
                  <c:v>42902</c:v>
                </c:pt>
                <c:pt idx="4715">
                  <c:v>42903</c:v>
                </c:pt>
                <c:pt idx="4716">
                  <c:v>42904</c:v>
                </c:pt>
                <c:pt idx="4717">
                  <c:v>42905</c:v>
                </c:pt>
                <c:pt idx="4718">
                  <c:v>42906</c:v>
                </c:pt>
                <c:pt idx="4719">
                  <c:v>42907</c:v>
                </c:pt>
                <c:pt idx="4720">
                  <c:v>42908</c:v>
                </c:pt>
                <c:pt idx="4721">
                  <c:v>42909</c:v>
                </c:pt>
                <c:pt idx="4722">
                  <c:v>42910</c:v>
                </c:pt>
                <c:pt idx="4723">
                  <c:v>42911</c:v>
                </c:pt>
                <c:pt idx="4724">
                  <c:v>42912</c:v>
                </c:pt>
                <c:pt idx="4725">
                  <c:v>42913</c:v>
                </c:pt>
                <c:pt idx="4726">
                  <c:v>42914</c:v>
                </c:pt>
                <c:pt idx="4727">
                  <c:v>42915</c:v>
                </c:pt>
                <c:pt idx="4728">
                  <c:v>42916</c:v>
                </c:pt>
                <c:pt idx="4729">
                  <c:v>42917</c:v>
                </c:pt>
                <c:pt idx="4730">
                  <c:v>42918</c:v>
                </c:pt>
                <c:pt idx="4731">
                  <c:v>42919</c:v>
                </c:pt>
                <c:pt idx="4732">
                  <c:v>42920</c:v>
                </c:pt>
                <c:pt idx="4733">
                  <c:v>42921</c:v>
                </c:pt>
                <c:pt idx="4734">
                  <c:v>42922</c:v>
                </c:pt>
                <c:pt idx="4735">
                  <c:v>42923</c:v>
                </c:pt>
                <c:pt idx="4736">
                  <c:v>42924</c:v>
                </c:pt>
                <c:pt idx="4737">
                  <c:v>42925</c:v>
                </c:pt>
                <c:pt idx="4738">
                  <c:v>42926</c:v>
                </c:pt>
                <c:pt idx="4739">
                  <c:v>42927</c:v>
                </c:pt>
                <c:pt idx="4740">
                  <c:v>42928</c:v>
                </c:pt>
                <c:pt idx="4741">
                  <c:v>42929</c:v>
                </c:pt>
                <c:pt idx="4742">
                  <c:v>42930</c:v>
                </c:pt>
                <c:pt idx="4743">
                  <c:v>42931</c:v>
                </c:pt>
                <c:pt idx="4744">
                  <c:v>42932</c:v>
                </c:pt>
                <c:pt idx="4745">
                  <c:v>42933</c:v>
                </c:pt>
                <c:pt idx="4746">
                  <c:v>42934</c:v>
                </c:pt>
                <c:pt idx="4747">
                  <c:v>42935</c:v>
                </c:pt>
                <c:pt idx="4748">
                  <c:v>42936</c:v>
                </c:pt>
                <c:pt idx="4749">
                  <c:v>42937</c:v>
                </c:pt>
                <c:pt idx="4750">
                  <c:v>42938</c:v>
                </c:pt>
                <c:pt idx="4751">
                  <c:v>42939</c:v>
                </c:pt>
                <c:pt idx="4752">
                  <c:v>42940</c:v>
                </c:pt>
                <c:pt idx="4753">
                  <c:v>42941</c:v>
                </c:pt>
                <c:pt idx="4754">
                  <c:v>42942</c:v>
                </c:pt>
                <c:pt idx="4755">
                  <c:v>42943</c:v>
                </c:pt>
                <c:pt idx="4756">
                  <c:v>42944</c:v>
                </c:pt>
                <c:pt idx="4757">
                  <c:v>42945</c:v>
                </c:pt>
                <c:pt idx="4758">
                  <c:v>42946</c:v>
                </c:pt>
                <c:pt idx="4759">
                  <c:v>42947</c:v>
                </c:pt>
                <c:pt idx="4760">
                  <c:v>42948</c:v>
                </c:pt>
                <c:pt idx="4761">
                  <c:v>42949</c:v>
                </c:pt>
                <c:pt idx="4762">
                  <c:v>42950</c:v>
                </c:pt>
                <c:pt idx="4763">
                  <c:v>42951</c:v>
                </c:pt>
                <c:pt idx="4764">
                  <c:v>42952</c:v>
                </c:pt>
                <c:pt idx="4765">
                  <c:v>42953</c:v>
                </c:pt>
                <c:pt idx="4766">
                  <c:v>42954</c:v>
                </c:pt>
                <c:pt idx="4767">
                  <c:v>42955</c:v>
                </c:pt>
                <c:pt idx="4768">
                  <c:v>42956</c:v>
                </c:pt>
                <c:pt idx="4769">
                  <c:v>42957</c:v>
                </c:pt>
                <c:pt idx="4770">
                  <c:v>42958</c:v>
                </c:pt>
                <c:pt idx="4771">
                  <c:v>42959</c:v>
                </c:pt>
                <c:pt idx="4772">
                  <c:v>42960</c:v>
                </c:pt>
                <c:pt idx="4773">
                  <c:v>42961</c:v>
                </c:pt>
                <c:pt idx="4774">
                  <c:v>42962</c:v>
                </c:pt>
                <c:pt idx="4775">
                  <c:v>42963</c:v>
                </c:pt>
                <c:pt idx="4776">
                  <c:v>42964</c:v>
                </c:pt>
                <c:pt idx="4777">
                  <c:v>42965</c:v>
                </c:pt>
                <c:pt idx="4778">
                  <c:v>42966</c:v>
                </c:pt>
                <c:pt idx="4779">
                  <c:v>42967</c:v>
                </c:pt>
                <c:pt idx="4780">
                  <c:v>42968</c:v>
                </c:pt>
                <c:pt idx="4781">
                  <c:v>42969</c:v>
                </c:pt>
                <c:pt idx="4782">
                  <c:v>42970</c:v>
                </c:pt>
                <c:pt idx="4783">
                  <c:v>42971</c:v>
                </c:pt>
                <c:pt idx="4784">
                  <c:v>42972</c:v>
                </c:pt>
                <c:pt idx="4785">
                  <c:v>42973</c:v>
                </c:pt>
                <c:pt idx="4786">
                  <c:v>42974</c:v>
                </c:pt>
                <c:pt idx="4787">
                  <c:v>42975</c:v>
                </c:pt>
                <c:pt idx="4788">
                  <c:v>42976</c:v>
                </c:pt>
                <c:pt idx="4789">
                  <c:v>42977</c:v>
                </c:pt>
                <c:pt idx="4790">
                  <c:v>42978</c:v>
                </c:pt>
                <c:pt idx="4791">
                  <c:v>42979</c:v>
                </c:pt>
                <c:pt idx="4792">
                  <c:v>42980</c:v>
                </c:pt>
                <c:pt idx="4793">
                  <c:v>42981</c:v>
                </c:pt>
                <c:pt idx="4794">
                  <c:v>42982</c:v>
                </c:pt>
                <c:pt idx="4795">
                  <c:v>42983</c:v>
                </c:pt>
                <c:pt idx="4796">
                  <c:v>42984</c:v>
                </c:pt>
                <c:pt idx="4797">
                  <c:v>42985</c:v>
                </c:pt>
                <c:pt idx="4798">
                  <c:v>42986</c:v>
                </c:pt>
                <c:pt idx="4799">
                  <c:v>42987</c:v>
                </c:pt>
                <c:pt idx="4800">
                  <c:v>42988</c:v>
                </c:pt>
                <c:pt idx="4801">
                  <c:v>42989</c:v>
                </c:pt>
                <c:pt idx="4802">
                  <c:v>42990</c:v>
                </c:pt>
                <c:pt idx="4803">
                  <c:v>42991</c:v>
                </c:pt>
                <c:pt idx="4804">
                  <c:v>42992</c:v>
                </c:pt>
                <c:pt idx="4805">
                  <c:v>42993</c:v>
                </c:pt>
                <c:pt idx="4806">
                  <c:v>42994</c:v>
                </c:pt>
                <c:pt idx="4807">
                  <c:v>42995</c:v>
                </c:pt>
                <c:pt idx="4808">
                  <c:v>42996</c:v>
                </c:pt>
                <c:pt idx="4809">
                  <c:v>42997</c:v>
                </c:pt>
                <c:pt idx="4810">
                  <c:v>42998</c:v>
                </c:pt>
                <c:pt idx="4811">
                  <c:v>42999</c:v>
                </c:pt>
                <c:pt idx="4812">
                  <c:v>43000</c:v>
                </c:pt>
                <c:pt idx="4813">
                  <c:v>43001</c:v>
                </c:pt>
                <c:pt idx="4814">
                  <c:v>43002</c:v>
                </c:pt>
                <c:pt idx="4815">
                  <c:v>43003</c:v>
                </c:pt>
                <c:pt idx="4816">
                  <c:v>43004</c:v>
                </c:pt>
                <c:pt idx="4817">
                  <c:v>43005</c:v>
                </c:pt>
                <c:pt idx="4818">
                  <c:v>43006</c:v>
                </c:pt>
                <c:pt idx="4819">
                  <c:v>43007</c:v>
                </c:pt>
                <c:pt idx="4820">
                  <c:v>43008</c:v>
                </c:pt>
                <c:pt idx="4821">
                  <c:v>43009</c:v>
                </c:pt>
                <c:pt idx="4822">
                  <c:v>43010</c:v>
                </c:pt>
                <c:pt idx="4823">
                  <c:v>43011</c:v>
                </c:pt>
                <c:pt idx="4824">
                  <c:v>43012</c:v>
                </c:pt>
                <c:pt idx="4825">
                  <c:v>43013</c:v>
                </c:pt>
                <c:pt idx="4826">
                  <c:v>43014</c:v>
                </c:pt>
                <c:pt idx="4827">
                  <c:v>43015</c:v>
                </c:pt>
                <c:pt idx="4828">
                  <c:v>43016</c:v>
                </c:pt>
                <c:pt idx="4829">
                  <c:v>43017</c:v>
                </c:pt>
                <c:pt idx="4830">
                  <c:v>43018</c:v>
                </c:pt>
                <c:pt idx="4831">
                  <c:v>43019</c:v>
                </c:pt>
                <c:pt idx="4832">
                  <c:v>43020</c:v>
                </c:pt>
                <c:pt idx="4833">
                  <c:v>43021</c:v>
                </c:pt>
                <c:pt idx="4834">
                  <c:v>43022</c:v>
                </c:pt>
                <c:pt idx="4835">
                  <c:v>43023</c:v>
                </c:pt>
                <c:pt idx="4836">
                  <c:v>43024</c:v>
                </c:pt>
                <c:pt idx="4837">
                  <c:v>43025</c:v>
                </c:pt>
                <c:pt idx="4838">
                  <c:v>43026</c:v>
                </c:pt>
                <c:pt idx="4839">
                  <c:v>43027</c:v>
                </c:pt>
                <c:pt idx="4840">
                  <c:v>43028</c:v>
                </c:pt>
                <c:pt idx="4841">
                  <c:v>43029</c:v>
                </c:pt>
                <c:pt idx="4842">
                  <c:v>43030</c:v>
                </c:pt>
                <c:pt idx="4843">
                  <c:v>43031</c:v>
                </c:pt>
                <c:pt idx="4844">
                  <c:v>43032</c:v>
                </c:pt>
                <c:pt idx="4845">
                  <c:v>43033</c:v>
                </c:pt>
                <c:pt idx="4846">
                  <c:v>43034</c:v>
                </c:pt>
                <c:pt idx="4847">
                  <c:v>43035</c:v>
                </c:pt>
                <c:pt idx="4848">
                  <c:v>43036</c:v>
                </c:pt>
                <c:pt idx="4849">
                  <c:v>43037</c:v>
                </c:pt>
                <c:pt idx="4850">
                  <c:v>43038</c:v>
                </c:pt>
                <c:pt idx="4851">
                  <c:v>43039</c:v>
                </c:pt>
                <c:pt idx="4852">
                  <c:v>43040</c:v>
                </c:pt>
                <c:pt idx="4853">
                  <c:v>43041</c:v>
                </c:pt>
                <c:pt idx="4854">
                  <c:v>43042</c:v>
                </c:pt>
                <c:pt idx="4855">
                  <c:v>43043</c:v>
                </c:pt>
                <c:pt idx="4856">
                  <c:v>43044</c:v>
                </c:pt>
                <c:pt idx="4857">
                  <c:v>43045</c:v>
                </c:pt>
                <c:pt idx="4858">
                  <c:v>43046</c:v>
                </c:pt>
                <c:pt idx="4859">
                  <c:v>43047</c:v>
                </c:pt>
                <c:pt idx="4860">
                  <c:v>43048</c:v>
                </c:pt>
                <c:pt idx="4861">
                  <c:v>43049</c:v>
                </c:pt>
                <c:pt idx="4862">
                  <c:v>43050</c:v>
                </c:pt>
                <c:pt idx="4863">
                  <c:v>43051</c:v>
                </c:pt>
                <c:pt idx="4864">
                  <c:v>43052</c:v>
                </c:pt>
                <c:pt idx="4865">
                  <c:v>43053</c:v>
                </c:pt>
                <c:pt idx="4866">
                  <c:v>43054</c:v>
                </c:pt>
                <c:pt idx="4867">
                  <c:v>43055</c:v>
                </c:pt>
                <c:pt idx="4868">
                  <c:v>43056</c:v>
                </c:pt>
                <c:pt idx="4869">
                  <c:v>43057</c:v>
                </c:pt>
                <c:pt idx="4870">
                  <c:v>43058</c:v>
                </c:pt>
                <c:pt idx="4871">
                  <c:v>43059</c:v>
                </c:pt>
                <c:pt idx="4872">
                  <c:v>43060</c:v>
                </c:pt>
                <c:pt idx="4873">
                  <c:v>43061</c:v>
                </c:pt>
                <c:pt idx="4874">
                  <c:v>43062</c:v>
                </c:pt>
                <c:pt idx="4875">
                  <c:v>43063</c:v>
                </c:pt>
                <c:pt idx="4876">
                  <c:v>43064</c:v>
                </c:pt>
                <c:pt idx="4877">
                  <c:v>43065</c:v>
                </c:pt>
                <c:pt idx="4878">
                  <c:v>43066</c:v>
                </c:pt>
                <c:pt idx="4879">
                  <c:v>43067</c:v>
                </c:pt>
                <c:pt idx="4880">
                  <c:v>43068</c:v>
                </c:pt>
                <c:pt idx="4881">
                  <c:v>43069</c:v>
                </c:pt>
                <c:pt idx="4882">
                  <c:v>43070</c:v>
                </c:pt>
                <c:pt idx="4883">
                  <c:v>43071</c:v>
                </c:pt>
                <c:pt idx="4884">
                  <c:v>43072</c:v>
                </c:pt>
                <c:pt idx="4885">
                  <c:v>43073</c:v>
                </c:pt>
                <c:pt idx="4886">
                  <c:v>43074</c:v>
                </c:pt>
                <c:pt idx="4887">
                  <c:v>43075</c:v>
                </c:pt>
                <c:pt idx="4888">
                  <c:v>43076</c:v>
                </c:pt>
                <c:pt idx="4889">
                  <c:v>43077</c:v>
                </c:pt>
                <c:pt idx="4890">
                  <c:v>43078</c:v>
                </c:pt>
                <c:pt idx="4891">
                  <c:v>43079</c:v>
                </c:pt>
                <c:pt idx="4892">
                  <c:v>43080</c:v>
                </c:pt>
                <c:pt idx="4893">
                  <c:v>43081</c:v>
                </c:pt>
                <c:pt idx="4894">
                  <c:v>43082</c:v>
                </c:pt>
                <c:pt idx="4895">
                  <c:v>43083</c:v>
                </c:pt>
                <c:pt idx="4896">
                  <c:v>43084</c:v>
                </c:pt>
                <c:pt idx="4897">
                  <c:v>43085</c:v>
                </c:pt>
                <c:pt idx="4898">
                  <c:v>43086</c:v>
                </c:pt>
                <c:pt idx="4899">
                  <c:v>43087</c:v>
                </c:pt>
                <c:pt idx="4900">
                  <c:v>43088</c:v>
                </c:pt>
                <c:pt idx="4901">
                  <c:v>43089</c:v>
                </c:pt>
                <c:pt idx="4902">
                  <c:v>43090</c:v>
                </c:pt>
                <c:pt idx="4903">
                  <c:v>43091</c:v>
                </c:pt>
                <c:pt idx="4904">
                  <c:v>43092</c:v>
                </c:pt>
                <c:pt idx="4905">
                  <c:v>43093</c:v>
                </c:pt>
                <c:pt idx="4906">
                  <c:v>43094</c:v>
                </c:pt>
                <c:pt idx="4907">
                  <c:v>43095</c:v>
                </c:pt>
                <c:pt idx="4908">
                  <c:v>43096</c:v>
                </c:pt>
                <c:pt idx="4909">
                  <c:v>43097</c:v>
                </c:pt>
                <c:pt idx="4910">
                  <c:v>43098</c:v>
                </c:pt>
                <c:pt idx="4911">
                  <c:v>43099</c:v>
                </c:pt>
                <c:pt idx="4912">
                  <c:v>43100</c:v>
                </c:pt>
                <c:pt idx="4913">
                  <c:v>43101</c:v>
                </c:pt>
                <c:pt idx="4914">
                  <c:v>43102</c:v>
                </c:pt>
                <c:pt idx="4915">
                  <c:v>43103</c:v>
                </c:pt>
                <c:pt idx="4916">
                  <c:v>43104</c:v>
                </c:pt>
                <c:pt idx="4917">
                  <c:v>43105</c:v>
                </c:pt>
                <c:pt idx="4918">
                  <c:v>43106</c:v>
                </c:pt>
                <c:pt idx="4919">
                  <c:v>43107</c:v>
                </c:pt>
                <c:pt idx="4920">
                  <c:v>43108</c:v>
                </c:pt>
                <c:pt idx="4921">
                  <c:v>43109</c:v>
                </c:pt>
                <c:pt idx="4922">
                  <c:v>43110</c:v>
                </c:pt>
                <c:pt idx="4923">
                  <c:v>43111</c:v>
                </c:pt>
                <c:pt idx="4924">
                  <c:v>43112</c:v>
                </c:pt>
                <c:pt idx="4925">
                  <c:v>43113</c:v>
                </c:pt>
                <c:pt idx="4926">
                  <c:v>43114</c:v>
                </c:pt>
                <c:pt idx="4927">
                  <c:v>43115</c:v>
                </c:pt>
                <c:pt idx="4928">
                  <c:v>43116</c:v>
                </c:pt>
                <c:pt idx="4929">
                  <c:v>43117</c:v>
                </c:pt>
                <c:pt idx="4930">
                  <c:v>43118</c:v>
                </c:pt>
                <c:pt idx="4931">
                  <c:v>43119</c:v>
                </c:pt>
                <c:pt idx="4932">
                  <c:v>43120</c:v>
                </c:pt>
                <c:pt idx="4933">
                  <c:v>43121</c:v>
                </c:pt>
                <c:pt idx="4934">
                  <c:v>43122</c:v>
                </c:pt>
                <c:pt idx="4935">
                  <c:v>43123</c:v>
                </c:pt>
                <c:pt idx="4936">
                  <c:v>43124</c:v>
                </c:pt>
                <c:pt idx="4937">
                  <c:v>43125</c:v>
                </c:pt>
                <c:pt idx="4938">
                  <c:v>43126</c:v>
                </c:pt>
                <c:pt idx="4939">
                  <c:v>43127</c:v>
                </c:pt>
                <c:pt idx="4940">
                  <c:v>43128</c:v>
                </c:pt>
                <c:pt idx="4941">
                  <c:v>43129</c:v>
                </c:pt>
                <c:pt idx="4942">
                  <c:v>43130</c:v>
                </c:pt>
                <c:pt idx="4943">
                  <c:v>43131</c:v>
                </c:pt>
                <c:pt idx="4944">
                  <c:v>43132</c:v>
                </c:pt>
                <c:pt idx="4945">
                  <c:v>43133</c:v>
                </c:pt>
                <c:pt idx="4946">
                  <c:v>43134</c:v>
                </c:pt>
                <c:pt idx="4947">
                  <c:v>43135</c:v>
                </c:pt>
                <c:pt idx="4948">
                  <c:v>43136</c:v>
                </c:pt>
                <c:pt idx="4949">
                  <c:v>43137</c:v>
                </c:pt>
                <c:pt idx="4950">
                  <c:v>43138</c:v>
                </c:pt>
                <c:pt idx="4951">
                  <c:v>43139</c:v>
                </c:pt>
                <c:pt idx="4952">
                  <c:v>43140</c:v>
                </c:pt>
                <c:pt idx="4953">
                  <c:v>43141</c:v>
                </c:pt>
                <c:pt idx="4954">
                  <c:v>43142</c:v>
                </c:pt>
                <c:pt idx="4955">
                  <c:v>43143</c:v>
                </c:pt>
                <c:pt idx="4956">
                  <c:v>43144</c:v>
                </c:pt>
                <c:pt idx="4957">
                  <c:v>43145</c:v>
                </c:pt>
                <c:pt idx="4958">
                  <c:v>43146</c:v>
                </c:pt>
                <c:pt idx="4959">
                  <c:v>43147</c:v>
                </c:pt>
                <c:pt idx="4960">
                  <c:v>43148</c:v>
                </c:pt>
                <c:pt idx="4961">
                  <c:v>43149</c:v>
                </c:pt>
                <c:pt idx="4962">
                  <c:v>43150</c:v>
                </c:pt>
                <c:pt idx="4963">
                  <c:v>43151</c:v>
                </c:pt>
                <c:pt idx="4964">
                  <c:v>43152</c:v>
                </c:pt>
                <c:pt idx="4965">
                  <c:v>43153</c:v>
                </c:pt>
                <c:pt idx="4966">
                  <c:v>43154</c:v>
                </c:pt>
                <c:pt idx="4967">
                  <c:v>43155</c:v>
                </c:pt>
                <c:pt idx="4968">
                  <c:v>43156</c:v>
                </c:pt>
                <c:pt idx="4969">
                  <c:v>43157</c:v>
                </c:pt>
                <c:pt idx="4970">
                  <c:v>43158</c:v>
                </c:pt>
                <c:pt idx="4971">
                  <c:v>43159</c:v>
                </c:pt>
                <c:pt idx="4972">
                  <c:v>43160</c:v>
                </c:pt>
                <c:pt idx="4973">
                  <c:v>43161</c:v>
                </c:pt>
                <c:pt idx="4974">
                  <c:v>43162</c:v>
                </c:pt>
                <c:pt idx="4975">
                  <c:v>43163</c:v>
                </c:pt>
                <c:pt idx="4976">
                  <c:v>43164</c:v>
                </c:pt>
                <c:pt idx="4977">
                  <c:v>43165</c:v>
                </c:pt>
                <c:pt idx="4978">
                  <c:v>43166</c:v>
                </c:pt>
                <c:pt idx="4979">
                  <c:v>43167</c:v>
                </c:pt>
                <c:pt idx="4980">
                  <c:v>43168</c:v>
                </c:pt>
                <c:pt idx="4981">
                  <c:v>43169</c:v>
                </c:pt>
                <c:pt idx="4982">
                  <c:v>43170</c:v>
                </c:pt>
                <c:pt idx="4983">
                  <c:v>43171</c:v>
                </c:pt>
                <c:pt idx="4984">
                  <c:v>43172</c:v>
                </c:pt>
                <c:pt idx="4985">
                  <c:v>43173</c:v>
                </c:pt>
                <c:pt idx="4986">
                  <c:v>43174</c:v>
                </c:pt>
                <c:pt idx="4987">
                  <c:v>43175</c:v>
                </c:pt>
                <c:pt idx="4988">
                  <c:v>43176</c:v>
                </c:pt>
                <c:pt idx="4989">
                  <c:v>43177</c:v>
                </c:pt>
                <c:pt idx="4990">
                  <c:v>43178</c:v>
                </c:pt>
                <c:pt idx="4991">
                  <c:v>43179</c:v>
                </c:pt>
                <c:pt idx="4992">
                  <c:v>43180</c:v>
                </c:pt>
                <c:pt idx="4993">
                  <c:v>43181</c:v>
                </c:pt>
                <c:pt idx="4994">
                  <c:v>43182</c:v>
                </c:pt>
                <c:pt idx="4995">
                  <c:v>43183</c:v>
                </c:pt>
                <c:pt idx="4996">
                  <c:v>43184</c:v>
                </c:pt>
                <c:pt idx="4997">
                  <c:v>43185</c:v>
                </c:pt>
                <c:pt idx="4998">
                  <c:v>43186</c:v>
                </c:pt>
                <c:pt idx="4999">
                  <c:v>43187</c:v>
                </c:pt>
                <c:pt idx="5000">
                  <c:v>43188</c:v>
                </c:pt>
                <c:pt idx="5001">
                  <c:v>43189</c:v>
                </c:pt>
                <c:pt idx="5002">
                  <c:v>43190</c:v>
                </c:pt>
                <c:pt idx="5003">
                  <c:v>43191</c:v>
                </c:pt>
                <c:pt idx="5004">
                  <c:v>43192</c:v>
                </c:pt>
                <c:pt idx="5005">
                  <c:v>43193</c:v>
                </c:pt>
                <c:pt idx="5006">
                  <c:v>43194</c:v>
                </c:pt>
                <c:pt idx="5007">
                  <c:v>43195</c:v>
                </c:pt>
                <c:pt idx="5008">
                  <c:v>43196</c:v>
                </c:pt>
                <c:pt idx="5009">
                  <c:v>43197</c:v>
                </c:pt>
                <c:pt idx="5010">
                  <c:v>43198</c:v>
                </c:pt>
                <c:pt idx="5011">
                  <c:v>43199</c:v>
                </c:pt>
                <c:pt idx="5012">
                  <c:v>43200</c:v>
                </c:pt>
                <c:pt idx="5013">
                  <c:v>43201</c:v>
                </c:pt>
                <c:pt idx="5014">
                  <c:v>43202</c:v>
                </c:pt>
                <c:pt idx="5015">
                  <c:v>43203</c:v>
                </c:pt>
                <c:pt idx="5016">
                  <c:v>43204</c:v>
                </c:pt>
                <c:pt idx="5017">
                  <c:v>43205</c:v>
                </c:pt>
                <c:pt idx="5018">
                  <c:v>43206</c:v>
                </c:pt>
                <c:pt idx="5019">
                  <c:v>43207</c:v>
                </c:pt>
                <c:pt idx="5020">
                  <c:v>43208</c:v>
                </c:pt>
                <c:pt idx="5021">
                  <c:v>43209</c:v>
                </c:pt>
                <c:pt idx="5022">
                  <c:v>43210</c:v>
                </c:pt>
                <c:pt idx="5023">
                  <c:v>43211</c:v>
                </c:pt>
                <c:pt idx="5024">
                  <c:v>43212</c:v>
                </c:pt>
                <c:pt idx="5025">
                  <c:v>43213</c:v>
                </c:pt>
                <c:pt idx="5026">
                  <c:v>43214</c:v>
                </c:pt>
                <c:pt idx="5027">
                  <c:v>43215</c:v>
                </c:pt>
                <c:pt idx="5028">
                  <c:v>43216</c:v>
                </c:pt>
                <c:pt idx="5029">
                  <c:v>43217</c:v>
                </c:pt>
                <c:pt idx="5030">
                  <c:v>43218</c:v>
                </c:pt>
                <c:pt idx="5031">
                  <c:v>43219</c:v>
                </c:pt>
                <c:pt idx="5032">
                  <c:v>43220</c:v>
                </c:pt>
                <c:pt idx="5033">
                  <c:v>43221</c:v>
                </c:pt>
                <c:pt idx="5034">
                  <c:v>43222</c:v>
                </c:pt>
                <c:pt idx="5035">
                  <c:v>43223</c:v>
                </c:pt>
                <c:pt idx="5036">
                  <c:v>43224</c:v>
                </c:pt>
                <c:pt idx="5037">
                  <c:v>43225</c:v>
                </c:pt>
                <c:pt idx="5038">
                  <c:v>43226</c:v>
                </c:pt>
                <c:pt idx="5039">
                  <c:v>43227</c:v>
                </c:pt>
                <c:pt idx="5040">
                  <c:v>43228</c:v>
                </c:pt>
                <c:pt idx="5041">
                  <c:v>43229</c:v>
                </c:pt>
                <c:pt idx="5042">
                  <c:v>43230</c:v>
                </c:pt>
                <c:pt idx="5043">
                  <c:v>43231</c:v>
                </c:pt>
                <c:pt idx="5044">
                  <c:v>43232</c:v>
                </c:pt>
                <c:pt idx="5045">
                  <c:v>43233</c:v>
                </c:pt>
                <c:pt idx="5046">
                  <c:v>43234</c:v>
                </c:pt>
                <c:pt idx="5047">
                  <c:v>43235</c:v>
                </c:pt>
                <c:pt idx="5048">
                  <c:v>43236</c:v>
                </c:pt>
                <c:pt idx="5049">
                  <c:v>43237</c:v>
                </c:pt>
                <c:pt idx="5050">
                  <c:v>43238</c:v>
                </c:pt>
                <c:pt idx="5051">
                  <c:v>43239</c:v>
                </c:pt>
                <c:pt idx="5052">
                  <c:v>43240</c:v>
                </c:pt>
                <c:pt idx="5053">
                  <c:v>43241</c:v>
                </c:pt>
                <c:pt idx="5054">
                  <c:v>43242</c:v>
                </c:pt>
                <c:pt idx="5055">
                  <c:v>43243</c:v>
                </c:pt>
                <c:pt idx="5056">
                  <c:v>43244</c:v>
                </c:pt>
                <c:pt idx="5057">
                  <c:v>43245</c:v>
                </c:pt>
                <c:pt idx="5058">
                  <c:v>43246</c:v>
                </c:pt>
                <c:pt idx="5059">
                  <c:v>43247</c:v>
                </c:pt>
                <c:pt idx="5060">
                  <c:v>43248</c:v>
                </c:pt>
                <c:pt idx="5061">
                  <c:v>43249</c:v>
                </c:pt>
                <c:pt idx="5062">
                  <c:v>43250</c:v>
                </c:pt>
                <c:pt idx="5063">
                  <c:v>43251</c:v>
                </c:pt>
                <c:pt idx="5064">
                  <c:v>43252</c:v>
                </c:pt>
                <c:pt idx="5065">
                  <c:v>43253</c:v>
                </c:pt>
                <c:pt idx="5066">
                  <c:v>43254</c:v>
                </c:pt>
                <c:pt idx="5067">
                  <c:v>43255</c:v>
                </c:pt>
                <c:pt idx="5068">
                  <c:v>43256</c:v>
                </c:pt>
                <c:pt idx="5069">
                  <c:v>43257</c:v>
                </c:pt>
                <c:pt idx="5070">
                  <c:v>43258</c:v>
                </c:pt>
                <c:pt idx="5071">
                  <c:v>43259</c:v>
                </c:pt>
                <c:pt idx="5072">
                  <c:v>43260</c:v>
                </c:pt>
                <c:pt idx="5073">
                  <c:v>43261</c:v>
                </c:pt>
                <c:pt idx="5074">
                  <c:v>43262</c:v>
                </c:pt>
                <c:pt idx="5075">
                  <c:v>43263</c:v>
                </c:pt>
                <c:pt idx="5076">
                  <c:v>43264</c:v>
                </c:pt>
                <c:pt idx="5077">
                  <c:v>43265</c:v>
                </c:pt>
                <c:pt idx="5078">
                  <c:v>43266</c:v>
                </c:pt>
                <c:pt idx="5079">
                  <c:v>43267</c:v>
                </c:pt>
                <c:pt idx="5080">
                  <c:v>43268</c:v>
                </c:pt>
                <c:pt idx="5081">
                  <c:v>43269</c:v>
                </c:pt>
                <c:pt idx="5082">
                  <c:v>43270</c:v>
                </c:pt>
                <c:pt idx="5083">
                  <c:v>43271</c:v>
                </c:pt>
                <c:pt idx="5084">
                  <c:v>43272</c:v>
                </c:pt>
                <c:pt idx="5085">
                  <c:v>43273</c:v>
                </c:pt>
                <c:pt idx="5086">
                  <c:v>43274</c:v>
                </c:pt>
                <c:pt idx="5087">
                  <c:v>43275</c:v>
                </c:pt>
                <c:pt idx="5088">
                  <c:v>43276</c:v>
                </c:pt>
                <c:pt idx="5089">
                  <c:v>43277</c:v>
                </c:pt>
                <c:pt idx="5090">
                  <c:v>43278</c:v>
                </c:pt>
                <c:pt idx="5091">
                  <c:v>43279</c:v>
                </c:pt>
                <c:pt idx="5092">
                  <c:v>43280</c:v>
                </c:pt>
                <c:pt idx="5093">
                  <c:v>43281</c:v>
                </c:pt>
                <c:pt idx="5094">
                  <c:v>43282</c:v>
                </c:pt>
                <c:pt idx="5095">
                  <c:v>43283</c:v>
                </c:pt>
                <c:pt idx="5096">
                  <c:v>43284</c:v>
                </c:pt>
                <c:pt idx="5097">
                  <c:v>43285</c:v>
                </c:pt>
                <c:pt idx="5098">
                  <c:v>43286</c:v>
                </c:pt>
                <c:pt idx="5099">
                  <c:v>43287</c:v>
                </c:pt>
                <c:pt idx="5100">
                  <c:v>43288</c:v>
                </c:pt>
                <c:pt idx="5101">
                  <c:v>43289</c:v>
                </c:pt>
                <c:pt idx="5102">
                  <c:v>43290</c:v>
                </c:pt>
                <c:pt idx="5103">
                  <c:v>43291</c:v>
                </c:pt>
                <c:pt idx="5104">
                  <c:v>43292</c:v>
                </c:pt>
                <c:pt idx="5105">
                  <c:v>43293</c:v>
                </c:pt>
                <c:pt idx="5106">
                  <c:v>43294</c:v>
                </c:pt>
                <c:pt idx="5107">
                  <c:v>43295</c:v>
                </c:pt>
                <c:pt idx="5108">
                  <c:v>43296</c:v>
                </c:pt>
                <c:pt idx="5109">
                  <c:v>43297</c:v>
                </c:pt>
                <c:pt idx="5110">
                  <c:v>43298</c:v>
                </c:pt>
                <c:pt idx="5111">
                  <c:v>43299</c:v>
                </c:pt>
                <c:pt idx="5112">
                  <c:v>43300</c:v>
                </c:pt>
                <c:pt idx="5113">
                  <c:v>43301</c:v>
                </c:pt>
                <c:pt idx="5114">
                  <c:v>43302</c:v>
                </c:pt>
                <c:pt idx="5115">
                  <c:v>43303</c:v>
                </c:pt>
                <c:pt idx="5116">
                  <c:v>43304</c:v>
                </c:pt>
                <c:pt idx="5117">
                  <c:v>43305</c:v>
                </c:pt>
                <c:pt idx="5118">
                  <c:v>43306</c:v>
                </c:pt>
                <c:pt idx="5119">
                  <c:v>43307</c:v>
                </c:pt>
                <c:pt idx="5120">
                  <c:v>43308</c:v>
                </c:pt>
                <c:pt idx="5121">
                  <c:v>43309</c:v>
                </c:pt>
                <c:pt idx="5122">
                  <c:v>43310</c:v>
                </c:pt>
                <c:pt idx="5123">
                  <c:v>43311</c:v>
                </c:pt>
                <c:pt idx="5124">
                  <c:v>43312</c:v>
                </c:pt>
                <c:pt idx="5125">
                  <c:v>43313</c:v>
                </c:pt>
                <c:pt idx="5126">
                  <c:v>43314</c:v>
                </c:pt>
                <c:pt idx="5127">
                  <c:v>43315</c:v>
                </c:pt>
                <c:pt idx="5128">
                  <c:v>43316</c:v>
                </c:pt>
                <c:pt idx="5129">
                  <c:v>43317</c:v>
                </c:pt>
                <c:pt idx="5130">
                  <c:v>43318</c:v>
                </c:pt>
                <c:pt idx="5131">
                  <c:v>43319</c:v>
                </c:pt>
                <c:pt idx="5132">
                  <c:v>43320</c:v>
                </c:pt>
                <c:pt idx="5133">
                  <c:v>43321</c:v>
                </c:pt>
                <c:pt idx="5134">
                  <c:v>43322</c:v>
                </c:pt>
                <c:pt idx="5135">
                  <c:v>43323</c:v>
                </c:pt>
                <c:pt idx="5136">
                  <c:v>43324</c:v>
                </c:pt>
                <c:pt idx="5137">
                  <c:v>43325</c:v>
                </c:pt>
                <c:pt idx="5138">
                  <c:v>43326</c:v>
                </c:pt>
                <c:pt idx="5139">
                  <c:v>43327</c:v>
                </c:pt>
                <c:pt idx="5140">
                  <c:v>43328</c:v>
                </c:pt>
                <c:pt idx="5141">
                  <c:v>43329</c:v>
                </c:pt>
                <c:pt idx="5142">
                  <c:v>43330</c:v>
                </c:pt>
                <c:pt idx="5143">
                  <c:v>43331</c:v>
                </c:pt>
                <c:pt idx="5144">
                  <c:v>43332</c:v>
                </c:pt>
                <c:pt idx="5145">
                  <c:v>43333</c:v>
                </c:pt>
                <c:pt idx="5146">
                  <c:v>43334</c:v>
                </c:pt>
                <c:pt idx="5147">
                  <c:v>43335</c:v>
                </c:pt>
                <c:pt idx="5148">
                  <c:v>43336</c:v>
                </c:pt>
                <c:pt idx="5149">
                  <c:v>43337</c:v>
                </c:pt>
                <c:pt idx="5150">
                  <c:v>43338</c:v>
                </c:pt>
                <c:pt idx="5151">
                  <c:v>43339</c:v>
                </c:pt>
                <c:pt idx="5152">
                  <c:v>43340</c:v>
                </c:pt>
                <c:pt idx="5153">
                  <c:v>43341</c:v>
                </c:pt>
                <c:pt idx="5154">
                  <c:v>43342</c:v>
                </c:pt>
                <c:pt idx="5155">
                  <c:v>43343</c:v>
                </c:pt>
                <c:pt idx="5156">
                  <c:v>43344</c:v>
                </c:pt>
                <c:pt idx="5157">
                  <c:v>43345</c:v>
                </c:pt>
                <c:pt idx="5158">
                  <c:v>43346</c:v>
                </c:pt>
                <c:pt idx="5159">
                  <c:v>43347</c:v>
                </c:pt>
                <c:pt idx="5160">
                  <c:v>43348</c:v>
                </c:pt>
                <c:pt idx="5161">
                  <c:v>43349</c:v>
                </c:pt>
                <c:pt idx="5162">
                  <c:v>43350</c:v>
                </c:pt>
                <c:pt idx="5163">
                  <c:v>43351</c:v>
                </c:pt>
                <c:pt idx="5164">
                  <c:v>43352</c:v>
                </c:pt>
                <c:pt idx="5165">
                  <c:v>43353</c:v>
                </c:pt>
                <c:pt idx="5166">
                  <c:v>43354</c:v>
                </c:pt>
                <c:pt idx="5167">
                  <c:v>43355</c:v>
                </c:pt>
                <c:pt idx="5168">
                  <c:v>43356</c:v>
                </c:pt>
                <c:pt idx="5169">
                  <c:v>43357</c:v>
                </c:pt>
                <c:pt idx="5170">
                  <c:v>43358</c:v>
                </c:pt>
                <c:pt idx="5171">
                  <c:v>43359</c:v>
                </c:pt>
                <c:pt idx="5172">
                  <c:v>43360</c:v>
                </c:pt>
                <c:pt idx="5173">
                  <c:v>43361</c:v>
                </c:pt>
                <c:pt idx="5174">
                  <c:v>43362</c:v>
                </c:pt>
                <c:pt idx="5175">
                  <c:v>43363</c:v>
                </c:pt>
                <c:pt idx="5176">
                  <c:v>43364</c:v>
                </c:pt>
                <c:pt idx="5177">
                  <c:v>43365</c:v>
                </c:pt>
                <c:pt idx="5178">
                  <c:v>43366</c:v>
                </c:pt>
                <c:pt idx="5179">
                  <c:v>43367</c:v>
                </c:pt>
                <c:pt idx="5180">
                  <c:v>43368</c:v>
                </c:pt>
                <c:pt idx="5181">
                  <c:v>43369</c:v>
                </c:pt>
                <c:pt idx="5182">
                  <c:v>43370</c:v>
                </c:pt>
                <c:pt idx="5183">
                  <c:v>43371</c:v>
                </c:pt>
                <c:pt idx="5184">
                  <c:v>43372</c:v>
                </c:pt>
                <c:pt idx="5185">
                  <c:v>43373</c:v>
                </c:pt>
                <c:pt idx="5186">
                  <c:v>43374</c:v>
                </c:pt>
                <c:pt idx="5187">
                  <c:v>43375</c:v>
                </c:pt>
                <c:pt idx="5188">
                  <c:v>43376</c:v>
                </c:pt>
                <c:pt idx="5189">
                  <c:v>43377</c:v>
                </c:pt>
                <c:pt idx="5190">
                  <c:v>43378</c:v>
                </c:pt>
                <c:pt idx="5191">
                  <c:v>43379</c:v>
                </c:pt>
                <c:pt idx="5192">
                  <c:v>43380</c:v>
                </c:pt>
                <c:pt idx="5193">
                  <c:v>43381</c:v>
                </c:pt>
                <c:pt idx="5194">
                  <c:v>43382</c:v>
                </c:pt>
                <c:pt idx="5195">
                  <c:v>43383</c:v>
                </c:pt>
                <c:pt idx="5196">
                  <c:v>43384</c:v>
                </c:pt>
                <c:pt idx="5197">
                  <c:v>43385</c:v>
                </c:pt>
                <c:pt idx="5198">
                  <c:v>43386</c:v>
                </c:pt>
                <c:pt idx="5199">
                  <c:v>43387</c:v>
                </c:pt>
                <c:pt idx="5200">
                  <c:v>43388</c:v>
                </c:pt>
                <c:pt idx="5201">
                  <c:v>43389</c:v>
                </c:pt>
                <c:pt idx="5202">
                  <c:v>43390</c:v>
                </c:pt>
                <c:pt idx="5203">
                  <c:v>43391</c:v>
                </c:pt>
                <c:pt idx="5204">
                  <c:v>43392</c:v>
                </c:pt>
                <c:pt idx="5205">
                  <c:v>43393</c:v>
                </c:pt>
                <c:pt idx="5206">
                  <c:v>43394</c:v>
                </c:pt>
                <c:pt idx="5207">
                  <c:v>43395</c:v>
                </c:pt>
                <c:pt idx="5208">
                  <c:v>43396</c:v>
                </c:pt>
                <c:pt idx="5209">
                  <c:v>43397</c:v>
                </c:pt>
                <c:pt idx="5210">
                  <c:v>43398</c:v>
                </c:pt>
                <c:pt idx="5211">
                  <c:v>43399</c:v>
                </c:pt>
                <c:pt idx="5212">
                  <c:v>43400</c:v>
                </c:pt>
                <c:pt idx="5213">
                  <c:v>43401</c:v>
                </c:pt>
                <c:pt idx="5214">
                  <c:v>43402</c:v>
                </c:pt>
                <c:pt idx="5215">
                  <c:v>43403</c:v>
                </c:pt>
                <c:pt idx="5216">
                  <c:v>43404</c:v>
                </c:pt>
                <c:pt idx="5217">
                  <c:v>43405</c:v>
                </c:pt>
                <c:pt idx="5218">
                  <c:v>43406</c:v>
                </c:pt>
                <c:pt idx="5219">
                  <c:v>43407</c:v>
                </c:pt>
                <c:pt idx="5220">
                  <c:v>43408</c:v>
                </c:pt>
                <c:pt idx="5221">
                  <c:v>43409</c:v>
                </c:pt>
                <c:pt idx="5222">
                  <c:v>43410</c:v>
                </c:pt>
                <c:pt idx="5223">
                  <c:v>43411</c:v>
                </c:pt>
                <c:pt idx="5224">
                  <c:v>43412</c:v>
                </c:pt>
                <c:pt idx="5225">
                  <c:v>43413</c:v>
                </c:pt>
                <c:pt idx="5226">
                  <c:v>43414</c:v>
                </c:pt>
                <c:pt idx="5227">
                  <c:v>43415</c:v>
                </c:pt>
                <c:pt idx="5228">
                  <c:v>43416</c:v>
                </c:pt>
                <c:pt idx="5229">
                  <c:v>43417</c:v>
                </c:pt>
                <c:pt idx="5230">
                  <c:v>43418</c:v>
                </c:pt>
                <c:pt idx="5231">
                  <c:v>43419</c:v>
                </c:pt>
                <c:pt idx="5232">
                  <c:v>43420</c:v>
                </c:pt>
                <c:pt idx="5233">
                  <c:v>43421</c:v>
                </c:pt>
                <c:pt idx="5234">
                  <c:v>43422</c:v>
                </c:pt>
                <c:pt idx="5235">
                  <c:v>43423</c:v>
                </c:pt>
                <c:pt idx="5236">
                  <c:v>43424</c:v>
                </c:pt>
                <c:pt idx="5237">
                  <c:v>43425</c:v>
                </c:pt>
                <c:pt idx="5238">
                  <c:v>43426</c:v>
                </c:pt>
                <c:pt idx="5239">
                  <c:v>43427</c:v>
                </c:pt>
                <c:pt idx="5240">
                  <c:v>43428</c:v>
                </c:pt>
                <c:pt idx="5241">
                  <c:v>43429</c:v>
                </c:pt>
                <c:pt idx="5242">
                  <c:v>43430</c:v>
                </c:pt>
                <c:pt idx="5243">
                  <c:v>43431</c:v>
                </c:pt>
                <c:pt idx="5244">
                  <c:v>43432</c:v>
                </c:pt>
                <c:pt idx="5245">
                  <c:v>43433</c:v>
                </c:pt>
                <c:pt idx="5246">
                  <c:v>43434</c:v>
                </c:pt>
                <c:pt idx="5247">
                  <c:v>43435</c:v>
                </c:pt>
                <c:pt idx="5248">
                  <c:v>43436</c:v>
                </c:pt>
                <c:pt idx="5249">
                  <c:v>43437</c:v>
                </c:pt>
                <c:pt idx="5250">
                  <c:v>43438</c:v>
                </c:pt>
                <c:pt idx="5251">
                  <c:v>43439</c:v>
                </c:pt>
                <c:pt idx="5252">
                  <c:v>43440</c:v>
                </c:pt>
                <c:pt idx="5253">
                  <c:v>43441</c:v>
                </c:pt>
                <c:pt idx="5254">
                  <c:v>43442</c:v>
                </c:pt>
                <c:pt idx="5255">
                  <c:v>43443</c:v>
                </c:pt>
                <c:pt idx="5256">
                  <c:v>43444</c:v>
                </c:pt>
                <c:pt idx="5257">
                  <c:v>43445</c:v>
                </c:pt>
                <c:pt idx="5258">
                  <c:v>43446</c:v>
                </c:pt>
                <c:pt idx="5259">
                  <c:v>43447</c:v>
                </c:pt>
                <c:pt idx="5260">
                  <c:v>43448</c:v>
                </c:pt>
                <c:pt idx="5261">
                  <c:v>43449</c:v>
                </c:pt>
                <c:pt idx="5262">
                  <c:v>43450</c:v>
                </c:pt>
                <c:pt idx="5263">
                  <c:v>43451</c:v>
                </c:pt>
                <c:pt idx="5264">
                  <c:v>43452</c:v>
                </c:pt>
                <c:pt idx="5265">
                  <c:v>43453</c:v>
                </c:pt>
                <c:pt idx="5266">
                  <c:v>43454</c:v>
                </c:pt>
                <c:pt idx="5267">
                  <c:v>43455</c:v>
                </c:pt>
                <c:pt idx="5268">
                  <c:v>43456</c:v>
                </c:pt>
                <c:pt idx="5269">
                  <c:v>43457</c:v>
                </c:pt>
                <c:pt idx="5270">
                  <c:v>43458</c:v>
                </c:pt>
                <c:pt idx="5271">
                  <c:v>43459</c:v>
                </c:pt>
                <c:pt idx="5272">
                  <c:v>43460</c:v>
                </c:pt>
                <c:pt idx="5273">
                  <c:v>43461</c:v>
                </c:pt>
                <c:pt idx="5274">
                  <c:v>43462</c:v>
                </c:pt>
                <c:pt idx="5275">
                  <c:v>43463</c:v>
                </c:pt>
                <c:pt idx="5276">
                  <c:v>43464</c:v>
                </c:pt>
                <c:pt idx="5277">
                  <c:v>43465</c:v>
                </c:pt>
                <c:pt idx="5278">
                  <c:v>43466</c:v>
                </c:pt>
                <c:pt idx="5279">
                  <c:v>43467</c:v>
                </c:pt>
                <c:pt idx="5280">
                  <c:v>43468</c:v>
                </c:pt>
                <c:pt idx="5281">
                  <c:v>43469</c:v>
                </c:pt>
                <c:pt idx="5282">
                  <c:v>43470</c:v>
                </c:pt>
                <c:pt idx="5283">
                  <c:v>43471</c:v>
                </c:pt>
                <c:pt idx="5284">
                  <c:v>43472</c:v>
                </c:pt>
                <c:pt idx="5285">
                  <c:v>43473</c:v>
                </c:pt>
                <c:pt idx="5286">
                  <c:v>43474</c:v>
                </c:pt>
                <c:pt idx="5287">
                  <c:v>43475</c:v>
                </c:pt>
                <c:pt idx="5288">
                  <c:v>43476</c:v>
                </c:pt>
                <c:pt idx="5289">
                  <c:v>43477</c:v>
                </c:pt>
                <c:pt idx="5290">
                  <c:v>43478</c:v>
                </c:pt>
                <c:pt idx="5291">
                  <c:v>43479</c:v>
                </c:pt>
                <c:pt idx="5292">
                  <c:v>43480</c:v>
                </c:pt>
                <c:pt idx="5293">
                  <c:v>43481</c:v>
                </c:pt>
                <c:pt idx="5294">
                  <c:v>43482</c:v>
                </c:pt>
                <c:pt idx="5295">
                  <c:v>43483</c:v>
                </c:pt>
                <c:pt idx="5296">
                  <c:v>43484</c:v>
                </c:pt>
                <c:pt idx="5297">
                  <c:v>43485</c:v>
                </c:pt>
                <c:pt idx="5298">
                  <c:v>43486</c:v>
                </c:pt>
                <c:pt idx="5299">
                  <c:v>43487</c:v>
                </c:pt>
                <c:pt idx="5300">
                  <c:v>43488</c:v>
                </c:pt>
                <c:pt idx="5301">
                  <c:v>43489</c:v>
                </c:pt>
                <c:pt idx="5302">
                  <c:v>43490</c:v>
                </c:pt>
                <c:pt idx="5303">
                  <c:v>43491</c:v>
                </c:pt>
                <c:pt idx="5304">
                  <c:v>43492</c:v>
                </c:pt>
                <c:pt idx="5305">
                  <c:v>43493</c:v>
                </c:pt>
                <c:pt idx="5306">
                  <c:v>43494</c:v>
                </c:pt>
                <c:pt idx="5307">
                  <c:v>43495</c:v>
                </c:pt>
                <c:pt idx="5308">
                  <c:v>43496</c:v>
                </c:pt>
                <c:pt idx="5309">
                  <c:v>43497</c:v>
                </c:pt>
                <c:pt idx="5310">
                  <c:v>43498</c:v>
                </c:pt>
                <c:pt idx="5311">
                  <c:v>43499</c:v>
                </c:pt>
                <c:pt idx="5312">
                  <c:v>43500</c:v>
                </c:pt>
                <c:pt idx="5313">
                  <c:v>43501</c:v>
                </c:pt>
                <c:pt idx="5314">
                  <c:v>43502</c:v>
                </c:pt>
                <c:pt idx="5315">
                  <c:v>43503</c:v>
                </c:pt>
                <c:pt idx="5316">
                  <c:v>43504</c:v>
                </c:pt>
                <c:pt idx="5317">
                  <c:v>43505</c:v>
                </c:pt>
                <c:pt idx="5318">
                  <c:v>43506</c:v>
                </c:pt>
                <c:pt idx="5319">
                  <c:v>43507</c:v>
                </c:pt>
                <c:pt idx="5320">
                  <c:v>43508</c:v>
                </c:pt>
                <c:pt idx="5321">
                  <c:v>43509</c:v>
                </c:pt>
                <c:pt idx="5322">
                  <c:v>43510</c:v>
                </c:pt>
                <c:pt idx="5323">
                  <c:v>43511</c:v>
                </c:pt>
                <c:pt idx="5324">
                  <c:v>43512</c:v>
                </c:pt>
                <c:pt idx="5325">
                  <c:v>43513</c:v>
                </c:pt>
                <c:pt idx="5326">
                  <c:v>43514</c:v>
                </c:pt>
                <c:pt idx="5327">
                  <c:v>43515</c:v>
                </c:pt>
                <c:pt idx="5328">
                  <c:v>43516</c:v>
                </c:pt>
                <c:pt idx="5329">
                  <c:v>43517</c:v>
                </c:pt>
                <c:pt idx="5330">
                  <c:v>43518</c:v>
                </c:pt>
                <c:pt idx="5331">
                  <c:v>43519</c:v>
                </c:pt>
                <c:pt idx="5332">
                  <c:v>43520</c:v>
                </c:pt>
                <c:pt idx="5333">
                  <c:v>43521</c:v>
                </c:pt>
                <c:pt idx="5334">
                  <c:v>43522</c:v>
                </c:pt>
                <c:pt idx="5335">
                  <c:v>43523</c:v>
                </c:pt>
                <c:pt idx="5336">
                  <c:v>43524</c:v>
                </c:pt>
                <c:pt idx="5337">
                  <c:v>43525</c:v>
                </c:pt>
                <c:pt idx="5338">
                  <c:v>43526</c:v>
                </c:pt>
                <c:pt idx="5339">
                  <c:v>43527</c:v>
                </c:pt>
                <c:pt idx="5340">
                  <c:v>43528</c:v>
                </c:pt>
                <c:pt idx="5341">
                  <c:v>43529</c:v>
                </c:pt>
                <c:pt idx="5342">
                  <c:v>43530</c:v>
                </c:pt>
                <c:pt idx="5343">
                  <c:v>43531</c:v>
                </c:pt>
                <c:pt idx="5344">
                  <c:v>43532</c:v>
                </c:pt>
                <c:pt idx="5345">
                  <c:v>43533</c:v>
                </c:pt>
                <c:pt idx="5346">
                  <c:v>43534</c:v>
                </c:pt>
                <c:pt idx="5347">
                  <c:v>43535</c:v>
                </c:pt>
                <c:pt idx="5348">
                  <c:v>43536</c:v>
                </c:pt>
                <c:pt idx="5349">
                  <c:v>43537</c:v>
                </c:pt>
                <c:pt idx="5350">
                  <c:v>43538</c:v>
                </c:pt>
                <c:pt idx="5351">
                  <c:v>43539</c:v>
                </c:pt>
                <c:pt idx="5352">
                  <c:v>43540</c:v>
                </c:pt>
                <c:pt idx="5353">
                  <c:v>43541</c:v>
                </c:pt>
                <c:pt idx="5354">
                  <c:v>43542</c:v>
                </c:pt>
                <c:pt idx="5355">
                  <c:v>43543</c:v>
                </c:pt>
                <c:pt idx="5356">
                  <c:v>43544</c:v>
                </c:pt>
                <c:pt idx="5357">
                  <c:v>43545</c:v>
                </c:pt>
                <c:pt idx="5358">
                  <c:v>43546</c:v>
                </c:pt>
                <c:pt idx="5359">
                  <c:v>43547</c:v>
                </c:pt>
                <c:pt idx="5360">
                  <c:v>43548</c:v>
                </c:pt>
                <c:pt idx="5361">
                  <c:v>43549</c:v>
                </c:pt>
                <c:pt idx="5362">
                  <c:v>43550</c:v>
                </c:pt>
                <c:pt idx="5363">
                  <c:v>43551</c:v>
                </c:pt>
                <c:pt idx="5364">
                  <c:v>43552</c:v>
                </c:pt>
                <c:pt idx="5365">
                  <c:v>43553</c:v>
                </c:pt>
                <c:pt idx="5366">
                  <c:v>43554</c:v>
                </c:pt>
                <c:pt idx="5367">
                  <c:v>43555</c:v>
                </c:pt>
                <c:pt idx="5368">
                  <c:v>43556</c:v>
                </c:pt>
                <c:pt idx="5369">
                  <c:v>43557</c:v>
                </c:pt>
                <c:pt idx="5370">
                  <c:v>43558</c:v>
                </c:pt>
                <c:pt idx="5371">
                  <c:v>43559</c:v>
                </c:pt>
                <c:pt idx="5372">
                  <c:v>43560</c:v>
                </c:pt>
                <c:pt idx="5373">
                  <c:v>43561</c:v>
                </c:pt>
                <c:pt idx="5374">
                  <c:v>43562</c:v>
                </c:pt>
                <c:pt idx="5375">
                  <c:v>43563</c:v>
                </c:pt>
                <c:pt idx="5376">
                  <c:v>43564</c:v>
                </c:pt>
                <c:pt idx="5377">
                  <c:v>43565</c:v>
                </c:pt>
                <c:pt idx="5378">
                  <c:v>43566</c:v>
                </c:pt>
                <c:pt idx="5379">
                  <c:v>43567</c:v>
                </c:pt>
                <c:pt idx="5380">
                  <c:v>43568</c:v>
                </c:pt>
                <c:pt idx="5381">
                  <c:v>43569</c:v>
                </c:pt>
                <c:pt idx="5382">
                  <c:v>43570</c:v>
                </c:pt>
                <c:pt idx="5383">
                  <c:v>43571</c:v>
                </c:pt>
                <c:pt idx="5384">
                  <c:v>43572</c:v>
                </c:pt>
                <c:pt idx="5385">
                  <c:v>43573</c:v>
                </c:pt>
                <c:pt idx="5386">
                  <c:v>43574</c:v>
                </c:pt>
                <c:pt idx="5387">
                  <c:v>43575</c:v>
                </c:pt>
                <c:pt idx="5388">
                  <c:v>43576</c:v>
                </c:pt>
                <c:pt idx="5389">
                  <c:v>43577</c:v>
                </c:pt>
                <c:pt idx="5390">
                  <c:v>43578</c:v>
                </c:pt>
                <c:pt idx="5391">
                  <c:v>43579</c:v>
                </c:pt>
                <c:pt idx="5392">
                  <c:v>43580</c:v>
                </c:pt>
                <c:pt idx="5393">
                  <c:v>43581</c:v>
                </c:pt>
                <c:pt idx="5394">
                  <c:v>43582</c:v>
                </c:pt>
                <c:pt idx="5395">
                  <c:v>43583</c:v>
                </c:pt>
                <c:pt idx="5396">
                  <c:v>43584</c:v>
                </c:pt>
                <c:pt idx="5397">
                  <c:v>43585</c:v>
                </c:pt>
                <c:pt idx="5398">
                  <c:v>43586</c:v>
                </c:pt>
                <c:pt idx="5399">
                  <c:v>43587</c:v>
                </c:pt>
                <c:pt idx="5400">
                  <c:v>43588</c:v>
                </c:pt>
                <c:pt idx="5401">
                  <c:v>43589</c:v>
                </c:pt>
                <c:pt idx="5402">
                  <c:v>43590</c:v>
                </c:pt>
                <c:pt idx="5403">
                  <c:v>43591</c:v>
                </c:pt>
                <c:pt idx="5404">
                  <c:v>43592</c:v>
                </c:pt>
                <c:pt idx="5405">
                  <c:v>43593</c:v>
                </c:pt>
                <c:pt idx="5406">
                  <c:v>43594</c:v>
                </c:pt>
                <c:pt idx="5407">
                  <c:v>43595</c:v>
                </c:pt>
                <c:pt idx="5408">
                  <c:v>43596</c:v>
                </c:pt>
                <c:pt idx="5409">
                  <c:v>43597</c:v>
                </c:pt>
                <c:pt idx="5410">
                  <c:v>43598</c:v>
                </c:pt>
                <c:pt idx="5411">
                  <c:v>43599</c:v>
                </c:pt>
                <c:pt idx="5412">
                  <c:v>43600</c:v>
                </c:pt>
                <c:pt idx="5413">
                  <c:v>43601</c:v>
                </c:pt>
                <c:pt idx="5414">
                  <c:v>43602</c:v>
                </c:pt>
                <c:pt idx="5415">
                  <c:v>43603</c:v>
                </c:pt>
                <c:pt idx="5416">
                  <c:v>43604</c:v>
                </c:pt>
                <c:pt idx="5417">
                  <c:v>43605</c:v>
                </c:pt>
                <c:pt idx="5418">
                  <c:v>43606</c:v>
                </c:pt>
                <c:pt idx="5419">
                  <c:v>43607</c:v>
                </c:pt>
                <c:pt idx="5420">
                  <c:v>43608</c:v>
                </c:pt>
                <c:pt idx="5421">
                  <c:v>43609</c:v>
                </c:pt>
                <c:pt idx="5422">
                  <c:v>43610</c:v>
                </c:pt>
                <c:pt idx="5423">
                  <c:v>43611</c:v>
                </c:pt>
                <c:pt idx="5424">
                  <c:v>43612</c:v>
                </c:pt>
                <c:pt idx="5425">
                  <c:v>43613</c:v>
                </c:pt>
                <c:pt idx="5426">
                  <c:v>43614</c:v>
                </c:pt>
                <c:pt idx="5427">
                  <c:v>43615</c:v>
                </c:pt>
                <c:pt idx="5428">
                  <c:v>43616</c:v>
                </c:pt>
                <c:pt idx="5429">
                  <c:v>43617</c:v>
                </c:pt>
                <c:pt idx="5430">
                  <c:v>43618</c:v>
                </c:pt>
                <c:pt idx="5431">
                  <c:v>43619</c:v>
                </c:pt>
                <c:pt idx="5432">
                  <c:v>43620</c:v>
                </c:pt>
                <c:pt idx="5433">
                  <c:v>43621</c:v>
                </c:pt>
                <c:pt idx="5434">
                  <c:v>43622</c:v>
                </c:pt>
                <c:pt idx="5435">
                  <c:v>43623</c:v>
                </c:pt>
                <c:pt idx="5436">
                  <c:v>43624</c:v>
                </c:pt>
                <c:pt idx="5437">
                  <c:v>43625</c:v>
                </c:pt>
                <c:pt idx="5438">
                  <c:v>43626</c:v>
                </c:pt>
                <c:pt idx="5439">
                  <c:v>43627</c:v>
                </c:pt>
                <c:pt idx="5440">
                  <c:v>43628</c:v>
                </c:pt>
                <c:pt idx="5441">
                  <c:v>43629</c:v>
                </c:pt>
                <c:pt idx="5442">
                  <c:v>43630</c:v>
                </c:pt>
                <c:pt idx="5443">
                  <c:v>43631</c:v>
                </c:pt>
                <c:pt idx="5444">
                  <c:v>43632</c:v>
                </c:pt>
                <c:pt idx="5445">
                  <c:v>43633</c:v>
                </c:pt>
                <c:pt idx="5446">
                  <c:v>43634</c:v>
                </c:pt>
                <c:pt idx="5447">
                  <c:v>43635</c:v>
                </c:pt>
                <c:pt idx="5448">
                  <c:v>43636</c:v>
                </c:pt>
                <c:pt idx="5449">
                  <c:v>43637</c:v>
                </c:pt>
                <c:pt idx="5450">
                  <c:v>43638</c:v>
                </c:pt>
                <c:pt idx="5451">
                  <c:v>43639</c:v>
                </c:pt>
                <c:pt idx="5452">
                  <c:v>43640</c:v>
                </c:pt>
                <c:pt idx="5453">
                  <c:v>43641</c:v>
                </c:pt>
                <c:pt idx="5454">
                  <c:v>43642</c:v>
                </c:pt>
                <c:pt idx="5455">
                  <c:v>43643</c:v>
                </c:pt>
                <c:pt idx="5456">
                  <c:v>43644</c:v>
                </c:pt>
                <c:pt idx="5457">
                  <c:v>43645</c:v>
                </c:pt>
                <c:pt idx="5458">
                  <c:v>43646</c:v>
                </c:pt>
                <c:pt idx="5459">
                  <c:v>43647</c:v>
                </c:pt>
                <c:pt idx="5460">
                  <c:v>43648</c:v>
                </c:pt>
                <c:pt idx="5461">
                  <c:v>43649</c:v>
                </c:pt>
                <c:pt idx="5462">
                  <c:v>43650</c:v>
                </c:pt>
                <c:pt idx="5463">
                  <c:v>43651</c:v>
                </c:pt>
                <c:pt idx="5464">
                  <c:v>43652</c:v>
                </c:pt>
                <c:pt idx="5465">
                  <c:v>43653</c:v>
                </c:pt>
                <c:pt idx="5466">
                  <c:v>43654</c:v>
                </c:pt>
                <c:pt idx="5467">
                  <c:v>43655</c:v>
                </c:pt>
                <c:pt idx="5468">
                  <c:v>43656</c:v>
                </c:pt>
                <c:pt idx="5469">
                  <c:v>43657</c:v>
                </c:pt>
                <c:pt idx="5470">
                  <c:v>43658</c:v>
                </c:pt>
                <c:pt idx="5471">
                  <c:v>43659</c:v>
                </c:pt>
                <c:pt idx="5472">
                  <c:v>43660</c:v>
                </c:pt>
                <c:pt idx="5473">
                  <c:v>43661</c:v>
                </c:pt>
                <c:pt idx="5474">
                  <c:v>43662</c:v>
                </c:pt>
                <c:pt idx="5475">
                  <c:v>43663</c:v>
                </c:pt>
                <c:pt idx="5476">
                  <c:v>43664</c:v>
                </c:pt>
                <c:pt idx="5477">
                  <c:v>43665</c:v>
                </c:pt>
                <c:pt idx="5478">
                  <c:v>43666</c:v>
                </c:pt>
                <c:pt idx="5479">
                  <c:v>43667</c:v>
                </c:pt>
                <c:pt idx="5480">
                  <c:v>43668</c:v>
                </c:pt>
                <c:pt idx="5481">
                  <c:v>43669</c:v>
                </c:pt>
                <c:pt idx="5482">
                  <c:v>43670</c:v>
                </c:pt>
                <c:pt idx="5483">
                  <c:v>43671</c:v>
                </c:pt>
                <c:pt idx="5484">
                  <c:v>43672</c:v>
                </c:pt>
                <c:pt idx="5485">
                  <c:v>43673</c:v>
                </c:pt>
                <c:pt idx="5486">
                  <c:v>43674</c:v>
                </c:pt>
                <c:pt idx="5487">
                  <c:v>43675</c:v>
                </c:pt>
                <c:pt idx="5488">
                  <c:v>43676</c:v>
                </c:pt>
                <c:pt idx="5489">
                  <c:v>43677</c:v>
                </c:pt>
                <c:pt idx="5490">
                  <c:v>43678</c:v>
                </c:pt>
                <c:pt idx="5491">
                  <c:v>43679</c:v>
                </c:pt>
                <c:pt idx="5492">
                  <c:v>43680</c:v>
                </c:pt>
                <c:pt idx="5493">
                  <c:v>43681</c:v>
                </c:pt>
                <c:pt idx="5494">
                  <c:v>43682</c:v>
                </c:pt>
                <c:pt idx="5495">
                  <c:v>43683</c:v>
                </c:pt>
                <c:pt idx="5496">
                  <c:v>43684</c:v>
                </c:pt>
                <c:pt idx="5497">
                  <c:v>43685</c:v>
                </c:pt>
                <c:pt idx="5498">
                  <c:v>43686</c:v>
                </c:pt>
                <c:pt idx="5499">
                  <c:v>43687</c:v>
                </c:pt>
                <c:pt idx="5500">
                  <c:v>43688</c:v>
                </c:pt>
                <c:pt idx="5501">
                  <c:v>43689</c:v>
                </c:pt>
                <c:pt idx="5502">
                  <c:v>43690</c:v>
                </c:pt>
                <c:pt idx="5503">
                  <c:v>43691</c:v>
                </c:pt>
                <c:pt idx="5504">
                  <c:v>43692</c:v>
                </c:pt>
                <c:pt idx="5505">
                  <c:v>43693</c:v>
                </c:pt>
                <c:pt idx="5506">
                  <c:v>43694</c:v>
                </c:pt>
                <c:pt idx="5507">
                  <c:v>43695</c:v>
                </c:pt>
                <c:pt idx="5508">
                  <c:v>43696</c:v>
                </c:pt>
                <c:pt idx="5509">
                  <c:v>43697</c:v>
                </c:pt>
                <c:pt idx="5510">
                  <c:v>43698</c:v>
                </c:pt>
                <c:pt idx="5511">
                  <c:v>43699</c:v>
                </c:pt>
                <c:pt idx="5512">
                  <c:v>43700</c:v>
                </c:pt>
                <c:pt idx="5513">
                  <c:v>43701</c:v>
                </c:pt>
                <c:pt idx="5514">
                  <c:v>43702</c:v>
                </c:pt>
                <c:pt idx="5515">
                  <c:v>43703</c:v>
                </c:pt>
                <c:pt idx="5516">
                  <c:v>43704</c:v>
                </c:pt>
                <c:pt idx="5517">
                  <c:v>43705</c:v>
                </c:pt>
                <c:pt idx="5518">
                  <c:v>43706</c:v>
                </c:pt>
                <c:pt idx="5519">
                  <c:v>43707</c:v>
                </c:pt>
                <c:pt idx="5520">
                  <c:v>43708</c:v>
                </c:pt>
                <c:pt idx="5521">
                  <c:v>43709</c:v>
                </c:pt>
                <c:pt idx="5522">
                  <c:v>43710</c:v>
                </c:pt>
                <c:pt idx="5523">
                  <c:v>43711</c:v>
                </c:pt>
                <c:pt idx="5524">
                  <c:v>43712</c:v>
                </c:pt>
                <c:pt idx="5525">
                  <c:v>43713</c:v>
                </c:pt>
                <c:pt idx="5526">
                  <c:v>43714</c:v>
                </c:pt>
                <c:pt idx="5527">
                  <c:v>43715</c:v>
                </c:pt>
                <c:pt idx="5528">
                  <c:v>43716</c:v>
                </c:pt>
                <c:pt idx="5529">
                  <c:v>43717</c:v>
                </c:pt>
                <c:pt idx="5530">
                  <c:v>43718</c:v>
                </c:pt>
                <c:pt idx="5531">
                  <c:v>43719</c:v>
                </c:pt>
                <c:pt idx="5532">
                  <c:v>43720</c:v>
                </c:pt>
                <c:pt idx="5533">
                  <c:v>43721</c:v>
                </c:pt>
                <c:pt idx="5534">
                  <c:v>43722</c:v>
                </c:pt>
                <c:pt idx="5535">
                  <c:v>43723</c:v>
                </c:pt>
                <c:pt idx="5536">
                  <c:v>43724</c:v>
                </c:pt>
                <c:pt idx="5537">
                  <c:v>43725</c:v>
                </c:pt>
                <c:pt idx="5538">
                  <c:v>43726</c:v>
                </c:pt>
                <c:pt idx="5539">
                  <c:v>43727</c:v>
                </c:pt>
                <c:pt idx="5540">
                  <c:v>43728</c:v>
                </c:pt>
                <c:pt idx="5541">
                  <c:v>43729</c:v>
                </c:pt>
                <c:pt idx="5542">
                  <c:v>43730</c:v>
                </c:pt>
                <c:pt idx="5543">
                  <c:v>43731</c:v>
                </c:pt>
                <c:pt idx="5544">
                  <c:v>43732</c:v>
                </c:pt>
                <c:pt idx="5545">
                  <c:v>43733</c:v>
                </c:pt>
                <c:pt idx="5546">
                  <c:v>43734</c:v>
                </c:pt>
                <c:pt idx="5547">
                  <c:v>43735</c:v>
                </c:pt>
                <c:pt idx="5548">
                  <c:v>43736</c:v>
                </c:pt>
                <c:pt idx="5549">
                  <c:v>43737</c:v>
                </c:pt>
                <c:pt idx="5550">
                  <c:v>43738</c:v>
                </c:pt>
                <c:pt idx="5551">
                  <c:v>43739</c:v>
                </c:pt>
                <c:pt idx="5552">
                  <c:v>43740</c:v>
                </c:pt>
                <c:pt idx="5553">
                  <c:v>43741</c:v>
                </c:pt>
                <c:pt idx="5554">
                  <c:v>43742</c:v>
                </c:pt>
                <c:pt idx="5555">
                  <c:v>43743</c:v>
                </c:pt>
                <c:pt idx="5556">
                  <c:v>43744</c:v>
                </c:pt>
                <c:pt idx="5557">
                  <c:v>43745</c:v>
                </c:pt>
                <c:pt idx="5558">
                  <c:v>43746</c:v>
                </c:pt>
                <c:pt idx="5559">
                  <c:v>43747</c:v>
                </c:pt>
                <c:pt idx="5560">
                  <c:v>43748</c:v>
                </c:pt>
                <c:pt idx="5561">
                  <c:v>43749</c:v>
                </c:pt>
                <c:pt idx="5562">
                  <c:v>43750</c:v>
                </c:pt>
                <c:pt idx="5563">
                  <c:v>43751</c:v>
                </c:pt>
                <c:pt idx="5564">
                  <c:v>43752</c:v>
                </c:pt>
                <c:pt idx="5565">
                  <c:v>43753</c:v>
                </c:pt>
                <c:pt idx="5566">
                  <c:v>43754</c:v>
                </c:pt>
                <c:pt idx="5567">
                  <c:v>43755</c:v>
                </c:pt>
                <c:pt idx="5568">
                  <c:v>43756</c:v>
                </c:pt>
                <c:pt idx="5569">
                  <c:v>43757</c:v>
                </c:pt>
                <c:pt idx="5570">
                  <c:v>43758</c:v>
                </c:pt>
                <c:pt idx="5571">
                  <c:v>43759</c:v>
                </c:pt>
                <c:pt idx="5572">
                  <c:v>43760</c:v>
                </c:pt>
                <c:pt idx="5573">
                  <c:v>43761</c:v>
                </c:pt>
                <c:pt idx="5574">
                  <c:v>43762</c:v>
                </c:pt>
                <c:pt idx="5575">
                  <c:v>43763</c:v>
                </c:pt>
                <c:pt idx="5576">
                  <c:v>43764</c:v>
                </c:pt>
                <c:pt idx="5577">
                  <c:v>43765</c:v>
                </c:pt>
                <c:pt idx="5578">
                  <c:v>43766</c:v>
                </c:pt>
                <c:pt idx="5579">
                  <c:v>43767</c:v>
                </c:pt>
                <c:pt idx="5580">
                  <c:v>43768</c:v>
                </c:pt>
                <c:pt idx="5581">
                  <c:v>43769</c:v>
                </c:pt>
                <c:pt idx="5582">
                  <c:v>43770</c:v>
                </c:pt>
                <c:pt idx="5583">
                  <c:v>43771</c:v>
                </c:pt>
                <c:pt idx="5584">
                  <c:v>43772</c:v>
                </c:pt>
                <c:pt idx="5585">
                  <c:v>43773</c:v>
                </c:pt>
                <c:pt idx="5586">
                  <c:v>43774</c:v>
                </c:pt>
                <c:pt idx="5587">
                  <c:v>43775</c:v>
                </c:pt>
                <c:pt idx="5588">
                  <c:v>43776</c:v>
                </c:pt>
                <c:pt idx="5589">
                  <c:v>43777</c:v>
                </c:pt>
                <c:pt idx="5590">
                  <c:v>43778</c:v>
                </c:pt>
                <c:pt idx="5591">
                  <c:v>43779</c:v>
                </c:pt>
                <c:pt idx="5592">
                  <c:v>43780</c:v>
                </c:pt>
                <c:pt idx="5593">
                  <c:v>43781</c:v>
                </c:pt>
                <c:pt idx="5594">
                  <c:v>43782</c:v>
                </c:pt>
                <c:pt idx="5595">
                  <c:v>43783</c:v>
                </c:pt>
                <c:pt idx="5596">
                  <c:v>43784</c:v>
                </c:pt>
                <c:pt idx="5597">
                  <c:v>43785</c:v>
                </c:pt>
                <c:pt idx="5598">
                  <c:v>43786</c:v>
                </c:pt>
                <c:pt idx="5599">
                  <c:v>43787</c:v>
                </c:pt>
                <c:pt idx="5600">
                  <c:v>43788</c:v>
                </c:pt>
                <c:pt idx="5601">
                  <c:v>43789</c:v>
                </c:pt>
                <c:pt idx="5602">
                  <c:v>43790</c:v>
                </c:pt>
                <c:pt idx="5603">
                  <c:v>43791</c:v>
                </c:pt>
                <c:pt idx="5604">
                  <c:v>43792</c:v>
                </c:pt>
                <c:pt idx="5605">
                  <c:v>43793</c:v>
                </c:pt>
                <c:pt idx="5606">
                  <c:v>43794</c:v>
                </c:pt>
                <c:pt idx="5607">
                  <c:v>43795</c:v>
                </c:pt>
                <c:pt idx="5608">
                  <c:v>43796</c:v>
                </c:pt>
                <c:pt idx="5609">
                  <c:v>43797</c:v>
                </c:pt>
                <c:pt idx="5610">
                  <c:v>43798</c:v>
                </c:pt>
                <c:pt idx="5611">
                  <c:v>43799</c:v>
                </c:pt>
                <c:pt idx="5612">
                  <c:v>43800</c:v>
                </c:pt>
                <c:pt idx="5613">
                  <c:v>43801</c:v>
                </c:pt>
                <c:pt idx="5614">
                  <c:v>43802</c:v>
                </c:pt>
                <c:pt idx="5615">
                  <c:v>43803</c:v>
                </c:pt>
                <c:pt idx="5616">
                  <c:v>43804</c:v>
                </c:pt>
                <c:pt idx="5617">
                  <c:v>43805</c:v>
                </c:pt>
                <c:pt idx="5618">
                  <c:v>43806</c:v>
                </c:pt>
                <c:pt idx="5619">
                  <c:v>43807</c:v>
                </c:pt>
                <c:pt idx="5620">
                  <c:v>43808</c:v>
                </c:pt>
                <c:pt idx="5621">
                  <c:v>43809</c:v>
                </c:pt>
                <c:pt idx="5622">
                  <c:v>43810</c:v>
                </c:pt>
                <c:pt idx="5623">
                  <c:v>43811</c:v>
                </c:pt>
                <c:pt idx="5624">
                  <c:v>43812</c:v>
                </c:pt>
                <c:pt idx="5625">
                  <c:v>43813</c:v>
                </c:pt>
                <c:pt idx="5626">
                  <c:v>43814</c:v>
                </c:pt>
                <c:pt idx="5627">
                  <c:v>43815</c:v>
                </c:pt>
                <c:pt idx="5628">
                  <c:v>43816</c:v>
                </c:pt>
                <c:pt idx="5629">
                  <c:v>43817</c:v>
                </c:pt>
                <c:pt idx="5630">
                  <c:v>43818</c:v>
                </c:pt>
                <c:pt idx="5631">
                  <c:v>43819</c:v>
                </c:pt>
                <c:pt idx="5632">
                  <c:v>43820</c:v>
                </c:pt>
                <c:pt idx="5633">
                  <c:v>43821</c:v>
                </c:pt>
                <c:pt idx="5634">
                  <c:v>43822</c:v>
                </c:pt>
                <c:pt idx="5635">
                  <c:v>43823</c:v>
                </c:pt>
                <c:pt idx="5636">
                  <c:v>43824</c:v>
                </c:pt>
                <c:pt idx="5637">
                  <c:v>43825</c:v>
                </c:pt>
                <c:pt idx="5638">
                  <c:v>43826</c:v>
                </c:pt>
                <c:pt idx="5639">
                  <c:v>43827</c:v>
                </c:pt>
                <c:pt idx="5640">
                  <c:v>43828</c:v>
                </c:pt>
                <c:pt idx="5641">
                  <c:v>43829</c:v>
                </c:pt>
                <c:pt idx="5642">
                  <c:v>43830</c:v>
                </c:pt>
                <c:pt idx="5643">
                  <c:v>43831</c:v>
                </c:pt>
                <c:pt idx="5644">
                  <c:v>43832</c:v>
                </c:pt>
                <c:pt idx="5645">
                  <c:v>43833</c:v>
                </c:pt>
                <c:pt idx="5646">
                  <c:v>43834</c:v>
                </c:pt>
                <c:pt idx="5647">
                  <c:v>43835</c:v>
                </c:pt>
                <c:pt idx="5648">
                  <c:v>43836</c:v>
                </c:pt>
                <c:pt idx="5649">
                  <c:v>43837</c:v>
                </c:pt>
                <c:pt idx="5650">
                  <c:v>43838</c:v>
                </c:pt>
                <c:pt idx="5651">
                  <c:v>43839</c:v>
                </c:pt>
                <c:pt idx="5652">
                  <c:v>43840</c:v>
                </c:pt>
                <c:pt idx="5653">
                  <c:v>43841</c:v>
                </c:pt>
                <c:pt idx="5654">
                  <c:v>43842</c:v>
                </c:pt>
                <c:pt idx="5655">
                  <c:v>43843</c:v>
                </c:pt>
                <c:pt idx="5656">
                  <c:v>43844</c:v>
                </c:pt>
                <c:pt idx="5657">
                  <c:v>43845</c:v>
                </c:pt>
                <c:pt idx="5658">
                  <c:v>43846</c:v>
                </c:pt>
                <c:pt idx="5659">
                  <c:v>43847</c:v>
                </c:pt>
                <c:pt idx="5660">
                  <c:v>43848</c:v>
                </c:pt>
                <c:pt idx="5661">
                  <c:v>43849</c:v>
                </c:pt>
                <c:pt idx="5662">
                  <c:v>43850</c:v>
                </c:pt>
                <c:pt idx="5663">
                  <c:v>43851</c:v>
                </c:pt>
                <c:pt idx="5664">
                  <c:v>43852</c:v>
                </c:pt>
                <c:pt idx="5665">
                  <c:v>43853</c:v>
                </c:pt>
                <c:pt idx="5666">
                  <c:v>43854</c:v>
                </c:pt>
                <c:pt idx="5667">
                  <c:v>43855</c:v>
                </c:pt>
                <c:pt idx="5668">
                  <c:v>43856</c:v>
                </c:pt>
                <c:pt idx="5669">
                  <c:v>43857</c:v>
                </c:pt>
                <c:pt idx="5670">
                  <c:v>43858</c:v>
                </c:pt>
                <c:pt idx="5671">
                  <c:v>43859</c:v>
                </c:pt>
                <c:pt idx="5672">
                  <c:v>43860</c:v>
                </c:pt>
                <c:pt idx="5673">
                  <c:v>43861</c:v>
                </c:pt>
                <c:pt idx="5674">
                  <c:v>43862</c:v>
                </c:pt>
                <c:pt idx="5675">
                  <c:v>43863</c:v>
                </c:pt>
                <c:pt idx="5676">
                  <c:v>43864</c:v>
                </c:pt>
                <c:pt idx="5677">
                  <c:v>43865</c:v>
                </c:pt>
                <c:pt idx="5678">
                  <c:v>43866</c:v>
                </c:pt>
                <c:pt idx="5679">
                  <c:v>43867</c:v>
                </c:pt>
                <c:pt idx="5680">
                  <c:v>43868</c:v>
                </c:pt>
                <c:pt idx="5681">
                  <c:v>43869</c:v>
                </c:pt>
                <c:pt idx="5682">
                  <c:v>43870</c:v>
                </c:pt>
                <c:pt idx="5683">
                  <c:v>43871</c:v>
                </c:pt>
                <c:pt idx="5684">
                  <c:v>43872</c:v>
                </c:pt>
                <c:pt idx="5685">
                  <c:v>43873</c:v>
                </c:pt>
                <c:pt idx="5686">
                  <c:v>43874</c:v>
                </c:pt>
                <c:pt idx="5687">
                  <c:v>43875</c:v>
                </c:pt>
                <c:pt idx="5688">
                  <c:v>43876</c:v>
                </c:pt>
                <c:pt idx="5689">
                  <c:v>43877</c:v>
                </c:pt>
                <c:pt idx="5690">
                  <c:v>43878</c:v>
                </c:pt>
                <c:pt idx="5691">
                  <c:v>43879</c:v>
                </c:pt>
                <c:pt idx="5692">
                  <c:v>43880</c:v>
                </c:pt>
                <c:pt idx="5693">
                  <c:v>43881</c:v>
                </c:pt>
                <c:pt idx="5694">
                  <c:v>43882</c:v>
                </c:pt>
                <c:pt idx="5695">
                  <c:v>43883</c:v>
                </c:pt>
                <c:pt idx="5696">
                  <c:v>43884</c:v>
                </c:pt>
                <c:pt idx="5697">
                  <c:v>43885</c:v>
                </c:pt>
                <c:pt idx="5698">
                  <c:v>43886</c:v>
                </c:pt>
                <c:pt idx="5699">
                  <c:v>43887</c:v>
                </c:pt>
                <c:pt idx="5700">
                  <c:v>43888</c:v>
                </c:pt>
                <c:pt idx="5701">
                  <c:v>43889</c:v>
                </c:pt>
                <c:pt idx="5702">
                  <c:v>43890</c:v>
                </c:pt>
                <c:pt idx="5703">
                  <c:v>43891</c:v>
                </c:pt>
                <c:pt idx="5704">
                  <c:v>43892</c:v>
                </c:pt>
                <c:pt idx="5705">
                  <c:v>43893</c:v>
                </c:pt>
                <c:pt idx="5706">
                  <c:v>43894</c:v>
                </c:pt>
                <c:pt idx="5707">
                  <c:v>43895</c:v>
                </c:pt>
                <c:pt idx="5708">
                  <c:v>43896</c:v>
                </c:pt>
                <c:pt idx="5709">
                  <c:v>43897</c:v>
                </c:pt>
                <c:pt idx="5710">
                  <c:v>43898</c:v>
                </c:pt>
                <c:pt idx="5711">
                  <c:v>43899</c:v>
                </c:pt>
                <c:pt idx="5712">
                  <c:v>43900</c:v>
                </c:pt>
                <c:pt idx="5713">
                  <c:v>43901</c:v>
                </c:pt>
                <c:pt idx="5714">
                  <c:v>43902</c:v>
                </c:pt>
                <c:pt idx="5715">
                  <c:v>43903</c:v>
                </c:pt>
                <c:pt idx="5716">
                  <c:v>43904</c:v>
                </c:pt>
                <c:pt idx="5717">
                  <c:v>43905</c:v>
                </c:pt>
                <c:pt idx="5718">
                  <c:v>43906</c:v>
                </c:pt>
                <c:pt idx="5719">
                  <c:v>43907</c:v>
                </c:pt>
                <c:pt idx="5720">
                  <c:v>43908</c:v>
                </c:pt>
                <c:pt idx="5721">
                  <c:v>43909</c:v>
                </c:pt>
                <c:pt idx="5722">
                  <c:v>43910</c:v>
                </c:pt>
                <c:pt idx="5723">
                  <c:v>43911</c:v>
                </c:pt>
                <c:pt idx="5724">
                  <c:v>43912</c:v>
                </c:pt>
                <c:pt idx="5725">
                  <c:v>43913</c:v>
                </c:pt>
                <c:pt idx="5726">
                  <c:v>43914</c:v>
                </c:pt>
                <c:pt idx="5727">
                  <c:v>43915</c:v>
                </c:pt>
                <c:pt idx="5728">
                  <c:v>43916</c:v>
                </c:pt>
                <c:pt idx="5729">
                  <c:v>43917</c:v>
                </c:pt>
                <c:pt idx="5730">
                  <c:v>43918</c:v>
                </c:pt>
                <c:pt idx="5731">
                  <c:v>43919</c:v>
                </c:pt>
                <c:pt idx="5732">
                  <c:v>43920</c:v>
                </c:pt>
                <c:pt idx="5733">
                  <c:v>43921</c:v>
                </c:pt>
                <c:pt idx="5734">
                  <c:v>43922</c:v>
                </c:pt>
                <c:pt idx="5735">
                  <c:v>43923</c:v>
                </c:pt>
                <c:pt idx="5736">
                  <c:v>43924</c:v>
                </c:pt>
                <c:pt idx="5737">
                  <c:v>43925</c:v>
                </c:pt>
                <c:pt idx="5738">
                  <c:v>43926</c:v>
                </c:pt>
                <c:pt idx="5739">
                  <c:v>43927</c:v>
                </c:pt>
                <c:pt idx="5740">
                  <c:v>43928</c:v>
                </c:pt>
                <c:pt idx="5741">
                  <c:v>43929</c:v>
                </c:pt>
                <c:pt idx="5742">
                  <c:v>43930</c:v>
                </c:pt>
                <c:pt idx="5743">
                  <c:v>43931</c:v>
                </c:pt>
                <c:pt idx="5744">
                  <c:v>43932</c:v>
                </c:pt>
                <c:pt idx="5745">
                  <c:v>43933</c:v>
                </c:pt>
                <c:pt idx="5746">
                  <c:v>43934</c:v>
                </c:pt>
                <c:pt idx="5747">
                  <c:v>43935</c:v>
                </c:pt>
                <c:pt idx="5748">
                  <c:v>43936</c:v>
                </c:pt>
                <c:pt idx="5749">
                  <c:v>43937</c:v>
                </c:pt>
                <c:pt idx="5750">
                  <c:v>43938</c:v>
                </c:pt>
                <c:pt idx="5751">
                  <c:v>43939</c:v>
                </c:pt>
                <c:pt idx="5752">
                  <c:v>43940</c:v>
                </c:pt>
                <c:pt idx="5753">
                  <c:v>43941</c:v>
                </c:pt>
                <c:pt idx="5754">
                  <c:v>43942</c:v>
                </c:pt>
                <c:pt idx="5755">
                  <c:v>43943</c:v>
                </c:pt>
                <c:pt idx="5756">
                  <c:v>43944</c:v>
                </c:pt>
                <c:pt idx="5757">
                  <c:v>43945</c:v>
                </c:pt>
                <c:pt idx="5758">
                  <c:v>43946</c:v>
                </c:pt>
                <c:pt idx="5759">
                  <c:v>43947</c:v>
                </c:pt>
                <c:pt idx="5760">
                  <c:v>43948</c:v>
                </c:pt>
                <c:pt idx="5761">
                  <c:v>43949</c:v>
                </c:pt>
                <c:pt idx="5762">
                  <c:v>43950</c:v>
                </c:pt>
                <c:pt idx="5763">
                  <c:v>43951</c:v>
                </c:pt>
                <c:pt idx="5764">
                  <c:v>43952</c:v>
                </c:pt>
                <c:pt idx="5765">
                  <c:v>43953</c:v>
                </c:pt>
                <c:pt idx="5766">
                  <c:v>43954</c:v>
                </c:pt>
                <c:pt idx="5767">
                  <c:v>43955</c:v>
                </c:pt>
                <c:pt idx="5768">
                  <c:v>43956</c:v>
                </c:pt>
                <c:pt idx="5769">
                  <c:v>43957</c:v>
                </c:pt>
                <c:pt idx="5770">
                  <c:v>43958</c:v>
                </c:pt>
                <c:pt idx="5771">
                  <c:v>43959</c:v>
                </c:pt>
                <c:pt idx="5772">
                  <c:v>43960</c:v>
                </c:pt>
                <c:pt idx="5773">
                  <c:v>43961</c:v>
                </c:pt>
                <c:pt idx="5774">
                  <c:v>43962</c:v>
                </c:pt>
                <c:pt idx="5775">
                  <c:v>43963</c:v>
                </c:pt>
                <c:pt idx="5776">
                  <c:v>43964</c:v>
                </c:pt>
                <c:pt idx="5777">
                  <c:v>43965</c:v>
                </c:pt>
                <c:pt idx="5778">
                  <c:v>43966</c:v>
                </c:pt>
                <c:pt idx="5779">
                  <c:v>43967</c:v>
                </c:pt>
                <c:pt idx="5780">
                  <c:v>43968</c:v>
                </c:pt>
                <c:pt idx="5781">
                  <c:v>43969</c:v>
                </c:pt>
                <c:pt idx="5782">
                  <c:v>43970</c:v>
                </c:pt>
                <c:pt idx="5783">
                  <c:v>43971</c:v>
                </c:pt>
                <c:pt idx="5784">
                  <c:v>43972</c:v>
                </c:pt>
                <c:pt idx="5785">
                  <c:v>43973</c:v>
                </c:pt>
                <c:pt idx="5786">
                  <c:v>43974</c:v>
                </c:pt>
                <c:pt idx="5787">
                  <c:v>43975</c:v>
                </c:pt>
                <c:pt idx="5788">
                  <c:v>43976</c:v>
                </c:pt>
                <c:pt idx="5789">
                  <c:v>43977</c:v>
                </c:pt>
                <c:pt idx="5790">
                  <c:v>43978</c:v>
                </c:pt>
                <c:pt idx="5791">
                  <c:v>43979</c:v>
                </c:pt>
                <c:pt idx="5792">
                  <c:v>43980</c:v>
                </c:pt>
                <c:pt idx="5793">
                  <c:v>43981</c:v>
                </c:pt>
                <c:pt idx="5794">
                  <c:v>43982</c:v>
                </c:pt>
                <c:pt idx="5795">
                  <c:v>43983</c:v>
                </c:pt>
                <c:pt idx="5796">
                  <c:v>43984</c:v>
                </c:pt>
                <c:pt idx="5797">
                  <c:v>43985</c:v>
                </c:pt>
                <c:pt idx="5798">
                  <c:v>43986</c:v>
                </c:pt>
                <c:pt idx="5799">
                  <c:v>43987</c:v>
                </c:pt>
                <c:pt idx="5800">
                  <c:v>43988</c:v>
                </c:pt>
                <c:pt idx="5801">
                  <c:v>43989</c:v>
                </c:pt>
                <c:pt idx="5802">
                  <c:v>43990</c:v>
                </c:pt>
                <c:pt idx="5803">
                  <c:v>43991</c:v>
                </c:pt>
                <c:pt idx="5804">
                  <c:v>43992</c:v>
                </c:pt>
                <c:pt idx="5805">
                  <c:v>43993</c:v>
                </c:pt>
                <c:pt idx="5806">
                  <c:v>43994</c:v>
                </c:pt>
                <c:pt idx="5807">
                  <c:v>43995</c:v>
                </c:pt>
                <c:pt idx="5808">
                  <c:v>43996</c:v>
                </c:pt>
                <c:pt idx="5809">
                  <c:v>43997</c:v>
                </c:pt>
                <c:pt idx="5810">
                  <c:v>43998</c:v>
                </c:pt>
                <c:pt idx="5811">
                  <c:v>43999</c:v>
                </c:pt>
                <c:pt idx="5812">
                  <c:v>44000</c:v>
                </c:pt>
                <c:pt idx="5813">
                  <c:v>44001</c:v>
                </c:pt>
                <c:pt idx="5814">
                  <c:v>44002</c:v>
                </c:pt>
                <c:pt idx="5815">
                  <c:v>44003</c:v>
                </c:pt>
                <c:pt idx="5816">
                  <c:v>44004</c:v>
                </c:pt>
                <c:pt idx="5817">
                  <c:v>44005</c:v>
                </c:pt>
                <c:pt idx="5818">
                  <c:v>44006</c:v>
                </c:pt>
                <c:pt idx="5819">
                  <c:v>44007</c:v>
                </c:pt>
                <c:pt idx="5820">
                  <c:v>44008</c:v>
                </c:pt>
                <c:pt idx="5821">
                  <c:v>44009</c:v>
                </c:pt>
                <c:pt idx="5822">
                  <c:v>44010</c:v>
                </c:pt>
                <c:pt idx="5823">
                  <c:v>44011</c:v>
                </c:pt>
                <c:pt idx="5824">
                  <c:v>44012</c:v>
                </c:pt>
                <c:pt idx="5825">
                  <c:v>44013</c:v>
                </c:pt>
                <c:pt idx="5826">
                  <c:v>44014</c:v>
                </c:pt>
                <c:pt idx="5827">
                  <c:v>44015</c:v>
                </c:pt>
                <c:pt idx="5828">
                  <c:v>44016</c:v>
                </c:pt>
                <c:pt idx="5829">
                  <c:v>44017</c:v>
                </c:pt>
                <c:pt idx="5830">
                  <c:v>44018</c:v>
                </c:pt>
                <c:pt idx="5831">
                  <c:v>44019</c:v>
                </c:pt>
                <c:pt idx="5832">
                  <c:v>44020</c:v>
                </c:pt>
                <c:pt idx="5833">
                  <c:v>44021</c:v>
                </c:pt>
                <c:pt idx="5834">
                  <c:v>44022</c:v>
                </c:pt>
                <c:pt idx="5835">
                  <c:v>44023</c:v>
                </c:pt>
                <c:pt idx="5836">
                  <c:v>44024</c:v>
                </c:pt>
                <c:pt idx="5837">
                  <c:v>44025</c:v>
                </c:pt>
                <c:pt idx="5838">
                  <c:v>44026</c:v>
                </c:pt>
                <c:pt idx="5839">
                  <c:v>44027</c:v>
                </c:pt>
                <c:pt idx="5840">
                  <c:v>44028</c:v>
                </c:pt>
                <c:pt idx="5841">
                  <c:v>44029</c:v>
                </c:pt>
                <c:pt idx="5842">
                  <c:v>44030</c:v>
                </c:pt>
                <c:pt idx="5843">
                  <c:v>44031</c:v>
                </c:pt>
                <c:pt idx="5844">
                  <c:v>44032</c:v>
                </c:pt>
                <c:pt idx="5845">
                  <c:v>44033</c:v>
                </c:pt>
                <c:pt idx="5846">
                  <c:v>44034</c:v>
                </c:pt>
                <c:pt idx="5847">
                  <c:v>44035</c:v>
                </c:pt>
                <c:pt idx="5848">
                  <c:v>44036</c:v>
                </c:pt>
                <c:pt idx="5849">
                  <c:v>44037</c:v>
                </c:pt>
                <c:pt idx="5850">
                  <c:v>44038</c:v>
                </c:pt>
                <c:pt idx="5851">
                  <c:v>44039</c:v>
                </c:pt>
                <c:pt idx="5852">
                  <c:v>44040</c:v>
                </c:pt>
                <c:pt idx="5853">
                  <c:v>44041</c:v>
                </c:pt>
                <c:pt idx="5854">
                  <c:v>44042</c:v>
                </c:pt>
                <c:pt idx="5855">
                  <c:v>44043</c:v>
                </c:pt>
                <c:pt idx="5856">
                  <c:v>44044</c:v>
                </c:pt>
                <c:pt idx="5857">
                  <c:v>44045</c:v>
                </c:pt>
                <c:pt idx="5858">
                  <c:v>44046</c:v>
                </c:pt>
                <c:pt idx="5859">
                  <c:v>44047</c:v>
                </c:pt>
                <c:pt idx="5860">
                  <c:v>44048</c:v>
                </c:pt>
                <c:pt idx="5861">
                  <c:v>44049</c:v>
                </c:pt>
                <c:pt idx="5862">
                  <c:v>44050</c:v>
                </c:pt>
                <c:pt idx="5863">
                  <c:v>44051</c:v>
                </c:pt>
                <c:pt idx="5864">
                  <c:v>44052</c:v>
                </c:pt>
                <c:pt idx="5865">
                  <c:v>44053</c:v>
                </c:pt>
                <c:pt idx="5866">
                  <c:v>44054</c:v>
                </c:pt>
                <c:pt idx="5867">
                  <c:v>44055</c:v>
                </c:pt>
                <c:pt idx="5868">
                  <c:v>44056</c:v>
                </c:pt>
                <c:pt idx="5869">
                  <c:v>44057</c:v>
                </c:pt>
                <c:pt idx="5870">
                  <c:v>44058</c:v>
                </c:pt>
                <c:pt idx="5871">
                  <c:v>44059</c:v>
                </c:pt>
                <c:pt idx="5872">
                  <c:v>44060</c:v>
                </c:pt>
                <c:pt idx="5873">
                  <c:v>44061</c:v>
                </c:pt>
                <c:pt idx="5874">
                  <c:v>44062</c:v>
                </c:pt>
                <c:pt idx="5875">
                  <c:v>44063</c:v>
                </c:pt>
                <c:pt idx="5876">
                  <c:v>44064</c:v>
                </c:pt>
                <c:pt idx="5877">
                  <c:v>44065</c:v>
                </c:pt>
                <c:pt idx="5878">
                  <c:v>44066</c:v>
                </c:pt>
                <c:pt idx="5879">
                  <c:v>44067</c:v>
                </c:pt>
                <c:pt idx="5880">
                  <c:v>44068</c:v>
                </c:pt>
                <c:pt idx="5881">
                  <c:v>44069</c:v>
                </c:pt>
                <c:pt idx="5882">
                  <c:v>44070</c:v>
                </c:pt>
                <c:pt idx="5883">
                  <c:v>44071</c:v>
                </c:pt>
                <c:pt idx="5884">
                  <c:v>44072</c:v>
                </c:pt>
                <c:pt idx="5885">
                  <c:v>44073</c:v>
                </c:pt>
                <c:pt idx="5886">
                  <c:v>44074</c:v>
                </c:pt>
                <c:pt idx="5887">
                  <c:v>44075</c:v>
                </c:pt>
                <c:pt idx="5888">
                  <c:v>44076</c:v>
                </c:pt>
                <c:pt idx="5889">
                  <c:v>44077</c:v>
                </c:pt>
                <c:pt idx="5890">
                  <c:v>44078</c:v>
                </c:pt>
                <c:pt idx="5891">
                  <c:v>44079</c:v>
                </c:pt>
                <c:pt idx="5892">
                  <c:v>44080</c:v>
                </c:pt>
                <c:pt idx="5893">
                  <c:v>44081</c:v>
                </c:pt>
                <c:pt idx="5894">
                  <c:v>44082</c:v>
                </c:pt>
                <c:pt idx="5895">
                  <c:v>44083</c:v>
                </c:pt>
                <c:pt idx="5896">
                  <c:v>44084</c:v>
                </c:pt>
                <c:pt idx="5897">
                  <c:v>44085</c:v>
                </c:pt>
                <c:pt idx="5898">
                  <c:v>44086</c:v>
                </c:pt>
                <c:pt idx="5899">
                  <c:v>44087</c:v>
                </c:pt>
                <c:pt idx="5900">
                  <c:v>44088</c:v>
                </c:pt>
                <c:pt idx="5901">
                  <c:v>44089</c:v>
                </c:pt>
                <c:pt idx="5902">
                  <c:v>44090</c:v>
                </c:pt>
                <c:pt idx="5903">
                  <c:v>44091</c:v>
                </c:pt>
                <c:pt idx="5904">
                  <c:v>44092</c:v>
                </c:pt>
                <c:pt idx="5905">
                  <c:v>44093</c:v>
                </c:pt>
                <c:pt idx="5906">
                  <c:v>44094</c:v>
                </c:pt>
                <c:pt idx="5907">
                  <c:v>44095</c:v>
                </c:pt>
                <c:pt idx="5908">
                  <c:v>44096</c:v>
                </c:pt>
                <c:pt idx="5909">
                  <c:v>44097</c:v>
                </c:pt>
                <c:pt idx="5910">
                  <c:v>44098</c:v>
                </c:pt>
                <c:pt idx="5911">
                  <c:v>44099</c:v>
                </c:pt>
                <c:pt idx="5912">
                  <c:v>44100</c:v>
                </c:pt>
                <c:pt idx="5913">
                  <c:v>44101</c:v>
                </c:pt>
                <c:pt idx="5914">
                  <c:v>44102</c:v>
                </c:pt>
                <c:pt idx="5915">
                  <c:v>44103</c:v>
                </c:pt>
                <c:pt idx="5916">
                  <c:v>44104</c:v>
                </c:pt>
                <c:pt idx="5917">
                  <c:v>44105</c:v>
                </c:pt>
                <c:pt idx="5918">
                  <c:v>44106</c:v>
                </c:pt>
                <c:pt idx="5919">
                  <c:v>44107</c:v>
                </c:pt>
                <c:pt idx="5920">
                  <c:v>44108</c:v>
                </c:pt>
                <c:pt idx="5921">
                  <c:v>44109</c:v>
                </c:pt>
                <c:pt idx="5922">
                  <c:v>44110</c:v>
                </c:pt>
                <c:pt idx="5923">
                  <c:v>44111</c:v>
                </c:pt>
                <c:pt idx="5924">
                  <c:v>44112</c:v>
                </c:pt>
                <c:pt idx="5925">
                  <c:v>44113</c:v>
                </c:pt>
                <c:pt idx="5926">
                  <c:v>44114</c:v>
                </c:pt>
                <c:pt idx="5927">
                  <c:v>44115</c:v>
                </c:pt>
                <c:pt idx="5928">
                  <c:v>44116</c:v>
                </c:pt>
                <c:pt idx="5929">
                  <c:v>44117</c:v>
                </c:pt>
                <c:pt idx="5930">
                  <c:v>44118</c:v>
                </c:pt>
                <c:pt idx="5931">
                  <c:v>44119</c:v>
                </c:pt>
                <c:pt idx="5932">
                  <c:v>44120</c:v>
                </c:pt>
                <c:pt idx="5933">
                  <c:v>44121</c:v>
                </c:pt>
                <c:pt idx="5934">
                  <c:v>44122</c:v>
                </c:pt>
                <c:pt idx="5935">
                  <c:v>44123</c:v>
                </c:pt>
                <c:pt idx="5936">
                  <c:v>44124</c:v>
                </c:pt>
                <c:pt idx="5937">
                  <c:v>44125</c:v>
                </c:pt>
                <c:pt idx="5938">
                  <c:v>44126</c:v>
                </c:pt>
                <c:pt idx="5939">
                  <c:v>44127</c:v>
                </c:pt>
                <c:pt idx="5940">
                  <c:v>44128</c:v>
                </c:pt>
                <c:pt idx="5941">
                  <c:v>44129</c:v>
                </c:pt>
                <c:pt idx="5942">
                  <c:v>44130</c:v>
                </c:pt>
                <c:pt idx="5943">
                  <c:v>44131</c:v>
                </c:pt>
                <c:pt idx="5944">
                  <c:v>44132</c:v>
                </c:pt>
                <c:pt idx="5945">
                  <c:v>44133</c:v>
                </c:pt>
                <c:pt idx="5946">
                  <c:v>44134</c:v>
                </c:pt>
                <c:pt idx="5947">
                  <c:v>44135</c:v>
                </c:pt>
                <c:pt idx="5948">
                  <c:v>44136</c:v>
                </c:pt>
                <c:pt idx="5949">
                  <c:v>44137</c:v>
                </c:pt>
                <c:pt idx="5950">
                  <c:v>44138</c:v>
                </c:pt>
                <c:pt idx="5951">
                  <c:v>44139</c:v>
                </c:pt>
                <c:pt idx="5952">
                  <c:v>44140</c:v>
                </c:pt>
                <c:pt idx="5953">
                  <c:v>44141</c:v>
                </c:pt>
                <c:pt idx="5954">
                  <c:v>44142</c:v>
                </c:pt>
                <c:pt idx="5955">
                  <c:v>44143</c:v>
                </c:pt>
                <c:pt idx="5956">
                  <c:v>44144</c:v>
                </c:pt>
                <c:pt idx="5957">
                  <c:v>44145</c:v>
                </c:pt>
                <c:pt idx="5958">
                  <c:v>44146</c:v>
                </c:pt>
                <c:pt idx="5959">
                  <c:v>44147</c:v>
                </c:pt>
                <c:pt idx="5960">
                  <c:v>44148</c:v>
                </c:pt>
                <c:pt idx="5961">
                  <c:v>44149</c:v>
                </c:pt>
                <c:pt idx="5962">
                  <c:v>44150</c:v>
                </c:pt>
                <c:pt idx="5963">
                  <c:v>44151</c:v>
                </c:pt>
                <c:pt idx="5964">
                  <c:v>44152</c:v>
                </c:pt>
                <c:pt idx="5965">
                  <c:v>44153</c:v>
                </c:pt>
                <c:pt idx="5966">
                  <c:v>44154</c:v>
                </c:pt>
                <c:pt idx="5967">
                  <c:v>44155</c:v>
                </c:pt>
                <c:pt idx="5968">
                  <c:v>44156</c:v>
                </c:pt>
                <c:pt idx="5969">
                  <c:v>44157</c:v>
                </c:pt>
                <c:pt idx="5970">
                  <c:v>44158</c:v>
                </c:pt>
                <c:pt idx="5971">
                  <c:v>44159</c:v>
                </c:pt>
                <c:pt idx="5972">
                  <c:v>44160</c:v>
                </c:pt>
                <c:pt idx="5973">
                  <c:v>44161</c:v>
                </c:pt>
                <c:pt idx="5974">
                  <c:v>44162</c:v>
                </c:pt>
                <c:pt idx="5975">
                  <c:v>44163</c:v>
                </c:pt>
                <c:pt idx="5976">
                  <c:v>44164</c:v>
                </c:pt>
                <c:pt idx="5977">
                  <c:v>44165</c:v>
                </c:pt>
                <c:pt idx="5978">
                  <c:v>44166</c:v>
                </c:pt>
                <c:pt idx="5979">
                  <c:v>44167</c:v>
                </c:pt>
                <c:pt idx="5980">
                  <c:v>44168</c:v>
                </c:pt>
                <c:pt idx="5981">
                  <c:v>44169</c:v>
                </c:pt>
                <c:pt idx="5982">
                  <c:v>44170</c:v>
                </c:pt>
                <c:pt idx="5983">
                  <c:v>44171</c:v>
                </c:pt>
                <c:pt idx="5984">
                  <c:v>44172</c:v>
                </c:pt>
                <c:pt idx="5985">
                  <c:v>44173</c:v>
                </c:pt>
                <c:pt idx="5986">
                  <c:v>44174</c:v>
                </c:pt>
                <c:pt idx="5987">
                  <c:v>44175</c:v>
                </c:pt>
                <c:pt idx="5988">
                  <c:v>44176</c:v>
                </c:pt>
                <c:pt idx="5989">
                  <c:v>44177</c:v>
                </c:pt>
                <c:pt idx="5990">
                  <c:v>44178</c:v>
                </c:pt>
                <c:pt idx="5991">
                  <c:v>44179</c:v>
                </c:pt>
                <c:pt idx="5992">
                  <c:v>44180</c:v>
                </c:pt>
                <c:pt idx="5993">
                  <c:v>44181</c:v>
                </c:pt>
                <c:pt idx="5994">
                  <c:v>44182</c:v>
                </c:pt>
                <c:pt idx="5995">
                  <c:v>44183</c:v>
                </c:pt>
                <c:pt idx="5996">
                  <c:v>44184</c:v>
                </c:pt>
                <c:pt idx="5997">
                  <c:v>44185</c:v>
                </c:pt>
                <c:pt idx="5998">
                  <c:v>44186</c:v>
                </c:pt>
                <c:pt idx="5999">
                  <c:v>44187</c:v>
                </c:pt>
                <c:pt idx="6000">
                  <c:v>44188</c:v>
                </c:pt>
                <c:pt idx="6001">
                  <c:v>44189</c:v>
                </c:pt>
                <c:pt idx="6002">
                  <c:v>44190</c:v>
                </c:pt>
                <c:pt idx="6003">
                  <c:v>44191</c:v>
                </c:pt>
                <c:pt idx="6004">
                  <c:v>44192</c:v>
                </c:pt>
                <c:pt idx="6005">
                  <c:v>44193</c:v>
                </c:pt>
                <c:pt idx="6006">
                  <c:v>44194</c:v>
                </c:pt>
                <c:pt idx="6007">
                  <c:v>44195</c:v>
                </c:pt>
                <c:pt idx="6008">
                  <c:v>44196</c:v>
                </c:pt>
                <c:pt idx="6009">
                  <c:v>44197</c:v>
                </c:pt>
                <c:pt idx="6010">
                  <c:v>44198</c:v>
                </c:pt>
                <c:pt idx="6011">
                  <c:v>44199</c:v>
                </c:pt>
                <c:pt idx="6012">
                  <c:v>44200</c:v>
                </c:pt>
                <c:pt idx="6013">
                  <c:v>44201</c:v>
                </c:pt>
                <c:pt idx="6014">
                  <c:v>44202</c:v>
                </c:pt>
                <c:pt idx="6015">
                  <c:v>44203</c:v>
                </c:pt>
                <c:pt idx="6016">
                  <c:v>44204</c:v>
                </c:pt>
                <c:pt idx="6017">
                  <c:v>44205</c:v>
                </c:pt>
                <c:pt idx="6018">
                  <c:v>44206</c:v>
                </c:pt>
                <c:pt idx="6019">
                  <c:v>44207</c:v>
                </c:pt>
                <c:pt idx="6020">
                  <c:v>44208</c:v>
                </c:pt>
                <c:pt idx="6021">
                  <c:v>44209</c:v>
                </c:pt>
                <c:pt idx="6022">
                  <c:v>44210</c:v>
                </c:pt>
                <c:pt idx="6023">
                  <c:v>44211</c:v>
                </c:pt>
                <c:pt idx="6024">
                  <c:v>44212</c:v>
                </c:pt>
                <c:pt idx="6025">
                  <c:v>44213</c:v>
                </c:pt>
                <c:pt idx="6026">
                  <c:v>44214</c:v>
                </c:pt>
                <c:pt idx="6027">
                  <c:v>44215</c:v>
                </c:pt>
                <c:pt idx="6028">
                  <c:v>44216</c:v>
                </c:pt>
                <c:pt idx="6029">
                  <c:v>44217</c:v>
                </c:pt>
                <c:pt idx="6030">
                  <c:v>44218</c:v>
                </c:pt>
                <c:pt idx="6031">
                  <c:v>44219</c:v>
                </c:pt>
                <c:pt idx="6032">
                  <c:v>44220</c:v>
                </c:pt>
                <c:pt idx="6033">
                  <c:v>44221</c:v>
                </c:pt>
                <c:pt idx="6034">
                  <c:v>44222</c:v>
                </c:pt>
                <c:pt idx="6035">
                  <c:v>44223</c:v>
                </c:pt>
                <c:pt idx="6036">
                  <c:v>44224</c:v>
                </c:pt>
                <c:pt idx="6037">
                  <c:v>44225</c:v>
                </c:pt>
                <c:pt idx="6038">
                  <c:v>44226</c:v>
                </c:pt>
                <c:pt idx="6039">
                  <c:v>44227</c:v>
                </c:pt>
                <c:pt idx="6040">
                  <c:v>44228</c:v>
                </c:pt>
                <c:pt idx="6041">
                  <c:v>44229</c:v>
                </c:pt>
                <c:pt idx="6042">
                  <c:v>44230</c:v>
                </c:pt>
                <c:pt idx="6043">
                  <c:v>44231</c:v>
                </c:pt>
                <c:pt idx="6044">
                  <c:v>44232</c:v>
                </c:pt>
                <c:pt idx="6045">
                  <c:v>44233</c:v>
                </c:pt>
                <c:pt idx="6046">
                  <c:v>44234</c:v>
                </c:pt>
                <c:pt idx="6047">
                  <c:v>44235</c:v>
                </c:pt>
                <c:pt idx="6048">
                  <c:v>44236</c:v>
                </c:pt>
                <c:pt idx="6049">
                  <c:v>44237</c:v>
                </c:pt>
                <c:pt idx="6050">
                  <c:v>44238</c:v>
                </c:pt>
                <c:pt idx="6051">
                  <c:v>44239</c:v>
                </c:pt>
                <c:pt idx="6052">
                  <c:v>44240</c:v>
                </c:pt>
                <c:pt idx="6053">
                  <c:v>44241</c:v>
                </c:pt>
                <c:pt idx="6054">
                  <c:v>44242</c:v>
                </c:pt>
                <c:pt idx="6055">
                  <c:v>44243</c:v>
                </c:pt>
                <c:pt idx="6056">
                  <c:v>44244</c:v>
                </c:pt>
                <c:pt idx="6057">
                  <c:v>44245</c:v>
                </c:pt>
                <c:pt idx="6058">
                  <c:v>44246</c:v>
                </c:pt>
                <c:pt idx="6059">
                  <c:v>44247</c:v>
                </c:pt>
                <c:pt idx="6060">
                  <c:v>44248</c:v>
                </c:pt>
                <c:pt idx="6061">
                  <c:v>44249</c:v>
                </c:pt>
                <c:pt idx="6062">
                  <c:v>44250</c:v>
                </c:pt>
                <c:pt idx="6063">
                  <c:v>44251</c:v>
                </c:pt>
                <c:pt idx="6064">
                  <c:v>44252</c:v>
                </c:pt>
                <c:pt idx="6065">
                  <c:v>44253</c:v>
                </c:pt>
                <c:pt idx="6066">
                  <c:v>44254</c:v>
                </c:pt>
                <c:pt idx="6067">
                  <c:v>44255</c:v>
                </c:pt>
                <c:pt idx="6068">
                  <c:v>44256</c:v>
                </c:pt>
                <c:pt idx="6069">
                  <c:v>44257</c:v>
                </c:pt>
                <c:pt idx="6070">
                  <c:v>44258</c:v>
                </c:pt>
                <c:pt idx="6071">
                  <c:v>44259</c:v>
                </c:pt>
                <c:pt idx="6072">
                  <c:v>44260</c:v>
                </c:pt>
                <c:pt idx="6073">
                  <c:v>44261</c:v>
                </c:pt>
                <c:pt idx="6074">
                  <c:v>44262</c:v>
                </c:pt>
                <c:pt idx="6075">
                  <c:v>44263</c:v>
                </c:pt>
                <c:pt idx="6076">
                  <c:v>44264</c:v>
                </c:pt>
                <c:pt idx="6077">
                  <c:v>44265</c:v>
                </c:pt>
                <c:pt idx="6078">
                  <c:v>44266</c:v>
                </c:pt>
                <c:pt idx="6079">
                  <c:v>44267</c:v>
                </c:pt>
                <c:pt idx="6080">
                  <c:v>44268</c:v>
                </c:pt>
                <c:pt idx="6081">
                  <c:v>44269</c:v>
                </c:pt>
                <c:pt idx="6082">
                  <c:v>44270</c:v>
                </c:pt>
                <c:pt idx="6083">
                  <c:v>44271</c:v>
                </c:pt>
                <c:pt idx="6084">
                  <c:v>44272</c:v>
                </c:pt>
                <c:pt idx="6085">
                  <c:v>44273</c:v>
                </c:pt>
                <c:pt idx="6086">
                  <c:v>44274</c:v>
                </c:pt>
                <c:pt idx="6087">
                  <c:v>44275</c:v>
                </c:pt>
                <c:pt idx="6088">
                  <c:v>44276</c:v>
                </c:pt>
                <c:pt idx="6089">
                  <c:v>44277</c:v>
                </c:pt>
                <c:pt idx="6090">
                  <c:v>44278</c:v>
                </c:pt>
                <c:pt idx="6091">
                  <c:v>44279</c:v>
                </c:pt>
                <c:pt idx="6092">
                  <c:v>44280</c:v>
                </c:pt>
                <c:pt idx="6093">
                  <c:v>44281</c:v>
                </c:pt>
                <c:pt idx="6094">
                  <c:v>44282</c:v>
                </c:pt>
                <c:pt idx="6095">
                  <c:v>44283</c:v>
                </c:pt>
                <c:pt idx="6096">
                  <c:v>44284</c:v>
                </c:pt>
                <c:pt idx="6097">
                  <c:v>44285</c:v>
                </c:pt>
                <c:pt idx="6098">
                  <c:v>44286</c:v>
                </c:pt>
                <c:pt idx="6099">
                  <c:v>44287</c:v>
                </c:pt>
                <c:pt idx="6100">
                  <c:v>44288</c:v>
                </c:pt>
                <c:pt idx="6101">
                  <c:v>44289</c:v>
                </c:pt>
                <c:pt idx="6102">
                  <c:v>44290</c:v>
                </c:pt>
                <c:pt idx="6103">
                  <c:v>44291</c:v>
                </c:pt>
                <c:pt idx="6104">
                  <c:v>44292</c:v>
                </c:pt>
                <c:pt idx="6105">
                  <c:v>44293</c:v>
                </c:pt>
                <c:pt idx="6106">
                  <c:v>44294</c:v>
                </c:pt>
                <c:pt idx="6107">
                  <c:v>44295</c:v>
                </c:pt>
                <c:pt idx="6108">
                  <c:v>44296</c:v>
                </c:pt>
                <c:pt idx="6109">
                  <c:v>44297</c:v>
                </c:pt>
                <c:pt idx="6110">
                  <c:v>44298</c:v>
                </c:pt>
                <c:pt idx="6111">
                  <c:v>44299</c:v>
                </c:pt>
                <c:pt idx="6112">
                  <c:v>44300</c:v>
                </c:pt>
                <c:pt idx="6113">
                  <c:v>44301</c:v>
                </c:pt>
                <c:pt idx="6114">
                  <c:v>44302</c:v>
                </c:pt>
                <c:pt idx="6115">
                  <c:v>44303</c:v>
                </c:pt>
                <c:pt idx="6116">
                  <c:v>44304</c:v>
                </c:pt>
                <c:pt idx="6117">
                  <c:v>44305</c:v>
                </c:pt>
                <c:pt idx="6118">
                  <c:v>44306</c:v>
                </c:pt>
                <c:pt idx="6119">
                  <c:v>44307</c:v>
                </c:pt>
                <c:pt idx="6120">
                  <c:v>44308</c:v>
                </c:pt>
                <c:pt idx="6121">
                  <c:v>44309</c:v>
                </c:pt>
                <c:pt idx="6122">
                  <c:v>44310</c:v>
                </c:pt>
                <c:pt idx="6123">
                  <c:v>44311</c:v>
                </c:pt>
                <c:pt idx="6124">
                  <c:v>44312</c:v>
                </c:pt>
                <c:pt idx="6125">
                  <c:v>44313</c:v>
                </c:pt>
                <c:pt idx="6126">
                  <c:v>44314</c:v>
                </c:pt>
                <c:pt idx="6127">
                  <c:v>44315</c:v>
                </c:pt>
                <c:pt idx="6128">
                  <c:v>44316</c:v>
                </c:pt>
                <c:pt idx="6129">
                  <c:v>44317</c:v>
                </c:pt>
                <c:pt idx="6130">
                  <c:v>44318</c:v>
                </c:pt>
                <c:pt idx="6131">
                  <c:v>44319</c:v>
                </c:pt>
                <c:pt idx="6132">
                  <c:v>44320</c:v>
                </c:pt>
                <c:pt idx="6133">
                  <c:v>44321</c:v>
                </c:pt>
                <c:pt idx="6134">
                  <c:v>44322</c:v>
                </c:pt>
                <c:pt idx="6135">
                  <c:v>44323</c:v>
                </c:pt>
                <c:pt idx="6136">
                  <c:v>44324</c:v>
                </c:pt>
                <c:pt idx="6137">
                  <c:v>44325</c:v>
                </c:pt>
                <c:pt idx="6138">
                  <c:v>44326</c:v>
                </c:pt>
                <c:pt idx="6139">
                  <c:v>44327</c:v>
                </c:pt>
                <c:pt idx="6140">
                  <c:v>44328</c:v>
                </c:pt>
                <c:pt idx="6141">
                  <c:v>44329</c:v>
                </c:pt>
                <c:pt idx="6142">
                  <c:v>44330</c:v>
                </c:pt>
                <c:pt idx="6143">
                  <c:v>44331</c:v>
                </c:pt>
                <c:pt idx="6144">
                  <c:v>44332</c:v>
                </c:pt>
                <c:pt idx="6145">
                  <c:v>44333</c:v>
                </c:pt>
                <c:pt idx="6146">
                  <c:v>44334</c:v>
                </c:pt>
                <c:pt idx="6147">
                  <c:v>44335</c:v>
                </c:pt>
                <c:pt idx="6148">
                  <c:v>44336</c:v>
                </c:pt>
                <c:pt idx="6149">
                  <c:v>44337</c:v>
                </c:pt>
                <c:pt idx="6150">
                  <c:v>44338</c:v>
                </c:pt>
                <c:pt idx="6151">
                  <c:v>44339</c:v>
                </c:pt>
                <c:pt idx="6152">
                  <c:v>44340</c:v>
                </c:pt>
                <c:pt idx="6153">
                  <c:v>44341</c:v>
                </c:pt>
                <c:pt idx="6154">
                  <c:v>44342</c:v>
                </c:pt>
                <c:pt idx="6155">
                  <c:v>44343</c:v>
                </c:pt>
                <c:pt idx="6156">
                  <c:v>44344</c:v>
                </c:pt>
                <c:pt idx="6157">
                  <c:v>44345</c:v>
                </c:pt>
                <c:pt idx="6158">
                  <c:v>44346</c:v>
                </c:pt>
                <c:pt idx="6159">
                  <c:v>44347</c:v>
                </c:pt>
                <c:pt idx="6160">
                  <c:v>44348</c:v>
                </c:pt>
                <c:pt idx="6161">
                  <c:v>44349</c:v>
                </c:pt>
                <c:pt idx="6162">
                  <c:v>44350</c:v>
                </c:pt>
                <c:pt idx="6163">
                  <c:v>44351</c:v>
                </c:pt>
                <c:pt idx="6164">
                  <c:v>44352</c:v>
                </c:pt>
                <c:pt idx="6165">
                  <c:v>44353</c:v>
                </c:pt>
                <c:pt idx="6166">
                  <c:v>44354</c:v>
                </c:pt>
                <c:pt idx="6167">
                  <c:v>44355</c:v>
                </c:pt>
                <c:pt idx="6168">
                  <c:v>44356</c:v>
                </c:pt>
                <c:pt idx="6169">
                  <c:v>44357</c:v>
                </c:pt>
                <c:pt idx="6170">
                  <c:v>44358</c:v>
                </c:pt>
                <c:pt idx="6171">
                  <c:v>44359</c:v>
                </c:pt>
                <c:pt idx="6172">
                  <c:v>44360</c:v>
                </c:pt>
                <c:pt idx="6173">
                  <c:v>44361</c:v>
                </c:pt>
                <c:pt idx="6174">
                  <c:v>44362</c:v>
                </c:pt>
                <c:pt idx="6175">
                  <c:v>44363</c:v>
                </c:pt>
                <c:pt idx="6176">
                  <c:v>44364</c:v>
                </c:pt>
                <c:pt idx="6177">
                  <c:v>44365</c:v>
                </c:pt>
                <c:pt idx="6178">
                  <c:v>44366</c:v>
                </c:pt>
                <c:pt idx="6179">
                  <c:v>44367</c:v>
                </c:pt>
                <c:pt idx="6180">
                  <c:v>44368</c:v>
                </c:pt>
                <c:pt idx="6181">
                  <c:v>44369</c:v>
                </c:pt>
                <c:pt idx="6182">
                  <c:v>44370</c:v>
                </c:pt>
                <c:pt idx="6183">
                  <c:v>44371</c:v>
                </c:pt>
                <c:pt idx="6184">
                  <c:v>44372</c:v>
                </c:pt>
                <c:pt idx="6185">
                  <c:v>44373</c:v>
                </c:pt>
                <c:pt idx="6186">
                  <c:v>44374</c:v>
                </c:pt>
                <c:pt idx="6187">
                  <c:v>44375</c:v>
                </c:pt>
                <c:pt idx="6188">
                  <c:v>44376</c:v>
                </c:pt>
                <c:pt idx="6189">
                  <c:v>44377</c:v>
                </c:pt>
                <c:pt idx="6190">
                  <c:v>44378</c:v>
                </c:pt>
                <c:pt idx="6191">
                  <c:v>44379</c:v>
                </c:pt>
                <c:pt idx="6192">
                  <c:v>44380</c:v>
                </c:pt>
                <c:pt idx="6193">
                  <c:v>44381</c:v>
                </c:pt>
                <c:pt idx="6194">
                  <c:v>44382</c:v>
                </c:pt>
                <c:pt idx="6195">
                  <c:v>44383</c:v>
                </c:pt>
                <c:pt idx="6196">
                  <c:v>44384</c:v>
                </c:pt>
                <c:pt idx="6197">
                  <c:v>44385</c:v>
                </c:pt>
                <c:pt idx="6198">
                  <c:v>44386</c:v>
                </c:pt>
                <c:pt idx="6199">
                  <c:v>44387</c:v>
                </c:pt>
                <c:pt idx="6200">
                  <c:v>44388</c:v>
                </c:pt>
                <c:pt idx="6201">
                  <c:v>44389</c:v>
                </c:pt>
                <c:pt idx="6202">
                  <c:v>44390</c:v>
                </c:pt>
                <c:pt idx="6203">
                  <c:v>44391</c:v>
                </c:pt>
                <c:pt idx="6204">
                  <c:v>44392</c:v>
                </c:pt>
                <c:pt idx="6205">
                  <c:v>44393</c:v>
                </c:pt>
                <c:pt idx="6206">
                  <c:v>44394</c:v>
                </c:pt>
                <c:pt idx="6207">
                  <c:v>44395</c:v>
                </c:pt>
                <c:pt idx="6208">
                  <c:v>44396</c:v>
                </c:pt>
                <c:pt idx="6209">
                  <c:v>44397</c:v>
                </c:pt>
                <c:pt idx="6210">
                  <c:v>44398</c:v>
                </c:pt>
                <c:pt idx="6211">
                  <c:v>44399</c:v>
                </c:pt>
                <c:pt idx="6212">
                  <c:v>44400</c:v>
                </c:pt>
                <c:pt idx="6213">
                  <c:v>44401</c:v>
                </c:pt>
                <c:pt idx="6214">
                  <c:v>44402</c:v>
                </c:pt>
                <c:pt idx="6215">
                  <c:v>44403</c:v>
                </c:pt>
                <c:pt idx="6216">
                  <c:v>44404</c:v>
                </c:pt>
                <c:pt idx="6217">
                  <c:v>44405</c:v>
                </c:pt>
                <c:pt idx="6218">
                  <c:v>44406</c:v>
                </c:pt>
                <c:pt idx="6219">
                  <c:v>44407</c:v>
                </c:pt>
                <c:pt idx="6220">
                  <c:v>44408</c:v>
                </c:pt>
                <c:pt idx="6221">
                  <c:v>44409</c:v>
                </c:pt>
                <c:pt idx="6222">
                  <c:v>44410</c:v>
                </c:pt>
                <c:pt idx="6223">
                  <c:v>44411</c:v>
                </c:pt>
                <c:pt idx="6224">
                  <c:v>44412</c:v>
                </c:pt>
                <c:pt idx="6225">
                  <c:v>44413</c:v>
                </c:pt>
                <c:pt idx="6226">
                  <c:v>44414</c:v>
                </c:pt>
                <c:pt idx="6227">
                  <c:v>44415</c:v>
                </c:pt>
                <c:pt idx="6228">
                  <c:v>44416</c:v>
                </c:pt>
                <c:pt idx="6229">
                  <c:v>44417</c:v>
                </c:pt>
                <c:pt idx="6230">
                  <c:v>44418</c:v>
                </c:pt>
                <c:pt idx="6231">
                  <c:v>44419</c:v>
                </c:pt>
                <c:pt idx="6232">
                  <c:v>44420</c:v>
                </c:pt>
                <c:pt idx="6233">
                  <c:v>44421</c:v>
                </c:pt>
                <c:pt idx="6234">
                  <c:v>44422</c:v>
                </c:pt>
                <c:pt idx="6235">
                  <c:v>44423</c:v>
                </c:pt>
                <c:pt idx="6236">
                  <c:v>44424</c:v>
                </c:pt>
                <c:pt idx="6237">
                  <c:v>44425</c:v>
                </c:pt>
                <c:pt idx="6238">
                  <c:v>44426</c:v>
                </c:pt>
                <c:pt idx="6239">
                  <c:v>44427</c:v>
                </c:pt>
                <c:pt idx="6240">
                  <c:v>44428</c:v>
                </c:pt>
                <c:pt idx="6241">
                  <c:v>44429</c:v>
                </c:pt>
                <c:pt idx="6242">
                  <c:v>44430</c:v>
                </c:pt>
                <c:pt idx="6243">
                  <c:v>44431</c:v>
                </c:pt>
                <c:pt idx="6244">
                  <c:v>44432</c:v>
                </c:pt>
                <c:pt idx="6245">
                  <c:v>44433</c:v>
                </c:pt>
                <c:pt idx="6246">
                  <c:v>44434</c:v>
                </c:pt>
                <c:pt idx="6247">
                  <c:v>44435</c:v>
                </c:pt>
                <c:pt idx="6248">
                  <c:v>44436</c:v>
                </c:pt>
                <c:pt idx="6249">
                  <c:v>44437</c:v>
                </c:pt>
                <c:pt idx="6250">
                  <c:v>44438</c:v>
                </c:pt>
                <c:pt idx="6251">
                  <c:v>44439</c:v>
                </c:pt>
                <c:pt idx="6252">
                  <c:v>44440</c:v>
                </c:pt>
                <c:pt idx="6253">
                  <c:v>44441</c:v>
                </c:pt>
                <c:pt idx="6254">
                  <c:v>44442</c:v>
                </c:pt>
                <c:pt idx="6255">
                  <c:v>44443</c:v>
                </c:pt>
                <c:pt idx="6256">
                  <c:v>44444</c:v>
                </c:pt>
                <c:pt idx="6257">
                  <c:v>44445</c:v>
                </c:pt>
                <c:pt idx="6258">
                  <c:v>44446</c:v>
                </c:pt>
                <c:pt idx="6259">
                  <c:v>44447</c:v>
                </c:pt>
                <c:pt idx="6260">
                  <c:v>44448</c:v>
                </c:pt>
                <c:pt idx="6261">
                  <c:v>44449</c:v>
                </c:pt>
                <c:pt idx="6262">
                  <c:v>44450</c:v>
                </c:pt>
                <c:pt idx="6263">
                  <c:v>44451</c:v>
                </c:pt>
                <c:pt idx="6264">
                  <c:v>44452</c:v>
                </c:pt>
                <c:pt idx="6265">
                  <c:v>44453</c:v>
                </c:pt>
                <c:pt idx="6266">
                  <c:v>44454</c:v>
                </c:pt>
                <c:pt idx="6267">
                  <c:v>44455</c:v>
                </c:pt>
                <c:pt idx="6268">
                  <c:v>44456</c:v>
                </c:pt>
                <c:pt idx="6269">
                  <c:v>44457</c:v>
                </c:pt>
                <c:pt idx="6270">
                  <c:v>44458</c:v>
                </c:pt>
                <c:pt idx="6271">
                  <c:v>44459</c:v>
                </c:pt>
                <c:pt idx="6272">
                  <c:v>44460</c:v>
                </c:pt>
                <c:pt idx="6273">
                  <c:v>44461</c:v>
                </c:pt>
                <c:pt idx="6274">
                  <c:v>44462</c:v>
                </c:pt>
                <c:pt idx="6275">
                  <c:v>44463</c:v>
                </c:pt>
                <c:pt idx="6276">
                  <c:v>44464</c:v>
                </c:pt>
                <c:pt idx="6277">
                  <c:v>44465</c:v>
                </c:pt>
                <c:pt idx="6278">
                  <c:v>44466</c:v>
                </c:pt>
                <c:pt idx="6279">
                  <c:v>44467</c:v>
                </c:pt>
                <c:pt idx="6280">
                  <c:v>44468</c:v>
                </c:pt>
                <c:pt idx="6281">
                  <c:v>44469</c:v>
                </c:pt>
                <c:pt idx="6282">
                  <c:v>44470</c:v>
                </c:pt>
                <c:pt idx="6283">
                  <c:v>44471</c:v>
                </c:pt>
                <c:pt idx="6284">
                  <c:v>44472</c:v>
                </c:pt>
                <c:pt idx="6285">
                  <c:v>44473</c:v>
                </c:pt>
                <c:pt idx="6286">
                  <c:v>44474</c:v>
                </c:pt>
                <c:pt idx="6287">
                  <c:v>44475</c:v>
                </c:pt>
                <c:pt idx="6288">
                  <c:v>44476</c:v>
                </c:pt>
                <c:pt idx="6289">
                  <c:v>44477</c:v>
                </c:pt>
                <c:pt idx="6290">
                  <c:v>44478</c:v>
                </c:pt>
                <c:pt idx="6291">
                  <c:v>44479</c:v>
                </c:pt>
                <c:pt idx="6292">
                  <c:v>44480</c:v>
                </c:pt>
                <c:pt idx="6293">
                  <c:v>44481</c:v>
                </c:pt>
                <c:pt idx="6294">
                  <c:v>44482</c:v>
                </c:pt>
                <c:pt idx="6295">
                  <c:v>44483</c:v>
                </c:pt>
                <c:pt idx="6296">
                  <c:v>44484</c:v>
                </c:pt>
                <c:pt idx="6297">
                  <c:v>44485</c:v>
                </c:pt>
                <c:pt idx="6298">
                  <c:v>44486</c:v>
                </c:pt>
                <c:pt idx="6299">
                  <c:v>44487</c:v>
                </c:pt>
                <c:pt idx="6300">
                  <c:v>44488</c:v>
                </c:pt>
                <c:pt idx="6301">
                  <c:v>44489</c:v>
                </c:pt>
                <c:pt idx="6302">
                  <c:v>44490</c:v>
                </c:pt>
                <c:pt idx="6303">
                  <c:v>44491</c:v>
                </c:pt>
                <c:pt idx="6304">
                  <c:v>44492</c:v>
                </c:pt>
                <c:pt idx="6305">
                  <c:v>44493</c:v>
                </c:pt>
                <c:pt idx="6306">
                  <c:v>44494</c:v>
                </c:pt>
                <c:pt idx="6307">
                  <c:v>44495</c:v>
                </c:pt>
                <c:pt idx="6308">
                  <c:v>44496</c:v>
                </c:pt>
                <c:pt idx="6309">
                  <c:v>44497</c:v>
                </c:pt>
                <c:pt idx="6310">
                  <c:v>44498</c:v>
                </c:pt>
                <c:pt idx="6311">
                  <c:v>44499</c:v>
                </c:pt>
                <c:pt idx="6312">
                  <c:v>44500</c:v>
                </c:pt>
                <c:pt idx="6313">
                  <c:v>44501</c:v>
                </c:pt>
                <c:pt idx="6314">
                  <c:v>44502</c:v>
                </c:pt>
                <c:pt idx="6315">
                  <c:v>44503</c:v>
                </c:pt>
                <c:pt idx="6316">
                  <c:v>44504</c:v>
                </c:pt>
                <c:pt idx="6317">
                  <c:v>44505</c:v>
                </c:pt>
                <c:pt idx="6318">
                  <c:v>44506</c:v>
                </c:pt>
                <c:pt idx="6319">
                  <c:v>44507</c:v>
                </c:pt>
                <c:pt idx="6320">
                  <c:v>44508</c:v>
                </c:pt>
                <c:pt idx="6321">
                  <c:v>44509</c:v>
                </c:pt>
                <c:pt idx="6322">
                  <c:v>44510</c:v>
                </c:pt>
                <c:pt idx="6323">
                  <c:v>44511</c:v>
                </c:pt>
                <c:pt idx="6324">
                  <c:v>44512</c:v>
                </c:pt>
                <c:pt idx="6325">
                  <c:v>44513</c:v>
                </c:pt>
                <c:pt idx="6326">
                  <c:v>44514</c:v>
                </c:pt>
                <c:pt idx="6327">
                  <c:v>44515</c:v>
                </c:pt>
                <c:pt idx="6328">
                  <c:v>44516</c:v>
                </c:pt>
                <c:pt idx="6329">
                  <c:v>44517</c:v>
                </c:pt>
                <c:pt idx="6330">
                  <c:v>44518</c:v>
                </c:pt>
                <c:pt idx="6331">
                  <c:v>44519</c:v>
                </c:pt>
                <c:pt idx="6332">
                  <c:v>44520</c:v>
                </c:pt>
                <c:pt idx="6333">
                  <c:v>44521</c:v>
                </c:pt>
                <c:pt idx="6334">
                  <c:v>44522</c:v>
                </c:pt>
                <c:pt idx="6335">
                  <c:v>44523</c:v>
                </c:pt>
                <c:pt idx="6336">
                  <c:v>44524</c:v>
                </c:pt>
                <c:pt idx="6337">
                  <c:v>44525</c:v>
                </c:pt>
                <c:pt idx="6338">
                  <c:v>44526</c:v>
                </c:pt>
                <c:pt idx="6339">
                  <c:v>44527</c:v>
                </c:pt>
                <c:pt idx="6340">
                  <c:v>44528</c:v>
                </c:pt>
                <c:pt idx="6341">
                  <c:v>44529</c:v>
                </c:pt>
                <c:pt idx="6342">
                  <c:v>44530</c:v>
                </c:pt>
                <c:pt idx="6343">
                  <c:v>44531</c:v>
                </c:pt>
                <c:pt idx="6344">
                  <c:v>44532</c:v>
                </c:pt>
                <c:pt idx="6345">
                  <c:v>44533</c:v>
                </c:pt>
                <c:pt idx="6346">
                  <c:v>44534</c:v>
                </c:pt>
                <c:pt idx="6347">
                  <c:v>44535</c:v>
                </c:pt>
                <c:pt idx="6348">
                  <c:v>44536</c:v>
                </c:pt>
                <c:pt idx="6349">
                  <c:v>44537</c:v>
                </c:pt>
                <c:pt idx="6350">
                  <c:v>44538</c:v>
                </c:pt>
                <c:pt idx="6351">
                  <c:v>44539</c:v>
                </c:pt>
                <c:pt idx="6352">
                  <c:v>44540</c:v>
                </c:pt>
                <c:pt idx="6353">
                  <c:v>44541</c:v>
                </c:pt>
                <c:pt idx="6354">
                  <c:v>44542</c:v>
                </c:pt>
                <c:pt idx="6355">
                  <c:v>44543</c:v>
                </c:pt>
                <c:pt idx="6356">
                  <c:v>44544</c:v>
                </c:pt>
                <c:pt idx="6357">
                  <c:v>44545</c:v>
                </c:pt>
                <c:pt idx="6358">
                  <c:v>44546</c:v>
                </c:pt>
                <c:pt idx="6359">
                  <c:v>44547</c:v>
                </c:pt>
                <c:pt idx="6360">
                  <c:v>44548</c:v>
                </c:pt>
                <c:pt idx="6361">
                  <c:v>44549</c:v>
                </c:pt>
                <c:pt idx="6362">
                  <c:v>44550</c:v>
                </c:pt>
                <c:pt idx="6363">
                  <c:v>44551</c:v>
                </c:pt>
                <c:pt idx="6364">
                  <c:v>44552</c:v>
                </c:pt>
                <c:pt idx="6365">
                  <c:v>44553</c:v>
                </c:pt>
                <c:pt idx="6366">
                  <c:v>44554</c:v>
                </c:pt>
                <c:pt idx="6367">
                  <c:v>44555</c:v>
                </c:pt>
                <c:pt idx="6368">
                  <c:v>44556</c:v>
                </c:pt>
                <c:pt idx="6369">
                  <c:v>44557</c:v>
                </c:pt>
                <c:pt idx="6370">
                  <c:v>44558</c:v>
                </c:pt>
                <c:pt idx="6371">
                  <c:v>44559</c:v>
                </c:pt>
                <c:pt idx="6372">
                  <c:v>44560</c:v>
                </c:pt>
                <c:pt idx="6373">
                  <c:v>44561</c:v>
                </c:pt>
                <c:pt idx="6374">
                  <c:v>44562</c:v>
                </c:pt>
                <c:pt idx="6375">
                  <c:v>44563</c:v>
                </c:pt>
                <c:pt idx="6376">
                  <c:v>44564</c:v>
                </c:pt>
                <c:pt idx="6377">
                  <c:v>44565</c:v>
                </c:pt>
                <c:pt idx="6378">
                  <c:v>44566</c:v>
                </c:pt>
                <c:pt idx="6379">
                  <c:v>44567</c:v>
                </c:pt>
                <c:pt idx="6380">
                  <c:v>44568</c:v>
                </c:pt>
                <c:pt idx="6381">
                  <c:v>44569</c:v>
                </c:pt>
                <c:pt idx="6382">
                  <c:v>44570</c:v>
                </c:pt>
                <c:pt idx="6383">
                  <c:v>44571</c:v>
                </c:pt>
                <c:pt idx="6384">
                  <c:v>44572</c:v>
                </c:pt>
                <c:pt idx="6385">
                  <c:v>44573</c:v>
                </c:pt>
                <c:pt idx="6386">
                  <c:v>44574</c:v>
                </c:pt>
                <c:pt idx="6387">
                  <c:v>44575</c:v>
                </c:pt>
                <c:pt idx="6388">
                  <c:v>44576</c:v>
                </c:pt>
                <c:pt idx="6389">
                  <c:v>44577</c:v>
                </c:pt>
                <c:pt idx="6390">
                  <c:v>44578</c:v>
                </c:pt>
                <c:pt idx="6391">
                  <c:v>44579</c:v>
                </c:pt>
                <c:pt idx="6392">
                  <c:v>44580</c:v>
                </c:pt>
                <c:pt idx="6393">
                  <c:v>44581</c:v>
                </c:pt>
                <c:pt idx="6394">
                  <c:v>44582</c:v>
                </c:pt>
                <c:pt idx="6395">
                  <c:v>44583</c:v>
                </c:pt>
                <c:pt idx="6396">
                  <c:v>44584</c:v>
                </c:pt>
                <c:pt idx="6397">
                  <c:v>44585</c:v>
                </c:pt>
                <c:pt idx="6398">
                  <c:v>44586</c:v>
                </c:pt>
                <c:pt idx="6399">
                  <c:v>44587</c:v>
                </c:pt>
                <c:pt idx="6400">
                  <c:v>44588</c:v>
                </c:pt>
                <c:pt idx="6401">
                  <c:v>44589</c:v>
                </c:pt>
                <c:pt idx="6402">
                  <c:v>44590</c:v>
                </c:pt>
                <c:pt idx="6403">
                  <c:v>44591</c:v>
                </c:pt>
                <c:pt idx="6404">
                  <c:v>44592</c:v>
                </c:pt>
                <c:pt idx="6405">
                  <c:v>44593</c:v>
                </c:pt>
                <c:pt idx="6406">
                  <c:v>44594</c:v>
                </c:pt>
                <c:pt idx="6407">
                  <c:v>44595</c:v>
                </c:pt>
                <c:pt idx="6408">
                  <c:v>44596</c:v>
                </c:pt>
                <c:pt idx="6409">
                  <c:v>44597</c:v>
                </c:pt>
                <c:pt idx="6410">
                  <c:v>44598</c:v>
                </c:pt>
                <c:pt idx="6411">
                  <c:v>44599</c:v>
                </c:pt>
                <c:pt idx="6412">
                  <c:v>44600</c:v>
                </c:pt>
                <c:pt idx="6413">
                  <c:v>44601</c:v>
                </c:pt>
                <c:pt idx="6414">
                  <c:v>44602</c:v>
                </c:pt>
                <c:pt idx="6415">
                  <c:v>44603</c:v>
                </c:pt>
                <c:pt idx="6416">
                  <c:v>44604</c:v>
                </c:pt>
                <c:pt idx="6417">
                  <c:v>44605</c:v>
                </c:pt>
                <c:pt idx="6418">
                  <c:v>44606</c:v>
                </c:pt>
                <c:pt idx="6419">
                  <c:v>44607</c:v>
                </c:pt>
                <c:pt idx="6420">
                  <c:v>44608</c:v>
                </c:pt>
                <c:pt idx="6421">
                  <c:v>44609</c:v>
                </c:pt>
                <c:pt idx="6422">
                  <c:v>44610</c:v>
                </c:pt>
                <c:pt idx="6423">
                  <c:v>44611</c:v>
                </c:pt>
                <c:pt idx="6424">
                  <c:v>44612</c:v>
                </c:pt>
                <c:pt idx="6425">
                  <c:v>44613</c:v>
                </c:pt>
                <c:pt idx="6426">
                  <c:v>44614</c:v>
                </c:pt>
                <c:pt idx="6427">
                  <c:v>44615</c:v>
                </c:pt>
                <c:pt idx="6428">
                  <c:v>44616</c:v>
                </c:pt>
                <c:pt idx="6429">
                  <c:v>44617</c:v>
                </c:pt>
                <c:pt idx="6430">
                  <c:v>44618</c:v>
                </c:pt>
                <c:pt idx="6431">
                  <c:v>44619</c:v>
                </c:pt>
                <c:pt idx="6432">
                  <c:v>44620</c:v>
                </c:pt>
                <c:pt idx="6433">
                  <c:v>44621</c:v>
                </c:pt>
                <c:pt idx="6434">
                  <c:v>44622</c:v>
                </c:pt>
                <c:pt idx="6435">
                  <c:v>44623</c:v>
                </c:pt>
                <c:pt idx="6436">
                  <c:v>44624</c:v>
                </c:pt>
                <c:pt idx="6437">
                  <c:v>44625</c:v>
                </c:pt>
                <c:pt idx="6438">
                  <c:v>44626</c:v>
                </c:pt>
                <c:pt idx="6439">
                  <c:v>44627</c:v>
                </c:pt>
                <c:pt idx="6440">
                  <c:v>44628</c:v>
                </c:pt>
                <c:pt idx="6441">
                  <c:v>44629</c:v>
                </c:pt>
                <c:pt idx="6442">
                  <c:v>44630</c:v>
                </c:pt>
                <c:pt idx="6443">
                  <c:v>44631</c:v>
                </c:pt>
                <c:pt idx="6444">
                  <c:v>44632</c:v>
                </c:pt>
                <c:pt idx="6445">
                  <c:v>44633</c:v>
                </c:pt>
                <c:pt idx="6446">
                  <c:v>44634</c:v>
                </c:pt>
                <c:pt idx="6447">
                  <c:v>44635</c:v>
                </c:pt>
                <c:pt idx="6448">
                  <c:v>44636</c:v>
                </c:pt>
                <c:pt idx="6449">
                  <c:v>44637</c:v>
                </c:pt>
                <c:pt idx="6450">
                  <c:v>44638</c:v>
                </c:pt>
                <c:pt idx="6451">
                  <c:v>44639</c:v>
                </c:pt>
                <c:pt idx="6452">
                  <c:v>44640</c:v>
                </c:pt>
                <c:pt idx="6453">
                  <c:v>44641</c:v>
                </c:pt>
                <c:pt idx="6454">
                  <c:v>44642</c:v>
                </c:pt>
                <c:pt idx="6455">
                  <c:v>44643</c:v>
                </c:pt>
                <c:pt idx="6456">
                  <c:v>44644</c:v>
                </c:pt>
                <c:pt idx="6457">
                  <c:v>44645</c:v>
                </c:pt>
                <c:pt idx="6458">
                  <c:v>44646</c:v>
                </c:pt>
                <c:pt idx="6459">
                  <c:v>44647</c:v>
                </c:pt>
                <c:pt idx="6460">
                  <c:v>44648</c:v>
                </c:pt>
                <c:pt idx="6461">
                  <c:v>44649</c:v>
                </c:pt>
                <c:pt idx="6462">
                  <c:v>44650</c:v>
                </c:pt>
                <c:pt idx="6463">
                  <c:v>44651</c:v>
                </c:pt>
                <c:pt idx="6464">
                  <c:v>44652</c:v>
                </c:pt>
                <c:pt idx="6465">
                  <c:v>44653</c:v>
                </c:pt>
                <c:pt idx="6466">
                  <c:v>44654</c:v>
                </c:pt>
                <c:pt idx="6467">
                  <c:v>44655</c:v>
                </c:pt>
                <c:pt idx="6468">
                  <c:v>44656</c:v>
                </c:pt>
                <c:pt idx="6469">
                  <c:v>44657</c:v>
                </c:pt>
                <c:pt idx="6470">
                  <c:v>44658</c:v>
                </c:pt>
                <c:pt idx="6471">
                  <c:v>44659</c:v>
                </c:pt>
                <c:pt idx="6472">
                  <c:v>44660</c:v>
                </c:pt>
                <c:pt idx="6473">
                  <c:v>44661</c:v>
                </c:pt>
              </c:numCache>
            </c:numRef>
          </c:xVal>
          <c:yVal>
            <c:numRef>
              <c:f>'Derived Data'!$I$6:$I$7999</c:f>
              <c:numCache>
                <c:formatCode>h:mm:ss</c:formatCode>
                <c:ptCount val="7994"/>
                <c:pt idx="0">
                  <c:v>0.57016203703703705</c:v>
                </c:pt>
                <c:pt idx="1">
                  <c:v>0.57019675925925928</c:v>
                </c:pt>
                <c:pt idx="2">
                  <c:v>0.57023148148148151</c:v>
                </c:pt>
                <c:pt idx="3">
                  <c:v>0.57027777777777777</c:v>
                </c:pt>
                <c:pt idx="4">
                  <c:v>0.5703125</c:v>
                </c:pt>
                <c:pt idx="5">
                  <c:v>0.57034722222222223</c:v>
                </c:pt>
                <c:pt idx="6">
                  <c:v>0.57038194444444446</c:v>
                </c:pt>
                <c:pt idx="7">
                  <c:v>0.57041666666666668</c:v>
                </c:pt>
                <c:pt idx="8">
                  <c:v>0.57045138888888891</c:v>
                </c:pt>
                <c:pt idx="9">
                  <c:v>0.57048611111111114</c:v>
                </c:pt>
                <c:pt idx="10">
                  <c:v>0.57050925925925922</c:v>
                </c:pt>
                <c:pt idx="11">
                  <c:v>0.5705324074074074</c:v>
                </c:pt>
                <c:pt idx="12">
                  <c:v>0.57056712962962963</c:v>
                </c:pt>
                <c:pt idx="13">
                  <c:v>0.57059027777777771</c:v>
                </c:pt>
                <c:pt idx="14">
                  <c:v>0.5706134259259259</c:v>
                </c:pt>
                <c:pt idx="15">
                  <c:v>0.57063657407407409</c:v>
                </c:pt>
                <c:pt idx="16">
                  <c:v>0.57065972222222217</c:v>
                </c:pt>
                <c:pt idx="17">
                  <c:v>0.57067129629629632</c:v>
                </c:pt>
                <c:pt idx="18">
                  <c:v>0.5706944444444445</c:v>
                </c:pt>
                <c:pt idx="19">
                  <c:v>0.57070601851851854</c:v>
                </c:pt>
                <c:pt idx="20">
                  <c:v>0.57071759259259258</c:v>
                </c:pt>
                <c:pt idx="21">
                  <c:v>0.57072916666666662</c:v>
                </c:pt>
                <c:pt idx="22">
                  <c:v>0.57074074074074077</c:v>
                </c:pt>
                <c:pt idx="23">
                  <c:v>0.57075231481481481</c:v>
                </c:pt>
                <c:pt idx="24">
                  <c:v>0.57075231481481481</c:v>
                </c:pt>
                <c:pt idx="25">
                  <c:v>0.57076388888888896</c:v>
                </c:pt>
                <c:pt idx="26">
                  <c:v>0.57076388888888896</c:v>
                </c:pt>
                <c:pt idx="27">
                  <c:v>0.57076388888888896</c:v>
                </c:pt>
                <c:pt idx="28">
                  <c:v>0.570775462962963</c:v>
                </c:pt>
                <c:pt idx="29">
                  <c:v>0.570775462962963</c:v>
                </c:pt>
                <c:pt idx="30">
                  <c:v>0.570775462962963</c:v>
                </c:pt>
                <c:pt idx="31">
                  <c:v>0.57078703703703704</c:v>
                </c:pt>
                <c:pt idx="32">
                  <c:v>0.57079861111111108</c:v>
                </c:pt>
                <c:pt idx="33">
                  <c:v>0.57079861111111108</c:v>
                </c:pt>
                <c:pt idx="34">
                  <c:v>0.57079861111111108</c:v>
                </c:pt>
                <c:pt idx="35">
                  <c:v>0.57081018518518511</c:v>
                </c:pt>
                <c:pt idx="36">
                  <c:v>0.57081018518518511</c:v>
                </c:pt>
                <c:pt idx="37">
                  <c:v>0.57082175925925926</c:v>
                </c:pt>
                <c:pt idx="38">
                  <c:v>0.57082175925925926</c:v>
                </c:pt>
                <c:pt idx="39">
                  <c:v>0.5708333333333333</c:v>
                </c:pt>
                <c:pt idx="40">
                  <c:v>0.5708333333333333</c:v>
                </c:pt>
                <c:pt idx="41">
                  <c:v>0.5708333333333333</c:v>
                </c:pt>
                <c:pt idx="42">
                  <c:v>0.57084490740740745</c:v>
                </c:pt>
                <c:pt idx="43">
                  <c:v>0.57084490740740745</c:v>
                </c:pt>
                <c:pt idx="44">
                  <c:v>0.57085648148148149</c:v>
                </c:pt>
                <c:pt idx="45">
                  <c:v>0.57085648148148149</c:v>
                </c:pt>
                <c:pt idx="46">
                  <c:v>0.57086805555555553</c:v>
                </c:pt>
                <c:pt idx="47">
                  <c:v>0.57085648148148149</c:v>
                </c:pt>
                <c:pt idx="48">
                  <c:v>0.57087962962962957</c:v>
                </c:pt>
                <c:pt idx="49">
                  <c:v>0.57087962962962957</c:v>
                </c:pt>
                <c:pt idx="50">
                  <c:v>0.57089120370370372</c:v>
                </c:pt>
                <c:pt idx="51">
                  <c:v>0.57089120370370372</c:v>
                </c:pt>
                <c:pt idx="52">
                  <c:v>0.57089120370370372</c:v>
                </c:pt>
                <c:pt idx="53">
                  <c:v>0.57090277777777776</c:v>
                </c:pt>
                <c:pt idx="54">
                  <c:v>0.57090277777777776</c:v>
                </c:pt>
                <c:pt idx="55">
                  <c:v>0.57090277777777776</c:v>
                </c:pt>
                <c:pt idx="56">
                  <c:v>0.57090277777777776</c:v>
                </c:pt>
                <c:pt idx="57">
                  <c:v>0.57090277777777776</c:v>
                </c:pt>
                <c:pt idx="58">
                  <c:v>0.57090277777777776</c:v>
                </c:pt>
                <c:pt idx="59">
                  <c:v>0.57090277777777776</c:v>
                </c:pt>
                <c:pt idx="60">
                  <c:v>0.57090277777777776</c:v>
                </c:pt>
                <c:pt idx="61">
                  <c:v>0.57090277777777776</c:v>
                </c:pt>
                <c:pt idx="62">
                  <c:v>0.57090277777777776</c:v>
                </c:pt>
                <c:pt idx="63">
                  <c:v>0.57090277777777776</c:v>
                </c:pt>
                <c:pt idx="64">
                  <c:v>0.57090277777777776</c:v>
                </c:pt>
                <c:pt idx="65">
                  <c:v>0.57091435185185191</c:v>
                </c:pt>
                <c:pt idx="66">
                  <c:v>0.57091435185185191</c:v>
                </c:pt>
                <c:pt idx="67">
                  <c:v>0.57091435185185191</c:v>
                </c:pt>
                <c:pt idx="68">
                  <c:v>0.57091435185185191</c:v>
                </c:pt>
                <c:pt idx="69">
                  <c:v>0.57091435185185191</c:v>
                </c:pt>
                <c:pt idx="70">
                  <c:v>0.57090277777777776</c:v>
                </c:pt>
                <c:pt idx="71">
                  <c:v>0.57090277777777776</c:v>
                </c:pt>
                <c:pt idx="72">
                  <c:v>0.57090277777777776</c:v>
                </c:pt>
                <c:pt idx="73">
                  <c:v>0.57090277777777776</c:v>
                </c:pt>
                <c:pt idx="74">
                  <c:v>0.57089120370370372</c:v>
                </c:pt>
                <c:pt idx="75">
                  <c:v>0.57089120370370372</c:v>
                </c:pt>
                <c:pt idx="76">
                  <c:v>0.57087962962962957</c:v>
                </c:pt>
                <c:pt idx="77">
                  <c:v>0.57087962962962957</c:v>
                </c:pt>
                <c:pt idx="78">
                  <c:v>0.57086805555555553</c:v>
                </c:pt>
                <c:pt idx="79">
                  <c:v>0.57086805555555553</c:v>
                </c:pt>
                <c:pt idx="80">
                  <c:v>0.57085648148148149</c:v>
                </c:pt>
                <c:pt idx="81">
                  <c:v>0.57084490740740745</c:v>
                </c:pt>
                <c:pt idx="82">
                  <c:v>0.57084490740740745</c:v>
                </c:pt>
                <c:pt idx="83">
                  <c:v>0.5708333333333333</c:v>
                </c:pt>
                <c:pt idx="84">
                  <c:v>0.5708333333333333</c:v>
                </c:pt>
                <c:pt idx="85">
                  <c:v>0.57082175925925926</c:v>
                </c:pt>
                <c:pt idx="86">
                  <c:v>0.57082175925925926</c:v>
                </c:pt>
                <c:pt idx="87">
                  <c:v>0.57081018518518511</c:v>
                </c:pt>
                <c:pt idx="88">
                  <c:v>0.57079861111111108</c:v>
                </c:pt>
                <c:pt idx="89">
                  <c:v>0.57079861111111108</c:v>
                </c:pt>
                <c:pt idx="90">
                  <c:v>0.57078703703703704</c:v>
                </c:pt>
                <c:pt idx="91">
                  <c:v>0.57078703703703704</c:v>
                </c:pt>
                <c:pt idx="92">
                  <c:v>0.570775462962963</c:v>
                </c:pt>
                <c:pt idx="93">
                  <c:v>0.570775462962963</c:v>
                </c:pt>
                <c:pt idx="94">
                  <c:v>0.570775462962963</c:v>
                </c:pt>
                <c:pt idx="95">
                  <c:v>0.57076388888888896</c:v>
                </c:pt>
                <c:pt idx="96">
                  <c:v>0.57075231481481481</c:v>
                </c:pt>
                <c:pt idx="97">
                  <c:v>0.57074074074074077</c:v>
                </c:pt>
                <c:pt idx="98">
                  <c:v>0.57072916666666662</c:v>
                </c:pt>
                <c:pt idx="99">
                  <c:v>0.57071759259259258</c:v>
                </c:pt>
                <c:pt idx="100">
                  <c:v>0.57070601851851854</c:v>
                </c:pt>
                <c:pt idx="101">
                  <c:v>0.57070601851851854</c:v>
                </c:pt>
                <c:pt idx="102">
                  <c:v>0.5706944444444445</c:v>
                </c:pt>
                <c:pt idx="103">
                  <c:v>0.57068287037037035</c:v>
                </c:pt>
                <c:pt idx="104">
                  <c:v>0.57067129629629632</c:v>
                </c:pt>
                <c:pt idx="105">
                  <c:v>0.57065972222222217</c:v>
                </c:pt>
                <c:pt idx="106">
                  <c:v>0.57064814814814813</c:v>
                </c:pt>
                <c:pt idx="107">
                  <c:v>0.57063657407407409</c:v>
                </c:pt>
                <c:pt idx="108">
                  <c:v>0.57063657407407409</c:v>
                </c:pt>
                <c:pt idx="109">
                  <c:v>0.57062500000000005</c:v>
                </c:pt>
                <c:pt idx="110">
                  <c:v>0.5706134259259259</c:v>
                </c:pt>
                <c:pt idx="111">
                  <c:v>0.57060185185185186</c:v>
                </c:pt>
                <c:pt idx="112">
                  <c:v>0.57059027777777771</c:v>
                </c:pt>
                <c:pt idx="113">
                  <c:v>0.57057870370370367</c:v>
                </c:pt>
                <c:pt idx="114">
                  <c:v>0.57057870370370367</c:v>
                </c:pt>
                <c:pt idx="115">
                  <c:v>0.57056712962962963</c:v>
                </c:pt>
                <c:pt idx="116">
                  <c:v>0.57055555555555559</c:v>
                </c:pt>
                <c:pt idx="117">
                  <c:v>0.57054398148148155</c:v>
                </c:pt>
                <c:pt idx="118">
                  <c:v>0.5705324074074074</c:v>
                </c:pt>
                <c:pt idx="119">
                  <c:v>0.5705324074074074</c:v>
                </c:pt>
                <c:pt idx="120">
                  <c:v>0.57052083333333337</c:v>
                </c:pt>
                <c:pt idx="121">
                  <c:v>0.57050925925925922</c:v>
                </c:pt>
                <c:pt idx="122">
                  <c:v>0.57049768518518518</c:v>
                </c:pt>
                <c:pt idx="123">
                  <c:v>0.57049768518518518</c:v>
                </c:pt>
                <c:pt idx="124">
                  <c:v>0.57048611111111114</c:v>
                </c:pt>
                <c:pt idx="125">
                  <c:v>0.5704745370370371</c:v>
                </c:pt>
                <c:pt idx="126">
                  <c:v>0.57046296296296295</c:v>
                </c:pt>
                <c:pt idx="127">
                  <c:v>0.57046296296296295</c:v>
                </c:pt>
                <c:pt idx="128">
                  <c:v>0.57045138888888891</c:v>
                </c:pt>
                <c:pt idx="129">
                  <c:v>0.57043981481481476</c:v>
                </c:pt>
                <c:pt idx="130">
                  <c:v>0.57042824074074072</c:v>
                </c:pt>
                <c:pt idx="131">
                  <c:v>0.57042824074074072</c:v>
                </c:pt>
                <c:pt idx="132">
                  <c:v>0.57041666666666668</c:v>
                </c:pt>
                <c:pt idx="133">
                  <c:v>0.57040509259259264</c:v>
                </c:pt>
                <c:pt idx="134">
                  <c:v>0.57039351851851849</c:v>
                </c:pt>
                <c:pt idx="135">
                  <c:v>0.57039351851851849</c:v>
                </c:pt>
                <c:pt idx="136">
                  <c:v>0.57038194444444446</c:v>
                </c:pt>
                <c:pt idx="137">
                  <c:v>0.57037037037037031</c:v>
                </c:pt>
                <c:pt idx="138">
                  <c:v>0.57037037037037031</c:v>
                </c:pt>
                <c:pt idx="139">
                  <c:v>0.57035879629629627</c:v>
                </c:pt>
                <c:pt idx="140">
                  <c:v>0.57034722222222223</c:v>
                </c:pt>
                <c:pt idx="141">
                  <c:v>0.57034722222222223</c:v>
                </c:pt>
                <c:pt idx="142">
                  <c:v>0.57033564814814819</c:v>
                </c:pt>
                <c:pt idx="143">
                  <c:v>0.57032407407407404</c:v>
                </c:pt>
                <c:pt idx="144">
                  <c:v>0.57032407407407404</c:v>
                </c:pt>
                <c:pt idx="145">
                  <c:v>0.5703125</c:v>
                </c:pt>
                <c:pt idx="146">
                  <c:v>0.57030092592592596</c:v>
                </c:pt>
                <c:pt idx="147">
                  <c:v>0.57028935185185181</c:v>
                </c:pt>
                <c:pt idx="148">
                  <c:v>0.57028935185185181</c:v>
                </c:pt>
                <c:pt idx="149">
                  <c:v>0.57027777777777777</c:v>
                </c:pt>
                <c:pt idx="150">
                  <c:v>0.57026620370370373</c:v>
                </c:pt>
                <c:pt idx="151">
                  <c:v>0.57026620370370373</c:v>
                </c:pt>
                <c:pt idx="152">
                  <c:v>0.57025462962962969</c:v>
                </c:pt>
                <c:pt idx="153">
                  <c:v>0.57025462962962969</c:v>
                </c:pt>
                <c:pt idx="154">
                  <c:v>0.57024305555555554</c:v>
                </c:pt>
                <c:pt idx="155">
                  <c:v>0.57023148148148151</c:v>
                </c:pt>
                <c:pt idx="156">
                  <c:v>0.57023148148148151</c:v>
                </c:pt>
                <c:pt idx="157">
                  <c:v>0.57021990740740736</c:v>
                </c:pt>
                <c:pt idx="158">
                  <c:v>0.57020833333333332</c:v>
                </c:pt>
                <c:pt idx="159">
                  <c:v>0.57020833333333332</c:v>
                </c:pt>
                <c:pt idx="160">
                  <c:v>0.57019675925925928</c:v>
                </c:pt>
                <c:pt idx="161">
                  <c:v>0.57018518518518524</c:v>
                </c:pt>
                <c:pt idx="162">
                  <c:v>0.57018518518518524</c:v>
                </c:pt>
                <c:pt idx="163">
                  <c:v>0.57017361111111109</c:v>
                </c:pt>
                <c:pt idx="164">
                  <c:v>0.57017361111111109</c:v>
                </c:pt>
                <c:pt idx="165">
                  <c:v>0.57016203703703705</c:v>
                </c:pt>
                <c:pt idx="166">
                  <c:v>0.5701504629629629</c:v>
                </c:pt>
                <c:pt idx="167">
                  <c:v>0.5701504629629629</c:v>
                </c:pt>
                <c:pt idx="168">
                  <c:v>0.57013888888888886</c:v>
                </c:pt>
                <c:pt idx="169">
                  <c:v>0.57013888888888886</c:v>
                </c:pt>
                <c:pt idx="170">
                  <c:v>0.57012731481481482</c:v>
                </c:pt>
                <c:pt idx="171">
                  <c:v>0.57012731481481482</c:v>
                </c:pt>
                <c:pt idx="172">
                  <c:v>0.57011574074074078</c:v>
                </c:pt>
                <c:pt idx="173">
                  <c:v>0.57010416666666663</c:v>
                </c:pt>
                <c:pt idx="174">
                  <c:v>0.57010416666666663</c:v>
                </c:pt>
                <c:pt idx="175">
                  <c:v>0.5700925925925926</c:v>
                </c:pt>
                <c:pt idx="176">
                  <c:v>0.5700925925925926</c:v>
                </c:pt>
                <c:pt idx="177">
                  <c:v>0.57008101851851845</c:v>
                </c:pt>
                <c:pt idx="178">
                  <c:v>0.57006944444444441</c:v>
                </c:pt>
                <c:pt idx="179">
                  <c:v>0.57006944444444441</c:v>
                </c:pt>
                <c:pt idx="180">
                  <c:v>0.57005787037037037</c:v>
                </c:pt>
                <c:pt idx="181">
                  <c:v>0.57005787037037037</c:v>
                </c:pt>
                <c:pt idx="182">
                  <c:v>0.57004629629629633</c:v>
                </c:pt>
                <c:pt idx="183">
                  <c:v>0.57004629629629633</c:v>
                </c:pt>
                <c:pt idx="184">
                  <c:v>0.57003472222222229</c:v>
                </c:pt>
                <c:pt idx="185">
                  <c:v>0.57003472222222229</c:v>
                </c:pt>
                <c:pt idx="186">
                  <c:v>0.57002314814814814</c:v>
                </c:pt>
                <c:pt idx="187">
                  <c:v>0.57002314814814814</c:v>
                </c:pt>
                <c:pt idx="188">
                  <c:v>0.5700115740740741</c:v>
                </c:pt>
                <c:pt idx="189">
                  <c:v>0.56999999999999995</c:v>
                </c:pt>
                <c:pt idx="190">
                  <c:v>0.56999999999999995</c:v>
                </c:pt>
                <c:pt idx="191">
                  <c:v>0.56998842592592591</c:v>
                </c:pt>
                <c:pt idx="192">
                  <c:v>0.56998842592592591</c:v>
                </c:pt>
                <c:pt idx="193">
                  <c:v>0.56997685185185187</c:v>
                </c:pt>
                <c:pt idx="194">
                  <c:v>0.56997685185185187</c:v>
                </c:pt>
                <c:pt idx="195">
                  <c:v>0.56996527777777783</c:v>
                </c:pt>
                <c:pt idx="196">
                  <c:v>0.56996527777777783</c:v>
                </c:pt>
                <c:pt idx="197">
                  <c:v>0.56995370370370368</c:v>
                </c:pt>
                <c:pt idx="198">
                  <c:v>0.56995370370370368</c:v>
                </c:pt>
                <c:pt idx="199">
                  <c:v>0.56995370370370368</c:v>
                </c:pt>
                <c:pt idx="200">
                  <c:v>0.56994212962962965</c:v>
                </c:pt>
                <c:pt idx="201">
                  <c:v>0.56994212962962965</c:v>
                </c:pt>
                <c:pt idx="202">
                  <c:v>0.5699305555555555</c:v>
                </c:pt>
                <c:pt idx="203">
                  <c:v>0.56991898148148146</c:v>
                </c:pt>
                <c:pt idx="204">
                  <c:v>0.56991898148148146</c:v>
                </c:pt>
                <c:pt idx="205">
                  <c:v>0.56990740740740742</c:v>
                </c:pt>
                <c:pt idx="206">
                  <c:v>0.56990740740740742</c:v>
                </c:pt>
                <c:pt idx="207">
                  <c:v>0.56989583333333338</c:v>
                </c:pt>
                <c:pt idx="208">
                  <c:v>0.56989583333333338</c:v>
                </c:pt>
                <c:pt idx="209">
                  <c:v>0.56988425925925923</c:v>
                </c:pt>
                <c:pt idx="210">
                  <c:v>0.56988425925925923</c:v>
                </c:pt>
                <c:pt idx="211">
                  <c:v>0.56988425925925923</c:v>
                </c:pt>
                <c:pt idx="212">
                  <c:v>0.56987268518518519</c:v>
                </c:pt>
                <c:pt idx="213">
                  <c:v>0.56987268518518519</c:v>
                </c:pt>
                <c:pt idx="214">
                  <c:v>0.56986111111111104</c:v>
                </c:pt>
                <c:pt idx="215">
                  <c:v>0.56986111111111104</c:v>
                </c:pt>
                <c:pt idx="216">
                  <c:v>0.569849537037037</c:v>
                </c:pt>
                <c:pt idx="217">
                  <c:v>0.569849537037037</c:v>
                </c:pt>
                <c:pt idx="218">
                  <c:v>0.56983796296296296</c:v>
                </c:pt>
                <c:pt idx="219">
                  <c:v>0.56983796296296296</c:v>
                </c:pt>
                <c:pt idx="220">
                  <c:v>0.56982638888888892</c:v>
                </c:pt>
                <c:pt idx="221">
                  <c:v>0.56982638888888892</c:v>
                </c:pt>
                <c:pt idx="222">
                  <c:v>0.56981481481481489</c:v>
                </c:pt>
                <c:pt idx="223">
                  <c:v>0.56981481481481489</c:v>
                </c:pt>
                <c:pt idx="224">
                  <c:v>0.56981481481481489</c:v>
                </c:pt>
                <c:pt idx="225">
                  <c:v>0.56980324074074074</c:v>
                </c:pt>
                <c:pt idx="226">
                  <c:v>0.56980324074074074</c:v>
                </c:pt>
                <c:pt idx="227">
                  <c:v>0.5697916666666667</c:v>
                </c:pt>
                <c:pt idx="228">
                  <c:v>0.5697916666666667</c:v>
                </c:pt>
                <c:pt idx="229">
                  <c:v>0.56978009259259255</c:v>
                </c:pt>
                <c:pt idx="230">
                  <c:v>0.56978009259259255</c:v>
                </c:pt>
                <c:pt idx="231">
                  <c:v>0.56978009259259255</c:v>
                </c:pt>
                <c:pt idx="232">
                  <c:v>0.56976851851851851</c:v>
                </c:pt>
                <c:pt idx="233">
                  <c:v>0.56976851851851851</c:v>
                </c:pt>
                <c:pt idx="234">
                  <c:v>0.56975694444444447</c:v>
                </c:pt>
                <c:pt idx="235">
                  <c:v>0.56975694444444447</c:v>
                </c:pt>
                <c:pt idx="236">
                  <c:v>0.56974537037037043</c:v>
                </c:pt>
                <c:pt idx="237">
                  <c:v>0.56974537037037043</c:v>
                </c:pt>
                <c:pt idx="238">
                  <c:v>0.56974537037037043</c:v>
                </c:pt>
                <c:pt idx="239">
                  <c:v>0.56974537037037043</c:v>
                </c:pt>
                <c:pt idx="240">
                  <c:v>0.56973379629629628</c:v>
                </c:pt>
                <c:pt idx="241">
                  <c:v>0.56973379629629628</c:v>
                </c:pt>
                <c:pt idx="242">
                  <c:v>0.56972222222222224</c:v>
                </c:pt>
                <c:pt idx="243">
                  <c:v>0.56972222222222224</c:v>
                </c:pt>
                <c:pt idx="244">
                  <c:v>0.56972222222222224</c:v>
                </c:pt>
                <c:pt idx="245">
                  <c:v>0.56971064814814809</c:v>
                </c:pt>
                <c:pt idx="246">
                  <c:v>0.56971064814814809</c:v>
                </c:pt>
                <c:pt idx="247">
                  <c:v>0.56969907407407405</c:v>
                </c:pt>
                <c:pt idx="248">
                  <c:v>0.56969907407407405</c:v>
                </c:pt>
                <c:pt idx="249">
                  <c:v>0.56969907407407405</c:v>
                </c:pt>
                <c:pt idx="250">
                  <c:v>0.56969907407407405</c:v>
                </c:pt>
                <c:pt idx="251">
                  <c:v>0.56968750000000001</c:v>
                </c:pt>
                <c:pt idx="252">
                  <c:v>0.56968750000000001</c:v>
                </c:pt>
                <c:pt idx="253">
                  <c:v>0.56967592592592597</c:v>
                </c:pt>
                <c:pt idx="254">
                  <c:v>0.56967592592592597</c:v>
                </c:pt>
                <c:pt idx="255">
                  <c:v>0.56967592592592597</c:v>
                </c:pt>
                <c:pt idx="256">
                  <c:v>0.56967592592592597</c:v>
                </c:pt>
                <c:pt idx="257">
                  <c:v>0.56966435185185182</c:v>
                </c:pt>
                <c:pt idx="258">
                  <c:v>0.56966435185185182</c:v>
                </c:pt>
                <c:pt idx="259">
                  <c:v>0.56965277777777779</c:v>
                </c:pt>
                <c:pt idx="260">
                  <c:v>0.56965277777777779</c:v>
                </c:pt>
                <c:pt idx="261">
                  <c:v>0.56965277777777779</c:v>
                </c:pt>
                <c:pt idx="262">
                  <c:v>0.56964120370370364</c:v>
                </c:pt>
                <c:pt idx="263">
                  <c:v>0.56964120370370364</c:v>
                </c:pt>
                <c:pt idx="264">
                  <c:v>0.56964120370370364</c:v>
                </c:pt>
                <c:pt idx="265">
                  <c:v>0.56964120370370364</c:v>
                </c:pt>
                <c:pt idx="266">
                  <c:v>0.56964120370370364</c:v>
                </c:pt>
                <c:pt idx="267">
                  <c:v>0.5696296296296296</c:v>
                </c:pt>
                <c:pt idx="268">
                  <c:v>0.5696296296296296</c:v>
                </c:pt>
                <c:pt idx="269">
                  <c:v>0.5696296296296296</c:v>
                </c:pt>
                <c:pt idx="270">
                  <c:v>0.5696296296296296</c:v>
                </c:pt>
                <c:pt idx="271">
                  <c:v>0.56961805555555556</c:v>
                </c:pt>
                <c:pt idx="272">
                  <c:v>0.56961805555555556</c:v>
                </c:pt>
                <c:pt idx="273">
                  <c:v>0.56961805555555556</c:v>
                </c:pt>
                <c:pt idx="274">
                  <c:v>0.56961805555555556</c:v>
                </c:pt>
                <c:pt idx="275">
                  <c:v>0.56960648148148152</c:v>
                </c:pt>
                <c:pt idx="276">
                  <c:v>0.56960648148148152</c:v>
                </c:pt>
                <c:pt idx="277">
                  <c:v>0.56960648148148152</c:v>
                </c:pt>
                <c:pt idx="278">
                  <c:v>0.56960648148148152</c:v>
                </c:pt>
                <c:pt idx="279">
                  <c:v>0.56959490740740748</c:v>
                </c:pt>
                <c:pt idx="280">
                  <c:v>0.56959490740740748</c:v>
                </c:pt>
                <c:pt idx="281">
                  <c:v>0.56959490740740748</c:v>
                </c:pt>
                <c:pt idx="282">
                  <c:v>0.56959490740740748</c:v>
                </c:pt>
                <c:pt idx="283">
                  <c:v>0.56959490740740748</c:v>
                </c:pt>
                <c:pt idx="284">
                  <c:v>0.56959490740740748</c:v>
                </c:pt>
                <c:pt idx="285">
                  <c:v>0.56958333333333333</c:v>
                </c:pt>
                <c:pt idx="286">
                  <c:v>0.56958333333333333</c:v>
                </c:pt>
                <c:pt idx="287">
                  <c:v>0.56958333333333333</c:v>
                </c:pt>
                <c:pt idx="288">
                  <c:v>0.56958333333333333</c:v>
                </c:pt>
                <c:pt idx="289">
                  <c:v>0.56958333333333333</c:v>
                </c:pt>
                <c:pt idx="290">
                  <c:v>0.56957175925925929</c:v>
                </c:pt>
                <c:pt idx="291">
                  <c:v>0.56957175925925929</c:v>
                </c:pt>
                <c:pt idx="292">
                  <c:v>0.56957175925925929</c:v>
                </c:pt>
                <c:pt idx="293">
                  <c:v>0.56957175925925929</c:v>
                </c:pt>
                <c:pt idx="294">
                  <c:v>0.56957175925925929</c:v>
                </c:pt>
                <c:pt idx="295">
                  <c:v>0.56957175925925929</c:v>
                </c:pt>
                <c:pt idx="296">
                  <c:v>0.56957175925925929</c:v>
                </c:pt>
                <c:pt idx="297">
                  <c:v>0.56956018518518514</c:v>
                </c:pt>
                <c:pt idx="298">
                  <c:v>0.56956018518518514</c:v>
                </c:pt>
                <c:pt idx="299">
                  <c:v>0.56956018518518514</c:v>
                </c:pt>
                <c:pt idx="300">
                  <c:v>0.56956018518518514</c:v>
                </c:pt>
                <c:pt idx="301">
                  <c:v>0.56956018518518514</c:v>
                </c:pt>
                <c:pt idx="302">
                  <c:v>0.5695486111111111</c:v>
                </c:pt>
                <c:pt idx="303">
                  <c:v>0.5695486111111111</c:v>
                </c:pt>
                <c:pt idx="304">
                  <c:v>0.5695486111111111</c:v>
                </c:pt>
                <c:pt idx="305">
                  <c:v>0.5695486111111111</c:v>
                </c:pt>
                <c:pt idx="306">
                  <c:v>0.5695486111111111</c:v>
                </c:pt>
                <c:pt idx="307">
                  <c:v>0.5695486111111111</c:v>
                </c:pt>
                <c:pt idx="308">
                  <c:v>0.5695486111111111</c:v>
                </c:pt>
                <c:pt idx="309">
                  <c:v>0.5695486111111111</c:v>
                </c:pt>
                <c:pt idx="310">
                  <c:v>0.5695486111111111</c:v>
                </c:pt>
                <c:pt idx="311">
                  <c:v>0.56953703703703706</c:v>
                </c:pt>
                <c:pt idx="312">
                  <c:v>0.56953703703703706</c:v>
                </c:pt>
                <c:pt idx="313">
                  <c:v>0.56953703703703706</c:v>
                </c:pt>
                <c:pt idx="314">
                  <c:v>0.56953703703703706</c:v>
                </c:pt>
                <c:pt idx="315">
                  <c:v>0.56953703703703706</c:v>
                </c:pt>
                <c:pt idx="316">
                  <c:v>0.56953703703703706</c:v>
                </c:pt>
                <c:pt idx="317">
                  <c:v>0.56953703703703706</c:v>
                </c:pt>
                <c:pt idx="318">
                  <c:v>0.56953703703703706</c:v>
                </c:pt>
                <c:pt idx="319">
                  <c:v>0.56952546296296302</c:v>
                </c:pt>
                <c:pt idx="320">
                  <c:v>0.56952546296296302</c:v>
                </c:pt>
                <c:pt idx="321">
                  <c:v>0.56952546296296302</c:v>
                </c:pt>
                <c:pt idx="322">
                  <c:v>0.56952546296296302</c:v>
                </c:pt>
                <c:pt idx="323">
                  <c:v>0.56952546296296302</c:v>
                </c:pt>
                <c:pt idx="324">
                  <c:v>0.56952546296296302</c:v>
                </c:pt>
                <c:pt idx="325">
                  <c:v>0.56952546296296302</c:v>
                </c:pt>
                <c:pt idx="326">
                  <c:v>0.56952546296296302</c:v>
                </c:pt>
                <c:pt idx="327">
                  <c:v>0.56952546296296302</c:v>
                </c:pt>
                <c:pt idx="328">
                  <c:v>0.56952546296296302</c:v>
                </c:pt>
                <c:pt idx="329">
                  <c:v>0.56952546296296302</c:v>
                </c:pt>
                <c:pt idx="330">
                  <c:v>0.56951388888888888</c:v>
                </c:pt>
                <c:pt idx="331">
                  <c:v>0.56951388888888888</c:v>
                </c:pt>
                <c:pt idx="332">
                  <c:v>0.56951388888888888</c:v>
                </c:pt>
                <c:pt idx="333">
                  <c:v>0.56951388888888888</c:v>
                </c:pt>
                <c:pt idx="334">
                  <c:v>0.56951388888888888</c:v>
                </c:pt>
                <c:pt idx="335">
                  <c:v>0.56951388888888888</c:v>
                </c:pt>
                <c:pt idx="336">
                  <c:v>0.56951388888888888</c:v>
                </c:pt>
                <c:pt idx="337">
                  <c:v>0.56951388888888888</c:v>
                </c:pt>
                <c:pt idx="338">
                  <c:v>0.56951388888888888</c:v>
                </c:pt>
                <c:pt idx="339">
                  <c:v>0.56951388888888888</c:v>
                </c:pt>
                <c:pt idx="340">
                  <c:v>0.56951388888888888</c:v>
                </c:pt>
                <c:pt idx="341">
                  <c:v>0.56951388888888888</c:v>
                </c:pt>
                <c:pt idx="342">
                  <c:v>0.56951388888888888</c:v>
                </c:pt>
                <c:pt idx="343">
                  <c:v>0.56951388888888888</c:v>
                </c:pt>
                <c:pt idx="344">
                  <c:v>0.56950231481481484</c:v>
                </c:pt>
                <c:pt idx="345">
                  <c:v>0.56950231481481484</c:v>
                </c:pt>
                <c:pt idx="346">
                  <c:v>0.56950231481481484</c:v>
                </c:pt>
                <c:pt idx="347">
                  <c:v>0.56950231481481484</c:v>
                </c:pt>
                <c:pt idx="348">
                  <c:v>0.56950231481481484</c:v>
                </c:pt>
                <c:pt idx="349">
                  <c:v>0.56950231481481484</c:v>
                </c:pt>
                <c:pt idx="350">
                  <c:v>0.56950231481481484</c:v>
                </c:pt>
                <c:pt idx="351">
                  <c:v>0.56950231481481484</c:v>
                </c:pt>
                <c:pt idx="352">
                  <c:v>0.56950231481481484</c:v>
                </c:pt>
                <c:pt idx="353">
                  <c:v>0.56950231481481484</c:v>
                </c:pt>
                <c:pt idx="354">
                  <c:v>0.56950231481481484</c:v>
                </c:pt>
                <c:pt idx="355">
                  <c:v>0.56950231481481484</c:v>
                </c:pt>
                <c:pt idx="356">
                  <c:v>0.56950231481481484</c:v>
                </c:pt>
                <c:pt idx="357">
                  <c:v>0.56950231481481484</c:v>
                </c:pt>
                <c:pt idx="358">
                  <c:v>0.56950231481481484</c:v>
                </c:pt>
                <c:pt idx="359">
                  <c:v>0.56949074074074069</c:v>
                </c:pt>
                <c:pt idx="360">
                  <c:v>0.56949074074074069</c:v>
                </c:pt>
                <c:pt idx="361">
                  <c:v>0.56949074074074069</c:v>
                </c:pt>
                <c:pt idx="362">
                  <c:v>0.56949074074074069</c:v>
                </c:pt>
                <c:pt idx="363">
                  <c:v>0.56949074074074069</c:v>
                </c:pt>
                <c:pt idx="364">
                  <c:v>0.56949074074074069</c:v>
                </c:pt>
                <c:pt idx="365">
                  <c:v>0.56949074074074069</c:v>
                </c:pt>
                <c:pt idx="366">
                  <c:v>0.56949074074074069</c:v>
                </c:pt>
                <c:pt idx="367">
                  <c:v>0.56949074074074069</c:v>
                </c:pt>
                <c:pt idx="368">
                  <c:v>0.56949074074074069</c:v>
                </c:pt>
                <c:pt idx="369">
                  <c:v>0.56949074074074069</c:v>
                </c:pt>
                <c:pt idx="370">
                  <c:v>0.56949074074074069</c:v>
                </c:pt>
                <c:pt idx="371">
                  <c:v>0.56949074074074069</c:v>
                </c:pt>
                <c:pt idx="372">
                  <c:v>0.56949074074074069</c:v>
                </c:pt>
                <c:pt idx="373">
                  <c:v>0.56949074074074069</c:v>
                </c:pt>
                <c:pt idx="374">
                  <c:v>0.56949074074074069</c:v>
                </c:pt>
                <c:pt idx="375">
                  <c:v>0.56947916666666665</c:v>
                </c:pt>
                <c:pt idx="376">
                  <c:v>0.56947916666666665</c:v>
                </c:pt>
                <c:pt idx="377">
                  <c:v>0.56947916666666665</c:v>
                </c:pt>
                <c:pt idx="378">
                  <c:v>0.56947916666666665</c:v>
                </c:pt>
                <c:pt idx="379">
                  <c:v>0.56947916666666665</c:v>
                </c:pt>
                <c:pt idx="380">
                  <c:v>0.56947916666666665</c:v>
                </c:pt>
                <c:pt idx="381">
                  <c:v>0.56947916666666665</c:v>
                </c:pt>
                <c:pt idx="382">
                  <c:v>0.56947916666666665</c:v>
                </c:pt>
                <c:pt idx="383">
                  <c:v>0.56947916666666665</c:v>
                </c:pt>
                <c:pt idx="384">
                  <c:v>0.56947916666666665</c:v>
                </c:pt>
                <c:pt idx="385">
                  <c:v>0.56947916666666665</c:v>
                </c:pt>
                <c:pt idx="386">
                  <c:v>0.56947916666666665</c:v>
                </c:pt>
                <c:pt idx="387">
                  <c:v>0.56947916666666665</c:v>
                </c:pt>
                <c:pt idx="388">
                  <c:v>0.56947916666666665</c:v>
                </c:pt>
                <c:pt idx="389">
                  <c:v>0.56947916666666665</c:v>
                </c:pt>
                <c:pt idx="390">
                  <c:v>0.56947916666666665</c:v>
                </c:pt>
                <c:pt idx="391">
                  <c:v>0.56947916666666665</c:v>
                </c:pt>
                <c:pt idx="392">
                  <c:v>0.56947916666666665</c:v>
                </c:pt>
                <c:pt idx="393">
                  <c:v>0.56947916666666665</c:v>
                </c:pt>
                <c:pt idx="394">
                  <c:v>0.56947916666666665</c:v>
                </c:pt>
                <c:pt idx="395">
                  <c:v>0.56947916666666665</c:v>
                </c:pt>
                <c:pt idx="396">
                  <c:v>0.56947916666666665</c:v>
                </c:pt>
                <c:pt idx="397">
                  <c:v>0.56947916666666665</c:v>
                </c:pt>
                <c:pt idx="398">
                  <c:v>0.56947916666666665</c:v>
                </c:pt>
                <c:pt idx="399">
                  <c:v>0.56946759259259261</c:v>
                </c:pt>
                <c:pt idx="400">
                  <c:v>0.56946759259259261</c:v>
                </c:pt>
                <c:pt idx="401">
                  <c:v>0.56946759259259261</c:v>
                </c:pt>
                <c:pt idx="402">
                  <c:v>0.56946759259259261</c:v>
                </c:pt>
                <c:pt idx="403">
                  <c:v>0.56946759259259261</c:v>
                </c:pt>
                <c:pt idx="404">
                  <c:v>0.56946759259259261</c:v>
                </c:pt>
                <c:pt idx="405">
                  <c:v>0.56946759259259261</c:v>
                </c:pt>
                <c:pt idx="406">
                  <c:v>0.56946759259259261</c:v>
                </c:pt>
                <c:pt idx="407">
                  <c:v>0.56946759259259261</c:v>
                </c:pt>
                <c:pt idx="408">
                  <c:v>0.56946759259259261</c:v>
                </c:pt>
                <c:pt idx="409">
                  <c:v>0.56946759259259261</c:v>
                </c:pt>
                <c:pt idx="410">
                  <c:v>0.56946759259259261</c:v>
                </c:pt>
                <c:pt idx="411">
                  <c:v>0.56946759259259261</c:v>
                </c:pt>
                <c:pt idx="412">
                  <c:v>0.56946759259259261</c:v>
                </c:pt>
                <c:pt idx="413">
                  <c:v>0.56946759259259261</c:v>
                </c:pt>
                <c:pt idx="414">
                  <c:v>0.56946759259259261</c:v>
                </c:pt>
                <c:pt idx="415">
                  <c:v>0.56946759259259261</c:v>
                </c:pt>
                <c:pt idx="416">
                  <c:v>0.56946759259259261</c:v>
                </c:pt>
                <c:pt idx="417">
                  <c:v>0.56946759259259261</c:v>
                </c:pt>
                <c:pt idx="418">
                  <c:v>0.56946759259259261</c:v>
                </c:pt>
                <c:pt idx="419">
                  <c:v>0.56946759259259261</c:v>
                </c:pt>
                <c:pt idx="420">
                  <c:v>0.56947916666666665</c:v>
                </c:pt>
                <c:pt idx="421">
                  <c:v>0.56947916666666665</c:v>
                </c:pt>
                <c:pt idx="422">
                  <c:v>0.56947916666666665</c:v>
                </c:pt>
                <c:pt idx="423">
                  <c:v>0.56947916666666665</c:v>
                </c:pt>
                <c:pt idx="424">
                  <c:v>0.56947916666666665</c:v>
                </c:pt>
                <c:pt idx="425">
                  <c:v>0.56947916666666665</c:v>
                </c:pt>
                <c:pt idx="426">
                  <c:v>0.56947916666666665</c:v>
                </c:pt>
                <c:pt idx="427">
                  <c:v>0.56947916666666665</c:v>
                </c:pt>
                <c:pt idx="428">
                  <c:v>0.56947916666666665</c:v>
                </c:pt>
                <c:pt idx="429">
                  <c:v>0.56947916666666665</c:v>
                </c:pt>
                <c:pt idx="430">
                  <c:v>0.56947916666666665</c:v>
                </c:pt>
                <c:pt idx="431">
                  <c:v>0.56947916666666665</c:v>
                </c:pt>
                <c:pt idx="432">
                  <c:v>0.56947916666666665</c:v>
                </c:pt>
                <c:pt idx="433">
                  <c:v>0.56949074074074069</c:v>
                </c:pt>
                <c:pt idx="434">
                  <c:v>0.56949074074074069</c:v>
                </c:pt>
                <c:pt idx="435">
                  <c:v>0.56949074074074069</c:v>
                </c:pt>
                <c:pt idx="436">
                  <c:v>0.56949074074074069</c:v>
                </c:pt>
                <c:pt idx="437">
                  <c:v>0.56949074074074069</c:v>
                </c:pt>
                <c:pt idx="438">
                  <c:v>0.56949074074074069</c:v>
                </c:pt>
                <c:pt idx="439">
                  <c:v>0.56949074074074069</c:v>
                </c:pt>
                <c:pt idx="440">
                  <c:v>0.56949074074074069</c:v>
                </c:pt>
                <c:pt idx="441">
                  <c:v>0.56950231481481484</c:v>
                </c:pt>
                <c:pt idx="442">
                  <c:v>0.56950231481481484</c:v>
                </c:pt>
                <c:pt idx="443">
                  <c:v>0.56950231481481484</c:v>
                </c:pt>
                <c:pt idx="444">
                  <c:v>0.56950231481481484</c:v>
                </c:pt>
                <c:pt idx="445">
                  <c:v>0.56950231481481484</c:v>
                </c:pt>
                <c:pt idx="446">
                  <c:v>0.56950231481481484</c:v>
                </c:pt>
                <c:pt idx="447">
                  <c:v>0.56950231481481484</c:v>
                </c:pt>
                <c:pt idx="448">
                  <c:v>0.56950231481481484</c:v>
                </c:pt>
                <c:pt idx="449">
                  <c:v>0.56951388888888888</c:v>
                </c:pt>
                <c:pt idx="450">
                  <c:v>0.56951388888888888</c:v>
                </c:pt>
                <c:pt idx="451">
                  <c:v>0.56951388888888888</c:v>
                </c:pt>
                <c:pt idx="452">
                  <c:v>0.56951388888888888</c:v>
                </c:pt>
                <c:pt idx="453">
                  <c:v>0.56951388888888888</c:v>
                </c:pt>
                <c:pt idx="454">
                  <c:v>0.56952546296296302</c:v>
                </c:pt>
                <c:pt idx="455">
                  <c:v>0.56952546296296302</c:v>
                </c:pt>
                <c:pt idx="456">
                  <c:v>0.56952546296296302</c:v>
                </c:pt>
                <c:pt idx="457">
                  <c:v>0.56952546296296302</c:v>
                </c:pt>
                <c:pt idx="458">
                  <c:v>0.56952546296296302</c:v>
                </c:pt>
                <c:pt idx="459">
                  <c:v>0.56953703703703706</c:v>
                </c:pt>
                <c:pt idx="460">
                  <c:v>0.56953703703703706</c:v>
                </c:pt>
                <c:pt idx="461">
                  <c:v>0.56953703703703706</c:v>
                </c:pt>
                <c:pt idx="462">
                  <c:v>0.56953703703703706</c:v>
                </c:pt>
                <c:pt idx="463">
                  <c:v>0.56953703703703706</c:v>
                </c:pt>
                <c:pt idx="464">
                  <c:v>0.5695486111111111</c:v>
                </c:pt>
                <c:pt idx="465">
                  <c:v>0.5695486111111111</c:v>
                </c:pt>
                <c:pt idx="466">
                  <c:v>0.5695486111111111</c:v>
                </c:pt>
                <c:pt idx="467">
                  <c:v>0.56956018518518514</c:v>
                </c:pt>
                <c:pt idx="468">
                  <c:v>0.56956018518518514</c:v>
                </c:pt>
                <c:pt idx="469">
                  <c:v>0.56956018518518514</c:v>
                </c:pt>
                <c:pt idx="470">
                  <c:v>0.56956018518518514</c:v>
                </c:pt>
                <c:pt idx="471">
                  <c:v>0.56957175925925929</c:v>
                </c:pt>
                <c:pt idx="472">
                  <c:v>0.56957175925925929</c:v>
                </c:pt>
                <c:pt idx="473">
                  <c:v>0.56957175925925929</c:v>
                </c:pt>
                <c:pt idx="474">
                  <c:v>0.56957175925925929</c:v>
                </c:pt>
                <c:pt idx="475">
                  <c:v>0.56958333333333333</c:v>
                </c:pt>
                <c:pt idx="476">
                  <c:v>0.56958333333333333</c:v>
                </c:pt>
                <c:pt idx="477">
                  <c:v>0.56958333333333333</c:v>
                </c:pt>
                <c:pt idx="478">
                  <c:v>0.56959490740740748</c:v>
                </c:pt>
                <c:pt idx="479">
                  <c:v>0.56959490740740748</c:v>
                </c:pt>
                <c:pt idx="480">
                  <c:v>0.56959490740740748</c:v>
                </c:pt>
                <c:pt idx="481">
                  <c:v>0.56960648148148152</c:v>
                </c:pt>
                <c:pt idx="482">
                  <c:v>0.56960648148148152</c:v>
                </c:pt>
                <c:pt idx="483">
                  <c:v>0.56960648148148152</c:v>
                </c:pt>
                <c:pt idx="484">
                  <c:v>0.56961805555555556</c:v>
                </c:pt>
                <c:pt idx="485">
                  <c:v>0.56961805555555556</c:v>
                </c:pt>
                <c:pt idx="486">
                  <c:v>0.56961805555555556</c:v>
                </c:pt>
                <c:pt idx="487">
                  <c:v>0.5696296296296296</c:v>
                </c:pt>
                <c:pt idx="488">
                  <c:v>0.5696296296296296</c:v>
                </c:pt>
                <c:pt idx="489">
                  <c:v>0.5696296296296296</c:v>
                </c:pt>
                <c:pt idx="490">
                  <c:v>0.56964120370370364</c:v>
                </c:pt>
                <c:pt idx="491">
                  <c:v>0.56964120370370364</c:v>
                </c:pt>
                <c:pt idx="492">
                  <c:v>0.56965277777777779</c:v>
                </c:pt>
                <c:pt idx="493">
                  <c:v>0.56965277777777779</c:v>
                </c:pt>
                <c:pt idx="494">
                  <c:v>0.56965277777777779</c:v>
                </c:pt>
                <c:pt idx="495">
                  <c:v>0.56966435185185182</c:v>
                </c:pt>
                <c:pt idx="496">
                  <c:v>0.56966435185185182</c:v>
                </c:pt>
                <c:pt idx="497">
                  <c:v>0.56967592592592597</c:v>
                </c:pt>
                <c:pt idx="498">
                  <c:v>0.56967592592592597</c:v>
                </c:pt>
                <c:pt idx="499">
                  <c:v>0.56967592592592597</c:v>
                </c:pt>
                <c:pt idx="500">
                  <c:v>0.56968750000000001</c:v>
                </c:pt>
                <c:pt idx="501">
                  <c:v>0.56968750000000001</c:v>
                </c:pt>
                <c:pt idx="502">
                  <c:v>0.56968750000000001</c:v>
                </c:pt>
                <c:pt idx="503">
                  <c:v>0.56969907407407405</c:v>
                </c:pt>
                <c:pt idx="504">
                  <c:v>0.56969907407407405</c:v>
                </c:pt>
                <c:pt idx="505">
                  <c:v>0.56971064814814809</c:v>
                </c:pt>
                <c:pt idx="506">
                  <c:v>0.56971064814814809</c:v>
                </c:pt>
                <c:pt idx="507">
                  <c:v>0.56972222222222224</c:v>
                </c:pt>
                <c:pt idx="508">
                  <c:v>0.56972222222222224</c:v>
                </c:pt>
                <c:pt idx="509">
                  <c:v>0.56973379629629628</c:v>
                </c:pt>
                <c:pt idx="510">
                  <c:v>0.56973379629629628</c:v>
                </c:pt>
                <c:pt idx="511">
                  <c:v>0.56974537037037043</c:v>
                </c:pt>
                <c:pt idx="512">
                  <c:v>0.56974537037037043</c:v>
                </c:pt>
                <c:pt idx="513">
                  <c:v>0.56974537037037043</c:v>
                </c:pt>
                <c:pt idx="514">
                  <c:v>0.56975694444444447</c:v>
                </c:pt>
                <c:pt idx="515">
                  <c:v>0.56975694444444447</c:v>
                </c:pt>
                <c:pt idx="516">
                  <c:v>0.56976851851851851</c:v>
                </c:pt>
                <c:pt idx="517">
                  <c:v>0.56976851851851851</c:v>
                </c:pt>
                <c:pt idx="518">
                  <c:v>0.56978009259259255</c:v>
                </c:pt>
                <c:pt idx="519">
                  <c:v>0.56978009259259255</c:v>
                </c:pt>
                <c:pt idx="520">
                  <c:v>0.5697916666666667</c:v>
                </c:pt>
                <c:pt idx="521">
                  <c:v>0.5697916666666667</c:v>
                </c:pt>
                <c:pt idx="522">
                  <c:v>0.56980324074074074</c:v>
                </c:pt>
                <c:pt idx="523">
                  <c:v>0.56980324074074074</c:v>
                </c:pt>
                <c:pt idx="524">
                  <c:v>0.56981481481481489</c:v>
                </c:pt>
                <c:pt idx="525">
                  <c:v>0.56981481481481489</c:v>
                </c:pt>
                <c:pt idx="526">
                  <c:v>0.56982638888888892</c:v>
                </c:pt>
                <c:pt idx="527">
                  <c:v>0.56982638888888892</c:v>
                </c:pt>
                <c:pt idx="528">
                  <c:v>0.56983796296296296</c:v>
                </c:pt>
                <c:pt idx="529">
                  <c:v>0.56983796296296296</c:v>
                </c:pt>
                <c:pt idx="530">
                  <c:v>0.569849537037037</c:v>
                </c:pt>
                <c:pt idx="531">
                  <c:v>0.569849537037037</c:v>
                </c:pt>
                <c:pt idx="532">
                  <c:v>0.569849537037037</c:v>
                </c:pt>
                <c:pt idx="533">
                  <c:v>0.56986111111111104</c:v>
                </c:pt>
                <c:pt idx="534">
                  <c:v>0.56986111111111104</c:v>
                </c:pt>
                <c:pt idx="535">
                  <c:v>0.56987268518518519</c:v>
                </c:pt>
                <c:pt idx="536">
                  <c:v>0.56987268518518519</c:v>
                </c:pt>
                <c:pt idx="537">
                  <c:v>0.56988425925925923</c:v>
                </c:pt>
                <c:pt idx="538">
                  <c:v>0.56988425925925923</c:v>
                </c:pt>
                <c:pt idx="539">
                  <c:v>0.56989583333333338</c:v>
                </c:pt>
                <c:pt idx="540">
                  <c:v>0.56989583333333338</c:v>
                </c:pt>
                <c:pt idx="541">
                  <c:v>0.56990740740740742</c:v>
                </c:pt>
                <c:pt idx="542">
                  <c:v>0.56991898148148146</c:v>
                </c:pt>
                <c:pt idx="543">
                  <c:v>0.56991898148148146</c:v>
                </c:pt>
                <c:pt idx="544">
                  <c:v>0.5699305555555555</c:v>
                </c:pt>
                <c:pt idx="545">
                  <c:v>0.5699305555555555</c:v>
                </c:pt>
                <c:pt idx="546">
                  <c:v>0.56994212962962965</c:v>
                </c:pt>
                <c:pt idx="547">
                  <c:v>0.56994212962962965</c:v>
                </c:pt>
                <c:pt idx="548">
                  <c:v>0.56995370370370368</c:v>
                </c:pt>
                <c:pt idx="549">
                  <c:v>0.56995370370370368</c:v>
                </c:pt>
                <c:pt idx="550">
                  <c:v>0.56996527777777783</c:v>
                </c:pt>
                <c:pt idx="551">
                  <c:v>0.56997685185185187</c:v>
                </c:pt>
                <c:pt idx="552">
                  <c:v>0.56997685185185187</c:v>
                </c:pt>
                <c:pt idx="553">
                  <c:v>0.56998842592592591</c:v>
                </c:pt>
                <c:pt idx="554">
                  <c:v>0.56998842592592591</c:v>
                </c:pt>
                <c:pt idx="555">
                  <c:v>0.56999999999999995</c:v>
                </c:pt>
                <c:pt idx="556">
                  <c:v>0.56999999999999995</c:v>
                </c:pt>
                <c:pt idx="557">
                  <c:v>0.5700115740740741</c:v>
                </c:pt>
                <c:pt idx="558">
                  <c:v>0.57002314814814814</c:v>
                </c:pt>
                <c:pt idx="559">
                  <c:v>0.57002314814814814</c:v>
                </c:pt>
                <c:pt idx="560">
                  <c:v>0.57003472222222229</c:v>
                </c:pt>
                <c:pt idx="561">
                  <c:v>0.57003472222222229</c:v>
                </c:pt>
                <c:pt idx="562">
                  <c:v>0.57004629629629633</c:v>
                </c:pt>
                <c:pt idx="563">
                  <c:v>0.57005787037037037</c:v>
                </c:pt>
                <c:pt idx="564">
                  <c:v>0.57005787037037037</c:v>
                </c:pt>
                <c:pt idx="565">
                  <c:v>0.57006944444444441</c:v>
                </c:pt>
                <c:pt idx="566">
                  <c:v>0.57006944444444441</c:v>
                </c:pt>
                <c:pt idx="567">
                  <c:v>0.57008101851851845</c:v>
                </c:pt>
                <c:pt idx="568">
                  <c:v>0.5700925925925926</c:v>
                </c:pt>
                <c:pt idx="569">
                  <c:v>0.5700925925925926</c:v>
                </c:pt>
                <c:pt idx="570">
                  <c:v>0.57010416666666663</c:v>
                </c:pt>
                <c:pt idx="571">
                  <c:v>0.57010416666666663</c:v>
                </c:pt>
                <c:pt idx="572">
                  <c:v>0.57011574074074078</c:v>
                </c:pt>
                <c:pt idx="573">
                  <c:v>0.57012731481481482</c:v>
                </c:pt>
                <c:pt idx="574">
                  <c:v>0.57012731481481482</c:v>
                </c:pt>
                <c:pt idx="575">
                  <c:v>0.57013888888888886</c:v>
                </c:pt>
                <c:pt idx="576">
                  <c:v>0.5701504629629629</c:v>
                </c:pt>
                <c:pt idx="577">
                  <c:v>0.5701504629629629</c:v>
                </c:pt>
                <c:pt idx="578">
                  <c:v>0.57016203703703705</c:v>
                </c:pt>
                <c:pt idx="579">
                  <c:v>0.57017361111111109</c:v>
                </c:pt>
                <c:pt idx="580">
                  <c:v>0.57017361111111109</c:v>
                </c:pt>
                <c:pt idx="581">
                  <c:v>0.57018518518518524</c:v>
                </c:pt>
                <c:pt idx="582">
                  <c:v>0.57019675925925928</c:v>
                </c:pt>
                <c:pt idx="583">
                  <c:v>0.57019675925925928</c:v>
                </c:pt>
                <c:pt idx="584">
                  <c:v>0.57020833333333332</c:v>
                </c:pt>
                <c:pt idx="585">
                  <c:v>0.57021990740740736</c:v>
                </c:pt>
                <c:pt idx="586">
                  <c:v>0.57021990740740736</c:v>
                </c:pt>
                <c:pt idx="587">
                  <c:v>0.57023148148148151</c:v>
                </c:pt>
                <c:pt idx="588">
                  <c:v>0.57024305555555554</c:v>
                </c:pt>
                <c:pt idx="589">
                  <c:v>0.57024305555555554</c:v>
                </c:pt>
                <c:pt idx="590">
                  <c:v>0.57025462962962969</c:v>
                </c:pt>
                <c:pt idx="591">
                  <c:v>0.57026620370370373</c:v>
                </c:pt>
                <c:pt idx="592">
                  <c:v>0.57026620370370373</c:v>
                </c:pt>
                <c:pt idx="593">
                  <c:v>0.57027777777777777</c:v>
                </c:pt>
                <c:pt idx="594">
                  <c:v>0.57028935185185181</c:v>
                </c:pt>
                <c:pt idx="595">
                  <c:v>0.57030092592592596</c:v>
                </c:pt>
                <c:pt idx="596">
                  <c:v>0.57030092592592596</c:v>
                </c:pt>
                <c:pt idx="597">
                  <c:v>0.5703125</c:v>
                </c:pt>
                <c:pt idx="598">
                  <c:v>0.57032407407407404</c:v>
                </c:pt>
                <c:pt idx="599">
                  <c:v>0.57032407407407404</c:v>
                </c:pt>
                <c:pt idx="600">
                  <c:v>0.57033564814814819</c:v>
                </c:pt>
                <c:pt idx="601">
                  <c:v>0.57034722222222223</c:v>
                </c:pt>
                <c:pt idx="602">
                  <c:v>0.57035879629629627</c:v>
                </c:pt>
                <c:pt idx="603">
                  <c:v>0.57035879629629627</c:v>
                </c:pt>
                <c:pt idx="604">
                  <c:v>0.57037037037037031</c:v>
                </c:pt>
                <c:pt idx="605">
                  <c:v>0.57038194444444446</c:v>
                </c:pt>
                <c:pt idx="606">
                  <c:v>0.57039351851851849</c:v>
                </c:pt>
                <c:pt idx="607">
                  <c:v>0.57039351851851849</c:v>
                </c:pt>
                <c:pt idx="608">
                  <c:v>0.57040509259259264</c:v>
                </c:pt>
                <c:pt idx="609">
                  <c:v>0.57041666666666668</c:v>
                </c:pt>
                <c:pt idx="610">
                  <c:v>0.57042824074074072</c:v>
                </c:pt>
                <c:pt idx="611">
                  <c:v>0.57043981481481476</c:v>
                </c:pt>
                <c:pt idx="612">
                  <c:v>0.57043981481481476</c:v>
                </c:pt>
                <c:pt idx="613">
                  <c:v>0.57045138888888891</c:v>
                </c:pt>
                <c:pt idx="614">
                  <c:v>0.57046296296296295</c:v>
                </c:pt>
                <c:pt idx="615">
                  <c:v>0.5704745370370371</c:v>
                </c:pt>
                <c:pt idx="616">
                  <c:v>0.5704745370370371</c:v>
                </c:pt>
                <c:pt idx="617">
                  <c:v>0.57048611111111114</c:v>
                </c:pt>
                <c:pt idx="618">
                  <c:v>0.57049768518518518</c:v>
                </c:pt>
                <c:pt idx="619">
                  <c:v>0.57050925925925922</c:v>
                </c:pt>
                <c:pt idx="620">
                  <c:v>0.57052083333333337</c:v>
                </c:pt>
                <c:pt idx="621">
                  <c:v>0.57052083333333337</c:v>
                </c:pt>
                <c:pt idx="622">
                  <c:v>0.5705324074074074</c:v>
                </c:pt>
                <c:pt idx="623">
                  <c:v>0.57054398148148155</c:v>
                </c:pt>
                <c:pt idx="624">
                  <c:v>0.57055555555555559</c:v>
                </c:pt>
                <c:pt idx="625">
                  <c:v>0.57056712962962963</c:v>
                </c:pt>
                <c:pt idx="626">
                  <c:v>0.57056712962962963</c:v>
                </c:pt>
                <c:pt idx="627">
                  <c:v>0.57057870370370367</c:v>
                </c:pt>
                <c:pt idx="628">
                  <c:v>0.57059027777777771</c:v>
                </c:pt>
                <c:pt idx="629">
                  <c:v>0.57060185185185186</c:v>
                </c:pt>
                <c:pt idx="630">
                  <c:v>0.5706134259259259</c:v>
                </c:pt>
                <c:pt idx="631">
                  <c:v>0.57062500000000005</c:v>
                </c:pt>
                <c:pt idx="632">
                  <c:v>0.57062500000000005</c:v>
                </c:pt>
                <c:pt idx="633">
                  <c:v>0.57063657407407409</c:v>
                </c:pt>
                <c:pt idx="634">
                  <c:v>0.57064814814814813</c:v>
                </c:pt>
                <c:pt idx="635">
                  <c:v>0.57065972222222217</c:v>
                </c:pt>
                <c:pt idx="636">
                  <c:v>0.57067129629629632</c:v>
                </c:pt>
                <c:pt idx="637">
                  <c:v>0.57068287037037035</c:v>
                </c:pt>
                <c:pt idx="638">
                  <c:v>0.5706944444444445</c:v>
                </c:pt>
                <c:pt idx="639">
                  <c:v>0.57070601851851854</c:v>
                </c:pt>
                <c:pt idx="640">
                  <c:v>0.57071759259259258</c:v>
                </c:pt>
                <c:pt idx="641">
                  <c:v>0.57071759259259258</c:v>
                </c:pt>
                <c:pt idx="642">
                  <c:v>0.57072916666666662</c:v>
                </c:pt>
                <c:pt idx="643">
                  <c:v>0.57074074074074077</c:v>
                </c:pt>
                <c:pt idx="644">
                  <c:v>0.57075231481481481</c:v>
                </c:pt>
                <c:pt idx="645">
                  <c:v>0.57076388888888896</c:v>
                </c:pt>
                <c:pt idx="646">
                  <c:v>0.570775462962963</c:v>
                </c:pt>
                <c:pt idx="647">
                  <c:v>0.57078703703703704</c:v>
                </c:pt>
                <c:pt idx="648">
                  <c:v>0.57079861111111108</c:v>
                </c:pt>
                <c:pt idx="649">
                  <c:v>0.57081018518518511</c:v>
                </c:pt>
                <c:pt idx="650">
                  <c:v>0.57082175925925926</c:v>
                </c:pt>
                <c:pt idx="651">
                  <c:v>0.5708333333333333</c:v>
                </c:pt>
                <c:pt idx="652">
                  <c:v>0.57084490740740745</c:v>
                </c:pt>
                <c:pt idx="653">
                  <c:v>0.57085648148148149</c:v>
                </c:pt>
                <c:pt idx="654">
                  <c:v>0.57086805555555553</c:v>
                </c:pt>
                <c:pt idx="655">
                  <c:v>0.57086805555555553</c:v>
                </c:pt>
                <c:pt idx="656">
                  <c:v>0.57087962962962957</c:v>
                </c:pt>
                <c:pt idx="657">
                  <c:v>0.57089120370370372</c:v>
                </c:pt>
                <c:pt idx="658">
                  <c:v>0.57090277777777776</c:v>
                </c:pt>
                <c:pt idx="659">
                  <c:v>0.57091435185185191</c:v>
                </c:pt>
                <c:pt idx="660">
                  <c:v>0.57092592592592595</c:v>
                </c:pt>
                <c:pt idx="661">
                  <c:v>0.57093749999999999</c:v>
                </c:pt>
                <c:pt idx="662">
                  <c:v>0.57094907407407403</c:v>
                </c:pt>
                <c:pt idx="663">
                  <c:v>0.57096064814814818</c:v>
                </c:pt>
                <c:pt idx="664">
                  <c:v>0.57097222222222221</c:v>
                </c:pt>
                <c:pt idx="665">
                  <c:v>0.57098379629629636</c:v>
                </c:pt>
                <c:pt idx="666">
                  <c:v>0.5709953703703704</c:v>
                </c:pt>
                <c:pt idx="667">
                  <c:v>0.57100694444444444</c:v>
                </c:pt>
                <c:pt idx="668">
                  <c:v>0.57101851851851848</c:v>
                </c:pt>
                <c:pt idx="669">
                  <c:v>0.57103009259259252</c:v>
                </c:pt>
                <c:pt idx="670">
                  <c:v>0.57104166666666667</c:v>
                </c:pt>
                <c:pt idx="671">
                  <c:v>0.57105324074074071</c:v>
                </c:pt>
                <c:pt idx="672">
                  <c:v>0.57106481481481486</c:v>
                </c:pt>
                <c:pt idx="673">
                  <c:v>0.5710763888888889</c:v>
                </c:pt>
                <c:pt idx="674">
                  <c:v>0.57108796296296294</c:v>
                </c:pt>
                <c:pt idx="675">
                  <c:v>0.57109953703703698</c:v>
                </c:pt>
                <c:pt idx="676">
                  <c:v>0.57111111111111112</c:v>
                </c:pt>
                <c:pt idx="677">
                  <c:v>0.57112268518518516</c:v>
                </c:pt>
                <c:pt idx="678">
                  <c:v>0.57113425925925931</c:v>
                </c:pt>
                <c:pt idx="679">
                  <c:v>0.57114583333333335</c:v>
                </c:pt>
                <c:pt idx="680">
                  <c:v>0.57115740740740739</c:v>
                </c:pt>
                <c:pt idx="681">
                  <c:v>0.57116898148148143</c:v>
                </c:pt>
                <c:pt idx="682">
                  <c:v>0.57118055555555558</c:v>
                </c:pt>
                <c:pt idx="683">
                  <c:v>0.57119212962962962</c:v>
                </c:pt>
                <c:pt idx="684">
                  <c:v>0.57120370370370377</c:v>
                </c:pt>
                <c:pt idx="685">
                  <c:v>0.57121527777777781</c:v>
                </c:pt>
                <c:pt idx="686">
                  <c:v>0.57122685185185185</c:v>
                </c:pt>
                <c:pt idx="687">
                  <c:v>0.57123842592592589</c:v>
                </c:pt>
                <c:pt idx="688">
                  <c:v>0.57125000000000004</c:v>
                </c:pt>
                <c:pt idx="689">
                  <c:v>0.57126157407407407</c:v>
                </c:pt>
                <c:pt idx="690">
                  <c:v>0.57127314814814811</c:v>
                </c:pt>
                <c:pt idx="691">
                  <c:v>0.57128472222222226</c:v>
                </c:pt>
                <c:pt idx="692">
                  <c:v>0.5712962962962963</c:v>
                </c:pt>
                <c:pt idx="693">
                  <c:v>0.57131944444444438</c:v>
                </c:pt>
                <c:pt idx="694">
                  <c:v>0.57133101851851853</c:v>
                </c:pt>
                <c:pt idx="695">
                  <c:v>0.57134259259259257</c:v>
                </c:pt>
                <c:pt idx="696">
                  <c:v>0.57135416666666672</c:v>
                </c:pt>
                <c:pt idx="697">
                  <c:v>0.57136574074074076</c:v>
                </c:pt>
                <c:pt idx="698">
                  <c:v>0.5713773148148148</c:v>
                </c:pt>
                <c:pt idx="699">
                  <c:v>0.57138888888888884</c:v>
                </c:pt>
                <c:pt idx="700">
                  <c:v>0.57140046296296299</c:v>
                </c:pt>
                <c:pt idx="701">
                  <c:v>0.57141203703703702</c:v>
                </c:pt>
                <c:pt idx="702">
                  <c:v>0.57142361111111117</c:v>
                </c:pt>
                <c:pt idx="703">
                  <c:v>0.57143518518518521</c:v>
                </c:pt>
                <c:pt idx="704">
                  <c:v>0.57144675925925925</c:v>
                </c:pt>
                <c:pt idx="705">
                  <c:v>0.57145833333333329</c:v>
                </c:pt>
                <c:pt idx="706">
                  <c:v>0.57146990740740744</c:v>
                </c:pt>
                <c:pt idx="707">
                  <c:v>0.57148148148148148</c:v>
                </c:pt>
                <c:pt idx="708">
                  <c:v>0.57149305555555563</c:v>
                </c:pt>
                <c:pt idx="709">
                  <c:v>0.57150462962962967</c:v>
                </c:pt>
                <c:pt idx="710">
                  <c:v>0.57151620370370371</c:v>
                </c:pt>
                <c:pt idx="711">
                  <c:v>0.57152777777777775</c:v>
                </c:pt>
                <c:pt idx="712">
                  <c:v>0.57153935185185178</c:v>
                </c:pt>
                <c:pt idx="713">
                  <c:v>0.57155092592592593</c:v>
                </c:pt>
                <c:pt idx="714">
                  <c:v>0.57156249999999997</c:v>
                </c:pt>
                <c:pt idx="715">
                  <c:v>0.57157407407407412</c:v>
                </c:pt>
                <c:pt idx="716">
                  <c:v>0.57158564814814816</c:v>
                </c:pt>
                <c:pt idx="717">
                  <c:v>0.57160879629629624</c:v>
                </c:pt>
                <c:pt idx="718">
                  <c:v>0.57162037037037039</c:v>
                </c:pt>
                <c:pt idx="719">
                  <c:v>0.57163194444444443</c:v>
                </c:pt>
                <c:pt idx="720">
                  <c:v>0.57164351851851858</c:v>
                </c:pt>
                <c:pt idx="721">
                  <c:v>0.57165509259259262</c:v>
                </c:pt>
                <c:pt idx="722">
                  <c:v>0.57166666666666666</c:v>
                </c:pt>
                <c:pt idx="723">
                  <c:v>0.5716782407407407</c:v>
                </c:pt>
                <c:pt idx="724">
                  <c:v>0.57168981481481485</c:v>
                </c:pt>
                <c:pt idx="725">
                  <c:v>0.57170138888888888</c:v>
                </c:pt>
                <c:pt idx="726">
                  <c:v>0.57171296296296303</c:v>
                </c:pt>
                <c:pt idx="727">
                  <c:v>0.57172453703703707</c:v>
                </c:pt>
                <c:pt idx="728">
                  <c:v>0.57173611111111111</c:v>
                </c:pt>
                <c:pt idx="729">
                  <c:v>0.57174768518518515</c:v>
                </c:pt>
                <c:pt idx="730">
                  <c:v>0.57175925925925919</c:v>
                </c:pt>
                <c:pt idx="731">
                  <c:v>0.57177083333333334</c:v>
                </c:pt>
                <c:pt idx="732">
                  <c:v>0.57178240740740738</c:v>
                </c:pt>
                <c:pt idx="733">
                  <c:v>0.57179398148148153</c:v>
                </c:pt>
                <c:pt idx="734">
                  <c:v>0.57181712962962961</c:v>
                </c:pt>
                <c:pt idx="735">
                  <c:v>0.57182870370370364</c:v>
                </c:pt>
                <c:pt idx="736">
                  <c:v>0.57184027777777779</c:v>
                </c:pt>
                <c:pt idx="737">
                  <c:v>0.57185185185185183</c:v>
                </c:pt>
                <c:pt idx="738">
                  <c:v>0.57186342592592598</c:v>
                </c:pt>
                <c:pt idx="739">
                  <c:v>0.57187500000000002</c:v>
                </c:pt>
                <c:pt idx="740">
                  <c:v>0.57188657407407406</c:v>
                </c:pt>
                <c:pt idx="741">
                  <c:v>0.5718981481481481</c:v>
                </c:pt>
                <c:pt idx="742">
                  <c:v>0.57190972222222225</c:v>
                </c:pt>
                <c:pt idx="743">
                  <c:v>0.57192129629629629</c:v>
                </c:pt>
                <c:pt idx="744">
                  <c:v>0.57193287037037044</c:v>
                </c:pt>
                <c:pt idx="745">
                  <c:v>0.57194444444444448</c:v>
                </c:pt>
                <c:pt idx="746">
                  <c:v>0.57195601851851852</c:v>
                </c:pt>
                <c:pt idx="747">
                  <c:v>0.57196759259259256</c:v>
                </c:pt>
                <c:pt idx="748">
                  <c:v>0.57197916666666659</c:v>
                </c:pt>
                <c:pt idx="749">
                  <c:v>0.57199074074074074</c:v>
                </c:pt>
                <c:pt idx="750">
                  <c:v>0.57201388888888893</c:v>
                </c:pt>
                <c:pt idx="751">
                  <c:v>0.57202546296296297</c:v>
                </c:pt>
                <c:pt idx="752">
                  <c:v>0.57203703703703701</c:v>
                </c:pt>
                <c:pt idx="753">
                  <c:v>0.57204861111111105</c:v>
                </c:pt>
                <c:pt idx="754">
                  <c:v>0.5720601851851852</c:v>
                </c:pt>
                <c:pt idx="755">
                  <c:v>0.57207175925925924</c:v>
                </c:pt>
                <c:pt idx="756">
                  <c:v>0.57208333333333339</c:v>
                </c:pt>
                <c:pt idx="757">
                  <c:v>0.57209490740740743</c:v>
                </c:pt>
                <c:pt idx="758">
                  <c:v>0.57210648148148147</c:v>
                </c:pt>
                <c:pt idx="759">
                  <c:v>0.5721180555555555</c:v>
                </c:pt>
                <c:pt idx="760">
                  <c:v>0.57212962962962965</c:v>
                </c:pt>
                <c:pt idx="761">
                  <c:v>0.57215277777777784</c:v>
                </c:pt>
                <c:pt idx="762">
                  <c:v>0.57216435185185188</c:v>
                </c:pt>
                <c:pt idx="763">
                  <c:v>0.57217592592592592</c:v>
                </c:pt>
                <c:pt idx="764">
                  <c:v>0.57218749999999996</c:v>
                </c:pt>
                <c:pt idx="765">
                  <c:v>0.57219907407407411</c:v>
                </c:pt>
                <c:pt idx="766">
                  <c:v>0.57221064814814815</c:v>
                </c:pt>
                <c:pt idx="767">
                  <c:v>0.57222222222222219</c:v>
                </c:pt>
                <c:pt idx="768">
                  <c:v>0.57222222222222219</c:v>
                </c:pt>
                <c:pt idx="769">
                  <c:v>0.57223379629629634</c:v>
                </c:pt>
                <c:pt idx="770">
                  <c:v>0.57224537037037038</c:v>
                </c:pt>
                <c:pt idx="771">
                  <c:v>0.57225694444444442</c:v>
                </c:pt>
                <c:pt idx="772">
                  <c:v>0.57225694444444442</c:v>
                </c:pt>
                <c:pt idx="773">
                  <c:v>0.57226851851851845</c:v>
                </c:pt>
                <c:pt idx="774">
                  <c:v>0.5722800925925926</c:v>
                </c:pt>
                <c:pt idx="775">
                  <c:v>0.5722800925925926</c:v>
                </c:pt>
                <c:pt idx="776">
                  <c:v>0.5722800925925926</c:v>
                </c:pt>
                <c:pt idx="777">
                  <c:v>0.57229166666666664</c:v>
                </c:pt>
                <c:pt idx="778">
                  <c:v>0.57229166666666664</c:v>
                </c:pt>
                <c:pt idx="779">
                  <c:v>0.57230324074074079</c:v>
                </c:pt>
                <c:pt idx="780">
                  <c:v>0.57230324074074079</c:v>
                </c:pt>
                <c:pt idx="781">
                  <c:v>0.57231481481481483</c:v>
                </c:pt>
                <c:pt idx="782">
                  <c:v>0.57231481481481483</c:v>
                </c:pt>
                <c:pt idx="783">
                  <c:v>0.57232638888888887</c:v>
                </c:pt>
                <c:pt idx="784">
                  <c:v>0.57232638888888887</c:v>
                </c:pt>
                <c:pt idx="785">
                  <c:v>0.57232638888888887</c:v>
                </c:pt>
                <c:pt idx="786">
                  <c:v>0.57233796296296291</c:v>
                </c:pt>
                <c:pt idx="787">
                  <c:v>0.57233796296296291</c:v>
                </c:pt>
                <c:pt idx="788">
                  <c:v>0.57233796296296291</c:v>
                </c:pt>
                <c:pt idx="789">
                  <c:v>0.57234953703703706</c:v>
                </c:pt>
                <c:pt idx="790">
                  <c:v>0.57234953703703706</c:v>
                </c:pt>
                <c:pt idx="791">
                  <c:v>0.57234953703703706</c:v>
                </c:pt>
                <c:pt idx="792">
                  <c:v>0.57234953703703706</c:v>
                </c:pt>
                <c:pt idx="793">
                  <c:v>0.57234953703703706</c:v>
                </c:pt>
                <c:pt idx="794">
                  <c:v>0.5723611111111111</c:v>
                </c:pt>
                <c:pt idx="795">
                  <c:v>0.5723611111111111</c:v>
                </c:pt>
                <c:pt idx="796">
                  <c:v>0.57234953703703706</c:v>
                </c:pt>
                <c:pt idx="797">
                  <c:v>0.57234953703703706</c:v>
                </c:pt>
                <c:pt idx="798">
                  <c:v>0.57234953703703706</c:v>
                </c:pt>
                <c:pt idx="799">
                  <c:v>0.57234953703703706</c:v>
                </c:pt>
                <c:pt idx="800">
                  <c:v>0.57234953703703706</c:v>
                </c:pt>
                <c:pt idx="801">
                  <c:v>0.57233796296296291</c:v>
                </c:pt>
                <c:pt idx="802">
                  <c:v>0.57233796296296291</c:v>
                </c:pt>
                <c:pt idx="803">
                  <c:v>0.57233796296296291</c:v>
                </c:pt>
                <c:pt idx="804">
                  <c:v>0.57233796296296291</c:v>
                </c:pt>
                <c:pt idx="805">
                  <c:v>0.57233796296296291</c:v>
                </c:pt>
                <c:pt idx="806">
                  <c:v>0.57233796296296291</c:v>
                </c:pt>
                <c:pt idx="807">
                  <c:v>0.57233796296296291</c:v>
                </c:pt>
                <c:pt idx="808">
                  <c:v>0.57232638888888887</c:v>
                </c:pt>
                <c:pt idx="809">
                  <c:v>0.57232638888888887</c:v>
                </c:pt>
                <c:pt idx="810">
                  <c:v>0.57232638888888887</c:v>
                </c:pt>
                <c:pt idx="811">
                  <c:v>0.57232638888888887</c:v>
                </c:pt>
                <c:pt idx="812">
                  <c:v>0.57232638888888887</c:v>
                </c:pt>
                <c:pt idx="813">
                  <c:v>0.57232638888888887</c:v>
                </c:pt>
                <c:pt idx="814">
                  <c:v>0.57232638888888887</c:v>
                </c:pt>
                <c:pt idx="815">
                  <c:v>0.57232638888888887</c:v>
                </c:pt>
                <c:pt idx="816">
                  <c:v>0.57231481481481483</c:v>
                </c:pt>
                <c:pt idx="817">
                  <c:v>0.57231481481481483</c:v>
                </c:pt>
                <c:pt idx="818">
                  <c:v>0.57231481481481483</c:v>
                </c:pt>
                <c:pt idx="819">
                  <c:v>0.57231481481481483</c:v>
                </c:pt>
                <c:pt idx="820">
                  <c:v>0.57231481481481483</c:v>
                </c:pt>
                <c:pt idx="821">
                  <c:v>0.57231481481481483</c:v>
                </c:pt>
                <c:pt idx="822">
                  <c:v>0.57231481481481483</c:v>
                </c:pt>
                <c:pt idx="823">
                  <c:v>0.57231481481481483</c:v>
                </c:pt>
                <c:pt idx="824">
                  <c:v>0.57231481481481483</c:v>
                </c:pt>
                <c:pt idx="825">
                  <c:v>0.57231481481481483</c:v>
                </c:pt>
                <c:pt idx="826">
                  <c:v>0.57231481481481483</c:v>
                </c:pt>
                <c:pt idx="827">
                  <c:v>0.57231481481481483</c:v>
                </c:pt>
                <c:pt idx="828">
                  <c:v>0.57231481481481483</c:v>
                </c:pt>
                <c:pt idx="829">
                  <c:v>0.57231481481481483</c:v>
                </c:pt>
                <c:pt idx="830">
                  <c:v>0.57231481481481483</c:v>
                </c:pt>
                <c:pt idx="831">
                  <c:v>0.57230324074074079</c:v>
                </c:pt>
                <c:pt idx="832">
                  <c:v>0.57231481481481483</c:v>
                </c:pt>
                <c:pt idx="833">
                  <c:v>0.57231481481481483</c:v>
                </c:pt>
                <c:pt idx="834">
                  <c:v>0.57231481481481483</c:v>
                </c:pt>
                <c:pt idx="835">
                  <c:v>0.57231481481481483</c:v>
                </c:pt>
                <c:pt idx="836">
                  <c:v>0.57231481481481483</c:v>
                </c:pt>
                <c:pt idx="837">
                  <c:v>0.57231481481481483</c:v>
                </c:pt>
                <c:pt idx="838">
                  <c:v>0.57231481481481483</c:v>
                </c:pt>
                <c:pt idx="839">
                  <c:v>0.57231481481481483</c:v>
                </c:pt>
                <c:pt idx="840">
                  <c:v>0.57231481481481483</c:v>
                </c:pt>
                <c:pt idx="841">
                  <c:v>0.57231481481481483</c:v>
                </c:pt>
                <c:pt idx="842">
                  <c:v>0.57231481481481483</c:v>
                </c:pt>
                <c:pt idx="843">
                  <c:v>0.57231481481481483</c:v>
                </c:pt>
                <c:pt idx="844">
                  <c:v>0.57231481481481483</c:v>
                </c:pt>
                <c:pt idx="845">
                  <c:v>0.57231481481481483</c:v>
                </c:pt>
                <c:pt idx="846">
                  <c:v>0.57231481481481483</c:v>
                </c:pt>
                <c:pt idx="847">
                  <c:v>0.57231481481481483</c:v>
                </c:pt>
                <c:pt idx="848">
                  <c:v>0.57231481481481483</c:v>
                </c:pt>
                <c:pt idx="849">
                  <c:v>0.57231481481481483</c:v>
                </c:pt>
                <c:pt idx="850">
                  <c:v>0.57231481481481483</c:v>
                </c:pt>
                <c:pt idx="851">
                  <c:v>0.57231481481481483</c:v>
                </c:pt>
                <c:pt idx="852">
                  <c:v>0.57231481481481483</c:v>
                </c:pt>
                <c:pt idx="853">
                  <c:v>0.57231481481481483</c:v>
                </c:pt>
                <c:pt idx="854">
                  <c:v>0.57231481481481483</c:v>
                </c:pt>
                <c:pt idx="855">
                  <c:v>0.57232638888888887</c:v>
                </c:pt>
                <c:pt idx="856">
                  <c:v>0.57232638888888887</c:v>
                </c:pt>
                <c:pt idx="857">
                  <c:v>0.57232638888888887</c:v>
                </c:pt>
                <c:pt idx="858">
                  <c:v>0.57232638888888887</c:v>
                </c:pt>
                <c:pt idx="859">
                  <c:v>0.57232638888888887</c:v>
                </c:pt>
                <c:pt idx="860">
                  <c:v>0.57232638888888887</c:v>
                </c:pt>
                <c:pt idx="861">
                  <c:v>0.57232638888888887</c:v>
                </c:pt>
                <c:pt idx="862">
                  <c:v>0.57232638888888887</c:v>
                </c:pt>
                <c:pt idx="863">
                  <c:v>0.57233796296296291</c:v>
                </c:pt>
                <c:pt idx="864">
                  <c:v>0.57233796296296291</c:v>
                </c:pt>
                <c:pt idx="865">
                  <c:v>0.57233796296296291</c:v>
                </c:pt>
                <c:pt idx="866">
                  <c:v>0.57233796296296291</c:v>
                </c:pt>
                <c:pt idx="867">
                  <c:v>0.57233796296296291</c:v>
                </c:pt>
                <c:pt idx="868">
                  <c:v>0.57233796296296291</c:v>
                </c:pt>
                <c:pt idx="869">
                  <c:v>0.57233796296296291</c:v>
                </c:pt>
                <c:pt idx="870">
                  <c:v>0.57233796296296291</c:v>
                </c:pt>
                <c:pt idx="871">
                  <c:v>0.57234953703703706</c:v>
                </c:pt>
                <c:pt idx="872">
                  <c:v>0.57234953703703706</c:v>
                </c:pt>
                <c:pt idx="873">
                  <c:v>0.57234953703703706</c:v>
                </c:pt>
                <c:pt idx="874">
                  <c:v>0.57234953703703706</c:v>
                </c:pt>
                <c:pt idx="875">
                  <c:v>0.57234953703703706</c:v>
                </c:pt>
                <c:pt idx="876">
                  <c:v>0.57234953703703706</c:v>
                </c:pt>
                <c:pt idx="877">
                  <c:v>0.5723611111111111</c:v>
                </c:pt>
                <c:pt idx="878">
                  <c:v>0.5723611111111111</c:v>
                </c:pt>
                <c:pt idx="879">
                  <c:v>0.5723611111111111</c:v>
                </c:pt>
                <c:pt idx="880">
                  <c:v>0.5723611111111111</c:v>
                </c:pt>
                <c:pt idx="881">
                  <c:v>0.5723611111111111</c:v>
                </c:pt>
                <c:pt idx="882">
                  <c:v>0.5723611111111111</c:v>
                </c:pt>
                <c:pt idx="883">
                  <c:v>0.57237268518518525</c:v>
                </c:pt>
                <c:pt idx="884">
                  <c:v>0.57237268518518525</c:v>
                </c:pt>
                <c:pt idx="885">
                  <c:v>0.57237268518518525</c:v>
                </c:pt>
                <c:pt idx="886">
                  <c:v>0.57237268518518525</c:v>
                </c:pt>
                <c:pt idx="887">
                  <c:v>0.57237268518518525</c:v>
                </c:pt>
                <c:pt idx="888">
                  <c:v>0.57238425925925929</c:v>
                </c:pt>
                <c:pt idx="889">
                  <c:v>0.57238425925925929</c:v>
                </c:pt>
                <c:pt idx="890">
                  <c:v>0.57238425925925929</c:v>
                </c:pt>
                <c:pt idx="891">
                  <c:v>0.57238425925925929</c:v>
                </c:pt>
                <c:pt idx="892">
                  <c:v>0.57239583333333333</c:v>
                </c:pt>
                <c:pt idx="893">
                  <c:v>0.57239583333333333</c:v>
                </c:pt>
                <c:pt idx="894">
                  <c:v>0.57239583333333333</c:v>
                </c:pt>
                <c:pt idx="895">
                  <c:v>0.57239583333333333</c:v>
                </c:pt>
                <c:pt idx="896">
                  <c:v>0.57240740740740736</c:v>
                </c:pt>
                <c:pt idx="897">
                  <c:v>0.57240740740740736</c:v>
                </c:pt>
                <c:pt idx="898">
                  <c:v>0.57240740740740736</c:v>
                </c:pt>
                <c:pt idx="899">
                  <c:v>0.57240740740740736</c:v>
                </c:pt>
                <c:pt idx="900">
                  <c:v>0.57240740740740736</c:v>
                </c:pt>
                <c:pt idx="901">
                  <c:v>0.57241898148148151</c:v>
                </c:pt>
                <c:pt idx="902">
                  <c:v>0.57241898148148151</c:v>
                </c:pt>
                <c:pt idx="903">
                  <c:v>0.57241898148148151</c:v>
                </c:pt>
                <c:pt idx="904">
                  <c:v>0.57243055555555555</c:v>
                </c:pt>
                <c:pt idx="905">
                  <c:v>0.57243055555555555</c:v>
                </c:pt>
                <c:pt idx="906">
                  <c:v>0.57243055555555555</c:v>
                </c:pt>
                <c:pt idx="907">
                  <c:v>0.57243055555555555</c:v>
                </c:pt>
                <c:pt idx="908">
                  <c:v>0.5724421296296297</c:v>
                </c:pt>
                <c:pt idx="909">
                  <c:v>0.5724421296296297</c:v>
                </c:pt>
                <c:pt idx="910">
                  <c:v>0.5724421296296297</c:v>
                </c:pt>
                <c:pt idx="911">
                  <c:v>0.5724421296296297</c:v>
                </c:pt>
                <c:pt idx="912">
                  <c:v>0.57245370370370374</c:v>
                </c:pt>
                <c:pt idx="913">
                  <c:v>0.57245370370370374</c:v>
                </c:pt>
                <c:pt idx="914">
                  <c:v>0.57245370370370374</c:v>
                </c:pt>
                <c:pt idx="915">
                  <c:v>0.57245370370370374</c:v>
                </c:pt>
                <c:pt idx="916">
                  <c:v>0.57246527777777778</c:v>
                </c:pt>
                <c:pt idx="917">
                  <c:v>0.57246527777777778</c:v>
                </c:pt>
                <c:pt idx="918">
                  <c:v>0.57246527777777778</c:v>
                </c:pt>
                <c:pt idx="919">
                  <c:v>0.57247685185185182</c:v>
                </c:pt>
                <c:pt idx="920">
                  <c:v>0.57247685185185182</c:v>
                </c:pt>
                <c:pt idx="921">
                  <c:v>0.57247685185185182</c:v>
                </c:pt>
                <c:pt idx="922">
                  <c:v>0.57248842592592586</c:v>
                </c:pt>
                <c:pt idx="923">
                  <c:v>0.57248842592592586</c:v>
                </c:pt>
                <c:pt idx="924">
                  <c:v>0.57248842592592586</c:v>
                </c:pt>
                <c:pt idx="925">
                  <c:v>0.57248842592592586</c:v>
                </c:pt>
                <c:pt idx="926">
                  <c:v>0.57250000000000001</c:v>
                </c:pt>
                <c:pt idx="927">
                  <c:v>0.57250000000000001</c:v>
                </c:pt>
                <c:pt idx="928">
                  <c:v>0.57250000000000001</c:v>
                </c:pt>
                <c:pt idx="929">
                  <c:v>0.57251157407407405</c:v>
                </c:pt>
                <c:pt idx="930">
                  <c:v>0.57251157407407405</c:v>
                </c:pt>
                <c:pt idx="931">
                  <c:v>0.57251157407407405</c:v>
                </c:pt>
                <c:pt idx="932">
                  <c:v>0.5725231481481482</c:v>
                </c:pt>
                <c:pt idx="933">
                  <c:v>0.5725231481481482</c:v>
                </c:pt>
                <c:pt idx="934">
                  <c:v>0.5725231481481482</c:v>
                </c:pt>
                <c:pt idx="935">
                  <c:v>0.57253472222222224</c:v>
                </c:pt>
                <c:pt idx="936">
                  <c:v>0.57253472222222224</c:v>
                </c:pt>
                <c:pt idx="937">
                  <c:v>0.57253472222222224</c:v>
                </c:pt>
                <c:pt idx="938">
                  <c:v>0.57254629629629628</c:v>
                </c:pt>
                <c:pt idx="939">
                  <c:v>0.57254629629629628</c:v>
                </c:pt>
                <c:pt idx="940">
                  <c:v>0.57254629629629628</c:v>
                </c:pt>
                <c:pt idx="941">
                  <c:v>0.57255787037037031</c:v>
                </c:pt>
                <c:pt idx="942">
                  <c:v>0.57255787037037031</c:v>
                </c:pt>
                <c:pt idx="943">
                  <c:v>0.57255787037037031</c:v>
                </c:pt>
                <c:pt idx="944">
                  <c:v>0.57256944444444446</c:v>
                </c:pt>
                <c:pt idx="945">
                  <c:v>0.57256944444444446</c:v>
                </c:pt>
                <c:pt idx="946">
                  <c:v>0.5725810185185185</c:v>
                </c:pt>
                <c:pt idx="947">
                  <c:v>0.5725810185185185</c:v>
                </c:pt>
                <c:pt idx="948">
                  <c:v>0.5725810185185185</c:v>
                </c:pt>
                <c:pt idx="949">
                  <c:v>0.5725810185185185</c:v>
                </c:pt>
                <c:pt idx="950">
                  <c:v>0.57259259259259265</c:v>
                </c:pt>
                <c:pt idx="951">
                  <c:v>0.57259259259259265</c:v>
                </c:pt>
                <c:pt idx="952">
                  <c:v>0.57260416666666669</c:v>
                </c:pt>
                <c:pt idx="953">
                  <c:v>0.57260416666666669</c:v>
                </c:pt>
                <c:pt idx="954">
                  <c:v>0.57261574074074073</c:v>
                </c:pt>
                <c:pt idx="955">
                  <c:v>0.57261574074074073</c:v>
                </c:pt>
                <c:pt idx="956">
                  <c:v>0.57261574074074073</c:v>
                </c:pt>
                <c:pt idx="957">
                  <c:v>0.57262731481481477</c:v>
                </c:pt>
                <c:pt idx="958">
                  <c:v>0.57262731481481477</c:v>
                </c:pt>
                <c:pt idx="959">
                  <c:v>0.57263888888888892</c:v>
                </c:pt>
                <c:pt idx="960">
                  <c:v>0.57263888888888892</c:v>
                </c:pt>
                <c:pt idx="961">
                  <c:v>0.57265046296296296</c:v>
                </c:pt>
                <c:pt idx="962">
                  <c:v>0.57265046296296296</c:v>
                </c:pt>
                <c:pt idx="963">
                  <c:v>0.57266203703703711</c:v>
                </c:pt>
                <c:pt idx="964">
                  <c:v>0.57266203703703711</c:v>
                </c:pt>
                <c:pt idx="965">
                  <c:v>0.57267361111111115</c:v>
                </c:pt>
                <c:pt idx="966">
                  <c:v>0.57267361111111115</c:v>
                </c:pt>
                <c:pt idx="967">
                  <c:v>0.57267361111111115</c:v>
                </c:pt>
                <c:pt idx="968">
                  <c:v>0.57268518518518519</c:v>
                </c:pt>
                <c:pt idx="969">
                  <c:v>0.57268518518518519</c:v>
                </c:pt>
                <c:pt idx="970">
                  <c:v>0.57269675925925922</c:v>
                </c:pt>
                <c:pt idx="971">
                  <c:v>0.57269675925925922</c:v>
                </c:pt>
                <c:pt idx="972">
                  <c:v>0.57270833333333326</c:v>
                </c:pt>
                <c:pt idx="973">
                  <c:v>0.57271990740740741</c:v>
                </c:pt>
                <c:pt idx="974">
                  <c:v>0.57271990740740741</c:v>
                </c:pt>
                <c:pt idx="975">
                  <c:v>0.57273148148148145</c:v>
                </c:pt>
                <c:pt idx="976">
                  <c:v>0.57273148148148145</c:v>
                </c:pt>
                <c:pt idx="977">
                  <c:v>0.57273148148148145</c:v>
                </c:pt>
                <c:pt idx="978">
                  <c:v>0.57273148148148145</c:v>
                </c:pt>
                <c:pt idx="979">
                  <c:v>0.5727430555555556</c:v>
                </c:pt>
                <c:pt idx="980">
                  <c:v>0.5727430555555556</c:v>
                </c:pt>
                <c:pt idx="981">
                  <c:v>0.5727430555555556</c:v>
                </c:pt>
                <c:pt idx="982">
                  <c:v>0.5727430555555556</c:v>
                </c:pt>
                <c:pt idx="983">
                  <c:v>0.5727430555555556</c:v>
                </c:pt>
                <c:pt idx="984">
                  <c:v>0.5727430555555556</c:v>
                </c:pt>
                <c:pt idx="985">
                  <c:v>0.5727430555555556</c:v>
                </c:pt>
                <c:pt idx="986">
                  <c:v>0.57275462962962964</c:v>
                </c:pt>
                <c:pt idx="987">
                  <c:v>0.57275462962962964</c:v>
                </c:pt>
                <c:pt idx="988">
                  <c:v>0.57275462962962964</c:v>
                </c:pt>
                <c:pt idx="989">
                  <c:v>0.57276620370370368</c:v>
                </c:pt>
                <c:pt idx="990">
                  <c:v>0.57276620370370368</c:v>
                </c:pt>
                <c:pt idx="991">
                  <c:v>0.57276620370370368</c:v>
                </c:pt>
                <c:pt idx="992">
                  <c:v>0.57276620370370368</c:v>
                </c:pt>
                <c:pt idx="993">
                  <c:v>0.57277777777777772</c:v>
                </c:pt>
                <c:pt idx="994">
                  <c:v>0.57277777777777772</c:v>
                </c:pt>
                <c:pt idx="995">
                  <c:v>0.57277777777777772</c:v>
                </c:pt>
                <c:pt idx="996">
                  <c:v>0.57277777777777772</c:v>
                </c:pt>
                <c:pt idx="997">
                  <c:v>0.57277777777777772</c:v>
                </c:pt>
                <c:pt idx="998">
                  <c:v>0.57278935185185187</c:v>
                </c:pt>
                <c:pt idx="999">
                  <c:v>0.57278935185185187</c:v>
                </c:pt>
                <c:pt idx="1000">
                  <c:v>0.57278935185185187</c:v>
                </c:pt>
                <c:pt idx="1001">
                  <c:v>0.57280092592592591</c:v>
                </c:pt>
                <c:pt idx="1002">
                  <c:v>0.57280092592592591</c:v>
                </c:pt>
                <c:pt idx="1003">
                  <c:v>0.57280092592592591</c:v>
                </c:pt>
                <c:pt idx="1004">
                  <c:v>0.57280092592592591</c:v>
                </c:pt>
                <c:pt idx="1005">
                  <c:v>0.57280092592592591</c:v>
                </c:pt>
                <c:pt idx="1006">
                  <c:v>0.57280092592592591</c:v>
                </c:pt>
                <c:pt idx="1007">
                  <c:v>0.57280092592592591</c:v>
                </c:pt>
                <c:pt idx="1008">
                  <c:v>0.57280092592592591</c:v>
                </c:pt>
                <c:pt idx="1009">
                  <c:v>0.57280092592592591</c:v>
                </c:pt>
                <c:pt idx="1010">
                  <c:v>0.57280092592592591</c:v>
                </c:pt>
                <c:pt idx="1011">
                  <c:v>0.57280092592592591</c:v>
                </c:pt>
                <c:pt idx="1012">
                  <c:v>0.57280092592592591</c:v>
                </c:pt>
                <c:pt idx="1013">
                  <c:v>0.57280092592592591</c:v>
                </c:pt>
                <c:pt idx="1014">
                  <c:v>0.57280092592592591</c:v>
                </c:pt>
                <c:pt idx="1015">
                  <c:v>0.57280092592592591</c:v>
                </c:pt>
                <c:pt idx="1016">
                  <c:v>0.57280092592592591</c:v>
                </c:pt>
                <c:pt idx="1017">
                  <c:v>0.57280092592592591</c:v>
                </c:pt>
                <c:pt idx="1018">
                  <c:v>0.57278935185185187</c:v>
                </c:pt>
                <c:pt idx="1019">
                  <c:v>0.57278935185185187</c:v>
                </c:pt>
                <c:pt idx="1020">
                  <c:v>0.57277777777777772</c:v>
                </c:pt>
                <c:pt idx="1021">
                  <c:v>0.57277777777777772</c:v>
                </c:pt>
                <c:pt idx="1022">
                  <c:v>0.57277777777777772</c:v>
                </c:pt>
                <c:pt idx="1023">
                  <c:v>0.57277777777777772</c:v>
                </c:pt>
                <c:pt idx="1024">
                  <c:v>0.57276620370370368</c:v>
                </c:pt>
                <c:pt idx="1025">
                  <c:v>0.57276620370370368</c:v>
                </c:pt>
                <c:pt idx="1026">
                  <c:v>0.57275462962962964</c:v>
                </c:pt>
                <c:pt idx="1027">
                  <c:v>0.5727430555555556</c:v>
                </c:pt>
                <c:pt idx="1028">
                  <c:v>0.57273148148148145</c:v>
                </c:pt>
                <c:pt idx="1029">
                  <c:v>0.57273148148148145</c:v>
                </c:pt>
                <c:pt idx="1030">
                  <c:v>0.57271990740740741</c:v>
                </c:pt>
                <c:pt idx="1031">
                  <c:v>0.57271990740740741</c:v>
                </c:pt>
                <c:pt idx="1032">
                  <c:v>0.57270833333333326</c:v>
                </c:pt>
                <c:pt idx="1033">
                  <c:v>0.57270833333333326</c:v>
                </c:pt>
                <c:pt idx="1034">
                  <c:v>0.57269675925925922</c:v>
                </c:pt>
                <c:pt idx="1035">
                  <c:v>0.57269675925925922</c:v>
                </c:pt>
                <c:pt idx="1036">
                  <c:v>0.57268518518518519</c:v>
                </c:pt>
                <c:pt idx="1037">
                  <c:v>0.57267361111111115</c:v>
                </c:pt>
                <c:pt idx="1038">
                  <c:v>0.57267361111111115</c:v>
                </c:pt>
                <c:pt idx="1039">
                  <c:v>0.57266203703703711</c:v>
                </c:pt>
                <c:pt idx="1040">
                  <c:v>0.57265046296296296</c:v>
                </c:pt>
                <c:pt idx="1041">
                  <c:v>0.57265046296296296</c:v>
                </c:pt>
                <c:pt idx="1042">
                  <c:v>0.57263888888888892</c:v>
                </c:pt>
                <c:pt idx="1043">
                  <c:v>0.57263888888888892</c:v>
                </c:pt>
                <c:pt idx="1044">
                  <c:v>0.57262731481481477</c:v>
                </c:pt>
                <c:pt idx="1045">
                  <c:v>0.57262731481481477</c:v>
                </c:pt>
                <c:pt idx="1046">
                  <c:v>0.57261574074074073</c:v>
                </c:pt>
                <c:pt idx="1047">
                  <c:v>0.57261574074074073</c:v>
                </c:pt>
                <c:pt idx="1048">
                  <c:v>0.57260416666666669</c:v>
                </c:pt>
                <c:pt idx="1049">
                  <c:v>0.57260416666666669</c:v>
                </c:pt>
                <c:pt idx="1050">
                  <c:v>0.57259259259259265</c:v>
                </c:pt>
                <c:pt idx="1051">
                  <c:v>0.5725810185185185</c:v>
                </c:pt>
                <c:pt idx="1052">
                  <c:v>0.5725810185185185</c:v>
                </c:pt>
                <c:pt idx="1053">
                  <c:v>0.57256944444444446</c:v>
                </c:pt>
                <c:pt idx="1054">
                  <c:v>0.57256944444444446</c:v>
                </c:pt>
                <c:pt idx="1055">
                  <c:v>0.57255787037037031</c:v>
                </c:pt>
                <c:pt idx="1056">
                  <c:v>0.57255787037037031</c:v>
                </c:pt>
                <c:pt idx="1057">
                  <c:v>0.57254629629629628</c:v>
                </c:pt>
                <c:pt idx="1058">
                  <c:v>0.57253472222222224</c:v>
                </c:pt>
                <c:pt idx="1059">
                  <c:v>0.57253472222222224</c:v>
                </c:pt>
                <c:pt idx="1060">
                  <c:v>0.5725231481481482</c:v>
                </c:pt>
                <c:pt idx="1061">
                  <c:v>0.5725231481481482</c:v>
                </c:pt>
                <c:pt idx="1062">
                  <c:v>0.57251157407407405</c:v>
                </c:pt>
                <c:pt idx="1063">
                  <c:v>0.57251157407407405</c:v>
                </c:pt>
                <c:pt idx="1064">
                  <c:v>0.57250000000000001</c:v>
                </c:pt>
                <c:pt idx="1065">
                  <c:v>0.57250000000000001</c:v>
                </c:pt>
                <c:pt idx="1066">
                  <c:v>0.57248842592592586</c:v>
                </c:pt>
                <c:pt idx="1067">
                  <c:v>0.57248842592592586</c:v>
                </c:pt>
                <c:pt idx="1068">
                  <c:v>0.57247685185185182</c:v>
                </c:pt>
                <c:pt idx="1069">
                  <c:v>0.57247685185185182</c:v>
                </c:pt>
                <c:pt idx="1070">
                  <c:v>0.57246527777777778</c:v>
                </c:pt>
                <c:pt idx="1071">
                  <c:v>0.57245370370370374</c:v>
                </c:pt>
                <c:pt idx="1072">
                  <c:v>0.57245370370370374</c:v>
                </c:pt>
                <c:pt idx="1073">
                  <c:v>0.5724421296296297</c:v>
                </c:pt>
                <c:pt idx="1074">
                  <c:v>0.5724421296296297</c:v>
                </c:pt>
                <c:pt idx="1075">
                  <c:v>0.57243055555555555</c:v>
                </c:pt>
                <c:pt idx="1076">
                  <c:v>0.57243055555555555</c:v>
                </c:pt>
                <c:pt idx="1077">
                  <c:v>0.57241898148148151</c:v>
                </c:pt>
                <c:pt idx="1078">
                  <c:v>0.57241898148148151</c:v>
                </c:pt>
                <c:pt idx="1079">
                  <c:v>0.57240740740740736</c:v>
                </c:pt>
                <c:pt idx="1080">
                  <c:v>0.57240740740740736</c:v>
                </c:pt>
                <c:pt idx="1081">
                  <c:v>0.57239583333333333</c:v>
                </c:pt>
                <c:pt idx="1082">
                  <c:v>0.57239583333333333</c:v>
                </c:pt>
                <c:pt idx="1083">
                  <c:v>0.57238425925925929</c:v>
                </c:pt>
                <c:pt idx="1084">
                  <c:v>0.57238425925925929</c:v>
                </c:pt>
                <c:pt idx="1085">
                  <c:v>0.57237268518518525</c:v>
                </c:pt>
                <c:pt idx="1086">
                  <c:v>0.5723611111111111</c:v>
                </c:pt>
                <c:pt idx="1087">
                  <c:v>0.5723611111111111</c:v>
                </c:pt>
                <c:pt idx="1088">
                  <c:v>0.57234953703703706</c:v>
                </c:pt>
                <c:pt idx="1089">
                  <c:v>0.57234953703703706</c:v>
                </c:pt>
                <c:pt idx="1090">
                  <c:v>0.57233796296296291</c:v>
                </c:pt>
                <c:pt idx="1091">
                  <c:v>0.57233796296296291</c:v>
                </c:pt>
                <c:pt idx="1092">
                  <c:v>0.57232638888888887</c:v>
                </c:pt>
                <c:pt idx="1093">
                  <c:v>0.57232638888888887</c:v>
                </c:pt>
                <c:pt idx="1094">
                  <c:v>0.57231481481481483</c:v>
                </c:pt>
                <c:pt idx="1095">
                  <c:v>0.57231481481481483</c:v>
                </c:pt>
                <c:pt idx="1096">
                  <c:v>0.57230324074074079</c:v>
                </c:pt>
                <c:pt idx="1097">
                  <c:v>0.57230324074074079</c:v>
                </c:pt>
                <c:pt idx="1098">
                  <c:v>0.57229166666666664</c:v>
                </c:pt>
                <c:pt idx="1099">
                  <c:v>0.57229166666666664</c:v>
                </c:pt>
                <c:pt idx="1100">
                  <c:v>0.5722800925925926</c:v>
                </c:pt>
                <c:pt idx="1101">
                  <c:v>0.5722800925925926</c:v>
                </c:pt>
                <c:pt idx="1102">
                  <c:v>0.57226851851851845</c:v>
                </c:pt>
                <c:pt idx="1103">
                  <c:v>0.57226851851851845</c:v>
                </c:pt>
                <c:pt idx="1104">
                  <c:v>0.57225694444444442</c:v>
                </c:pt>
                <c:pt idx="1105">
                  <c:v>0.57225694444444442</c:v>
                </c:pt>
                <c:pt idx="1106">
                  <c:v>0.57224537037037038</c:v>
                </c:pt>
                <c:pt idx="1107">
                  <c:v>0.57224537037037038</c:v>
                </c:pt>
                <c:pt idx="1108">
                  <c:v>0.57223379629629634</c:v>
                </c:pt>
                <c:pt idx="1109">
                  <c:v>0.57222222222222219</c:v>
                </c:pt>
                <c:pt idx="1110">
                  <c:v>0.57222222222222219</c:v>
                </c:pt>
                <c:pt idx="1111">
                  <c:v>0.57221064814814815</c:v>
                </c:pt>
                <c:pt idx="1112">
                  <c:v>0.57221064814814815</c:v>
                </c:pt>
                <c:pt idx="1113">
                  <c:v>0.57219907407407411</c:v>
                </c:pt>
                <c:pt idx="1114">
                  <c:v>0.57219907407407411</c:v>
                </c:pt>
                <c:pt idx="1115">
                  <c:v>0.57218749999999996</c:v>
                </c:pt>
                <c:pt idx="1116">
                  <c:v>0.57218749999999996</c:v>
                </c:pt>
                <c:pt idx="1117">
                  <c:v>0.57218749999999996</c:v>
                </c:pt>
                <c:pt idx="1118">
                  <c:v>0.57217592592592592</c:v>
                </c:pt>
                <c:pt idx="1119">
                  <c:v>0.57217592592592592</c:v>
                </c:pt>
                <c:pt idx="1120">
                  <c:v>0.57216435185185188</c:v>
                </c:pt>
                <c:pt idx="1121">
                  <c:v>0.57216435185185188</c:v>
                </c:pt>
                <c:pt idx="1122">
                  <c:v>0.57215277777777784</c:v>
                </c:pt>
                <c:pt idx="1123">
                  <c:v>0.57215277777777784</c:v>
                </c:pt>
                <c:pt idx="1124">
                  <c:v>0.57214120370370369</c:v>
                </c:pt>
                <c:pt idx="1125">
                  <c:v>0.57214120370370369</c:v>
                </c:pt>
                <c:pt idx="1126">
                  <c:v>0.57212962962962965</c:v>
                </c:pt>
                <c:pt idx="1127">
                  <c:v>0.57212962962962965</c:v>
                </c:pt>
                <c:pt idx="1128">
                  <c:v>0.5721180555555555</c:v>
                </c:pt>
                <c:pt idx="1129">
                  <c:v>0.5721180555555555</c:v>
                </c:pt>
                <c:pt idx="1130">
                  <c:v>0.57210648148148147</c:v>
                </c:pt>
                <c:pt idx="1131">
                  <c:v>0.57210648148148147</c:v>
                </c:pt>
                <c:pt idx="1132">
                  <c:v>0.57209490740740743</c:v>
                </c:pt>
                <c:pt idx="1133">
                  <c:v>0.57209490740740743</c:v>
                </c:pt>
                <c:pt idx="1134">
                  <c:v>0.57208333333333339</c:v>
                </c:pt>
                <c:pt idx="1135">
                  <c:v>0.57208333333333339</c:v>
                </c:pt>
                <c:pt idx="1136">
                  <c:v>0.57207175925925924</c:v>
                </c:pt>
                <c:pt idx="1137">
                  <c:v>0.57207175925925924</c:v>
                </c:pt>
                <c:pt idx="1138">
                  <c:v>0.57207175925925924</c:v>
                </c:pt>
                <c:pt idx="1139">
                  <c:v>0.5720601851851852</c:v>
                </c:pt>
                <c:pt idx="1140">
                  <c:v>0.5720601851851852</c:v>
                </c:pt>
                <c:pt idx="1141">
                  <c:v>0.57204861111111105</c:v>
                </c:pt>
                <c:pt idx="1142">
                  <c:v>0.57204861111111105</c:v>
                </c:pt>
                <c:pt idx="1143">
                  <c:v>0.57203703703703701</c:v>
                </c:pt>
                <c:pt idx="1144">
                  <c:v>0.57203703703703701</c:v>
                </c:pt>
                <c:pt idx="1145">
                  <c:v>0.57203703703703701</c:v>
                </c:pt>
                <c:pt idx="1146">
                  <c:v>0.57202546296296297</c:v>
                </c:pt>
                <c:pt idx="1147">
                  <c:v>0.57202546296296297</c:v>
                </c:pt>
                <c:pt idx="1148">
                  <c:v>0.57201388888888893</c:v>
                </c:pt>
                <c:pt idx="1149">
                  <c:v>0.57201388888888893</c:v>
                </c:pt>
                <c:pt idx="1150">
                  <c:v>0.57201388888888893</c:v>
                </c:pt>
                <c:pt idx="1151">
                  <c:v>0.57200231481481478</c:v>
                </c:pt>
                <c:pt idx="1152">
                  <c:v>0.57200231481481478</c:v>
                </c:pt>
                <c:pt idx="1153">
                  <c:v>0.57199074074074074</c:v>
                </c:pt>
                <c:pt idx="1154">
                  <c:v>0.57199074074074074</c:v>
                </c:pt>
                <c:pt idx="1155">
                  <c:v>0.57199074074074074</c:v>
                </c:pt>
                <c:pt idx="1156">
                  <c:v>0.57197916666666659</c:v>
                </c:pt>
                <c:pt idx="1157">
                  <c:v>0.57197916666666659</c:v>
                </c:pt>
                <c:pt idx="1158">
                  <c:v>0.57196759259259256</c:v>
                </c:pt>
                <c:pt idx="1159">
                  <c:v>0.57196759259259256</c:v>
                </c:pt>
                <c:pt idx="1160">
                  <c:v>0.57196759259259256</c:v>
                </c:pt>
                <c:pt idx="1161">
                  <c:v>0.57195601851851852</c:v>
                </c:pt>
                <c:pt idx="1162">
                  <c:v>0.57195601851851852</c:v>
                </c:pt>
                <c:pt idx="1163">
                  <c:v>0.57195601851851852</c:v>
                </c:pt>
                <c:pt idx="1164">
                  <c:v>0.57194444444444448</c:v>
                </c:pt>
                <c:pt idx="1165">
                  <c:v>0.57194444444444448</c:v>
                </c:pt>
                <c:pt idx="1166">
                  <c:v>0.57194444444444448</c:v>
                </c:pt>
                <c:pt idx="1167">
                  <c:v>0.57193287037037044</c:v>
                </c:pt>
                <c:pt idx="1168">
                  <c:v>0.57193287037037044</c:v>
                </c:pt>
                <c:pt idx="1169">
                  <c:v>0.57193287037037044</c:v>
                </c:pt>
                <c:pt idx="1170">
                  <c:v>0.57192129629629629</c:v>
                </c:pt>
                <c:pt idx="1171">
                  <c:v>0.57192129629629629</c:v>
                </c:pt>
                <c:pt idx="1172">
                  <c:v>0.57192129629629629</c:v>
                </c:pt>
                <c:pt idx="1173">
                  <c:v>0.57192129629629629</c:v>
                </c:pt>
                <c:pt idx="1174">
                  <c:v>0.57190972222222225</c:v>
                </c:pt>
                <c:pt idx="1175">
                  <c:v>0.57190972222222225</c:v>
                </c:pt>
                <c:pt idx="1176">
                  <c:v>0.57190972222222225</c:v>
                </c:pt>
                <c:pt idx="1177">
                  <c:v>0.5718981481481481</c:v>
                </c:pt>
                <c:pt idx="1178">
                  <c:v>0.5718981481481481</c:v>
                </c:pt>
                <c:pt idx="1179">
                  <c:v>0.5718981481481481</c:v>
                </c:pt>
                <c:pt idx="1180">
                  <c:v>0.5718981481481481</c:v>
                </c:pt>
                <c:pt idx="1181">
                  <c:v>0.57188657407407406</c:v>
                </c:pt>
                <c:pt idx="1182">
                  <c:v>0.57188657407407406</c:v>
                </c:pt>
                <c:pt idx="1183">
                  <c:v>0.57188657407407406</c:v>
                </c:pt>
                <c:pt idx="1184">
                  <c:v>0.57188657407407406</c:v>
                </c:pt>
                <c:pt idx="1185">
                  <c:v>0.57187500000000002</c:v>
                </c:pt>
                <c:pt idx="1186">
                  <c:v>0.57187500000000002</c:v>
                </c:pt>
                <c:pt idx="1187">
                  <c:v>0.57187500000000002</c:v>
                </c:pt>
                <c:pt idx="1188">
                  <c:v>0.57187500000000002</c:v>
                </c:pt>
                <c:pt idx="1189">
                  <c:v>0.57187500000000002</c:v>
                </c:pt>
                <c:pt idx="1190">
                  <c:v>0.57186342592592598</c:v>
                </c:pt>
                <c:pt idx="1191">
                  <c:v>0.57186342592592598</c:v>
                </c:pt>
                <c:pt idx="1192">
                  <c:v>0.57186342592592598</c:v>
                </c:pt>
                <c:pt idx="1193">
                  <c:v>0.57186342592592598</c:v>
                </c:pt>
                <c:pt idx="1194">
                  <c:v>0.57186342592592598</c:v>
                </c:pt>
                <c:pt idx="1195">
                  <c:v>0.57185185185185183</c:v>
                </c:pt>
                <c:pt idx="1196">
                  <c:v>0.57185185185185183</c:v>
                </c:pt>
                <c:pt idx="1197">
                  <c:v>0.57185185185185183</c:v>
                </c:pt>
                <c:pt idx="1198">
                  <c:v>0.57185185185185183</c:v>
                </c:pt>
                <c:pt idx="1199">
                  <c:v>0.57185185185185183</c:v>
                </c:pt>
                <c:pt idx="1200">
                  <c:v>0.57185185185185183</c:v>
                </c:pt>
                <c:pt idx="1201">
                  <c:v>0.57184027777777779</c:v>
                </c:pt>
                <c:pt idx="1202">
                  <c:v>0.57184027777777779</c:v>
                </c:pt>
                <c:pt idx="1203">
                  <c:v>0.57184027777777779</c:v>
                </c:pt>
                <c:pt idx="1204">
                  <c:v>0.57184027777777779</c:v>
                </c:pt>
                <c:pt idx="1205">
                  <c:v>0.57184027777777779</c:v>
                </c:pt>
                <c:pt idx="1206">
                  <c:v>0.57184027777777779</c:v>
                </c:pt>
                <c:pt idx="1207">
                  <c:v>0.57184027777777779</c:v>
                </c:pt>
                <c:pt idx="1208">
                  <c:v>0.57184027777777779</c:v>
                </c:pt>
                <c:pt idx="1209">
                  <c:v>0.57182870370370364</c:v>
                </c:pt>
                <c:pt idx="1210">
                  <c:v>0.57182870370370364</c:v>
                </c:pt>
                <c:pt idx="1211">
                  <c:v>0.57182870370370364</c:v>
                </c:pt>
                <c:pt idx="1212">
                  <c:v>0.57182870370370364</c:v>
                </c:pt>
                <c:pt idx="1213">
                  <c:v>0.57182870370370364</c:v>
                </c:pt>
                <c:pt idx="1214">
                  <c:v>0.57182870370370364</c:v>
                </c:pt>
                <c:pt idx="1215">
                  <c:v>0.57182870370370364</c:v>
                </c:pt>
                <c:pt idx="1216">
                  <c:v>0.57182870370370364</c:v>
                </c:pt>
                <c:pt idx="1217">
                  <c:v>0.57182870370370364</c:v>
                </c:pt>
                <c:pt idx="1218">
                  <c:v>0.57182870370370364</c:v>
                </c:pt>
                <c:pt idx="1219">
                  <c:v>0.57182870370370364</c:v>
                </c:pt>
                <c:pt idx="1220">
                  <c:v>0.57182870370370364</c:v>
                </c:pt>
                <c:pt idx="1221">
                  <c:v>0.57181712962962961</c:v>
                </c:pt>
                <c:pt idx="1222">
                  <c:v>0.57181712962962961</c:v>
                </c:pt>
                <c:pt idx="1223">
                  <c:v>0.57181712962962961</c:v>
                </c:pt>
                <c:pt idx="1224">
                  <c:v>0.57181712962962961</c:v>
                </c:pt>
                <c:pt idx="1225">
                  <c:v>0.57181712962962961</c:v>
                </c:pt>
                <c:pt idx="1226">
                  <c:v>0.57181712962962961</c:v>
                </c:pt>
                <c:pt idx="1227">
                  <c:v>0.57181712962962961</c:v>
                </c:pt>
                <c:pt idx="1228">
                  <c:v>0.57181712962962961</c:v>
                </c:pt>
                <c:pt idx="1229">
                  <c:v>0.57181712962962961</c:v>
                </c:pt>
                <c:pt idx="1230">
                  <c:v>0.57181712962962961</c:v>
                </c:pt>
                <c:pt idx="1231">
                  <c:v>0.57181712962962961</c:v>
                </c:pt>
                <c:pt idx="1232">
                  <c:v>0.57181712962962961</c:v>
                </c:pt>
                <c:pt idx="1233">
                  <c:v>0.57181712962962961</c:v>
                </c:pt>
                <c:pt idx="1234">
                  <c:v>0.57181712962962961</c:v>
                </c:pt>
                <c:pt idx="1235">
                  <c:v>0.57181712962962961</c:v>
                </c:pt>
                <c:pt idx="1236">
                  <c:v>0.57181712962962961</c:v>
                </c:pt>
                <c:pt idx="1237">
                  <c:v>0.57181712962962961</c:v>
                </c:pt>
                <c:pt idx="1238">
                  <c:v>0.57181712962962961</c:v>
                </c:pt>
                <c:pt idx="1239">
                  <c:v>0.57181712962962961</c:v>
                </c:pt>
                <c:pt idx="1240">
                  <c:v>0.57181712962962961</c:v>
                </c:pt>
                <c:pt idx="1241">
                  <c:v>0.57181712962962961</c:v>
                </c:pt>
                <c:pt idx="1242">
                  <c:v>0.57181712962962961</c:v>
                </c:pt>
                <c:pt idx="1243">
                  <c:v>0.57181712962962961</c:v>
                </c:pt>
                <c:pt idx="1244">
                  <c:v>0.57181712962962961</c:v>
                </c:pt>
                <c:pt idx="1245">
                  <c:v>0.57181712962962961</c:v>
                </c:pt>
                <c:pt idx="1246">
                  <c:v>0.57181712962962961</c:v>
                </c:pt>
                <c:pt idx="1247">
                  <c:v>0.57182870370370364</c:v>
                </c:pt>
                <c:pt idx="1248">
                  <c:v>0.57182870370370364</c:v>
                </c:pt>
                <c:pt idx="1249">
                  <c:v>0.57182870370370364</c:v>
                </c:pt>
                <c:pt idx="1250">
                  <c:v>0.57182870370370364</c:v>
                </c:pt>
                <c:pt idx="1251">
                  <c:v>0.57182870370370364</c:v>
                </c:pt>
                <c:pt idx="1252">
                  <c:v>0.57182870370370364</c:v>
                </c:pt>
                <c:pt idx="1253">
                  <c:v>0.57182870370370364</c:v>
                </c:pt>
                <c:pt idx="1254">
                  <c:v>0.57182870370370364</c:v>
                </c:pt>
                <c:pt idx="1255">
                  <c:v>0.57182870370370364</c:v>
                </c:pt>
                <c:pt idx="1256">
                  <c:v>0.57182870370370364</c:v>
                </c:pt>
                <c:pt idx="1257">
                  <c:v>0.57182870370370364</c:v>
                </c:pt>
                <c:pt idx="1258">
                  <c:v>0.57182870370370364</c:v>
                </c:pt>
                <c:pt idx="1259">
                  <c:v>0.57182870370370364</c:v>
                </c:pt>
                <c:pt idx="1260">
                  <c:v>0.57182870370370364</c:v>
                </c:pt>
                <c:pt idx="1261">
                  <c:v>0.57182870370370364</c:v>
                </c:pt>
                <c:pt idx="1262">
                  <c:v>0.57182870370370364</c:v>
                </c:pt>
                <c:pt idx="1263">
                  <c:v>0.57184027777777779</c:v>
                </c:pt>
                <c:pt idx="1264">
                  <c:v>0.57184027777777779</c:v>
                </c:pt>
                <c:pt idx="1265">
                  <c:v>0.57184027777777779</c:v>
                </c:pt>
                <c:pt idx="1266">
                  <c:v>0.57184027777777779</c:v>
                </c:pt>
                <c:pt idx="1267">
                  <c:v>0.57184027777777779</c:v>
                </c:pt>
                <c:pt idx="1268">
                  <c:v>0.57184027777777779</c:v>
                </c:pt>
                <c:pt idx="1269">
                  <c:v>0.57184027777777779</c:v>
                </c:pt>
                <c:pt idx="1270">
                  <c:v>0.57184027777777779</c:v>
                </c:pt>
                <c:pt idx="1271">
                  <c:v>0.57184027777777779</c:v>
                </c:pt>
                <c:pt idx="1272">
                  <c:v>0.57184027777777779</c:v>
                </c:pt>
                <c:pt idx="1273">
                  <c:v>0.57185185185185183</c:v>
                </c:pt>
                <c:pt idx="1274">
                  <c:v>0.57185185185185183</c:v>
                </c:pt>
                <c:pt idx="1275">
                  <c:v>0.57185185185185183</c:v>
                </c:pt>
                <c:pt idx="1276">
                  <c:v>0.57185185185185183</c:v>
                </c:pt>
                <c:pt idx="1277">
                  <c:v>0.57185185185185183</c:v>
                </c:pt>
                <c:pt idx="1278">
                  <c:v>0.57185185185185183</c:v>
                </c:pt>
                <c:pt idx="1279">
                  <c:v>0.57185185185185183</c:v>
                </c:pt>
                <c:pt idx="1280">
                  <c:v>0.57185185185185183</c:v>
                </c:pt>
                <c:pt idx="1281">
                  <c:v>0.57186342592592598</c:v>
                </c:pt>
                <c:pt idx="1282">
                  <c:v>0.57186342592592598</c:v>
                </c:pt>
                <c:pt idx="1283">
                  <c:v>0.57186342592592598</c:v>
                </c:pt>
                <c:pt idx="1284">
                  <c:v>0.57186342592592598</c:v>
                </c:pt>
                <c:pt idx="1285">
                  <c:v>0.57186342592592598</c:v>
                </c:pt>
                <c:pt idx="1286">
                  <c:v>0.57186342592592598</c:v>
                </c:pt>
                <c:pt idx="1287">
                  <c:v>0.57187500000000002</c:v>
                </c:pt>
                <c:pt idx="1288">
                  <c:v>0.57187500000000002</c:v>
                </c:pt>
                <c:pt idx="1289">
                  <c:v>0.57187500000000002</c:v>
                </c:pt>
                <c:pt idx="1290">
                  <c:v>0.57187500000000002</c:v>
                </c:pt>
                <c:pt idx="1291">
                  <c:v>0.57187500000000002</c:v>
                </c:pt>
                <c:pt idx="1292">
                  <c:v>0.57188657407407406</c:v>
                </c:pt>
                <c:pt idx="1293">
                  <c:v>0.57188657407407406</c:v>
                </c:pt>
                <c:pt idx="1294">
                  <c:v>0.57188657407407406</c:v>
                </c:pt>
                <c:pt idx="1295">
                  <c:v>0.57188657407407406</c:v>
                </c:pt>
                <c:pt idx="1296">
                  <c:v>0.57188657407407406</c:v>
                </c:pt>
                <c:pt idx="1297">
                  <c:v>0.57188657407407406</c:v>
                </c:pt>
                <c:pt idx="1298">
                  <c:v>0.57188657407407406</c:v>
                </c:pt>
                <c:pt idx="1299">
                  <c:v>0.5718981481481481</c:v>
                </c:pt>
                <c:pt idx="1300">
                  <c:v>0.5718981481481481</c:v>
                </c:pt>
                <c:pt idx="1301">
                  <c:v>0.5718981481481481</c:v>
                </c:pt>
                <c:pt idx="1302">
                  <c:v>0.5718981481481481</c:v>
                </c:pt>
                <c:pt idx="1303">
                  <c:v>0.57190972222222225</c:v>
                </c:pt>
                <c:pt idx="1304">
                  <c:v>0.57190972222222225</c:v>
                </c:pt>
                <c:pt idx="1305">
                  <c:v>0.57190972222222225</c:v>
                </c:pt>
                <c:pt idx="1306">
                  <c:v>0.57190972222222225</c:v>
                </c:pt>
                <c:pt idx="1307">
                  <c:v>0.57192129629629629</c:v>
                </c:pt>
                <c:pt idx="1308">
                  <c:v>0.57192129629629629</c:v>
                </c:pt>
                <c:pt idx="1309">
                  <c:v>0.57192129629629629</c:v>
                </c:pt>
                <c:pt idx="1310">
                  <c:v>0.57192129629629629</c:v>
                </c:pt>
                <c:pt idx="1311">
                  <c:v>0.57192129629629629</c:v>
                </c:pt>
                <c:pt idx="1312">
                  <c:v>0.57193287037037044</c:v>
                </c:pt>
                <c:pt idx="1313">
                  <c:v>0.57193287037037044</c:v>
                </c:pt>
                <c:pt idx="1314">
                  <c:v>0.57193287037037044</c:v>
                </c:pt>
                <c:pt idx="1315">
                  <c:v>0.57193287037037044</c:v>
                </c:pt>
                <c:pt idx="1316">
                  <c:v>0.57194444444444448</c:v>
                </c:pt>
                <c:pt idx="1317">
                  <c:v>0.57194444444444448</c:v>
                </c:pt>
                <c:pt idx="1318">
                  <c:v>0.57194444444444448</c:v>
                </c:pt>
                <c:pt idx="1319">
                  <c:v>0.57195601851851852</c:v>
                </c:pt>
                <c:pt idx="1320">
                  <c:v>0.57195601851851852</c:v>
                </c:pt>
                <c:pt idx="1321">
                  <c:v>0.57195601851851852</c:v>
                </c:pt>
                <c:pt idx="1322">
                  <c:v>0.57195601851851852</c:v>
                </c:pt>
                <c:pt idx="1323">
                  <c:v>0.57196759259259256</c:v>
                </c:pt>
                <c:pt idx="1324">
                  <c:v>0.57196759259259256</c:v>
                </c:pt>
                <c:pt idx="1325">
                  <c:v>0.57196759259259256</c:v>
                </c:pt>
                <c:pt idx="1326">
                  <c:v>0.57196759259259256</c:v>
                </c:pt>
                <c:pt idx="1327">
                  <c:v>0.57197916666666659</c:v>
                </c:pt>
                <c:pt idx="1328">
                  <c:v>0.57197916666666659</c:v>
                </c:pt>
                <c:pt idx="1329">
                  <c:v>0.57197916666666659</c:v>
                </c:pt>
                <c:pt idx="1330">
                  <c:v>0.57199074074074074</c:v>
                </c:pt>
                <c:pt idx="1331">
                  <c:v>0.57199074074074074</c:v>
                </c:pt>
                <c:pt idx="1332">
                  <c:v>0.57200231481481478</c:v>
                </c:pt>
                <c:pt idx="1333">
                  <c:v>0.57200231481481478</c:v>
                </c:pt>
                <c:pt idx="1334">
                  <c:v>0.57200231481481478</c:v>
                </c:pt>
                <c:pt idx="1335">
                  <c:v>0.57201388888888893</c:v>
                </c:pt>
                <c:pt idx="1336">
                  <c:v>0.57201388888888893</c:v>
                </c:pt>
                <c:pt idx="1337">
                  <c:v>0.57201388888888893</c:v>
                </c:pt>
                <c:pt idx="1338">
                  <c:v>0.57201388888888893</c:v>
                </c:pt>
                <c:pt idx="1339">
                  <c:v>0.57202546296296297</c:v>
                </c:pt>
                <c:pt idx="1340">
                  <c:v>0.57202546296296297</c:v>
                </c:pt>
                <c:pt idx="1341">
                  <c:v>0.57203703703703701</c:v>
                </c:pt>
                <c:pt idx="1342">
                  <c:v>0.57203703703703701</c:v>
                </c:pt>
                <c:pt idx="1343">
                  <c:v>0.57203703703703701</c:v>
                </c:pt>
                <c:pt idx="1344">
                  <c:v>0.57204861111111105</c:v>
                </c:pt>
                <c:pt idx="1345">
                  <c:v>0.57204861111111105</c:v>
                </c:pt>
                <c:pt idx="1346">
                  <c:v>0.5720601851851852</c:v>
                </c:pt>
                <c:pt idx="1347">
                  <c:v>0.5720601851851852</c:v>
                </c:pt>
                <c:pt idx="1348">
                  <c:v>0.5720601851851852</c:v>
                </c:pt>
                <c:pt idx="1349">
                  <c:v>0.57207175925925924</c:v>
                </c:pt>
                <c:pt idx="1350">
                  <c:v>0.57207175925925924</c:v>
                </c:pt>
                <c:pt idx="1351">
                  <c:v>0.57208333333333339</c:v>
                </c:pt>
                <c:pt idx="1352">
                  <c:v>0.57208333333333339</c:v>
                </c:pt>
                <c:pt idx="1353">
                  <c:v>0.57208333333333339</c:v>
                </c:pt>
                <c:pt idx="1354">
                  <c:v>0.57209490740740743</c:v>
                </c:pt>
                <c:pt idx="1355">
                  <c:v>0.57209490740740743</c:v>
                </c:pt>
                <c:pt idx="1356">
                  <c:v>0.57210648148148147</c:v>
                </c:pt>
                <c:pt idx="1357">
                  <c:v>0.57210648148148147</c:v>
                </c:pt>
                <c:pt idx="1358">
                  <c:v>0.5721180555555555</c:v>
                </c:pt>
                <c:pt idx="1359">
                  <c:v>0.5721180555555555</c:v>
                </c:pt>
                <c:pt idx="1360">
                  <c:v>0.57212962962962965</c:v>
                </c:pt>
                <c:pt idx="1361">
                  <c:v>0.57212962962962965</c:v>
                </c:pt>
                <c:pt idx="1362">
                  <c:v>0.57212962962962965</c:v>
                </c:pt>
                <c:pt idx="1363">
                  <c:v>0.57214120370370369</c:v>
                </c:pt>
                <c:pt idx="1364">
                  <c:v>0.57214120370370369</c:v>
                </c:pt>
                <c:pt idx="1365">
                  <c:v>0.57215277777777784</c:v>
                </c:pt>
                <c:pt idx="1366">
                  <c:v>0.57215277777777784</c:v>
                </c:pt>
                <c:pt idx="1367">
                  <c:v>0.57216435185185188</c:v>
                </c:pt>
                <c:pt idx="1368">
                  <c:v>0.57216435185185188</c:v>
                </c:pt>
                <c:pt idx="1369">
                  <c:v>0.57217592592592592</c:v>
                </c:pt>
                <c:pt idx="1370">
                  <c:v>0.57217592592592592</c:v>
                </c:pt>
                <c:pt idx="1371">
                  <c:v>0.57218749999999996</c:v>
                </c:pt>
                <c:pt idx="1372">
                  <c:v>0.57218749999999996</c:v>
                </c:pt>
                <c:pt idx="1373">
                  <c:v>0.57219907407407411</c:v>
                </c:pt>
                <c:pt idx="1374">
                  <c:v>0.57219907407407411</c:v>
                </c:pt>
                <c:pt idx="1375">
                  <c:v>0.57221064814814815</c:v>
                </c:pt>
                <c:pt idx="1376">
                  <c:v>0.57221064814814815</c:v>
                </c:pt>
                <c:pt idx="1377">
                  <c:v>0.57222222222222219</c:v>
                </c:pt>
                <c:pt idx="1378">
                  <c:v>0.57222222222222219</c:v>
                </c:pt>
                <c:pt idx="1379">
                  <c:v>0.57223379629629634</c:v>
                </c:pt>
                <c:pt idx="1380">
                  <c:v>0.57223379629629634</c:v>
                </c:pt>
                <c:pt idx="1381">
                  <c:v>0.57224537037037038</c:v>
                </c:pt>
                <c:pt idx="1382">
                  <c:v>0.57224537037037038</c:v>
                </c:pt>
                <c:pt idx="1383">
                  <c:v>0.57225694444444442</c:v>
                </c:pt>
                <c:pt idx="1384">
                  <c:v>0.57225694444444442</c:v>
                </c:pt>
                <c:pt idx="1385">
                  <c:v>0.57226851851851845</c:v>
                </c:pt>
                <c:pt idx="1386">
                  <c:v>0.57226851851851845</c:v>
                </c:pt>
                <c:pt idx="1387">
                  <c:v>0.5722800925925926</c:v>
                </c:pt>
                <c:pt idx="1388">
                  <c:v>0.57229166666666664</c:v>
                </c:pt>
                <c:pt idx="1389">
                  <c:v>0.57229166666666664</c:v>
                </c:pt>
                <c:pt idx="1390">
                  <c:v>0.57230324074074079</c:v>
                </c:pt>
                <c:pt idx="1391">
                  <c:v>0.57230324074074079</c:v>
                </c:pt>
                <c:pt idx="1392">
                  <c:v>0.57231481481481483</c:v>
                </c:pt>
                <c:pt idx="1393">
                  <c:v>0.57231481481481483</c:v>
                </c:pt>
                <c:pt idx="1394">
                  <c:v>0.57232638888888887</c:v>
                </c:pt>
                <c:pt idx="1395">
                  <c:v>0.57232638888888887</c:v>
                </c:pt>
                <c:pt idx="1396">
                  <c:v>0.57233796296296291</c:v>
                </c:pt>
                <c:pt idx="1397">
                  <c:v>0.57233796296296291</c:v>
                </c:pt>
                <c:pt idx="1398">
                  <c:v>0.57234953703703706</c:v>
                </c:pt>
                <c:pt idx="1399">
                  <c:v>0.5723611111111111</c:v>
                </c:pt>
                <c:pt idx="1400">
                  <c:v>0.5723611111111111</c:v>
                </c:pt>
                <c:pt idx="1401">
                  <c:v>0.57237268518518525</c:v>
                </c:pt>
                <c:pt idx="1402">
                  <c:v>0.57237268518518525</c:v>
                </c:pt>
                <c:pt idx="1403">
                  <c:v>0.57238425925925929</c:v>
                </c:pt>
                <c:pt idx="1404">
                  <c:v>0.57239583333333333</c:v>
                </c:pt>
                <c:pt idx="1405">
                  <c:v>0.57239583333333333</c:v>
                </c:pt>
                <c:pt idx="1406">
                  <c:v>0.57240740740740736</c:v>
                </c:pt>
                <c:pt idx="1407">
                  <c:v>0.57240740740740736</c:v>
                </c:pt>
                <c:pt idx="1408">
                  <c:v>0.57241898148148151</c:v>
                </c:pt>
                <c:pt idx="1409">
                  <c:v>0.57241898148148151</c:v>
                </c:pt>
                <c:pt idx="1410">
                  <c:v>0.57243055555555555</c:v>
                </c:pt>
                <c:pt idx="1411">
                  <c:v>0.57243055555555555</c:v>
                </c:pt>
                <c:pt idx="1412">
                  <c:v>0.5724421296296297</c:v>
                </c:pt>
                <c:pt idx="1413">
                  <c:v>0.57245370370370374</c:v>
                </c:pt>
                <c:pt idx="1414">
                  <c:v>0.57245370370370374</c:v>
                </c:pt>
                <c:pt idx="1415">
                  <c:v>0.57246527777777778</c:v>
                </c:pt>
                <c:pt idx="1416">
                  <c:v>0.57246527777777778</c:v>
                </c:pt>
                <c:pt idx="1417">
                  <c:v>0.57247685185185182</c:v>
                </c:pt>
                <c:pt idx="1418">
                  <c:v>0.57248842592592586</c:v>
                </c:pt>
                <c:pt idx="1419">
                  <c:v>0.57248842592592586</c:v>
                </c:pt>
                <c:pt idx="1420">
                  <c:v>0.57250000000000001</c:v>
                </c:pt>
                <c:pt idx="1421">
                  <c:v>0.57251157407407405</c:v>
                </c:pt>
                <c:pt idx="1422">
                  <c:v>0.5725231481481482</c:v>
                </c:pt>
                <c:pt idx="1423">
                  <c:v>0.5725231481481482</c:v>
                </c:pt>
                <c:pt idx="1424">
                  <c:v>0.5725231481481482</c:v>
                </c:pt>
                <c:pt idx="1425">
                  <c:v>0.57253472222222224</c:v>
                </c:pt>
                <c:pt idx="1426">
                  <c:v>0.57253472222222224</c:v>
                </c:pt>
                <c:pt idx="1427">
                  <c:v>0.57254629629629628</c:v>
                </c:pt>
                <c:pt idx="1428">
                  <c:v>0.57255787037037031</c:v>
                </c:pt>
                <c:pt idx="1429">
                  <c:v>0.57255787037037031</c:v>
                </c:pt>
                <c:pt idx="1430">
                  <c:v>0.57256944444444446</c:v>
                </c:pt>
                <c:pt idx="1431">
                  <c:v>0.57256944444444446</c:v>
                </c:pt>
                <c:pt idx="1432">
                  <c:v>0.5725810185185185</c:v>
                </c:pt>
                <c:pt idx="1433">
                  <c:v>0.57259259259259265</c:v>
                </c:pt>
                <c:pt idx="1434">
                  <c:v>0.57259259259259265</c:v>
                </c:pt>
                <c:pt idx="1435">
                  <c:v>0.57260416666666669</c:v>
                </c:pt>
                <c:pt idx="1436">
                  <c:v>0.57260416666666669</c:v>
                </c:pt>
                <c:pt idx="1437">
                  <c:v>0.57261574074074073</c:v>
                </c:pt>
                <c:pt idx="1438">
                  <c:v>0.57262731481481477</c:v>
                </c:pt>
                <c:pt idx="1439">
                  <c:v>0.57262731481481477</c:v>
                </c:pt>
                <c:pt idx="1440">
                  <c:v>0.57263888888888892</c:v>
                </c:pt>
                <c:pt idx="1441">
                  <c:v>0.57263888888888892</c:v>
                </c:pt>
                <c:pt idx="1442">
                  <c:v>0.57265046296296296</c:v>
                </c:pt>
                <c:pt idx="1443">
                  <c:v>0.57266203703703711</c:v>
                </c:pt>
                <c:pt idx="1444">
                  <c:v>0.57266203703703711</c:v>
                </c:pt>
                <c:pt idx="1445">
                  <c:v>0.57267361111111115</c:v>
                </c:pt>
                <c:pt idx="1446">
                  <c:v>0.57268518518518519</c:v>
                </c:pt>
                <c:pt idx="1447">
                  <c:v>0.57268518518518519</c:v>
                </c:pt>
                <c:pt idx="1448">
                  <c:v>0.57269675925925922</c:v>
                </c:pt>
                <c:pt idx="1449">
                  <c:v>0.57269675925925922</c:v>
                </c:pt>
                <c:pt idx="1450">
                  <c:v>0.57269675925925922</c:v>
                </c:pt>
                <c:pt idx="1451">
                  <c:v>0.57270833333333326</c:v>
                </c:pt>
                <c:pt idx="1452">
                  <c:v>0.57271990740740741</c:v>
                </c:pt>
                <c:pt idx="1453">
                  <c:v>0.57273148148148145</c:v>
                </c:pt>
                <c:pt idx="1454">
                  <c:v>0.57273148148148145</c:v>
                </c:pt>
                <c:pt idx="1455">
                  <c:v>0.5727430555555556</c:v>
                </c:pt>
                <c:pt idx="1456">
                  <c:v>0.57275462962962964</c:v>
                </c:pt>
                <c:pt idx="1457">
                  <c:v>0.57275462962962964</c:v>
                </c:pt>
                <c:pt idx="1458">
                  <c:v>0.57276620370370368</c:v>
                </c:pt>
                <c:pt idx="1459">
                  <c:v>0.57276620370370368</c:v>
                </c:pt>
                <c:pt idx="1460">
                  <c:v>0.57277777777777772</c:v>
                </c:pt>
                <c:pt idx="1461">
                  <c:v>0.57278935185185187</c:v>
                </c:pt>
                <c:pt idx="1462">
                  <c:v>0.57278935185185187</c:v>
                </c:pt>
                <c:pt idx="1463">
                  <c:v>0.57280092592592591</c:v>
                </c:pt>
                <c:pt idx="1464">
                  <c:v>0.57281250000000006</c:v>
                </c:pt>
                <c:pt idx="1465">
                  <c:v>0.5728240740740741</c:v>
                </c:pt>
                <c:pt idx="1466">
                  <c:v>0.5728240740740741</c:v>
                </c:pt>
                <c:pt idx="1467">
                  <c:v>0.57283564814814814</c:v>
                </c:pt>
                <c:pt idx="1468">
                  <c:v>0.57284722222222217</c:v>
                </c:pt>
                <c:pt idx="1469">
                  <c:v>0.57284722222222217</c:v>
                </c:pt>
                <c:pt idx="1470">
                  <c:v>0.57284722222222217</c:v>
                </c:pt>
                <c:pt idx="1471">
                  <c:v>0.57285879629629632</c:v>
                </c:pt>
                <c:pt idx="1472">
                  <c:v>0.57287037037037036</c:v>
                </c:pt>
                <c:pt idx="1473">
                  <c:v>0.57287037037037036</c:v>
                </c:pt>
                <c:pt idx="1474">
                  <c:v>0.57288194444444451</c:v>
                </c:pt>
                <c:pt idx="1475">
                  <c:v>0.57288194444444451</c:v>
                </c:pt>
                <c:pt idx="1476">
                  <c:v>0.57289351851851855</c:v>
                </c:pt>
                <c:pt idx="1477">
                  <c:v>0.57290509259259259</c:v>
                </c:pt>
                <c:pt idx="1478">
                  <c:v>0.57290509259259259</c:v>
                </c:pt>
                <c:pt idx="1479">
                  <c:v>0.57291666666666663</c:v>
                </c:pt>
                <c:pt idx="1480">
                  <c:v>0.57292824074074067</c:v>
                </c:pt>
                <c:pt idx="1481">
                  <c:v>0.57292824074074067</c:v>
                </c:pt>
                <c:pt idx="1482">
                  <c:v>0.57293981481481482</c:v>
                </c:pt>
                <c:pt idx="1483">
                  <c:v>0.57295138888888886</c:v>
                </c:pt>
                <c:pt idx="1484">
                  <c:v>0.57295138888888886</c:v>
                </c:pt>
                <c:pt idx="1485">
                  <c:v>0.57296296296296301</c:v>
                </c:pt>
                <c:pt idx="1486">
                  <c:v>0.57297453703703705</c:v>
                </c:pt>
                <c:pt idx="1487">
                  <c:v>0.57297453703703705</c:v>
                </c:pt>
                <c:pt idx="1488">
                  <c:v>0.57298611111111108</c:v>
                </c:pt>
                <c:pt idx="1489">
                  <c:v>0.57299768518518512</c:v>
                </c:pt>
                <c:pt idx="1490">
                  <c:v>0.57299768518518512</c:v>
                </c:pt>
                <c:pt idx="1491">
                  <c:v>0.57300925925925927</c:v>
                </c:pt>
                <c:pt idx="1492">
                  <c:v>0.57302083333333331</c:v>
                </c:pt>
                <c:pt idx="1493">
                  <c:v>0.57302083333333331</c:v>
                </c:pt>
                <c:pt idx="1494">
                  <c:v>0.57303240740740746</c:v>
                </c:pt>
                <c:pt idx="1495">
                  <c:v>0.57303240740740746</c:v>
                </c:pt>
                <c:pt idx="1496">
                  <c:v>0.5730439814814815</c:v>
                </c:pt>
                <c:pt idx="1497">
                  <c:v>0.57305555555555554</c:v>
                </c:pt>
                <c:pt idx="1498">
                  <c:v>0.57306712962962958</c:v>
                </c:pt>
                <c:pt idx="1499">
                  <c:v>0.57306712962962958</c:v>
                </c:pt>
                <c:pt idx="1500">
                  <c:v>0.57307870370370373</c:v>
                </c:pt>
                <c:pt idx="1501">
                  <c:v>0.57309027777777777</c:v>
                </c:pt>
                <c:pt idx="1502">
                  <c:v>0.57309027777777777</c:v>
                </c:pt>
                <c:pt idx="1503">
                  <c:v>0.57310185185185192</c:v>
                </c:pt>
                <c:pt idx="1504">
                  <c:v>0.57311342592592596</c:v>
                </c:pt>
                <c:pt idx="1505">
                  <c:v>0.573125</c:v>
                </c:pt>
                <c:pt idx="1506">
                  <c:v>0.573125</c:v>
                </c:pt>
                <c:pt idx="1507">
                  <c:v>0.57313657407407403</c:v>
                </c:pt>
                <c:pt idx="1508">
                  <c:v>0.57314814814814818</c:v>
                </c:pt>
                <c:pt idx="1509">
                  <c:v>0.57314814814814818</c:v>
                </c:pt>
                <c:pt idx="1510">
                  <c:v>0.57315972222222222</c:v>
                </c:pt>
                <c:pt idx="1511">
                  <c:v>0.57317129629629626</c:v>
                </c:pt>
                <c:pt idx="1512">
                  <c:v>0.57318287037037041</c:v>
                </c:pt>
                <c:pt idx="1513">
                  <c:v>0.57318287037037041</c:v>
                </c:pt>
                <c:pt idx="1514">
                  <c:v>0.57319444444444445</c:v>
                </c:pt>
                <c:pt idx="1515">
                  <c:v>0.57320601851851849</c:v>
                </c:pt>
                <c:pt idx="1516">
                  <c:v>0.57321759259259253</c:v>
                </c:pt>
                <c:pt idx="1517">
                  <c:v>0.57321759259259253</c:v>
                </c:pt>
                <c:pt idx="1518">
                  <c:v>0.57322916666666668</c:v>
                </c:pt>
                <c:pt idx="1519">
                  <c:v>0.57324074074074072</c:v>
                </c:pt>
                <c:pt idx="1520">
                  <c:v>0.57325231481481487</c:v>
                </c:pt>
                <c:pt idx="1521">
                  <c:v>0.57325231481481487</c:v>
                </c:pt>
                <c:pt idx="1522">
                  <c:v>0.57326388888888891</c:v>
                </c:pt>
                <c:pt idx="1523">
                  <c:v>0.57327546296296295</c:v>
                </c:pt>
                <c:pt idx="1524">
                  <c:v>0.57328703703703698</c:v>
                </c:pt>
                <c:pt idx="1525">
                  <c:v>0.57329861111111113</c:v>
                </c:pt>
                <c:pt idx="1526">
                  <c:v>0.57329861111111113</c:v>
                </c:pt>
                <c:pt idx="1527">
                  <c:v>0.57331018518518517</c:v>
                </c:pt>
                <c:pt idx="1528">
                  <c:v>0.57332175925925932</c:v>
                </c:pt>
                <c:pt idx="1529">
                  <c:v>0.57333333333333336</c:v>
                </c:pt>
                <c:pt idx="1530">
                  <c:v>0.5733449074074074</c:v>
                </c:pt>
                <c:pt idx="1531">
                  <c:v>0.57335648148148144</c:v>
                </c:pt>
                <c:pt idx="1532">
                  <c:v>0.57335648148148144</c:v>
                </c:pt>
                <c:pt idx="1533">
                  <c:v>0.57336805555555559</c:v>
                </c:pt>
                <c:pt idx="1534">
                  <c:v>0.57337962962962963</c:v>
                </c:pt>
                <c:pt idx="1535">
                  <c:v>0.57339120370370367</c:v>
                </c:pt>
                <c:pt idx="1536">
                  <c:v>0.57340277777777782</c:v>
                </c:pt>
                <c:pt idx="1537">
                  <c:v>0.57341435185185186</c:v>
                </c:pt>
                <c:pt idx="1538">
                  <c:v>0.57341435185185186</c:v>
                </c:pt>
                <c:pt idx="1539">
                  <c:v>0.57342592592592589</c:v>
                </c:pt>
                <c:pt idx="1540">
                  <c:v>0.57343749999999993</c:v>
                </c:pt>
                <c:pt idx="1541">
                  <c:v>0.57344907407407408</c:v>
                </c:pt>
                <c:pt idx="1542">
                  <c:v>0.57346064814814812</c:v>
                </c:pt>
                <c:pt idx="1543">
                  <c:v>0.57347222222222227</c:v>
                </c:pt>
                <c:pt idx="1544">
                  <c:v>0.57348379629629631</c:v>
                </c:pt>
                <c:pt idx="1545">
                  <c:v>0.57349537037037035</c:v>
                </c:pt>
                <c:pt idx="1546">
                  <c:v>0.57350694444444439</c:v>
                </c:pt>
                <c:pt idx="1547">
                  <c:v>0.57350694444444439</c:v>
                </c:pt>
                <c:pt idx="1548">
                  <c:v>0.57351851851851854</c:v>
                </c:pt>
                <c:pt idx="1549">
                  <c:v>0.57353009259259258</c:v>
                </c:pt>
                <c:pt idx="1550">
                  <c:v>0.57354166666666673</c:v>
                </c:pt>
                <c:pt idx="1551">
                  <c:v>0.57355324074074077</c:v>
                </c:pt>
                <c:pt idx="1552">
                  <c:v>0.57356481481481481</c:v>
                </c:pt>
                <c:pt idx="1553">
                  <c:v>0.57357638888888884</c:v>
                </c:pt>
                <c:pt idx="1554">
                  <c:v>0.57358796296296299</c:v>
                </c:pt>
                <c:pt idx="1555">
                  <c:v>0.57359953703703703</c:v>
                </c:pt>
                <c:pt idx="1556">
                  <c:v>0.57361111111111118</c:v>
                </c:pt>
                <c:pt idx="1557">
                  <c:v>0.57362268518518522</c:v>
                </c:pt>
                <c:pt idx="1558">
                  <c:v>0.57363425925925926</c:v>
                </c:pt>
                <c:pt idx="1559">
                  <c:v>0.5736458333333333</c:v>
                </c:pt>
                <c:pt idx="1560">
                  <c:v>0.57365740740740734</c:v>
                </c:pt>
                <c:pt idx="1561">
                  <c:v>0.57366898148148149</c:v>
                </c:pt>
                <c:pt idx="1562">
                  <c:v>0.57368055555555553</c:v>
                </c:pt>
                <c:pt idx="1563">
                  <c:v>0.57369212962962968</c:v>
                </c:pt>
                <c:pt idx="1564">
                  <c:v>0.57369212962962968</c:v>
                </c:pt>
                <c:pt idx="1565">
                  <c:v>0.57370370370370372</c:v>
                </c:pt>
                <c:pt idx="1566">
                  <c:v>0.57371527777777775</c:v>
                </c:pt>
                <c:pt idx="1567">
                  <c:v>0.57372685185185179</c:v>
                </c:pt>
                <c:pt idx="1568">
                  <c:v>0.57373842592592594</c:v>
                </c:pt>
                <c:pt idx="1569">
                  <c:v>0.57376157407407413</c:v>
                </c:pt>
                <c:pt idx="1570">
                  <c:v>0.57377314814814817</c:v>
                </c:pt>
                <c:pt idx="1571">
                  <c:v>0.57378472222222221</c:v>
                </c:pt>
                <c:pt idx="1572">
                  <c:v>0.57379629629629625</c:v>
                </c:pt>
                <c:pt idx="1573">
                  <c:v>0.5738078703703704</c:v>
                </c:pt>
                <c:pt idx="1574">
                  <c:v>0.57381944444444444</c:v>
                </c:pt>
                <c:pt idx="1575">
                  <c:v>0.57383101851851859</c:v>
                </c:pt>
                <c:pt idx="1576">
                  <c:v>0.57384259259259263</c:v>
                </c:pt>
                <c:pt idx="1577">
                  <c:v>0.57385416666666667</c:v>
                </c:pt>
                <c:pt idx="1578">
                  <c:v>0.5738657407407407</c:v>
                </c:pt>
                <c:pt idx="1579">
                  <c:v>0.57387731481481474</c:v>
                </c:pt>
                <c:pt idx="1580">
                  <c:v>0.57388888888888889</c:v>
                </c:pt>
                <c:pt idx="1581">
                  <c:v>0.57390046296296293</c:v>
                </c:pt>
                <c:pt idx="1582">
                  <c:v>0.57391203703703708</c:v>
                </c:pt>
                <c:pt idx="1583">
                  <c:v>0.57392361111111112</c:v>
                </c:pt>
                <c:pt idx="1584">
                  <c:v>0.57393518518518516</c:v>
                </c:pt>
                <c:pt idx="1585">
                  <c:v>0.5739467592592592</c:v>
                </c:pt>
                <c:pt idx="1586">
                  <c:v>0.57396990740740739</c:v>
                </c:pt>
                <c:pt idx="1587">
                  <c:v>0.57398148148148154</c:v>
                </c:pt>
                <c:pt idx="1588">
                  <c:v>0.57399305555555558</c:v>
                </c:pt>
                <c:pt idx="1589">
                  <c:v>0.57400462962962961</c:v>
                </c:pt>
                <c:pt idx="1590">
                  <c:v>0.57401620370370365</c:v>
                </c:pt>
                <c:pt idx="1591">
                  <c:v>0.5740277777777778</c:v>
                </c:pt>
                <c:pt idx="1592">
                  <c:v>0.57403935185185184</c:v>
                </c:pt>
                <c:pt idx="1593">
                  <c:v>0.57405092592592599</c:v>
                </c:pt>
                <c:pt idx="1594">
                  <c:v>0.57406250000000003</c:v>
                </c:pt>
                <c:pt idx="1595">
                  <c:v>0.5741087962962963</c:v>
                </c:pt>
                <c:pt idx="1596">
                  <c:v>0.5741087962962963</c:v>
                </c:pt>
                <c:pt idx="1597">
                  <c:v>0.5741087962962963</c:v>
                </c:pt>
                <c:pt idx="1598">
                  <c:v>0.57412037037037034</c:v>
                </c:pt>
                <c:pt idx="1599">
                  <c:v>0.57413194444444449</c:v>
                </c:pt>
                <c:pt idx="1600">
                  <c:v>0.57414351851851853</c:v>
                </c:pt>
                <c:pt idx="1601">
                  <c:v>0.57415509259259256</c:v>
                </c:pt>
                <c:pt idx="1602">
                  <c:v>0.57417824074074075</c:v>
                </c:pt>
                <c:pt idx="1603">
                  <c:v>0.57418981481481479</c:v>
                </c:pt>
                <c:pt idx="1604">
                  <c:v>0.57420138888888894</c:v>
                </c:pt>
                <c:pt idx="1605">
                  <c:v>0.57421296296296298</c:v>
                </c:pt>
                <c:pt idx="1606">
                  <c:v>0.57422453703703702</c:v>
                </c:pt>
                <c:pt idx="1607">
                  <c:v>0.57423611111111106</c:v>
                </c:pt>
                <c:pt idx="1608">
                  <c:v>0.57424768518518521</c:v>
                </c:pt>
                <c:pt idx="1609">
                  <c:v>0.5742708333333334</c:v>
                </c:pt>
                <c:pt idx="1610">
                  <c:v>0.57428240740740744</c:v>
                </c:pt>
                <c:pt idx="1611">
                  <c:v>0.57429398148148147</c:v>
                </c:pt>
                <c:pt idx="1612">
                  <c:v>0.57430555555555551</c:v>
                </c:pt>
                <c:pt idx="1613">
                  <c:v>0.57431712962962966</c:v>
                </c:pt>
                <c:pt idx="1614">
                  <c:v>0.57434027777777774</c:v>
                </c:pt>
                <c:pt idx="1615">
                  <c:v>0.57435185185185189</c:v>
                </c:pt>
                <c:pt idx="1616">
                  <c:v>0.57436342592592593</c:v>
                </c:pt>
                <c:pt idx="1617">
                  <c:v>0.57437499999999997</c:v>
                </c:pt>
                <c:pt idx="1618">
                  <c:v>0.57438657407407401</c:v>
                </c:pt>
                <c:pt idx="1619">
                  <c:v>0.57439814814814816</c:v>
                </c:pt>
                <c:pt idx="1620">
                  <c:v>0.57442129629629635</c:v>
                </c:pt>
                <c:pt idx="1621">
                  <c:v>0.57443287037037039</c:v>
                </c:pt>
                <c:pt idx="1622">
                  <c:v>0.57444444444444442</c:v>
                </c:pt>
                <c:pt idx="1623">
                  <c:v>0.57445601851851846</c:v>
                </c:pt>
                <c:pt idx="1624">
                  <c:v>0.57446759259259261</c:v>
                </c:pt>
                <c:pt idx="1625">
                  <c:v>0.5744907407407408</c:v>
                </c:pt>
                <c:pt idx="1626">
                  <c:v>0.57450231481481484</c:v>
                </c:pt>
                <c:pt idx="1627">
                  <c:v>0.57451388888888888</c:v>
                </c:pt>
                <c:pt idx="1628">
                  <c:v>0.57451388888888888</c:v>
                </c:pt>
                <c:pt idx="1629">
                  <c:v>0.57453703703703707</c:v>
                </c:pt>
                <c:pt idx="1630">
                  <c:v>0.57454861111111111</c:v>
                </c:pt>
                <c:pt idx="1631">
                  <c:v>0.57456018518518526</c:v>
                </c:pt>
                <c:pt idx="1632">
                  <c:v>0.5745717592592593</c:v>
                </c:pt>
                <c:pt idx="1633">
                  <c:v>0.57459490740740737</c:v>
                </c:pt>
                <c:pt idx="1634">
                  <c:v>0.57460648148148141</c:v>
                </c:pt>
                <c:pt idx="1635">
                  <c:v>0.57461805555555556</c:v>
                </c:pt>
                <c:pt idx="1636">
                  <c:v>0.5746296296296296</c:v>
                </c:pt>
                <c:pt idx="1637">
                  <c:v>0.57460648148148141</c:v>
                </c:pt>
                <c:pt idx="1638">
                  <c:v>0.57467592592592587</c:v>
                </c:pt>
                <c:pt idx="1639">
                  <c:v>0.57460648148148141</c:v>
                </c:pt>
                <c:pt idx="1640">
                  <c:v>0.57468750000000002</c:v>
                </c:pt>
                <c:pt idx="1641">
                  <c:v>0.57471064814814821</c:v>
                </c:pt>
                <c:pt idx="1642">
                  <c:v>0.57472222222222225</c:v>
                </c:pt>
                <c:pt idx="1643">
                  <c:v>0.57473379629629628</c:v>
                </c:pt>
                <c:pt idx="1644">
                  <c:v>0.57474537037037032</c:v>
                </c:pt>
                <c:pt idx="1645">
                  <c:v>0.57476851851851851</c:v>
                </c:pt>
                <c:pt idx="1646">
                  <c:v>0.57478009259259266</c:v>
                </c:pt>
                <c:pt idx="1647">
                  <c:v>0.5747916666666667</c:v>
                </c:pt>
                <c:pt idx="1648">
                  <c:v>0.57480324074074074</c:v>
                </c:pt>
                <c:pt idx="1649">
                  <c:v>0.57482638888888882</c:v>
                </c:pt>
                <c:pt idx="1650">
                  <c:v>0.57483796296296297</c:v>
                </c:pt>
                <c:pt idx="1651">
                  <c:v>0.57484953703703701</c:v>
                </c:pt>
                <c:pt idx="1652">
                  <c:v>0.57487268518518519</c:v>
                </c:pt>
                <c:pt idx="1653">
                  <c:v>0.57488425925925923</c:v>
                </c:pt>
                <c:pt idx="1654">
                  <c:v>0.57489583333333327</c:v>
                </c:pt>
                <c:pt idx="1655">
                  <c:v>0.57491898148148146</c:v>
                </c:pt>
                <c:pt idx="1656">
                  <c:v>0.57493055555555561</c:v>
                </c:pt>
                <c:pt idx="1657">
                  <c:v>0.57494212962962965</c:v>
                </c:pt>
                <c:pt idx="1658">
                  <c:v>0.57496527777777773</c:v>
                </c:pt>
                <c:pt idx="1659">
                  <c:v>0.57497685185185188</c:v>
                </c:pt>
                <c:pt idx="1660">
                  <c:v>0.57498842592592592</c:v>
                </c:pt>
                <c:pt idx="1661">
                  <c:v>0.57501157407407411</c:v>
                </c:pt>
                <c:pt idx="1662">
                  <c:v>0.57502314814814814</c:v>
                </c:pt>
                <c:pt idx="1663">
                  <c:v>0.57503472222222218</c:v>
                </c:pt>
                <c:pt idx="1664">
                  <c:v>0.57504629629629633</c:v>
                </c:pt>
                <c:pt idx="1665">
                  <c:v>0.57506944444444441</c:v>
                </c:pt>
                <c:pt idx="1666">
                  <c:v>0.57508101851851856</c:v>
                </c:pt>
                <c:pt idx="1667">
                  <c:v>0.5750925925925926</c:v>
                </c:pt>
                <c:pt idx="1668">
                  <c:v>0.57511574074074068</c:v>
                </c:pt>
                <c:pt idx="1669">
                  <c:v>0.57512731481481483</c:v>
                </c:pt>
                <c:pt idx="1670">
                  <c:v>0.57515046296296302</c:v>
                </c:pt>
                <c:pt idx="1671">
                  <c:v>0.57516203703703705</c:v>
                </c:pt>
                <c:pt idx="1672">
                  <c:v>0.57517361111111109</c:v>
                </c:pt>
                <c:pt idx="1673">
                  <c:v>0.57519675925925928</c:v>
                </c:pt>
                <c:pt idx="1674">
                  <c:v>0.57520833333333332</c:v>
                </c:pt>
                <c:pt idx="1675">
                  <c:v>0.57521990740740747</c:v>
                </c:pt>
                <c:pt idx="1676">
                  <c:v>0.57524305555555555</c:v>
                </c:pt>
                <c:pt idx="1677">
                  <c:v>0.57525462962962959</c:v>
                </c:pt>
                <c:pt idx="1678">
                  <c:v>0.57527777777777778</c:v>
                </c:pt>
                <c:pt idx="1679">
                  <c:v>0.57530092592592597</c:v>
                </c:pt>
                <c:pt idx="1680">
                  <c:v>0.57532407407407404</c:v>
                </c:pt>
                <c:pt idx="1681">
                  <c:v>0.57533564814814808</c:v>
                </c:pt>
                <c:pt idx="1682">
                  <c:v>0.57535879629629627</c:v>
                </c:pt>
                <c:pt idx="1683">
                  <c:v>0.57537037037037042</c:v>
                </c:pt>
                <c:pt idx="1684">
                  <c:v>0.5753935185185185</c:v>
                </c:pt>
                <c:pt idx="1685">
                  <c:v>0.5753935185185185</c:v>
                </c:pt>
                <c:pt idx="1686">
                  <c:v>0.57540509259259254</c:v>
                </c:pt>
                <c:pt idx="1687">
                  <c:v>0.57541666666666669</c:v>
                </c:pt>
                <c:pt idx="1688">
                  <c:v>0.57543981481481488</c:v>
                </c:pt>
                <c:pt idx="1689">
                  <c:v>0.57545138888888892</c:v>
                </c:pt>
                <c:pt idx="1690">
                  <c:v>0.57547453703703699</c:v>
                </c:pt>
                <c:pt idx="1691">
                  <c:v>0.57548611111111114</c:v>
                </c:pt>
                <c:pt idx="1692">
                  <c:v>0.57550925925925933</c:v>
                </c:pt>
                <c:pt idx="1693">
                  <c:v>0.57552083333333337</c:v>
                </c:pt>
                <c:pt idx="1694">
                  <c:v>0.57553240740740741</c:v>
                </c:pt>
                <c:pt idx="1695">
                  <c:v>0.57555555555555549</c:v>
                </c:pt>
                <c:pt idx="1696">
                  <c:v>0.57556712962962964</c:v>
                </c:pt>
                <c:pt idx="1697">
                  <c:v>0.57559027777777783</c:v>
                </c:pt>
                <c:pt idx="1698">
                  <c:v>0.57560185185185186</c:v>
                </c:pt>
                <c:pt idx="1699">
                  <c:v>0.57562499999999994</c:v>
                </c:pt>
                <c:pt idx="1700">
                  <c:v>0.57563657407407409</c:v>
                </c:pt>
                <c:pt idx="1701">
                  <c:v>0.57564814814814813</c:v>
                </c:pt>
                <c:pt idx="1702">
                  <c:v>0.57565972222222228</c:v>
                </c:pt>
                <c:pt idx="1703">
                  <c:v>0.57567129629629632</c:v>
                </c:pt>
                <c:pt idx="1704">
                  <c:v>0.57568287037037036</c:v>
                </c:pt>
                <c:pt idx="1705">
                  <c:v>0.5756944444444444</c:v>
                </c:pt>
                <c:pt idx="1706">
                  <c:v>0.57570601851851855</c:v>
                </c:pt>
                <c:pt idx="1707">
                  <c:v>0.57571759259259259</c:v>
                </c:pt>
                <c:pt idx="1708">
                  <c:v>0.57571759259259259</c:v>
                </c:pt>
                <c:pt idx="1709">
                  <c:v>0.57572916666666674</c:v>
                </c:pt>
                <c:pt idx="1710">
                  <c:v>0.57572916666666674</c:v>
                </c:pt>
                <c:pt idx="1711">
                  <c:v>0.57574074074074078</c:v>
                </c:pt>
                <c:pt idx="1712">
                  <c:v>0.57575231481481481</c:v>
                </c:pt>
                <c:pt idx="1713">
                  <c:v>0.57575231481481481</c:v>
                </c:pt>
                <c:pt idx="1714">
                  <c:v>0.57576388888888885</c:v>
                </c:pt>
                <c:pt idx="1715">
                  <c:v>0.57577546296296289</c:v>
                </c:pt>
                <c:pt idx="1716">
                  <c:v>0.57577546296296289</c:v>
                </c:pt>
                <c:pt idx="1717">
                  <c:v>0.57578703703703704</c:v>
                </c:pt>
                <c:pt idx="1718">
                  <c:v>0.57579861111111108</c:v>
                </c:pt>
                <c:pt idx="1719">
                  <c:v>0.57579861111111108</c:v>
                </c:pt>
                <c:pt idx="1720">
                  <c:v>0.57579861111111108</c:v>
                </c:pt>
                <c:pt idx="1721">
                  <c:v>0.57581018518518523</c:v>
                </c:pt>
                <c:pt idx="1722">
                  <c:v>0.57581018518518523</c:v>
                </c:pt>
                <c:pt idx="1723">
                  <c:v>0.57581018518518523</c:v>
                </c:pt>
                <c:pt idx="1724">
                  <c:v>0.57582175925925927</c:v>
                </c:pt>
                <c:pt idx="1725">
                  <c:v>0.57582175925925927</c:v>
                </c:pt>
                <c:pt idx="1726">
                  <c:v>0.57582175925925927</c:v>
                </c:pt>
                <c:pt idx="1727">
                  <c:v>0.57581018518518523</c:v>
                </c:pt>
                <c:pt idx="1728">
                  <c:v>0.57581018518518523</c:v>
                </c:pt>
                <c:pt idx="1729">
                  <c:v>0.57581018518518523</c:v>
                </c:pt>
                <c:pt idx="1730">
                  <c:v>0.57581018518518523</c:v>
                </c:pt>
                <c:pt idx="1731">
                  <c:v>0.57581018518518523</c:v>
                </c:pt>
                <c:pt idx="1732">
                  <c:v>0.57579861111111108</c:v>
                </c:pt>
                <c:pt idx="1733">
                  <c:v>0.57579861111111108</c:v>
                </c:pt>
                <c:pt idx="1734">
                  <c:v>0.57579861111111108</c:v>
                </c:pt>
                <c:pt idx="1735">
                  <c:v>0.57579861111111108</c:v>
                </c:pt>
                <c:pt idx="1736">
                  <c:v>0.57578703703703704</c:v>
                </c:pt>
                <c:pt idx="1737">
                  <c:v>0.57578703703703704</c:v>
                </c:pt>
                <c:pt idx="1738">
                  <c:v>0.57578703703703704</c:v>
                </c:pt>
                <c:pt idx="1739">
                  <c:v>0.57577546296296289</c:v>
                </c:pt>
                <c:pt idx="1740">
                  <c:v>0.57577546296296289</c:v>
                </c:pt>
                <c:pt idx="1741">
                  <c:v>0.57577546296296289</c:v>
                </c:pt>
                <c:pt idx="1742">
                  <c:v>0.57576388888888885</c:v>
                </c:pt>
                <c:pt idx="1743">
                  <c:v>0.57576388888888885</c:v>
                </c:pt>
                <c:pt idx="1744">
                  <c:v>0.57576388888888885</c:v>
                </c:pt>
                <c:pt idx="1745">
                  <c:v>0.57575231481481481</c:v>
                </c:pt>
                <c:pt idx="1746">
                  <c:v>0.57574074074074078</c:v>
                </c:pt>
                <c:pt idx="1747">
                  <c:v>0.57572916666666674</c:v>
                </c:pt>
                <c:pt idx="1748">
                  <c:v>0.57571759259259259</c:v>
                </c:pt>
                <c:pt idx="1749">
                  <c:v>0.5756944444444444</c:v>
                </c:pt>
                <c:pt idx="1750">
                  <c:v>0.57568287037037036</c:v>
                </c:pt>
                <c:pt idx="1751">
                  <c:v>0.57567129629629632</c:v>
                </c:pt>
                <c:pt idx="1752">
                  <c:v>0.57565972222222228</c:v>
                </c:pt>
                <c:pt idx="1753">
                  <c:v>0.57565972222222228</c:v>
                </c:pt>
                <c:pt idx="1754">
                  <c:v>0.57564814814814813</c:v>
                </c:pt>
                <c:pt idx="1755">
                  <c:v>0.57563657407407409</c:v>
                </c:pt>
                <c:pt idx="1756">
                  <c:v>0.57562499999999994</c:v>
                </c:pt>
                <c:pt idx="1757">
                  <c:v>0.5756134259259259</c:v>
                </c:pt>
                <c:pt idx="1758">
                  <c:v>0.57560185185185186</c:v>
                </c:pt>
                <c:pt idx="1759">
                  <c:v>0.57559027777777783</c:v>
                </c:pt>
                <c:pt idx="1760">
                  <c:v>0.57557870370370368</c:v>
                </c:pt>
                <c:pt idx="1761">
                  <c:v>0.57556712962962964</c:v>
                </c:pt>
                <c:pt idx="1762">
                  <c:v>0.57555555555555549</c:v>
                </c:pt>
                <c:pt idx="1763">
                  <c:v>0.57553240740740741</c:v>
                </c:pt>
                <c:pt idx="1764">
                  <c:v>0.57552083333333337</c:v>
                </c:pt>
                <c:pt idx="1765">
                  <c:v>0.57550925925925933</c:v>
                </c:pt>
                <c:pt idx="1766">
                  <c:v>0.57549768518518518</c:v>
                </c:pt>
                <c:pt idx="1767">
                  <c:v>0.57548611111111114</c:v>
                </c:pt>
                <c:pt idx="1768">
                  <c:v>0.57547453703703699</c:v>
                </c:pt>
                <c:pt idx="1769">
                  <c:v>0.57546296296296295</c:v>
                </c:pt>
                <c:pt idx="1770">
                  <c:v>0.57545138888888892</c:v>
                </c:pt>
                <c:pt idx="1771">
                  <c:v>0.57543981481481488</c:v>
                </c:pt>
                <c:pt idx="1772">
                  <c:v>0.57543981481481488</c:v>
                </c:pt>
                <c:pt idx="1773">
                  <c:v>0.57542824074074073</c:v>
                </c:pt>
                <c:pt idx="1774">
                  <c:v>0.57541666666666669</c:v>
                </c:pt>
                <c:pt idx="1775">
                  <c:v>0.57540509259259254</c:v>
                </c:pt>
                <c:pt idx="1776">
                  <c:v>0.5753935185185185</c:v>
                </c:pt>
                <c:pt idx="1777">
                  <c:v>0.57538194444444446</c:v>
                </c:pt>
                <c:pt idx="1778">
                  <c:v>0.57537037037037042</c:v>
                </c:pt>
                <c:pt idx="1779">
                  <c:v>0.57535879629629627</c:v>
                </c:pt>
                <c:pt idx="1780">
                  <c:v>0.57534722222222223</c:v>
                </c:pt>
                <c:pt idx="1781">
                  <c:v>0.57533564814814808</c:v>
                </c:pt>
                <c:pt idx="1782">
                  <c:v>0.57532407407407404</c:v>
                </c:pt>
                <c:pt idx="1783">
                  <c:v>0.5753125</c:v>
                </c:pt>
                <c:pt idx="1784">
                  <c:v>0.57530092592592597</c:v>
                </c:pt>
                <c:pt idx="1785">
                  <c:v>0.57528935185185182</c:v>
                </c:pt>
                <c:pt idx="1786">
                  <c:v>0.57527777777777778</c:v>
                </c:pt>
                <c:pt idx="1787">
                  <c:v>0.57527777777777778</c:v>
                </c:pt>
                <c:pt idx="1788">
                  <c:v>0.57526620370370374</c:v>
                </c:pt>
                <c:pt idx="1789">
                  <c:v>0.57525462962962959</c:v>
                </c:pt>
                <c:pt idx="1790">
                  <c:v>0.57524305555555555</c:v>
                </c:pt>
                <c:pt idx="1791">
                  <c:v>0.57523148148148151</c:v>
                </c:pt>
                <c:pt idx="1792">
                  <c:v>0.57521990740740747</c:v>
                </c:pt>
                <c:pt idx="1793">
                  <c:v>0.57520833333333332</c:v>
                </c:pt>
                <c:pt idx="1794">
                  <c:v>0.57519675925925928</c:v>
                </c:pt>
                <c:pt idx="1795">
                  <c:v>0.57518518518518513</c:v>
                </c:pt>
                <c:pt idx="1796">
                  <c:v>0.57517361111111109</c:v>
                </c:pt>
                <c:pt idx="1797">
                  <c:v>0.57516203703703705</c:v>
                </c:pt>
                <c:pt idx="1798">
                  <c:v>0.57515046296296302</c:v>
                </c:pt>
                <c:pt idx="1799">
                  <c:v>0.57515046296296302</c:v>
                </c:pt>
                <c:pt idx="1800">
                  <c:v>0.57513888888888887</c:v>
                </c:pt>
                <c:pt idx="1801">
                  <c:v>0.57512731481481483</c:v>
                </c:pt>
                <c:pt idx="1802">
                  <c:v>0.57511574074074068</c:v>
                </c:pt>
                <c:pt idx="1803">
                  <c:v>0.57510416666666664</c:v>
                </c:pt>
                <c:pt idx="1804">
                  <c:v>0.5750925925925926</c:v>
                </c:pt>
                <c:pt idx="1805">
                  <c:v>0.57508101851851856</c:v>
                </c:pt>
                <c:pt idx="1806">
                  <c:v>0.57506944444444441</c:v>
                </c:pt>
                <c:pt idx="1807">
                  <c:v>0.57505787037037037</c:v>
                </c:pt>
                <c:pt idx="1808">
                  <c:v>0.57504629629629633</c:v>
                </c:pt>
                <c:pt idx="1809">
                  <c:v>0.57503472222222218</c:v>
                </c:pt>
                <c:pt idx="1810">
                  <c:v>0.57503472222222218</c:v>
                </c:pt>
                <c:pt idx="1811">
                  <c:v>0.57501157407407411</c:v>
                </c:pt>
                <c:pt idx="1812">
                  <c:v>0.57500000000000007</c:v>
                </c:pt>
                <c:pt idx="1813">
                  <c:v>0.57498842592592592</c:v>
                </c:pt>
                <c:pt idx="1814">
                  <c:v>0.57497685185185188</c:v>
                </c:pt>
                <c:pt idx="1815">
                  <c:v>0.57496527777777773</c:v>
                </c:pt>
                <c:pt idx="1816">
                  <c:v>0.57495370370370369</c:v>
                </c:pt>
                <c:pt idx="1817">
                  <c:v>0.57495370370370369</c:v>
                </c:pt>
                <c:pt idx="1818">
                  <c:v>0.57494212962962965</c:v>
                </c:pt>
                <c:pt idx="1819">
                  <c:v>0.57493055555555561</c:v>
                </c:pt>
                <c:pt idx="1820">
                  <c:v>0.57493055555555561</c:v>
                </c:pt>
                <c:pt idx="1821">
                  <c:v>0.57491898148148146</c:v>
                </c:pt>
                <c:pt idx="1822">
                  <c:v>0.57490740740740742</c:v>
                </c:pt>
                <c:pt idx="1823">
                  <c:v>0.57489583333333327</c:v>
                </c:pt>
                <c:pt idx="1824">
                  <c:v>0.57488425925925923</c:v>
                </c:pt>
                <c:pt idx="1825">
                  <c:v>0.57486111111111116</c:v>
                </c:pt>
                <c:pt idx="1826">
                  <c:v>0.57484953703703701</c:v>
                </c:pt>
                <c:pt idx="1827">
                  <c:v>0.57484953703703701</c:v>
                </c:pt>
                <c:pt idx="1828">
                  <c:v>0.57483796296296297</c:v>
                </c:pt>
                <c:pt idx="1829">
                  <c:v>0.57482638888888882</c:v>
                </c:pt>
                <c:pt idx="1830">
                  <c:v>0.57481481481481478</c:v>
                </c:pt>
                <c:pt idx="1831">
                  <c:v>0.57481481481481478</c:v>
                </c:pt>
                <c:pt idx="1832">
                  <c:v>0.57480324074074074</c:v>
                </c:pt>
                <c:pt idx="1833">
                  <c:v>0.5747916666666667</c:v>
                </c:pt>
                <c:pt idx="1834">
                  <c:v>0.57478009259259266</c:v>
                </c:pt>
                <c:pt idx="1835">
                  <c:v>0.57476851851851851</c:v>
                </c:pt>
                <c:pt idx="1836">
                  <c:v>0.57476851851851851</c:v>
                </c:pt>
                <c:pt idx="1837">
                  <c:v>0.57475694444444447</c:v>
                </c:pt>
                <c:pt idx="1838">
                  <c:v>0.57474537037037032</c:v>
                </c:pt>
                <c:pt idx="1839">
                  <c:v>0.57473379629629628</c:v>
                </c:pt>
                <c:pt idx="1840">
                  <c:v>0.57472222222222225</c:v>
                </c:pt>
                <c:pt idx="1841">
                  <c:v>0.57471064814814821</c:v>
                </c:pt>
                <c:pt idx="1842">
                  <c:v>0.57469907407407406</c:v>
                </c:pt>
                <c:pt idx="1843">
                  <c:v>0.57469907407407406</c:v>
                </c:pt>
                <c:pt idx="1844">
                  <c:v>0.57468750000000002</c:v>
                </c:pt>
                <c:pt idx="1845">
                  <c:v>0.57467592592592587</c:v>
                </c:pt>
                <c:pt idx="1846">
                  <c:v>0.57466435185185183</c:v>
                </c:pt>
                <c:pt idx="1847">
                  <c:v>0.57465277777777779</c:v>
                </c:pt>
                <c:pt idx="1848">
                  <c:v>0.57464120370370375</c:v>
                </c:pt>
                <c:pt idx="1849">
                  <c:v>0.5746296296296296</c:v>
                </c:pt>
                <c:pt idx="1850">
                  <c:v>0.57461805555555556</c:v>
                </c:pt>
                <c:pt idx="1851">
                  <c:v>0.57461805555555556</c:v>
                </c:pt>
                <c:pt idx="1852">
                  <c:v>0.57460648148148141</c:v>
                </c:pt>
                <c:pt idx="1853">
                  <c:v>0.57458333333333333</c:v>
                </c:pt>
                <c:pt idx="1854">
                  <c:v>0.5745717592592593</c:v>
                </c:pt>
                <c:pt idx="1855">
                  <c:v>0.5745717592592593</c:v>
                </c:pt>
                <c:pt idx="1856">
                  <c:v>0.57456018518518526</c:v>
                </c:pt>
                <c:pt idx="1857">
                  <c:v>0.57454861111111111</c:v>
                </c:pt>
                <c:pt idx="1858">
                  <c:v>0.57453703703703707</c:v>
                </c:pt>
                <c:pt idx="1859">
                  <c:v>0.57453703703703707</c:v>
                </c:pt>
                <c:pt idx="1860">
                  <c:v>0.57452546296296292</c:v>
                </c:pt>
                <c:pt idx="1861">
                  <c:v>0.57451388888888888</c:v>
                </c:pt>
                <c:pt idx="1862">
                  <c:v>0.57451388888888888</c:v>
                </c:pt>
                <c:pt idx="1863">
                  <c:v>0.57450231481481484</c:v>
                </c:pt>
                <c:pt idx="1864">
                  <c:v>0.5744907407407408</c:v>
                </c:pt>
                <c:pt idx="1865">
                  <c:v>0.57447916666666665</c:v>
                </c:pt>
                <c:pt idx="1866">
                  <c:v>0.57447916666666665</c:v>
                </c:pt>
                <c:pt idx="1867">
                  <c:v>0.57446759259259261</c:v>
                </c:pt>
                <c:pt idx="1868">
                  <c:v>0.57445601851851846</c:v>
                </c:pt>
                <c:pt idx="1869">
                  <c:v>0.57444444444444442</c:v>
                </c:pt>
                <c:pt idx="1870">
                  <c:v>0.57443287037037039</c:v>
                </c:pt>
                <c:pt idx="1871">
                  <c:v>0.57443287037037039</c:v>
                </c:pt>
                <c:pt idx="1872">
                  <c:v>0.57442129629629635</c:v>
                </c:pt>
                <c:pt idx="1873">
                  <c:v>0.5744097222222222</c:v>
                </c:pt>
                <c:pt idx="1874">
                  <c:v>0.57439814814814816</c:v>
                </c:pt>
                <c:pt idx="1875">
                  <c:v>0.57438657407407401</c:v>
                </c:pt>
                <c:pt idx="1876">
                  <c:v>0.57438657407407401</c:v>
                </c:pt>
                <c:pt idx="1877">
                  <c:v>0.57437499999999997</c:v>
                </c:pt>
                <c:pt idx="1878">
                  <c:v>0.57436342592592593</c:v>
                </c:pt>
                <c:pt idx="1879">
                  <c:v>0.57435185185185189</c:v>
                </c:pt>
                <c:pt idx="1880">
                  <c:v>0.57435185185185189</c:v>
                </c:pt>
                <c:pt idx="1881">
                  <c:v>0.57434027777777774</c:v>
                </c:pt>
                <c:pt idx="1882">
                  <c:v>0.5743287037037037</c:v>
                </c:pt>
                <c:pt idx="1883">
                  <c:v>0.5743287037037037</c:v>
                </c:pt>
                <c:pt idx="1884">
                  <c:v>0.57431712962962966</c:v>
                </c:pt>
                <c:pt idx="1885">
                  <c:v>0.57430555555555551</c:v>
                </c:pt>
                <c:pt idx="1886">
                  <c:v>0.57429398148148147</c:v>
                </c:pt>
                <c:pt idx="1887">
                  <c:v>0.57429398148148147</c:v>
                </c:pt>
                <c:pt idx="1888">
                  <c:v>0.57428240740740744</c:v>
                </c:pt>
                <c:pt idx="1889">
                  <c:v>0.5742708333333334</c:v>
                </c:pt>
                <c:pt idx="1890">
                  <c:v>0.5742708333333334</c:v>
                </c:pt>
                <c:pt idx="1891">
                  <c:v>0.57425925925925925</c:v>
                </c:pt>
                <c:pt idx="1892">
                  <c:v>0.57424768518518521</c:v>
                </c:pt>
                <c:pt idx="1893">
                  <c:v>0.57423611111111106</c:v>
                </c:pt>
                <c:pt idx="1894">
                  <c:v>0.57423611111111106</c:v>
                </c:pt>
                <c:pt idx="1895">
                  <c:v>0.57422453703703702</c:v>
                </c:pt>
                <c:pt idx="1896">
                  <c:v>0.57421296296296298</c:v>
                </c:pt>
                <c:pt idx="1897">
                  <c:v>0.57421296296296298</c:v>
                </c:pt>
                <c:pt idx="1898">
                  <c:v>0.57420138888888894</c:v>
                </c:pt>
                <c:pt idx="1899">
                  <c:v>0.57420138888888894</c:v>
                </c:pt>
                <c:pt idx="1900">
                  <c:v>0.57418981481481479</c:v>
                </c:pt>
                <c:pt idx="1901">
                  <c:v>0.57417824074074075</c:v>
                </c:pt>
                <c:pt idx="1902">
                  <c:v>0.57417824074074075</c:v>
                </c:pt>
                <c:pt idx="1903">
                  <c:v>0.5741666666666666</c:v>
                </c:pt>
                <c:pt idx="1904">
                  <c:v>0.57415509259259256</c:v>
                </c:pt>
                <c:pt idx="1905">
                  <c:v>0.57415509259259256</c:v>
                </c:pt>
                <c:pt idx="1906">
                  <c:v>0.57414351851851853</c:v>
                </c:pt>
                <c:pt idx="1907">
                  <c:v>0.57413194444444449</c:v>
                </c:pt>
                <c:pt idx="1908">
                  <c:v>0.57413194444444449</c:v>
                </c:pt>
                <c:pt idx="1909">
                  <c:v>0.57412037037037034</c:v>
                </c:pt>
                <c:pt idx="1910">
                  <c:v>0.57412037037037034</c:v>
                </c:pt>
                <c:pt idx="1911">
                  <c:v>0.5741087962962963</c:v>
                </c:pt>
                <c:pt idx="1912">
                  <c:v>0.57409722222222226</c:v>
                </c:pt>
                <c:pt idx="1913">
                  <c:v>0.57409722222222226</c:v>
                </c:pt>
                <c:pt idx="1914">
                  <c:v>0.57408564814814811</c:v>
                </c:pt>
                <c:pt idx="1915">
                  <c:v>0.57408564814814811</c:v>
                </c:pt>
                <c:pt idx="1916">
                  <c:v>0.57407407407407407</c:v>
                </c:pt>
                <c:pt idx="1917">
                  <c:v>0.57406250000000003</c:v>
                </c:pt>
                <c:pt idx="1918">
                  <c:v>0.57406250000000003</c:v>
                </c:pt>
                <c:pt idx="1919">
                  <c:v>0.57405092592592599</c:v>
                </c:pt>
                <c:pt idx="1920">
                  <c:v>0.57405092592592599</c:v>
                </c:pt>
                <c:pt idx="1921">
                  <c:v>0.57403935185185184</c:v>
                </c:pt>
                <c:pt idx="1922">
                  <c:v>0.57403935185185184</c:v>
                </c:pt>
                <c:pt idx="1923">
                  <c:v>0.5740277777777778</c:v>
                </c:pt>
                <c:pt idx="1924">
                  <c:v>0.57401620370370365</c:v>
                </c:pt>
                <c:pt idx="1925">
                  <c:v>0.57401620370370365</c:v>
                </c:pt>
                <c:pt idx="1926">
                  <c:v>0.57401620370370365</c:v>
                </c:pt>
                <c:pt idx="1927">
                  <c:v>0.57400462962962961</c:v>
                </c:pt>
                <c:pt idx="1928">
                  <c:v>0.57400462962962961</c:v>
                </c:pt>
                <c:pt idx="1929">
                  <c:v>0.57399305555555558</c:v>
                </c:pt>
                <c:pt idx="1930">
                  <c:v>0.57399305555555558</c:v>
                </c:pt>
                <c:pt idx="1931">
                  <c:v>0.57398148148148154</c:v>
                </c:pt>
                <c:pt idx="1932">
                  <c:v>0.57396990740740739</c:v>
                </c:pt>
                <c:pt idx="1933">
                  <c:v>0.57396990740740739</c:v>
                </c:pt>
                <c:pt idx="1934">
                  <c:v>0.57395833333333335</c:v>
                </c:pt>
                <c:pt idx="1935">
                  <c:v>0.57395833333333335</c:v>
                </c:pt>
                <c:pt idx="1936">
                  <c:v>0.57395833333333335</c:v>
                </c:pt>
                <c:pt idx="1937">
                  <c:v>0.5739467592592592</c:v>
                </c:pt>
                <c:pt idx="1938">
                  <c:v>0.5739467592592592</c:v>
                </c:pt>
                <c:pt idx="1939">
                  <c:v>0.57393518518518516</c:v>
                </c:pt>
                <c:pt idx="1940">
                  <c:v>0.57393518518518516</c:v>
                </c:pt>
                <c:pt idx="1941">
                  <c:v>0.57392361111111112</c:v>
                </c:pt>
                <c:pt idx="1942">
                  <c:v>0.57392361111111112</c:v>
                </c:pt>
                <c:pt idx="1943">
                  <c:v>0.57391203703703708</c:v>
                </c:pt>
                <c:pt idx="1944">
                  <c:v>0.57391203703703708</c:v>
                </c:pt>
                <c:pt idx="1945">
                  <c:v>0.57390046296296293</c:v>
                </c:pt>
                <c:pt idx="1946">
                  <c:v>0.57390046296296293</c:v>
                </c:pt>
                <c:pt idx="1947">
                  <c:v>0.57390046296296293</c:v>
                </c:pt>
                <c:pt idx="1948">
                  <c:v>0.57388888888888889</c:v>
                </c:pt>
                <c:pt idx="1949">
                  <c:v>0.57388888888888889</c:v>
                </c:pt>
                <c:pt idx="1950">
                  <c:v>0.57387731481481474</c:v>
                </c:pt>
                <c:pt idx="1951">
                  <c:v>0.57387731481481474</c:v>
                </c:pt>
                <c:pt idx="1952">
                  <c:v>0.5738657407407407</c:v>
                </c:pt>
                <c:pt idx="1953">
                  <c:v>0.5738657407407407</c:v>
                </c:pt>
                <c:pt idx="1954">
                  <c:v>0.5738657407407407</c:v>
                </c:pt>
                <c:pt idx="1955">
                  <c:v>0.57385416666666667</c:v>
                </c:pt>
                <c:pt idx="1956">
                  <c:v>0.57385416666666667</c:v>
                </c:pt>
                <c:pt idx="1957">
                  <c:v>0.57385416666666667</c:v>
                </c:pt>
                <c:pt idx="1958">
                  <c:v>0.57384259259259263</c:v>
                </c:pt>
                <c:pt idx="1959">
                  <c:v>0.57384259259259263</c:v>
                </c:pt>
                <c:pt idx="1960">
                  <c:v>0.57383101851851859</c:v>
                </c:pt>
                <c:pt idx="1961">
                  <c:v>0.57383101851851859</c:v>
                </c:pt>
                <c:pt idx="1962">
                  <c:v>0.57381944444444444</c:v>
                </c:pt>
                <c:pt idx="1963">
                  <c:v>0.57381944444444444</c:v>
                </c:pt>
                <c:pt idx="1964">
                  <c:v>0.57381944444444444</c:v>
                </c:pt>
                <c:pt idx="1965">
                  <c:v>0.5738078703703704</c:v>
                </c:pt>
                <c:pt idx="1966">
                  <c:v>0.5738078703703704</c:v>
                </c:pt>
                <c:pt idx="1967">
                  <c:v>0.5738078703703704</c:v>
                </c:pt>
                <c:pt idx="1968">
                  <c:v>0.57379629629629625</c:v>
                </c:pt>
                <c:pt idx="1969">
                  <c:v>0.57379629629629625</c:v>
                </c:pt>
                <c:pt idx="1970">
                  <c:v>0.57379629629629625</c:v>
                </c:pt>
                <c:pt idx="1971">
                  <c:v>0.57378472222222221</c:v>
                </c:pt>
                <c:pt idx="1972">
                  <c:v>0.57378472222222221</c:v>
                </c:pt>
                <c:pt idx="1973">
                  <c:v>0.57378472222222221</c:v>
                </c:pt>
                <c:pt idx="1974">
                  <c:v>0.57377314814814817</c:v>
                </c:pt>
                <c:pt idx="1975">
                  <c:v>0.57377314814814817</c:v>
                </c:pt>
                <c:pt idx="1976">
                  <c:v>0.57377314814814817</c:v>
                </c:pt>
                <c:pt idx="1977">
                  <c:v>0.57376157407407413</c:v>
                </c:pt>
                <c:pt idx="1978">
                  <c:v>0.57376157407407413</c:v>
                </c:pt>
                <c:pt idx="1979">
                  <c:v>0.57376157407407413</c:v>
                </c:pt>
                <c:pt idx="1980">
                  <c:v>0.57374999999999998</c:v>
                </c:pt>
                <c:pt idx="1981">
                  <c:v>0.57374999999999998</c:v>
                </c:pt>
                <c:pt idx="1982">
                  <c:v>0.57374999999999998</c:v>
                </c:pt>
                <c:pt idx="1983">
                  <c:v>0.57374999999999998</c:v>
                </c:pt>
                <c:pt idx="1984">
                  <c:v>0.57373842592592594</c:v>
                </c:pt>
                <c:pt idx="1985">
                  <c:v>0.57373842592592594</c:v>
                </c:pt>
                <c:pt idx="1986">
                  <c:v>0.57373842592592594</c:v>
                </c:pt>
                <c:pt idx="1987">
                  <c:v>0.57372685185185179</c:v>
                </c:pt>
                <c:pt idx="1988">
                  <c:v>0.57372685185185179</c:v>
                </c:pt>
                <c:pt idx="1989">
                  <c:v>0.57372685185185179</c:v>
                </c:pt>
                <c:pt idx="1990">
                  <c:v>0.57371527777777775</c:v>
                </c:pt>
                <c:pt idx="1991">
                  <c:v>0.57371527777777775</c:v>
                </c:pt>
                <c:pt idx="1992">
                  <c:v>0.57371527777777775</c:v>
                </c:pt>
                <c:pt idx="1993">
                  <c:v>0.57371527777777775</c:v>
                </c:pt>
                <c:pt idx="1994">
                  <c:v>0.57370370370370372</c:v>
                </c:pt>
                <c:pt idx="1995">
                  <c:v>0.57370370370370372</c:v>
                </c:pt>
                <c:pt idx="1996">
                  <c:v>0.57370370370370372</c:v>
                </c:pt>
                <c:pt idx="1997">
                  <c:v>0.57370370370370372</c:v>
                </c:pt>
                <c:pt idx="1998">
                  <c:v>0.57369212962962968</c:v>
                </c:pt>
                <c:pt idx="1999">
                  <c:v>0.57369212962962968</c:v>
                </c:pt>
                <c:pt idx="2000">
                  <c:v>0.57369212962962968</c:v>
                </c:pt>
                <c:pt idx="2001">
                  <c:v>0.57369212962962968</c:v>
                </c:pt>
                <c:pt idx="2002">
                  <c:v>0.57368055555555553</c:v>
                </c:pt>
                <c:pt idx="2003">
                  <c:v>0.57368055555555553</c:v>
                </c:pt>
                <c:pt idx="2004">
                  <c:v>0.57368055555555553</c:v>
                </c:pt>
                <c:pt idx="2005">
                  <c:v>0.57366898148148149</c:v>
                </c:pt>
                <c:pt idx="2006">
                  <c:v>0.57366898148148149</c:v>
                </c:pt>
                <c:pt idx="2007">
                  <c:v>0.57366898148148149</c:v>
                </c:pt>
                <c:pt idx="2008">
                  <c:v>0.57366898148148149</c:v>
                </c:pt>
                <c:pt idx="2009">
                  <c:v>0.57366898148148149</c:v>
                </c:pt>
                <c:pt idx="2010">
                  <c:v>0.57365740740740734</c:v>
                </c:pt>
                <c:pt idx="2011">
                  <c:v>0.57365740740740734</c:v>
                </c:pt>
                <c:pt idx="2012">
                  <c:v>0.57365740740740734</c:v>
                </c:pt>
                <c:pt idx="2013">
                  <c:v>0.57365740740740734</c:v>
                </c:pt>
                <c:pt idx="2014">
                  <c:v>0.57365740740740734</c:v>
                </c:pt>
                <c:pt idx="2015">
                  <c:v>0.5736458333333333</c:v>
                </c:pt>
                <c:pt idx="2016">
                  <c:v>0.5736458333333333</c:v>
                </c:pt>
                <c:pt idx="2017">
                  <c:v>0.5736458333333333</c:v>
                </c:pt>
                <c:pt idx="2018">
                  <c:v>0.5736458333333333</c:v>
                </c:pt>
                <c:pt idx="2019">
                  <c:v>0.57363425925925926</c:v>
                </c:pt>
                <c:pt idx="2020">
                  <c:v>0.57363425925925926</c:v>
                </c:pt>
                <c:pt idx="2021">
                  <c:v>0.57363425925925926</c:v>
                </c:pt>
                <c:pt idx="2022">
                  <c:v>0.57363425925925926</c:v>
                </c:pt>
                <c:pt idx="2023">
                  <c:v>0.57363425925925926</c:v>
                </c:pt>
                <c:pt idx="2024">
                  <c:v>0.57363425925925926</c:v>
                </c:pt>
                <c:pt idx="2025">
                  <c:v>0.57362268518518522</c:v>
                </c:pt>
                <c:pt idx="2026">
                  <c:v>0.57362268518518522</c:v>
                </c:pt>
                <c:pt idx="2027">
                  <c:v>0.57362268518518522</c:v>
                </c:pt>
                <c:pt idx="2028">
                  <c:v>0.57362268518518522</c:v>
                </c:pt>
                <c:pt idx="2029">
                  <c:v>0.57362268518518522</c:v>
                </c:pt>
                <c:pt idx="2030">
                  <c:v>0.57362268518518522</c:v>
                </c:pt>
                <c:pt idx="2031">
                  <c:v>0.57361111111111118</c:v>
                </c:pt>
                <c:pt idx="2032">
                  <c:v>0.57361111111111118</c:v>
                </c:pt>
                <c:pt idx="2033">
                  <c:v>0.57361111111111118</c:v>
                </c:pt>
                <c:pt idx="2034">
                  <c:v>0.57361111111111118</c:v>
                </c:pt>
                <c:pt idx="2035">
                  <c:v>0.57361111111111118</c:v>
                </c:pt>
                <c:pt idx="2036">
                  <c:v>0.57361111111111118</c:v>
                </c:pt>
                <c:pt idx="2037">
                  <c:v>0.57361111111111118</c:v>
                </c:pt>
                <c:pt idx="2038">
                  <c:v>0.57361111111111118</c:v>
                </c:pt>
                <c:pt idx="2039">
                  <c:v>0.57359953703703703</c:v>
                </c:pt>
                <c:pt idx="2040">
                  <c:v>0.57359953703703703</c:v>
                </c:pt>
                <c:pt idx="2041">
                  <c:v>0.57359953703703703</c:v>
                </c:pt>
                <c:pt idx="2042">
                  <c:v>0.57359953703703703</c:v>
                </c:pt>
                <c:pt idx="2043">
                  <c:v>0.57359953703703703</c:v>
                </c:pt>
                <c:pt idx="2044">
                  <c:v>0.57359953703703703</c:v>
                </c:pt>
                <c:pt idx="2045">
                  <c:v>0.57359953703703703</c:v>
                </c:pt>
                <c:pt idx="2046">
                  <c:v>0.57359953703703703</c:v>
                </c:pt>
                <c:pt idx="2047">
                  <c:v>0.57358796296296299</c:v>
                </c:pt>
                <c:pt idx="2048">
                  <c:v>0.57358796296296299</c:v>
                </c:pt>
                <c:pt idx="2049">
                  <c:v>0.57358796296296299</c:v>
                </c:pt>
                <c:pt idx="2050">
                  <c:v>0.57358796296296299</c:v>
                </c:pt>
                <c:pt idx="2051">
                  <c:v>0.57358796296296299</c:v>
                </c:pt>
                <c:pt idx="2052">
                  <c:v>0.57358796296296299</c:v>
                </c:pt>
                <c:pt idx="2053">
                  <c:v>0.57358796296296299</c:v>
                </c:pt>
                <c:pt idx="2054">
                  <c:v>0.57358796296296299</c:v>
                </c:pt>
                <c:pt idx="2055">
                  <c:v>0.57358796296296299</c:v>
                </c:pt>
                <c:pt idx="2056">
                  <c:v>0.57358796296296299</c:v>
                </c:pt>
                <c:pt idx="2057">
                  <c:v>0.57358796296296299</c:v>
                </c:pt>
                <c:pt idx="2058">
                  <c:v>0.57358796296296299</c:v>
                </c:pt>
                <c:pt idx="2059">
                  <c:v>0.57358796296296299</c:v>
                </c:pt>
                <c:pt idx="2060">
                  <c:v>0.57358796296296299</c:v>
                </c:pt>
                <c:pt idx="2061">
                  <c:v>0.57358796296296299</c:v>
                </c:pt>
                <c:pt idx="2062">
                  <c:v>0.57358796296296299</c:v>
                </c:pt>
                <c:pt idx="2063">
                  <c:v>0.57357638888888884</c:v>
                </c:pt>
                <c:pt idx="2064">
                  <c:v>0.57357638888888884</c:v>
                </c:pt>
                <c:pt idx="2065">
                  <c:v>0.57357638888888884</c:v>
                </c:pt>
                <c:pt idx="2066">
                  <c:v>0.57357638888888884</c:v>
                </c:pt>
                <c:pt idx="2067">
                  <c:v>0.57356481481481481</c:v>
                </c:pt>
                <c:pt idx="2068">
                  <c:v>0.57356481481481481</c:v>
                </c:pt>
                <c:pt idx="2069">
                  <c:v>0.57355324074074077</c:v>
                </c:pt>
                <c:pt idx="2070">
                  <c:v>0.57354166666666673</c:v>
                </c:pt>
                <c:pt idx="2071">
                  <c:v>0.57354166666666673</c:v>
                </c:pt>
                <c:pt idx="2072">
                  <c:v>0.57353009259259258</c:v>
                </c:pt>
                <c:pt idx="2073">
                  <c:v>0.57353009259259258</c:v>
                </c:pt>
                <c:pt idx="2074">
                  <c:v>0.57353009259259258</c:v>
                </c:pt>
                <c:pt idx="2075">
                  <c:v>0.57351851851851854</c:v>
                </c:pt>
                <c:pt idx="2076">
                  <c:v>0.57350694444444439</c:v>
                </c:pt>
                <c:pt idx="2077">
                  <c:v>0.57350694444444439</c:v>
                </c:pt>
                <c:pt idx="2078">
                  <c:v>0.57349537037037035</c:v>
                </c:pt>
                <c:pt idx="2079">
                  <c:v>0.57348379629629631</c:v>
                </c:pt>
                <c:pt idx="2080">
                  <c:v>0.57347222222222227</c:v>
                </c:pt>
                <c:pt idx="2081">
                  <c:v>0.57347222222222227</c:v>
                </c:pt>
                <c:pt idx="2082">
                  <c:v>0.57346064814814812</c:v>
                </c:pt>
                <c:pt idx="2083">
                  <c:v>0.57344907407407408</c:v>
                </c:pt>
                <c:pt idx="2084">
                  <c:v>0.57343749999999993</c:v>
                </c:pt>
                <c:pt idx="2085">
                  <c:v>0.57343749999999993</c:v>
                </c:pt>
                <c:pt idx="2086">
                  <c:v>0.57342592592592589</c:v>
                </c:pt>
                <c:pt idx="2087">
                  <c:v>0.57341435185185186</c:v>
                </c:pt>
                <c:pt idx="2088">
                  <c:v>0.57340277777777782</c:v>
                </c:pt>
                <c:pt idx="2089">
                  <c:v>0.57340277777777782</c:v>
                </c:pt>
                <c:pt idx="2090">
                  <c:v>0.57339120370370367</c:v>
                </c:pt>
                <c:pt idx="2091">
                  <c:v>0.57337962962962963</c:v>
                </c:pt>
                <c:pt idx="2092">
                  <c:v>0.57337962962962963</c:v>
                </c:pt>
                <c:pt idx="2093">
                  <c:v>0.57336805555555559</c:v>
                </c:pt>
                <c:pt idx="2094">
                  <c:v>0.57335648148148144</c:v>
                </c:pt>
                <c:pt idx="2095">
                  <c:v>0.5733449074074074</c:v>
                </c:pt>
                <c:pt idx="2096">
                  <c:v>0.5733449074074074</c:v>
                </c:pt>
                <c:pt idx="2097">
                  <c:v>0.57333333333333336</c:v>
                </c:pt>
                <c:pt idx="2098">
                  <c:v>0.57332175925925932</c:v>
                </c:pt>
                <c:pt idx="2099">
                  <c:v>0.57332175925925932</c:v>
                </c:pt>
                <c:pt idx="2100">
                  <c:v>0.57331018518518517</c:v>
                </c:pt>
                <c:pt idx="2101">
                  <c:v>0.57329861111111113</c:v>
                </c:pt>
                <c:pt idx="2102">
                  <c:v>0.57329861111111113</c:v>
                </c:pt>
                <c:pt idx="2103">
                  <c:v>0.57328703703703698</c:v>
                </c:pt>
                <c:pt idx="2104">
                  <c:v>0.57327546296296295</c:v>
                </c:pt>
                <c:pt idx="2105">
                  <c:v>0.57326388888888891</c:v>
                </c:pt>
                <c:pt idx="2106">
                  <c:v>0.57326388888888891</c:v>
                </c:pt>
                <c:pt idx="2107">
                  <c:v>0.57325231481481487</c:v>
                </c:pt>
                <c:pt idx="2108">
                  <c:v>0.57325231481481487</c:v>
                </c:pt>
                <c:pt idx="2109">
                  <c:v>0.57324074074074072</c:v>
                </c:pt>
                <c:pt idx="2110">
                  <c:v>0.57322916666666668</c:v>
                </c:pt>
                <c:pt idx="2111">
                  <c:v>0.57322916666666668</c:v>
                </c:pt>
                <c:pt idx="2112">
                  <c:v>0.57321759259259253</c:v>
                </c:pt>
                <c:pt idx="2113">
                  <c:v>0.57320601851851849</c:v>
                </c:pt>
                <c:pt idx="2114">
                  <c:v>0.57320601851851849</c:v>
                </c:pt>
                <c:pt idx="2115">
                  <c:v>0.57319444444444445</c:v>
                </c:pt>
                <c:pt idx="2116">
                  <c:v>0.57318287037037041</c:v>
                </c:pt>
                <c:pt idx="2117">
                  <c:v>0.57318287037037041</c:v>
                </c:pt>
                <c:pt idx="2118">
                  <c:v>0.57317129629629626</c:v>
                </c:pt>
                <c:pt idx="2119">
                  <c:v>0.57315972222222222</c:v>
                </c:pt>
                <c:pt idx="2120">
                  <c:v>0.57315972222222222</c:v>
                </c:pt>
                <c:pt idx="2121">
                  <c:v>0.57314814814814818</c:v>
                </c:pt>
                <c:pt idx="2122">
                  <c:v>0.57314814814814818</c:v>
                </c:pt>
                <c:pt idx="2123">
                  <c:v>0.57313657407407403</c:v>
                </c:pt>
                <c:pt idx="2124">
                  <c:v>0.573125</c:v>
                </c:pt>
                <c:pt idx="2125">
                  <c:v>0.573125</c:v>
                </c:pt>
                <c:pt idx="2126">
                  <c:v>0.57311342592592596</c:v>
                </c:pt>
                <c:pt idx="2127">
                  <c:v>0.57311342592592596</c:v>
                </c:pt>
                <c:pt idx="2128">
                  <c:v>0.57310185185185192</c:v>
                </c:pt>
                <c:pt idx="2129">
                  <c:v>0.57309027777777777</c:v>
                </c:pt>
                <c:pt idx="2130">
                  <c:v>0.57309027777777777</c:v>
                </c:pt>
                <c:pt idx="2131">
                  <c:v>0.57307870370370373</c:v>
                </c:pt>
                <c:pt idx="2132">
                  <c:v>0.57306712962962958</c:v>
                </c:pt>
                <c:pt idx="2133">
                  <c:v>0.57306712962962958</c:v>
                </c:pt>
                <c:pt idx="2134">
                  <c:v>0.57305555555555554</c:v>
                </c:pt>
                <c:pt idx="2135">
                  <c:v>0.57305555555555554</c:v>
                </c:pt>
                <c:pt idx="2136">
                  <c:v>0.5730439814814815</c:v>
                </c:pt>
                <c:pt idx="2137">
                  <c:v>0.5730439814814815</c:v>
                </c:pt>
                <c:pt idx="2138">
                  <c:v>0.57303240740740746</c:v>
                </c:pt>
                <c:pt idx="2139">
                  <c:v>0.57302083333333331</c:v>
                </c:pt>
                <c:pt idx="2140">
                  <c:v>0.57302083333333331</c:v>
                </c:pt>
                <c:pt idx="2141">
                  <c:v>0.57300925925925927</c:v>
                </c:pt>
                <c:pt idx="2142">
                  <c:v>0.57299768518518512</c:v>
                </c:pt>
                <c:pt idx="2143">
                  <c:v>0.57299768518518512</c:v>
                </c:pt>
                <c:pt idx="2144">
                  <c:v>0.57298611111111108</c:v>
                </c:pt>
                <c:pt idx="2145">
                  <c:v>0.57298611111111108</c:v>
                </c:pt>
                <c:pt idx="2146">
                  <c:v>0.57297453703703705</c:v>
                </c:pt>
                <c:pt idx="2147">
                  <c:v>0.57297453703703705</c:v>
                </c:pt>
                <c:pt idx="2148">
                  <c:v>0.57296296296296301</c:v>
                </c:pt>
                <c:pt idx="2149">
                  <c:v>0.57296296296296301</c:v>
                </c:pt>
                <c:pt idx="2150">
                  <c:v>0.57295138888888886</c:v>
                </c:pt>
                <c:pt idx="2151">
                  <c:v>0.57293981481481482</c:v>
                </c:pt>
                <c:pt idx="2152">
                  <c:v>0.57293981481481482</c:v>
                </c:pt>
                <c:pt idx="2153">
                  <c:v>0.57292824074074067</c:v>
                </c:pt>
                <c:pt idx="2154">
                  <c:v>0.57292824074074067</c:v>
                </c:pt>
                <c:pt idx="2155">
                  <c:v>0.57291666666666663</c:v>
                </c:pt>
                <c:pt idx="2156">
                  <c:v>0.57291666666666663</c:v>
                </c:pt>
                <c:pt idx="2157">
                  <c:v>0.57290509259259259</c:v>
                </c:pt>
                <c:pt idx="2158">
                  <c:v>0.57290509259259259</c:v>
                </c:pt>
                <c:pt idx="2159">
                  <c:v>0.57289351851851855</c:v>
                </c:pt>
                <c:pt idx="2160">
                  <c:v>0.57288194444444451</c:v>
                </c:pt>
                <c:pt idx="2161">
                  <c:v>0.57288194444444451</c:v>
                </c:pt>
                <c:pt idx="2162">
                  <c:v>0.57287037037037036</c:v>
                </c:pt>
                <c:pt idx="2163">
                  <c:v>0.57287037037037036</c:v>
                </c:pt>
                <c:pt idx="2164">
                  <c:v>0.57285879629629632</c:v>
                </c:pt>
                <c:pt idx="2165">
                  <c:v>0.57285879629629632</c:v>
                </c:pt>
                <c:pt idx="2166">
                  <c:v>0.57284722222222217</c:v>
                </c:pt>
                <c:pt idx="2167">
                  <c:v>0.57284722222222217</c:v>
                </c:pt>
                <c:pt idx="2168">
                  <c:v>0.57283564814814814</c:v>
                </c:pt>
                <c:pt idx="2169">
                  <c:v>0.5728240740740741</c:v>
                </c:pt>
                <c:pt idx="2170">
                  <c:v>0.5728240740740741</c:v>
                </c:pt>
                <c:pt idx="2171">
                  <c:v>0.57281250000000006</c:v>
                </c:pt>
                <c:pt idx="2172">
                  <c:v>0.57281250000000006</c:v>
                </c:pt>
                <c:pt idx="2173">
                  <c:v>0.57280092592592591</c:v>
                </c:pt>
                <c:pt idx="2174">
                  <c:v>0.57280092592592591</c:v>
                </c:pt>
                <c:pt idx="2175">
                  <c:v>0.57278935185185187</c:v>
                </c:pt>
                <c:pt idx="2176">
                  <c:v>0.57277777777777772</c:v>
                </c:pt>
                <c:pt idx="2177">
                  <c:v>0.57277777777777772</c:v>
                </c:pt>
                <c:pt idx="2178">
                  <c:v>0.57276620370370368</c:v>
                </c:pt>
                <c:pt idx="2179">
                  <c:v>0.57276620370370368</c:v>
                </c:pt>
                <c:pt idx="2180">
                  <c:v>0.57275462962962964</c:v>
                </c:pt>
                <c:pt idx="2181">
                  <c:v>0.57275462962962964</c:v>
                </c:pt>
                <c:pt idx="2182">
                  <c:v>0.5727430555555556</c:v>
                </c:pt>
                <c:pt idx="2183">
                  <c:v>0.5727430555555556</c:v>
                </c:pt>
                <c:pt idx="2184">
                  <c:v>0.57273148148148145</c:v>
                </c:pt>
                <c:pt idx="2185">
                  <c:v>0.57273148148148145</c:v>
                </c:pt>
                <c:pt idx="2186">
                  <c:v>0.57271990740740741</c:v>
                </c:pt>
                <c:pt idx="2187">
                  <c:v>0.57271990740740741</c:v>
                </c:pt>
                <c:pt idx="2188">
                  <c:v>0.57270833333333326</c:v>
                </c:pt>
                <c:pt idx="2189">
                  <c:v>0.57269675925925922</c:v>
                </c:pt>
                <c:pt idx="2190">
                  <c:v>0.57269675925925922</c:v>
                </c:pt>
                <c:pt idx="2191">
                  <c:v>0.57268518518518519</c:v>
                </c:pt>
                <c:pt idx="2192">
                  <c:v>0.57268518518518519</c:v>
                </c:pt>
                <c:pt idx="2193">
                  <c:v>0.57267361111111115</c:v>
                </c:pt>
                <c:pt idx="2194">
                  <c:v>0.57267361111111115</c:v>
                </c:pt>
                <c:pt idx="2195">
                  <c:v>0.57266203703703711</c:v>
                </c:pt>
                <c:pt idx="2196">
                  <c:v>0.57266203703703711</c:v>
                </c:pt>
                <c:pt idx="2197">
                  <c:v>0.57265046296296296</c:v>
                </c:pt>
                <c:pt idx="2198">
                  <c:v>0.57265046296296296</c:v>
                </c:pt>
                <c:pt idx="2199">
                  <c:v>0.57263888888888892</c:v>
                </c:pt>
                <c:pt idx="2200">
                  <c:v>0.57263888888888892</c:v>
                </c:pt>
                <c:pt idx="2201">
                  <c:v>0.57262731481481477</c:v>
                </c:pt>
                <c:pt idx="2202">
                  <c:v>0.57262731481481477</c:v>
                </c:pt>
                <c:pt idx="2203">
                  <c:v>0.57261574074074073</c:v>
                </c:pt>
                <c:pt idx="2204">
                  <c:v>0.57261574074074073</c:v>
                </c:pt>
                <c:pt idx="2205">
                  <c:v>0.57260416666666669</c:v>
                </c:pt>
                <c:pt idx="2206">
                  <c:v>0.57259259259259265</c:v>
                </c:pt>
                <c:pt idx="2207">
                  <c:v>0.57259259259259265</c:v>
                </c:pt>
                <c:pt idx="2208">
                  <c:v>0.57259259259259265</c:v>
                </c:pt>
                <c:pt idx="2209">
                  <c:v>0.5725810185185185</c:v>
                </c:pt>
                <c:pt idx="2210">
                  <c:v>0.5725810185185185</c:v>
                </c:pt>
                <c:pt idx="2211">
                  <c:v>0.57256944444444446</c:v>
                </c:pt>
                <c:pt idx="2212">
                  <c:v>0.57256944444444446</c:v>
                </c:pt>
                <c:pt idx="2213">
                  <c:v>0.57255787037037031</c:v>
                </c:pt>
                <c:pt idx="2214">
                  <c:v>0.57255787037037031</c:v>
                </c:pt>
                <c:pt idx="2215">
                  <c:v>0.57254629629629628</c:v>
                </c:pt>
                <c:pt idx="2216">
                  <c:v>0.57254629629629628</c:v>
                </c:pt>
                <c:pt idx="2217">
                  <c:v>0.57253472222222224</c:v>
                </c:pt>
                <c:pt idx="2218">
                  <c:v>0.57253472222222224</c:v>
                </c:pt>
                <c:pt idx="2219">
                  <c:v>0.5725231481481482</c:v>
                </c:pt>
                <c:pt idx="2220">
                  <c:v>0.5725231481481482</c:v>
                </c:pt>
                <c:pt idx="2221">
                  <c:v>0.57251157407407405</c:v>
                </c:pt>
                <c:pt idx="2222">
                  <c:v>0.57251157407407405</c:v>
                </c:pt>
                <c:pt idx="2223">
                  <c:v>0.57250000000000001</c:v>
                </c:pt>
                <c:pt idx="2224">
                  <c:v>0.57250000000000001</c:v>
                </c:pt>
                <c:pt idx="2225">
                  <c:v>0.57248842592592586</c:v>
                </c:pt>
                <c:pt idx="2226">
                  <c:v>0.57248842592592586</c:v>
                </c:pt>
                <c:pt idx="2227">
                  <c:v>0.57247685185185182</c:v>
                </c:pt>
                <c:pt idx="2228">
                  <c:v>0.57247685185185182</c:v>
                </c:pt>
                <c:pt idx="2229">
                  <c:v>0.57247685185185182</c:v>
                </c:pt>
                <c:pt idx="2230">
                  <c:v>0.57246527777777778</c:v>
                </c:pt>
                <c:pt idx="2231">
                  <c:v>0.57246527777777778</c:v>
                </c:pt>
                <c:pt idx="2232">
                  <c:v>0.57245370370370374</c:v>
                </c:pt>
                <c:pt idx="2233">
                  <c:v>0.57245370370370374</c:v>
                </c:pt>
                <c:pt idx="2234">
                  <c:v>0.5724421296296297</c:v>
                </c:pt>
                <c:pt idx="2235">
                  <c:v>0.5724421296296297</c:v>
                </c:pt>
                <c:pt idx="2236">
                  <c:v>0.57243055555555555</c:v>
                </c:pt>
                <c:pt idx="2237">
                  <c:v>0.57243055555555555</c:v>
                </c:pt>
                <c:pt idx="2238">
                  <c:v>0.57243055555555555</c:v>
                </c:pt>
                <c:pt idx="2239">
                  <c:v>0.57241898148148151</c:v>
                </c:pt>
                <c:pt idx="2240">
                  <c:v>0.57241898148148151</c:v>
                </c:pt>
                <c:pt idx="2241">
                  <c:v>0.57240740740740736</c:v>
                </c:pt>
                <c:pt idx="2242">
                  <c:v>0.57240740740740736</c:v>
                </c:pt>
                <c:pt idx="2243">
                  <c:v>0.57240740740740736</c:v>
                </c:pt>
                <c:pt idx="2244">
                  <c:v>0.57239583333333333</c:v>
                </c:pt>
                <c:pt idx="2245">
                  <c:v>0.57238425925925929</c:v>
                </c:pt>
                <c:pt idx="2246">
                  <c:v>0.57238425925925929</c:v>
                </c:pt>
                <c:pt idx="2247">
                  <c:v>0.57238425925925929</c:v>
                </c:pt>
                <c:pt idx="2248">
                  <c:v>0.57238425925925929</c:v>
                </c:pt>
                <c:pt idx="2249">
                  <c:v>0.57237268518518525</c:v>
                </c:pt>
                <c:pt idx="2250">
                  <c:v>0.57237268518518525</c:v>
                </c:pt>
                <c:pt idx="2251">
                  <c:v>0.57237268518518525</c:v>
                </c:pt>
                <c:pt idx="2252">
                  <c:v>0.5723611111111111</c:v>
                </c:pt>
                <c:pt idx="2253">
                  <c:v>0.5723611111111111</c:v>
                </c:pt>
                <c:pt idx="2254">
                  <c:v>0.57234953703703706</c:v>
                </c:pt>
                <c:pt idx="2255">
                  <c:v>0.57234953703703706</c:v>
                </c:pt>
                <c:pt idx="2256">
                  <c:v>0.57234953703703706</c:v>
                </c:pt>
                <c:pt idx="2257">
                  <c:v>0.57233796296296291</c:v>
                </c:pt>
                <c:pt idx="2258">
                  <c:v>0.57233796296296291</c:v>
                </c:pt>
                <c:pt idx="2259">
                  <c:v>0.57233796296296291</c:v>
                </c:pt>
                <c:pt idx="2260">
                  <c:v>0.57232638888888887</c:v>
                </c:pt>
                <c:pt idx="2261">
                  <c:v>0.57232638888888887</c:v>
                </c:pt>
                <c:pt idx="2262">
                  <c:v>0.57232638888888887</c:v>
                </c:pt>
                <c:pt idx="2263">
                  <c:v>0.57231481481481483</c:v>
                </c:pt>
                <c:pt idx="2264">
                  <c:v>0.57231481481481483</c:v>
                </c:pt>
                <c:pt idx="2265">
                  <c:v>0.57231481481481483</c:v>
                </c:pt>
                <c:pt idx="2266">
                  <c:v>0.57230324074074079</c:v>
                </c:pt>
                <c:pt idx="2267">
                  <c:v>0.57230324074074079</c:v>
                </c:pt>
                <c:pt idx="2268">
                  <c:v>0.57230324074074079</c:v>
                </c:pt>
                <c:pt idx="2269">
                  <c:v>0.57230324074074079</c:v>
                </c:pt>
                <c:pt idx="2270">
                  <c:v>0.57229166666666664</c:v>
                </c:pt>
                <c:pt idx="2271">
                  <c:v>0.57229166666666664</c:v>
                </c:pt>
                <c:pt idx="2272">
                  <c:v>0.57229166666666664</c:v>
                </c:pt>
                <c:pt idx="2273">
                  <c:v>0.5722800925925926</c:v>
                </c:pt>
                <c:pt idx="2274">
                  <c:v>0.5722800925925926</c:v>
                </c:pt>
                <c:pt idx="2275">
                  <c:v>0.5722800925925926</c:v>
                </c:pt>
                <c:pt idx="2276">
                  <c:v>0.5722800925925926</c:v>
                </c:pt>
                <c:pt idx="2277">
                  <c:v>0.57226851851851845</c:v>
                </c:pt>
                <c:pt idx="2278">
                  <c:v>0.57226851851851845</c:v>
                </c:pt>
                <c:pt idx="2279">
                  <c:v>0.57226851851851845</c:v>
                </c:pt>
                <c:pt idx="2280">
                  <c:v>0.57226851851851845</c:v>
                </c:pt>
                <c:pt idx="2281">
                  <c:v>0.57226851851851845</c:v>
                </c:pt>
                <c:pt idx="2282">
                  <c:v>0.57225694444444442</c:v>
                </c:pt>
                <c:pt idx="2283">
                  <c:v>0.57225694444444442</c:v>
                </c:pt>
                <c:pt idx="2284">
                  <c:v>0.57225694444444442</c:v>
                </c:pt>
                <c:pt idx="2285">
                  <c:v>0.57225694444444442</c:v>
                </c:pt>
                <c:pt idx="2286">
                  <c:v>0.57224537037037038</c:v>
                </c:pt>
                <c:pt idx="2287">
                  <c:v>0.57224537037037038</c:v>
                </c:pt>
                <c:pt idx="2288">
                  <c:v>0.57224537037037038</c:v>
                </c:pt>
                <c:pt idx="2289">
                  <c:v>0.57224537037037038</c:v>
                </c:pt>
                <c:pt idx="2290">
                  <c:v>0.57224537037037038</c:v>
                </c:pt>
                <c:pt idx="2291">
                  <c:v>0.57223379629629634</c:v>
                </c:pt>
                <c:pt idx="2292">
                  <c:v>0.57223379629629634</c:v>
                </c:pt>
                <c:pt idx="2293">
                  <c:v>0.57223379629629634</c:v>
                </c:pt>
                <c:pt idx="2294">
                  <c:v>0.57223379629629634</c:v>
                </c:pt>
                <c:pt idx="2295">
                  <c:v>0.57223379629629634</c:v>
                </c:pt>
                <c:pt idx="2296">
                  <c:v>0.57222222222222219</c:v>
                </c:pt>
                <c:pt idx="2297">
                  <c:v>0.57222222222222219</c:v>
                </c:pt>
                <c:pt idx="2298">
                  <c:v>0.57222222222222219</c:v>
                </c:pt>
                <c:pt idx="2299">
                  <c:v>0.57222222222222219</c:v>
                </c:pt>
                <c:pt idx="2300">
                  <c:v>0.57222222222222219</c:v>
                </c:pt>
                <c:pt idx="2301">
                  <c:v>0.57222222222222219</c:v>
                </c:pt>
                <c:pt idx="2302">
                  <c:v>0.57222222222222219</c:v>
                </c:pt>
                <c:pt idx="2303">
                  <c:v>0.57222222222222219</c:v>
                </c:pt>
                <c:pt idx="2304">
                  <c:v>0.57221064814814815</c:v>
                </c:pt>
                <c:pt idx="2305">
                  <c:v>0.57221064814814815</c:v>
                </c:pt>
                <c:pt idx="2306">
                  <c:v>0.57221064814814815</c:v>
                </c:pt>
                <c:pt idx="2307">
                  <c:v>0.57221064814814815</c:v>
                </c:pt>
                <c:pt idx="2308">
                  <c:v>0.57221064814814815</c:v>
                </c:pt>
                <c:pt idx="2309">
                  <c:v>0.57221064814814815</c:v>
                </c:pt>
                <c:pt idx="2310">
                  <c:v>0.57221064814814815</c:v>
                </c:pt>
                <c:pt idx="2311">
                  <c:v>0.57221064814814815</c:v>
                </c:pt>
                <c:pt idx="2312">
                  <c:v>0.57221064814814815</c:v>
                </c:pt>
                <c:pt idx="2313">
                  <c:v>0.57221064814814815</c:v>
                </c:pt>
                <c:pt idx="2314">
                  <c:v>0.57219907407407411</c:v>
                </c:pt>
                <c:pt idx="2315">
                  <c:v>0.57219907407407411</c:v>
                </c:pt>
                <c:pt idx="2316">
                  <c:v>0.57219907407407411</c:v>
                </c:pt>
                <c:pt idx="2317">
                  <c:v>0.57219907407407411</c:v>
                </c:pt>
                <c:pt idx="2318">
                  <c:v>0.57219907407407411</c:v>
                </c:pt>
                <c:pt idx="2319">
                  <c:v>0.57219907407407411</c:v>
                </c:pt>
                <c:pt idx="2320">
                  <c:v>0.57219907407407411</c:v>
                </c:pt>
                <c:pt idx="2321">
                  <c:v>0.57219907407407411</c:v>
                </c:pt>
                <c:pt idx="2322">
                  <c:v>0.57219907407407411</c:v>
                </c:pt>
                <c:pt idx="2323">
                  <c:v>0.57219907407407411</c:v>
                </c:pt>
                <c:pt idx="2324">
                  <c:v>0.57219907407407411</c:v>
                </c:pt>
                <c:pt idx="2325">
                  <c:v>0.57219907407407411</c:v>
                </c:pt>
                <c:pt idx="2326">
                  <c:v>0.57219907407407411</c:v>
                </c:pt>
                <c:pt idx="2327">
                  <c:v>0.57219907407407411</c:v>
                </c:pt>
                <c:pt idx="2328">
                  <c:v>0.57219907407407411</c:v>
                </c:pt>
                <c:pt idx="2329">
                  <c:v>0.57218749999999996</c:v>
                </c:pt>
                <c:pt idx="2330">
                  <c:v>0.57218749999999996</c:v>
                </c:pt>
                <c:pt idx="2331">
                  <c:v>0.57218749999999996</c:v>
                </c:pt>
                <c:pt idx="2332">
                  <c:v>0.57218749999999996</c:v>
                </c:pt>
                <c:pt idx="2333">
                  <c:v>0.57218749999999996</c:v>
                </c:pt>
                <c:pt idx="2334">
                  <c:v>0.57218749999999996</c:v>
                </c:pt>
                <c:pt idx="2335">
                  <c:v>0.57218749999999996</c:v>
                </c:pt>
                <c:pt idx="2336">
                  <c:v>0.57218749999999996</c:v>
                </c:pt>
                <c:pt idx="2337">
                  <c:v>0.57218749999999996</c:v>
                </c:pt>
                <c:pt idx="2338">
                  <c:v>0.57218749999999996</c:v>
                </c:pt>
                <c:pt idx="2339">
                  <c:v>0.57218749999999996</c:v>
                </c:pt>
                <c:pt idx="2340">
                  <c:v>0.57218749999999996</c:v>
                </c:pt>
                <c:pt idx="2341">
                  <c:v>0.57218749999999996</c:v>
                </c:pt>
                <c:pt idx="2342">
                  <c:v>0.57218749999999996</c:v>
                </c:pt>
                <c:pt idx="2343">
                  <c:v>0.57218749999999996</c:v>
                </c:pt>
                <c:pt idx="2344">
                  <c:v>0.57218749999999996</c:v>
                </c:pt>
                <c:pt idx="2345">
                  <c:v>0.57218749999999996</c:v>
                </c:pt>
                <c:pt idx="2346">
                  <c:v>0.57218749999999996</c:v>
                </c:pt>
                <c:pt idx="2347">
                  <c:v>0.57218749999999996</c:v>
                </c:pt>
                <c:pt idx="2348">
                  <c:v>0.57219907407407411</c:v>
                </c:pt>
                <c:pt idx="2349">
                  <c:v>0.57219907407407411</c:v>
                </c:pt>
                <c:pt idx="2350">
                  <c:v>0.57219907407407411</c:v>
                </c:pt>
                <c:pt idx="2351">
                  <c:v>0.57219907407407411</c:v>
                </c:pt>
                <c:pt idx="2352">
                  <c:v>0.57219907407407411</c:v>
                </c:pt>
                <c:pt idx="2353">
                  <c:v>0.57219907407407411</c:v>
                </c:pt>
                <c:pt idx="2354">
                  <c:v>0.57219907407407411</c:v>
                </c:pt>
                <c:pt idx="2355">
                  <c:v>0.57219907407407411</c:v>
                </c:pt>
                <c:pt idx="2356">
                  <c:v>0.57219907407407411</c:v>
                </c:pt>
                <c:pt idx="2357">
                  <c:v>0.57219907407407411</c:v>
                </c:pt>
                <c:pt idx="2358">
                  <c:v>0.57219907407407411</c:v>
                </c:pt>
                <c:pt idx="2359">
                  <c:v>0.57219907407407411</c:v>
                </c:pt>
                <c:pt idx="2360">
                  <c:v>0.57219907407407411</c:v>
                </c:pt>
                <c:pt idx="2361">
                  <c:v>0.57219907407407411</c:v>
                </c:pt>
                <c:pt idx="2362">
                  <c:v>0.57219907407407411</c:v>
                </c:pt>
                <c:pt idx="2363">
                  <c:v>0.57219907407407411</c:v>
                </c:pt>
                <c:pt idx="2364">
                  <c:v>0.57219907407407411</c:v>
                </c:pt>
                <c:pt idx="2365">
                  <c:v>0.57221064814814815</c:v>
                </c:pt>
                <c:pt idx="2366">
                  <c:v>0.57221064814814815</c:v>
                </c:pt>
                <c:pt idx="2367">
                  <c:v>0.57221064814814815</c:v>
                </c:pt>
                <c:pt idx="2368">
                  <c:v>0.57221064814814815</c:v>
                </c:pt>
                <c:pt idx="2369">
                  <c:v>0.57221064814814815</c:v>
                </c:pt>
                <c:pt idx="2370">
                  <c:v>0.57221064814814815</c:v>
                </c:pt>
                <c:pt idx="2371">
                  <c:v>0.57221064814814815</c:v>
                </c:pt>
                <c:pt idx="2372">
                  <c:v>0.57221064814814815</c:v>
                </c:pt>
                <c:pt idx="2373">
                  <c:v>0.57221064814814815</c:v>
                </c:pt>
                <c:pt idx="2374">
                  <c:v>0.57221064814814815</c:v>
                </c:pt>
                <c:pt idx="2375">
                  <c:v>0.57222222222222219</c:v>
                </c:pt>
                <c:pt idx="2376">
                  <c:v>0.57222222222222219</c:v>
                </c:pt>
                <c:pt idx="2377">
                  <c:v>0.57222222222222219</c:v>
                </c:pt>
                <c:pt idx="2378">
                  <c:v>0.57222222222222219</c:v>
                </c:pt>
                <c:pt idx="2379">
                  <c:v>0.57222222222222219</c:v>
                </c:pt>
                <c:pt idx="2380">
                  <c:v>0.57222222222222219</c:v>
                </c:pt>
                <c:pt idx="2381">
                  <c:v>0.57222222222222219</c:v>
                </c:pt>
                <c:pt idx="2382">
                  <c:v>0.57223379629629634</c:v>
                </c:pt>
                <c:pt idx="2383">
                  <c:v>0.57223379629629634</c:v>
                </c:pt>
                <c:pt idx="2384">
                  <c:v>0.57223379629629634</c:v>
                </c:pt>
                <c:pt idx="2385">
                  <c:v>0.57223379629629634</c:v>
                </c:pt>
                <c:pt idx="2386">
                  <c:v>0.57223379629629634</c:v>
                </c:pt>
                <c:pt idx="2387">
                  <c:v>0.57223379629629634</c:v>
                </c:pt>
                <c:pt idx="2388">
                  <c:v>0.57223379629629634</c:v>
                </c:pt>
                <c:pt idx="2389">
                  <c:v>0.57224537037037038</c:v>
                </c:pt>
                <c:pt idx="2390">
                  <c:v>0.57224537037037038</c:v>
                </c:pt>
                <c:pt idx="2391">
                  <c:v>0.57224537037037038</c:v>
                </c:pt>
                <c:pt idx="2392">
                  <c:v>0.57224537037037038</c:v>
                </c:pt>
                <c:pt idx="2393">
                  <c:v>0.57224537037037038</c:v>
                </c:pt>
                <c:pt idx="2394">
                  <c:v>0.57225694444444442</c:v>
                </c:pt>
                <c:pt idx="2395">
                  <c:v>0.57225694444444442</c:v>
                </c:pt>
                <c:pt idx="2396">
                  <c:v>0.57225694444444442</c:v>
                </c:pt>
                <c:pt idx="2397">
                  <c:v>0.57225694444444442</c:v>
                </c:pt>
                <c:pt idx="2398">
                  <c:v>0.57225694444444442</c:v>
                </c:pt>
                <c:pt idx="2399">
                  <c:v>0.57226851851851845</c:v>
                </c:pt>
                <c:pt idx="2400">
                  <c:v>0.57226851851851845</c:v>
                </c:pt>
                <c:pt idx="2401">
                  <c:v>0.57226851851851845</c:v>
                </c:pt>
                <c:pt idx="2402">
                  <c:v>0.57226851851851845</c:v>
                </c:pt>
                <c:pt idx="2403">
                  <c:v>0.57226851851851845</c:v>
                </c:pt>
                <c:pt idx="2404">
                  <c:v>0.57226851851851845</c:v>
                </c:pt>
                <c:pt idx="2405">
                  <c:v>0.5722800925925926</c:v>
                </c:pt>
                <c:pt idx="2406">
                  <c:v>0.5722800925925926</c:v>
                </c:pt>
                <c:pt idx="2407">
                  <c:v>0.5722800925925926</c:v>
                </c:pt>
                <c:pt idx="2408">
                  <c:v>0.5722800925925926</c:v>
                </c:pt>
                <c:pt idx="2409">
                  <c:v>0.57229166666666664</c:v>
                </c:pt>
                <c:pt idx="2410">
                  <c:v>0.57229166666666664</c:v>
                </c:pt>
                <c:pt idx="2411">
                  <c:v>0.57229166666666664</c:v>
                </c:pt>
                <c:pt idx="2412">
                  <c:v>0.57229166666666664</c:v>
                </c:pt>
                <c:pt idx="2413">
                  <c:v>0.57230324074074079</c:v>
                </c:pt>
                <c:pt idx="2414">
                  <c:v>0.57230324074074079</c:v>
                </c:pt>
                <c:pt idx="2415">
                  <c:v>0.57230324074074079</c:v>
                </c:pt>
                <c:pt idx="2416">
                  <c:v>0.57230324074074079</c:v>
                </c:pt>
                <c:pt idx="2417">
                  <c:v>0.57231481481481483</c:v>
                </c:pt>
                <c:pt idx="2418">
                  <c:v>0.57231481481481483</c:v>
                </c:pt>
                <c:pt idx="2419">
                  <c:v>0.57231481481481483</c:v>
                </c:pt>
                <c:pt idx="2420">
                  <c:v>0.57231481481481483</c:v>
                </c:pt>
                <c:pt idx="2421">
                  <c:v>0.57232638888888887</c:v>
                </c:pt>
                <c:pt idx="2422">
                  <c:v>0.57232638888888887</c:v>
                </c:pt>
                <c:pt idx="2423">
                  <c:v>0.57232638888888887</c:v>
                </c:pt>
                <c:pt idx="2424">
                  <c:v>0.57233796296296291</c:v>
                </c:pt>
                <c:pt idx="2425">
                  <c:v>0.57233796296296291</c:v>
                </c:pt>
                <c:pt idx="2426">
                  <c:v>0.57233796296296291</c:v>
                </c:pt>
                <c:pt idx="2427">
                  <c:v>0.57234953703703706</c:v>
                </c:pt>
                <c:pt idx="2428">
                  <c:v>0.57234953703703706</c:v>
                </c:pt>
                <c:pt idx="2429">
                  <c:v>0.57234953703703706</c:v>
                </c:pt>
                <c:pt idx="2430">
                  <c:v>0.5723611111111111</c:v>
                </c:pt>
                <c:pt idx="2431">
                  <c:v>0.5723611111111111</c:v>
                </c:pt>
                <c:pt idx="2432">
                  <c:v>0.5723611111111111</c:v>
                </c:pt>
                <c:pt idx="2433">
                  <c:v>0.5723611111111111</c:v>
                </c:pt>
                <c:pt idx="2434">
                  <c:v>0.57237268518518525</c:v>
                </c:pt>
                <c:pt idx="2435">
                  <c:v>0.57238425925925929</c:v>
                </c:pt>
                <c:pt idx="2436">
                  <c:v>0.57238425925925929</c:v>
                </c:pt>
                <c:pt idx="2437">
                  <c:v>0.57238425925925929</c:v>
                </c:pt>
                <c:pt idx="2438">
                  <c:v>0.57239583333333333</c:v>
                </c:pt>
                <c:pt idx="2439">
                  <c:v>0.57239583333333333</c:v>
                </c:pt>
                <c:pt idx="2440">
                  <c:v>0.57239583333333333</c:v>
                </c:pt>
                <c:pt idx="2441">
                  <c:v>0.57239583333333333</c:v>
                </c:pt>
                <c:pt idx="2442">
                  <c:v>0.57239583333333333</c:v>
                </c:pt>
                <c:pt idx="2443">
                  <c:v>0.57239583333333333</c:v>
                </c:pt>
                <c:pt idx="2444">
                  <c:v>0.57239583333333333</c:v>
                </c:pt>
                <c:pt idx="2445">
                  <c:v>0.57239583333333333</c:v>
                </c:pt>
                <c:pt idx="2446">
                  <c:v>0.57239583333333333</c:v>
                </c:pt>
                <c:pt idx="2447">
                  <c:v>0.57239583333333333</c:v>
                </c:pt>
                <c:pt idx="2448">
                  <c:v>0.57238425925925929</c:v>
                </c:pt>
                <c:pt idx="2449">
                  <c:v>0.57238425925925929</c:v>
                </c:pt>
                <c:pt idx="2450">
                  <c:v>0.57238425925925929</c:v>
                </c:pt>
                <c:pt idx="2451">
                  <c:v>0.57238425925925929</c:v>
                </c:pt>
                <c:pt idx="2452">
                  <c:v>0.57238425925925929</c:v>
                </c:pt>
                <c:pt idx="2453">
                  <c:v>0.57238425925925929</c:v>
                </c:pt>
                <c:pt idx="2454">
                  <c:v>0.57237268518518525</c:v>
                </c:pt>
                <c:pt idx="2455">
                  <c:v>0.57237268518518525</c:v>
                </c:pt>
                <c:pt idx="2456">
                  <c:v>0.5723611111111111</c:v>
                </c:pt>
                <c:pt idx="2457">
                  <c:v>0.5723611111111111</c:v>
                </c:pt>
                <c:pt idx="2458">
                  <c:v>0.57234953703703706</c:v>
                </c:pt>
                <c:pt idx="2459">
                  <c:v>0.57234953703703706</c:v>
                </c:pt>
                <c:pt idx="2460">
                  <c:v>0.57233796296296291</c:v>
                </c:pt>
                <c:pt idx="2461">
                  <c:v>0.57233796296296291</c:v>
                </c:pt>
                <c:pt idx="2462">
                  <c:v>0.57232638888888887</c:v>
                </c:pt>
                <c:pt idx="2463">
                  <c:v>0.57232638888888887</c:v>
                </c:pt>
                <c:pt idx="2464">
                  <c:v>0.57231481481481483</c:v>
                </c:pt>
                <c:pt idx="2465">
                  <c:v>0.57231481481481483</c:v>
                </c:pt>
                <c:pt idx="2466">
                  <c:v>0.57231481481481483</c:v>
                </c:pt>
                <c:pt idx="2467">
                  <c:v>0.57230324074074079</c:v>
                </c:pt>
                <c:pt idx="2468">
                  <c:v>0.57230324074074079</c:v>
                </c:pt>
                <c:pt idx="2469">
                  <c:v>0.57229166666666664</c:v>
                </c:pt>
                <c:pt idx="2470">
                  <c:v>0.57229166666666664</c:v>
                </c:pt>
                <c:pt idx="2471">
                  <c:v>0.5722800925925926</c:v>
                </c:pt>
                <c:pt idx="2472">
                  <c:v>0.5722800925925926</c:v>
                </c:pt>
                <c:pt idx="2473">
                  <c:v>0.5722800925925926</c:v>
                </c:pt>
                <c:pt idx="2474">
                  <c:v>0.57226851851851845</c:v>
                </c:pt>
                <c:pt idx="2475">
                  <c:v>0.57226851851851845</c:v>
                </c:pt>
                <c:pt idx="2476">
                  <c:v>0.57225694444444442</c:v>
                </c:pt>
                <c:pt idx="2477">
                  <c:v>0.57225694444444442</c:v>
                </c:pt>
                <c:pt idx="2478">
                  <c:v>0.57225694444444442</c:v>
                </c:pt>
                <c:pt idx="2479">
                  <c:v>0.57224537037037038</c:v>
                </c:pt>
                <c:pt idx="2480">
                  <c:v>0.57224537037037038</c:v>
                </c:pt>
                <c:pt idx="2481">
                  <c:v>0.57224537037037038</c:v>
                </c:pt>
                <c:pt idx="2482">
                  <c:v>0.57223379629629634</c:v>
                </c:pt>
                <c:pt idx="2483">
                  <c:v>0.57223379629629634</c:v>
                </c:pt>
                <c:pt idx="2484">
                  <c:v>0.57223379629629634</c:v>
                </c:pt>
                <c:pt idx="2485">
                  <c:v>0.57222222222222219</c:v>
                </c:pt>
                <c:pt idx="2486">
                  <c:v>0.57222222222222219</c:v>
                </c:pt>
                <c:pt idx="2487">
                  <c:v>0.57221064814814815</c:v>
                </c:pt>
                <c:pt idx="2488">
                  <c:v>0.57221064814814815</c:v>
                </c:pt>
                <c:pt idx="2489">
                  <c:v>0.57221064814814815</c:v>
                </c:pt>
                <c:pt idx="2490">
                  <c:v>0.57219907407407411</c:v>
                </c:pt>
                <c:pt idx="2491">
                  <c:v>0.57219907407407411</c:v>
                </c:pt>
                <c:pt idx="2492">
                  <c:v>0.57219907407407411</c:v>
                </c:pt>
                <c:pt idx="2493">
                  <c:v>0.57218749999999996</c:v>
                </c:pt>
                <c:pt idx="2494">
                  <c:v>0.57218749999999996</c:v>
                </c:pt>
                <c:pt idx="2495">
                  <c:v>0.57218749999999996</c:v>
                </c:pt>
                <c:pt idx="2496">
                  <c:v>0.57217592592592592</c:v>
                </c:pt>
                <c:pt idx="2497">
                  <c:v>0.57217592592592592</c:v>
                </c:pt>
                <c:pt idx="2498">
                  <c:v>0.57216435185185188</c:v>
                </c:pt>
                <c:pt idx="2499">
                  <c:v>0.57216435185185188</c:v>
                </c:pt>
                <c:pt idx="2500">
                  <c:v>0.57216435185185188</c:v>
                </c:pt>
                <c:pt idx="2501">
                  <c:v>0.57215277777777784</c:v>
                </c:pt>
                <c:pt idx="2502">
                  <c:v>0.57215277777777784</c:v>
                </c:pt>
                <c:pt idx="2503">
                  <c:v>0.57215277777777784</c:v>
                </c:pt>
                <c:pt idx="2504">
                  <c:v>0.57214120370370369</c:v>
                </c:pt>
                <c:pt idx="2505">
                  <c:v>0.57214120370370369</c:v>
                </c:pt>
                <c:pt idx="2506">
                  <c:v>0.57214120370370369</c:v>
                </c:pt>
                <c:pt idx="2507">
                  <c:v>0.57214120370370369</c:v>
                </c:pt>
                <c:pt idx="2508">
                  <c:v>0.57212962962962965</c:v>
                </c:pt>
                <c:pt idx="2509">
                  <c:v>0.57212962962962965</c:v>
                </c:pt>
                <c:pt idx="2510">
                  <c:v>0.57212962962962965</c:v>
                </c:pt>
                <c:pt idx="2511">
                  <c:v>0.5721180555555555</c:v>
                </c:pt>
                <c:pt idx="2512">
                  <c:v>0.5721180555555555</c:v>
                </c:pt>
                <c:pt idx="2513">
                  <c:v>0.5721180555555555</c:v>
                </c:pt>
                <c:pt idx="2514">
                  <c:v>0.57210648148148147</c:v>
                </c:pt>
                <c:pt idx="2515">
                  <c:v>0.57210648148148147</c:v>
                </c:pt>
                <c:pt idx="2516">
                  <c:v>0.57210648148148147</c:v>
                </c:pt>
                <c:pt idx="2517">
                  <c:v>0.57209490740740743</c:v>
                </c:pt>
                <c:pt idx="2518">
                  <c:v>0.57209490740740743</c:v>
                </c:pt>
                <c:pt idx="2519">
                  <c:v>0.57209490740740743</c:v>
                </c:pt>
                <c:pt idx="2520">
                  <c:v>0.57208333333333339</c:v>
                </c:pt>
                <c:pt idx="2521">
                  <c:v>0.57208333333333339</c:v>
                </c:pt>
                <c:pt idx="2522">
                  <c:v>0.57208333333333339</c:v>
                </c:pt>
                <c:pt idx="2523">
                  <c:v>0.57208333333333339</c:v>
                </c:pt>
                <c:pt idx="2524">
                  <c:v>0.57207175925925924</c:v>
                </c:pt>
                <c:pt idx="2525">
                  <c:v>0.57207175925925924</c:v>
                </c:pt>
                <c:pt idx="2526">
                  <c:v>0.57207175925925924</c:v>
                </c:pt>
                <c:pt idx="2527">
                  <c:v>0.5720601851851852</c:v>
                </c:pt>
                <c:pt idx="2528">
                  <c:v>0.5720601851851852</c:v>
                </c:pt>
                <c:pt idx="2529">
                  <c:v>0.5720601851851852</c:v>
                </c:pt>
                <c:pt idx="2530">
                  <c:v>0.57204861111111105</c:v>
                </c:pt>
                <c:pt idx="2531">
                  <c:v>0.57204861111111105</c:v>
                </c:pt>
                <c:pt idx="2532">
                  <c:v>0.57204861111111105</c:v>
                </c:pt>
                <c:pt idx="2533">
                  <c:v>0.57204861111111105</c:v>
                </c:pt>
                <c:pt idx="2534">
                  <c:v>0.57204861111111105</c:v>
                </c:pt>
                <c:pt idx="2535">
                  <c:v>0.57203703703703701</c:v>
                </c:pt>
                <c:pt idx="2536">
                  <c:v>0.57203703703703701</c:v>
                </c:pt>
                <c:pt idx="2537">
                  <c:v>0.57202546296296297</c:v>
                </c:pt>
                <c:pt idx="2538">
                  <c:v>0.57202546296296297</c:v>
                </c:pt>
                <c:pt idx="2539">
                  <c:v>0.57202546296296297</c:v>
                </c:pt>
                <c:pt idx="2540">
                  <c:v>0.57202546296296297</c:v>
                </c:pt>
                <c:pt idx="2541">
                  <c:v>0.57201388888888893</c:v>
                </c:pt>
                <c:pt idx="2542">
                  <c:v>0.57201388888888893</c:v>
                </c:pt>
                <c:pt idx="2543">
                  <c:v>0.57201388888888893</c:v>
                </c:pt>
                <c:pt idx="2544">
                  <c:v>0.57200231481481478</c:v>
                </c:pt>
                <c:pt idx="2545">
                  <c:v>0.57200231481481478</c:v>
                </c:pt>
                <c:pt idx="2546">
                  <c:v>0.57200231481481478</c:v>
                </c:pt>
                <c:pt idx="2547">
                  <c:v>0.57200231481481478</c:v>
                </c:pt>
                <c:pt idx="2548">
                  <c:v>0.57199074074074074</c:v>
                </c:pt>
                <c:pt idx="2549">
                  <c:v>0.57199074074074074</c:v>
                </c:pt>
                <c:pt idx="2550">
                  <c:v>0.57199074074074074</c:v>
                </c:pt>
                <c:pt idx="2551">
                  <c:v>0.57199074074074074</c:v>
                </c:pt>
                <c:pt idx="2552">
                  <c:v>0.57197916666666659</c:v>
                </c:pt>
                <c:pt idx="2553">
                  <c:v>0.57197916666666659</c:v>
                </c:pt>
                <c:pt idx="2554">
                  <c:v>0.57197916666666659</c:v>
                </c:pt>
                <c:pt idx="2555">
                  <c:v>0.57197916666666659</c:v>
                </c:pt>
                <c:pt idx="2556">
                  <c:v>0.57196759259259256</c:v>
                </c:pt>
                <c:pt idx="2557">
                  <c:v>0.57196759259259256</c:v>
                </c:pt>
                <c:pt idx="2558">
                  <c:v>0.57196759259259256</c:v>
                </c:pt>
                <c:pt idx="2559">
                  <c:v>0.57195601851851852</c:v>
                </c:pt>
                <c:pt idx="2560">
                  <c:v>0.57195601851851852</c:v>
                </c:pt>
                <c:pt idx="2561">
                  <c:v>0.57195601851851852</c:v>
                </c:pt>
                <c:pt idx="2562">
                  <c:v>0.57195601851851852</c:v>
                </c:pt>
                <c:pt idx="2563">
                  <c:v>0.57194444444444448</c:v>
                </c:pt>
                <c:pt idx="2564">
                  <c:v>0.57194444444444448</c:v>
                </c:pt>
                <c:pt idx="2565">
                  <c:v>0.57194444444444448</c:v>
                </c:pt>
                <c:pt idx="2566">
                  <c:v>0.57194444444444448</c:v>
                </c:pt>
                <c:pt idx="2567">
                  <c:v>0.57193287037037044</c:v>
                </c:pt>
                <c:pt idx="2568">
                  <c:v>0.57193287037037044</c:v>
                </c:pt>
                <c:pt idx="2569">
                  <c:v>0.57193287037037044</c:v>
                </c:pt>
                <c:pt idx="2570">
                  <c:v>0.57193287037037044</c:v>
                </c:pt>
                <c:pt idx="2571">
                  <c:v>0.57192129629629629</c:v>
                </c:pt>
                <c:pt idx="2572">
                  <c:v>0.57192129629629629</c:v>
                </c:pt>
                <c:pt idx="2573">
                  <c:v>0.57192129629629629</c:v>
                </c:pt>
                <c:pt idx="2574">
                  <c:v>0.57192129629629629</c:v>
                </c:pt>
                <c:pt idx="2575">
                  <c:v>0.57190972222222225</c:v>
                </c:pt>
                <c:pt idx="2576">
                  <c:v>0.57190972222222225</c:v>
                </c:pt>
                <c:pt idx="2577">
                  <c:v>0.57190972222222225</c:v>
                </c:pt>
                <c:pt idx="2578">
                  <c:v>0.5718981481481481</c:v>
                </c:pt>
                <c:pt idx="2579">
                  <c:v>0.5718981481481481</c:v>
                </c:pt>
                <c:pt idx="2580">
                  <c:v>0.5718981481481481</c:v>
                </c:pt>
                <c:pt idx="2581">
                  <c:v>0.5718981481481481</c:v>
                </c:pt>
                <c:pt idx="2582">
                  <c:v>0.57188657407407406</c:v>
                </c:pt>
                <c:pt idx="2583">
                  <c:v>0.57188657407407406</c:v>
                </c:pt>
                <c:pt idx="2584">
                  <c:v>0.57188657407407406</c:v>
                </c:pt>
                <c:pt idx="2585">
                  <c:v>0.57188657407407406</c:v>
                </c:pt>
                <c:pt idx="2586">
                  <c:v>0.57188657407407406</c:v>
                </c:pt>
                <c:pt idx="2587">
                  <c:v>0.57187500000000002</c:v>
                </c:pt>
                <c:pt idx="2588">
                  <c:v>0.57187500000000002</c:v>
                </c:pt>
                <c:pt idx="2589">
                  <c:v>0.57187500000000002</c:v>
                </c:pt>
                <c:pt idx="2590">
                  <c:v>0.57187500000000002</c:v>
                </c:pt>
                <c:pt idx="2591">
                  <c:v>0.57187500000000002</c:v>
                </c:pt>
                <c:pt idx="2592">
                  <c:v>0.57186342592592598</c:v>
                </c:pt>
                <c:pt idx="2593">
                  <c:v>0.57186342592592598</c:v>
                </c:pt>
                <c:pt idx="2594">
                  <c:v>0.57186342592592598</c:v>
                </c:pt>
                <c:pt idx="2595">
                  <c:v>0.57186342592592598</c:v>
                </c:pt>
                <c:pt idx="2596">
                  <c:v>0.57186342592592598</c:v>
                </c:pt>
                <c:pt idx="2597">
                  <c:v>0.57185185185185183</c:v>
                </c:pt>
                <c:pt idx="2598">
                  <c:v>0.57185185185185183</c:v>
                </c:pt>
                <c:pt idx="2599">
                  <c:v>0.57185185185185183</c:v>
                </c:pt>
                <c:pt idx="2600">
                  <c:v>0.57185185185185183</c:v>
                </c:pt>
                <c:pt idx="2601">
                  <c:v>0.57185185185185183</c:v>
                </c:pt>
                <c:pt idx="2602">
                  <c:v>0.57185185185185183</c:v>
                </c:pt>
                <c:pt idx="2603">
                  <c:v>0.57184027777777779</c:v>
                </c:pt>
                <c:pt idx="2604">
                  <c:v>0.57184027777777779</c:v>
                </c:pt>
                <c:pt idx="2605">
                  <c:v>0.57184027777777779</c:v>
                </c:pt>
                <c:pt idx="2606">
                  <c:v>0.57184027777777779</c:v>
                </c:pt>
                <c:pt idx="2607">
                  <c:v>0.57184027777777779</c:v>
                </c:pt>
                <c:pt idx="2608">
                  <c:v>0.57184027777777779</c:v>
                </c:pt>
                <c:pt idx="2609">
                  <c:v>0.57184027777777779</c:v>
                </c:pt>
                <c:pt idx="2610">
                  <c:v>0.57182870370370364</c:v>
                </c:pt>
                <c:pt idx="2611">
                  <c:v>0.57182870370370364</c:v>
                </c:pt>
                <c:pt idx="2612">
                  <c:v>0.57182870370370364</c:v>
                </c:pt>
                <c:pt idx="2613">
                  <c:v>0.57182870370370364</c:v>
                </c:pt>
                <c:pt idx="2614">
                  <c:v>0.57182870370370364</c:v>
                </c:pt>
                <c:pt idx="2615">
                  <c:v>0.57182870370370364</c:v>
                </c:pt>
                <c:pt idx="2616">
                  <c:v>0.57182870370370364</c:v>
                </c:pt>
                <c:pt idx="2617">
                  <c:v>0.57182870370370364</c:v>
                </c:pt>
                <c:pt idx="2618">
                  <c:v>0.57181712962962961</c:v>
                </c:pt>
                <c:pt idx="2619">
                  <c:v>0.57181712962962961</c:v>
                </c:pt>
                <c:pt idx="2620">
                  <c:v>0.57181712962962961</c:v>
                </c:pt>
                <c:pt idx="2621">
                  <c:v>0.57181712962962961</c:v>
                </c:pt>
                <c:pt idx="2622">
                  <c:v>0.57181712962962961</c:v>
                </c:pt>
                <c:pt idx="2623">
                  <c:v>0.57181712962962961</c:v>
                </c:pt>
                <c:pt idx="2624">
                  <c:v>0.57181712962962961</c:v>
                </c:pt>
                <c:pt idx="2625">
                  <c:v>0.57181712962962961</c:v>
                </c:pt>
                <c:pt idx="2626">
                  <c:v>0.57181712962962961</c:v>
                </c:pt>
                <c:pt idx="2627">
                  <c:v>0.57181712962962961</c:v>
                </c:pt>
                <c:pt idx="2628">
                  <c:v>0.57181712962962961</c:v>
                </c:pt>
                <c:pt idx="2629">
                  <c:v>0.57181712962962961</c:v>
                </c:pt>
                <c:pt idx="2630">
                  <c:v>0.57181712962962961</c:v>
                </c:pt>
                <c:pt idx="2631">
                  <c:v>0.57181712962962961</c:v>
                </c:pt>
                <c:pt idx="2632">
                  <c:v>0.57181712962962961</c:v>
                </c:pt>
                <c:pt idx="2633">
                  <c:v>0.57181712962962961</c:v>
                </c:pt>
                <c:pt idx="2634">
                  <c:v>0.57181712962962961</c:v>
                </c:pt>
                <c:pt idx="2635">
                  <c:v>0.57180555555555557</c:v>
                </c:pt>
                <c:pt idx="2636">
                  <c:v>0.57180555555555557</c:v>
                </c:pt>
                <c:pt idx="2637">
                  <c:v>0.57180555555555557</c:v>
                </c:pt>
                <c:pt idx="2638">
                  <c:v>0.57180555555555557</c:v>
                </c:pt>
                <c:pt idx="2639">
                  <c:v>0.57180555555555557</c:v>
                </c:pt>
                <c:pt idx="2640">
                  <c:v>0.57180555555555557</c:v>
                </c:pt>
                <c:pt idx="2641">
                  <c:v>0.57180555555555557</c:v>
                </c:pt>
                <c:pt idx="2642">
                  <c:v>0.57180555555555557</c:v>
                </c:pt>
                <c:pt idx="2643">
                  <c:v>0.57180555555555557</c:v>
                </c:pt>
                <c:pt idx="2644">
                  <c:v>0.57180555555555557</c:v>
                </c:pt>
                <c:pt idx="2645">
                  <c:v>0.57180555555555557</c:v>
                </c:pt>
                <c:pt idx="2646">
                  <c:v>0.57180555555555557</c:v>
                </c:pt>
                <c:pt idx="2647">
                  <c:v>0.57180555555555557</c:v>
                </c:pt>
                <c:pt idx="2648">
                  <c:v>0.57180555555555557</c:v>
                </c:pt>
                <c:pt idx="2649">
                  <c:v>0.57181712962962961</c:v>
                </c:pt>
                <c:pt idx="2650">
                  <c:v>0.57181712962962961</c:v>
                </c:pt>
                <c:pt idx="2651">
                  <c:v>0.57181712962962961</c:v>
                </c:pt>
                <c:pt idx="2652">
                  <c:v>0.57181712962962961</c:v>
                </c:pt>
                <c:pt idx="2653">
                  <c:v>0.57181712962962961</c:v>
                </c:pt>
                <c:pt idx="2654">
                  <c:v>0.57181712962962961</c:v>
                </c:pt>
                <c:pt idx="2655">
                  <c:v>0.57181712962962961</c:v>
                </c:pt>
                <c:pt idx="2656">
                  <c:v>0.57181712962962961</c:v>
                </c:pt>
                <c:pt idx="2657">
                  <c:v>0.57181712962962961</c:v>
                </c:pt>
                <c:pt idx="2658">
                  <c:v>0.57181712962962961</c:v>
                </c:pt>
                <c:pt idx="2659">
                  <c:v>0.57181712962962961</c:v>
                </c:pt>
                <c:pt idx="2660">
                  <c:v>0.57181712962962961</c:v>
                </c:pt>
                <c:pt idx="2661">
                  <c:v>0.57181712962962961</c:v>
                </c:pt>
                <c:pt idx="2662">
                  <c:v>0.57182870370370364</c:v>
                </c:pt>
                <c:pt idx="2663">
                  <c:v>0.57182870370370364</c:v>
                </c:pt>
                <c:pt idx="2664">
                  <c:v>0.57182870370370364</c:v>
                </c:pt>
                <c:pt idx="2665">
                  <c:v>0.57182870370370364</c:v>
                </c:pt>
                <c:pt idx="2666">
                  <c:v>0.57182870370370364</c:v>
                </c:pt>
                <c:pt idx="2667">
                  <c:v>0.57182870370370364</c:v>
                </c:pt>
                <c:pt idx="2668">
                  <c:v>0.57182870370370364</c:v>
                </c:pt>
                <c:pt idx="2669">
                  <c:v>0.57182870370370364</c:v>
                </c:pt>
                <c:pt idx="2670">
                  <c:v>0.57182870370370364</c:v>
                </c:pt>
                <c:pt idx="2671">
                  <c:v>0.57182870370370364</c:v>
                </c:pt>
                <c:pt idx="2672">
                  <c:v>0.57184027777777779</c:v>
                </c:pt>
                <c:pt idx="2673">
                  <c:v>0.57184027777777779</c:v>
                </c:pt>
                <c:pt idx="2674">
                  <c:v>0.57184027777777779</c:v>
                </c:pt>
                <c:pt idx="2675">
                  <c:v>0.57184027777777779</c:v>
                </c:pt>
                <c:pt idx="2676">
                  <c:v>0.57184027777777779</c:v>
                </c:pt>
                <c:pt idx="2677">
                  <c:v>0.57184027777777779</c:v>
                </c:pt>
                <c:pt idx="2678">
                  <c:v>0.57185185185185183</c:v>
                </c:pt>
                <c:pt idx="2679">
                  <c:v>0.57185185185185183</c:v>
                </c:pt>
                <c:pt idx="2680">
                  <c:v>0.57185185185185183</c:v>
                </c:pt>
                <c:pt idx="2681">
                  <c:v>0.57185185185185183</c:v>
                </c:pt>
                <c:pt idx="2682">
                  <c:v>0.57185185185185183</c:v>
                </c:pt>
                <c:pt idx="2683">
                  <c:v>0.57185185185185183</c:v>
                </c:pt>
                <c:pt idx="2684">
                  <c:v>0.57186342592592598</c:v>
                </c:pt>
                <c:pt idx="2685">
                  <c:v>0.57186342592592598</c:v>
                </c:pt>
                <c:pt idx="2686">
                  <c:v>0.57186342592592598</c:v>
                </c:pt>
                <c:pt idx="2687">
                  <c:v>0.57186342592592598</c:v>
                </c:pt>
                <c:pt idx="2688">
                  <c:v>0.57186342592592598</c:v>
                </c:pt>
                <c:pt idx="2689">
                  <c:v>0.57187500000000002</c:v>
                </c:pt>
                <c:pt idx="2690">
                  <c:v>0.57187500000000002</c:v>
                </c:pt>
                <c:pt idx="2691">
                  <c:v>0.57187500000000002</c:v>
                </c:pt>
                <c:pt idx="2692">
                  <c:v>0.57187500000000002</c:v>
                </c:pt>
                <c:pt idx="2693">
                  <c:v>0.57188657407407406</c:v>
                </c:pt>
                <c:pt idx="2694">
                  <c:v>0.57188657407407406</c:v>
                </c:pt>
                <c:pt idx="2695">
                  <c:v>0.57188657407407406</c:v>
                </c:pt>
                <c:pt idx="2696">
                  <c:v>0.57188657407407406</c:v>
                </c:pt>
                <c:pt idx="2697">
                  <c:v>0.57188657407407406</c:v>
                </c:pt>
                <c:pt idx="2698">
                  <c:v>0.5718981481481481</c:v>
                </c:pt>
                <c:pt idx="2699">
                  <c:v>0.5718981481481481</c:v>
                </c:pt>
                <c:pt idx="2700">
                  <c:v>0.5718981481481481</c:v>
                </c:pt>
                <c:pt idx="2701">
                  <c:v>0.5718981481481481</c:v>
                </c:pt>
                <c:pt idx="2702">
                  <c:v>0.57190972222222225</c:v>
                </c:pt>
                <c:pt idx="2703">
                  <c:v>0.57190972222222225</c:v>
                </c:pt>
                <c:pt idx="2704">
                  <c:v>0.57190972222222225</c:v>
                </c:pt>
                <c:pt idx="2705">
                  <c:v>0.57190972222222225</c:v>
                </c:pt>
                <c:pt idx="2706">
                  <c:v>0.57192129629629629</c:v>
                </c:pt>
                <c:pt idx="2707">
                  <c:v>0.57192129629629629</c:v>
                </c:pt>
                <c:pt idx="2708">
                  <c:v>0.57192129629629629</c:v>
                </c:pt>
                <c:pt idx="2709">
                  <c:v>0.57193287037037044</c:v>
                </c:pt>
                <c:pt idx="2710">
                  <c:v>0.57193287037037044</c:v>
                </c:pt>
                <c:pt idx="2711">
                  <c:v>0.57193287037037044</c:v>
                </c:pt>
                <c:pt idx="2712">
                  <c:v>0.57193287037037044</c:v>
                </c:pt>
                <c:pt idx="2713">
                  <c:v>0.57193287037037044</c:v>
                </c:pt>
                <c:pt idx="2714">
                  <c:v>0.57194444444444448</c:v>
                </c:pt>
                <c:pt idx="2715">
                  <c:v>0.57194444444444448</c:v>
                </c:pt>
                <c:pt idx="2716">
                  <c:v>0.57195601851851852</c:v>
                </c:pt>
                <c:pt idx="2717">
                  <c:v>0.57195601851851852</c:v>
                </c:pt>
                <c:pt idx="2718">
                  <c:v>0.57195601851851852</c:v>
                </c:pt>
                <c:pt idx="2719">
                  <c:v>0.57195601851851852</c:v>
                </c:pt>
                <c:pt idx="2720">
                  <c:v>0.57196759259259256</c:v>
                </c:pt>
                <c:pt idx="2721">
                  <c:v>0.57196759259259256</c:v>
                </c:pt>
                <c:pt idx="2722">
                  <c:v>0.57196759259259256</c:v>
                </c:pt>
                <c:pt idx="2723">
                  <c:v>0.57197916666666659</c:v>
                </c:pt>
                <c:pt idx="2724">
                  <c:v>0.57197916666666659</c:v>
                </c:pt>
                <c:pt idx="2725">
                  <c:v>0.57199074074074074</c:v>
                </c:pt>
                <c:pt idx="2726">
                  <c:v>0.57199074074074074</c:v>
                </c:pt>
                <c:pt idx="2727">
                  <c:v>0.57199074074074074</c:v>
                </c:pt>
                <c:pt idx="2728">
                  <c:v>0.57199074074074074</c:v>
                </c:pt>
                <c:pt idx="2729">
                  <c:v>0.57200231481481478</c:v>
                </c:pt>
                <c:pt idx="2730">
                  <c:v>0.57200231481481478</c:v>
                </c:pt>
                <c:pt idx="2731">
                  <c:v>0.57200231481481478</c:v>
                </c:pt>
                <c:pt idx="2732">
                  <c:v>0.57201388888888893</c:v>
                </c:pt>
                <c:pt idx="2733">
                  <c:v>0.57201388888888893</c:v>
                </c:pt>
                <c:pt idx="2734">
                  <c:v>0.57201388888888893</c:v>
                </c:pt>
                <c:pt idx="2735">
                  <c:v>0.57202546296296297</c:v>
                </c:pt>
                <c:pt idx="2736">
                  <c:v>0.57202546296296297</c:v>
                </c:pt>
                <c:pt idx="2737">
                  <c:v>0.57203703703703701</c:v>
                </c:pt>
                <c:pt idx="2738">
                  <c:v>0.57203703703703701</c:v>
                </c:pt>
                <c:pt idx="2739">
                  <c:v>0.57203703703703701</c:v>
                </c:pt>
                <c:pt idx="2740">
                  <c:v>0.57204861111111105</c:v>
                </c:pt>
                <c:pt idx="2741">
                  <c:v>0.57204861111111105</c:v>
                </c:pt>
                <c:pt idx="2742">
                  <c:v>0.57204861111111105</c:v>
                </c:pt>
                <c:pt idx="2743">
                  <c:v>0.5720601851851852</c:v>
                </c:pt>
                <c:pt idx="2744">
                  <c:v>0.5720601851851852</c:v>
                </c:pt>
                <c:pt idx="2745">
                  <c:v>0.5720601851851852</c:v>
                </c:pt>
                <c:pt idx="2746">
                  <c:v>0.57207175925925924</c:v>
                </c:pt>
                <c:pt idx="2747">
                  <c:v>0.57207175925925924</c:v>
                </c:pt>
                <c:pt idx="2748">
                  <c:v>0.57208333333333339</c:v>
                </c:pt>
                <c:pt idx="2749">
                  <c:v>0.57208333333333339</c:v>
                </c:pt>
                <c:pt idx="2750">
                  <c:v>0.57209490740740743</c:v>
                </c:pt>
                <c:pt idx="2751">
                  <c:v>0.57209490740740743</c:v>
                </c:pt>
                <c:pt idx="2752">
                  <c:v>0.57209490740740743</c:v>
                </c:pt>
                <c:pt idx="2753">
                  <c:v>0.57210648148148147</c:v>
                </c:pt>
                <c:pt idx="2754">
                  <c:v>0.57210648148148147</c:v>
                </c:pt>
                <c:pt idx="2755">
                  <c:v>0.57210648148148147</c:v>
                </c:pt>
                <c:pt idx="2756">
                  <c:v>0.5721180555555555</c:v>
                </c:pt>
                <c:pt idx="2757">
                  <c:v>0.5721180555555555</c:v>
                </c:pt>
                <c:pt idx="2758">
                  <c:v>0.57212962962962965</c:v>
                </c:pt>
                <c:pt idx="2759">
                  <c:v>0.57212962962962965</c:v>
                </c:pt>
                <c:pt idx="2760">
                  <c:v>0.57214120370370369</c:v>
                </c:pt>
                <c:pt idx="2761">
                  <c:v>0.57214120370370369</c:v>
                </c:pt>
                <c:pt idx="2762">
                  <c:v>0.57215277777777784</c:v>
                </c:pt>
                <c:pt idx="2763">
                  <c:v>0.57215277777777784</c:v>
                </c:pt>
                <c:pt idx="2764">
                  <c:v>0.57215277777777784</c:v>
                </c:pt>
                <c:pt idx="2765">
                  <c:v>0.57216435185185188</c:v>
                </c:pt>
                <c:pt idx="2766">
                  <c:v>0.57216435185185188</c:v>
                </c:pt>
                <c:pt idx="2767">
                  <c:v>0.57217592592592592</c:v>
                </c:pt>
                <c:pt idx="2768">
                  <c:v>0.57217592592592592</c:v>
                </c:pt>
                <c:pt idx="2769">
                  <c:v>0.57218749999999996</c:v>
                </c:pt>
                <c:pt idx="2770">
                  <c:v>0.57218749999999996</c:v>
                </c:pt>
                <c:pt idx="2771">
                  <c:v>0.57219907407407411</c:v>
                </c:pt>
                <c:pt idx="2772">
                  <c:v>0.57219907407407411</c:v>
                </c:pt>
                <c:pt idx="2773">
                  <c:v>0.57221064814814815</c:v>
                </c:pt>
                <c:pt idx="2774">
                  <c:v>0.57221064814814815</c:v>
                </c:pt>
                <c:pt idx="2775">
                  <c:v>0.57222222222222219</c:v>
                </c:pt>
                <c:pt idx="2776">
                  <c:v>0.57222222222222219</c:v>
                </c:pt>
                <c:pt idx="2777">
                  <c:v>0.57223379629629634</c:v>
                </c:pt>
                <c:pt idx="2778">
                  <c:v>0.57224537037037038</c:v>
                </c:pt>
                <c:pt idx="2779">
                  <c:v>0.57224537037037038</c:v>
                </c:pt>
                <c:pt idx="2780">
                  <c:v>0.57224537037037038</c:v>
                </c:pt>
                <c:pt idx="2781">
                  <c:v>0.57225694444444442</c:v>
                </c:pt>
                <c:pt idx="2782">
                  <c:v>0.57225694444444442</c:v>
                </c:pt>
                <c:pt idx="2783">
                  <c:v>0.57226851851851845</c:v>
                </c:pt>
                <c:pt idx="2784">
                  <c:v>0.57226851851851845</c:v>
                </c:pt>
                <c:pt idx="2785">
                  <c:v>0.5722800925925926</c:v>
                </c:pt>
                <c:pt idx="2786">
                  <c:v>0.5722800925925926</c:v>
                </c:pt>
                <c:pt idx="2787">
                  <c:v>0.57229166666666664</c:v>
                </c:pt>
                <c:pt idx="2788">
                  <c:v>0.57229166666666664</c:v>
                </c:pt>
                <c:pt idx="2789">
                  <c:v>0.57230324074074079</c:v>
                </c:pt>
                <c:pt idx="2790">
                  <c:v>0.57231481481481483</c:v>
                </c:pt>
                <c:pt idx="2791">
                  <c:v>0.57231481481481483</c:v>
                </c:pt>
                <c:pt idx="2792">
                  <c:v>0.57232638888888887</c:v>
                </c:pt>
                <c:pt idx="2793">
                  <c:v>0.57232638888888887</c:v>
                </c:pt>
                <c:pt idx="2794">
                  <c:v>0.57233796296296291</c:v>
                </c:pt>
                <c:pt idx="2795">
                  <c:v>0.57234953703703706</c:v>
                </c:pt>
                <c:pt idx="2796">
                  <c:v>0.57234953703703706</c:v>
                </c:pt>
                <c:pt idx="2797">
                  <c:v>0.5723611111111111</c:v>
                </c:pt>
                <c:pt idx="2798">
                  <c:v>0.5723611111111111</c:v>
                </c:pt>
                <c:pt idx="2799">
                  <c:v>0.57237268518518525</c:v>
                </c:pt>
                <c:pt idx="2800">
                  <c:v>0.57237268518518525</c:v>
                </c:pt>
                <c:pt idx="2801">
                  <c:v>0.57238425925925929</c:v>
                </c:pt>
                <c:pt idx="2802">
                  <c:v>0.57239583333333333</c:v>
                </c:pt>
                <c:pt idx="2803">
                  <c:v>0.57239583333333333</c:v>
                </c:pt>
                <c:pt idx="2804">
                  <c:v>0.57240740740740736</c:v>
                </c:pt>
                <c:pt idx="2805">
                  <c:v>0.57240740740740736</c:v>
                </c:pt>
                <c:pt idx="2806">
                  <c:v>0.57241898148148151</c:v>
                </c:pt>
                <c:pt idx="2807">
                  <c:v>0.57243055555555555</c:v>
                </c:pt>
                <c:pt idx="2808">
                  <c:v>0.57243055555555555</c:v>
                </c:pt>
                <c:pt idx="2809">
                  <c:v>0.5724421296296297</c:v>
                </c:pt>
                <c:pt idx="2810">
                  <c:v>0.57245370370370374</c:v>
                </c:pt>
                <c:pt idx="2811">
                  <c:v>0.57245370370370374</c:v>
                </c:pt>
                <c:pt idx="2812">
                  <c:v>0.57246527777777778</c:v>
                </c:pt>
                <c:pt idx="2813">
                  <c:v>0.57246527777777778</c:v>
                </c:pt>
                <c:pt idx="2814">
                  <c:v>0.57247685185185182</c:v>
                </c:pt>
                <c:pt idx="2815">
                  <c:v>0.57248842592592586</c:v>
                </c:pt>
                <c:pt idx="2816">
                  <c:v>0.57248842592592586</c:v>
                </c:pt>
                <c:pt idx="2817">
                  <c:v>0.57250000000000001</c:v>
                </c:pt>
                <c:pt idx="2818">
                  <c:v>0.57251157407407405</c:v>
                </c:pt>
                <c:pt idx="2819">
                  <c:v>0.57251157407407405</c:v>
                </c:pt>
                <c:pt idx="2820">
                  <c:v>0.5725231481481482</c:v>
                </c:pt>
                <c:pt idx="2821">
                  <c:v>0.57253472222222224</c:v>
                </c:pt>
                <c:pt idx="2822">
                  <c:v>0.57253472222222224</c:v>
                </c:pt>
                <c:pt idx="2823">
                  <c:v>0.57254629629629628</c:v>
                </c:pt>
                <c:pt idx="2824">
                  <c:v>0.57255787037037031</c:v>
                </c:pt>
                <c:pt idx="2825">
                  <c:v>0.57255787037037031</c:v>
                </c:pt>
                <c:pt idx="2826">
                  <c:v>0.57256944444444446</c:v>
                </c:pt>
                <c:pt idx="2827">
                  <c:v>0.5725810185185185</c:v>
                </c:pt>
                <c:pt idx="2828">
                  <c:v>0.5725810185185185</c:v>
                </c:pt>
                <c:pt idx="2829">
                  <c:v>0.57259259259259265</c:v>
                </c:pt>
                <c:pt idx="2830">
                  <c:v>0.57260416666666669</c:v>
                </c:pt>
                <c:pt idx="2831">
                  <c:v>0.57260416666666669</c:v>
                </c:pt>
                <c:pt idx="2832">
                  <c:v>0.57261574074074073</c:v>
                </c:pt>
                <c:pt idx="2833">
                  <c:v>0.57261574074074073</c:v>
                </c:pt>
                <c:pt idx="2834">
                  <c:v>0.57261574074074073</c:v>
                </c:pt>
                <c:pt idx="2835">
                  <c:v>0.57262731481481477</c:v>
                </c:pt>
                <c:pt idx="2836">
                  <c:v>0.57262731481481477</c:v>
                </c:pt>
                <c:pt idx="2837">
                  <c:v>0.57263888888888892</c:v>
                </c:pt>
                <c:pt idx="2838">
                  <c:v>0.57262731481481477</c:v>
                </c:pt>
                <c:pt idx="2839">
                  <c:v>0.57263888888888892</c:v>
                </c:pt>
                <c:pt idx="2840">
                  <c:v>0.57263888888888892</c:v>
                </c:pt>
                <c:pt idx="2841">
                  <c:v>0.57263888888888892</c:v>
                </c:pt>
                <c:pt idx="2842">
                  <c:v>0.57263888888888892</c:v>
                </c:pt>
                <c:pt idx="2843">
                  <c:v>0.57263888888888892</c:v>
                </c:pt>
                <c:pt idx="2844">
                  <c:v>0.57263888888888892</c:v>
                </c:pt>
                <c:pt idx="2845">
                  <c:v>0.57263888888888892</c:v>
                </c:pt>
                <c:pt idx="2846">
                  <c:v>0.57263888888888892</c:v>
                </c:pt>
                <c:pt idx="2847">
                  <c:v>0.57263888888888892</c:v>
                </c:pt>
                <c:pt idx="2848">
                  <c:v>0.57262731481481477</c:v>
                </c:pt>
                <c:pt idx="2849">
                  <c:v>0.57262731481481477</c:v>
                </c:pt>
                <c:pt idx="2850">
                  <c:v>0.57262731481481477</c:v>
                </c:pt>
                <c:pt idx="2851">
                  <c:v>0.57262731481481477</c:v>
                </c:pt>
                <c:pt idx="2852">
                  <c:v>0.57261574074074073</c:v>
                </c:pt>
                <c:pt idx="2853">
                  <c:v>0.57261574074074073</c:v>
                </c:pt>
                <c:pt idx="2854">
                  <c:v>0.57260416666666669</c:v>
                </c:pt>
                <c:pt idx="2855">
                  <c:v>0.57260416666666669</c:v>
                </c:pt>
                <c:pt idx="2856">
                  <c:v>0.57260416666666669</c:v>
                </c:pt>
                <c:pt idx="2857">
                  <c:v>0.57259259259259265</c:v>
                </c:pt>
                <c:pt idx="2858">
                  <c:v>0.57259259259259265</c:v>
                </c:pt>
                <c:pt idx="2859">
                  <c:v>0.5725810185185185</c:v>
                </c:pt>
                <c:pt idx="2860">
                  <c:v>0.5725810185185185</c:v>
                </c:pt>
                <c:pt idx="2861">
                  <c:v>0.57256944444444446</c:v>
                </c:pt>
                <c:pt idx="2862">
                  <c:v>0.57256944444444446</c:v>
                </c:pt>
                <c:pt idx="2863">
                  <c:v>0.57256944444444446</c:v>
                </c:pt>
                <c:pt idx="2864">
                  <c:v>0.57255787037037031</c:v>
                </c:pt>
                <c:pt idx="2865">
                  <c:v>0.57255787037037031</c:v>
                </c:pt>
                <c:pt idx="2866">
                  <c:v>0.57255787037037031</c:v>
                </c:pt>
                <c:pt idx="2867">
                  <c:v>0.57254629629629628</c:v>
                </c:pt>
                <c:pt idx="2868">
                  <c:v>0.57254629629629628</c:v>
                </c:pt>
                <c:pt idx="2869">
                  <c:v>0.57253472222222224</c:v>
                </c:pt>
                <c:pt idx="2870">
                  <c:v>0.57253472222222224</c:v>
                </c:pt>
                <c:pt idx="2871">
                  <c:v>0.57253472222222224</c:v>
                </c:pt>
                <c:pt idx="2872">
                  <c:v>0.5725231481481482</c:v>
                </c:pt>
                <c:pt idx="2873">
                  <c:v>0.5725231481481482</c:v>
                </c:pt>
                <c:pt idx="2874">
                  <c:v>0.5725231481481482</c:v>
                </c:pt>
                <c:pt idx="2875">
                  <c:v>0.57251157407407405</c:v>
                </c:pt>
                <c:pt idx="2876">
                  <c:v>0.57251157407407405</c:v>
                </c:pt>
                <c:pt idx="2877">
                  <c:v>0.57251157407407405</c:v>
                </c:pt>
                <c:pt idx="2878">
                  <c:v>0.57250000000000001</c:v>
                </c:pt>
                <c:pt idx="2879">
                  <c:v>0.57250000000000001</c:v>
                </c:pt>
                <c:pt idx="2880">
                  <c:v>0.57250000000000001</c:v>
                </c:pt>
                <c:pt idx="2881">
                  <c:v>0.57248842592592586</c:v>
                </c:pt>
                <c:pt idx="2882">
                  <c:v>0.57248842592592586</c:v>
                </c:pt>
                <c:pt idx="2883">
                  <c:v>0.57247685185185182</c:v>
                </c:pt>
                <c:pt idx="2884">
                  <c:v>0.57247685185185182</c:v>
                </c:pt>
                <c:pt idx="2885">
                  <c:v>0.57247685185185182</c:v>
                </c:pt>
                <c:pt idx="2886">
                  <c:v>0.57246527777777778</c:v>
                </c:pt>
                <c:pt idx="2887">
                  <c:v>0.57246527777777778</c:v>
                </c:pt>
                <c:pt idx="2888">
                  <c:v>0.57246527777777778</c:v>
                </c:pt>
                <c:pt idx="2889">
                  <c:v>0.57245370370370374</c:v>
                </c:pt>
                <c:pt idx="2890">
                  <c:v>0.57245370370370374</c:v>
                </c:pt>
                <c:pt idx="2891">
                  <c:v>0.57245370370370374</c:v>
                </c:pt>
                <c:pt idx="2892">
                  <c:v>0.5724421296296297</c:v>
                </c:pt>
                <c:pt idx="2893">
                  <c:v>0.5724421296296297</c:v>
                </c:pt>
                <c:pt idx="2894">
                  <c:v>0.5724421296296297</c:v>
                </c:pt>
                <c:pt idx="2895">
                  <c:v>0.57243055555555555</c:v>
                </c:pt>
                <c:pt idx="2896">
                  <c:v>0.57243055555555555</c:v>
                </c:pt>
                <c:pt idx="2897">
                  <c:v>0.57243055555555555</c:v>
                </c:pt>
                <c:pt idx="2898">
                  <c:v>0.57241898148148151</c:v>
                </c:pt>
                <c:pt idx="2899">
                  <c:v>0.57241898148148151</c:v>
                </c:pt>
                <c:pt idx="2900">
                  <c:v>0.57241898148148151</c:v>
                </c:pt>
                <c:pt idx="2901">
                  <c:v>0.57240740740740736</c:v>
                </c:pt>
                <c:pt idx="2902">
                  <c:v>0.57240740740740736</c:v>
                </c:pt>
                <c:pt idx="2903">
                  <c:v>0.57240740740740736</c:v>
                </c:pt>
                <c:pt idx="2904">
                  <c:v>0.57239583333333333</c:v>
                </c:pt>
                <c:pt idx="2905">
                  <c:v>0.57239583333333333</c:v>
                </c:pt>
                <c:pt idx="2906">
                  <c:v>0.57239583333333333</c:v>
                </c:pt>
                <c:pt idx="2907">
                  <c:v>0.57239583333333333</c:v>
                </c:pt>
                <c:pt idx="2908">
                  <c:v>0.57238425925925929</c:v>
                </c:pt>
                <c:pt idx="2909">
                  <c:v>0.57238425925925929</c:v>
                </c:pt>
                <c:pt idx="2910">
                  <c:v>0.57238425925925929</c:v>
                </c:pt>
                <c:pt idx="2911">
                  <c:v>0.57237268518518525</c:v>
                </c:pt>
                <c:pt idx="2912">
                  <c:v>0.57237268518518525</c:v>
                </c:pt>
                <c:pt idx="2913">
                  <c:v>0.57237268518518525</c:v>
                </c:pt>
                <c:pt idx="2914">
                  <c:v>0.5723611111111111</c:v>
                </c:pt>
                <c:pt idx="2915">
                  <c:v>0.5723611111111111</c:v>
                </c:pt>
                <c:pt idx="2916">
                  <c:v>0.5723611111111111</c:v>
                </c:pt>
                <c:pt idx="2917">
                  <c:v>0.57234953703703706</c:v>
                </c:pt>
                <c:pt idx="2918">
                  <c:v>0.57234953703703706</c:v>
                </c:pt>
                <c:pt idx="2919">
                  <c:v>0.57234953703703706</c:v>
                </c:pt>
                <c:pt idx="2920">
                  <c:v>0.57234953703703706</c:v>
                </c:pt>
                <c:pt idx="2921">
                  <c:v>0.57233796296296291</c:v>
                </c:pt>
                <c:pt idx="2922">
                  <c:v>0.57233796296296291</c:v>
                </c:pt>
                <c:pt idx="2923">
                  <c:v>0.57233796296296291</c:v>
                </c:pt>
                <c:pt idx="2924">
                  <c:v>0.57232638888888887</c:v>
                </c:pt>
                <c:pt idx="2925">
                  <c:v>0.57232638888888887</c:v>
                </c:pt>
                <c:pt idx="2926">
                  <c:v>0.57231481481481483</c:v>
                </c:pt>
                <c:pt idx="2927">
                  <c:v>0.57231481481481483</c:v>
                </c:pt>
                <c:pt idx="2928">
                  <c:v>0.57231481481481483</c:v>
                </c:pt>
                <c:pt idx="2929">
                  <c:v>0.57231481481481483</c:v>
                </c:pt>
                <c:pt idx="2930">
                  <c:v>0.57231481481481483</c:v>
                </c:pt>
                <c:pt idx="2931">
                  <c:v>0.57230324074074079</c:v>
                </c:pt>
                <c:pt idx="2932">
                  <c:v>0.57230324074074079</c:v>
                </c:pt>
                <c:pt idx="2933">
                  <c:v>0.57230324074074079</c:v>
                </c:pt>
                <c:pt idx="2934">
                  <c:v>0.57229166666666664</c:v>
                </c:pt>
                <c:pt idx="2935">
                  <c:v>0.57229166666666664</c:v>
                </c:pt>
                <c:pt idx="2936">
                  <c:v>0.57229166666666664</c:v>
                </c:pt>
                <c:pt idx="2937">
                  <c:v>0.57229166666666664</c:v>
                </c:pt>
                <c:pt idx="2938">
                  <c:v>0.5722800925925926</c:v>
                </c:pt>
                <c:pt idx="2939">
                  <c:v>0.5722800925925926</c:v>
                </c:pt>
                <c:pt idx="2940">
                  <c:v>0.5722800925925926</c:v>
                </c:pt>
                <c:pt idx="2941">
                  <c:v>0.5722800925925926</c:v>
                </c:pt>
                <c:pt idx="2942">
                  <c:v>0.57226851851851845</c:v>
                </c:pt>
                <c:pt idx="2943">
                  <c:v>0.57226851851851845</c:v>
                </c:pt>
                <c:pt idx="2944">
                  <c:v>0.57226851851851845</c:v>
                </c:pt>
                <c:pt idx="2945">
                  <c:v>0.57225694444444442</c:v>
                </c:pt>
                <c:pt idx="2946">
                  <c:v>0.57225694444444442</c:v>
                </c:pt>
                <c:pt idx="2947">
                  <c:v>0.57225694444444442</c:v>
                </c:pt>
                <c:pt idx="2948">
                  <c:v>0.57225694444444442</c:v>
                </c:pt>
                <c:pt idx="2949">
                  <c:v>0.57224537037037038</c:v>
                </c:pt>
                <c:pt idx="2950">
                  <c:v>0.57224537037037038</c:v>
                </c:pt>
                <c:pt idx="2951">
                  <c:v>0.57224537037037038</c:v>
                </c:pt>
                <c:pt idx="2952">
                  <c:v>0.57224537037037038</c:v>
                </c:pt>
                <c:pt idx="2953">
                  <c:v>0.57224537037037038</c:v>
                </c:pt>
                <c:pt idx="2954">
                  <c:v>0.57223379629629634</c:v>
                </c:pt>
                <c:pt idx="2955">
                  <c:v>0.57223379629629634</c:v>
                </c:pt>
                <c:pt idx="2956">
                  <c:v>0.57223379629629634</c:v>
                </c:pt>
                <c:pt idx="2957">
                  <c:v>0.57223379629629634</c:v>
                </c:pt>
                <c:pt idx="2958">
                  <c:v>0.57222222222222219</c:v>
                </c:pt>
                <c:pt idx="2959">
                  <c:v>0.57222222222222219</c:v>
                </c:pt>
                <c:pt idx="2960">
                  <c:v>0.57222222222222219</c:v>
                </c:pt>
                <c:pt idx="2961">
                  <c:v>0.57222222222222219</c:v>
                </c:pt>
                <c:pt idx="2962">
                  <c:v>0.57222222222222219</c:v>
                </c:pt>
                <c:pt idx="2963">
                  <c:v>0.57221064814814815</c:v>
                </c:pt>
                <c:pt idx="2964">
                  <c:v>0.57221064814814815</c:v>
                </c:pt>
                <c:pt idx="2965">
                  <c:v>0.57221064814814815</c:v>
                </c:pt>
                <c:pt idx="2966">
                  <c:v>0.57221064814814815</c:v>
                </c:pt>
                <c:pt idx="2967">
                  <c:v>0.57221064814814815</c:v>
                </c:pt>
                <c:pt idx="2968">
                  <c:v>0.57219907407407411</c:v>
                </c:pt>
                <c:pt idx="2969">
                  <c:v>0.57219907407407411</c:v>
                </c:pt>
                <c:pt idx="2970">
                  <c:v>0.57219907407407411</c:v>
                </c:pt>
                <c:pt idx="2971">
                  <c:v>0.57219907407407411</c:v>
                </c:pt>
                <c:pt idx="2972">
                  <c:v>0.57219907407407411</c:v>
                </c:pt>
                <c:pt idx="2973">
                  <c:v>0.57219907407407411</c:v>
                </c:pt>
                <c:pt idx="2974">
                  <c:v>0.57218749999999996</c:v>
                </c:pt>
                <c:pt idx="2975">
                  <c:v>0.57218749999999996</c:v>
                </c:pt>
                <c:pt idx="2976">
                  <c:v>0.57218749999999996</c:v>
                </c:pt>
                <c:pt idx="2977">
                  <c:v>0.57218749999999996</c:v>
                </c:pt>
                <c:pt idx="2978">
                  <c:v>0.57218749999999996</c:v>
                </c:pt>
                <c:pt idx="2979">
                  <c:v>0.57218749999999996</c:v>
                </c:pt>
                <c:pt idx="2980">
                  <c:v>0.57217592592592592</c:v>
                </c:pt>
                <c:pt idx="2981">
                  <c:v>0.57217592592592592</c:v>
                </c:pt>
                <c:pt idx="2982">
                  <c:v>0.57217592592592592</c:v>
                </c:pt>
                <c:pt idx="2983">
                  <c:v>0.57217592592592592</c:v>
                </c:pt>
                <c:pt idx="2984">
                  <c:v>0.57217592592592592</c:v>
                </c:pt>
                <c:pt idx="2985">
                  <c:v>0.57217592592592592</c:v>
                </c:pt>
                <c:pt idx="2986">
                  <c:v>0.57217592592592592</c:v>
                </c:pt>
                <c:pt idx="2987">
                  <c:v>0.57216435185185188</c:v>
                </c:pt>
                <c:pt idx="2988">
                  <c:v>0.57216435185185188</c:v>
                </c:pt>
                <c:pt idx="2989">
                  <c:v>0.57216435185185188</c:v>
                </c:pt>
                <c:pt idx="2990">
                  <c:v>0.57216435185185188</c:v>
                </c:pt>
                <c:pt idx="2991">
                  <c:v>0.57216435185185188</c:v>
                </c:pt>
                <c:pt idx="2992">
                  <c:v>0.57216435185185188</c:v>
                </c:pt>
                <c:pt idx="2993">
                  <c:v>0.57216435185185188</c:v>
                </c:pt>
                <c:pt idx="2994">
                  <c:v>0.57216435185185188</c:v>
                </c:pt>
                <c:pt idx="2995">
                  <c:v>0.57216435185185188</c:v>
                </c:pt>
                <c:pt idx="2996">
                  <c:v>0.57216435185185188</c:v>
                </c:pt>
                <c:pt idx="2997">
                  <c:v>0.57216435185185188</c:v>
                </c:pt>
                <c:pt idx="2998">
                  <c:v>0.57215277777777784</c:v>
                </c:pt>
                <c:pt idx="2999">
                  <c:v>0.57215277777777784</c:v>
                </c:pt>
                <c:pt idx="3000">
                  <c:v>0.57215277777777784</c:v>
                </c:pt>
                <c:pt idx="3001">
                  <c:v>0.57215277777777784</c:v>
                </c:pt>
                <c:pt idx="3002">
                  <c:v>0.57215277777777784</c:v>
                </c:pt>
                <c:pt idx="3003">
                  <c:v>0.57215277777777784</c:v>
                </c:pt>
                <c:pt idx="3004">
                  <c:v>0.57215277777777784</c:v>
                </c:pt>
                <c:pt idx="3005">
                  <c:v>0.57215277777777784</c:v>
                </c:pt>
                <c:pt idx="3006">
                  <c:v>0.57215277777777784</c:v>
                </c:pt>
                <c:pt idx="3007">
                  <c:v>0.57215277777777784</c:v>
                </c:pt>
                <c:pt idx="3008">
                  <c:v>0.57215277777777784</c:v>
                </c:pt>
                <c:pt idx="3009">
                  <c:v>0.57215277777777784</c:v>
                </c:pt>
                <c:pt idx="3010">
                  <c:v>0.57215277777777784</c:v>
                </c:pt>
                <c:pt idx="3011">
                  <c:v>0.57215277777777784</c:v>
                </c:pt>
                <c:pt idx="3012">
                  <c:v>0.57215277777777784</c:v>
                </c:pt>
                <c:pt idx="3013">
                  <c:v>0.57215277777777784</c:v>
                </c:pt>
                <c:pt idx="3014">
                  <c:v>0.57215277777777784</c:v>
                </c:pt>
                <c:pt idx="3015">
                  <c:v>0.57215277777777784</c:v>
                </c:pt>
                <c:pt idx="3016">
                  <c:v>0.57215277777777784</c:v>
                </c:pt>
                <c:pt idx="3017">
                  <c:v>0.57215277777777784</c:v>
                </c:pt>
                <c:pt idx="3018">
                  <c:v>0.57215277777777784</c:v>
                </c:pt>
                <c:pt idx="3019">
                  <c:v>0.57215277777777784</c:v>
                </c:pt>
                <c:pt idx="3020">
                  <c:v>0.57215277777777784</c:v>
                </c:pt>
                <c:pt idx="3021">
                  <c:v>0.57215277777777784</c:v>
                </c:pt>
                <c:pt idx="3022">
                  <c:v>0.57215277777777784</c:v>
                </c:pt>
                <c:pt idx="3023">
                  <c:v>0.57215277777777784</c:v>
                </c:pt>
                <c:pt idx="3024">
                  <c:v>0.57215277777777784</c:v>
                </c:pt>
                <c:pt idx="3025">
                  <c:v>0.57215277777777784</c:v>
                </c:pt>
                <c:pt idx="3026">
                  <c:v>0.57215277777777784</c:v>
                </c:pt>
                <c:pt idx="3027">
                  <c:v>0.57215277777777784</c:v>
                </c:pt>
                <c:pt idx="3028">
                  <c:v>0.57215277777777784</c:v>
                </c:pt>
                <c:pt idx="3029">
                  <c:v>0.57216435185185188</c:v>
                </c:pt>
                <c:pt idx="3030">
                  <c:v>0.57216435185185188</c:v>
                </c:pt>
                <c:pt idx="3031">
                  <c:v>0.57216435185185188</c:v>
                </c:pt>
                <c:pt idx="3032">
                  <c:v>0.57216435185185188</c:v>
                </c:pt>
                <c:pt idx="3033">
                  <c:v>0.57216435185185188</c:v>
                </c:pt>
                <c:pt idx="3034">
                  <c:v>0.57216435185185188</c:v>
                </c:pt>
                <c:pt idx="3035">
                  <c:v>0.57216435185185188</c:v>
                </c:pt>
                <c:pt idx="3036">
                  <c:v>0.57216435185185188</c:v>
                </c:pt>
                <c:pt idx="3037">
                  <c:v>0.57216435185185188</c:v>
                </c:pt>
                <c:pt idx="3038">
                  <c:v>0.57216435185185188</c:v>
                </c:pt>
                <c:pt idx="3039">
                  <c:v>0.57216435185185188</c:v>
                </c:pt>
                <c:pt idx="3040">
                  <c:v>0.57217592592592592</c:v>
                </c:pt>
                <c:pt idx="3041">
                  <c:v>0.57217592592592592</c:v>
                </c:pt>
                <c:pt idx="3042">
                  <c:v>0.57217592592592592</c:v>
                </c:pt>
                <c:pt idx="3043">
                  <c:v>0.57217592592592592</c:v>
                </c:pt>
                <c:pt idx="3044">
                  <c:v>0.57217592592592592</c:v>
                </c:pt>
                <c:pt idx="3045">
                  <c:v>0.57217592592592592</c:v>
                </c:pt>
                <c:pt idx="3046">
                  <c:v>0.57217592592592592</c:v>
                </c:pt>
                <c:pt idx="3047">
                  <c:v>0.57218749999999996</c:v>
                </c:pt>
                <c:pt idx="3048">
                  <c:v>0.57218749999999996</c:v>
                </c:pt>
                <c:pt idx="3049">
                  <c:v>0.57218749999999996</c:v>
                </c:pt>
                <c:pt idx="3050">
                  <c:v>0.57218749999999996</c:v>
                </c:pt>
                <c:pt idx="3051">
                  <c:v>0.57218749999999996</c:v>
                </c:pt>
                <c:pt idx="3052">
                  <c:v>0.57218749999999996</c:v>
                </c:pt>
                <c:pt idx="3053">
                  <c:v>0.57218749999999996</c:v>
                </c:pt>
                <c:pt idx="3054">
                  <c:v>0.57219907407407411</c:v>
                </c:pt>
                <c:pt idx="3055">
                  <c:v>0.57219907407407411</c:v>
                </c:pt>
                <c:pt idx="3056">
                  <c:v>0.57219907407407411</c:v>
                </c:pt>
                <c:pt idx="3057">
                  <c:v>0.57219907407407411</c:v>
                </c:pt>
                <c:pt idx="3058">
                  <c:v>0.57219907407407411</c:v>
                </c:pt>
                <c:pt idx="3059">
                  <c:v>0.57221064814814815</c:v>
                </c:pt>
                <c:pt idx="3060">
                  <c:v>0.57221064814814815</c:v>
                </c:pt>
                <c:pt idx="3061">
                  <c:v>0.57221064814814815</c:v>
                </c:pt>
                <c:pt idx="3062">
                  <c:v>0.57221064814814815</c:v>
                </c:pt>
                <c:pt idx="3063">
                  <c:v>0.57221064814814815</c:v>
                </c:pt>
                <c:pt idx="3064">
                  <c:v>0.57222222222222219</c:v>
                </c:pt>
                <c:pt idx="3065">
                  <c:v>0.57222222222222219</c:v>
                </c:pt>
                <c:pt idx="3066">
                  <c:v>0.57222222222222219</c:v>
                </c:pt>
                <c:pt idx="3067">
                  <c:v>0.57222222222222219</c:v>
                </c:pt>
                <c:pt idx="3068">
                  <c:v>0.57222222222222219</c:v>
                </c:pt>
                <c:pt idx="3069">
                  <c:v>0.57223379629629634</c:v>
                </c:pt>
                <c:pt idx="3070">
                  <c:v>0.57223379629629634</c:v>
                </c:pt>
                <c:pt idx="3071">
                  <c:v>0.57223379629629634</c:v>
                </c:pt>
                <c:pt idx="3072">
                  <c:v>0.57223379629629634</c:v>
                </c:pt>
                <c:pt idx="3073">
                  <c:v>0.57224537037037038</c:v>
                </c:pt>
                <c:pt idx="3074">
                  <c:v>0.57224537037037038</c:v>
                </c:pt>
                <c:pt idx="3075">
                  <c:v>0.57224537037037038</c:v>
                </c:pt>
                <c:pt idx="3076">
                  <c:v>0.57224537037037038</c:v>
                </c:pt>
                <c:pt idx="3077">
                  <c:v>0.57225694444444442</c:v>
                </c:pt>
                <c:pt idx="3078">
                  <c:v>0.57225694444444442</c:v>
                </c:pt>
                <c:pt idx="3079">
                  <c:v>0.57225694444444442</c:v>
                </c:pt>
                <c:pt idx="3080">
                  <c:v>0.57225694444444442</c:v>
                </c:pt>
                <c:pt idx="3081">
                  <c:v>0.57226851851851845</c:v>
                </c:pt>
                <c:pt idx="3082">
                  <c:v>0.57226851851851845</c:v>
                </c:pt>
                <c:pt idx="3083">
                  <c:v>0.57226851851851845</c:v>
                </c:pt>
                <c:pt idx="3084">
                  <c:v>0.57226851851851845</c:v>
                </c:pt>
                <c:pt idx="3085">
                  <c:v>0.5722800925925926</c:v>
                </c:pt>
                <c:pt idx="3086">
                  <c:v>0.5722800925925926</c:v>
                </c:pt>
                <c:pt idx="3087">
                  <c:v>0.5722800925925926</c:v>
                </c:pt>
                <c:pt idx="3088">
                  <c:v>0.57229166666666664</c:v>
                </c:pt>
                <c:pt idx="3089">
                  <c:v>0.57229166666666664</c:v>
                </c:pt>
                <c:pt idx="3090">
                  <c:v>0.57229166666666664</c:v>
                </c:pt>
                <c:pt idx="3091">
                  <c:v>0.57230324074074079</c:v>
                </c:pt>
                <c:pt idx="3092">
                  <c:v>0.57230324074074079</c:v>
                </c:pt>
                <c:pt idx="3093">
                  <c:v>0.57230324074074079</c:v>
                </c:pt>
                <c:pt idx="3094">
                  <c:v>0.57230324074074079</c:v>
                </c:pt>
                <c:pt idx="3095">
                  <c:v>0.57231481481481483</c:v>
                </c:pt>
                <c:pt idx="3096">
                  <c:v>0.57231481481481483</c:v>
                </c:pt>
                <c:pt idx="3097">
                  <c:v>0.57231481481481483</c:v>
                </c:pt>
                <c:pt idx="3098">
                  <c:v>0.57232638888888887</c:v>
                </c:pt>
                <c:pt idx="3099">
                  <c:v>0.57232638888888887</c:v>
                </c:pt>
                <c:pt idx="3100">
                  <c:v>0.57233796296296291</c:v>
                </c:pt>
                <c:pt idx="3101">
                  <c:v>0.57216435185185188</c:v>
                </c:pt>
                <c:pt idx="3102">
                  <c:v>0.57231481481481483</c:v>
                </c:pt>
                <c:pt idx="3103">
                  <c:v>0.57233796296296291</c:v>
                </c:pt>
                <c:pt idx="3104">
                  <c:v>0.57233796296296291</c:v>
                </c:pt>
                <c:pt idx="3105">
                  <c:v>0.57234953703703706</c:v>
                </c:pt>
                <c:pt idx="3106">
                  <c:v>0.57234953703703706</c:v>
                </c:pt>
                <c:pt idx="3107">
                  <c:v>0.57234953703703706</c:v>
                </c:pt>
                <c:pt idx="3108">
                  <c:v>0.5723611111111111</c:v>
                </c:pt>
                <c:pt idx="3109">
                  <c:v>0.5723611111111111</c:v>
                </c:pt>
                <c:pt idx="3110">
                  <c:v>0.5723611111111111</c:v>
                </c:pt>
                <c:pt idx="3111">
                  <c:v>0.57237268518518525</c:v>
                </c:pt>
                <c:pt idx="3112">
                  <c:v>0.57237268518518525</c:v>
                </c:pt>
                <c:pt idx="3113">
                  <c:v>0.57237268518518525</c:v>
                </c:pt>
                <c:pt idx="3114">
                  <c:v>0.57238425925925929</c:v>
                </c:pt>
                <c:pt idx="3115">
                  <c:v>0.57238425925925929</c:v>
                </c:pt>
                <c:pt idx="3116">
                  <c:v>0.57239583333333333</c:v>
                </c:pt>
                <c:pt idx="3117">
                  <c:v>0.57239583333333333</c:v>
                </c:pt>
                <c:pt idx="3118">
                  <c:v>0.57240740740740736</c:v>
                </c:pt>
                <c:pt idx="3119">
                  <c:v>0.57240740740740736</c:v>
                </c:pt>
                <c:pt idx="3120">
                  <c:v>0.57240740740740736</c:v>
                </c:pt>
                <c:pt idx="3121">
                  <c:v>0.57241898148148151</c:v>
                </c:pt>
                <c:pt idx="3122">
                  <c:v>0.57241898148148151</c:v>
                </c:pt>
                <c:pt idx="3123">
                  <c:v>0.57241898148148151</c:v>
                </c:pt>
                <c:pt idx="3124">
                  <c:v>0.57243055555555555</c:v>
                </c:pt>
                <c:pt idx="3125">
                  <c:v>0.57243055555555555</c:v>
                </c:pt>
                <c:pt idx="3126">
                  <c:v>0.57243055555555555</c:v>
                </c:pt>
                <c:pt idx="3127">
                  <c:v>0.5724421296296297</c:v>
                </c:pt>
                <c:pt idx="3128">
                  <c:v>0.5724421296296297</c:v>
                </c:pt>
                <c:pt idx="3129">
                  <c:v>0.57245370370370374</c:v>
                </c:pt>
                <c:pt idx="3130">
                  <c:v>0.57245370370370374</c:v>
                </c:pt>
                <c:pt idx="3131">
                  <c:v>0.57246527777777778</c:v>
                </c:pt>
                <c:pt idx="3132">
                  <c:v>0.57246527777777778</c:v>
                </c:pt>
                <c:pt idx="3133">
                  <c:v>0.57247685185185182</c:v>
                </c:pt>
                <c:pt idx="3134">
                  <c:v>0.57247685185185182</c:v>
                </c:pt>
                <c:pt idx="3135">
                  <c:v>0.57248842592592586</c:v>
                </c:pt>
                <c:pt idx="3136">
                  <c:v>0.57248842592592586</c:v>
                </c:pt>
                <c:pt idx="3137">
                  <c:v>0.57248842592592586</c:v>
                </c:pt>
                <c:pt idx="3138">
                  <c:v>0.57250000000000001</c:v>
                </c:pt>
                <c:pt idx="3139">
                  <c:v>0.57250000000000001</c:v>
                </c:pt>
                <c:pt idx="3140">
                  <c:v>0.57251157407407405</c:v>
                </c:pt>
                <c:pt idx="3141">
                  <c:v>0.57251157407407405</c:v>
                </c:pt>
                <c:pt idx="3142">
                  <c:v>0.57251157407407405</c:v>
                </c:pt>
                <c:pt idx="3143">
                  <c:v>0.5725231481481482</c:v>
                </c:pt>
                <c:pt idx="3144">
                  <c:v>0.5725231481481482</c:v>
                </c:pt>
                <c:pt idx="3145">
                  <c:v>0.57253472222222224</c:v>
                </c:pt>
                <c:pt idx="3146">
                  <c:v>0.57253472222222224</c:v>
                </c:pt>
                <c:pt idx="3147">
                  <c:v>0.57254629629629628</c:v>
                </c:pt>
                <c:pt idx="3148">
                  <c:v>0.57255787037037031</c:v>
                </c:pt>
                <c:pt idx="3149">
                  <c:v>0.57255787037037031</c:v>
                </c:pt>
                <c:pt idx="3150">
                  <c:v>0.57256944444444446</c:v>
                </c:pt>
                <c:pt idx="3151">
                  <c:v>0.57256944444444446</c:v>
                </c:pt>
                <c:pt idx="3152">
                  <c:v>0.57256944444444446</c:v>
                </c:pt>
                <c:pt idx="3153">
                  <c:v>0.5725810185185185</c:v>
                </c:pt>
                <c:pt idx="3154">
                  <c:v>0.5725810185185185</c:v>
                </c:pt>
                <c:pt idx="3155">
                  <c:v>0.57259259259259265</c:v>
                </c:pt>
                <c:pt idx="3156">
                  <c:v>0.57259259259259265</c:v>
                </c:pt>
                <c:pt idx="3157">
                  <c:v>0.57260416666666669</c:v>
                </c:pt>
                <c:pt idx="3158">
                  <c:v>0.57261574074074073</c:v>
                </c:pt>
                <c:pt idx="3159">
                  <c:v>0.57261574074074073</c:v>
                </c:pt>
                <c:pt idx="3160">
                  <c:v>0.57262731481481477</c:v>
                </c:pt>
                <c:pt idx="3161">
                  <c:v>0.57262731481481477</c:v>
                </c:pt>
                <c:pt idx="3162">
                  <c:v>0.57263888888888892</c:v>
                </c:pt>
                <c:pt idx="3163">
                  <c:v>0.57263888888888892</c:v>
                </c:pt>
                <c:pt idx="3164">
                  <c:v>0.57265046296296296</c:v>
                </c:pt>
                <c:pt idx="3165">
                  <c:v>0.57266203703703711</c:v>
                </c:pt>
                <c:pt idx="3166">
                  <c:v>0.57266203703703711</c:v>
                </c:pt>
                <c:pt idx="3167">
                  <c:v>0.57267361111111115</c:v>
                </c:pt>
                <c:pt idx="3168">
                  <c:v>0.57267361111111115</c:v>
                </c:pt>
                <c:pt idx="3169">
                  <c:v>0.57268518518518519</c:v>
                </c:pt>
                <c:pt idx="3170">
                  <c:v>0.57269675925925922</c:v>
                </c:pt>
                <c:pt idx="3171">
                  <c:v>0.57270833333333326</c:v>
                </c:pt>
                <c:pt idx="3172">
                  <c:v>0.57270833333333326</c:v>
                </c:pt>
                <c:pt idx="3173">
                  <c:v>0.57270833333333326</c:v>
                </c:pt>
                <c:pt idx="3174">
                  <c:v>0.57271990740740741</c:v>
                </c:pt>
                <c:pt idx="3175">
                  <c:v>0.57273148148148145</c:v>
                </c:pt>
                <c:pt idx="3176">
                  <c:v>0.57273148148148145</c:v>
                </c:pt>
                <c:pt idx="3177">
                  <c:v>0.5727430555555556</c:v>
                </c:pt>
                <c:pt idx="3178">
                  <c:v>0.57275462962962964</c:v>
                </c:pt>
                <c:pt idx="3179">
                  <c:v>0.57275462962962964</c:v>
                </c:pt>
                <c:pt idx="3180">
                  <c:v>0.57276620370370368</c:v>
                </c:pt>
                <c:pt idx="3181">
                  <c:v>0.57276620370370368</c:v>
                </c:pt>
                <c:pt idx="3182">
                  <c:v>0.57277777777777772</c:v>
                </c:pt>
                <c:pt idx="3183">
                  <c:v>0.57277777777777772</c:v>
                </c:pt>
                <c:pt idx="3184">
                  <c:v>0.57278935185185187</c:v>
                </c:pt>
                <c:pt idx="3185">
                  <c:v>0.57280092592592591</c:v>
                </c:pt>
                <c:pt idx="3186">
                  <c:v>0.57280092592592591</c:v>
                </c:pt>
                <c:pt idx="3187">
                  <c:v>0.57281250000000006</c:v>
                </c:pt>
                <c:pt idx="3188">
                  <c:v>0.57281250000000006</c:v>
                </c:pt>
                <c:pt idx="3189">
                  <c:v>0.5728240740740741</c:v>
                </c:pt>
                <c:pt idx="3190">
                  <c:v>0.5728240740740741</c:v>
                </c:pt>
                <c:pt idx="3191">
                  <c:v>0.5728240740740741</c:v>
                </c:pt>
                <c:pt idx="3192">
                  <c:v>0.57283564814814814</c:v>
                </c:pt>
                <c:pt idx="3193">
                  <c:v>0.57283564814814814</c:v>
                </c:pt>
                <c:pt idx="3194">
                  <c:v>0.57283564814814814</c:v>
                </c:pt>
                <c:pt idx="3195">
                  <c:v>0.57283564814814814</c:v>
                </c:pt>
                <c:pt idx="3196">
                  <c:v>0.57283564814814814</c:v>
                </c:pt>
                <c:pt idx="3197">
                  <c:v>0.57283564814814814</c:v>
                </c:pt>
                <c:pt idx="3198">
                  <c:v>0.57283564814814814</c:v>
                </c:pt>
                <c:pt idx="3199">
                  <c:v>0.57284722222222217</c:v>
                </c:pt>
                <c:pt idx="3200">
                  <c:v>0.57284722222222217</c:v>
                </c:pt>
                <c:pt idx="3201">
                  <c:v>0.57284722222222217</c:v>
                </c:pt>
                <c:pt idx="3202">
                  <c:v>0.57284722222222217</c:v>
                </c:pt>
                <c:pt idx="3203">
                  <c:v>0.57284722222222217</c:v>
                </c:pt>
                <c:pt idx="3204">
                  <c:v>0.57284722222222217</c:v>
                </c:pt>
                <c:pt idx="3205">
                  <c:v>0.57284722222222217</c:v>
                </c:pt>
                <c:pt idx="3206">
                  <c:v>0.57285879629629632</c:v>
                </c:pt>
                <c:pt idx="3207">
                  <c:v>0.57285879629629632</c:v>
                </c:pt>
                <c:pt idx="3208">
                  <c:v>0.57285879629629632</c:v>
                </c:pt>
                <c:pt idx="3209">
                  <c:v>0.57285879629629632</c:v>
                </c:pt>
                <c:pt idx="3210">
                  <c:v>0.57284722222222217</c:v>
                </c:pt>
                <c:pt idx="3211">
                  <c:v>0.57284722222222217</c:v>
                </c:pt>
                <c:pt idx="3212">
                  <c:v>0.57284722222222217</c:v>
                </c:pt>
                <c:pt idx="3213">
                  <c:v>0.57284722222222217</c:v>
                </c:pt>
                <c:pt idx="3214">
                  <c:v>0.57284722222222217</c:v>
                </c:pt>
                <c:pt idx="3215">
                  <c:v>0.57283564814814814</c:v>
                </c:pt>
                <c:pt idx="3216">
                  <c:v>0.5728240740740741</c:v>
                </c:pt>
                <c:pt idx="3217">
                  <c:v>0.5728240740740741</c:v>
                </c:pt>
                <c:pt idx="3218">
                  <c:v>0.5728240740740741</c:v>
                </c:pt>
                <c:pt idx="3219">
                  <c:v>0.57281250000000006</c:v>
                </c:pt>
                <c:pt idx="3220">
                  <c:v>0.57281250000000006</c:v>
                </c:pt>
                <c:pt idx="3221">
                  <c:v>0.57280092592592591</c:v>
                </c:pt>
                <c:pt idx="3222">
                  <c:v>0.57280092592592591</c:v>
                </c:pt>
                <c:pt idx="3223">
                  <c:v>0.57280092592592591</c:v>
                </c:pt>
                <c:pt idx="3224">
                  <c:v>0.57278935185185187</c:v>
                </c:pt>
                <c:pt idx="3225">
                  <c:v>0.57278935185185187</c:v>
                </c:pt>
                <c:pt idx="3226">
                  <c:v>0.57277777777777772</c:v>
                </c:pt>
                <c:pt idx="3227">
                  <c:v>0.57277777777777772</c:v>
                </c:pt>
                <c:pt idx="3228">
                  <c:v>0.57277777777777772</c:v>
                </c:pt>
                <c:pt idx="3229">
                  <c:v>0.57276620370370368</c:v>
                </c:pt>
                <c:pt idx="3230">
                  <c:v>0.57276620370370368</c:v>
                </c:pt>
                <c:pt idx="3231">
                  <c:v>0.57276620370370368</c:v>
                </c:pt>
                <c:pt idx="3232">
                  <c:v>0.57275462962962964</c:v>
                </c:pt>
                <c:pt idx="3233">
                  <c:v>0.57275462962962964</c:v>
                </c:pt>
                <c:pt idx="3234">
                  <c:v>0.57275462962962964</c:v>
                </c:pt>
                <c:pt idx="3235">
                  <c:v>0.5727430555555556</c:v>
                </c:pt>
                <c:pt idx="3236">
                  <c:v>0.5727430555555556</c:v>
                </c:pt>
                <c:pt idx="3237">
                  <c:v>0.57273148148148145</c:v>
                </c:pt>
                <c:pt idx="3238">
                  <c:v>0.57273148148148145</c:v>
                </c:pt>
                <c:pt idx="3239">
                  <c:v>0.57273148148148145</c:v>
                </c:pt>
                <c:pt idx="3240">
                  <c:v>0.57271990740740741</c:v>
                </c:pt>
                <c:pt idx="3241">
                  <c:v>0.57271990740740741</c:v>
                </c:pt>
                <c:pt idx="3242">
                  <c:v>0.57271990740740741</c:v>
                </c:pt>
                <c:pt idx="3243">
                  <c:v>0.57270833333333326</c:v>
                </c:pt>
                <c:pt idx="3244">
                  <c:v>0.57270833333333326</c:v>
                </c:pt>
                <c:pt idx="3245">
                  <c:v>0.57270833333333326</c:v>
                </c:pt>
                <c:pt idx="3246">
                  <c:v>0.57269675925925922</c:v>
                </c:pt>
                <c:pt idx="3247">
                  <c:v>0.57269675925925922</c:v>
                </c:pt>
                <c:pt idx="3248">
                  <c:v>0.57269675925925922</c:v>
                </c:pt>
                <c:pt idx="3249">
                  <c:v>0.57268518518518519</c:v>
                </c:pt>
                <c:pt idx="3250">
                  <c:v>0.57268518518518519</c:v>
                </c:pt>
                <c:pt idx="3251">
                  <c:v>0.57267361111111115</c:v>
                </c:pt>
                <c:pt idx="3252">
                  <c:v>0.57267361111111115</c:v>
                </c:pt>
                <c:pt idx="3253">
                  <c:v>0.57267361111111115</c:v>
                </c:pt>
                <c:pt idx="3254">
                  <c:v>0.57266203703703711</c:v>
                </c:pt>
                <c:pt idx="3255">
                  <c:v>0.57266203703703711</c:v>
                </c:pt>
                <c:pt idx="3256">
                  <c:v>0.57266203703703711</c:v>
                </c:pt>
                <c:pt idx="3257">
                  <c:v>0.57265046296296296</c:v>
                </c:pt>
                <c:pt idx="3258">
                  <c:v>0.57265046296296296</c:v>
                </c:pt>
                <c:pt idx="3259">
                  <c:v>0.57265046296296296</c:v>
                </c:pt>
                <c:pt idx="3260">
                  <c:v>0.57265046296296296</c:v>
                </c:pt>
                <c:pt idx="3261">
                  <c:v>0.57263888888888892</c:v>
                </c:pt>
                <c:pt idx="3262">
                  <c:v>0.57263888888888892</c:v>
                </c:pt>
                <c:pt idx="3263">
                  <c:v>0.57263888888888892</c:v>
                </c:pt>
                <c:pt idx="3264">
                  <c:v>0.57262731481481477</c:v>
                </c:pt>
                <c:pt idx="3265">
                  <c:v>0.57262731481481477</c:v>
                </c:pt>
                <c:pt idx="3266">
                  <c:v>0.57262731481481477</c:v>
                </c:pt>
                <c:pt idx="3267">
                  <c:v>0.57261574074074073</c:v>
                </c:pt>
                <c:pt idx="3268">
                  <c:v>0.57261574074074073</c:v>
                </c:pt>
                <c:pt idx="3269">
                  <c:v>0.57261574074074073</c:v>
                </c:pt>
                <c:pt idx="3270">
                  <c:v>0.57260416666666669</c:v>
                </c:pt>
                <c:pt idx="3271">
                  <c:v>0.57260416666666669</c:v>
                </c:pt>
                <c:pt idx="3272">
                  <c:v>0.57260416666666669</c:v>
                </c:pt>
                <c:pt idx="3273">
                  <c:v>0.57259259259259265</c:v>
                </c:pt>
                <c:pt idx="3274">
                  <c:v>0.57259259259259265</c:v>
                </c:pt>
                <c:pt idx="3275">
                  <c:v>0.57259259259259265</c:v>
                </c:pt>
                <c:pt idx="3276">
                  <c:v>0.5725810185185185</c:v>
                </c:pt>
                <c:pt idx="3277">
                  <c:v>0.5725810185185185</c:v>
                </c:pt>
                <c:pt idx="3278">
                  <c:v>0.5725810185185185</c:v>
                </c:pt>
                <c:pt idx="3279">
                  <c:v>0.57256944444444446</c:v>
                </c:pt>
                <c:pt idx="3280">
                  <c:v>0.57256944444444446</c:v>
                </c:pt>
                <c:pt idx="3281">
                  <c:v>0.57256944444444446</c:v>
                </c:pt>
                <c:pt idx="3282">
                  <c:v>0.57255787037037031</c:v>
                </c:pt>
                <c:pt idx="3283">
                  <c:v>0.57255787037037031</c:v>
                </c:pt>
                <c:pt idx="3284">
                  <c:v>0.57255787037037031</c:v>
                </c:pt>
                <c:pt idx="3285">
                  <c:v>0.57255787037037031</c:v>
                </c:pt>
                <c:pt idx="3286">
                  <c:v>0.57254629629629628</c:v>
                </c:pt>
                <c:pt idx="3287">
                  <c:v>0.57254629629629628</c:v>
                </c:pt>
                <c:pt idx="3288">
                  <c:v>0.57254629629629628</c:v>
                </c:pt>
                <c:pt idx="3289">
                  <c:v>0.57253472222222224</c:v>
                </c:pt>
                <c:pt idx="3290">
                  <c:v>0.57253472222222224</c:v>
                </c:pt>
                <c:pt idx="3291">
                  <c:v>0.57253472222222224</c:v>
                </c:pt>
                <c:pt idx="3292">
                  <c:v>0.57253472222222224</c:v>
                </c:pt>
                <c:pt idx="3293">
                  <c:v>0.5725231481481482</c:v>
                </c:pt>
                <c:pt idx="3294">
                  <c:v>0.5725231481481482</c:v>
                </c:pt>
                <c:pt idx="3295">
                  <c:v>0.5725231481481482</c:v>
                </c:pt>
                <c:pt idx="3296">
                  <c:v>0.57251157407407405</c:v>
                </c:pt>
                <c:pt idx="3297">
                  <c:v>0.57251157407407405</c:v>
                </c:pt>
                <c:pt idx="3298">
                  <c:v>0.57251157407407405</c:v>
                </c:pt>
                <c:pt idx="3299">
                  <c:v>0.57251157407407405</c:v>
                </c:pt>
                <c:pt idx="3300">
                  <c:v>0.57250000000000001</c:v>
                </c:pt>
                <c:pt idx="3301">
                  <c:v>0.57250000000000001</c:v>
                </c:pt>
                <c:pt idx="3302">
                  <c:v>0.57250000000000001</c:v>
                </c:pt>
                <c:pt idx="3303">
                  <c:v>0.57248842592592586</c:v>
                </c:pt>
                <c:pt idx="3304">
                  <c:v>0.57248842592592586</c:v>
                </c:pt>
                <c:pt idx="3305">
                  <c:v>0.57248842592592586</c:v>
                </c:pt>
                <c:pt idx="3306">
                  <c:v>0.57248842592592586</c:v>
                </c:pt>
                <c:pt idx="3307">
                  <c:v>0.57247685185185182</c:v>
                </c:pt>
                <c:pt idx="3308">
                  <c:v>0.57247685185185182</c:v>
                </c:pt>
                <c:pt idx="3309">
                  <c:v>0.57247685185185182</c:v>
                </c:pt>
                <c:pt idx="3310">
                  <c:v>0.57247685185185182</c:v>
                </c:pt>
                <c:pt idx="3311">
                  <c:v>0.57246527777777778</c:v>
                </c:pt>
                <c:pt idx="3312">
                  <c:v>0.57246527777777778</c:v>
                </c:pt>
                <c:pt idx="3313">
                  <c:v>0.57246527777777778</c:v>
                </c:pt>
                <c:pt idx="3314">
                  <c:v>0.57246527777777778</c:v>
                </c:pt>
                <c:pt idx="3315">
                  <c:v>0.57245370370370374</c:v>
                </c:pt>
                <c:pt idx="3316">
                  <c:v>0.57245370370370374</c:v>
                </c:pt>
                <c:pt idx="3317">
                  <c:v>0.57245370370370374</c:v>
                </c:pt>
                <c:pt idx="3318">
                  <c:v>0.57245370370370374</c:v>
                </c:pt>
                <c:pt idx="3319">
                  <c:v>0.5724421296296297</c:v>
                </c:pt>
                <c:pt idx="3320">
                  <c:v>0.5724421296296297</c:v>
                </c:pt>
                <c:pt idx="3321">
                  <c:v>0.5724421296296297</c:v>
                </c:pt>
                <c:pt idx="3322">
                  <c:v>0.5724421296296297</c:v>
                </c:pt>
                <c:pt idx="3323">
                  <c:v>0.57243055555555555</c:v>
                </c:pt>
                <c:pt idx="3324">
                  <c:v>0.57243055555555555</c:v>
                </c:pt>
                <c:pt idx="3325">
                  <c:v>0.57243055555555555</c:v>
                </c:pt>
                <c:pt idx="3326">
                  <c:v>0.57241898148148151</c:v>
                </c:pt>
                <c:pt idx="3327">
                  <c:v>0.57241898148148151</c:v>
                </c:pt>
                <c:pt idx="3328">
                  <c:v>0.57241898148148151</c:v>
                </c:pt>
                <c:pt idx="3329">
                  <c:v>0.57241898148148151</c:v>
                </c:pt>
                <c:pt idx="3330">
                  <c:v>0.57241898148148151</c:v>
                </c:pt>
                <c:pt idx="3331">
                  <c:v>0.57241898148148151</c:v>
                </c:pt>
                <c:pt idx="3332">
                  <c:v>0.57241898148148151</c:v>
                </c:pt>
                <c:pt idx="3333">
                  <c:v>0.57241898148148151</c:v>
                </c:pt>
                <c:pt idx="3334">
                  <c:v>0.57240740740740736</c:v>
                </c:pt>
                <c:pt idx="3335">
                  <c:v>0.57240740740740736</c:v>
                </c:pt>
                <c:pt idx="3336">
                  <c:v>0.57240740740740736</c:v>
                </c:pt>
                <c:pt idx="3337">
                  <c:v>0.57240740740740736</c:v>
                </c:pt>
                <c:pt idx="3338">
                  <c:v>0.57239583333333333</c:v>
                </c:pt>
                <c:pt idx="3339">
                  <c:v>0.57239583333333333</c:v>
                </c:pt>
                <c:pt idx="3340">
                  <c:v>0.57239583333333333</c:v>
                </c:pt>
                <c:pt idx="3341">
                  <c:v>0.57239583333333333</c:v>
                </c:pt>
                <c:pt idx="3342">
                  <c:v>0.57239583333333333</c:v>
                </c:pt>
                <c:pt idx="3343">
                  <c:v>0.57239583333333333</c:v>
                </c:pt>
                <c:pt idx="3344">
                  <c:v>0.57239583333333333</c:v>
                </c:pt>
                <c:pt idx="3345">
                  <c:v>0.57238425925925929</c:v>
                </c:pt>
                <c:pt idx="3346">
                  <c:v>0.57238425925925929</c:v>
                </c:pt>
                <c:pt idx="3347">
                  <c:v>0.57238425925925929</c:v>
                </c:pt>
                <c:pt idx="3348">
                  <c:v>0.57238425925925929</c:v>
                </c:pt>
                <c:pt idx="3349">
                  <c:v>0.57238425925925929</c:v>
                </c:pt>
                <c:pt idx="3350">
                  <c:v>0.57238425925925929</c:v>
                </c:pt>
                <c:pt idx="3351">
                  <c:v>0.57238425925925929</c:v>
                </c:pt>
                <c:pt idx="3352">
                  <c:v>0.57237268518518525</c:v>
                </c:pt>
                <c:pt idx="3353">
                  <c:v>0.57237268518518525</c:v>
                </c:pt>
                <c:pt idx="3354">
                  <c:v>0.57237268518518525</c:v>
                </c:pt>
                <c:pt idx="3355">
                  <c:v>0.57237268518518525</c:v>
                </c:pt>
                <c:pt idx="3356">
                  <c:v>0.57237268518518525</c:v>
                </c:pt>
                <c:pt idx="3357">
                  <c:v>0.57237268518518525</c:v>
                </c:pt>
                <c:pt idx="3358">
                  <c:v>0.57237268518518525</c:v>
                </c:pt>
                <c:pt idx="3359">
                  <c:v>0.57237268518518525</c:v>
                </c:pt>
                <c:pt idx="3360">
                  <c:v>0.57237268518518525</c:v>
                </c:pt>
                <c:pt idx="3361">
                  <c:v>0.57237268518518525</c:v>
                </c:pt>
                <c:pt idx="3362">
                  <c:v>0.57237268518518525</c:v>
                </c:pt>
                <c:pt idx="3363">
                  <c:v>0.5723611111111111</c:v>
                </c:pt>
                <c:pt idx="3364">
                  <c:v>0.5723611111111111</c:v>
                </c:pt>
                <c:pt idx="3365">
                  <c:v>0.5723611111111111</c:v>
                </c:pt>
                <c:pt idx="3366">
                  <c:v>0.5723611111111111</c:v>
                </c:pt>
                <c:pt idx="3367">
                  <c:v>0.5723611111111111</c:v>
                </c:pt>
                <c:pt idx="3368">
                  <c:v>0.5723611111111111</c:v>
                </c:pt>
                <c:pt idx="3369">
                  <c:v>0.5723611111111111</c:v>
                </c:pt>
                <c:pt idx="3370">
                  <c:v>0.5723611111111111</c:v>
                </c:pt>
                <c:pt idx="3371">
                  <c:v>0.5723611111111111</c:v>
                </c:pt>
                <c:pt idx="3372">
                  <c:v>0.5723611111111111</c:v>
                </c:pt>
                <c:pt idx="3373">
                  <c:v>0.5723611111111111</c:v>
                </c:pt>
                <c:pt idx="3374">
                  <c:v>0.5723611111111111</c:v>
                </c:pt>
                <c:pt idx="3375">
                  <c:v>0.5723611111111111</c:v>
                </c:pt>
                <c:pt idx="3376">
                  <c:v>0.5723611111111111</c:v>
                </c:pt>
                <c:pt idx="3377">
                  <c:v>0.5723611111111111</c:v>
                </c:pt>
                <c:pt idx="3378">
                  <c:v>0.5723611111111111</c:v>
                </c:pt>
                <c:pt idx="3379">
                  <c:v>0.5723611111111111</c:v>
                </c:pt>
                <c:pt idx="3380">
                  <c:v>0.5723611111111111</c:v>
                </c:pt>
                <c:pt idx="3381">
                  <c:v>0.5723611111111111</c:v>
                </c:pt>
                <c:pt idx="3382">
                  <c:v>0.5723611111111111</c:v>
                </c:pt>
                <c:pt idx="3383">
                  <c:v>0.5723611111111111</c:v>
                </c:pt>
                <c:pt idx="3384">
                  <c:v>0.5723611111111111</c:v>
                </c:pt>
                <c:pt idx="3385">
                  <c:v>0.5723611111111111</c:v>
                </c:pt>
                <c:pt idx="3386">
                  <c:v>0.5723611111111111</c:v>
                </c:pt>
                <c:pt idx="3387">
                  <c:v>0.5723611111111111</c:v>
                </c:pt>
                <c:pt idx="3388">
                  <c:v>0.5723611111111111</c:v>
                </c:pt>
                <c:pt idx="3389">
                  <c:v>0.5723611111111111</c:v>
                </c:pt>
                <c:pt idx="3390">
                  <c:v>0.5723611111111111</c:v>
                </c:pt>
                <c:pt idx="3391">
                  <c:v>0.5723611111111111</c:v>
                </c:pt>
                <c:pt idx="3392">
                  <c:v>0.5723611111111111</c:v>
                </c:pt>
                <c:pt idx="3393">
                  <c:v>0.5723611111111111</c:v>
                </c:pt>
                <c:pt idx="3394">
                  <c:v>0.5723611111111111</c:v>
                </c:pt>
                <c:pt idx="3395">
                  <c:v>0.5723611111111111</c:v>
                </c:pt>
                <c:pt idx="3396">
                  <c:v>0.5723611111111111</c:v>
                </c:pt>
                <c:pt idx="3397">
                  <c:v>0.5723611111111111</c:v>
                </c:pt>
                <c:pt idx="3398">
                  <c:v>0.57237268518518525</c:v>
                </c:pt>
                <c:pt idx="3399">
                  <c:v>0.57237268518518525</c:v>
                </c:pt>
                <c:pt idx="3400">
                  <c:v>0.57237268518518525</c:v>
                </c:pt>
                <c:pt idx="3401">
                  <c:v>0.57237268518518525</c:v>
                </c:pt>
                <c:pt idx="3402">
                  <c:v>0.57237268518518525</c:v>
                </c:pt>
                <c:pt idx="3403">
                  <c:v>0.57237268518518525</c:v>
                </c:pt>
                <c:pt idx="3404">
                  <c:v>0.57237268518518525</c:v>
                </c:pt>
                <c:pt idx="3405">
                  <c:v>0.57237268518518525</c:v>
                </c:pt>
                <c:pt idx="3406">
                  <c:v>0.57237268518518525</c:v>
                </c:pt>
                <c:pt idx="3407">
                  <c:v>0.57237268518518525</c:v>
                </c:pt>
                <c:pt idx="3408">
                  <c:v>0.57237268518518525</c:v>
                </c:pt>
                <c:pt idx="3409">
                  <c:v>0.57238425925925929</c:v>
                </c:pt>
                <c:pt idx="3410">
                  <c:v>0.57238425925925929</c:v>
                </c:pt>
                <c:pt idx="3411">
                  <c:v>0.57238425925925929</c:v>
                </c:pt>
                <c:pt idx="3412">
                  <c:v>0.57238425925925929</c:v>
                </c:pt>
                <c:pt idx="3413">
                  <c:v>0.57238425925925929</c:v>
                </c:pt>
                <c:pt idx="3414">
                  <c:v>0.57238425925925929</c:v>
                </c:pt>
                <c:pt idx="3415">
                  <c:v>0.57239583333333333</c:v>
                </c:pt>
                <c:pt idx="3416">
                  <c:v>0.57239583333333333</c:v>
                </c:pt>
                <c:pt idx="3417">
                  <c:v>0.57239583333333333</c:v>
                </c:pt>
                <c:pt idx="3418">
                  <c:v>0.57239583333333333</c:v>
                </c:pt>
                <c:pt idx="3419">
                  <c:v>0.57239583333333333</c:v>
                </c:pt>
                <c:pt idx="3420">
                  <c:v>0.57239583333333333</c:v>
                </c:pt>
                <c:pt idx="3421">
                  <c:v>0.57239583333333333</c:v>
                </c:pt>
                <c:pt idx="3422">
                  <c:v>0.57240740740740736</c:v>
                </c:pt>
                <c:pt idx="3423">
                  <c:v>0.57240740740740736</c:v>
                </c:pt>
                <c:pt idx="3424">
                  <c:v>0.57240740740740736</c:v>
                </c:pt>
                <c:pt idx="3425">
                  <c:v>0.57240740740740736</c:v>
                </c:pt>
                <c:pt idx="3426">
                  <c:v>0.57240740740740736</c:v>
                </c:pt>
                <c:pt idx="3427">
                  <c:v>0.57240740740740736</c:v>
                </c:pt>
                <c:pt idx="3428">
                  <c:v>0.57241898148148151</c:v>
                </c:pt>
                <c:pt idx="3429">
                  <c:v>0.57241898148148151</c:v>
                </c:pt>
                <c:pt idx="3430">
                  <c:v>0.57241898148148151</c:v>
                </c:pt>
                <c:pt idx="3431">
                  <c:v>0.57241898148148151</c:v>
                </c:pt>
                <c:pt idx="3432">
                  <c:v>0.57243055555555555</c:v>
                </c:pt>
                <c:pt idx="3433">
                  <c:v>0.57243055555555555</c:v>
                </c:pt>
                <c:pt idx="3434">
                  <c:v>0.57243055555555555</c:v>
                </c:pt>
                <c:pt idx="3435">
                  <c:v>0.57243055555555555</c:v>
                </c:pt>
                <c:pt idx="3436">
                  <c:v>0.57243055555555555</c:v>
                </c:pt>
                <c:pt idx="3437">
                  <c:v>0.5724421296296297</c:v>
                </c:pt>
                <c:pt idx="3438">
                  <c:v>0.5724421296296297</c:v>
                </c:pt>
                <c:pt idx="3439">
                  <c:v>0.5724421296296297</c:v>
                </c:pt>
                <c:pt idx="3440">
                  <c:v>0.5724421296296297</c:v>
                </c:pt>
                <c:pt idx="3441">
                  <c:v>0.57245370370370374</c:v>
                </c:pt>
                <c:pt idx="3442">
                  <c:v>0.57245370370370374</c:v>
                </c:pt>
                <c:pt idx="3443">
                  <c:v>0.57245370370370374</c:v>
                </c:pt>
                <c:pt idx="3444">
                  <c:v>0.57245370370370374</c:v>
                </c:pt>
                <c:pt idx="3445">
                  <c:v>0.57246527777777778</c:v>
                </c:pt>
                <c:pt idx="3446">
                  <c:v>0.57246527777777778</c:v>
                </c:pt>
                <c:pt idx="3447">
                  <c:v>0.57246527777777778</c:v>
                </c:pt>
                <c:pt idx="3448">
                  <c:v>0.57247685185185182</c:v>
                </c:pt>
                <c:pt idx="3449">
                  <c:v>0.57247685185185182</c:v>
                </c:pt>
                <c:pt idx="3450">
                  <c:v>0.57247685185185182</c:v>
                </c:pt>
                <c:pt idx="3451">
                  <c:v>0.57247685185185182</c:v>
                </c:pt>
                <c:pt idx="3452">
                  <c:v>0.57247685185185182</c:v>
                </c:pt>
                <c:pt idx="3453">
                  <c:v>0.57248842592592586</c:v>
                </c:pt>
                <c:pt idx="3454">
                  <c:v>0.57248842592592586</c:v>
                </c:pt>
                <c:pt idx="3455">
                  <c:v>0.57248842592592586</c:v>
                </c:pt>
                <c:pt idx="3456">
                  <c:v>0.57250000000000001</c:v>
                </c:pt>
                <c:pt idx="3457">
                  <c:v>0.57250000000000001</c:v>
                </c:pt>
                <c:pt idx="3458">
                  <c:v>0.57251157407407405</c:v>
                </c:pt>
                <c:pt idx="3459">
                  <c:v>0.57251157407407405</c:v>
                </c:pt>
                <c:pt idx="3460">
                  <c:v>0.57251157407407405</c:v>
                </c:pt>
                <c:pt idx="3461">
                  <c:v>0.57251157407407405</c:v>
                </c:pt>
                <c:pt idx="3462">
                  <c:v>0.5725231481481482</c:v>
                </c:pt>
                <c:pt idx="3463">
                  <c:v>0.5725231481481482</c:v>
                </c:pt>
                <c:pt idx="3464">
                  <c:v>0.5725231481481482</c:v>
                </c:pt>
                <c:pt idx="3465">
                  <c:v>0.57253472222222224</c:v>
                </c:pt>
                <c:pt idx="3466">
                  <c:v>0.57253472222222224</c:v>
                </c:pt>
                <c:pt idx="3467">
                  <c:v>0.57253472222222224</c:v>
                </c:pt>
                <c:pt idx="3468">
                  <c:v>0.57254629629629628</c:v>
                </c:pt>
                <c:pt idx="3469">
                  <c:v>0.57254629629629628</c:v>
                </c:pt>
                <c:pt idx="3470">
                  <c:v>0.57255787037037031</c:v>
                </c:pt>
                <c:pt idx="3471">
                  <c:v>0.57255787037037031</c:v>
                </c:pt>
                <c:pt idx="3472">
                  <c:v>0.57255787037037031</c:v>
                </c:pt>
                <c:pt idx="3473">
                  <c:v>0.57256944444444446</c:v>
                </c:pt>
                <c:pt idx="3474">
                  <c:v>0.57256944444444446</c:v>
                </c:pt>
                <c:pt idx="3475">
                  <c:v>0.57256944444444446</c:v>
                </c:pt>
                <c:pt idx="3476">
                  <c:v>0.57256944444444446</c:v>
                </c:pt>
                <c:pt idx="3477">
                  <c:v>0.5725810185185185</c:v>
                </c:pt>
                <c:pt idx="3478">
                  <c:v>0.5725810185185185</c:v>
                </c:pt>
                <c:pt idx="3479">
                  <c:v>0.5725810185185185</c:v>
                </c:pt>
                <c:pt idx="3480">
                  <c:v>0.57259259259259265</c:v>
                </c:pt>
                <c:pt idx="3481">
                  <c:v>0.57259259259259265</c:v>
                </c:pt>
                <c:pt idx="3482">
                  <c:v>0.57260416666666669</c:v>
                </c:pt>
                <c:pt idx="3483">
                  <c:v>0.57260416666666669</c:v>
                </c:pt>
                <c:pt idx="3484">
                  <c:v>0.57261574074074073</c:v>
                </c:pt>
                <c:pt idx="3485">
                  <c:v>0.57261574074074073</c:v>
                </c:pt>
                <c:pt idx="3486">
                  <c:v>0.57262731481481477</c:v>
                </c:pt>
                <c:pt idx="3487">
                  <c:v>0.57262731481481477</c:v>
                </c:pt>
                <c:pt idx="3488">
                  <c:v>0.57263888888888892</c:v>
                </c:pt>
                <c:pt idx="3489">
                  <c:v>0.57263888888888892</c:v>
                </c:pt>
                <c:pt idx="3490">
                  <c:v>0.57263888888888892</c:v>
                </c:pt>
                <c:pt idx="3491">
                  <c:v>0.57263888888888892</c:v>
                </c:pt>
                <c:pt idx="3492">
                  <c:v>0.57265046296296296</c:v>
                </c:pt>
                <c:pt idx="3493">
                  <c:v>0.57265046296296296</c:v>
                </c:pt>
                <c:pt idx="3494">
                  <c:v>0.57266203703703711</c:v>
                </c:pt>
                <c:pt idx="3495">
                  <c:v>0.57266203703703711</c:v>
                </c:pt>
                <c:pt idx="3496">
                  <c:v>0.57266203703703711</c:v>
                </c:pt>
                <c:pt idx="3497">
                  <c:v>0.57267361111111115</c:v>
                </c:pt>
                <c:pt idx="3498">
                  <c:v>0.57268518518518519</c:v>
                </c:pt>
                <c:pt idx="3499">
                  <c:v>0.57268518518518519</c:v>
                </c:pt>
                <c:pt idx="3500">
                  <c:v>0.57269675925925922</c:v>
                </c:pt>
                <c:pt idx="3501">
                  <c:v>0.57269675925925922</c:v>
                </c:pt>
                <c:pt idx="3502">
                  <c:v>0.57269675925925922</c:v>
                </c:pt>
                <c:pt idx="3503">
                  <c:v>0.57270833333333326</c:v>
                </c:pt>
                <c:pt idx="3504">
                  <c:v>0.57270833333333326</c:v>
                </c:pt>
                <c:pt idx="3505">
                  <c:v>0.57271990740740741</c:v>
                </c:pt>
                <c:pt idx="3506">
                  <c:v>0.57271990740740741</c:v>
                </c:pt>
                <c:pt idx="3507">
                  <c:v>0.57273148148148145</c:v>
                </c:pt>
                <c:pt idx="3508">
                  <c:v>0.57273148148148145</c:v>
                </c:pt>
                <c:pt idx="3509">
                  <c:v>0.5727430555555556</c:v>
                </c:pt>
                <c:pt idx="3510">
                  <c:v>0.5727430555555556</c:v>
                </c:pt>
                <c:pt idx="3511">
                  <c:v>0.5727430555555556</c:v>
                </c:pt>
                <c:pt idx="3512">
                  <c:v>0.57275462962962964</c:v>
                </c:pt>
                <c:pt idx="3513">
                  <c:v>0.57275462962962964</c:v>
                </c:pt>
                <c:pt idx="3514">
                  <c:v>0.57276620370370368</c:v>
                </c:pt>
                <c:pt idx="3515">
                  <c:v>0.57277777777777772</c:v>
                </c:pt>
                <c:pt idx="3516">
                  <c:v>0.57277777777777772</c:v>
                </c:pt>
                <c:pt idx="3517">
                  <c:v>0.57278935185185187</c:v>
                </c:pt>
                <c:pt idx="3518">
                  <c:v>0.57278935185185187</c:v>
                </c:pt>
                <c:pt idx="3519">
                  <c:v>0.57278935185185187</c:v>
                </c:pt>
                <c:pt idx="3520">
                  <c:v>0.57280092592592591</c:v>
                </c:pt>
                <c:pt idx="3521">
                  <c:v>0.57281250000000006</c:v>
                </c:pt>
                <c:pt idx="3522">
                  <c:v>0.57281250000000006</c:v>
                </c:pt>
                <c:pt idx="3523">
                  <c:v>0.5728240740740741</c:v>
                </c:pt>
                <c:pt idx="3524">
                  <c:v>0.5728240740740741</c:v>
                </c:pt>
                <c:pt idx="3525">
                  <c:v>0.57283564814814814</c:v>
                </c:pt>
                <c:pt idx="3526">
                  <c:v>0.57283564814814814</c:v>
                </c:pt>
                <c:pt idx="3527">
                  <c:v>0.57283564814814814</c:v>
                </c:pt>
                <c:pt idx="3528">
                  <c:v>0.57284722222222217</c:v>
                </c:pt>
                <c:pt idx="3529">
                  <c:v>0.57284722222222217</c:v>
                </c:pt>
                <c:pt idx="3530">
                  <c:v>0.57284722222222217</c:v>
                </c:pt>
                <c:pt idx="3531">
                  <c:v>0.57284722222222217</c:v>
                </c:pt>
                <c:pt idx="3532">
                  <c:v>0.57284722222222217</c:v>
                </c:pt>
                <c:pt idx="3533">
                  <c:v>0.57284722222222217</c:v>
                </c:pt>
                <c:pt idx="3534">
                  <c:v>0.57285879629629632</c:v>
                </c:pt>
                <c:pt idx="3535">
                  <c:v>0.57285879629629632</c:v>
                </c:pt>
                <c:pt idx="3536">
                  <c:v>0.57285879629629632</c:v>
                </c:pt>
                <c:pt idx="3537">
                  <c:v>0.57285879629629632</c:v>
                </c:pt>
                <c:pt idx="3538">
                  <c:v>0.57285879629629632</c:v>
                </c:pt>
                <c:pt idx="3539">
                  <c:v>0.57285879629629632</c:v>
                </c:pt>
                <c:pt idx="3540">
                  <c:v>0.57284722222222217</c:v>
                </c:pt>
                <c:pt idx="3541">
                  <c:v>0.57284722222222217</c:v>
                </c:pt>
                <c:pt idx="3542">
                  <c:v>0.57284722222222217</c:v>
                </c:pt>
                <c:pt idx="3543">
                  <c:v>0.57284722222222217</c:v>
                </c:pt>
                <c:pt idx="3544">
                  <c:v>0.57284722222222217</c:v>
                </c:pt>
                <c:pt idx="3545">
                  <c:v>0.57284722222222217</c:v>
                </c:pt>
                <c:pt idx="3546">
                  <c:v>0.57283564814814814</c:v>
                </c:pt>
                <c:pt idx="3547">
                  <c:v>0.57283564814814814</c:v>
                </c:pt>
                <c:pt idx="3548">
                  <c:v>0.57283564814814814</c:v>
                </c:pt>
                <c:pt idx="3549">
                  <c:v>0.5728240740740741</c:v>
                </c:pt>
                <c:pt idx="3550">
                  <c:v>0.5728240740740741</c:v>
                </c:pt>
                <c:pt idx="3551">
                  <c:v>0.57281250000000006</c:v>
                </c:pt>
                <c:pt idx="3552">
                  <c:v>0.57281250000000006</c:v>
                </c:pt>
                <c:pt idx="3553">
                  <c:v>0.57280092592592591</c:v>
                </c:pt>
                <c:pt idx="3554">
                  <c:v>0.57278935185185187</c:v>
                </c:pt>
                <c:pt idx="3555">
                  <c:v>0.57278935185185187</c:v>
                </c:pt>
                <c:pt idx="3556">
                  <c:v>0.57278935185185187</c:v>
                </c:pt>
                <c:pt idx="3557">
                  <c:v>0.57278935185185187</c:v>
                </c:pt>
                <c:pt idx="3558">
                  <c:v>0.57277777777777772</c:v>
                </c:pt>
                <c:pt idx="3559">
                  <c:v>0.57277777777777772</c:v>
                </c:pt>
                <c:pt idx="3560">
                  <c:v>0.57276620370370368</c:v>
                </c:pt>
                <c:pt idx="3561">
                  <c:v>0.57276620370370368</c:v>
                </c:pt>
                <c:pt idx="3562">
                  <c:v>0.57275462962962964</c:v>
                </c:pt>
                <c:pt idx="3563">
                  <c:v>0.5727430555555556</c:v>
                </c:pt>
                <c:pt idx="3564">
                  <c:v>0.5727430555555556</c:v>
                </c:pt>
                <c:pt idx="3565">
                  <c:v>0.5727430555555556</c:v>
                </c:pt>
                <c:pt idx="3566">
                  <c:v>0.5727430555555556</c:v>
                </c:pt>
                <c:pt idx="3567">
                  <c:v>0.57273148148148145</c:v>
                </c:pt>
                <c:pt idx="3568">
                  <c:v>0.57273148148148145</c:v>
                </c:pt>
                <c:pt idx="3569">
                  <c:v>0.57273148148148145</c:v>
                </c:pt>
                <c:pt idx="3570">
                  <c:v>0.57273148148148145</c:v>
                </c:pt>
                <c:pt idx="3571">
                  <c:v>0.57271990740740741</c:v>
                </c:pt>
                <c:pt idx="3572">
                  <c:v>0.57271990740740741</c:v>
                </c:pt>
                <c:pt idx="3573">
                  <c:v>0.57271990740740741</c:v>
                </c:pt>
                <c:pt idx="3574">
                  <c:v>0.57270833333333326</c:v>
                </c:pt>
                <c:pt idx="3575">
                  <c:v>0.57270833333333326</c:v>
                </c:pt>
                <c:pt idx="3576">
                  <c:v>0.57270833333333326</c:v>
                </c:pt>
                <c:pt idx="3577">
                  <c:v>0.57269675925925922</c:v>
                </c:pt>
                <c:pt idx="3578">
                  <c:v>0.57269675925925922</c:v>
                </c:pt>
                <c:pt idx="3579">
                  <c:v>0.57269675925925922</c:v>
                </c:pt>
                <c:pt idx="3580">
                  <c:v>0.57268518518518519</c:v>
                </c:pt>
                <c:pt idx="3581">
                  <c:v>0.57268518518518519</c:v>
                </c:pt>
                <c:pt idx="3582">
                  <c:v>0.57268518518518519</c:v>
                </c:pt>
                <c:pt idx="3583">
                  <c:v>0.57267361111111115</c:v>
                </c:pt>
                <c:pt idx="3584">
                  <c:v>0.57267361111111115</c:v>
                </c:pt>
                <c:pt idx="3585">
                  <c:v>0.57267361111111115</c:v>
                </c:pt>
                <c:pt idx="3586">
                  <c:v>0.57267361111111115</c:v>
                </c:pt>
                <c:pt idx="3587">
                  <c:v>0.57266203703703711</c:v>
                </c:pt>
                <c:pt idx="3588">
                  <c:v>0.57266203703703711</c:v>
                </c:pt>
                <c:pt idx="3589">
                  <c:v>0.57266203703703711</c:v>
                </c:pt>
                <c:pt idx="3590">
                  <c:v>0.57265046296296296</c:v>
                </c:pt>
                <c:pt idx="3591">
                  <c:v>0.57265046296296296</c:v>
                </c:pt>
                <c:pt idx="3592">
                  <c:v>0.57265046296296296</c:v>
                </c:pt>
                <c:pt idx="3593">
                  <c:v>0.57263888888888892</c:v>
                </c:pt>
                <c:pt idx="3594">
                  <c:v>0.57263888888888892</c:v>
                </c:pt>
                <c:pt idx="3595">
                  <c:v>0.57263888888888892</c:v>
                </c:pt>
                <c:pt idx="3596">
                  <c:v>0.57262731481481477</c:v>
                </c:pt>
                <c:pt idx="3597">
                  <c:v>0.57262731481481477</c:v>
                </c:pt>
                <c:pt idx="3598">
                  <c:v>0.57262731481481477</c:v>
                </c:pt>
                <c:pt idx="3599">
                  <c:v>0.57262731481481477</c:v>
                </c:pt>
                <c:pt idx="3600">
                  <c:v>0.57261574074074073</c:v>
                </c:pt>
                <c:pt idx="3601">
                  <c:v>0.57261574074074073</c:v>
                </c:pt>
                <c:pt idx="3602">
                  <c:v>0.57261574074074073</c:v>
                </c:pt>
                <c:pt idx="3603">
                  <c:v>0.57261574074074073</c:v>
                </c:pt>
                <c:pt idx="3604">
                  <c:v>0.57261574074074073</c:v>
                </c:pt>
                <c:pt idx="3605">
                  <c:v>0.57260416666666669</c:v>
                </c:pt>
                <c:pt idx="3606">
                  <c:v>0.57260416666666669</c:v>
                </c:pt>
                <c:pt idx="3607">
                  <c:v>0.57260416666666669</c:v>
                </c:pt>
                <c:pt idx="3608">
                  <c:v>0.57259259259259265</c:v>
                </c:pt>
                <c:pt idx="3609">
                  <c:v>0.57259259259259265</c:v>
                </c:pt>
                <c:pt idx="3610">
                  <c:v>0.57259259259259265</c:v>
                </c:pt>
                <c:pt idx="3611">
                  <c:v>0.5725810185185185</c:v>
                </c:pt>
                <c:pt idx="3612">
                  <c:v>0.5725810185185185</c:v>
                </c:pt>
                <c:pt idx="3613">
                  <c:v>0.5725810185185185</c:v>
                </c:pt>
                <c:pt idx="3614">
                  <c:v>0.5725810185185185</c:v>
                </c:pt>
                <c:pt idx="3615">
                  <c:v>0.5725810185185185</c:v>
                </c:pt>
                <c:pt idx="3616">
                  <c:v>0.57256944444444446</c:v>
                </c:pt>
                <c:pt idx="3617">
                  <c:v>0.57256944444444446</c:v>
                </c:pt>
                <c:pt idx="3618">
                  <c:v>0.57256944444444446</c:v>
                </c:pt>
                <c:pt idx="3619">
                  <c:v>0.57256944444444446</c:v>
                </c:pt>
                <c:pt idx="3620">
                  <c:v>0.57255787037037031</c:v>
                </c:pt>
                <c:pt idx="3621">
                  <c:v>0.57255787037037031</c:v>
                </c:pt>
                <c:pt idx="3622">
                  <c:v>0.57255787037037031</c:v>
                </c:pt>
                <c:pt idx="3623">
                  <c:v>0.57255787037037031</c:v>
                </c:pt>
                <c:pt idx="3624">
                  <c:v>0.57254629629629628</c:v>
                </c:pt>
                <c:pt idx="3625">
                  <c:v>0.57254629629629628</c:v>
                </c:pt>
                <c:pt idx="3626">
                  <c:v>0.57254629629629628</c:v>
                </c:pt>
                <c:pt idx="3627">
                  <c:v>0.57254629629629628</c:v>
                </c:pt>
                <c:pt idx="3628">
                  <c:v>0.57253472222222224</c:v>
                </c:pt>
                <c:pt idx="3629">
                  <c:v>0.57253472222222224</c:v>
                </c:pt>
                <c:pt idx="3630">
                  <c:v>0.57253472222222224</c:v>
                </c:pt>
                <c:pt idx="3631">
                  <c:v>0.57253472222222224</c:v>
                </c:pt>
                <c:pt idx="3632">
                  <c:v>0.5725231481481482</c:v>
                </c:pt>
                <c:pt idx="3633">
                  <c:v>0.5725231481481482</c:v>
                </c:pt>
                <c:pt idx="3634">
                  <c:v>0.5725231481481482</c:v>
                </c:pt>
                <c:pt idx="3635">
                  <c:v>0.5725231481481482</c:v>
                </c:pt>
                <c:pt idx="3636">
                  <c:v>0.57251157407407405</c:v>
                </c:pt>
                <c:pt idx="3637">
                  <c:v>0.57251157407407405</c:v>
                </c:pt>
                <c:pt idx="3638">
                  <c:v>0.57251157407407405</c:v>
                </c:pt>
                <c:pt idx="3639">
                  <c:v>0.57251157407407405</c:v>
                </c:pt>
                <c:pt idx="3640">
                  <c:v>0.57251157407407405</c:v>
                </c:pt>
                <c:pt idx="3641">
                  <c:v>0.57250000000000001</c:v>
                </c:pt>
                <c:pt idx="3642">
                  <c:v>0.57250000000000001</c:v>
                </c:pt>
                <c:pt idx="3643">
                  <c:v>0.57250000000000001</c:v>
                </c:pt>
                <c:pt idx="3644">
                  <c:v>0.57250000000000001</c:v>
                </c:pt>
                <c:pt idx="3645">
                  <c:v>0.57250000000000001</c:v>
                </c:pt>
                <c:pt idx="3646">
                  <c:v>0.57248842592592586</c:v>
                </c:pt>
                <c:pt idx="3647">
                  <c:v>0.57248842592592586</c:v>
                </c:pt>
                <c:pt idx="3648">
                  <c:v>0.57248842592592586</c:v>
                </c:pt>
                <c:pt idx="3649">
                  <c:v>0.57248842592592586</c:v>
                </c:pt>
                <c:pt idx="3650">
                  <c:v>0.57247685185185182</c:v>
                </c:pt>
                <c:pt idx="3651">
                  <c:v>0.57247685185185182</c:v>
                </c:pt>
                <c:pt idx="3652">
                  <c:v>0.57247685185185182</c:v>
                </c:pt>
                <c:pt idx="3653">
                  <c:v>0.57247685185185182</c:v>
                </c:pt>
                <c:pt idx="3654">
                  <c:v>0.57247685185185182</c:v>
                </c:pt>
                <c:pt idx="3655">
                  <c:v>0.57246527777777778</c:v>
                </c:pt>
                <c:pt idx="3656">
                  <c:v>0.57246527777777778</c:v>
                </c:pt>
                <c:pt idx="3657">
                  <c:v>0.57246527777777778</c:v>
                </c:pt>
                <c:pt idx="3658">
                  <c:v>0.57246527777777778</c:v>
                </c:pt>
                <c:pt idx="3659">
                  <c:v>0.57246527777777778</c:v>
                </c:pt>
                <c:pt idx="3660">
                  <c:v>0.57246527777777778</c:v>
                </c:pt>
                <c:pt idx="3661">
                  <c:v>0.57245370370370374</c:v>
                </c:pt>
                <c:pt idx="3662">
                  <c:v>0.57245370370370374</c:v>
                </c:pt>
                <c:pt idx="3663">
                  <c:v>0.57245370370370374</c:v>
                </c:pt>
                <c:pt idx="3664">
                  <c:v>0.57245370370370374</c:v>
                </c:pt>
                <c:pt idx="3665">
                  <c:v>0.5724421296296297</c:v>
                </c:pt>
                <c:pt idx="3666">
                  <c:v>0.5724421296296297</c:v>
                </c:pt>
                <c:pt idx="3667">
                  <c:v>0.5724421296296297</c:v>
                </c:pt>
                <c:pt idx="3668">
                  <c:v>0.5724421296296297</c:v>
                </c:pt>
                <c:pt idx="3669">
                  <c:v>0.5724421296296297</c:v>
                </c:pt>
                <c:pt idx="3670">
                  <c:v>0.5724421296296297</c:v>
                </c:pt>
                <c:pt idx="3671">
                  <c:v>0.57243055555555555</c:v>
                </c:pt>
                <c:pt idx="3672">
                  <c:v>0.57243055555555555</c:v>
                </c:pt>
                <c:pt idx="3673">
                  <c:v>0.57243055555555555</c:v>
                </c:pt>
                <c:pt idx="3674">
                  <c:v>0.57243055555555555</c:v>
                </c:pt>
                <c:pt idx="3675">
                  <c:v>0.57243055555555555</c:v>
                </c:pt>
                <c:pt idx="3676">
                  <c:v>0.57243055555555555</c:v>
                </c:pt>
                <c:pt idx="3677">
                  <c:v>0.57241898148148151</c:v>
                </c:pt>
                <c:pt idx="3678">
                  <c:v>0.57241898148148151</c:v>
                </c:pt>
                <c:pt idx="3679">
                  <c:v>0.57241898148148151</c:v>
                </c:pt>
                <c:pt idx="3680">
                  <c:v>0.57241898148148151</c:v>
                </c:pt>
                <c:pt idx="3681">
                  <c:v>0.57241898148148151</c:v>
                </c:pt>
                <c:pt idx="3682">
                  <c:v>0.57241898148148151</c:v>
                </c:pt>
                <c:pt idx="3683">
                  <c:v>0.57241898148148151</c:v>
                </c:pt>
                <c:pt idx="3684">
                  <c:v>0.57240740740740736</c:v>
                </c:pt>
                <c:pt idx="3685">
                  <c:v>0.57240740740740736</c:v>
                </c:pt>
                <c:pt idx="3686">
                  <c:v>0.57240740740740736</c:v>
                </c:pt>
                <c:pt idx="3687">
                  <c:v>0.57240740740740736</c:v>
                </c:pt>
                <c:pt idx="3688">
                  <c:v>0.57240740740740736</c:v>
                </c:pt>
                <c:pt idx="3689">
                  <c:v>0.57240740740740736</c:v>
                </c:pt>
                <c:pt idx="3690">
                  <c:v>0.57240740740740736</c:v>
                </c:pt>
                <c:pt idx="3691">
                  <c:v>0.57239583333333333</c:v>
                </c:pt>
                <c:pt idx="3692">
                  <c:v>0.57239583333333333</c:v>
                </c:pt>
                <c:pt idx="3693">
                  <c:v>0.57239583333333333</c:v>
                </c:pt>
                <c:pt idx="3694">
                  <c:v>0.57239583333333333</c:v>
                </c:pt>
                <c:pt idx="3695">
                  <c:v>0.57239583333333333</c:v>
                </c:pt>
                <c:pt idx="3696">
                  <c:v>0.57239583333333333</c:v>
                </c:pt>
                <c:pt idx="3697">
                  <c:v>0.57239583333333333</c:v>
                </c:pt>
                <c:pt idx="3698">
                  <c:v>0.57239583333333333</c:v>
                </c:pt>
                <c:pt idx="3699">
                  <c:v>0.57239583333333333</c:v>
                </c:pt>
                <c:pt idx="3700">
                  <c:v>0.57238425925925929</c:v>
                </c:pt>
                <c:pt idx="3701">
                  <c:v>0.57238425925925929</c:v>
                </c:pt>
                <c:pt idx="3702">
                  <c:v>0.57238425925925929</c:v>
                </c:pt>
                <c:pt idx="3703">
                  <c:v>0.57238425925925929</c:v>
                </c:pt>
                <c:pt idx="3704">
                  <c:v>0.57238425925925929</c:v>
                </c:pt>
                <c:pt idx="3705">
                  <c:v>0.57238425925925929</c:v>
                </c:pt>
                <c:pt idx="3706">
                  <c:v>0.57238425925925929</c:v>
                </c:pt>
                <c:pt idx="3707">
                  <c:v>0.57238425925925929</c:v>
                </c:pt>
                <c:pt idx="3708">
                  <c:v>0.57238425925925929</c:v>
                </c:pt>
                <c:pt idx="3709">
                  <c:v>0.57238425925925929</c:v>
                </c:pt>
                <c:pt idx="3710">
                  <c:v>0.57238425925925929</c:v>
                </c:pt>
                <c:pt idx="3711">
                  <c:v>0.57238425925925929</c:v>
                </c:pt>
                <c:pt idx="3712">
                  <c:v>0.57238425925925929</c:v>
                </c:pt>
                <c:pt idx="3713">
                  <c:v>0.57238425925925929</c:v>
                </c:pt>
                <c:pt idx="3714">
                  <c:v>0.57238425925925929</c:v>
                </c:pt>
                <c:pt idx="3715">
                  <c:v>0.57237268518518525</c:v>
                </c:pt>
                <c:pt idx="3716">
                  <c:v>0.57237268518518525</c:v>
                </c:pt>
                <c:pt idx="3717">
                  <c:v>0.57237268518518525</c:v>
                </c:pt>
                <c:pt idx="3718">
                  <c:v>0.57237268518518525</c:v>
                </c:pt>
                <c:pt idx="3719">
                  <c:v>0.57237268518518525</c:v>
                </c:pt>
                <c:pt idx="3720">
                  <c:v>0.57237268518518525</c:v>
                </c:pt>
                <c:pt idx="3721">
                  <c:v>0.57237268518518525</c:v>
                </c:pt>
                <c:pt idx="3722">
                  <c:v>0.57237268518518525</c:v>
                </c:pt>
                <c:pt idx="3723">
                  <c:v>0.57237268518518525</c:v>
                </c:pt>
                <c:pt idx="3724">
                  <c:v>0.57238425925925929</c:v>
                </c:pt>
                <c:pt idx="3725">
                  <c:v>0.57237268518518525</c:v>
                </c:pt>
                <c:pt idx="3726">
                  <c:v>0.57237268518518525</c:v>
                </c:pt>
                <c:pt idx="3727">
                  <c:v>0.57237268518518525</c:v>
                </c:pt>
                <c:pt idx="3728">
                  <c:v>0.57237268518518525</c:v>
                </c:pt>
                <c:pt idx="3729">
                  <c:v>0.57237268518518525</c:v>
                </c:pt>
                <c:pt idx="3730">
                  <c:v>0.57237268518518525</c:v>
                </c:pt>
                <c:pt idx="3731">
                  <c:v>0.57237268518518525</c:v>
                </c:pt>
                <c:pt idx="3732">
                  <c:v>0.57237268518518525</c:v>
                </c:pt>
                <c:pt idx="3733">
                  <c:v>0.57237268518518525</c:v>
                </c:pt>
                <c:pt idx="3734">
                  <c:v>0.57237268518518525</c:v>
                </c:pt>
                <c:pt idx="3735">
                  <c:v>0.57237268518518525</c:v>
                </c:pt>
                <c:pt idx="3736">
                  <c:v>0.57237268518518525</c:v>
                </c:pt>
                <c:pt idx="3737">
                  <c:v>0.57237268518518525</c:v>
                </c:pt>
                <c:pt idx="3738">
                  <c:v>0.57238425925925929</c:v>
                </c:pt>
                <c:pt idx="3739">
                  <c:v>0.57238425925925929</c:v>
                </c:pt>
                <c:pt idx="3740">
                  <c:v>0.57238425925925929</c:v>
                </c:pt>
                <c:pt idx="3741">
                  <c:v>0.57238425925925929</c:v>
                </c:pt>
                <c:pt idx="3742">
                  <c:v>0.57238425925925929</c:v>
                </c:pt>
                <c:pt idx="3743">
                  <c:v>0.57238425925925929</c:v>
                </c:pt>
                <c:pt idx="3744">
                  <c:v>0.57238425925925929</c:v>
                </c:pt>
                <c:pt idx="3745">
                  <c:v>0.57238425925925929</c:v>
                </c:pt>
                <c:pt idx="3746">
                  <c:v>0.57238425925925929</c:v>
                </c:pt>
                <c:pt idx="3747">
                  <c:v>0.57238425925925929</c:v>
                </c:pt>
                <c:pt idx="3748">
                  <c:v>0.57238425925925929</c:v>
                </c:pt>
                <c:pt idx="3749">
                  <c:v>0.57238425925925929</c:v>
                </c:pt>
                <c:pt idx="3750">
                  <c:v>0.57238425925925929</c:v>
                </c:pt>
                <c:pt idx="3751">
                  <c:v>0.57239583333333333</c:v>
                </c:pt>
                <c:pt idx="3752">
                  <c:v>0.57239583333333333</c:v>
                </c:pt>
                <c:pt idx="3753">
                  <c:v>0.57239583333333333</c:v>
                </c:pt>
                <c:pt idx="3754">
                  <c:v>0.57239583333333333</c:v>
                </c:pt>
                <c:pt idx="3755">
                  <c:v>0.57239583333333333</c:v>
                </c:pt>
                <c:pt idx="3756">
                  <c:v>0.57239583333333333</c:v>
                </c:pt>
                <c:pt idx="3757">
                  <c:v>0.57239583333333333</c:v>
                </c:pt>
                <c:pt idx="3758">
                  <c:v>0.57240740740740736</c:v>
                </c:pt>
                <c:pt idx="3759">
                  <c:v>0.57240740740740736</c:v>
                </c:pt>
                <c:pt idx="3760">
                  <c:v>0.57240740740740736</c:v>
                </c:pt>
                <c:pt idx="3761">
                  <c:v>0.57240740740740736</c:v>
                </c:pt>
                <c:pt idx="3762">
                  <c:v>0.57240740740740736</c:v>
                </c:pt>
                <c:pt idx="3763">
                  <c:v>0.57240740740740736</c:v>
                </c:pt>
                <c:pt idx="3764">
                  <c:v>0.57240740740740736</c:v>
                </c:pt>
                <c:pt idx="3765">
                  <c:v>0.57241898148148151</c:v>
                </c:pt>
                <c:pt idx="3766">
                  <c:v>0.57241898148148151</c:v>
                </c:pt>
                <c:pt idx="3767">
                  <c:v>0.57241898148148151</c:v>
                </c:pt>
                <c:pt idx="3768">
                  <c:v>0.57241898148148151</c:v>
                </c:pt>
                <c:pt idx="3769">
                  <c:v>0.57241898148148151</c:v>
                </c:pt>
                <c:pt idx="3770">
                  <c:v>0.57243055555555555</c:v>
                </c:pt>
                <c:pt idx="3771">
                  <c:v>0.57243055555555555</c:v>
                </c:pt>
                <c:pt idx="3772">
                  <c:v>0.57243055555555555</c:v>
                </c:pt>
                <c:pt idx="3773">
                  <c:v>0.57243055555555555</c:v>
                </c:pt>
                <c:pt idx="3774">
                  <c:v>0.5724421296296297</c:v>
                </c:pt>
                <c:pt idx="3775">
                  <c:v>0.5724421296296297</c:v>
                </c:pt>
                <c:pt idx="3776">
                  <c:v>0.5724421296296297</c:v>
                </c:pt>
                <c:pt idx="3777">
                  <c:v>0.5724421296296297</c:v>
                </c:pt>
                <c:pt idx="3778">
                  <c:v>0.5724421296296297</c:v>
                </c:pt>
                <c:pt idx="3779">
                  <c:v>0.5724421296296297</c:v>
                </c:pt>
                <c:pt idx="3780">
                  <c:v>0.57245370370370374</c:v>
                </c:pt>
                <c:pt idx="3781">
                  <c:v>0.57245370370370374</c:v>
                </c:pt>
                <c:pt idx="3782">
                  <c:v>0.57245370370370374</c:v>
                </c:pt>
                <c:pt idx="3783">
                  <c:v>0.57245370370370374</c:v>
                </c:pt>
                <c:pt idx="3784">
                  <c:v>0.57246527777777778</c:v>
                </c:pt>
                <c:pt idx="3785">
                  <c:v>0.57246527777777778</c:v>
                </c:pt>
                <c:pt idx="3786">
                  <c:v>0.57246527777777778</c:v>
                </c:pt>
                <c:pt idx="3787">
                  <c:v>0.57246527777777778</c:v>
                </c:pt>
                <c:pt idx="3788">
                  <c:v>0.57247685185185182</c:v>
                </c:pt>
                <c:pt idx="3789">
                  <c:v>0.57247685185185182</c:v>
                </c:pt>
                <c:pt idx="3790">
                  <c:v>0.57247685185185182</c:v>
                </c:pt>
                <c:pt idx="3791">
                  <c:v>0.57247685185185182</c:v>
                </c:pt>
                <c:pt idx="3792">
                  <c:v>0.57248842592592586</c:v>
                </c:pt>
                <c:pt idx="3793">
                  <c:v>0.57248842592592586</c:v>
                </c:pt>
                <c:pt idx="3794">
                  <c:v>0.57248842592592586</c:v>
                </c:pt>
                <c:pt idx="3795">
                  <c:v>0.57250000000000001</c:v>
                </c:pt>
                <c:pt idx="3796">
                  <c:v>0.57250000000000001</c:v>
                </c:pt>
                <c:pt idx="3797">
                  <c:v>0.57250000000000001</c:v>
                </c:pt>
                <c:pt idx="3798">
                  <c:v>0.57251157407407405</c:v>
                </c:pt>
                <c:pt idx="3799">
                  <c:v>0.57251157407407405</c:v>
                </c:pt>
                <c:pt idx="3800">
                  <c:v>0.57251157407407405</c:v>
                </c:pt>
                <c:pt idx="3801">
                  <c:v>0.57251157407407405</c:v>
                </c:pt>
                <c:pt idx="3802">
                  <c:v>0.5725231481481482</c:v>
                </c:pt>
                <c:pt idx="3803">
                  <c:v>0.5725231481481482</c:v>
                </c:pt>
                <c:pt idx="3804">
                  <c:v>0.5725231481481482</c:v>
                </c:pt>
                <c:pt idx="3805">
                  <c:v>0.57253472222222224</c:v>
                </c:pt>
                <c:pt idx="3806">
                  <c:v>0.57253472222222224</c:v>
                </c:pt>
                <c:pt idx="3807">
                  <c:v>0.57253472222222224</c:v>
                </c:pt>
                <c:pt idx="3808">
                  <c:v>0.57254629629629628</c:v>
                </c:pt>
                <c:pt idx="3809">
                  <c:v>0.57254629629629628</c:v>
                </c:pt>
                <c:pt idx="3810">
                  <c:v>0.57254629629629628</c:v>
                </c:pt>
                <c:pt idx="3811">
                  <c:v>0.57255787037037031</c:v>
                </c:pt>
                <c:pt idx="3812">
                  <c:v>0.57255787037037031</c:v>
                </c:pt>
                <c:pt idx="3813">
                  <c:v>0.57255787037037031</c:v>
                </c:pt>
                <c:pt idx="3814">
                  <c:v>0.57256944444444446</c:v>
                </c:pt>
                <c:pt idx="3815">
                  <c:v>0.57256944444444446</c:v>
                </c:pt>
                <c:pt idx="3816">
                  <c:v>0.5725810185185185</c:v>
                </c:pt>
                <c:pt idx="3817">
                  <c:v>0.5725810185185185</c:v>
                </c:pt>
                <c:pt idx="3818">
                  <c:v>0.5725810185185185</c:v>
                </c:pt>
                <c:pt idx="3819">
                  <c:v>0.57259259259259265</c:v>
                </c:pt>
                <c:pt idx="3820">
                  <c:v>0.57259259259259265</c:v>
                </c:pt>
                <c:pt idx="3821">
                  <c:v>0.57259259259259265</c:v>
                </c:pt>
                <c:pt idx="3822">
                  <c:v>0.57260416666666669</c:v>
                </c:pt>
                <c:pt idx="3823">
                  <c:v>0.57260416666666669</c:v>
                </c:pt>
                <c:pt idx="3824">
                  <c:v>0.57261574074074073</c:v>
                </c:pt>
                <c:pt idx="3825">
                  <c:v>0.57261574074074073</c:v>
                </c:pt>
                <c:pt idx="3826">
                  <c:v>0.57261574074074073</c:v>
                </c:pt>
                <c:pt idx="3827">
                  <c:v>0.57262731481481477</c:v>
                </c:pt>
                <c:pt idx="3828">
                  <c:v>0.57263888888888892</c:v>
                </c:pt>
                <c:pt idx="3829">
                  <c:v>0.57263888888888892</c:v>
                </c:pt>
                <c:pt idx="3830">
                  <c:v>0.57265046296296296</c:v>
                </c:pt>
                <c:pt idx="3831">
                  <c:v>0.57265046296296296</c:v>
                </c:pt>
                <c:pt idx="3832">
                  <c:v>0.57265046296296296</c:v>
                </c:pt>
                <c:pt idx="3833">
                  <c:v>0.57265046296296296</c:v>
                </c:pt>
                <c:pt idx="3834">
                  <c:v>0.57266203703703711</c:v>
                </c:pt>
                <c:pt idx="3835">
                  <c:v>0.57266203703703711</c:v>
                </c:pt>
                <c:pt idx="3836">
                  <c:v>0.57266203703703711</c:v>
                </c:pt>
                <c:pt idx="3837">
                  <c:v>0.57267361111111115</c:v>
                </c:pt>
                <c:pt idx="3838">
                  <c:v>0.57267361111111115</c:v>
                </c:pt>
                <c:pt idx="3839">
                  <c:v>0.57268518518518519</c:v>
                </c:pt>
                <c:pt idx="3840">
                  <c:v>0.57268518518518519</c:v>
                </c:pt>
                <c:pt idx="3841">
                  <c:v>0.57269675925925922</c:v>
                </c:pt>
                <c:pt idx="3842">
                  <c:v>0.57269675925925922</c:v>
                </c:pt>
                <c:pt idx="3843">
                  <c:v>0.57270833333333326</c:v>
                </c:pt>
                <c:pt idx="3844">
                  <c:v>0.57270833333333326</c:v>
                </c:pt>
                <c:pt idx="3845">
                  <c:v>0.57271990740740741</c:v>
                </c:pt>
                <c:pt idx="3846">
                  <c:v>0.57271990740740741</c:v>
                </c:pt>
                <c:pt idx="3847">
                  <c:v>0.57271990740740741</c:v>
                </c:pt>
                <c:pt idx="3848">
                  <c:v>0.57273148148148145</c:v>
                </c:pt>
                <c:pt idx="3849">
                  <c:v>0.57273148148148145</c:v>
                </c:pt>
                <c:pt idx="3850">
                  <c:v>0.5727430555555556</c:v>
                </c:pt>
                <c:pt idx="3851">
                  <c:v>0.5727430555555556</c:v>
                </c:pt>
                <c:pt idx="3852">
                  <c:v>0.57275462962962964</c:v>
                </c:pt>
                <c:pt idx="3853">
                  <c:v>0.57275462962962964</c:v>
                </c:pt>
                <c:pt idx="3854">
                  <c:v>0.57276620370370368</c:v>
                </c:pt>
                <c:pt idx="3855">
                  <c:v>0.57276620370370368</c:v>
                </c:pt>
                <c:pt idx="3856">
                  <c:v>0.57277777777777772</c:v>
                </c:pt>
                <c:pt idx="3857">
                  <c:v>0.57277777777777772</c:v>
                </c:pt>
                <c:pt idx="3858">
                  <c:v>0.57278935185185187</c:v>
                </c:pt>
                <c:pt idx="3859">
                  <c:v>0.57278935185185187</c:v>
                </c:pt>
                <c:pt idx="3860">
                  <c:v>0.57280092592592591</c:v>
                </c:pt>
                <c:pt idx="3861">
                  <c:v>0.57280092592592591</c:v>
                </c:pt>
                <c:pt idx="3862">
                  <c:v>0.57281250000000006</c:v>
                </c:pt>
                <c:pt idx="3863">
                  <c:v>0.57281250000000006</c:v>
                </c:pt>
                <c:pt idx="3864">
                  <c:v>0.5728240740740741</c:v>
                </c:pt>
                <c:pt idx="3865">
                  <c:v>0.5728240740740741</c:v>
                </c:pt>
                <c:pt idx="3866">
                  <c:v>0.57283564814814814</c:v>
                </c:pt>
                <c:pt idx="3867">
                  <c:v>0.57283564814814814</c:v>
                </c:pt>
                <c:pt idx="3868">
                  <c:v>0.57284722222222217</c:v>
                </c:pt>
                <c:pt idx="3869">
                  <c:v>0.57284722222222217</c:v>
                </c:pt>
                <c:pt idx="3870">
                  <c:v>0.57285879629629632</c:v>
                </c:pt>
                <c:pt idx="3871">
                  <c:v>0.57287037037037036</c:v>
                </c:pt>
                <c:pt idx="3872">
                  <c:v>0.57287037037037036</c:v>
                </c:pt>
                <c:pt idx="3873">
                  <c:v>0.57288194444444451</c:v>
                </c:pt>
                <c:pt idx="3874">
                  <c:v>0.57288194444444451</c:v>
                </c:pt>
                <c:pt idx="3875">
                  <c:v>0.57289351851851855</c:v>
                </c:pt>
                <c:pt idx="3876">
                  <c:v>0.57289351851851855</c:v>
                </c:pt>
                <c:pt idx="3877">
                  <c:v>0.57290509259259259</c:v>
                </c:pt>
                <c:pt idx="3878">
                  <c:v>0.57291666666666663</c:v>
                </c:pt>
                <c:pt idx="3879">
                  <c:v>0.57291666666666663</c:v>
                </c:pt>
                <c:pt idx="3880">
                  <c:v>0.57292824074074067</c:v>
                </c:pt>
                <c:pt idx="3881">
                  <c:v>0.57292824074074067</c:v>
                </c:pt>
                <c:pt idx="3882">
                  <c:v>0.57293981481481482</c:v>
                </c:pt>
                <c:pt idx="3883">
                  <c:v>0.57293981481481482</c:v>
                </c:pt>
                <c:pt idx="3884">
                  <c:v>0.57295138888888886</c:v>
                </c:pt>
                <c:pt idx="3885">
                  <c:v>0.57296296296296301</c:v>
                </c:pt>
                <c:pt idx="3886">
                  <c:v>0.57296296296296301</c:v>
                </c:pt>
                <c:pt idx="3887">
                  <c:v>0.57297453703703705</c:v>
                </c:pt>
                <c:pt idx="3888">
                  <c:v>0.57297453703703705</c:v>
                </c:pt>
                <c:pt idx="3889">
                  <c:v>0.57298611111111108</c:v>
                </c:pt>
                <c:pt idx="3890">
                  <c:v>0.57299768518518512</c:v>
                </c:pt>
                <c:pt idx="3891">
                  <c:v>0.57299768518518512</c:v>
                </c:pt>
                <c:pt idx="3892">
                  <c:v>0.57300925925925927</c:v>
                </c:pt>
                <c:pt idx="3893">
                  <c:v>0.57300925925925927</c:v>
                </c:pt>
                <c:pt idx="3894">
                  <c:v>0.57302083333333331</c:v>
                </c:pt>
                <c:pt idx="3895">
                  <c:v>0.57303240740740746</c:v>
                </c:pt>
                <c:pt idx="3896">
                  <c:v>0.57303240740740746</c:v>
                </c:pt>
                <c:pt idx="3897">
                  <c:v>0.57303240740740746</c:v>
                </c:pt>
                <c:pt idx="3898">
                  <c:v>0.5730439814814815</c:v>
                </c:pt>
                <c:pt idx="3899">
                  <c:v>0.57305555555555554</c:v>
                </c:pt>
                <c:pt idx="3900">
                  <c:v>0.57305555555555554</c:v>
                </c:pt>
                <c:pt idx="3901">
                  <c:v>0.57305555555555554</c:v>
                </c:pt>
                <c:pt idx="3902">
                  <c:v>0.57306712962962958</c:v>
                </c:pt>
                <c:pt idx="3903">
                  <c:v>0.57306712962962958</c:v>
                </c:pt>
                <c:pt idx="3904">
                  <c:v>0.57306712962962958</c:v>
                </c:pt>
                <c:pt idx="3905">
                  <c:v>0.57306712962962958</c:v>
                </c:pt>
                <c:pt idx="3906">
                  <c:v>0.57306712962962958</c:v>
                </c:pt>
                <c:pt idx="3907">
                  <c:v>0.57306712962962958</c:v>
                </c:pt>
                <c:pt idx="3908">
                  <c:v>0.57306712962962958</c:v>
                </c:pt>
                <c:pt idx="3909">
                  <c:v>0.57307870370370373</c:v>
                </c:pt>
                <c:pt idx="3910">
                  <c:v>0.57306712962962958</c:v>
                </c:pt>
                <c:pt idx="3911">
                  <c:v>0.57306712962962958</c:v>
                </c:pt>
                <c:pt idx="3912">
                  <c:v>0.57306712962962958</c:v>
                </c:pt>
                <c:pt idx="3913">
                  <c:v>0.57306712962962958</c:v>
                </c:pt>
                <c:pt idx="3914">
                  <c:v>0.57306712962962958</c:v>
                </c:pt>
                <c:pt idx="3915">
                  <c:v>0.57306712962962958</c:v>
                </c:pt>
                <c:pt idx="3916">
                  <c:v>0.57306712962962958</c:v>
                </c:pt>
                <c:pt idx="3917">
                  <c:v>0.57306712962962958</c:v>
                </c:pt>
                <c:pt idx="3918">
                  <c:v>0.57306712962962958</c:v>
                </c:pt>
                <c:pt idx="3919">
                  <c:v>0.57306712962962958</c:v>
                </c:pt>
                <c:pt idx="3920">
                  <c:v>0.57306712962962958</c:v>
                </c:pt>
                <c:pt idx="3921">
                  <c:v>0.57305555555555554</c:v>
                </c:pt>
                <c:pt idx="3922">
                  <c:v>0.57305555555555554</c:v>
                </c:pt>
                <c:pt idx="3923">
                  <c:v>0.57305555555555554</c:v>
                </c:pt>
                <c:pt idx="3924">
                  <c:v>0.57305555555555554</c:v>
                </c:pt>
                <c:pt idx="3925">
                  <c:v>0.5730439814814815</c:v>
                </c:pt>
                <c:pt idx="3926">
                  <c:v>0.5730439814814815</c:v>
                </c:pt>
                <c:pt idx="3927">
                  <c:v>0.5730439814814815</c:v>
                </c:pt>
                <c:pt idx="3928">
                  <c:v>0.57303240740740746</c:v>
                </c:pt>
                <c:pt idx="3929">
                  <c:v>0.57303240740740746</c:v>
                </c:pt>
                <c:pt idx="3930">
                  <c:v>0.57303240740740746</c:v>
                </c:pt>
                <c:pt idx="3931">
                  <c:v>0.57302083333333331</c:v>
                </c:pt>
                <c:pt idx="3932">
                  <c:v>0.57300925925925927</c:v>
                </c:pt>
                <c:pt idx="3933">
                  <c:v>0.57300925925925927</c:v>
                </c:pt>
                <c:pt idx="3934">
                  <c:v>0.57299768518518512</c:v>
                </c:pt>
                <c:pt idx="3935">
                  <c:v>0.57298611111111108</c:v>
                </c:pt>
                <c:pt idx="3936">
                  <c:v>0.57298611111111108</c:v>
                </c:pt>
                <c:pt idx="3937">
                  <c:v>0.57297453703703705</c:v>
                </c:pt>
                <c:pt idx="3938">
                  <c:v>0.57297453703703705</c:v>
                </c:pt>
                <c:pt idx="3939">
                  <c:v>0.57296296296296301</c:v>
                </c:pt>
                <c:pt idx="3940">
                  <c:v>0.57296296296296301</c:v>
                </c:pt>
                <c:pt idx="3941">
                  <c:v>0.57295138888888886</c:v>
                </c:pt>
                <c:pt idx="3942">
                  <c:v>0.57295138888888886</c:v>
                </c:pt>
                <c:pt idx="3943">
                  <c:v>0.57293981481481482</c:v>
                </c:pt>
                <c:pt idx="3944">
                  <c:v>0.57293981481481482</c:v>
                </c:pt>
                <c:pt idx="3945">
                  <c:v>0.57292824074074067</c:v>
                </c:pt>
                <c:pt idx="3946">
                  <c:v>0.57292824074074067</c:v>
                </c:pt>
                <c:pt idx="3947">
                  <c:v>0.57291666666666663</c:v>
                </c:pt>
                <c:pt idx="3948">
                  <c:v>0.57291666666666663</c:v>
                </c:pt>
                <c:pt idx="3949">
                  <c:v>0.57290509259259259</c:v>
                </c:pt>
                <c:pt idx="3950">
                  <c:v>0.57289351851851855</c:v>
                </c:pt>
                <c:pt idx="3951">
                  <c:v>0.57289351851851855</c:v>
                </c:pt>
                <c:pt idx="3952">
                  <c:v>0.57288194444444451</c:v>
                </c:pt>
                <c:pt idx="3953">
                  <c:v>0.57288194444444451</c:v>
                </c:pt>
                <c:pt idx="3954">
                  <c:v>0.57288194444444451</c:v>
                </c:pt>
                <c:pt idx="3955">
                  <c:v>0.57287037037037036</c:v>
                </c:pt>
                <c:pt idx="3956">
                  <c:v>0.57287037037037036</c:v>
                </c:pt>
                <c:pt idx="3957">
                  <c:v>0.57285879629629632</c:v>
                </c:pt>
                <c:pt idx="3958">
                  <c:v>0.57285879629629632</c:v>
                </c:pt>
                <c:pt idx="3959">
                  <c:v>0.57284722222222217</c:v>
                </c:pt>
                <c:pt idx="3960">
                  <c:v>0.57284722222222217</c:v>
                </c:pt>
                <c:pt idx="3961">
                  <c:v>0.57283564814814814</c:v>
                </c:pt>
                <c:pt idx="3962">
                  <c:v>0.57283564814814814</c:v>
                </c:pt>
                <c:pt idx="3963">
                  <c:v>0.5728240740740741</c:v>
                </c:pt>
                <c:pt idx="3964">
                  <c:v>0.5728240740740741</c:v>
                </c:pt>
                <c:pt idx="3965">
                  <c:v>0.57281250000000006</c:v>
                </c:pt>
                <c:pt idx="3966">
                  <c:v>0.57281250000000006</c:v>
                </c:pt>
                <c:pt idx="3967">
                  <c:v>0.57280092592592591</c:v>
                </c:pt>
                <c:pt idx="3968">
                  <c:v>0.57280092592592591</c:v>
                </c:pt>
                <c:pt idx="3969">
                  <c:v>0.57278935185185187</c:v>
                </c:pt>
                <c:pt idx="3970">
                  <c:v>0.57278935185185187</c:v>
                </c:pt>
                <c:pt idx="3971">
                  <c:v>0.57278935185185187</c:v>
                </c:pt>
                <c:pt idx="3972">
                  <c:v>0.57277777777777772</c:v>
                </c:pt>
                <c:pt idx="3973">
                  <c:v>0.57277777777777772</c:v>
                </c:pt>
                <c:pt idx="3974">
                  <c:v>0.57276620370370368</c:v>
                </c:pt>
                <c:pt idx="3975">
                  <c:v>0.57276620370370368</c:v>
                </c:pt>
                <c:pt idx="3976">
                  <c:v>0.57275462962962964</c:v>
                </c:pt>
                <c:pt idx="3977">
                  <c:v>0.57275462962962964</c:v>
                </c:pt>
                <c:pt idx="3978">
                  <c:v>0.5727430555555556</c:v>
                </c:pt>
                <c:pt idx="3979">
                  <c:v>0.5727430555555556</c:v>
                </c:pt>
                <c:pt idx="3980">
                  <c:v>0.57273148148148145</c:v>
                </c:pt>
                <c:pt idx="3981">
                  <c:v>0.57273148148148145</c:v>
                </c:pt>
                <c:pt idx="3982">
                  <c:v>0.57273148148148145</c:v>
                </c:pt>
                <c:pt idx="3983">
                  <c:v>0.57271990740740741</c:v>
                </c:pt>
                <c:pt idx="3984">
                  <c:v>0.57271990740740741</c:v>
                </c:pt>
                <c:pt idx="3985">
                  <c:v>0.57270833333333326</c:v>
                </c:pt>
                <c:pt idx="3986">
                  <c:v>0.57270833333333326</c:v>
                </c:pt>
                <c:pt idx="3987">
                  <c:v>0.57269675925925922</c:v>
                </c:pt>
                <c:pt idx="3988">
                  <c:v>0.57269675925925922</c:v>
                </c:pt>
                <c:pt idx="3989">
                  <c:v>0.57269675925925922</c:v>
                </c:pt>
                <c:pt idx="3990">
                  <c:v>0.57268518518518519</c:v>
                </c:pt>
                <c:pt idx="3991">
                  <c:v>0.57268518518518519</c:v>
                </c:pt>
                <c:pt idx="3992">
                  <c:v>0.57267361111111115</c:v>
                </c:pt>
                <c:pt idx="3993">
                  <c:v>0.57267361111111115</c:v>
                </c:pt>
                <c:pt idx="3994">
                  <c:v>0.57266203703703711</c:v>
                </c:pt>
                <c:pt idx="3995">
                  <c:v>0.57266203703703711</c:v>
                </c:pt>
                <c:pt idx="3996">
                  <c:v>0.57265046296296296</c:v>
                </c:pt>
                <c:pt idx="3997">
                  <c:v>0.57266203703703711</c:v>
                </c:pt>
                <c:pt idx="3998">
                  <c:v>0.57265046296296296</c:v>
                </c:pt>
                <c:pt idx="3999">
                  <c:v>0.57263888888888892</c:v>
                </c:pt>
                <c:pt idx="4000">
                  <c:v>0.57263888888888892</c:v>
                </c:pt>
                <c:pt idx="4001">
                  <c:v>0.57262731481481477</c:v>
                </c:pt>
                <c:pt idx="4002">
                  <c:v>0.57262731481481477</c:v>
                </c:pt>
                <c:pt idx="4003">
                  <c:v>0.57262731481481477</c:v>
                </c:pt>
                <c:pt idx="4004">
                  <c:v>0.57261574074074073</c:v>
                </c:pt>
                <c:pt idx="4005">
                  <c:v>0.57261574074074073</c:v>
                </c:pt>
                <c:pt idx="4006">
                  <c:v>0.57260416666666669</c:v>
                </c:pt>
                <c:pt idx="4007">
                  <c:v>0.57260416666666669</c:v>
                </c:pt>
                <c:pt idx="4008">
                  <c:v>0.57259259259259265</c:v>
                </c:pt>
                <c:pt idx="4009">
                  <c:v>0.57259259259259265</c:v>
                </c:pt>
                <c:pt idx="4010">
                  <c:v>0.5725810185185185</c:v>
                </c:pt>
                <c:pt idx="4011">
                  <c:v>0.5725810185185185</c:v>
                </c:pt>
                <c:pt idx="4012">
                  <c:v>0.5725810185185185</c:v>
                </c:pt>
                <c:pt idx="4013">
                  <c:v>0.5725810185185185</c:v>
                </c:pt>
                <c:pt idx="4014">
                  <c:v>0.57256944444444446</c:v>
                </c:pt>
                <c:pt idx="4015">
                  <c:v>0.57256944444444446</c:v>
                </c:pt>
                <c:pt idx="4016">
                  <c:v>0.57255787037037031</c:v>
                </c:pt>
                <c:pt idx="4017">
                  <c:v>0.57255787037037031</c:v>
                </c:pt>
                <c:pt idx="4018">
                  <c:v>0.57255787037037031</c:v>
                </c:pt>
                <c:pt idx="4019">
                  <c:v>0.57254629629629628</c:v>
                </c:pt>
                <c:pt idx="4020">
                  <c:v>0.57254629629629628</c:v>
                </c:pt>
                <c:pt idx="4021">
                  <c:v>0.57253472222222224</c:v>
                </c:pt>
                <c:pt idx="4022">
                  <c:v>0.57253472222222224</c:v>
                </c:pt>
                <c:pt idx="4023">
                  <c:v>0.57253472222222224</c:v>
                </c:pt>
                <c:pt idx="4024">
                  <c:v>0.5725231481481482</c:v>
                </c:pt>
                <c:pt idx="4025">
                  <c:v>0.5725231481481482</c:v>
                </c:pt>
                <c:pt idx="4026">
                  <c:v>0.57251157407407405</c:v>
                </c:pt>
                <c:pt idx="4027">
                  <c:v>0.57251157407407405</c:v>
                </c:pt>
                <c:pt idx="4028">
                  <c:v>0.57251157407407405</c:v>
                </c:pt>
                <c:pt idx="4029">
                  <c:v>0.57250000000000001</c:v>
                </c:pt>
                <c:pt idx="4030">
                  <c:v>0.57250000000000001</c:v>
                </c:pt>
                <c:pt idx="4031">
                  <c:v>0.57250000000000001</c:v>
                </c:pt>
                <c:pt idx="4032">
                  <c:v>0.57248842592592586</c:v>
                </c:pt>
                <c:pt idx="4033">
                  <c:v>0.57248842592592586</c:v>
                </c:pt>
                <c:pt idx="4034">
                  <c:v>0.57247685185185182</c:v>
                </c:pt>
                <c:pt idx="4035">
                  <c:v>0.57247685185185182</c:v>
                </c:pt>
                <c:pt idx="4036">
                  <c:v>0.57247685185185182</c:v>
                </c:pt>
                <c:pt idx="4037">
                  <c:v>0.57246527777777778</c:v>
                </c:pt>
                <c:pt idx="4038">
                  <c:v>0.57246527777777778</c:v>
                </c:pt>
                <c:pt idx="4039">
                  <c:v>0.57246527777777778</c:v>
                </c:pt>
                <c:pt idx="4040">
                  <c:v>0.57245370370370374</c:v>
                </c:pt>
                <c:pt idx="4041">
                  <c:v>0.57245370370370374</c:v>
                </c:pt>
                <c:pt idx="4042">
                  <c:v>0.57245370370370374</c:v>
                </c:pt>
                <c:pt idx="4043">
                  <c:v>0.5724421296296297</c:v>
                </c:pt>
                <c:pt idx="4044">
                  <c:v>0.5724421296296297</c:v>
                </c:pt>
                <c:pt idx="4045">
                  <c:v>0.57243055555555555</c:v>
                </c:pt>
                <c:pt idx="4046">
                  <c:v>0.57243055555555555</c:v>
                </c:pt>
                <c:pt idx="4047">
                  <c:v>0.57241898148148151</c:v>
                </c:pt>
                <c:pt idx="4048">
                  <c:v>0.57241898148148151</c:v>
                </c:pt>
                <c:pt idx="4049">
                  <c:v>0.57241898148148151</c:v>
                </c:pt>
                <c:pt idx="4050">
                  <c:v>0.57241898148148151</c:v>
                </c:pt>
                <c:pt idx="4051">
                  <c:v>0.57240740740740736</c:v>
                </c:pt>
                <c:pt idx="4052">
                  <c:v>0.57240740740740736</c:v>
                </c:pt>
                <c:pt idx="4053">
                  <c:v>0.57240740740740736</c:v>
                </c:pt>
                <c:pt idx="4054">
                  <c:v>0.57239583333333333</c:v>
                </c:pt>
                <c:pt idx="4055">
                  <c:v>0.57239583333333333</c:v>
                </c:pt>
                <c:pt idx="4056">
                  <c:v>0.57239583333333333</c:v>
                </c:pt>
                <c:pt idx="4057">
                  <c:v>0.57239583333333333</c:v>
                </c:pt>
                <c:pt idx="4058">
                  <c:v>0.57238425925925929</c:v>
                </c:pt>
                <c:pt idx="4059">
                  <c:v>0.57238425925925929</c:v>
                </c:pt>
                <c:pt idx="4060">
                  <c:v>0.57237268518518525</c:v>
                </c:pt>
                <c:pt idx="4061">
                  <c:v>0.57237268518518525</c:v>
                </c:pt>
                <c:pt idx="4062">
                  <c:v>0.57237268518518525</c:v>
                </c:pt>
                <c:pt idx="4063">
                  <c:v>0.5723611111111111</c:v>
                </c:pt>
                <c:pt idx="4064">
                  <c:v>0.5723611111111111</c:v>
                </c:pt>
                <c:pt idx="4065">
                  <c:v>0.5723611111111111</c:v>
                </c:pt>
                <c:pt idx="4066">
                  <c:v>0.5723611111111111</c:v>
                </c:pt>
                <c:pt idx="4067">
                  <c:v>0.5723611111111111</c:v>
                </c:pt>
                <c:pt idx="4068">
                  <c:v>0.57234953703703706</c:v>
                </c:pt>
                <c:pt idx="4069">
                  <c:v>0.57234953703703706</c:v>
                </c:pt>
                <c:pt idx="4070">
                  <c:v>0.57234953703703706</c:v>
                </c:pt>
                <c:pt idx="4071">
                  <c:v>0.57234953703703706</c:v>
                </c:pt>
                <c:pt idx="4072">
                  <c:v>0.57233796296296291</c:v>
                </c:pt>
                <c:pt idx="4073">
                  <c:v>0.57233796296296291</c:v>
                </c:pt>
                <c:pt idx="4074">
                  <c:v>0.57233796296296291</c:v>
                </c:pt>
                <c:pt idx="4075">
                  <c:v>0.57232638888888887</c:v>
                </c:pt>
                <c:pt idx="4076">
                  <c:v>0.57232638888888887</c:v>
                </c:pt>
                <c:pt idx="4077">
                  <c:v>0.57232638888888887</c:v>
                </c:pt>
                <c:pt idx="4078">
                  <c:v>0.57232638888888887</c:v>
                </c:pt>
                <c:pt idx="4079">
                  <c:v>0.57231481481481483</c:v>
                </c:pt>
                <c:pt idx="4080">
                  <c:v>0.57231481481481483</c:v>
                </c:pt>
                <c:pt idx="4081">
                  <c:v>0.57231481481481483</c:v>
                </c:pt>
                <c:pt idx="4082">
                  <c:v>0.57231481481481483</c:v>
                </c:pt>
                <c:pt idx="4083">
                  <c:v>0.57231481481481483</c:v>
                </c:pt>
                <c:pt idx="4084">
                  <c:v>0.57230324074074079</c:v>
                </c:pt>
                <c:pt idx="4085">
                  <c:v>0.57230324074074079</c:v>
                </c:pt>
                <c:pt idx="4086">
                  <c:v>0.57230324074074079</c:v>
                </c:pt>
                <c:pt idx="4087">
                  <c:v>0.57230324074074079</c:v>
                </c:pt>
                <c:pt idx="4088">
                  <c:v>0.57229166666666664</c:v>
                </c:pt>
                <c:pt idx="4089">
                  <c:v>0.57229166666666664</c:v>
                </c:pt>
                <c:pt idx="4090">
                  <c:v>0.57229166666666664</c:v>
                </c:pt>
                <c:pt idx="4091">
                  <c:v>0.57229166666666664</c:v>
                </c:pt>
                <c:pt idx="4092">
                  <c:v>0.57229166666666664</c:v>
                </c:pt>
                <c:pt idx="4093">
                  <c:v>0.57229166666666664</c:v>
                </c:pt>
                <c:pt idx="4094">
                  <c:v>0.5722800925925926</c:v>
                </c:pt>
                <c:pt idx="4095">
                  <c:v>0.5722800925925926</c:v>
                </c:pt>
                <c:pt idx="4096">
                  <c:v>0.5722800925925926</c:v>
                </c:pt>
                <c:pt idx="4097">
                  <c:v>0.5722800925925926</c:v>
                </c:pt>
                <c:pt idx="4098">
                  <c:v>0.5722800925925926</c:v>
                </c:pt>
                <c:pt idx="4099">
                  <c:v>0.5722800925925926</c:v>
                </c:pt>
                <c:pt idx="4100">
                  <c:v>0.57226851851851845</c:v>
                </c:pt>
                <c:pt idx="4101">
                  <c:v>0.57226851851851845</c:v>
                </c:pt>
                <c:pt idx="4102">
                  <c:v>0.57226851851851845</c:v>
                </c:pt>
                <c:pt idx="4103">
                  <c:v>0.57226851851851845</c:v>
                </c:pt>
                <c:pt idx="4104">
                  <c:v>0.57226851851851845</c:v>
                </c:pt>
                <c:pt idx="4105">
                  <c:v>0.57226851851851845</c:v>
                </c:pt>
                <c:pt idx="4106">
                  <c:v>0.57225694444444442</c:v>
                </c:pt>
                <c:pt idx="4107">
                  <c:v>0.57225694444444442</c:v>
                </c:pt>
                <c:pt idx="4108">
                  <c:v>0.57225694444444442</c:v>
                </c:pt>
                <c:pt idx="4109">
                  <c:v>0.57225694444444442</c:v>
                </c:pt>
                <c:pt idx="4110">
                  <c:v>0.57225694444444442</c:v>
                </c:pt>
                <c:pt idx="4111">
                  <c:v>0.57225694444444442</c:v>
                </c:pt>
                <c:pt idx="4112">
                  <c:v>0.57225694444444442</c:v>
                </c:pt>
                <c:pt idx="4113">
                  <c:v>0.57225694444444442</c:v>
                </c:pt>
                <c:pt idx="4114">
                  <c:v>0.57225694444444442</c:v>
                </c:pt>
                <c:pt idx="4115">
                  <c:v>0.57224537037037038</c:v>
                </c:pt>
                <c:pt idx="4116">
                  <c:v>0.57224537037037038</c:v>
                </c:pt>
                <c:pt idx="4117">
                  <c:v>0.57224537037037038</c:v>
                </c:pt>
                <c:pt idx="4118">
                  <c:v>0.57224537037037038</c:v>
                </c:pt>
                <c:pt idx="4119">
                  <c:v>0.57224537037037038</c:v>
                </c:pt>
                <c:pt idx="4120">
                  <c:v>0.57224537037037038</c:v>
                </c:pt>
                <c:pt idx="4121">
                  <c:v>0.57224537037037038</c:v>
                </c:pt>
                <c:pt idx="4122">
                  <c:v>0.57224537037037038</c:v>
                </c:pt>
                <c:pt idx="4123">
                  <c:v>0.57224537037037038</c:v>
                </c:pt>
                <c:pt idx="4124">
                  <c:v>0.57224537037037038</c:v>
                </c:pt>
                <c:pt idx="4125">
                  <c:v>0.57224537037037038</c:v>
                </c:pt>
                <c:pt idx="4126">
                  <c:v>0.57224537037037038</c:v>
                </c:pt>
                <c:pt idx="4127">
                  <c:v>0.57224537037037038</c:v>
                </c:pt>
                <c:pt idx="4128">
                  <c:v>0.57224537037037038</c:v>
                </c:pt>
                <c:pt idx="4129">
                  <c:v>0.57224537037037038</c:v>
                </c:pt>
                <c:pt idx="4130">
                  <c:v>0.57224537037037038</c:v>
                </c:pt>
                <c:pt idx="4131">
                  <c:v>0.57224537037037038</c:v>
                </c:pt>
                <c:pt idx="4132">
                  <c:v>0.57224537037037038</c:v>
                </c:pt>
                <c:pt idx="4133">
                  <c:v>0.57224537037037038</c:v>
                </c:pt>
                <c:pt idx="4134">
                  <c:v>0.57224537037037038</c:v>
                </c:pt>
                <c:pt idx="4135">
                  <c:v>0.57224537037037038</c:v>
                </c:pt>
                <c:pt idx="4136">
                  <c:v>0.57224537037037038</c:v>
                </c:pt>
                <c:pt idx="4137">
                  <c:v>0.57224537037037038</c:v>
                </c:pt>
                <c:pt idx="4138">
                  <c:v>0.57224537037037038</c:v>
                </c:pt>
                <c:pt idx="4139">
                  <c:v>0.57224537037037038</c:v>
                </c:pt>
                <c:pt idx="4140">
                  <c:v>0.57224537037037038</c:v>
                </c:pt>
                <c:pt idx="4141">
                  <c:v>0.57224537037037038</c:v>
                </c:pt>
                <c:pt idx="4142">
                  <c:v>0.57224537037037038</c:v>
                </c:pt>
                <c:pt idx="4143">
                  <c:v>0.57224537037037038</c:v>
                </c:pt>
                <c:pt idx="4144">
                  <c:v>0.57224537037037038</c:v>
                </c:pt>
                <c:pt idx="4145">
                  <c:v>0.57224537037037038</c:v>
                </c:pt>
                <c:pt idx="4146">
                  <c:v>0.57224537037037038</c:v>
                </c:pt>
                <c:pt idx="4147">
                  <c:v>0.57224537037037038</c:v>
                </c:pt>
                <c:pt idx="4148">
                  <c:v>0.57224537037037038</c:v>
                </c:pt>
                <c:pt idx="4149">
                  <c:v>0.57224537037037038</c:v>
                </c:pt>
                <c:pt idx="4150">
                  <c:v>0.57224537037037038</c:v>
                </c:pt>
                <c:pt idx="4151">
                  <c:v>0.57224537037037038</c:v>
                </c:pt>
                <c:pt idx="4152">
                  <c:v>0.57224537037037038</c:v>
                </c:pt>
                <c:pt idx="4153">
                  <c:v>0.57224537037037038</c:v>
                </c:pt>
                <c:pt idx="4154">
                  <c:v>0.57224537037037038</c:v>
                </c:pt>
                <c:pt idx="4155">
                  <c:v>0.57224537037037038</c:v>
                </c:pt>
                <c:pt idx="4156">
                  <c:v>0.57225694444444442</c:v>
                </c:pt>
                <c:pt idx="4157">
                  <c:v>0.57224537037037038</c:v>
                </c:pt>
                <c:pt idx="4158">
                  <c:v>0.57225694444444442</c:v>
                </c:pt>
                <c:pt idx="4159">
                  <c:v>0.57225694444444442</c:v>
                </c:pt>
                <c:pt idx="4160">
                  <c:v>0.57225694444444442</c:v>
                </c:pt>
                <c:pt idx="4161">
                  <c:v>0.57225694444444442</c:v>
                </c:pt>
                <c:pt idx="4162">
                  <c:v>0.57225694444444442</c:v>
                </c:pt>
                <c:pt idx="4163">
                  <c:v>0.57225694444444442</c:v>
                </c:pt>
                <c:pt idx="4164">
                  <c:v>0.57225694444444442</c:v>
                </c:pt>
                <c:pt idx="4165">
                  <c:v>0.57225694444444442</c:v>
                </c:pt>
                <c:pt idx="4166">
                  <c:v>0.57225694444444442</c:v>
                </c:pt>
                <c:pt idx="4167">
                  <c:v>0.57226851851851845</c:v>
                </c:pt>
                <c:pt idx="4168">
                  <c:v>0.57226851851851845</c:v>
                </c:pt>
                <c:pt idx="4169">
                  <c:v>0.57226851851851845</c:v>
                </c:pt>
                <c:pt idx="4170">
                  <c:v>0.57226851851851845</c:v>
                </c:pt>
                <c:pt idx="4171">
                  <c:v>0.57226851851851845</c:v>
                </c:pt>
                <c:pt idx="4172">
                  <c:v>0.57226851851851845</c:v>
                </c:pt>
                <c:pt idx="4173">
                  <c:v>0.57226851851851845</c:v>
                </c:pt>
                <c:pt idx="4174">
                  <c:v>0.57226851851851845</c:v>
                </c:pt>
                <c:pt idx="4175">
                  <c:v>0.5722800925925926</c:v>
                </c:pt>
                <c:pt idx="4176">
                  <c:v>0.5722800925925926</c:v>
                </c:pt>
                <c:pt idx="4177">
                  <c:v>0.5722800925925926</c:v>
                </c:pt>
                <c:pt idx="4178">
                  <c:v>0.5722800925925926</c:v>
                </c:pt>
                <c:pt idx="4179">
                  <c:v>0.5722800925925926</c:v>
                </c:pt>
                <c:pt idx="4180">
                  <c:v>0.5722800925925926</c:v>
                </c:pt>
                <c:pt idx="4181">
                  <c:v>0.57229166666666664</c:v>
                </c:pt>
                <c:pt idx="4182">
                  <c:v>0.57229166666666664</c:v>
                </c:pt>
                <c:pt idx="4183">
                  <c:v>0.57229166666666664</c:v>
                </c:pt>
                <c:pt idx="4184">
                  <c:v>0.57229166666666664</c:v>
                </c:pt>
                <c:pt idx="4185">
                  <c:v>0.57229166666666664</c:v>
                </c:pt>
                <c:pt idx="4186">
                  <c:v>0.57230324074074079</c:v>
                </c:pt>
                <c:pt idx="4187">
                  <c:v>0.57230324074074079</c:v>
                </c:pt>
                <c:pt idx="4188">
                  <c:v>0.57230324074074079</c:v>
                </c:pt>
                <c:pt idx="4189">
                  <c:v>0.57230324074074079</c:v>
                </c:pt>
                <c:pt idx="4190">
                  <c:v>0.57230324074074079</c:v>
                </c:pt>
                <c:pt idx="4191">
                  <c:v>0.57231481481481483</c:v>
                </c:pt>
                <c:pt idx="4192">
                  <c:v>0.57231481481481483</c:v>
                </c:pt>
                <c:pt idx="4193">
                  <c:v>0.57231481481481483</c:v>
                </c:pt>
                <c:pt idx="4194">
                  <c:v>0.57231481481481483</c:v>
                </c:pt>
                <c:pt idx="4195">
                  <c:v>0.57231481481481483</c:v>
                </c:pt>
                <c:pt idx="4196">
                  <c:v>0.57232638888888887</c:v>
                </c:pt>
                <c:pt idx="4197">
                  <c:v>0.57232638888888887</c:v>
                </c:pt>
                <c:pt idx="4198">
                  <c:v>0.57232638888888887</c:v>
                </c:pt>
                <c:pt idx="4199">
                  <c:v>0.57232638888888887</c:v>
                </c:pt>
                <c:pt idx="4200">
                  <c:v>0.57233796296296291</c:v>
                </c:pt>
                <c:pt idx="4201">
                  <c:v>0.57233796296296291</c:v>
                </c:pt>
                <c:pt idx="4202">
                  <c:v>0.57233796296296291</c:v>
                </c:pt>
                <c:pt idx="4203">
                  <c:v>0.57233796296296291</c:v>
                </c:pt>
                <c:pt idx="4204">
                  <c:v>0.57234953703703706</c:v>
                </c:pt>
                <c:pt idx="4205">
                  <c:v>0.57234953703703706</c:v>
                </c:pt>
                <c:pt idx="4206">
                  <c:v>0.57234953703703706</c:v>
                </c:pt>
                <c:pt idx="4207">
                  <c:v>0.57234953703703706</c:v>
                </c:pt>
                <c:pt idx="4208">
                  <c:v>0.5723611111111111</c:v>
                </c:pt>
                <c:pt idx="4209">
                  <c:v>0.5723611111111111</c:v>
                </c:pt>
                <c:pt idx="4210">
                  <c:v>0.5723611111111111</c:v>
                </c:pt>
                <c:pt idx="4211">
                  <c:v>0.5723611111111111</c:v>
                </c:pt>
                <c:pt idx="4212">
                  <c:v>0.57237268518518525</c:v>
                </c:pt>
                <c:pt idx="4213">
                  <c:v>0.57237268518518525</c:v>
                </c:pt>
                <c:pt idx="4214">
                  <c:v>0.57237268518518525</c:v>
                </c:pt>
                <c:pt idx="4215">
                  <c:v>0.57238425925925929</c:v>
                </c:pt>
                <c:pt idx="4216">
                  <c:v>0.57238425925925929</c:v>
                </c:pt>
                <c:pt idx="4217">
                  <c:v>0.57238425925925929</c:v>
                </c:pt>
                <c:pt idx="4218">
                  <c:v>0.57238425925925929</c:v>
                </c:pt>
                <c:pt idx="4219">
                  <c:v>0.57238425925925929</c:v>
                </c:pt>
                <c:pt idx="4220">
                  <c:v>0.57239583333333333</c:v>
                </c:pt>
                <c:pt idx="4221">
                  <c:v>0.57239583333333333</c:v>
                </c:pt>
                <c:pt idx="4222">
                  <c:v>0.57240740740740736</c:v>
                </c:pt>
                <c:pt idx="4223">
                  <c:v>0.57240740740740736</c:v>
                </c:pt>
                <c:pt idx="4224">
                  <c:v>0.57240740740740736</c:v>
                </c:pt>
                <c:pt idx="4225">
                  <c:v>0.57241898148148151</c:v>
                </c:pt>
                <c:pt idx="4226">
                  <c:v>0.57241898148148151</c:v>
                </c:pt>
                <c:pt idx="4227">
                  <c:v>0.57241898148148151</c:v>
                </c:pt>
                <c:pt idx="4228">
                  <c:v>0.57243055555555555</c:v>
                </c:pt>
                <c:pt idx="4229">
                  <c:v>0.57243055555555555</c:v>
                </c:pt>
                <c:pt idx="4230">
                  <c:v>0.57243055555555555</c:v>
                </c:pt>
                <c:pt idx="4231">
                  <c:v>0.5724421296296297</c:v>
                </c:pt>
                <c:pt idx="4232">
                  <c:v>0.5724421296296297</c:v>
                </c:pt>
                <c:pt idx="4233">
                  <c:v>0.5724421296296297</c:v>
                </c:pt>
                <c:pt idx="4234">
                  <c:v>0.5724421296296297</c:v>
                </c:pt>
                <c:pt idx="4235">
                  <c:v>0.57245370370370374</c:v>
                </c:pt>
                <c:pt idx="4236">
                  <c:v>0.57245370370370374</c:v>
                </c:pt>
                <c:pt idx="4237">
                  <c:v>0.57246527777777778</c:v>
                </c:pt>
                <c:pt idx="4238">
                  <c:v>0.57246527777777778</c:v>
                </c:pt>
                <c:pt idx="4239">
                  <c:v>0.57246527777777778</c:v>
                </c:pt>
                <c:pt idx="4241">
                  <c:v>0.57247685185185182</c:v>
                </c:pt>
                <c:pt idx="4242">
                  <c:v>0.57247685185185182</c:v>
                </c:pt>
                <c:pt idx="4243">
                  <c:v>0.57248842592592586</c:v>
                </c:pt>
                <c:pt idx="4244">
                  <c:v>0.57248842592592586</c:v>
                </c:pt>
                <c:pt idx="4245">
                  <c:v>0.57250000000000001</c:v>
                </c:pt>
                <c:pt idx="4246">
                  <c:v>0.57250000000000001</c:v>
                </c:pt>
                <c:pt idx="4247">
                  <c:v>0.57251157407407405</c:v>
                </c:pt>
                <c:pt idx="4248">
                  <c:v>0.57251157407407405</c:v>
                </c:pt>
                <c:pt idx="4249">
                  <c:v>0.5725231481481482</c:v>
                </c:pt>
                <c:pt idx="4250">
                  <c:v>0.5725231481481482</c:v>
                </c:pt>
                <c:pt idx="4251">
                  <c:v>0.5725231481481482</c:v>
                </c:pt>
                <c:pt idx="4252">
                  <c:v>0.57253472222222224</c:v>
                </c:pt>
                <c:pt idx="4253">
                  <c:v>0.57253472222222224</c:v>
                </c:pt>
                <c:pt idx="4254">
                  <c:v>0.57253472222222224</c:v>
                </c:pt>
                <c:pt idx="4255">
                  <c:v>0.57253472222222224</c:v>
                </c:pt>
                <c:pt idx="4256">
                  <c:v>0.57254629629629628</c:v>
                </c:pt>
                <c:pt idx="4257">
                  <c:v>0.57254629629629628</c:v>
                </c:pt>
                <c:pt idx="4258">
                  <c:v>0.57254629629629628</c:v>
                </c:pt>
                <c:pt idx="4259">
                  <c:v>0.57254629629629628</c:v>
                </c:pt>
                <c:pt idx="4260">
                  <c:v>0.57254629629629628</c:v>
                </c:pt>
                <c:pt idx="4261">
                  <c:v>0.57254629629629628</c:v>
                </c:pt>
                <c:pt idx="4262">
                  <c:v>0.57255787037037031</c:v>
                </c:pt>
                <c:pt idx="4263">
                  <c:v>0.57255787037037031</c:v>
                </c:pt>
                <c:pt idx="4264">
                  <c:v>0.57255787037037031</c:v>
                </c:pt>
                <c:pt idx="4265">
                  <c:v>0.57255787037037031</c:v>
                </c:pt>
                <c:pt idx="4266">
                  <c:v>0.57255787037037031</c:v>
                </c:pt>
                <c:pt idx="4267">
                  <c:v>0.57255787037037031</c:v>
                </c:pt>
                <c:pt idx="4268">
                  <c:v>0.57255787037037031</c:v>
                </c:pt>
                <c:pt idx="4269">
                  <c:v>0.57256944444444446</c:v>
                </c:pt>
                <c:pt idx="4270">
                  <c:v>0.57255787037037031</c:v>
                </c:pt>
                <c:pt idx="4271">
                  <c:v>0.57255787037037031</c:v>
                </c:pt>
                <c:pt idx="4272">
                  <c:v>0.57255787037037031</c:v>
                </c:pt>
                <c:pt idx="4273">
                  <c:v>0.57255787037037031</c:v>
                </c:pt>
                <c:pt idx="4274">
                  <c:v>0.57255787037037031</c:v>
                </c:pt>
                <c:pt idx="4275">
                  <c:v>0.57255787037037031</c:v>
                </c:pt>
                <c:pt idx="4276">
                  <c:v>0.57255787037037031</c:v>
                </c:pt>
                <c:pt idx="4277">
                  <c:v>0.57255787037037031</c:v>
                </c:pt>
                <c:pt idx="4278">
                  <c:v>0.57255787037037031</c:v>
                </c:pt>
                <c:pt idx="4279">
                  <c:v>0.57255787037037031</c:v>
                </c:pt>
                <c:pt idx="4280">
                  <c:v>0.57255787037037031</c:v>
                </c:pt>
                <c:pt idx="4281">
                  <c:v>0.57255787037037031</c:v>
                </c:pt>
                <c:pt idx="4282">
                  <c:v>0.57255787037037031</c:v>
                </c:pt>
                <c:pt idx="4283">
                  <c:v>0.57255787037037031</c:v>
                </c:pt>
                <c:pt idx="4284">
                  <c:v>0.57254629629629628</c:v>
                </c:pt>
                <c:pt idx="4285">
                  <c:v>0.57254629629629628</c:v>
                </c:pt>
                <c:pt idx="4286">
                  <c:v>0.57254629629629628</c:v>
                </c:pt>
                <c:pt idx="4287">
                  <c:v>0.57254629629629628</c:v>
                </c:pt>
                <c:pt idx="4288">
                  <c:v>0.57253472222222224</c:v>
                </c:pt>
                <c:pt idx="4289">
                  <c:v>0.57253472222222224</c:v>
                </c:pt>
                <c:pt idx="4290">
                  <c:v>0.57253472222222224</c:v>
                </c:pt>
                <c:pt idx="4291">
                  <c:v>0.57253472222222224</c:v>
                </c:pt>
                <c:pt idx="4292">
                  <c:v>0.57253472222222224</c:v>
                </c:pt>
                <c:pt idx="4293">
                  <c:v>0.5725231481481482</c:v>
                </c:pt>
                <c:pt idx="4294">
                  <c:v>0.5725231481481482</c:v>
                </c:pt>
                <c:pt idx="4295">
                  <c:v>0.57251157407407405</c:v>
                </c:pt>
                <c:pt idx="4296">
                  <c:v>0.57251157407407405</c:v>
                </c:pt>
                <c:pt idx="4297">
                  <c:v>0.57251157407407405</c:v>
                </c:pt>
                <c:pt idx="4298">
                  <c:v>0.57250000000000001</c:v>
                </c:pt>
                <c:pt idx="4299">
                  <c:v>0.57250000000000001</c:v>
                </c:pt>
                <c:pt idx="4300">
                  <c:v>0.57248842592592586</c:v>
                </c:pt>
                <c:pt idx="4301">
                  <c:v>0.57248842592592586</c:v>
                </c:pt>
                <c:pt idx="4302">
                  <c:v>0.57248842592592586</c:v>
                </c:pt>
                <c:pt idx="4303">
                  <c:v>0.57247685185185182</c:v>
                </c:pt>
                <c:pt idx="4304">
                  <c:v>0.57247685185185182</c:v>
                </c:pt>
                <c:pt idx="4305">
                  <c:v>0.57246527777777778</c:v>
                </c:pt>
                <c:pt idx="4306">
                  <c:v>0.57246527777777778</c:v>
                </c:pt>
                <c:pt idx="4307">
                  <c:v>0.57246527777777778</c:v>
                </c:pt>
                <c:pt idx="4308">
                  <c:v>0.57245370370370374</c:v>
                </c:pt>
                <c:pt idx="4309">
                  <c:v>0.57245370370370374</c:v>
                </c:pt>
                <c:pt idx="4310">
                  <c:v>0.5724421296296297</c:v>
                </c:pt>
                <c:pt idx="4311">
                  <c:v>0.5724421296296297</c:v>
                </c:pt>
                <c:pt idx="4312">
                  <c:v>0.5724421296296297</c:v>
                </c:pt>
                <c:pt idx="4313">
                  <c:v>0.57243055555555555</c:v>
                </c:pt>
                <c:pt idx="4314">
                  <c:v>0.57243055555555555</c:v>
                </c:pt>
                <c:pt idx="4315">
                  <c:v>0.57243055555555555</c:v>
                </c:pt>
                <c:pt idx="4316">
                  <c:v>0.57241898148148151</c:v>
                </c:pt>
                <c:pt idx="4317">
                  <c:v>0.57241898148148151</c:v>
                </c:pt>
                <c:pt idx="4318">
                  <c:v>0.57240740740740736</c:v>
                </c:pt>
                <c:pt idx="4319">
                  <c:v>0.57240740740740736</c:v>
                </c:pt>
                <c:pt idx="4320">
                  <c:v>0.57240740740740736</c:v>
                </c:pt>
                <c:pt idx="4321">
                  <c:v>0.57239583333333333</c:v>
                </c:pt>
                <c:pt idx="4322">
                  <c:v>0.57239583333333333</c:v>
                </c:pt>
                <c:pt idx="4323">
                  <c:v>0.57239583333333333</c:v>
                </c:pt>
                <c:pt idx="4324">
                  <c:v>0.57238425925925929</c:v>
                </c:pt>
                <c:pt idx="4325">
                  <c:v>0.57238425925925929</c:v>
                </c:pt>
                <c:pt idx="4326">
                  <c:v>0.57238425925925929</c:v>
                </c:pt>
                <c:pt idx="4327">
                  <c:v>0.57237268518518525</c:v>
                </c:pt>
                <c:pt idx="4328">
                  <c:v>0.57237268518518525</c:v>
                </c:pt>
                <c:pt idx="4329">
                  <c:v>0.57237268518518525</c:v>
                </c:pt>
                <c:pt idx="4330">
                  <c:v>0.5723611111111111</c:v>
                </c:pt>
                <c:pt idx="4331">
                  <c:v>0.5723611111111111</c:v>
                </c:pt>
                <c:pt idx="4332">
                  <c:v>0.5723611111111111</c:v>
                </c:pt>
                <c:pt idx="4333">
                  <c:v>0.57234953703703706</c:v>
                </c:pt>
                <c:pt idx="4334">
                  <c:v>0.57234953703703706</c:v>
                </c:pt>
                <c:pt idx="4335">
                  <c:v>0.57234953703703706</c:v>
                </c:pt>
                <c:pt idx="4336">
                  <c:v>0.57233796296296291</c:v>
                </c:pt>
                <c:pt idx="4337">
                  <c:v>0.57233796296296291</c:v>
                </c:pt>
                <c:pt idx="4338">
                  <c:v>0.57233796296296291</c:v>
                </c:pt>
                <c:pt idx="4339">
                  <c:v>0.57232638888888887</c:v>
                </c:pt>
                <c:pt idx="4340">
                  <c:v>0.57232638888888887</c:v>
                </c:pt>
                <c:pt idx="4341">
                  <c:v>0.57232638888888887</c:v>
                </c:pt>
                <c:pt idx="4342">
                  <c:v>0.57232638888888887</c:v>
                </c:pt>
                <c:pt idx="4343">
                  <c:v>0.57231481481481483</c:v>
                </c:pt>
                <c:pt idx="4344">
                  <c:v>0.57231481481481483</c:v>
                </c:pt>
                <c:pt idx="4345">
                  <c:v>0.57231481481481483</c:v>
                </c:pt>
                <c:pt idx="4346">
                  <c:v>0.57230324074074079</c:v>
                </c:pt>
                <c:pt idx="4347">
                  <c:v>0.57230324074074079</c:v>
                </c:pt>
                <c:pt idx="4348">
                  <c:v>0.57230324074074079</c:v>
                </c:pt>
                <c:pt idx="4349">
                  <c:v>0.57229166666666664</c:v>
                </c:pt>
                <c:pt idx="4350">
                  <c:v>0.57229166666666664</c:v>
                </c:pt>
                <c:pt idx="4351">
                  <c:v>0.57229166666666664</c:v>
                </c:pt>
                <c:pt idx="4352">
                  <c:v>0.5722800925925926</c:v>
                </c:pt>
                <c:pt idx="4353">
                  <c:v>0.5722800925925926</c:v>
                </c:pt>
                <c:pt idx="4354">
                  <c:v>0.5722800925925926</c:v>
                </c:pt>
                <c:pt idx="4355">
                  <c:v>0.5722800925925926</c:v>
                </c:pt>
                <c:pt idx="4356">
                  <c:v>0.57226851851851845</c:v>
                </c:pt>
                <c:pt idx="4357">
                  <c:v>0.57226851851851845</c:v>
                </c:pt>
                <c:pt idx="4358">
                  <c:v>0.57226851851851845</c:v>
                </c:pt>
                <c:pt idx="4359">
                  <c:v>0.57225694444444442</c:v>
                </c:pt>
                <c:pt idx="4360">
                  <c:v>0.57225694444444442</c:v>
                </c:pt>
                <c:pt idx="4361">
                  <c:v>0.57225694444444442</c:v>
                </c:pt>
                <c:pt idx="4362">
                  <c:v>0.57224537037037038</c:v>
                </c:pt>
                <c:pt idx="4363">
                  <c:v>0.57224537037037038</c:v>
                </c:pt>
                <c:pt idx="4364">
                  <c:v>0.57224537037037038</c:v>
                </c:pt>
                <c:pt idx="4365">
                  <c:v>0.57224537037037038</c:v>
                </c:pt>
                <c:pt idx="4366">
                  <c:v>0.57223379629629634</c:v>
                </c:pt>
                <c:pt idx="4367">
                  <c:v>0.57223379629629634</c:v>
                </c:pt>
                <c:pt idx="4368">
                  <c:v>0.57223379629629634</c:v>
                </c:pt>
                <c:pt idx="4369">
                  <c:v>0.57223379629629634</c:v>
                </c:pt>
                <c:pt idx="4370">
                  <c:v>0.57222222222222219</c:v>
                </c:pt>
                <c:pt idx="4371">
                  <c:v>0.57222222222222219</c:v>
                </c:pt>
                <c:pt idx="4372">
                  <c:v>0.57222222222222219</c:v>
                </c:pt>
                <c:pt idx="4373">
                  <c:v>0.57222222222222219</c:v>
                </c:pt>
                <c:pt idx="4374">
                  <c:v>0.57221064814814815</c:v>
                </c:pt>
                <c:pt idx="4375">
                  <c:v>0.57221064814814815</c:v>
                </c:pt>
                <c:pt idx="4376">
                  <c:v>0.57221064814814815</c:v>
                </c:pt>
                <c:pt idx="4377">
                  <c:v>0.57219907407407411</c:v>
                </c:pt>
                <c:pt idx="4378">
                  <c:v>0.57219907407407411</c:v>
                </c:pt>
                <c:pt idx="4379">
                  <c:v>0.57219907407407411</c:v>
                </c:pt>
                <c:pt idx="4380">
                  <c:v>0.57219907407407411</c:v>
                </c:pt>
                <c:pt idx="4381">
                  <c:v>0.57218749999999996</c:v>
                </c:pt>
                <c:pt idx="4382">
                  <c:v>0.57218749999999996</c:v>
                </c:pt>
                <c:pt idx="4383">
                  <c:v>0.57218749999999996</c:v>
                </c:pt>
                <c:pt idx="4384">
                  <c:v>0.57218749999999996</c:v>
                </c:pt>
                <c:pt idx="4385">
                  <c:v>0.57217592592592592</c:v>
                </c:pt>
                <c:pt idx="4386">
                  <c:v>0.57217592592592592</c:v>
                </c:pt>
                <c:pt idx="4387">
                  <c:v>0.57217592592592592</c:v>
                </c:pt>
                <c:pt idx="4388">
                  <c:v>0.57217592592592592</c:v>
                </c:pt>
                <c:pt idx="4389">
                  <c:v>0.57216435185185188</c:v>
                </c:pt>
                <c:pt idx="4390">
                  <c:v>0.57216435185185188</c:v>
                </c:pt>
                <c:pt idx="4391">
                  <c:v>0.57216435185185188</c:v>
                </c:pt>
                <c:pt idx="4392">
                  <c:v>0.57216435185185188</c:v>
                </c:pt>
                <c:pt idx="4393">
                  <c:v>0.57215277777777784</c:v>
                </c:pt>
                <c:pt idx="4394">
                  <c:v>0.57215277777777784</c:v>
                </c:pt>
                <c:pt idx="4395">
                  <c:v>0.57215277777777784</c:v>
                </c:pt>
                <c:pt idx="4396">
                  <c:v>0.57215277777777784</c:v>
                </c:pt>
                <c:pt idx="4397">
                  <c:v>0.57215277777777784</c:v>
                </c:pt>
                <c:pt idx="4398">
                  <c:v>0.57215277777777784</c:v>
                </c:pt>
                <c:pt idx="4399">
                  <c:v>0.57214120370370369</c:v>
                </c:pt>
                <c:pt idx="4400">
                  <c:v>0.57214120370370369</c:v>
                </c:pt>
                <c:pt idx="4401">
                  <c:v>0.57214120370370369</c:v>
                </c:pt>
                <c:pt idx="4402">
                  <c:v>0.57212962962962965</c:v>
                </c:pt>
                <c:pt idx="4403">
                  <c:v>0.57212962962962965</c:v>
                </c:pt>
                <c:pt idx="4404">
                  <c:v>0.57212962962962965</c:v>
                </c:pt>
                <c:pt idx="4405">
                  <c:v>0.57212962962962965</c:v>
                </c:pt>
                <c:pt idx="4406">
                  <c:v>0.5721180555555555</c:v>
                </c:pt>
                <c:pt idx="4407">
                  <c:v>0.5721180555555555</c:v>
                </c:pt>
                <c:pt idx="4408">
                  <c:v>0.5721180555555555</c:v>
                </c:pt>
                <c:pt idx="4409">
                  <c:v>0.5721180555555555</c:v>
                </c:pt>
                <c:pt idx="4410">
                  <c:v>0.5721180555555555</c:v>
                </c:pt>
                <c:pt idx="4411">
                  <c:v>0.57210648148148147</c:v>
                </c:pt>
                <c:pt idx="4412">
                  <c:v>0.57210648148148147</c:v>
                </c:pt>
                <c:pt idx="4413">
                  <c:v>0.57210648148148147</c:v>
                </c:pt>
                <c:pt idx="4414">
                  <c:v>0.57210648148148147</c:v>
                </c:pt>
                <c:pt idx="4415">
                  <c:v>0.57210648148148147</c:v>
                </c:pt>
                <c:pt idx="4416">
                  <c:v>0.57209490740740743</c:v>
                </c:pt>
                <c:pt idx="4417">
                  <c:v>0.57209490740740743</c:v>
                </c:pt>
                <c:pt idx="4418">
                  <c:v>0.57209490740740743</c:v>
                </c:pt>
                <c:pt idx="4419">
                  <c:v>0.57209490740740743</c:v>
                </c:pt>
                <c:pt idx="4420">
                  <c:v>0.57209490740740743</c:v>
                </c:pt>
                <c:pt idx="4421">
                  <c:v>0.57209490740740743</c:v>
                </c:pt>
                <c:pt idx="4422">
                  <c:v>0.57208333333333339</c:v>
                </c:pt>
                <c:pt idx="4423">
                  <c:v>0.57208333333333339</c:v>
                </c:pt>
                <c:pt idx="4424">
                  <c:v>0.57208333333333339</c:v>
                </c:pt>
                <c:pt idx="4425">
                  <c:v>0.57208333333333339</c:v>
                </c:pt>
                <c:pt idx="4426">
                  <c:v>0.57208333333333339</c:v>
                </c:pt>
                <c:pt idx="4427">
                  <c:v>0.57208333333333339</c:v>
                </c:pt>
                <c:pt idx="4428">
                  <c:v>0.57207175925925924</c:v>
                </c:pt>
                <c:pt idx="4429">
                  <c:v>0.57207175925925924</c:v>
                </c:pt>
                <c:pt idx="4430">
                  <c:v>0.57207175925925924</c:v>
                </c:pt>
                <c:pt idx="4431">
                  <c:v>0.57207175925925924</c:v>
                </c:pt>
                <c:pt idx="4432">
                  <c:v>0.57207175925925924</c:v>
                </c:pt>
                <c:pt idx="4433">
                  <c:v>0.57207175925925924</c:v>
                </c:pt>
                <c:pt idx="4434">
                  <c:v>0.5720601851851852</c:v>
                </c:pt>
                <c:pt idx="4435">
                  <c:v>0.5720601851851852</c:v>
                </c:pt>
                <c:pt idx="4436">
                  <c:v>0.5720601851851852</c:v>
                </c:pt>
                <c:pt idx="4437">
                  <c:v>0.5720601851851852</c:v>
                </c:pt>
                <c:pt idx="4438">
                  <c:v>0.5720601851851852</c:v>
                </c:pt>
                <c:pt idx="4439">
                  <c:v>0.5720601851851852</c:v>
                </c:pt>
                <c:pt idx="4440">
                  <c:v>0.5720601851851852</c:v>
                </c:pt>
                <c:pt idx="4441">
                  <c:v>0.5720601851851852</c:v>
                </c:pt>
                <c:pt idx="4442">
                  <c:v>0.57204861111111105</c:v>
                </c:pt>
                <c:pt idx="4443">
                  <c:v>0.57204861111111105</c:v>
                </c:pt>
                <c:pt idx="4444">
                  <c:v>0.57204861111111105</c:v>
                </c:pt>
                <c:pt idx="4445">
                  <c:v>0.57204861111111105</c:v>
                </c:pt>
                <c:pt idx="4446">
                  <c:v>0.57204861111111105</c:v>
                </c:pt>
                <c:pt idx="4447">
                  <c:v>0.57204861111111105</c:v>
                </c:pt>
                <c:pt idx="4448">
                  <c:v>0.57204861111111105</c:v>
                </c:pt>
                <c:pt idx="4449">
                  <c:v>0.57204861111111105</c:v>
                </c:pt>
                <c:pt idx="4450">
                  <c:v>0.57204861111111105</c:v>
                </c:pt>
                <c:pt idx="4451">
                  <c:v>0.57204861111111105</c:v>
                </c:pt>
                <c:pt idx="4452">
                  <c:v>0.57204861111111105</c:v>
                </c:pt>
                <c:pt idx="4453">
                  <c:v>0.57203703703703701</c:v>
                </c:pt>
                <c:pt idx="4454">
                  <c:v>0.57203703703703701</c:v>
                </c:pt>
                <c:pt idx="4455">
                  <c:v>0.57203703703703701</c:v>
                </c:pt>
                <c:pt idx="4456">
                  <c:v>0.57203703703703701</c:v>
                </c:pt>
                <c:pt idx="4457">
                  <c:v>0.57203703703703701</c:v>
                </c:pt>
                <c:pt idx="4458">
                  <c:v>0.57203703703703701</c:v>
                </c:pt>
                <c:pt idx="4459">
                  <c:v>0.57203703703703701</c:v>
                </c:pt>
                <c:pt idx="4460">
                  <c:v>0.57203703703703701</c:v>
                </c:pt>
                <c:pt idx="4461">
                  <c:v>0.57203703703703701</c:v>
                </c:pt>
                <c:pt idx="4462">
                  <c:v>0.57203703703703701</c:v>
                </c:pt>
                <c:pt idx="4463">
                  <c:v>0.57203703703703701</c:v>
                </c:pt>
                <c:pt idx="4464">
                  <c:v>0.57203703703703701</c:v>
                </c:pt>
                <c:pt idx="4465">
                  <c:v>0.57203703703703701</c:v>
                </c:pt>
                <c:pt idx="4466">
                  <c:v>0.57203703703703701</c:v>
                </c:pt>
                <c:pt idx="4467">
                  <c:v>0.57203703703703701</c:v>
                </c:pt>
                <c:pt idx="4468">
                  <c:v>0.57203703703703701</c:v>
                </c:pt>
                <c:pt idx="4469">
                  <c:v>0.57203703703703701</c:v>
                </c:pt>
                <c:pt idx="4470">
                  <c:v>0.57203703703703701</c:v>
                </c:pt>
                <c:pt idx="4471">
                  <c:v>0.57203703703703701</c:v>
                </c:pt>
                <c:pt idx="4472">
                  <c:v>0.57203703703703701</c:v>
                </c:pt>
                <c:pt idx="4473">
                  <c:v>0.57203703703703701</c:v>
                </c:pt>
                <c:pt idx="4474">
                  <c:v>0.57203703703703701</c:v>
                </c:pt>
                <c:pt idx="4475">
                  <c:v>0.57203703703703701</c:v>
                </c:pt>
                <c:pt idx="4476">
                  <c:v>0.57203703703703701</c:v>
                </c:pt>
                <c:pt idx="4477">
                  <c:v>0.57203703703703701</c:v>
                </c:pt>
                <c:pt idx="4478">
                  <c:v>0.57203703703703701</c:v>
                </c:pt>
                <c:pt idx="4479">
                  <c:v>0.57203703703703701</c:v>
                </c:pt>
                <c:pt idx="4480">
                  <c:v>0.57203703703703701</c:v>
                </c:pt>
                <c:pt idx="4481">
                  <c:v>0.57203703703703701</c:v>
                </c:pt>
                <c:pt idx="4482">
                  <c:v>0.57203703703703701</c:v>
                </c:pt>
                <c:pt idx="4483">
                  <c:v>0.57203703703703701</c:v>
                </c:pt>
                <c:pt idx="4484">
                  <c:v>0.57203703703703701</c:v>
                </c:pt>
                <c:pt idx="4485">
                  <c:v>0.57203703703703701</c:v>
                </c:pt>
                <c:pt idx="4486">
                  <c:v>0.57203703703703701</c:v>
                </c:pt>
                <c:pt idx="4487">
                  <c:v>0.57203703703703701</c:v>
                </c:pt>
                <c:pt idx="4488">
                  <c:v>0.57203703703703701</c:v>
                </c:pt>
                <c:pt idx="4489">
                  <c:v>0.57203703703703701</c:v>
                </c:pt>
                <c:pt idx="4490">
                  <c:v>0.57203703703703701</c:v>
                </c:pt>
                <c:pt idx="4491">
                  <c:v>0.57204861111111105</c:v>
                </c:pt>
                <c:pt idx="4492">
                  <c:v>0.57204861111111105</c:v>
                </c:pt>
                <c:pt idx="4493">
                  <c:v>0.57204861111111105</c:v>
                </c:pt>
                <c:pt idx="4494">
                  <c:v>0.57204861111111105</c:v>
                </c:pt>
                <c:pt idx="4495">
                  <c:v>0.57204861111111105</c:v>
                </c:pt>
                <c:pt idx="4496">
                  <c:v>0.57204861111111105</c:v>
                </c:pt>
                <c:pt idx="4497">
                  <c:v>0.57204861111111105</c:v>
                </c:pt>
                <c:pt idx="4498">
                  <c:v>0.57204861111111105</c:v>
                </c:pt>
                <c:pt idx="4499">
                  <c:v>0.5720601851851852</c:v>
                </c:pt>
                <c:pt idx="4500">
                  <c:v>0.5720601851851852</c:v>
                </c:pt>
                <c:pt idx="4501">
                  <c:v>0.5720601851851852</c:v>
                </c:pt>
                <c:pt idx="4502">
                  <c:v>0.5720601851851852</c:v>
                </c:pt>
                <c:pt idx="4503">
                  <c:v>0.5720601851851852</c:v>
                </c:pt>
                <c:pt idx="4504">
                  <c:v>0.5720601851851852</c:v>
                </c:pt>
                <c:pt idx="4505">
                  <c:v>0.5720601851851852</c:v>
                </c:pt>
                <c:pt idx="4506">
                  <c:v>0.5720601851851852</c:v>
                </c:pt>
                <c:pt idx="4507">
                  <c:v>0.57207175925925924</c:v>
                </c:pt>
                <c:pt idx="4508">
                  <c:v>0.57207175925925924</c:v>
                </c:pt>
                <c:pt idx="4509">
                  <c:v>0.57207175925925924</c:v>
                </c:pt>
                <c:pt idx="4510">
                  <c:v>0.57207175925925924</c:v>
                </c:pt>
                <c:pt idx="4511">
                  <c:v>0.57207175925925924</c:v>
                </c:pt>
                <c:pt idx="4512">
                  <c:v>0.57208333333333339</c:v>
                </c:pt>
                <c:pt idx="4513">
                  <c:v>0.57208333333333339</c:v>
                </c:pt>
                <c:pt idx="4514">
                  <c:v>0.57208333333333339</c:v>
                </c:pt>
                <c:pt idx="4515">
                  <c:v>0.57208333333333339</c:v>
                </c:pt>
                <c:pt idx="4516">
                  <c:v>0.57208333333333339</c:v>
                </c:pt>
                <c:pt idx="4517">
                  <c:v>0.57209490740740743</c:v>
                </c:pt>
                <c:pt idx="4518">
                  <c:v>0.57209490740740743</c:v>
                </c:pt>
                <c:pt idx="4519">
                  <c:v>0.57209490740740743</c:v>
                </c:pt>
                <c:pt idx="4520">
                  <c:v>0.57209490740740743</c:v>
                </c:pt>
                <c:pt idx="4521">
                  <c:v>0.57209490740740743</c:v>
                </c:pt>
                <c:pt idx="4522">
                  <c:v>0.57209490740740743</c:v>
                </c:pt>
                <c:pt idx="4523">
                  <c:v>0.57210648148148147</c:v>
                </c:pt>
                <c:pt idx="4524">
                  <c:v>0.57210648148148147</c:v>
                </c:pt>
                <c:pt idx="4525">
                  <c:v>0.57210648148148147</c:v>
                </c:pt>
                <c:pt idx="4526">
                  <c:v>0.57210648148148147</c:v>
                </c:pt>
                <c:pt idx="4527">
                  <c:v>0.5721180555555555</c:v>
                </c:pt>
                <c:pt idx="4528">
                  <c:v>0.5721180555555555</c:v>
                </c:pt>
                <c:pt idx="4529">
                  <c:v>0.5721180555555555</c:v>
                </c:pt>
                <c:pt idx="4530">
                  <c:v>0.5721180555555555</c:v>
                </c:pt>
                <c:pt idx="4531">
                  <c:v>0.57212962962962965</c:v>
                </c:pt>
                <c:pt idx="4532">
                  <c:v>0.57212962962962965</c:v>
                </c:pt>
                <c:pt idx="4533">
                  <c:v>0.57212962962962965</c:v>
                </c:pt>
                <c:pt idx="4534">
                  <c:v>0.57212962962962965</c:v>
                </c:pt>
                <c:pt idx="4535">
                  <c:v>0.57214120370370369</c:v>
                </c:pt>
                <c:pt idx="4536">
                  <c:v>0.57214120370370369</c:v>
                </c:pt>
                <c:pt idx="4537">
                  <c:v>0.57214120370370369</c:v>
                </c:pt>
                <c:pt idx="4538">
                  <c:v>0.57215277777777784</c:v>
                </c:pt>
                <c:pt idx="4539">
                  <c:v>0.57215277777777784</c:v>
                </c:pt>
                <c:pt idx="4540">
                  <c:v>0.57215277777777784</c:v>
                </c:pt>
                <c:pt idx="4541">
                  <c:v>0.57215277777777784</c:v>
                </c:pt>
                <c:pt idx="4542">
                  <c:v>0.57216435185185188</c:v>
                </c:pt>
                <c:pt idx="4543">
                  <c:v>0.57216435185185188</c:v>
                </c:pt>
                <c:pt idx="4544">
                  <c:v>0.57216435185185188</c:v>
                </c:pt>
                <c:pt idx="4545">
                  <c:v>0.57217592592592592</c:v>
                </c:pt>
                <c:pt idx="4546">
                  <c:v>0.57217592592592592</c:v>
                </c:pt>
                <c:pt idx="4547">
                  <c:v>0.57217592592592592</c:v>
                </c:pt>
                <c:pt idx="4548">
                  <c:v>0.57217592592592592</c:v>
                </c:pt>
                <c:pt idx="4549">
                  <c:v>0.57218749999999996</c:v>
                </c:pt>
                <c:pt idx="4550">
                  <c:v>0.57218749999999996</c:v>
                </c:pt>
                <c:pt idx="4551">
                  <c:v>0.57219907407407411</c:v>
                </c:pt>
                <c:pt idx="4552">
                  <c:v>0.57219907407407411</c:v>
                </c:pt>
                <c:pt idx="4553">
                  <c:v>0.57219907407407411</c:v>
                </c:pt>
                <c:pt idx="4554">
                  <c:v>0.57221064814814815</c:v>
                </c:pt>
                <c:pt idx="4555">
                  <c:v>0.57221064814814815</c:v>
                </c:pt>
                <c:pt idx="4556">
                  <c:v>0.57221064814814815</c:v>
                </c:pt>
                <c:pt idx="4557">
                  <c:v>0.57222222222222219</c:v>
                </c:pt>
                <c:pt idx="4558">
                  <c:v>0.57222222222222219</c:v>
                </c:pt>
                <c:pt idx="4559">
                  <c:v>0.57222222222222219</c:v>
                </c:pt>
                <c:pt idx="4560">
                  <c:v>0.57223379629629634</c:v>
                </c:pt>
                <c:pt idx="4561">
                  <c:v>0.57223379629629634</c:v>
                </c:pt>
                <c:pt idx="4562">
                  <c:v>0.57223379629629634</c:v>
                </c:pt>
                <c:pt idx="4563">
                  <c:v>0.57224537037037038</c:v>
                </c:pt>
                <c:pt idx="4564">
                  <c:v>0.57224537037037038</c:v>
                </c:pt>
                <c:pt idx="4565">
                  <c:v>0.57225694444444442</c:v>
                </c:pt>
                <c:pt idx="4566">
                  <c:v>0.57225694444444442</c:v>
                </c:pt>
                <c:pt idx="4567">
                  <c:v>0.57225694444444442</c:v>
                </c:pt>
                <c:pt idx="4568">
                  <c:v>0.57226851851851845</c:v>
                </c:pt>
                <c:pt idx="4569">
                  <c:v>0.57226851851851845</c:v>
                </c:pt>
                <c:pt idx="4570">
                  <c:v>0.57226851851851845</c:v>
                </c:pt>
                <c:pt idx="4571">
                  <c:v>0.5722800925925926</c:v>
                </c:pt>
                <c:pt idx="4572">
                  <c:v>0.5722800925925926</c:v>
                </c:pt>
                <c:pt idx="4573">
                  <c:v>0.5722800925925926</c:v>
                </c:pt>
                <c:pt idx="4574">
                  <c:v>0.57229166666666664</c:v>
                </c:pt>
                <c:pt idx="4575">
                  <c:v>0.57229166666666664</c:v>
                </c:pt>
                <c:pt idx="4576">
                  <c:v>0.57230324074074079</c:v>
                </c:pt>
                <c:pt idx="4577">
                  <c:v>0.57230324074074079</c:v>
                </c:pt>
                <c:pt idx="4578">
                  <c:v>0.57231481481481483</c:v>
                </c:pt>
                <c:pt idx="4579">
                  <c:v>0.57231481481481483</c:v>
                </c:pt>
                <c:pt idx="4580">
                  <c:v>0.57231481481481483</c:v>
                </c:pt>
                <c:pt idx="4581">
                  <c:v>0.57232638888888887</c:v>
                </c:pt>
                <c:pt idx="4582">
                  <c:v>0.57232638888888887</c:v>
                </c:pt>
                <c:pt idx="4583">
                  <c:v>0.57233796296296291</c:v>
                </c:pt>
                <c:pt idx="4584">
                  <c:v>0.57233796296296291</c:v>
                </c:pt>
                <c:pt idx="4585">
                  <c:v>0.57234953703703706</c:v>
                </c:pt>
                <c:pt idx="4586">
                  <c:v>0.57234953703703706</c:v>
                </c:pt>
                <c:pt idx="4587">
                  <c:v>0.5723611111111111</c:v>
                </c:pt>
                <c:pt idx="4588">
                  <c:v>0.5723611111111111</c:v>
                </c:pt>
                <c:pt idx="4589">
                  <c:v>0.5723611111111111</c:v>
                </c:pt>
                <c:pt idx="4590">
                  <c:v>0.57237268518518525</c:v>
                </c:pt>
                <c:pt idx="4591">
                  <c:v>0.57237268518518525</c:v>
                </c:pt>
                <c:pt idx="4592">
                  <c:v>0.57238425925925929</c:v>
                </c:pt>
                <c:pt idx="4593">
                  <c:v>0.57238425925925929</c:v>
                </c:pt>
                <c:pt idx="4594">
                  <c:v>0.57239583333333333</c:v>
                </c:pt>
                <c:pt idx="4595">
                  <c:v>0.57239583333333333</c:v>
                </c:pt>
                <c:pt idx="4596">
                  <c:v>0.57240740740740736</c:v>
                </c:pt>
                <c:pt idx="4597">
                  <c:v>0.57240740740740736</c:v>
                </c:pt>
                <c:pt idx="4598">
                  <c:v>0.57241898148148151</c:v>
                </c:pt>
                <c:pt idx="4599">
                  <c:v>0.57241898148148151</c:v>
                </c:pt>
                <c:pt idx="4600">
                  <c:v>0.57243055555555555</c:v>
                </c:pt>
                <c:pt idx="4601">
                  <c:v>0.57243055555555555</c:v>
                </c:pt>
                <c:pt idx="4602">
                  <c:v>0.57243055555555555</c:v>
                </c:pt>
                <c:pt idx="4603">
                  <c:v>0.5724421296296297</c:v>
                </c:pt>
                <c:pt idx="4604">
                  <c:v>0.57245370370370374</c:v>
                </c:pt>
                <c:pt idx="4605">
                  <c:v>0.57245370370370374</c:v>
                </c:pt>
                <c:pt idx="4606">
                  <c:v>0.57246527777777778</c:v>
                </c:pt>
                <c:pt idx="4607">
                  <c:v>0.57246527777777778</c:v>
                </c:pt>
                <c:pt idx="4608">
                  <c:v>0.57246527777777778</c:v>
                </c:pt>
                <c:pt idx="4609">
                  <c:v>0.57247685185185182</c:v>
                </c:pt>
                <c:pt idx="4610">
                  <c:v>0.57248842592592586</c:v>
                </c:pt>
                <c:pt idx="4611">
                  <c:v>0.57248842592592586</c:v>
                </c:pt>
                <c:pt idx="4612">
                  <c:v>0.57248842592592586</c:v>
                </c:pt>
                <c:pt idx="4613">
                  <c:v>0.57250000000000001</c:v>
                </c:pt>
                <c:pt idx="4614">
                  <c:v>0.57250000000000001</c:v>
                </c:pt>
                <c:pt idx="4615">
                  <c:v>0.57250000000000001</c:v>
                </c:pt>
                <c:pt idx="4616">
                  <c:v>0.57251157407407405</c:v>
                </c:pt>
                <c:pt idx="4617">
                  <c:v>0.57251157407407405</c:v>
                </c:pt>
                <c:pt idx="4618">
                  <c:v>0.57251157407407405</c:v>
                </c:pt>
                <c:pt idx="4619">
                  <c:v>0.57251157407407405</c:v>
                </c:pt>
                <c:pt idx="4620">
                  <c:v>0.57251157407407405</c:v>
                </c:pt>
                <c:pt idx="4621">
                  <c:v>0.57251157407407405</c:v>
                </c:pt>
                <c:pt idx="4622">
                  <c:v>0.57251157407407405</c:v>
                </c:pt>
                <c:pt idx="4623">
                  <c:v>0.57251157407407405</c:v>
                </c:pt>
                <c:pt idx="4624">
                  <c:v>0.5725231481481482</c:v>
                </c:pt>
                <c:pt idx="4625">
                  <c:v>0.5725231481481482</c:v>
                </c:pt>
                <c:pt idx="4626">
                  <c:v>0.5725231481481482</c:v>
                </c:pt>
                <c:pt idx="4627">
                  <c:v>0.5725231481481482</c:v>
                </c:pt>
                <c:pt idx="4628">
                  <c:v>0.5725231481481482</c:v>
                </c:pt>
                <c:pt idx="4629">
                  <c:v>0.5725231481481482</c:v>
                </c:pt>
                <c:pt idx="4630">
                  <c:v>0.5725231481481482</c:v>
                </c:pt>
                <c:pt idx="4631">
                  <c:v>0.5725231481481482</c:v>
                </c:pt>
                <c:pt idx="4632">
                  <c:v>0.5725231481481482</c:v>
                </c:pt>
                <c:pt idx="4633">
                  <c:v>0.5725231481481482</c:v>
                </c:pt>
                <c:pt idx="4634">
                  <c:v>0.5725231481481482</c:v>
                </c:pt>
                <c:pt idx="4635">
                  <c:v>0.57251157407407405</c:v>
                </c:pt>
                <c:pt idx="4636">
                  <c:v>0.57251157407407405</c:v>
                </c:pt>
                <c:pt idx="4637">
                  <c:v>0.57251157407407405</c:v>
                </c:pt>
                <c:pt idx="4638">
                  <c:v>0.57251157407407405</c:v>
                </c:pt>
                <c:pt idx="4639">
                  <c:v>0.57251157407407405</c:v>
                </c:pt>
                <c:pt idx="4640">
                  <c:v>0.57250000000000001</c:v>
                </c:pt>
                <c:pt idx="4641">
                  <c:v>0.57250000000000001</c:v>
                </c:pt>
                <c:pt idx="4642">
                  <c:v>0.57248842592592586</c:v>
                </c:pt>
                <c:pt idx="4643">
                  <c:v>0.57248842592592586</c:v>
                </c:pt>
                <c:pt idx="4644">
                  <c:v>0.57248842592592586</c:v>
                </c:pt>
                <c:pt idx="4645">
                  <c:v>0.57247685185185182</c:v>
                </c:pt>
                <c:pt idx="4646">
                  <c:v>0.57247685185185182</c:v>
                </c:pt>
                <c:pt idx="4647">
                  <c:v>0.57247685185185182</c:v>
                </c:pt>
                <c:pt idx="4648">
                  <c:v>0.57246527777777778</c:v>
                </c:pt>
                <c:pt idx="4649">
                  <c:v>0.57246527777777778</c:v>
                </c:pt>
                <c:pt idx="4650">
                  <c:v>0.57246527777777778</c:v>
                </c:pt>
                <c:pt idx="4651">
                  <c:v>0.57245370370370374</c:v>
                </c:pt>
                <c:pt idx="4652">
                  <c:v>0.57245370370370374</c:v>
                </c:pt>
                <c:pt idx="4653">
                  <c:v>0.57245370370370374</c:v>
                </c:pt>
                <c:pt idx="4654">
                  <c:v>0.57245370370370374</c:v>
                </c:pt>
                <c:pt idx="4655">
                  <c:v>0.5724421296296297</c:v>
                </c:pt>
                <c:pt idx="4656">
                  <c:v>0.5724421296296297</c:v>
                </c:pt>
                <c:pt idx="4657">
                  <c:v>0.5724421296296297</c:v>
                </c:pt>
                <c:pt idx="4658">
                  <c:v>0.57243055555555555</c:v>
                </c:pt>
                <c:pt idx="4659">
                  <c:v>0.57243055555555555</c:v>
                </c:pt>
                <c:pt idx="4660">
                  <c:v>0.57241898148148151</c:v>
                </c:pt>
                <c:pt idx="4661">
                  <c:v>0.57241898148148151</c:v>
                </c:pt>
                <c:pt idx="4662">
                  <c:v>0.57241898148148151</c:v>
                </c:pt>
                <c:pt idx="4663">
                  <c:v>0.57241898148148151</c:v>
                </c:pt>
                <c:pt idx="4664">
                  <c:v>0.57240740740740736</c:v>
                </c:pt>
                <c:pt idx="4665">
                  <c:v>0.57240740740740736</c:v>
                </c:pt>
                <c:pt idx="4666">
                  <c:v>0.57240740740740736</c:v>
                </c:pt>
                <c:pt idx="4667">
                  <c:v>0.57240740740740736</c:v>
                </c:pt>
                <c:pt idx="4668">
                  <c:v>0.57239583333333333</c:v>
                </c:pt>
                <c:pt idx="4669">
                  <c:v>0.57239583333333333</c:v>
                </c:pt>
                <c:pt idx="4670">
                  <c:v>0.57239583333333333</c:v>
                </c:pt>
                <c:pt idx="4671">
                  <c:v>0.57238425925925929</c:v>
                </c:pt>
                <c:pt idx="4672">
                  <c:v>0.57238425925925929</c:v>
                </c:pt>
                <c:pt idx="4673">
                  <c:v>0.57238425925925929</c:v>
                </c:pt>
                <c:pt idx="4674">
                  <c:v>0.57238425925925929</c:v>
                </c:pt>
                <c:pt idx="4675">
                  <c:v>0.57237268518518525</c:v>
                </c:pt>
                <c:pt idx="4676">
                  <c:v>0.57237268518518525</c:v>
                </c:pt>
                <c:pt idx="4677">
                  <c:v>0.57237268518518525</c:v>
                </c:pt>
                <c:pt idx="4678">
                  <c:v>0.57237268518518525</c:v>
                </c:pt>
                <c:pt idx="4679">
                  <c:v>0.5723611111111111</c:v>
                </c:pt>
                <c:pt idx="4680">
                  <c:v>0.5723611111111111</c:v>
                </c:pt>
                <c:pt idx="4681">
                  <c:v>0.5723611111111111</c:v>
                </c:pt>
                <c:pt idx="4682">
                  <c:v>0.5723611111111111</c:v>
                </c:pt>
                <c:pt idx="4683">
                  <c:v>0.57234953703703706</c:v>
                </c:pt>
                <c:pt idx="4684">
                  <c:v>0.57234953703703706</c:v>
                </c:pt>
                <c:pt idx="4685">
                  <c:v>0.57234953703703706</c:v>
                </c:pt>
                <c:pt idx="4686">
                  <c:v>0.57234953703703706</c:v>
                </c:pt>
                <c:pt idx="4687">
                  <c:v>0.57233796296296291</c:v>
                </c:pt>
                <c:pt idx="4688">
                  <c:v>0.57233796296296291</c:v>
                </c:pt>
                <c:pt idx="4689">
                  <c:v>0.57233796296296291</c:v>
                </c:pt>
                <c:pt idx="4690">
                  <c:v>0.57233796296296291</c:v>
                </c:pt>
                <c:pt idx="4691">
                  <c:v>0.57233796296296291</c:v>
                </c:pt>
                <c:pt idx="4692">
                  <c:v>0.57232638888888887</c:v>
                </c:pt>
                <c:pt idx="4693">
                  <c:v>0.57232638888888887</c:v>
                </c:pt>
                <c:pt idx="4694">
                  <c:v>0.57232638888888887</c:v>
                </c:pt>
                <c:pt idx="4695">
                  <c:v>0.57232638888888887</c:v>
                </c:pt>
                <c:pt idx="4696">
                  <c:v>0.57232638888888887</c:v>
                </c:pt>
                <c:pt idx="4697">
                  <c:v>0.57231481481481483</c:v>
                </c:pt>
                <c:pt idx="4698">
                  <c:v>0.57231481481481483</c:v>
                </c:pt>
                <c:pt idx="4699">
                  <c:v>0.57231481481481483</c:v>
                </c:pt>
                <c:pt idx="4700">
                  <c:v>0.57231481481481483</c:v>
                </c:pt>
                <c:pt idx="4701">
                  <c:v>0.57231481481481483</c:v>
                </c:pt>
                <c:pt idx="4702">
                  <c:v>0.57230324074074079</c:v>
                </c:pt>
                <c:pt idx="4703">
                  <c:v>0.57230324074074079</c:v>
                </c:pt>
                <c:pt idx="4704">
                  <c:v>0.57230324074074079</c:v>
                </c:pt>
                <c:pt idx="4705">
                  <c:v>0.57230324074074079</c:v>
                </c:pt>
                <c:pt idx="4706">
                  <c:v>0.57230324074074079</c:v>
                </c:pt>
                <c:pt idx="4707">
                  <c:v>0.57230324074074079</c:v>
                </c:pt>
                <c:pt idx="4708">
                  <c:v>0.57229166666666664</c:v>
                </c:pt>
                <c:pt idx="4709">
                  <c:v>0.57229166666666664</c:v>
                </c:pt>
                <c:pt idx="4710">
                  <c:v>0.57229166666666664</c:v>
                </c:pt>
                <c:pt idx="4711">
                  <c:v>0.57229166666666664</c:v>
                </c:pt>
                <c:pt idx="4712">
                  <c:v>0.57229166666666664</c:v>
                </c:pt>
                <c:pt idx="4713">
                  <c:v>0.57229166666666664</c:v>
                </c:pt>
                <c:pt idx="4714">
                  <c:v>0.5722800925925926</c:v>
                </c:pt>
                <c:pt idx="4715">
                  <c:v>0.5722800925925926</c:v>
                </c:pt>
                <c:pt idx="4716">
                  <c:v>0.5722800925925926</c:v>
                </c:pt>
                <c:pt idx="4717">
                  <c:v>0.5722800925925926</c:v>
                </c:pt>
                <c:pt idx="4718">
                  <c:v>0.5722800925925926</c:v>
                </c:pt>
                <c:pt idx="4719">
                  <c:v>0.5722800925925926</c:v>
                </c:pt>
                <c:pt idx="4720">
                  <c:v>0.57226851851851845</c:v>
                </c:pt>
                <c:pt idx="4721">
                  <c:v>0.57226851851851845</c:v>
                </c:pt>
                <c:pt idx="4722">
                  <c:v>0.57226851851851845</c:v>
                </c:pt>
                <c:pt idx="4723">
                  <c:v>0.57226851851851845</c:v>
                </c:pt>
                <c:pt idx="4724">
                  <c:v>0.57226851851851845</c:v>
                </c:pt>
                <c:pt idx="4725">
                  <c:v>0.57226851851851845</c:v>
                </c:pt>
                <c:pt idx="4726">
                  <c:v>0.57226851851851845</c:v>
                </c:pt>
                <c:pt idx="4727">
                  <c:v>0.57225694444444442</c:v>
                </c:pt>
                <c:pt idx="4728">
                  <c:v>0.57225694444444442</c:v>
                </c:pt>
                <c:pt idx="4729">
                  <c:v>0.57225694444444442</c:v>
                </c:pt>
                <c:pt idx="4730">
                  <c:v>0.57225694444444442</c:v>
                </c:pt>
                <c:pt idx="4731">
                  <c:v>0.57225694444444442</c:v>
                </c:pt>
                <c:pt idx="4732">
                  <c:v>0.57225694444444442</c:v>
                </c:pt>
                <c:pt idx="4733">
                  <c:v>0.57224537037037038</c:v>
                </c:pt>
                <c:pt idx="4734">
                  <c:v>0.57224537037037038</c:v>
                </c:pt>
                <c:pt idx="4735">
                  <c:v>0.57224537037037038</c:v>
                </c:pt>
                <c:pt idx="4736">
                  <c:v>0.57224537037037038</c:v>
                </c:pt>
                <c:pt idx="4737">
                  <c:v>0.57224537037037038</c:v>
                </c:pt>
                <c:pt idx="4738">
                  <c:v>0.57224537037037038</c:v>
                </c:pt>
                <c:pt idx="4739">
                  <c:v>0.57224537037037038</c:v>
                </c:pt>
                <c:pt idx="4740">
                  <c:v>0.57224537037037038</c:v>
                </c:pt>
                <c:pt idx="4741">
                  <c:v>0.57223379629629634</c:v>
                </c:pt>
                <c:pt idx="4742">
                  <c:v>0.57223379629629634</c:v>
                </c:pt>
                <c:pt idx="4743">
                  <c:v>0.57223379629629634</c:v>
                </c:pt>
                <c:pt idx="4744">
                  <c:v>0.57223379629629634</c:v>
                </c:pt>
                <c:pt idx="4745">
                  <c:v>0.57223379629629634</c:v>
                </c:pt>
                <c:pt idx="4746">
                  <c:v>0.57223379629629634</c:v>
                </c:pt>
                <c:pt idx="4747">
                  <c:v>0.57223379629629634</c:v>
                </c:pt>
                <c:pt idx="4748">
                  <c:v>0.57223379629629634</c:v>
                </c:pt>
                <c:pt idx="4749">
                  <c:v>0.57222222222222219</c:v>
                </c:pt>
                <c:pt idx="4750">
                  <c:v>0.57222222222222219</c:v>
                </c:pt>
                <c:pt idx="4751">
                  <c:v>0.57222222222222219</c:v>
                </c:pt>
                <c:pt idx="4752">
                  <c:v>0.57222222222222219</c:v>
                </c:pt>
                <c:pt idx="4753">
                  <c:v>0.57222222222222219</c:v>
                </c:pt>
                <c:pt idx="4754">
                  <c:v>0.57222222222222219</c:v>
                </c:pt>
                <c:pt idx="4755">
                  <c:v>0.57222222222222219</c:v>
                </c:pt>
                <c:pt idx="4756">
                  <c:v>0.57222222222222219</c:v>
                </c:pt>
                <c:pt idx="4757">
                  <c:v>0.57221064814814815</c:v>
                </c:pt>
                <c:pt idx="4758">
                  <c:v>0.57221064814814815</c:v>
                </c:pt>
                <c:pt idx="4759">
                  <c:v>0.57221064814814815</c:v>
                </c:pt>
                <c:pt idx="4760">
                  <c:v>0.57221064814814815</c:v>
                </c:pt>
                <c:pt idx="4761">
                  <c:v>0.57221064814814815</c:v>
                </c:pt>
                <c:pt idx="4762">
                  <c:v>0.57221064814814815</c:v>
                </c:pt>
                <c:pt idx="4763">
                  <c:v>0.57221064814814815</c:v>
                </c:pt>
                <c:pt idx="4764">
                  <c:v>0.57221064814814815</c:v>
                </c:pt>
                <c:pt idx="4765">
                  <c:v>0.57221064814814815</c:v>
                </c:pt>
                <c:pt idx="4766">
                  <c:v>0.57221064814814815</c:v>
                </c:pt>
                <c:pt idx="4767">
                  <c:v>0.57219907407407411</c:v>
                </c:pt>
                <c:pt idx="4768">
                  <c:v>0.57219907407407411</c:v>
                </c:pt>
                <c:pt idx="4769">
                  <c:v>0.57219907407407411</c:v>
                </c:pt>
                <c:pt idx="4770">
                  <c:v>0.57219907407407411</c:v>
                </c:pt>
                <c:pt idx="4771">
                  <c:v>0.57219907407407411</c:v>
                </c:pt>
                <c:pt idx="4772">
                  <c:v>0.57219907407407411</c:v>
                </c:pt>
                <c:pt idx="4773">
                  <c:v>0.57219907407407411</c:v>
                </c:pt>
                <c:pt idx="4774">
                  <c:v>0.57219907407407411</c:v>
                </c:pt>
                <c:pt idx="4775">
                  <c:v>0.57219907407407411</c:v>
                </c:pt>
                <c:pt idx="4776">
                  <c:v>0.57219907407407411</c:v>
                </c:pt>
                <c:pt idx="4777">
                  <c:v>0.57219907407407411</c:v>
                </c:pt>
                <c:pt idx="4778">
                  <c:v>0.57219907407407411</c:v>
                </c:pt>
                <c:pt idx="4779">
                  <c:v>0.57219907407407411</c:v>
                </c:pt>
                <c:pt idx="4780">
                  <c:v>0.57218749999999996</c:v>
                </c:pt>
                <c:pt idx="4781">
                  <c:v>0.57218749999999996</c:v>
                </c:pt>
                <c:pt idx="4782">
                  <c:v>0.57218749999999996</c:v>
                </c:pt>
                <c:pt idx="4783">
                  <c:v>0.57218749999999996</c:v>
                </c:pt>
                <c:pt idx="4784">
                  <c:v>0.57218749999999996</c:v>
                </c:pt>
                <c:pt idx="4785">
                  <c:v>0.57218749999999996</c:v>
                </c:pt>
                <c:pt idx="4786">
                  <c:v>0.57218749999999996</c:v>
                </c:pt>
                <c:pt idx="4787">
                  <c:v>0.57218749999999996</c:v>
                </c:pt>
                <c:pt idx="4788">
                  <c:v>0.57218749999999996</c:v>
                </c:pt>
                <c:pt idx="4789">
                  <c:v>0.57218749999999996</c:v>
                </c:pt>
                <c:pt idx="4790">
                  <c:v>0.57218749999999996</c:v>
                </c:pt>
                <c:pt idx="4791">
                  <c:v>0.57218749999999996</c:v>
                </c:pt>
                <c:pt idx="4792">
                  <c:v>0.57218749999999996</c:v>
                </c:pt>
                <c:pt idx="4793">
                  <c:v>0.57218749999999996</c:v>
                </c:pt>
                <c:pt idx="4794">
                  <c:v>0.57218749999999996</c:v>
                </c:pt>
                <c:pt idx="4795">
                  <c:v>0.57218749999999996</c:v>
                </c:pt>
                <c:pt idx="4796">
                  <c:v>0.57218749999999996</c:v>
                </c:pt>
                <c:pt idx="4797">
                  <c:v>0.57218749999999996</c:v>
                </c:pt>
                <c:pt idx="4798">
                  <c:v>0.57218749999999996</c:v>
                </c:pt>
                <c:pt idx="4799">
                  <c:v>0.57218749999999996</c:v>
                </c:pt>
                <c:pt idx="4800">
                  <c:v>0.57218749999999996</c:v>
                </c:pt>
                <c:pt idx="4801">
                  <c:v>0.57217592592592592</c:v>
                </c:pt>
                <c:pt idx="4802">
                  <c:v>0.57217592592592592</c:v>
                </c:pt>
                <c:pt idx="4803">
                  <c:v>0.57217592592592592</c:v>
                </c:pt>
                <c:pt idx="4804">
                  <c:v>0.57218749999999996</c:v>
                </c:pt>
                <c:pt idx="4805">
                  <c:v>0.57218749999999996</c:v>
                </c:pt>
                <c:pt idx="4806">
                  <c:v>0.57218749999999996</c:v>
                </c:pt>
                <c:pt idx="4807">
                  <c:v>0.57218749999999996</c:v>
                </c:pt>
                <c:pt idx="4808">
                  <c:v>0.57218749999999996</c:v>
                </c:pt>
                <c:pt idx="4809">
                  <c:v>0.57218749999999996</c:v>
                </c:pt>
                <c:pt idx="4810">
                  <c:v>0.57218749999999996</c:v>
                </c:pt>
                <c:pt idx="4811">
                  <c:v>0.57218749999999996</c:v>
                </c:pt>
                <c:pt idx="4812">
                  <c:v>0.57218749999999996</c:v>
                </c:pt>
                <c:pt idx="4813">
                  <c:v>0.57218749999999996</c:v>
                </c:pt>
                <c:pt idx="4814">
                  <c:v>0.57218749999999996</c:v>
                </c:pt>
                <c:pt idx="4815">
                  <c:v>0.57218749999999996</c:v>
                </c:pt>
                <c:pt idx="4816">
                  <c:v>0.57218749999999996</c:v>
                </c:pt>
                <c:pt idx="4817">
                  <c:v>0.57218749999999996</c:v>
                </c:pt>
                <c:pt idx="4818">
                  <c:v>0.57218749999999996</c:v>
                </c:pt>
                <c:pt idx="4819">
                  <c:v>0.57218749999999996</c:v>
                </c:pt>
                <c:pt idx="4820">
                  <c:v>0.57218749999999996</c:v>
                </c:pt>
                <c:pt idx="4821">
                  <c:v>0.57218749999999996</c:v>
                </c:pt>
                <c:pt idx="4822">
                  <c:v>0.57218749999999996</c:v>
                </c:pt>
                <c:pt idx="4823">
                  <c:v>0.57218749999999996</c:v>
                </c:pt>
                <c:pt idx="4824">
                  <c:v>0.57218749999999996</c:v>
                </c:pt>
                <c:pt idx="4825">
                  <c:v>0.57218749999999996</c:v>
                </c:pt>
                <c:pt idx="4826">
                  <c:v>0.57218749999999996</c:v>
                </c:pt>
                <c:pt idx="4827">
                  <c:v>0.57218749999999996</c:v>
                </c:pt>
                <c:pt idx="4828">
                  <c:v>0.57218749999999996</c:v>
                </c:pt>
                <c:pt idx="4829">
                  <c:v>0.57218749999999996</c:v>
                </c:pt>
                <c:pt idx="4830">
                  <c:v>0.57219907407407411</c:v>
                </c:pt>
                <c:pt idx="4831">
                  <c:v>0.57219907407407411</c:v>
                </c:pt>
                <c:pt idx="4832">
                  <c:v>0.57219907407407411</c:v>
                </c:pt>
                <c:pt idx="4833">
                  <c:v>0.57219907407407411</c:v>
                </c:pt>
                <c:pt idx="4834">
                  <c:v>0.57219907407407411</c:v>
                </c:pt>
                <c:pt idx="4835">
                  <c:v>0.57219907407407411</c:v>
                </c:pt>
                <c:pt idx="4836">
                  <c:v>0.57219907407407411</c:v>
                </c:pt>
                <c:pt idx="4837">
                  <c:v>0.57219907407407411</c:v>
                </c:pt>
                <c:pt idx="4838">
                  <c:v>0.57221064814814815</c:v>
                </c:pt>
                <c:pt idx="4839">
                  <c:v>0.57221064814814815</c:v>
                </c:pt>
                <c:pt idx="4840">
                  <c:v>0.57221064814814815</c:v>
                </c:pt>
                <c:pt idx="4841">
                  <c:v>0.57221064814814815</c:v>
                </c:pt>
                <c:pt idx="4842">
                  <c:v>0.57221064814814815</c:v>
                </c:pt>
                <c:pt idx="4843">
                  <c:v>0.57221064814814815</c:v>
                </c:pt>
                <c:pt idx="4844">
                  <c:v>0.57221064814814815</c:v>
                </c:pt>
                <c:pt idx="4845">
                  <c:v>0.57222222222222219</c:v>
                </c:pt>
                <c:pt idx="4846">
                  <c:v>0.57222222222222219</c:v>
                </c:pt>
                <c:pt idx="4847">
                  <c:v>0.57222222222222219</c:v>
                </c:pt>
                <c:pt idx="4848">
                  <c:v>0.57222222222222219</c:v>
                </c:pt>
                <c:pt idx="4849">
                  <c:v>0.57222222222222219</c:v>
                </c:pt>
                <c:pt idx="4850">
                  <c:v>0.57222222222222219</c:v>
                </c:pt>
                <c:pt idx="4851">
                  <c:v>0.57223379629629634</c:v>
                </c:pt>
                <c:pt idx="4852">
                  <c:v>0.57223379629629634</c:v>
                </c:pt>
                <c:pt idx="4853">
                  <c:v>0.57223379629629634</c:v>
                </c:pt>
                <c:pt idx="4854">
                  <c:v>0.57223379629629634</c:v>
                </c:pt>
                <c:pt idx="4855">
                  <c:v>0.57223379629629634</c:v>
                </c:pt>
                <c:pt idx="4856">
                  <c:v>0.57224537037037038</c:v>
                </c:pt>
                <c:pt idx="4857">
                  <c:v>0.57224537037037038</c:v>
                </c:pt>
                <c:pt idx="4858">
                  <c:v>0.57224537037037038</c:v>
                </c:pt>
                <c:pt idx="4859">
                  <c:v>0.57224537037037038</c:v>
                </c:pt>
                <c:pt idx="4860">
                  <c:v>0.57224537037037038</c:v>
                </c:pt>
                <c:pt idx="4861">
                  <c:v>0.57225694444444442</c:v>
                </c:pt>
                <c:pt idx="4862">
                  <c:v>0.57225694444444442</c:v>
                </c:pt>
                <c:pt idx="4863">
                  <c:v>0.57225694444444442</c:v>
                </c:pt>
                <c:pt idx="4864">
                  <c:v>0.57226851851851845</c:v>
                </c:pt>
                <c:pt idx="4865">
                  <c:v>0.57226851851851845</c:v>
                </c:pt>
                <c:pt idx="4866">
                  <c:v>0.57226851851851845</c:v>
                </c:pt>
                <c:pt idx="4867">
                  <c:v>0.57226851851851845</c:v>
                </c:pt>
                <c:pt idx="4868">
                  <c:v>0.5722800925925926</c:v>
                </c:pt>
                <c:pt idx="4869">
                  <c:v>0.5722800925925926</c:v>
                </c:pt>
                <c:pt idx="4870">
                  <c:v>0.5722800925925926</c:v>
                </c:pt>
                <c:pt idx="4871">
                  <c:v>0.5722800925925926</c:v>
                </c:pt>
                <c:pt idx="4872">
                  <c:v>0.57229166666666664</c:v>
                </c:pt>
                <c:pt idx="4873">
                  <c:v>0.57229166666666664</c:v>
                </c:pt>
                <c:pt idx="4874">
                  <c:v>0.57229166666666664</c:v>
                </c:pt>
                <c:pt idx="4875">
                  <c:v>0.57229166666666664</c:v>
                </c:pt>
                <c:pt idx="4876">
                  <c:v>0.57230324074074079</c:v>
                </c:pt>
                <c:pt idx="4877">
                  <c:v>0.57230324074074079</c:v>
                </c:pt>
                <c:pt idx="4878">
                  <c:v>0.57230324074074079</c:v>
                </c:pt>
                <c:pt idx="4879">
                  <c:v>0.57231481481481483</c:v>
                </c:pt>
                <c:pt idx="4880">
                  <c:v>0.57231481481481483</c:v>
                </c:pt>
                <c:pt idx="4881">
                  <c:v>0.57231481481481483</c:v>
                </c:pt>
                <c:pt idx="4882">
                  <c:v>0.57232638888888887</c:v>
                </c:pt>
                <c:pt idx="4883">
                  <c:v>0.57232638888888887</c:v>
                </c:pt>
                <c:pt idx="4884">
                  <c:v>0.57232638888888887</c:v>
                </c:pt>
                <c:pt idx="4885">
                  <c:v>0.57233796296296291</c:v>
                </c:pt>
                <c:pt idx="4886">
                  <c:v>0.57233796296296291</c:v>
                </c:pt>
                <c:pt idx="4887">
                  <c:v>0.57233796296296291</c:v>
                </c:pt>
                <c:pt idx="4888">
                  <c:v>0.57234953703703706</c:v>
                </c:pt>
                <c:pt idx="4889">
                  <c:v>0.57234953703703706</c:v>
                </c:pt>
                <c:pt idx="4890">
                  <c:v>0.57234953703703706</c:v>
                </c:pt>
                <c:pt idx="4891">
                  <c:v>0.5723611111111111</c:v>
                </c:pt>
                <c:pt idx="4892">
                  <c:v>0.5723611111111111</c:v>
                </c:pt>
                <c:pt idx="4893">
                  <c:v>0.57237268518518525</c:v>
                </c:pt>
                <c:pt idx="4894">
                  <c:v>0.57237268518518525</c:v>
                </c:pt>
                <c:pt idx="4895">
                  <c:v>0.57237268518518525</c:v>
                </c:pt>
                <c:pt idx="4896">
                  <c:v>0.57238425925925929</c:v>
                </c:pt>
                <c:pt idx="4897">
                  <c:v>0.57238425925925929</c:v>
                </c:pt>
                <c:pt idx="4898">
                  <c:v>0.57238425925925929</c:v>
                </c:pt>
                <c:pt idx="4899">
                  <c:v>0.57239583333333333</c:v>
                </c:pt>
                <c:pt idx="4900">
                  <c:v>0.57239583333333333</c:v>
                </c:pt>
                <c:pt idx="4901">
                  <c:v>0.57240740740740736</c:v>
                </c:pt>
                <c:pt idx="4902">
                  <c:v>0.57240740740740736</c:v>
                </c:pt>
                <c:pt idx="4903">
                  <c:v>0.57240740740740736</c:v>
                </c:pt>
                <c:pt idx="4904">
                  <c:v>0.57241898148148151</c:v>
                </c:pt>
                <c:pt idx="4905">
                  <c:v>0.57241898148148151</c:v>
                </c:pt>
                <c:pt idx="4906">
                  <c:v>0.57243055555555555</c:v>
                </c:pt>
                <c:pt idx="4907">
                  <c:v>0.57243055555555555</c:v>
                </c:pt>
                <c:pt idx="4908">
                  <c:v>0.5724421296296297</c:v>
                </c:pt>
                <c:pt idx="4909">
                  <c:v>0.5724421296296297</c:v>
                </c:pt>
                <c:pt idx="4910">
                  <c:v>0.5724421296296297</c:v>
                </c:pt>
                <c:pt idx="4911">
                  <c:v>0.57245370370370374</c:v>
                </c:pt>
                <c:pt idx="4912">
                  <c:v>0.57245370370370374</c:v>
                </c:pt>
                <c:pt idx="4913">
                  <c:v>0.57246527777777778</c:v>
                </c:pt>
                <c:pt idx="4914">
                  <c:v>0.57246527777777778</c:v>
                </c:pt>
                <c:pt idx="4915">
                  <c:v>0.57246527777777778</c:v>
                </c:pt>
                <c:pt idx="4916">
                  <c:v>0.57247685185185182</c:v>
                </c:pt>
                <c:pt idx="4917">
                  <c:v>0.57247685185185182</c:v>
                </c:pt>
                <c:pt idx="4918">
                  <c:v>0.57248842592592586</c:v>
                </c:pt>
                <c:pt idx="4919">
                  <c:v>0.57248842592592586</c:v>
                </c:pt>
                <c:pt idx="4920">
                  <c:v>0.57250000000000001</c:v>
                </c:pt>
                <c:pt idx="4921">
                  <c:v>0.57250000000000001</c:v>
                </c:pt>
                <c:pt idx="4922">
                  <c:v>0.57251157407407405</c:v>
                </c:pt>
                <c:pt idx="4923">
                  <c:v>0.57251157407407405</c:v>
                </c:pt>
                <c:pt idx="4924">
                  <c:v>0.5725231481481482</c:v>
                </c:pt>
                <c:pt idx="4925">
                  <c:v>0.5725231481481482</c:v>
                </c:pt>
                <c:pt idx="4926">
                  <c:v>0.57253472222222224</c:v>
                </c:pt>
                <c:pt idx="4927">
                  <c:v>0.57253472222222224</c:v>
                </c:pt>
                <c:pt idx="4928">
                  <c:v>0.57254629629629628</c:v>
                </c:pt>
                <c:pt idx="4929">
                  <c:v>0.57254629629629628</c:v>
                </c:pt>
                <c:pt idx="4930">
                  <c:v>0.57254629629629628</c:v>
                </c:pt>
                <c:pt idx="4931">
                  <c:v>0.57255787037037031</c:v>
                </c:pt>
                <c:pt idx="4932">
                  <c:v>0.57256944444444446</c:v>
                </c:pt>
                <c:pt idx="4933">
                  <c:v>0.57256944444444446</c:v>
                </c:pt>
                <c:pt idx="4934">
                  <c:v>0.5725810185185185</c:v>
                </c:pt>
                <c:pt idx="4935">
                  <c:v>0.5725810185185185</c:v>
                </c:pt>
                <c:pt idx="4936">
                  <c:v>0.57259259259259265</c:v>
                </c:pt>
                <c:pt idx="4937">
                  <c:v>0.57259259259259265</c:v>
                </c:pt>
                <c:pt idx="4938">
                  <c:v>0.57260416666666669</c:v>
                </c:pt>
                <c:pt idx="4939">
                  <c:v>0.57260416666666669</c:v>
                </c:pt>
                <c:pt idx="4940">
                  <c:v>0.57261574074074073</c:v>
                </c:pt>
                <c:pt idx="4941">
                  <c:v>0.57261574074074073</c:v>
                </c:pt>
                <c:pt idx="4942">
                  <c:v>0.57262731481481477</c:v>
                </c:pt>
                <c:pt idx="4943">
                  <c:v>0.57262731481481477</c:v>
                </c:pt>
                <c:pt idx="4944">
                  <c:v>0.57263888888888892</c:v>
                </c:pt>
                <c:pt idx="4945">
                  <c:v>0.57265046296296296</c:v>
                </c:pt>
                <c:pt idx="4946">
                  <c:v>0.57265046296296296</c:v>
                </c:pt>
                <c:pt idx="4947">
                  <c:v>0.57265046296296296</c:v>
                </c:pt>
                <c:pt idx="4948">
                  <c:v>0.57266203703703711</c:v>
                </c:pt>
                <c:pt idx="4949">
                  <c:v>0.57267361111111115</c:v>
                </c:pt>
                <c:pt idx="4950">
                  <c:v>0.57268518518518519</c:v>
                </c:pt>
                <c:pt idx="4951">
                  <c:v>0.57268518518518519</c:v>
                </c:pt>
                <c:pt idx="4952">
                  <c:v>0.57269675925925922</c:v>
                </c:pt>
                <c:pt idx="4953">
                  <c:v>0.57269675925925922</c:v>
                </c:pt>
                <c:pt idx="4954">
                  <c:v>0.57270833333333326</c:v>
                </c:pt>
                <c:pt idx="4955">
                  <c:v>0.57270833333333326</c:v>
                </c:pt>
                <c:pt idx="4956">
                  <c:v>0.57271990740740741</c:v>
                </c:pt>
                <c:pt idx="4957">
                  <c:v>0.57273148148148145</c:v>
                </c:pt>
                <c:pt idx="4958">
                  <c:v>0.57273148148148145</c:v>
                </c:pt>
                <c:pt idx="4959">
                  <c:v>0.57273148148148145</c:v>
                </c:pt>
                <c:pt idx="4960">
                  <c:v>0.5727430555555556</c:v>
                </c:pt>
                <c:pt idx="4961">
                  <c:v>0.57275462962962964</c:v>
                </c:pt>
                <c:pt idx="4962">
                  <c:v>0.57275462962962964</c:v>
                </c:pt>
                <c:pt idx="4963">
                  <c:v>0.57276620370370368</c:v>
                </c:pt>
                <c:pt idx="4964">
                  <c:v>0.57277777777777772</c:v>
                </c:pt>
                <c:pt idx="4965">
                  <c:v>0.57278935185185187</c:v>
                </c:pt>
                <c:pt idx="4966">
                  <c:v>0.57278935185185187</c:v>
                </c:pt>
                <c:pt idx="4967">
                  <c:v>0.57280092592592591</c:v>
                </c:pt>
                <c:pt idx="4968">
                  <c:v>0.57280092592592591</c:v>
                </c:pt>
                <c:pt idx="4969">
                  <c:v>0.57281250000000006</c:v>
                </c:pt>
                <c:pt idx="4970">
                  <c:v>0.5728240740740741</c:v>
                </c:pt>
                <c:pt idx="4971">
                  <c:v>0.57283564814814814</c:v>
                </c:pt>
                <c:pt idx="4972">
                  <c:v>0.57283564814814814</c:v>
                </c:pt>
                <c:pt idx="4973">
                  <c:v>0.57283564814814814</c:v>
                </c:pt>
                <c:pt idx="4974">
                  <c:v>0.57284722222222217</c:v>
                </c:pt>
                <c:pt idx="4975">
                  <c:v>0.57284722222222217</c:v>
                </c:pt>
                <c:pt idx="4976">
                  <c:v>0.57285879629629632</c:v>
                </c:pt>
                <c:pt idx="4977">
                  <c:v>0.57285879629629632</c:v>
                </c:pt>
                <c:pt idx="4978">
                  <c:v>0.57287037037037036</c:v>
                </c:pt>
                <c:pt idx="4979">
                  <c:v>0.57287037037037036</c:v>
                </c:pt>
                <c:pt idx="4980">
                  <c:v>0.57288194444444451</c:v>
                </c:pt>
                <c:pt idx="4981">
                  <c:v>0.57288194444444451</c:v>
                </c:pt>
                <c:pt idx="4982">
                  <c:v>0.57288194444444451</c:v>
                </c:pt>
                <c:pt idx="4983">
                  <c:v>0.57288194444444451</c:v>
                </c:pt>
                <c:pt idx="4984">
                  <c:v>0.57288194444444451</c:v>
                </c:pt>
                <c:pt idx="4985">
                  <c:v>0.57288194444444451</c:v>
                </c:pt>
                <c:pt idx="4986">
                  <c:v>0.57288194444444451</c:v>
                </c:pt>
                <c:pt idx="4987">
                  <c:v>0.57289351851851855</c:v>
                </c:pt>
                <c:pt idx="4988">
                  <c:v>0.57289351851851855</c:v>
                </c:pt>
                <c:pt idx="4989">
                  <c:v>0.57289351851851855</c:v>
                </c:pt>
                <c:pt idx="4990">
                  <c:v>0.57289351851851855</c:v>
                </c:pt>
                <c:pt idx="4991">
                  <c:v>0.57289351851851855</c:v>
                </c:pt>
                <c:pt idx="4992">
                  <c:v>0.57289351851851855</c:v>
                </c:pt>
                <c:pt idx="4993">
                  <c:v>0.57289351851851855</c:v>
                </c:pt>
                <c:pt idx="4994">
                  <c:v>0.57289351851851855</c:v>
                </c:pt>
                <c:pt idx="4995">
                  <c:v>0.57289351851851855</c:v>
                </c:pt>
                <c:pt idx="4996">
                  <c:v>0.57289351851851855</c:v>
                </c:pt>
                <c:pt idx="4997">
                  <c:v>0.57289351851851855</c:v>
                </c:pt>
                <c:pt idx="4998">
                  <c:v>0.57289351851851855</c:v>
                </c:pt>
                <c:pt idx="4999">
                  <c:v>0.57289351851851855</c:v>
                </c:pt>
                <c:pt idx="5000">
                  <c:v>0.57289351851851855</c:v>
                </c:pt>
                <c:pt idx="5001">
                  <c:v>0.57289351851851855</c:v>
                </c:pt>
                <c:pt idx="5002">
                  <c:v>0.57288194444444451</c:v>
                </c:pt>
                <c:pt idx="5003">
                  <c:v>0.57288194444444451</c:v>
                </c:pt>
                <c:pt idx="5004">
                  <c:v>0.57288194444444451</c:v>
                </c:pt>
                <c:pt idx="5005">
                  <c:v>0.57288194444444451</c:v>
                </c:pt>
                <c:pt idx="5006">
                  <c:v>0.57288194444444451</c:v>
                </c:pt>
                <c:pt idx="5007">
                  <c:v>0.57287037037037036</c:v>
                </c:pt>
                <c:pt idx="5008">
                  <c:v>0.57287037037037036</c:v>
                </c:pt>
                <c:pt idx="5009">
                  <c:v>0.57287037037037036</c:v>
                </c:pt>
                <c:pt idx="5010">
                  <c:v>0.57287037037037036</c:v>
                </c:pt>
                <c:pt idx="5011">
                  <c:v>0.57287037037037036</c:v>
                </c:pt>
                <c:pt idx="5012">
                  <c:v>0.57287037037037036</c:v>
                </c:pt>
                <c:pt idx="5013">
                  <c:v>0.57285879629629632</c:v>
                </c:pt>
                <c:pt idx="5014">
                  <c:v>0.57285879629629632</c:v>
                </c:pt>
                <c:pt idx="5015">
                  <c:v>0.57285879629629632</c:v>
                </c:pt>
                <c:pt idx="5016">
                  <c:v>0.57285879629629632</c:v>
                </c:pt>
                <c:pt idx="5017">
                  <c:v>0.57285879629629632</c:v>
                </c:pt>
                <c:pt idx="5018">
                  <c:v>0.57285879629629632</c:v>
                </c:pt>
                <c:pt idx="5019">
                  <c:v>0.57285879629629632</c:v>
                </c:pt>
                <c:pt idx="5020">
                  <c:v>0.57284722222222217</c:v>
                </c:pt>
                <c:pt idx="5021">
                  <c:v>0.57284722222222217</c:v>
                </c:pt>
                <c:pt idx="5022">
                  <c:v>0.57284722222222217</c:v>
                </c:pt>
                <c:pt idx="5023">
                  <c:v>0.57283564814814814</c:v>
                </c:pt>
                <c:pt idx="5024">
                  <c:v>0.57283564814814814</c:v>
                </c:pt>
                <c:pt idx="5025">
                  <c:v>0.5728240740740741</c:v>
                </c:pt>
                <c:pt idx="5026">
                  <c:v>0.5728240740740741</c:v>
                </c:pt>
                <c:pt idx="5027">
                  <c:v>0.5728240740740741</c:v>
                </c:pt>
                <c:pt idx="5028">
                  <c:v>0.57281250000000006</c:v>
                </c:pt>
                <c:pt idx="5029">
                  <c:v>0.57281250000000006</c:v>
                </c:pt>
                <c:pt idx="5030">
                  <c:v>0.57281250000000006</c:v>
                </c:pt>
                <c:pt idx="5031">
                  <c:v>0.57280092592592591</c:v>
                </c:pt>
                <c:pt idx="5032">
                  <c:v>0.57280092592592591</c:v>
                </c:pt>
                <c:pt idx="5033">
                  <c:v>0.57280092592592591</c:v>
                </c:pt>
                <c:pt idx="5034">
                  <c:v>0.57280092592592591</c:v>
                </c:pt>
                <c:pt idx="5035">
                  <c:v>0.57278935185185187</c:v>
                </c:pt>
                <c:pt idx="5036">
                  <c:v>0.57278935185185187</c:v>
                </c:pt>
                <c:pt idx="5037">
                  <c:v>0.57278935185185187</c:v>
                </c:pt>
                <c:pt idx="5038">
                  <c:v>0.57277777777777772</c:v>
                </c:pt>
                <c:pt idx="5039">
                  <c:v>0.57277777777777772</c:v>
                </c:pt>
                <c:pt idx="5040">
                  <c:v>0.57277777777777772</c:v>
                </c:pt>
                <c:pt idx="5041">
                  <c:v>0.57276620370370368</c:v>
                </c:pt>
                <c:pt idx="5042">
                  <c:v>0.57276620370370368</c:v>
                </c:pt>
                <c:pt idx="5043">
                  <c:v>0.57276620370370368</c:v>
                </c:pt>
                <c:pt idx="5044">
                  <c:v>0.57275462962962964</c:v>
                </c:pt>
                <c:pt idx="5045">
                  <c:v>0.57275462962962964</c:v>
                </c:pt>
                <c:pt idx="5046">
                  <c:v>0.57275462962962964</c:v>
                </c:pt>
                <c:pt idx="5047">
                  <c:v>0.57275462962962964</c:v>
                </c:pt>
                <c:pt idx="5048">
                  <c:v>0.5727430555555556</c:v>
                </c:pt>
                <c:pt idx="5049">
                  <c:v>0.5727430555555556</c:v>
                </c:pt>
                <c:pt idx="5050">
                  <c:v>0.5727430555555556</c:v>
                </c:pt>
                <c:pt idx="5051">
                  <c:v>0.5727430555555556</c:v>
                </c:pt>
                <c:pt idx="5052">
                  <c:v>0.57273148148148145</c:v>
                </c:pt>
                <c:pt idx="5053">
                  <c:v>0.57273148148148145</c:v>
                </c:pt>
                <c:pt idx="5054">
                  <c:v>0.57273148148148145</c:v>
                </c:pt>
                <c:pt idx="5055">
                  <c:v>0.57271990740740741</c:v>
                </c:pt>
                <c:pt idx="5056">
                  <c:v>0.57271990740740741</c:v>
                </c:pt>
                <c:pt idx="5057">
                  <c:v>0.57271990740740741</c:v>
                </c:pt>
                <c:pt idx="5058">
                  <c:v>0.57271990740740741</c:v>
                </c:pt>
                <c:pt idx="5059">
                  <c:v>0.57270833333333326</c:v>
                </c:pt>
                <c:pt idx="5060">
                  <c:v>0.57270833333333326</c:v>
                </c:pt>
                <c:pt idx="5061">
                  <c:v>0.57270833333333326</c:v>
                </c:pt>
                <c:pt idx="5062">
                  <c:v>0.57270833333333326</c:v>
                </c:pt>
                <c:pt idx="5063">
                  <c:v>0.57270833333333326</c:v>
                </c:pt>
                <c:pt idx="5064">
                  <c:v>0.57269675925925922</c:v>
                </c:pt>
                <c:pt idx="5065">
                  <c:v>0.57269675925925922</c:v>
                </c:pt>
                <c:pt idx="5066">
                  <c:v>0.57269675925925922</c:v>
                </c:pt>
                <c:pt idx="5067">
                  <c:v>0.57269675925925922</c:v>
                </c:pt>
                <c:pt idx="5068">
                  <c:v>0.57268518518518519</c:v>
                </c:pt>
                <c:pt idx="5069">
                  <c:v>0.57268518518518519</c:v>
                </c:pt>
                <c:pt idx="5070">
                  <c:v>0.57268518518518519</c:v>
                </c:pt>
                <c:pt idx="5071">
                  <c:v>0.57268518518518519</c:v>
                </c:pt>
                <c:pt idx="5072">
                  <c:v>0.57267361111111115</c:v>
                </c:pt>
                <c:pt idx="5073">
                  <c:v>0.57267361111111115</c:v>
                </c:pt>
                <c:pt idx="5074">
                  <c:v>0.57267361111111115</c:v>
                </c:pt>
                <c:pt idx="5075">
                  <c:v>0.57267361111111115</c:v>
                </c:pt>
                <c:pt idx="5076">
                  <c:v>0.57267361111111115</c:v>
                </c:pt>
                <c:pt idx="5077">
                  <c:v>0.57266203703703711</c:v>
                </c:pt>
                <c:pt idx="5078">
                  <c:v>0.57266203703703711</c:v>
                </c:pt>
                <c:pt idx="5079">
                  <c:v>0.57266203703703711</c:v>
                </c:pt>
                <c:pt idx="5080">
                  <c:v>0.57266203703703711</c:v>
                </c:pt>
                <c:pt idx="5081">
                  <c:v>0.57266203703703711</c:v>
                </c:pt>
                <c:pt idx="5082">
                  <c:v>0.57265046296296296</c:v>
                </c:pt>
                <c:pt idx="5083">
                  <c:v>0.57265046296296296</c:v>
                </c:pt>
                <c:pt idx="5084">
                  <c:v>0.57265046296296296</c:v>
                </c:pt>
                <c:pt idx="5085">
                  <c:v>0.57265046296296296</c:v>
                </c:pt>
                <c:pt idx="5086">
                  <c:v>0.57263888888888892</c:v>
                </c:pt>
                <c:pt idx="5087">
                  <c:v>0.57263888888888892</c:v>
                </c:pt>
                <c:pt idx="5088">
                  <c:v>0.57263888888888892</c:v>
                </c:pt>
                <c:pt idx="5089">
                  <c:v>0.57263888888888892</c:v>
                </c:pt>
                <c:pt idx="5090">
                  <c:v>0.57263888888888892</c:v>
                </c:pt>
                <c:pt idx="5091">
                  <c:v>0.57263888888888892</c:v>
                </c:pt>
                <c:pt idx="5092">
                  <c:v>0.57262731481481477</c:v>
                </c:pt>
                <c:pt idx="5093">
                  <c:v>0.57262731481481477</c:v>
                </c:pt>
                <c:pt idx="5094">
                  <c:v>0.57262731481481477</c:v>
                </c:pt>
                <c:pt idx="5095">
                  <c:v>0.57262731481481477</c:v>
                </c:pt>
                <c:pt idx="5096">
                  <c:v>0.57262731481481477</c:v>
                </c:pt>
                <c:pt idx="5097">
                  <c:v>0.57261574074074073</c:v>
                </c:pt>
                <c:pt idx="5098">
                  <c:v>0.57261574074074073</c:v>
                </c:pt>
                <c:pt idx="5099">
                  <c:v>0.57261574074074073</c:v>
                </c:pt>
                <c:pt idx="5100">
                  <c:v>0.57261574074074073</c:v>
                </c:pt>
                <c:pt idx="5101">
                  <c:v>0.57261574074074073</c:v>
                </c:pt>
                <c:pt idx="5102">
                  <c:v>0.57260416666666669</c:v>
                </c:pt>
                <c:pt idx="5103">
                  <c:v>0.57260416666666669</c:v>
                </c:pt>
                <c:pt idx="5104">
                  <c:v>0.57260416666666669</c:v>
                </c:pt>
                <c:pt idx="5105">
                  <c:v>0.57260416666666669</c:v>
                </c:pt>
                <c:pt idx="5106">
                  <c:v>0.57260416666666669</c:v>
                </c:pt>
                <c:pt idx="5107">
                  <c:v>0.57260416666666669</c:v>
                </c:pt>
                <c:pt idx="5108">
                  <c:v>0.57259259259259265</c:v>
                </c:pt>
                <c:pt idx="5109">
                  <c:v>0.57259259259259265</c:v>
                </c:pt>
                <c:pt idx="5110">
                  <c:v>0.57259259259259265</c:v>
                </c:pt>
                <c:pt idx="5111">
                  <c:v>0.57259259259259265</c:v>
                </c:pt>
                <c:pt idx="5112">
                  <c:v>0.57259259259259265</c:v>
                </c:pt>
                <c:pt idx="5113">
                  <c:v>0.57259259259259265</c:v>
                </c:pt>
                <c:pt idx="5114">
                  <c:v>0.5725810185185185</c:v>
                </c:pt>
                <c:pt idx="5115">
                  <c:v>0.5725810185185185</c:v>
                </c:pt>
                <c:pt idx="5116">
                  <c:v>0.5725810185185185</c:v>
                </c:pt>
                <c:pt idx="5117">
                  <c:v>0.5725810185185185</c:v>
                </c:pt>
                <c:pt idx="5118">
                  <c:v>0.5725810185185185</c:v>
                </c:pt>
                <c:pt idx="5119">
                  <c:v>0.5725810185185185</c:v>
                </c:pt>
                <c:pt idx="5120">
                  <c:v>0.57256944444444446</c:v>
                </c:pt>
                <c:pt idx="5121">
                  <c:v>0.57256944444444446</c:v>
                </c:pt>
                <c:pt idx="5122">
                  <c:v>0.57256944444444446</c:v>
                </c:pt>
                <c:pt idx="5123">
                  <c:v>0.57256944444444446</c:v>
                </c:pt>
                <c:pt idx="5124">
                  <c:v>0.57256944444444446</c:v>
                </c:pt>
                <c:pt idx="5125">
                  <c:v>0.57256944444444446</c:v>
                </c:pt>
                <c:pt idx="5126">
                  <c:v>0.57255787037037031</c:v>
                </c:pt>
                <c:pt idx="5127">
                  <c:v>0.57255787037037031</c:v>
                </c:pt>
                <c:pt idx="5128">
                  <c:v>0.57254629629629628</c:v>
                </c:pt>
                <c:pt idx="5129">
                  <c:v>0.57254629629629628</c:v>
                </c:pt>
                <c:pt idx="5130">
                  <c:v>0.57254629629629628</c:v>
                </c:pt>
                <c:pt idx="5131">
                  <c:v>0.57253472222222224</c:v>
                </c:pt>
                <c:pt idx="5132">
                  <c:v>0.57253472222222224</c:v>
                </c:pt>
                <c:pt idx="5133">
                  <c:v>0.57253472222222224</c:v>
                </c:pt>
                <c:pt idx="5134">
                  <c:v>0.5725231481481482</c:v>
                </c:pt>
                <c:pt idx="5135">
                  <c:v>0.5725231481481482</c:v>
                </c:pt>
                <c:pt idx="5136">
                  <c:v>0.5725231481481482</c:v>
                </c:pt>
                <c:pt idx="5137">
                  <c:v>0.57251157407407405</c:v>
                </c:pt>
                <c:pt idx="5138">
                  <c:v>0.57251157407407405</c:v>
                </c:pt>
                <c:pt idx="5139">
                  <c:v>0.57251157407407405</c:v>
                </c:pt>
                <c:pt idx="5140">
                  <c:v>0.57250000000000001</c:v>
                </c:pt>
                <c:pt idx="5141">
                  <c:v>0.57250000000000001</c:v>
                </c:pt>
                <c:pt idx="5142">
                  <c:v>0.57250000000000001</c:v>
                </c:pt>
                <c:pt idx="5143">
                  <c:v>0.57248842592592586</c:v>
                </c:pt>
                <c:pt idx="5144">
                  <c:v>0.57248842592592586</c:v>
                </c:pt>
                <c:pt idx="5145">
                  <c:v>0.57248842592592586</c:v>
                </c:pt>
                <c:pt idx="5146">
                  <c:v>0.57247685185185182</c:v>
                </c:pt>
                <c:pt idx="5147">
                  <c:v>0.57247685185185182</c:v>
                </c:pt>
                <c:pt idx="5148">
                  <c:v>0.57247685185185182</c:v>
                </c:pt>
                <c:pt idx="5149">
                  <c:v>0.57246527777777778</c:v>
                </c:pt>
                <c:pt idx="5150">
                  <c:v>0.57246527777777778</c:v>
                </c:pt>
                <c:pt idx="5151">
                  <c:v>0.57246527777777778</c:v>
                </c:pt>
                <c:pt idx="5152">
                  <c:v>0.57245370370370374</c:v>
                </c:pt>
                <c:pt idx="5153">
                  <c:v>0.57245370370370374</c:v>
                </c:pt>
                <c:pt idx="5154">
                  <c:v>0.57245370370370374</c:v>
                </c:pt>
                <c:pt idx="5155">
                  <c:v>0.5724421296296297</c:v>
                </c:pt>
                <c:pt idx="5156">
                  <c:v>0.5724421296296297</c:v>
                </c:pt>
                <c:pt idx="5157">
                  <c:v>0.5724421296296297</c:v>
                </c:pt>
                <c:pt idx="5158">
                  <c:v>0.57243055555555555</c:v>
                </c:pt>
                <c:pt idx="5159">
                  <c:v>0.57243055555555555</c:v>
                </c:pt>
                <c:pt idx="5160">
                  <c:v>0.57243055555555555</c:v>
                </c:pt>
                <c:pt idx="5161">
                  <c:v>0.57243055555555555</c:v>
                </c:pt>
                <c:pt idx="5162">
                  <c:v>0.57241898148148151</c:v>
                </c:pt>
                <c:pt idx="5163">
                  <c:v>0.57241898148148151</c:v>
                </c:pt>
                <c:pt idx="5164">
                  <c:v>0.57241898148148151</c:v>
                </c:pt>
                <c:pt idx="5165">
                  <c:v>0.57241898148148151</c:v>
                </c:pt>
                <c:pt idx="5166">
                  <c:v>0.57240740740740736</c:v>
                </c:pt>
                <c:pt idx="5167">
                  <c:v>0.57240740740740736</c:v>
                </c:pt>
                <c:pt idx="5168">
                  <c:v>0.57240740740740736</c:v>
                </c:pt>
                <c:pt idx="5169">
                  <c:v>0.57239583333333333</c:v>
                </c:pt>
                <c:pt idx="5170">
                  <c:v>0.57239583333333333</c:v>
                </c:pt>
                <c:pt idx="5171">
                  <c:v>0.57239583333333333</c:v>
                </c:pt>
                <c:pt idx="5172">
                  <c:v>0.57239583333333333</c:v>
                </c:pt>
                <c:pt idx="5173">
                  <c:v>0.57239583333333333</c:v>
                </c:pt>
                <c:pt idx="5174">
                  <c:v>0.57238425925925929</c:v>
                </c:pt>
                <c:pt idx="5175">
                  <c:v>0.57238425925925929</c:v>
                </c:pt>
                <c:pt idx="5176">
                  <c:v>0.57238425925925929</c:v>
                </c:pt>
                <c:pt idx="5177">
                  <c:v>0.57238425925925929</c:v>
                </c:pt>
                <c:pt idx="5178">
                  <c:v>0.57237268518518525</c:v>
                </c:pt>
                <c:pt idx="5179">
                  <c:v>0.57237268518518525</c:v>
                </c:pt>
                <c:pt idx="5180">
                  <c:v>0.57237268518518525</c:v>
                </c:pt>
                <c:pt idx="5181">
                  <c:v>0.57237268518518525</c:v>
                </c:pt>
                <c:pt idx="5182">
                  <c:v>0.5723611111111111</c:v>
                </c:pt>
                <c:pt idx="5183">
                  <c:v>0.5723611111111111</c:v>
                </c:pt>
                <c:pt idx="5184">
                  <c:v>0.5723611111111111</c:v>
                </c:pt>
                <c:pt idx="5185">
                  <c:v>0.5723611111111111</c:v>
                </c:pt>
                <c:pt idx="5186">
                  <c:v>0.5723611111111111</c:v>
                </c:pt>
                <c:pt idx="5187">
                  <c:v>0.57234953703703706</c:v>
                </c:pt>
                <c:pt idx="5188">
                  <c:v>0.57234953703703706</c:v>
                </c:pt>
                <c:pt idx="5189">
                  <c:v>0.57234953703703706</c:v>
                </c:pt>
                <c:pt idx="5190">
                  <c:v>0.57234953703703706</c:v>
                </c:pt>
                <c:pt idx="5191">
                  <c:v>0.57234953703703706</c:v>
                </c:pt>
                <c:pt idx="5192">
                  <c:v>0.57234953703703706</c:v>
                </c:pt>
                <c:pt idx="5193">
                  <c:v>0.57233796296296291</c:v>
                </c:pt>
                <c:pt idx="5194">
                  <c:v>0.57233796296296291</c:v>
                </c:pt>
                <c:pt idx="5195">
                  <c:v>0.57233796296296291</c:v>
                </c:pt>
                <c:pt idx="5196">
                  <c:v>0.57233796296296291</c:v>
                </c:pt>
                <c:pt idx="5197">
                  <c:v>0.57233796296296291</c:v>
                </c:pt>
                <c:pt idx="5198">
                  <c:v>0.57233796296296291</c:v>
                </c:pt>
                <c:pt idx="5199">
                  <c:v>0.57232638888888887</c:v>
                </c:pt>
                <c:pt idx="5200">
                  <c:v>0.57232638888888887</c:v>
                </c:pt>
                <c:pt idx="5201">
                  <c:v>0.57232638888888887</c:v>
                </c:pt>
                <c:pt idx="5202">
                  <c:v>0.57232638888888887</c:v>
                </c:pt>
                <c:pt idx="5203">
                  <c:v>0.57232638888888887</c:v>
                </c:pt>
                <c:pt idx="5204">
                  <c:v>0.57232638888888887</c:v>
                </c:pt>
                <c:pt idx="5205">
                  <c:v>0.57232638888888887</c:v>
                </c:pt>
                <c:pt idx="5206">
                  <c:v>0.57232638888888887</c:v>
                </c:pt>
                <c:pt idx="5207">
                  <c:v>0.57232638888888887</c:v>
                </c:pt>
                <c:pt idx="5208">
                  <c:v>0.57231481481481483</c:v>
                </c:pt>
                <c:pt idx="5209">
                  <c:v>0.57231481481481483</c:v>
                </c:pt>
                <c:pt idx="5210">
                  <c:v>0.57231481481481483</c:v>
                </c:pt>
                <c:pt idx="5211">
                  <c:v>0.57231481481481483</c:v>
                </c:pt>
                <c:pt idx="5212">
                  <c:v>0.57231481481481483</c:v>
                </c:pt>
                <c:pt idx="5213">
                  <c:v>0.57231481481481483</c:v>
                </c:pt>
                <c:pt idx="5214">
                  <c:v>0.57231481481481483</c:v>
                </c:pt>
                <c:pt idx="5215">
                  <c:v>0.57231481481481483</c:v>
                </c:pt>
                <c:pt idx="5216">
                  <c:v>0.57231481481481483</c:v>
                </c:pt>
                <c:pt idx="5217">
                  <c:v>0.57231481481481483</c:v>
                </c:pt>
                <c:pt idx="5218">
                  <c:v>0.57231481481481483</c:v>
                </c:pt>
                <c:pt idx="5219">
                  <c:v>0.57231481481481483</c:v>
                </c:pt>
                <c:pt idx="5220">
                  <c:v>0.57231481481481483</c:v>
                </c:pt>
                <c:pt idx="5221">
                  <c:v>0.57231481481481483</c:v>
                </c:pt>
                <c:pt idx="5222">
                  <c:v>0.57230324074074079</c:v>
                </c:pt>
                <c:pt idx="5223">
                  <c:v>0.57230324074074079</c:v>
                </c:pt>
                <c:pt idx="5224">
                  <c:v>0.57230324074074079</c:v>
                </c:pt>
                <c:pt idx="5225">
                  <c:v>0.57230324074074079</c:v>
                </c:pt>
                <c:pt idx="5226">
                  <c:v>0.57230324074074079</c:v>
                </c:pt>
                <c:pt idx="5227">
                  <c:v>0.57230324074074079</c:v>
                </c:pt>
                <c:pt idx="5228">
                  <c:v>0.57230324074074079</c:v>
                </c:pt>
                <c:pt idx="5229">
                  <c:v>0.57230324074074079</c:v>
                </c:pt>
                <c:pt idx="5230">
                  <c:v>0.57230324074074079</c:v>
                </c:pt>
                <c:pt idx="5231">
                  <c:v>0.57230324074074079</c:v>
                </c:pt>
                <c:pt idx="5232">
                  <c:v>0.57230324074074079</c:v>
                </c:pt>
                <c:pt idx="5233">
                  <c:v>0.57230324074074079</c:v>
                </c:pt>
                <c:pt idx="5234">
                  <c:v>0.57230324074074079</c:v>
                </c:pt>
                <c:pt idx="5235">
                  <c:v>0.57230324074074079</c:v>
                </c:pt>
                <c:pt idx="5236">
                  <c:v>0.57230324074074079</c:v>
                </c:pt>
                <c:pt idx="5237">
                  <c:v>0.57230324074074079</c:v>
                </c:pt>
                <c:pt idx="5238">
                  <c:v>0.57230324074074079</c:v>
                </c:pt>
                <c:pt idx="5239">
                  <c:v>0.57230324074074079</c:v>
                </c:pt>
                <c:pt idx="5240">
                  <c:v>0.57231481481481483</c:v>
                </c:pt>
                <c:pt idx="5241">
                  <c:v>0.57231481481481483</c:v>
                </c:pt>
                <c:pt idx="5242">
                  <c:v>0.57231481481481483</c:v>
                </c:pt>
                <c:pt idx="5243">
                  <c:v>0.57231481481481483</c:v>
                </c:pt>
                <c:pt idx="5244">
                  <c:v>0.57231481481481483</c:v>
                </c:pt>
                <c:pt idx="5245">
                  <c:v>0.57231481481481483</c:v>
                </c:pt>
                <c:pt idx="5246">
                  <c:v>0.57231481481481483</c:v>
                </c:pt>
                <c:pt idx="5247">
                  <c:v>0.57231481481481483</c:v>
                </c:pt>
                <c:pt idx="5248">
                  <c:v>0.57231481481481483</c:v>
                </c:pt>
                <c:pt idx="5249">
                  <c:v>0.57231481481481483</c:v>
                </c:pt>
                <c:pt idx="5250">
                  <c:v>0.57231481481481483</c:v>
                </c:pt>
                <c:pt idx="5251">
                  <c:v>0.57231481481481483</c:v>
                </c:pt>
                <c:pt idx="5252">
                  <c:v>0.57232638888888887</c:v>
                </c:pt>
                <c:pt idx="5253">
                  <c:v>0.57232638888888887</c:v>
                </c:pt>
                <c:pt idx="5254">
                  <c:v>0.57232638888888887</c:v>
                </c:pt>
                <c:pt idx="5255">
                  <c:v>0.57232638888888887</c:v>
                </c:pt>
                <c:pt idx="5256">
                  <c:v>0.57232638888888887</c:v>
                </c:pt>
                <c:pt idx="5257">
                  <c:v>0.57232638888888887</c:v>
                </c:pt>
                <c:pt idx="5258">
                  <c:v>0.57232638888888887</c:v>
                </c:pt>
                <c:pt idx="5259">
                  <c:v>0.57232638888888887</c:v>
                </c:pt>
                <c:pt idx="5260">
                  <c:v>0.57232638888888887</c:v>
                </c:pt>
                <c:pt idx="5261">
                  <c:v>0.57233796296296291</c:v>
                </c:pt>
                <c:pt idx="5262">
                  <c:v>0.57233796296296291</c:v>
                </c:pt>
                <c:pt idx="5263">
                  <c:v>0.57233796296296291</c:v>
                </c:pt>
                <c:pt idx="5264">
                  <c:v>0.57233796296296291</c:v>
                </c:pt>
                <c:pt idx="5265">
                  <c:v>0.57233796296296291</c:v>
                </c:pt>
                <c:pt idx="5266">
                  <c:v>0.57233796296296291</c:v>
                </c:pt>
                <c:pt idx="5267">
                  <c:v>0.57233796296296291</c:v>
                </c:pt>
                <c:pt idx="5268">
                  <c:v>0.57234953703703706</c:v>
                </c:pt>
                <c:pt idx="5269">
                  <c:v>0.57234953703703706</c:v>
                </c:pt>
                <c:pt idx="5270">
                  <c:v>0.57234953703703706</c:v>
                </c:pt>
                <c:pt idx="5271">
                  <c:v>0.57234953703703706</c:v>
                </c:pt>
                <c:pt idx="5272">
                  <c:v>0.57234953703703706</c:v>
                </c:pt>
                <c:pt idx="5273">
                  <c:v>0.57234953703703706</c:v>
                </c:pt>
                <c:pt idx="5274">
                  <c:v>0.5723611111111111</c:v>
                </c:pt>
                <c:pt idx="5275">
                  <c:v>0.5723611111111111</c:v>
                </c:pt>
                <c:pt idx="5276">
                  <c:v>0.5723611111111111</c:v>
                </c:pt>
                <c:pt idx="5277">
                  <c:v>0.5723611111111111</c:v>
                </c:pt>
                <c:pt idx="5278">
                  <c:v>0.5723611111111111</c:v>
                </c:pt>
                <c:pt idx="5279">
                  <c:v>0.57237268518518525</c:v>
                </c:pt>
                <c:pt idx="5280">
                  <c:v>0.57237268518518525</c:v>
                </c:pt>
                <c:pt idx="5281">
                  <c:v>0.57237268518518525</c:v>
                </c:pt>
                <c:pt idx="5282">
                  <c:v>0.57237268518518525</c:v>
                </c:pt>
                <c:pt idx="5283">
                  <c:v>0.57237268518518525</c:v>
                </c:pt>
                <c:pt idx="5284">
                  <c:v>0.57238425925925929</c:v>
                </c:pt>
                <c:pt idx="5285">
                  <c:v>0.57238425925925929</c:v>
                </c:pt>
                <c:pt idx="5286">
                  <c:v>0.57238425925925929</c:v>
                </c:pt>
                <c:pt idx="5287">
                  <c:v>0.57238425925925929</c:v>
                </c:pt>
                <c:pt idx="5288">
                  <c:v>0.57239583333333333</c:v>
                </c:pt>
                <c:pt idx="5289">
                  <c:v>0.57239583333333333</c:v>
                </c:pt>
                <c:pt idx="5290">
                  <c:v>0.57239583333333333</c:v>
                </c:pt>
                <c:pt idx="5291">
                  <c:v>0.57239583333333333</c:v>
                </c:pt>
                <c:pt idx="5292">
                  <c:v>0.57240740740740736</c:v>
                </c:pt>
                <c:pt idx="5293">
                  <c:v>0.57240740740740736</c:v>
                </c:pt>
                <c:pt idx="5294">
                  <c:v>0.57240740740740736</c:v>
                </c:pt>
                <c:pt idx="5295">
                  <c:v>0.57240740740740736</c:v>
                </c:pt>
                <c:pt idx="5296">
                  <c:v>0.57241898148148151</c:v>
                </c:pt>
                <c:pt idx="5297">
                  <c:v>0.57241898148148151</c:v>
                </c:pt>
                <c:pt idx="5298">
                  <c:v>0.57241898148148151</c:v>
                </c:pt>
                <c:pt idx="5299">
                  <c:v>0.57241898148148151</c:v>
                </c:pt>
                <c:pt idx="5300">
                  <c:v>0.57243055555555555</c:v>
                </c:pt>
                <c:pt idx="5301">
                  <c:v>0.57243055555555555</c:v>
                </c:pt>
                <c:pt idx="5302">
                  <c:v>0.57243055555555555</c:v>
                </c:pt>
                <c:pt idx="5303">
                  <c:v>0.5724421296296297</c:v>
                </c:pt>
                <c:pt idx="5304">
                  <c:v>0.5724421296296297</c:v>
                </c:pt>
                <c:pt idx="5305">
                  <c:v>0.5724421296296297</c:v>
                </c:pt>
                <c:pt idx="5306">
                  <c:v>0.5724421296296297</c:v>
                </c:pt>
                <c:pt idx="5307">
                  <c:v>0.5724421296296297</c:v>
                </c:pt>
                <c:pt idx="5308">
                  <c:v>0.57245370370370374</c:v>
                </c:pt>
                <c:pt idx="5309">
                  <c:v>0.57245370370370374</c:v>
                </c:pt>
                <c:pt idx="5310">
                  <c:v>0.57246527777777778</c:v>
                </c:pt>
                <c:pt idx="5311">
                  <c:v>0.57246527777777778</c:v>
                </c:pt>
                <c:pt idx="5312">
                  <c:v>0.57246527777777778</c:v>
                </c:pt>
                <c:pt idx="5313">
                  <c:v>0.57246527777777778</c:v>
                </c:pt>
                <c:pt idx="5314">
                  <c:v>0.57246527777777778</c:v>
                </c:pt>
                <c:pt idx="5315">
                  <c:v>0.57247685185185182</c:v>
                </c:pt>
                <c:pt idx="5316">
                  <c:v>0.57248842592592586</c:v>
                </c:pt>
                <c:pt idx="5317">
                  <c:v>0.57248842592592586</c:v>
                </c:pt>
                <c:pt idx="5318">
                  <c:v>0.57248842592592586</c:v>
                </c:pt>
                <c:pt idx="5319">
                  <c:v>0.57250000000000001</c:v>
                </c:pt>
                <c:pt idx="5320">
                  <c:v>0.57250000000000001</c:v>
                </c:pt>
                <c:pt idx="5321">
                  <c:v>0.57250000000000001</c:v>
                </c:pt>
                <c:pt idx="5322">
                  <c:v>0.57250000000000001</c:v>
                </c:pt>
                <c:pt idx="5323">
                  <c:v>0.57251157407407405</c:v>
                </c:pt>
                <c:pt idx="5324">
                  <c:v>0.57251157407407405</c:v>
                </c:pt>
                <c:pt idx="5325">
                  <c:v>0.5725231481481482</c:v>
                </c:pt>
                <c:pt idx="5326">
                  <c:v>0.5725231481481482</c:v>
                </c:pt>
                <c:pt idx="5327">
                  <c:v>0.5725231481481482</c:v>
                </c:pt>
                <c:pt idx="5328">
                  <c:v>0.5725231481481482</c:v>
                </c:pt>
                <c:pt idx="5329">
                  <c:v>0.57253472222222224</c:v>
                </c:pt>
                <c:pt idx="5330">
                  <c:v>0.57253472222222224</c:v>
                </c:pt>
                <c:pt idx="5331">
                  <c:v>0.57254629629629628</c:v>
                </c:pt>
                <c:pt idx="5332">
                  <c:v>0.57254629629629628</c:v>
                </c:pt>
                <c:pt idx="5333">
                  <c:v>0.57254629629629628</c:v>
                </c:pt>
                <c:pt idx="5334">
                  <c:v>0.57255787037037031</c:v>
                </c:pt>
                <c:pt idx="5335">
                  <c:v>0.57255787037037031</c:v>
                </c:pt>
                <c:pt idx="5336">
                  <c:v>0.57255787037037031</c:v>
                </c:pt>
                <c:pt idx="5337">
                  <c:v>0.57256944444444446</c:v>
                </c:pt>
                <c:pt idx="5338">
                  <c:v>0.57256944444444446</c:v>
                </c:pt>
                <c:pt idx="5339">
                  <c:v>0.57256944444444446</c:v>
                </c:pt>
                <c:pt idx="5340">
                  <c:v>0.5725810185185185</c:v>
                </c:pt>
                <c:pt idx="5341">
                  <c:v>0.5725810185185185</c:v>
                </c:pt>
                <c:pt idx="5342">
                  <c:v>0.57259259259259265</c:v>
                </c:pt>
                <c:pt idx="5343">
                  <c:v>0.57259259259259265</c:v>
                </c:pt>
                <c:pt idx="5344">
                  <c:v>0.57260416666666669</c:v>
                </c:pt>
                <c:pt idx="5345">
                  <c:v>0.57260416666666669</c:v>
                </c:pt>
                <c:pt idx="5346">
                  <c:v>0.57260416666666669</c:v>
                </c:pt>
                <c:pt idx="5347">
                  <c:v>0.57260416666666669</c:v>
                </c:pt>
                <c:pt idx="5348">
                  <c:v>0.57260416666666669</c:v>
                </c:pt>
                <c:pt idx="5349">
                  <c:v>0.57261574074074073</c:v>
                </c:pt>
                <c:pt idx="5350">
                  <c:v>0.57261574074074073</c:v>
                </c:pt>
                <c:pt idx="5351">
                  <c:v>0.57261574074074073</c:v>
                </c:pt>
                <c:pt idx="5352">
                  <c:v>0.57261574074074073</c:v>
                </c:pt>
                <c:pt idx="5353">
                  <c:v>0.57261574074074073</c:v>
                </c:pt>
                <c:pt idx="5354">
                  <c:v>0.57261574074074073</c:v>
                </c:pt>
                <c:pt idx="5355">
                  <c:v>0.57261574074074073</c:v>
                </c:pt>
                <c:pt idx="5356">
                  <c:v>0.57261574074074073</c:v>
                </c:pt>
                <c:pt idx="5357">
                  <c:v>0.57261574074074073</c:v>
                </c:pt>
                <c:pt idx="5358">
                  <c:v>0.57261574074074073</c:v>
                </c:pt>
                <c:pt idx="5359">
                  <c:v>0.57261574074074073</c:v>
                </c:pt>
                <c:pt idx="5360">
                  <c:v>0.57261574074074073</c:v>
                </c:pt>
                <c:pt idx="5361">
                  <c:v>0.57261574074074073</c:v>
                </c:pt>
                <c:pt idx="5362">
                  <c:v>0.57261574074074073</c:v>
                </c:pt>
                <c:pt idx="5363">
                  <c:v>0.57261574074074073</c:v>
                </c:pt>
                <c:pt idx="5364">
                  <c:v>0.57261574074074073</c:v>
                </c:pt>
                <c:pt idx="5365">
                  <c:v>0.57261574074074073</c:v>
                </c:pt>
                <c:pt idx="5366">
                  <c:v>0.57261574074074073</c:v>
                </c:pt>
                <c:pt idx="5367">
                  <c:v>0.57261574074074073</c:v>
                </c:pt>
                <c:pt idx="5368">
                  <c:v>0.57261574074074073</c:v>
                </c:pt>
                <c:pt idx="5369">
                  <c:v>0.57261574074074073</c:v>
                </c:pt>
                <c:pt idx="5370">
                  <c:v>0.57261574074074073</c:v>
                </c:pt>
                <c:pt idx="5371">
                  <c:v>0.57262731481481477</c:v>
                </c:pt>
                <c:pt idx="5372">
                  <c:v>0.57261574074074073</c:v>
                </c:pt>
                <c:pt idx="5373">
                  <c:v>0.57261574074074073</c:v>
                </c:pt>
                <c:pt idx="5374">
                  <c:v>0.57261574074074073</c:v>
                </c:pt>
                <c:pt idx="5375">
                  <c:v>0.57261574074074073</c:v>
                </c:pt>
                <c:pt idx="5376">
                  <c:v>0.57261574074074073</c:v>
                </c:pt>
                <c:pt idx="5377">
                  <c:v>0.57261574074074073</c:v>
                </c:pt>
                <c:pt idx="5378">
                  <c:v>0.57261574074074073</c:v>
                </c:pt>
                <c:pt idx="5379">
                  <c:v>0.57260416666666669</c:v>
                </c:pt>
                <c:pt idx="5380">
                  <c:v>0.57260416666666669</c:v>
                </c:pt>
                <c:pt idx="5381">
                  <c:v>0.57259259259259265</c:v>
                </c:pt>
                <c:pt idx="5382">
                  <c:v>0.57259259259259265</c:v>
                </c:pt>
                <c:pt idx="5383">
                  <c:v>0.57259259259259265</c:v>
                </c:pt>
                <c:pt idx="5384">
                  <c:v>0.5725810185185185</c:v>
                </c:pt>
                <c:pt idx="5385">
                  <c:v>0.5725810185185185</c:v>
                </c:pt>
                <c:pt idx="5386">
                  <c:v>0.5725810185185185</c:v>
                </c:pt>
                <c:pt idx="5387">
                  <c:v>0.57256944444444446</c:v>
                </c:pt>
                <c:pt idx="5388">
                  <c:v>0.57256944444444446</c:v>
                </c:pt>
                <c:pt idx="5389">
                  <c:v>0.57256944444444446</c:v>
                </c:pt>
                <c:pt idx="5390">
                  <c:v>0.57255787037037031</c:v>
                </c:pt>
                <c:pt idx="5391">
                  <c:v>0.57255787037037031</c:v>
                </c:pt>
                <c:pt idx="5392">
                  <c:v>0.57255787037037031</c:v>
                </c:pt>
                <c:pt idx="5393">
                  <c:v>0.57254629629629628</c:v>
                </c:pt>
                <c:pt idx="5394">
                  <c:v>0.57254629629629628</c:v>
                </c:pt>
                <c:pt idx="5395">
                  <c:v>0.57254629629629628</c:v>
                </c:pt>
                <c:pt idx="5396">
                  <c:v>0.57253472222222224</c:v>
                </c:pt>
                <c:pt idx="5397">
                  <c:v>0.57253472222222224</c:v>
                </c:pt>
                <c:pt idx="5398">
                  <c:v>0.57253472222222224</c:v>
                </c:pt>
                <c:pt idx="5399">
                  <c:v>0.5725231481481482</c:v>
                </c:pt>
                <c:pt idx="5400">
                  <c:v>0.5725231481481482</c:v>
                </c:pt>
                <c:pt idx="5401">
                  <c:v>0.5725231481481482</c:v>
                </c:pt>
                <c:pt idx="5402">
                  <c:v>0.5725231481481482</c:v>
                </c:pt>
                <c:pt idx="5403">
                  <c:v>0.57251157407407405</c:v>
                </c:pt>
                <c:pt idx="5404">
                  <c:v>0.57251157407407405</c:v>
                </c:pt>
                <c:pt idx="5405">
                  <c:v>0.57251157407407405</c:v>
                </c:pt>
                <c:pt idx="5406">
                  <c:v>0.57251157407407405</c:v>
                </c:pt>
                <c:pt idx="5407">
                  <c:v>0.57250000000000001</c:v>
                </c:pt>
                <c:pt idx="5408">
                  <c:v>0.57250000000000001</c:v>
                </c:pt>
                <c:pt idx="5409">
                  <c:v>0.57250000000000001</c:v>
                </c:pt>
                <c:pt idx="5410">
                  <c:v>0.57248842592592586</c:v>
                </c:pt>
                <c:pt idx="5411">
                  <c:v>0.57248842592592586</c:v>
                </c:pt>
                <c:pt idx="5412">
                  <c:v>0.57248842592592586</c:v>
                </c:pt>
                <c:pt idx="5413">
                  <c:v>0.57247685185185182</c:v>
                </c:pt>
                <c:pt idx="5414">
                  <c:v>0.57247685185185182</c:v>
                </c:pt>
                <c:pt idx="5415">
                  <c:v>0.57247685185185182</c:v>
                </c:pt>
                <c:pt idx="5416">
                  <c:v>0.57247685185185182</c:v>
                </c:pt>
                <c:pt idx="5417">
                  <c:v>0.57247685185185182</c:v>
                </c:pt>
                <c:pt idx="5418">
                  <c:v>0.57246527777777778</c:v>
                </c:pt>
                <c:pt idx="5419">
                  <c:v>0.57246527777777778</c:v>
                </c:pt>
                <c:pt idx="5420">
                  <c:v>0.57246527777777778</c:v>
                </c:pt>
                <c:pt idx="5421">
                  <c:v>0.57246527777777778</c:v>
                </c:pt>
                <c:pt idx="5422">
                  <c:v>0.57245370370370374</c:v>
                </c:pt>
                <c:pt idx="5423">
                  <c:v>0.57245370370370374</c:v>
                </c:pt>
                <c:pt idx="5424">
                  <c:v>0.57245370370370374</c:v>
                </c:pt>
                <c:pt idx="5425">
                  <c:v>0.57245370370370374</c:v>
                </c:pt>
                <c:pt idx="5426">
                  <c:v>0.5724421296296297</c:v>
                </c:pt>
                <c:pt idx="5427">
                  <c:v>0.5724421296296297</c:v>
                </c:pt>
                <c:pt idx="5428">
                  <c:v>0.5724421296296297</c:v>
                </c:pt>
                <c:pt idx="5429">
                  <c:v>0.5724421296296297</c:v>
                </c:pt>
                <c:pt idx="5430">
                  <c:v>0.57243055555555555</c:v>
                </c:pt>
                <c:pt idx="5431">
                  <c:v>0.57243055555555555</c:v>
                </c:pt>
                <c:pt idx="5432">
                  <c:v>0.57243055555555555</c:v>
                </c:pt>
                <c:pt idx="5433">
                  <c:v>0.57243055555555555</c:v>
                </c:pt>
                <c:pt idx="5434">
                  <c:v>0.57243055555555555</c:v>
                </c:pt>
                <c:pt idx="5435">
                  <c:v>0.57241898148148151</c:v>
                </c:pt>
                <c:pt idx="5436">
                  <c:v>0.57241898148148151</c:v>
                </c:pt>
                <c:pt idx="5437">
                  <c:v>0.57241898148148151</c:v>
                </c:pt>
                <c:pt idx="5438">
                  <c:v>0.57241898148148151</c:v>
                </c:pt>
                <c:pt idx="5439">
                  <c:v>0.57241898148148151</c:v>
                </c:pt>
                <c:pt idx="5440">
                  <c:v>0.57240740740740736</c:v>
                </c:pt>
                <c:pt idx="5441">
                  <c:v>0.57240740740740736</c:v>
                </c:pt>
                <c:pt idx="5442">
                  <c:v>0.57240740740740736</c:v>
                </c:pt>
                <c:pt idx="5443">
                  <c:v>0.57240740740740736</c:v>
                </c:pt>
                <c:pt idx="5444">
                  <c:v>0.57240740740740736</c:v>
                </c:pt>
                <c:pt idx="5445">
                  <c:v>0.57239583333333333</c:v>
                </c:pt>
                <c:pt idx="5446">
                  <c:v>0.57239583333333333</c:v>
                </c:pt>
                <c:pt idx="5447">
                  <c:v>0.57239583333333333</c:v>
                </c:pt>
                <c:pt idx="5448">
                  <c:v>0.57239583333333333</c:v>
                </c:pt>
                <c:pt idx="5449">
                  <c:v>0.57239583333333333</c:v>
                </c:pt>
                <c:pt idx="5450">
                  <c:v>0.57239583333333333</c:v>
                </c:pt>
                <c:pt idx="5451">
                  <c:v>0.57238425925925929</c:v>
                </c:pt>
                <c:pt idx="5452">
                  <c:v>0.57238425925925929</c:v>
                </c:pt>
                <c:pt idx="5453">
                  <c:v>0.57238425925925929</c:v>
                </c:pt>
                <c:pt idx="5454">
                  <c:v>0.57238425925925929</c:v>
                </c:pt>
                <c:pt idx="5455">
                  <c:v>0.57238425925925929</c:v>
                </c:pt>
                <c:pt idx="5456">
                  <c:v>0.57237268518518525</c:v>
                </c:pt>
                <c:pt idx="5457">
                  <c:v>0.57237268518518525</c:v>
                </c:pt>
                <c:pt idx="5458">
                  <c:v>0.57237268518518525</c:v>
                </c:pt>
                <c:pt idx="5459">
                  <c:v>0.57237268518518525</c:v>
                </c:pt>
                <c:pt idx="5460">
                  <c:v>0.57237268518518525</c:v>
                </c:pt>
                <c:pt idx="5461">
                  <c:v>0.57237268518518525</c:v>
                </c:pt>
                <c:pt idx="5462">
                  <c:v>0.5723611111111111</c:v>
                </c:pt>
                <c:pt idx="5463">
                  <c:v>0.5723611111111111</c:v>
                </c:pt>
                <c:pt idx="5464">
                  <c:v>0.5723611111111111</c:v>
                </c:pt>
                <c:pt idx="5465">
                  <c:v>0.5723611111111111</c:v>
                </c:pt>
                <c:pt idx="5466">
                  <c:v>0.5723611111111111</c:v>
                </c:pt>
                <c:pt idx="5467">
                  <c:v>0.5723611111111111</c:v>
                </c:pt>
                <c:pt idx="5468">
                  <c:v>0.57234953703703706</c:v>
                </c:pt>
                <c:pt idx="5469">
                  <c:v>0.57234953703703706</c:v>
                </c:pt>
                <c:pt idx="5470">
                  <c:v>0.57234953703703706</c:v>
                </c:pt>
                <c:pt idx="5471">
                  <c:v>0.57234953703703706</c:v>
                </c:pt>
                <c:pt idx="5472">
                  <c:v>0.57234953703703706</c:v>
                </c:pt>
                <c:pt idx="5473">
                  <c:v>0.57234953703703706</c:v>
                </c:pt>
                <c:pt idx="5474">
                  <c:v>0.57233796296296291</c:v>
                </c:pt>
                <c:pt idx="5475">
                  <c:v>0.57233796296296291</c:v>
                </c:pt>
                <c:pt idx="5476">
                  <c:v>0.57233796296296291</c:v>
                </c:pt>
                <c:pt idx="5477">
                  <c:v>0.57233796296296291</c:v>
                </c:pt>
                <c:pt idx="5478">
                  <c:v>0.57233796296296291</c:v>
                </c:pt>
                <c:pt idx="5479">
                  <c:v>0.57233796296296291</c:v>
                </c:pt>
                <c:pt idx="5480">
                  <c:v>0.57232638888888887</c:v>
                </c:pt>
                <c:pt idx="5481">
                  <c:v>0.57232638888888887</c:v>
                </c:pt>
                <c:pt idx="5482">
                  <c:v>0.57232638888888887</c:v>
                </c:pt>
                <c:pt idx="5483">
                  <c:v>0.57232638888888887</c:v>
                </c:pt>
                <c:pt idx="5484">
                  <c:v>0.57232638888888887</c:v>
                </c:pt>
                <c:pt idx="5485">
                  <c:v>0.57232638888888887</c:v>
                </c:pt>
                <c:pt idx="5486">
                  <c:v>0.57232638888888887</c:v>
                </c:pt>
                <c:pt idx="5487">
                  <c:v>0.57231481481481483</c:v>
                </c:pt>
                <c:pt idx="5488">
                  <c:v>0.57231481481481483</c:v>
                </c:pt>
                <c:pt idx="5489">
                  <c:v>0.57231481481481483</c:v>
                </c:pt>
                <c:pt idx="5490">
                  <c:v>0.57231481481481483</c:v>
                </c:pt>
                <c:pt idx="5491">
                  <c:v>0.57231481481481483</c:v>
                </c:pt>
                <c:pt idx="5492">
                  <c:v>0.57231481481481483</c:v>
                </c:pt>
                <c:pt idx="5493">
                  <c:v>0.57231481481481483</c:v>
                </c:pt>
                <c:pt idx="5494">
                  <c:v>0.57231481481481483</c:v>
                </c:pt>
                <c:pt idx="5495">
                  <c:v>0.57230324074074079</c:v>
                </c:pt>
                <c:pt idx="5496">
                  <c:v>0.57230324074074079</c:v>
                </c:pt>
                <c:pt idx="5497">
                  <c:v>0.57230324074074079</c:v>
                </c:pt>
                <c:pt idx="5498">
                  <c:v>0.57230324074074079</c:v>
                </c:pt>
                <c:pt idx="5499">
                  <c:v>0.57230324074074079</c:v>
                </c:pt>
                <c:pt idx="5500">
                  <c:v>0.57230324074074079</c:v>
                </c:pt>
                <c:pt idx="5501">
                  <c:v>0.57230324074074079</c:v>
                </c:pt>
                <c:pt idx="5502">
                  <c:v>0.57230324074074079</c:v>
                </c:pt>
                <c:pt idx="5503">
                  <c:v>0.57229166666666664</c:v>
                </c:pt>
                <c:pt idx="5504">
                  <c:v>0.57229166666666664</c:v>
                </c:pt>
                <c:pt idx="5505">
                  <c:v>0.57229166666666664</c:v>
                </c:pt>
                <c:pt idx="5506">
                  <c:v>0.57229166666666664</c:v>
                </c:pt>
                <c:pt idx="5507">
                  <c:v>0.57229166666666664</c:v>
                </c:pt>
                <c:pt idx="5508">
                  <c:v>0.57229166666666664</c:v>
                </c:pt>
                <c:pt idx="5509">
                  <c:v>0.57229166666666664</c:v>
                </c:pt>
                <c:pt idx="5510">
                  <c:v>0.57229166666666664</c:v>
                </c:pt>
                <c:pt idx="5511">
                  <c:v>0.5722800925925926</c:v>
                </c:pt>
                <c:pt idx="5512">
                  <c:v>0.5722800925925926</c:v>
                </c:pt>
                <c:pt idx="5513">
                  <c:v>0.5722800925925926</c:v>
                </c:pt>
                <c:pt idx="5514">
                  <c:v>0.5722800925925926</c:v>
                </c:pt>
                <c:pt idx="5515">
                  <c:v>0.5722800925925926</c:v>
                </c:pt>
                <c:pt idx="5516">
                  <c:v>0.5722800925925926</c:v>
                </c:pt>
                <c:pt idx="5517">
                  <c:v>0.5722800925925926</c:v>
                </c:pt>
                <c:pt idx="5518">
                  <c:v>0.5722800925925926</c:v>
                </c:pt>
                <c:pt idx="5519">
                  <c:v>0.5722800925925926</c:v>
                </c:pt>
                <c:pt idx="5520">
                  <c:v>0.5722800925925926</c:v>
                </c:pt>
                <c:pt idx="5521">
                  <c:v>0.5722800925925926</c:v>
                </c:pt>
                <c:pt idx="5522">
                  <c:v>0.57226851851851845</c:v>
                </c:pt>
                <c:pt idx="5523">
                  <c:v>0.57226851851851845</c:v>
                </c:pt>
                <c:pt idx="5524">
                  <c:v>0.57226851851851845</c:v>
                </c:pt>
                <c:pt idx="5525">
                  <c:v>0.57226851851851845</c:v>
                </c:pt>
                <c:pt idx="5526">
                  <c:v>0.57226851851851845</c:v>
                </c:pt>
                <c:pt idx="5527">
                  <c:v>0.57226851851851845</c:v>
                </c:pt>
                <c:pt idx="5528">
                  <c:v>0.57226851851851845</c:v>
                </c:pt>
                <c:pt idx="5529">
                  <c:v>0.57226851851851845</c:v>
                </c:pt>
                <c:pt idx="5530">
                  <c:v>0.57226851851851845</c:v>
                </c:pt>
                <c:pt idx="5531">
                  <c:v>0.57226851851851845</c:v>
                </c:pt>
                <c:pt idx="5532">
                  <c:v>0.57226851851851845</c:v>
                </c:pt>
                <c:pt idx="5533">
                  <c:v>0.57226851851851845</c:v>
                </c:pt>
                <c:pt idx="5534">
                  <c:v>0.57226851851851845</c:v>
                </c:pt>
                <c:pt idx="5535">
                  <c:v>0.57226851851851845</c:v>
                </c:pt>
                <c:pt idx="5536">
                  <c:v>0.57226851851851845</c:v>
                </c:pt>
                <c:pt idx="5537">
                  <c:v>0.57226851851851845</c:v>
                </c:pt>
                <c:pt idx="5538">
                  <c:v>0.57226851851851845</c:v>
                </c:pt>
                <c:pt idx="5539">
                  <c:v>0.57225694444444442</c:v>
                </c:pt>
                <c:pt idx="5540">
                  <c:v>0.57225694444444442</c:v>
                </c:pt>
                <c:pt idx="5541">
                  <c:v>0.57225694444444442</c:v>
                </c:pt>
                <c:pt idx="5542">
                  <c:v>0.57225694444444442</c:v>
                </c:pt>
                <c:pt idx="5543">
                  <c:v>0.57225694444444442</c:v>
                </c:pt>
                <c:pt idx="5544">
                  <c:v>0.57225694444444442</c:v>
                </c:pt>
                <c:pt idx="5545">
                  <c:v>0.57225694444444442</c:v>
                </c:pt>
                <c:pt idx="5546">
                  <c:v>0.57225694444444442</c:v>
                </c:pt>
                <c:pt idx="5547">
                  <c:v>0.57225694444444442</c:v>
                </c:pt>
                <c:pt idx="5548">
                  <c:v>0.57225694444444442</c:v>
                </c:pt>
                <c:pt idx="5549">
                  <c:v>0.57225694444444442</c:v>
                </c:pt>
                <c:pt idx="5550">
                  <c:v>0.57225694444444442</c:v>
                </c:pt>
                <c:pt idx="5551">
                  <c:v>0.57225694444444442</c:v>
                </c:pt>
                <c:pt idx="5552">
                  <c:v>0.57225694444444442</c:v>
                </c:pt>
                <c:pt idx="5553">
                  <c:v>0.57226851851851845</c:v>
                </c:pt>
                <c:pt idx="5554">
                  <c:v>0.57226851851851845</c:v>
                </c:pt>
                <c:pt idx="5555">
                  <c:v>0.57225694444444442</c:v>
                </c:pt>
                <c:pt idx="5556">
                  <c:v>0.57225694444444442</c:v>
                </c:pt>
                <c:pt idx="5557">
                  <c:v>0.57225694444444442</c:v>
                </c:pt>
                <c:pt idx="5558">
                  <c:v>0.57225694444444442</c:v>
                </c:pt>
                <c:pt idx="5559">
                  <c:v>0.57225694444444442</c:v>
                </c:pt>
                <c:pt idx="5560">
                  <c:v>0.57225694444444442</c:v>
                </c:pt>
                <c:pt idx="5561">
                  <c:v>0.57224537037037038</c:v>
                </c:pt>
                <c:pt idx="5562">
                  <c:v>0.57224537037037038</c:v>
                </c:pt>
                <c:pt idx="5563">
                  <c:v>0.57224537037037038</c:v>
                </c:pt>
                <c:pt idx="5564">
                  <c:v>0.57224537037037038</c:v>
                </c:pt>
                <c:pt idx="5565">
                  <c:v>0.57224537037037038</c:v>
                </c:pt>
                <c:pt idx="5566">
                  <c:v>0.57224537037037038</c:v>
                </c:pt>
                <c:pt idx="5567">
                  <c:v>0.57223379629629634</c:v>
                </c:pt>
                <c:pt idx="5568">
                  <c:v>0.57223379629629634</c:v>
                </c:pt>
                <c:pt idx="5569">
                  <c:v>0.57223379629629634</c:v>
                </c:pt>
                <c:pt idx="5570">
                  <c:v>0.57223379629629634</c:v>
                </c:pt>
                <c:pt idx="5571">
                  <c:v>0.57223379629629634</c:v>
                </c:pt>
                <c:pt idx="5572">
                  <c:v>0.57223379629629634</c:v>
                </c:pt>
                <c:pt idx="5573">
                  <c:v>0.57223379629629634</c:v>
                </c:pt>
                <c:pt idx="5574">
                  <c:v>0.57223379629629634</c:v>
                </c:pt>
                <c:pt idx="5575">
                  <c:v>0.57223379629629634</c:v>
                </c:pt>
                <c:pt idx="5576">
                  <c:v>0.57223379629629634</c:v>
                </c:pt>
                <c:pt idx="5577">
                  <c:v>0.57223379629629634</c:v>
                </c:pt>
                <c:pt idx="5578">
                  <c:v>0.57222222222222219</c:v>
                </c:pt>
                <c:pt idx="5579">
                  <c:v>0.57222222222222219</c:v>
                </c:pt>
                <c:pt idx="5580">
                  <c:v>0.57222222222222219</c:v>
                </c:pt>
                <c:pt idx="5581">
                  <c:v>0.57222222222222219</c:v>
                </c:pt>
                <c:pt idx="5582">
                  <c:v>0.57222222222222219</c:v>
                </c:pt>
                <c:pt idx="5583">
                  <c:v>0.57222222222222219</c:v>
                </c:pt>
                <c:pt idx="5584">
                  <c:v>0.57222222222222219</c:v>
                </c:pt>
                <c:pt idx="5585">
                  <c:v>0.57222222222222219</c:v>
                </c:pt>
                <c:pt idx="5586">
                  <c:v>0.57222222222222219</c:v>
                </c:pt>
                <c:pt idx="5587">
                  <c:v>0.57222222222222219</c:v>
                </c:pt>
                <c:pt idx="5588">
                  <c:v>0.57222222222222219</c:v>
                </c:pt>
                <c:pt idx="5589">
                  <c:v>0.57222222222222219</c:v>
                </c:pt>
                <c:pt idx="5590">
                  <c:v>0.57222222222222219</c:v>
                </c:pt>
                <c:pt idx="5591">
                  <c:v>0.57222222222222219</c:v>
                </c:pt>
                <c:pt idx="5592">
                  <c:v>0.57222222222222219</c:v>
                </c:pt>
                <c:pt idx="5593">
                  <c:v>0.57222222222222219</c:v>
                </c:pt>
                <c:pt idx="5594">
                  <c:v>0.57222222222222219</c:v>
                </c:pt>
                <c:pt idx="5595">
                  <c:v>0.57222222222222219</c:v>
                </c:pt>
                <c:pt idx="5596">
                  <c:v>0.57222222222222219</c:v>
                </c:pt>
                <c:pt idx="5597">
                  <c:v>0.57222222222222219</c:v>
                </c:pt>
                <c:pt idx="5598">
                  <c:v>0.57222222222222219</c:v>
                </c:pt>
                <c:pt idx="5599">
                  <c:v>0.57222222222222219</c:v>
                </c:pt>
                <c:pt idx="5600">
                  <c:v>0.57222222222222219</c:v>
                </c:pt>
                <c:pt idx="5601">
                  <c:v>0.57222222222222219</c:v>
                </c:pt>
                <c:pt idx="5602">
                  <c:v>0.57222222222222219</c:v>
                </c:pt>
                <c:pt idx="5603">
                  <c:v>0.57222222222222219</c:v>
                </c:pt>
                <c:pt idx="5604">
                  <c:v>0.57222222222222219</c:v>
                </c:pt>
                <c:pt idx="5605">
                  <c:v>0.57222222222222219</c:v>
                </c:pt>
                <c:pt idx="5606">
                  <c:v>0.57222222222222219</c:v>
                </c:pt>
                <c:pt idx="5607">
                  <c:v>0.57222222222222219</c:v>
                </c:pt>
                <c:pt idx="5608">
                  <c:v>0.57222222222222219</c:v>
                </c:pt>
                <c:pt idx="5609">
                  <c:v>0.57222222222222219</c:v>
                </c:pt>
                <c:pt idx="5610">
                  <c:v>0.57222222222222219</c:v>
                </c:pt>
                <c:pt idx="5611">
                  <c:v>0.57222222222222219</c:v>
                </c:pt>
                <c:pt idx="5612">
                  <c:v>0.57222222222222219</c:v>
                </c:pt>
                <c:pt idx="5613">
                  <c:v>0.57223379629629634</c:v>
                </c:pt>
                <c:pt idx="5614">
                  <c:v>0.57223379629629634</c:v>
                </c:pt>
                <c:pt idx="5615">
                  <c:v>0.57223379629629634</c:v>
                </c:pt>
                <c:pt idx="5616">
                  <c:v>0.57223379629629634</c:v>
                </c:pt>
                <c:pt idx="5617">
                  <c:v>0.57223379629629634</c:v>
                </c:pt>
                <c:pt idx="5618">
                  <c:v>0.57223379629629634</c:v>
                </c:pt>
                <c:pt idx="5619">
                  <c:v>0.57223379629629634</c:v>
                </c:pt>
                <c:pt idx="5620">
                  <c:v>0.57223379629629634</c:v>
                </c:pt>
                <c:pt idx="5621">
                  <c:v>0.57223379629629634</c:v>
                </c:pt>
                <c:pt idx="5622">
                  <c:v>0.57223379629629634</c:v>
                </c:pt>
                <c:pt idx="5623">
                  <c:v>0.57224537037037038</c:v>
                </c:pt>
                <c:pt idx="5624">
                  <c:v>0.57224537037037038</c:v>
                </c:pt>
                <c:pt idx="5625">
                  <c:v>0.57224537037037038</c:v>
                </c:pt>
                <c:pt idx="5626">
                  <c:v>0.57224537037037038</c:v>
                </c:pt>
                <c:pt idx="5627">
                  <c:v>0.57224537037037038</c:v>
                </c:pt>
                <c:pt idx="5628">
                  <c:v>0.57224537037037038</c:v>
                </c:pt>
                <c:pt idx="5629">
                  <c:v>0.57225694444444442</c:v>
                </c:pt>
                <c:pt idx="5630">
                  <c:v>0.57225694444444442</c:v>
                </c:pt>
                <c:pt idx="5631">
                  <c:v>0.57225694444444442</c:v>
                </c:pt>
                <c:pt idx="5632">
                  <c:v>0.57225694444444442</c:v>
                </c:pt>
                <c:pt idx="5633">
                  <c:v>0.57225694444444442</c:v>
                </c:pt>
                <c:pt idx="5634">
                  <c:v>0.57225694444444442</c:v>
                </c:pt>
                <c:pt idx="5635">
                  <c:v>0.57226851851851845</c:v>
                </c:pt>
                <c:pt idx="5636">
                  <c:v>0.57226851851851845</c:v>
                </c:pt>
                <c:pt idx="5637">
                  <c:v>0.57226851851851845</c:v>
                </c:pt>
                <c:pt idx="5638">
                  <c:v>0.57226851851851845</c:v>
                </c:pt>
                <c:pt idx="5639">
                  <c:v>0.57226851851851845</c:v>
                </c:pt>
                <c:pt idx="5640">
                  <c:v>0.57226851851851845</c:v>
                </c:pt>
                <c:pt idx="5641">
                  <c:v>0.5722800925925926</c:v>
                </c:pt>
                <c:pt idx="5642">
                  <c:v>0.5722800925925926</c:v>
                </c:pt>
                <c:pt idx="5643">
                  <c:v>0.5722800925925926</c:v>
                </c:pt>
                <c:pt idx="5644">
                  <c:v>0.5722800925925926</c:v>
                </c:pt>
                <c:pt idx="5645">
                  <c:v>0.57229166666666664</c:v>
                </c:pt>
                <c:pt idx="5646">
                  <c:v>0.57229166666666664</c:v>
                </c:pt>
                <c:pt idx="5647">
                  <c:v>0.57229166666666664</c:v>
                </c:pt>
                <c:pt idx="5648">
                  <c:v>0.57229166666666664</c:v>
                </c:pt>
                <c:pt idx="5649">
                  <c:v>0.57229166666666664</c:v>
                </c:pt>
                <c:pt idx="5650">
                  <c:v>0.57230324074074079</c:v>
                </c:pt>
                <c:pt idx="5651">
                  <c:v>0.57230324074074079</c:v>
                </c:pt>
                <c:pt idx="5652">
                  <c:v>0.57230324074074079</c:v>
                </c:pt>
                <c:pt idx="5653">
                  <c:v>0.57230324074074079</c:v>
                </c:pt>
                <c:pt idx="5654">
                  <c:v>0.57230324074074079</c:v>
                </c:pt>
                <c:pt idx="5655">
                  <c:v>0.57231481481481483</c:v>
                </c:pt>
                <c:pt idx="5656">
                  <c:v>0.57231481481481483</c:v>
                </c:pt>
                <c:pt idx="5657">
                  <c:v>0.57231481481481483</c:v>
                </c:pt>
                <c:pt idx="5658">
                  <c:v>0.57231481481481483</c:v>
                </c:pt>
                <c:pt idx="5659">
                  <c:v>0.57232638888888887</c:v>
                </c:pt>
                <c:pt idx="5660">
                  <c:v>0.57232638888888887</c:v>
                </c:pt>
                <c:pt idx="5661">
                  <c:v>0.57232638888888887</c:v>
                </c:pt>
                <c:pt idx="5662">
                  <c:v>0.57233796296296291</c:v>
                </c:pt>
                <c:pt idx="5663">
                  <c:v>0.57233796296296291</c:v>
                </c:pt>
                <c:pt idx="5664">
                  <c:v>0.57233796296296291</c:v>
                </c:pt>
                <c:pt idx="5665">
                  <c:v>0.57233796296296291</c:v>
                </c:pt>
                <c:pt idx="5666">
                  <c:v>0.57234953703703706</c:v>
                </c:pt>
                <c:pt idx="5667">
                  <c:v>0.57234953703703706</c:v>
                </c:pt>
                <c:pt idx="5668">
                  <c:v>0.57234953703703706</c:v>
                </c:pt>
                <c:pt idx="5669">
                  <c:v>0.57234953703703706</c:v>
                </c:pt>
                <c:pt idx="5670">
                  <c:v>0.5723611111111111</c:v>
                </c:pt>
                <c:pt idx="5671">
                  <c:v>0.5723611111111111</c:v>
                </c:pt>
                <c:pt idx="5672">
                  <c:v>0.5723611111111111</c:v>
                </c:pt>
                <c:pt idx="5673">
                  <c:v>0.57237268518518525</c:v>
                </c:pt>
                <c:pt idx="5674">
                  <c:v>0.57237268518518525</c:v>
                </c:pt>
                <c:pt idx="5675">
                  <c:v>0.57238425925925929</c:v>
                </c:pt>
                <c:pt idx="5676">
                  <c:v>0.57237268518518525</c:v>
                </c:pt>
                <c:pt idx="5677">
                  <c:v>0.57238425925925929</c:v>
                </c:pt>
                <c:pt idx="5678">
                  <c:v>0.57239583333333333</c:v>
                </c:pt>
                <c:pt idx="5679">
                  <c:v>0.57238425925925929</c:v>
                </c:pt>
                <c:pt idx="5680">
                  <c:v>0.57239583333333333</c:v>
                </c:pt>
                <c:pt idx="5681">
                  <c:v>0.57240740740740736</c:v>
                </c:pt>
                <c:pt idx="5682">
                  <c:v>0.57239583333333333</c:v>
                </c:pt>
                <c:pt idx="5683">
                  <c:v>0.57240740740740736</c:v>
                </c:pt>
                <c:pt idx="5684">
                  <c:v>0.57240740740740736</c:v>
                </c:pt>
                <c:pt idx="5685">
                  <c:v>0.57241898148148151</c:v>
                </c:pt>
                <c:pt idx="5686">
                  <c:v>0.57241898148148151</c:v>
                </c:pt>
                <c:pt idx="5687">
                  <c:v>0.57241898148148151</c:v>
                </c:pt>
                <c:pt idx="5688">
                  <c:v>0.57241898148148151</c:v>
                </c:pt>
                <c:pt idx="5689">
                  <c:v>0.57243055555555555</c:v>
                </c:pt>
                <c:pt idx="5690">
                  <c:v>0.57243055555555555</c:v>
                </c:pt>
                <c:pt idx="5691">
                  <c:v>0.57243055555555555</c:v>
                </c:pt>
                <c:pt idx="5692">
                  <c:v>0.5724421296296297</c:v>
                </c:pt>
                <c:pt idx="5693">
                  <c:v>0.5724421296296297</c:v>
                </c:pt>
                <c:pt idx="5694">
                  <c:v>0.5724421296296297</c:v>
                </c:pt>
                <c:pt idx="5695">
                  <c:v>0.57245370370370374</c:v>
                </c:pt>
                <c:pt idx="5696">
                  <c:v>0.57245370370370374</c:v>
                </c:pt>
                <c:pt idx="5697">
                  <c:v>0.57246527777777778</c:v>
                </c:pt>
                <c:pt idx="5698">
                  <c:v>0.57246527777777778</c:v>
                </c:pt>
                <c:pt idx="5699">
                  <c:v>0.57246527777777778</c:v>
                </c:pt>
                <c:pt idx="5700">
                  <c:v>0.57247685185185182</c:v>
                </c:pt>
                <c:pt idx="5701">
                  <c:v>0.57247685185185182</c:v>
                </c:pt>
                <c:pt idx="5702">
                  <c:v>0.57248842592592586</c:v>
                </c:pt>
                <c:pt idx="5703">
                  <c:v>0.57248842592592586</c:v>
                </c:pt>
                <c:pt idx="5704">
                  <c:v>0.57248842592592586</c:v>
                </c:pt>
                <c:pt idx="5705">
                  <c:v>0.57250000000000001</c:v>
                </c:pt>
                <c:pt idx="5706">
                  <c:v>0.57250000000000001</c:v>
                </c:pt>
                <c:pt idx="5707">
                  <c:v>0.57251157407407405</c:v>
                </c:pt>
                <c:pt idx="5708">
                  <c:v>0.57251157407407405</c:v>
                </c:pt>
                <c:pt idx="5709">
                  <c:v>0.5725231481481482</c:v>
                </c:pt>
                <c:pt idx="5710">
                  <c:v>0.5725231481481482</c:v>
                </c:pt>
                <c:pt idx="5711">
                  <c:v>0.57251157407407405</c:v>
                </c:pt>
                <c:pt idx="5712">
                  <c:v>0.5725231481481482</c:v>
                </c:pt>
                <c:pt idx="5713">
                  <c:v>0.5725231481481482</c:v>
                </c:pt>
                <c:pt idx="5714">
                  <c:v>0.5725231481481482</c:v>
                </c:pt>
                <c:pt idx="5715">
                  <c:v>0.5725231481481482</c:v>
                </c:pt>
                <c:pt idx="5716">
                  <c:v>0.57253472222222224</c:v>
                </c:pt>
                <c:pt idx="5717">
                  <c:v>0.5725231481481482</c:v>
                </c:pt>
                <c:pt idx="5718">
                  <c:v>0.57253472222222224</c:v>
                </c:pt>
                <c:pt idx="5719">
                  <c:v>0.57253472222222224</c:v>
                </c:pt>
                <c:pt idx="5720">
                  <c:v>0.57253472222222224</c:v>
                </c:pt>
                <c:pt idx="5721">
                  <c:v>0.57253472222222224</c:v>
                </c:pt>
                <c:pt idx="5722">
                  <c:v>0.57253472222222224</c:v>
                </c:pt>
                <c:pt idx="5723">
                  <c:v>0.57253472222222224</c:v>
                </c:pt>
                <c:pt idx="5724">
                  <c:v>0.57253472222222224</c:v>
                </c:pt>
                <c:pt idx="5725">
                  <c:v>0.57253472222222224</c:v>
                </c:pt>
                <c:pt idx="5726">
                  <c:v>0.57253472222222224</c:v>
                </c:pt>
                <c:pt idx="5727">
                  <c:v>0.57253472222222224</c:v>
                </c:pt>
                <c:pt idx="5728">
                  <c:v>0.57253472222222224</c:v>
                </c:pt>
                <c:pt idx="5729">
                  <c:v>0.57253472222222224</c:v>
                </c:pt>
                <c:pt idx="5730">
                  <c:v>0.57253472222222224</c:v>
                </c:pt>
                <c:pt idx="5731">
                  <c:v>0.57253472222222224</c:v>
                </c:pt>
                <c:pt idx="5732">
                  <c:v>0.57253472222222224</c:v>
                </c:pt>
                <c:pt idx="5733">
                  <c:v>0.57253472222222224</c:v>
                </c:pt>
                <c:pt idx="5734">
                  <c:v>0.57253472222222224</c:v>
                </c:pt>
                <c:pt idx="5735">
                  <c:v>0.57253472222222224</c:v>
                </c:pt>
                <c:pt idx="5736">
                  <c:v>0.57253472222222224</c:v>
                </c:pt>
                <c:pt idx="5737">
                  <c:v>0.57253472222222224</c:v>
                </c:pt>
                <c:pt idx="5738">
                  <c:v>0.5725231481481482</c:v>
                </c:pt>
                <c:pt idx="5739">
                  <c:v>0.5725231481481482</c:v>
                </c:pt>
                <c:pt idx="5740">
                  <c:v>0.5725231481481482</c:v>
                </c:pt>
                <c:pt idx="5741">
                  <c:v>0.5725231481481482</c:v>
                </c:pt>
                <c:pt idx="5742">
                  <c:v>0.5725231481481482</c:v>
                </c:pt>
                <c:pt idx="5743">
                  <c:v>0.57251157407407405</c:v>
                </c:pt>
                <c:pt idx="5744">
                  <c:v>0.57251157407407405</c:v>
                </c:pt>
                <c:pt idx="5745">
                  <c:v>0.57251157407407405</c:v>
                </c:pt>
                <c:pt idx="5746">
                  <c:v>0.57251157407407405</c:v>
                </c:pt>
                <c:pt idx="5747">
                  <c:v>0.57251157407407405</c:v>
                </c:pt>
                <c:pt idx="5748">
                  <c:v>0.57250000000000001</c:v>
                </c:pt>
                <c:pt idx="5749">
                  <c:v>0.57250000000000001</c:v>
                </c:pt>
                <c:pt idx="5750">
                  <c:v>0.57250000000000001</c:v>
                </c:pt>
                <c:pt idx="5751">
                  <c:v>0.57250000000000001</c:v>
                </c:pt>
                <c:pt idx="5752">
                  <c:v>0.57248842592592586</c:v>
                </c:pt>
                <c:pt idx="5753">
                  <c:v>0.57248842592592586</c:v>
                </c:pt>
                <c:pt idx="5754">
                  <c:v>0.57248842592592586</c:v>
                </c:pt>
                <c:pt idx="5755">
                  <c:v>0.57248842592592586</c:v>
                </c:pt>
                <c:pt idx="5756">
                  <c:v>0.57248842592592586</c:v>
                </c:pt>
                <c:pt idx="5757">
                  <c:v>0.57248842592592586</c:v>
                </c:pt>
                <c:pt idx="5758">
                  <c:v>0.57248842592592586</c:v>
                </c:pt>
                <c:pt idx="5759">
                  <c:v>0.57248842592592586</c:v>
                </c:pt>
                <c:pt idx="5760">
                  <c:v>0.57247685185185182</c:v>
                </c:pt>
                <c:pt idx="5761">
                  <c:v>0.57247685185185182</c:v>
                </c:pt>
                <c:pt idx="5762">
                  <c:v>0.57247685185185182</c:v>
                </c:pt>
                <c:pt idx="5763">
                  <c:v>0.57247685185185182</c:v>
                </c:pt>
                <c:pt idx="5764">
                  <c:v>0.57247685185185182</c:v>
                </c:pt>
                <c:pt idx="5765">
                  <c:v>0.57247685185185182</c:v>
                </c:pt>
                <c:pt idx="5766">
                  <c:v>0.57246527777777778</c:v>
                </c:pt>
                <c:pt idx="5767">
                  <c:v>0.57246527777777778</c:v>
                </c:pt>
                <c:pt idx="5768">
                  <c:v>0.57246527777777778</c:v>
                </c:pt>
                <c:pt idx="5769">
                  <c:v>0.57246527777777778</c:v>
                </c:pt>
                <c:pt idx="5770">
                  <c:v>0.57246527777777778</c:v>
                </c:pt>
                <c:pt idx="5771">
                  <c:v>0.57246527777777778</c:v>
                </c:pt>
                <c:pt idx="5772">
                  <c:v>0.57246527777777778</c:v>
                </c:pt>
                <c:pt idx="5773">
                  <c:v>0.57246527777777778</c:v>
                </c:pt>
                <c:pt idx="5774">
                  <c:v>0.57246527777777778</c:v>
                </c:pt>
                <c:pt idx="5775">
                  <c:v>0.57246527777777778</c:v>
                </c:pt>
                <c:pt idx="5776">
                  <c:v>0.57245370370370374</c:v>
                </c:pt>
                <c:pt idx="5777">
                  <c:v>0.57245370370370374</c:v>
                </c:pt>
                <c:pt idx="5778">
                  <c:v>0.57245370370370374</c:v>
                </c:pt>
                <c:pt idx="5779">
                  <c:v>0.57245370370370374</c:v>
                </c:pt>
                <c:pt idx="5780">
                  <c:v>0.57245370370370374</c:v>
                </c:pt>
                <c:pt idx="5781">
                  <c:v>0.57245370370370374</c:v>
                </c:pt>
                <c:pt idx="5782">
                  <c:v>0.57245370370370374</c:v>
                </c:pt>
                <c:pt idx="5783">
                  <c:v>0.57245370370370374</c:v>
                </c:pt>
                <c:pt idx="5784">
                  <c:v>0.57245370370370374</c:v>
                </c:pt>
                <c:pt idx="5785">
                  <c:v>0.57245370370370374</c:v>
                </c:pt>
                <c:pt idx="5786">
                  <c:v>0.57245370370370374</c:v>
                </c:pt>
                <c:pt idx="5787">
                  <c:v>0.57245370370370374</c:v>
                </c:pt>
                <c:pt idx="5788">
                  <c:v>0.57245370370370374</c:v>
                </c:pt>
                <c:pt idx="5789">
                  <c:v>0.57245370370370374</c:v>
                </c:pt>
                <c:pt idx="5790">
                  <c:v>0.5724421296296297</c:v>
                </c:pt>
                <c:pt idx="5791">
                  <c:v>0.5724421296296297</c:v>
                </c:pt>
                <c:pt idx="5792">
                  <c:v>0.5724421296296297</c:v>
                </c:pt>
                <c:pt idx="5793">
                  <c:v>0.5724421296296297</c:v>
                </c:pt>
                <c:pt idx="5794">
                  <c:v>0.5724421296296297</c:v>
                </c:pt>
                <c:pt idx="5795">
                  <c:v>0.5724421296296297</c:v>
                </c:pt>
                <c:pt idx="5796">
                  <c:v>0.5724421296296297</c:v>
                </c:pt>
                <c:pt idx="5797">
                  <c:v>0.5724421296296297</c:v>
                </c:pt>
                <c:pt idx="5798">
                  <c:v>0.5724421296296297</c:v>
                </c:pt>
                <c:pt idx="5799">
                  <c:v>0.5724421296296297</c:v>
                </c:pt>
                <c:pt idx="5800">
                  <c:v>0.5724421296296297</c:v>
                </c:pt>
                <c:pt idx="5801">
                  <c:v>0.5724421296296297</c:v>
                </c:pt>
                <c:pt idx="5802">
                  <c:v>0.5724421296296297</c:v>
                </c:pt>
                <c:pt idx="5803">
                  <c:v>0.5724421296296297</c:v>
                </c:pt>
                <c:pt idx="5804">
                  <c:v>0.5724421296296297</c:v>
                </c:pt>
                <c:pt idx="5805">
                  <c:v>0.5724421296296297</c:v>
                </c:pt>
                <c:pt idx="5806">
                  <c:v>0.5724421296296297</c:v>
                </c:pt>
                <c:pt idx="5807">
                  <c:v>0.5724421296296297</c:v>
                </c:pt>
                <c:pt idx="5808">
                  <c:v>0.5724421296296297</c:v>
                </c:pt>
                <c:pt idx="5809">
                  <c:v>0.5724421296296297</c:v>
                </c:pt>
                <c:pt idx="5810">
                  <c:v>0.5724421296296297</c:v>
                </c:pt>
                <c:pt idx="5811">
                  <c:v>0.5724421296296297</c:v>
                </c:pt>
                <c:pt idx="5812">
                  <c:v>0.5724421296296297</c:v>
                </c:pt>
                <c:pt idx="5813">
                  <c:v>0.5724421296296297</c:v>
                </c:pt>
                <c:pt idx="5814">
                  <c:v>0.5724421296296297</c:v>
                </c:pt>
                <c:pt idx="5815">
                  <c:v>0.5724421296296297</c:v>
                </c:pt>
                <c:pt idx="5816">
                  <c:v>0.5724421296296297</c:v>
                </c:pt>
                <c:pt idx="5817">
                  <c:v>0.5724421296296297</c:v>
                </c:pt>
                <c:pt idx="5818">
                  <c:v>0.5724421296296297</c:v>
                </c:pt>
                <c:pt idx="5819">
                  <c:v>0.5724421296296297</c:v>
                </c:pt>
                <c:pt idx="5820">
                  <c:v>0.5724421296296297</c:v>
                </c:pt>
                <c:pt idx="5821">
                  <c:v>0.5724421296296297</c:v>
                </c:pt>
                <c:pt idx="5822">
                  <c:v>0.5724421296296297</c:v>
                </c:pt>
                <c:pt idx="5823">
                  <c:v>0.5724421296296297</c:v>
                </c:pt>
                <c:pt idx="5824">
                  <c:v>0.5724421296296297</c:v>
                </c:pt>
                <c:pt idx="5825">
                  <c:v>0.5724421296296297</c:v>
                </c:pt>
                <c:pt idx="5826">
                  <c:v>0.5724421296296297</c:v>
                </c:pt>
                <c:pt idx="5827">
                  <c:v>0.5724421296296297</c:v>
                </c:pt>
                <c:pt idx="5828">
                  <c:v>0.5724421296296297</c:v>
                </c:pt>
                <c:pt idx="5829">
                  <c:v>0.5724421296296297</c:v>
                </c:pt>
                <c:pt idx="5830">
                  <c:v>0.5724421296296297</c:v>
                </c:pt>
                <c:pt idx="5831">
                  <c:v>0.5724421296296297</c:v>
                </c:pt>
                <c:pt idx="5832">
                  <c:v>0.5724421296296297</c:v>
                </c:pt>
                <c:pt idx="5833">
                  <c:v>0.5724421296296297</c:v>
                </c:pt>
                <c:pt idx="5834">
                  <c:v>0.5724421296296297</c:v>
                </c:pt>
                <c:pt idx="5835">
                  <c:v>0.5724421296296297</c:v>
                </c:pt>
                <c:pt idx="5836">
                  <c:v>0.5724421296296297</c:v>
                </c:pt>
                <c:pt idx="5837">
                  <c:v>0.5724421296296297</c:v>
                </c:pt>
                <c:pt idx="5838">
                  <c:v>0.5724421296296297</c:v>
                </c:pt>
                <c:pt idx="5839">
                  <c:v>0.5724421296296297</c:v>
                </c:pt>
                <c:pt idx="5840">
                  <c:v>0.5724421296296297</c:v>
                </c:pt>
                <c:pt idx="5841">
                  <c:v>0.5724421296296297</c:v>
                </c:pt>
                <c:pt idx="5842">
                  <c:v>0.5724421296296297</c:v>
                </c:pt>
                <c:pt idx="5843">
                  <c:v>0.5724421296296297</c:v>
                </c:pt>
                <c:pt idx="5844">
                  <c:v>0.5724421296296297</c:v>
                </c:pt>
                <c:pt idx="5845">
                  <c:v>0.5724421296296297</c:v>
                </c:pt>
                <c:pt idx="5846">
                  <c:v>0.5724421296296297</c:v>
                </c:pt>
                <c:pt idx="5847">
                  <c:v>0.5724421296296297</c:v>
                </c:pt>
                <c:pt idx="5848">
                  <c:v>0.5724421296296297</c:v>
                </c:pt>
                <c:pt idx="5849">
                  <c:v>0.5724421296296297</c:v>
                </c:pt>
                <c:pt idx="5850">
                  <c:v>0.5724421296296297</c:v>
                </c:pt>
                <c:pt idx="5851">
                  <c:v>0.5724421296296297</c:v>
                </c:pt>
                <c:pt idx="5852">
                  <c:v>0.5724421296296297</c:v>
                </c:pt>
                <c:pt idx="5853">
                  <c:v>0.5724421296296297</c:v>
                </c:pt>
                <c:pt idx="5854">
                  <c:v>0.5724421296296297</c:v>
                </c:pt>
                <c:pt idx="5855">
                  <c:v>0.5724421296296297</c:v>
                </c:pt>
                <c:pt idx="5856">
                  <c:v>0.5724421296296297</c:v>
                </c:pt>
                <c:pt idx="5857">
                  <c:v>0.5724421296296297</c:v>
                </c:pt>
                <c:pt idx="5858">
                  <c:v>0.5724421296296297</c:v>
                </c:pt>
                <c:pt idx="5859">
                  <c:v>0.5724421296296297</c:v>
                </c:pt>
                <c:pt idx="5860">
                  <c:v>0.5724421296296297</c:v>
                </c:pt>
                <c:pt idx="5861">
                  <c:v>0.5724421296296297</c:v>
                </c:pt>
                <c:pt idx="5862">
                  <c:v>0.5724421296296297</c:v>
                </c:pt>
                <c:pt idx="5863">
                  <c:v>0.5724421296296297</c:v>
                </c:pt>
                <c:pt idx="5864">
                  <c:v>0.57245370370370374</c:v>
                </c:pt>
                <c:pt idx="5865">
                  <c:v>0.57245370370370374</c:v>
                </c:pt>
                <c:pt idx="5866">
                  <c:v>0.57245370370370374</c:v>
                </c:pt>
                <c:pt idx="5867">
                  <c:v>0.57245370370370374</c:v>
                </c:pt>
                <c:pt idx="5868">
                  <c:v>0.57245370370370374</c:v>
                </c:pt>
                <c:pt idx="5869">
                  <c:v>0.57245370370370374</c:v>
                </c:pt>
                <c:pt idx="5870">
                  <c:v>0.57245370370370374</c:v>
                </c:pt>
                <c:pt idx="5871">
                  <c:v>0.57245370370370374</c:v>
                </c:pt>
                <c:pt idx="5872">
                  <c:v>0.57245370370370374</c:v>
                </c:pt>
                <c:pt idx="5873">
                  <c:v>0.57245370370370374</c:v>
                </c:pt>
                <c:pt idx="5874">
                  <c:v>0.57245370370370374</c:v>
                </c:pt>
                <c:pt idx="5875">
                  <c:v>0.57245370370370374</c:v>
                </c:pt>
                <c:pt idx="5876">
                  <c:v>0.57245370370370374</c:v>
                </c:pt>
                <c:pt idx="5877">
                  <c:v>0.57245370370370374</c:v>
                </c:pt>
                <c:pt idx="5878">
                  <c:v>0.57245370370370374</c:v>
                </c:pt>
                <c:pt idx="5879">
                  <c:v>0.57245370370370374</c:v>
                </c:pt>
                <c:pt idx="5880">
                  <c:v>0.57245370370370374</c:v>
                </c:pt>
                <c:pt idx="5881">
                  <c:v>0.57245370370370374</c:v>
                </c:pt>
                <c:pt idx="5882">
                  <c:v>0.57245370370370374</c:v>
                </c:pt>
                <c:pt idx="5883">
                  <c:v>0.57245370370370374</c:v>
                </c:pt>
                <c:pt idx="5884">
                  <c:v>0.57245370370370374</c:v>
                </c:pt>
                <c:pt idx="5885">
                  <c:v>0.57245370370370374</c:v>
                </c:pt>
                <c:pt idx="5886">
                  <c:v>0.57245370370370374</c:v>
                </c:pt>
                <c:pt idx="5887">
                  <c:v>0.57245370370370374</c:v>
                </c:pt>
                <c:pt idx="5888">
                  <c:v>0.57245370370370374</c:v>
                </c:pt>
                <c:pt idx="5889">
                  <c:v>0.57245370370370374</c:v>
                </c:pt>
                <c:pt idx="5890">
                  <c:v>0.57245370370370374</c:v>
                </c:pt>
                <c:pt idx="5891">
                  <c:v>0.57245370370370374</c:v>
                </c:pt>
                <c:pt idx="5892">
                  <c:v>0.57245370370370374</c:v>
                </c:pt>
                <c:pt idx="5893">
                  <c:v>0.57245370370370374</c:v>
                </c:pt>
                <c:pt idx="5894">
                  <c:v>0.57245370370370374</c:v>
                </c:pt>
                <c:pt idx="5895">
                  <c:v>0.57245370370370374</c:v>
                </c:pt>
                <c:pt idx="5896">
                  <c:v>0.57245370370370374</c:v>
                </c:pt>
                <c:pt idx="5897">
                  <c:v>0.57245370370370374</c:v>
                </c:pt>
                <c:pt idx="5898">
                  <c:v>0.5724421296296297</c:v>
                </c:pt>
                <c:pt idx="5899">
                  <c:v>0.5724421296296297</c:v>
                </c:pt>
                <c:pt idx="5900">
                  <c:v>0.5724421296296297</c:v>
                </c:pt>
                <c:pt idx="5901">
                  <c:v>0.5724421296296297</c:v>
                </c:pt>
                <c:pt idx="5902">
                  <c:v>0.5724421296296297</c:v>
                </c:pt>
                <c:pt idx="5903">
                  <c:v>0.5724421296296297</c:v>
                </c:pt>
                <c:pt idx="5904">
                  <c:v>0.57243055555555555</c:v>
                </c:pt>
                <c:pt idx="5905">
                  <c:v>0.57243055555555555</c:v>
                </c:pt>
                <c:pt idx="5906">
                  <c:v>0.57241898148148151</c:v>
                </c:pt>
                <c:pt idx="5907">
                  <c:v>0.57241898148148151</c:v>
                </c:pt>
                <c:pt idx="5908">
                  <c:v>0.57241898148148151</c:v>
                </c:pt>
                <c:pt idx="5909">
                  <c:v>0.57240740740740736</c:v>
                </c:pt>
                <c:pt idx="5910">
                  <c:v>0.57240740740740736</c:v>
                </c:pt>
                <c:pt idx="5911">
                  <c:v>0.57240740740740736</c:v>
                </c:pt>
                <c:pt idx="5912">
                  <c:v>0.57239583333333333</c:v>
                </c:pt>
                <c:pt idx="5913">
                  <c:v>0.57239583333333333</c:v>
                </c:pt>
                <c:pt idx="5914">
                  <c:v>0.57239583333333333</c:v>
                </c:pt>
                <c:pt idx="5915">
                  <c:v>0.57238425925925929</c:v>
                </c:pt>
                <c:pt idx="5916">
                  <c:v>0.57238425925925929</c:v>
                </c:pt>
                <c:pt idx="5917">
                  <c:v>0.57238425925925929</c:v>
                </c:pt>
                <c:pt idx="5918">
                  <c:v>0.57237268518518525</c:v>
                </c:pt>
                <c:pt idx="5919">
                  <c:v>0.57237268518518525</c:v>
                </c:pt>
                <c:pt idx="5920">
                  <c:v>0.57237268518518525</c:v>
                </c:pt>
                <c:pt idx="5921">
                  <c:v>0.5723611111111111</c:v>
                </c:pt>
                <c:pt idx="5922">
                  <c:v>0.5723611111111111</c:v>
                </c:pt>
                <c:pt idx="5923">
                  <c:v>0.5723611111111111</c:v>
                </c:pt>
                <c:pt idx="5924">
                  <c:v>0.57234953703703706</c:v>
                </c:pt>
                <c:pt idx="5925">
                  <c:v>0.57234953703703706</c:v>
                </c:pt>
                <c:pt idx="5926">
                  <c:v>0.57234953703703706</c:v>
                </c:pt>
                <c:pt idx="5927">
                  <c:v>0.57234953703703706</c:v>
                </c:pt>
                <c:pt idx="5928">
                  <c:v>0.57233796296296291</c:v>
                </c:pt>
                <c:pt idx="5929">
                  <c:v>0.57233796296296291</c:v>
                </c:pt>
                <c:pt idx="5930">
                  <c:v>0.57233796296296291</c:v>
                </c:pt>
                <c:pt idx="5931">
                  <c:v>0.57233796296296291</c:v>
                </c:pt>
                <c:pt idx="5932">
                  <c:v>0.57232638888888887</c:v>
                </c:pt>
                <c:pt idx="5933">
                  <c:v>0.57232638888888887</c:v>
                </c:pt>
                <c:pt idx="5934">
                  <c:v>0.57232638888888887</c:v>
                </c:pt>
                <c:pt idx="5935">
                  <c:v>0.57232638888888887</c:v>
                </c:pt>
                <c:pt idx="5936">
                  <c:v>0.57231481481481483</c:v>
                </c:pt>
                <c:pt idx="5937">
                  <c:v>0.57231481481481483</c:v>
                </c:pt>
                <c:pt idx="5938">
                  <c:v>0.57231481481481483</c:v>
                </c:pt>
                <c:pt idx="5939">
                  <c:v>0.57231481481481483</c:v>
                </c:pt>
                <c:pt idx="5940">
                  <c:v>0.57230324074074079</c:v>
                </c:pt>
                <c:pt idx="5941">
                  <c:v>0.57230324074074079</c:v>
                </c:pt>
                <c:pt idx="5942">
                  <c:v>0.57230324074074079</c:v>
                </c:pt>
                <c:pt idx="5943">
                  <c:v>0.57230324074074079</c:v>
                </c:pt>
                <c:pt idx="5944">
                  <c:v>0.57230324074074079</c:v>
                </c:pt>
                <c:pt idx="5945">
                  <c:v>0.57229166666666664</c:v>
                </c:pt>
                <c:pt idx="5946">
                  <c:v>0.57229166666666664</c:v>
                </c:pt>
                <c:pt idx="5947">
                  <c:v>0.57229166666666664</c:v>
                </c:pt>
                <c:pt idx="5948">
                  <c:v>0.57229166666666664</c:v>
                </c:pt>
                <c:pt idx="5949">
                  <c:v>0.57229166666666664</c:v>
                </c:pt>
                <c:pt idx="5950">
                  <c:v>0.5722800925925926</c:v>
                </c:pt>
                <c:pt idx="5951">
                  <c:v>0.5722800925925926</c:v>
                </c:pt>
                <c:pt idx="5952">
                  <c:v>0.5722800925925926</c:v>
                </c:pt>
                <c:pt idx="5953">
                  <c:v>0.5722800925925926</c:v>
                </c:pt>
                <c:pt idx="5954">
                  <c:v>0.5722800925925926</c:v>
                </c:pt>
                <c:pt idx="5955">
                  <c:v>0.5722800925925926</c:v>
                </c:pt>
                <c:pt idx="5956">
                  <c:v>0.5722800925925926</c:v>
                </c:pt>
                <c:pt idx="5957">
                  <c:v>0.5722800925925926</c:v>
                </c:pt>
                <c:pt idx="5958">
                  <c:v>0.57226851851851845</c:v>
                </c:pt>
                <c:pt idx="5959">
                  <c:v>0.57226851851851845</c:v>
                </c:pt>
                <c:pt idx="5960">
                  <c:v>0.57226851851851845</c:v>
                </c:pt>
                <c:pt idx="5961">
                  <c:v>0.57226851851851845</c:v>
                </c:pt>
                <c:pt idx="5962">
                  <c:v>0.57226851851851845</c:v>
                </c:pt>
                <c:pt idx="5963">
                  <c:v>0.57226851851851845</c:v>
                </c:pt>
                <c:pt idx="5964">
                  <c:v>0.57226851851851845</c:v>
                </c:pt>
                <c:pt idx="5965">
                  <c:v>0.57226851851851845</c:v>
                </c:pt>
                <c:pt idx="5966">
                  <c:v>0.57225694444444442</c:v>
                </c:pt>
                <c:pt idx="5967">
                  <c:v>0.57225694444444442</c:v>
                </c:pt>
                <c:pt idx="5968">
                  <c:v>0.57225694444444442</c:v>
                </c:pt>
                <c:pt idx="5969">
                  <c:v>0.57225694444444442</c:v>
                </c:pt>
                <c:pt idx="5970">
                  <c:v>0.57225694444444442</c:v>
                </c:pt>
                <c:pt idx="5971">
                  <c:v>0.57225694444444442</c:v>
                </c:pt>
                <c:pt idx="5972">
                  <c:v>0.57225694444444442</c:v>
                </c:pt>
                <c:pt idx="5973">
                  <c:v>0.57225694444444442</c:v>
                </c:pt>
                <c:pt idx="5974">
                  <c:v>0.57225694444444442</c:v>
                </c:pt>
                <c:pt idx="5975">
                  <c:v>0.57225694444444442</c:v>
                </c:pt>
                <c:pt idx="5976">
                  <c:v>0.57225694444444442</c:v>
                </c:pt>
                <c:pt idx="5977">
                  <c:v>0.57225694444444442</c:v>
                </c:pt>
                <c:pt idx="5978">
                  <c:v>0.57225694444444442</c:v>
                </c:pt>
                <c:pt idx="5979">
                  <c:v>0.57225694444444442</c:v>
                </c:pt>
                <c:pt idx="5980">
                  <c:v>0.57225694444444442</c:v>
                </c:pt>
                <c:pt idx="5981">
                  <c:v>0.57225694444444442</c:v>
                </c:pt>
                <c:pt idx="5982">
                  <c:v>0.57225694444444442</c:v>
                </c:pt>
                <c:pt idx="5983">
                  <c:v>0.57225694444444442</c:v>
                </c:pt>
                <c:pt idx="5984">
                  <c:v>0.57225694444444442</c:v>
                </c:pt>
                <c:pt idx="5985">
                  <c:v>0.57225694444444442</c:v>
                </c:pt>
                <c:pt idx="5986">
                  <c:v>0.57225694444444442</c:v>
                </c:pt>
                <c:pt idx="5987">
                  <c:v>0.57225694444444442</c:v>
                </c:pt>
                <c:pt idx="5988">
                  <c:v>0.57225694444444442</c:v>
                </c:pt>
                <c:pt idx="5989">
                  <c:v>0.57225694444444442</c:v>
                </c:pt>
                <c:pt idx="5990">
                  <c:v>0.57225694444444442</c:v>
                </c:pt>
                <c:pt idx="5991">
                  <c:v>0.57225694444444442</c:v>
                </c:pt>
                <c:pt idx="5992">
                  <c:v>0.57225694444444442</c:v>
                </c:pt>
                <c:pt idx="5993">
                  <c:v>0.57225694444444442</c:v>
                </c:pt>
                <c:pt idx="5994">
                  <c:v>0.57225694444444442</c:v>
                </c:pt>
                <c:pt idx="5995">
                  <c:v>0.57225694444444442</c:v>
                </c:pt>
                <c:pt idx="5996">
                  <c:v>0.57225694444444442</c:v>
                </c:pt>
                <c:pt idx="5997">
                  <c:v>0.57225694444444442</c:v>
                </c:pt>
                <c:pt idx="5998">
                  <c:v>0.57225694444444442</c:v>
                </c:pt>
                <c:pt idx="5999">
                  <c:v>0.57225694444444442</c:v>
                </c:pt>
                <c:pt idx="6000">
                  <c:v>0.57225694444444442</c:v>
                </c:pt>
                <c:pt idx="6001">
                  <c:v>0.57225694444444442</c:v>
                </c:pt>
                <c:pt idx="6002">
                  <c:v>0.57225694444444442</c:v>
                </c:pt>
                <c:pt idx="6003">
                  <c:v>0.57225694444444442</c:v>
                </c:pt>
                <c:pt idx="6004">
                  <c:v>0.57225694444444442</c:v>
                </c:pt>
                <c:pt idx="6005">
                  <c:v>0.57225694444444442</c:v>
                </c:pt>
                <c:pt idx="6006">
                  <c:v>0.57225694444444442</c:v>
                </c:pt>
                <c:pt idx="6007">
                  <c:v>0.57225694444444442</c:v>
                </c:pt>
                <c:pt idx="6008">
                  <c:v>0.57225694444444442</c:v>
                </c:pt>
                <c:pt idx="6009">
                  <c:v>0.57226851851851845</c:v>
                </c:pt>
                <c:pt idx="6010">
                  <c:v>0.57226851851851845</c:v>
                </c:pt>
                <c:pt idx="6011">
                  <c:v>0.57226851851851845</c:v>
                </c:pt>
                <c:pt idx="6012">
                  <c:v>0.57226851851851845</c:v>
                </c:pt>
                <c:pt idx="6013">
                  <c:v>0.57226851851851845</c:v>
                </c:pt>
                <c:pt idx="6014">
                  <c:v>0.57226851851851845</c:v>
                </c:pt>
                <c:pt idx="6015">
                  <c:v>0.57226851851851845</c:v>
                </c:pt>
                <c:pt idx="6016">
                  <c:v>0.57226851851851845</c:v>
                </c:pt>
                <c:pt idx="6017">
                  <c:v>0.57226851851851845</c:v>
                </c:pt>
                <c:pt idx="6018">
                  <c:v>0.5722800925925926</c:v>
                </c:pt>
                <c:pt idx="6019">
                  <c:v>0.5722800925925926</c:v>
                </c:pt>
                <c:pt idx="6020">
                  <c:v>0.5722800925925926</c:v>
                </c:pt>
                <c:pt idx="6021">
                  <c:v>0.5722800925925926</c:v>
                </c:pt>
                <c:pt idx="6022">
                  <c:v>0.5722800925925926</c:v>
                </c:pt>
                <c:pt idx="6023">
                  <c:v>0.5722800925925926</c:v>
                </c:pt>
                <c:pt idx="6024">
                  <c:v>0.5722800925925926</c:v>
                </c:pt>
                <c:pt idx="6025">
                  <c:v>0.5722800925925926</c:v>
                </c:pt>
                <c:pt idx="6026">
                  <c:v>0.57229166666666664</c:v>
                </c:pt>
                <c:pt idx="6027">
                  <c:v>0.5722800925925926</c:v>
                </c:pt>
                <c:pt idx="6028">
                  <c:v>0.57229166666666664</c:v>
                </c:pt>
                <c:pt idx="6029">
                  <c:v>0.57229166666666664</c:v>
                </c:pt>
                <c:pt idx="6030">
                  <c:v>0.57230324074074079</c:v>
                </c:pt>
                <c:pt idx="6031">
                  <c:v>0.57229166666666664</c:v>
                </c:pt>
                <c:pt idx="6032">
                  <c:v>0.57229166666666664</c:v>
                </c:pt>
                <c:pt idx="6033">
                  <c:v>0.57230324074074079</c:v>
                </c:pt>
                <c:pt idx="6034">
                  <c:v>0.57230324074074079</c:v>
                </c:pt>
                <c:pt idx="6035">
                  <c:v>0.57230324074074079</c:v>
                </c:pt>
                <c:pt idx="6036">
                  <c:v>0.57230324074074079</c:v>
                </c:pt>
                <c:pt idx="6037">
                  <c:v>0.57231481481481483</c:v>
                </c:pt>
                <c:pt idx="6038">
                  <c:v>0.57230324074074079</c:v>
                </c:pt>
                <c:pt idx="6039">
                  <c:v>0.57231481481481483</c:v>
                </c:pt>
                <c:pt idx="6040">
                  <c:v>0.57231481481481483</c:v>
                </c:pt>
                <c:pt idx="6041">
                  <c:v>0.57231481481481483</c:v>
                </c:pt>
                <c:pt idx="6042">
                  <c:v>0.57232638888888887</c:v>
                </c:pt>
                <c:pt idx="6043">
                  <c:v>0.57231481481481483</c:v>
                </c:pt>
                <c:pt idx="6044">
                  <c:v>0.57232638888888887</c:v>
                </c:pt>
                <c:pt idx="6045">
                  <c:v>0.57232638888888887</c:v>
                </c:pt>
                <c:pt idx="6046">
                  <c:v>0.57232638888888887</c:v>
                </c:pt>
                <c:pt idx="6047">
                  <c:v>0.57232638888888887</c:v>
                </c:pt>
                <c:pt idx="6048">
                  <c:v>0.57233796296296291</c:v>
                </c:pt>
                <c:pt idx="6049">
                  <c:v>0.57232638888888887</c:v>
                </c:pt>
                <c:pt idx="6050">
                  <c:v>0.57233796296296291</c:v>
                </c:pt>
                <c:pt idx="6051">
                  <c:v>0.57233796296296291</c:v>
                </c:pt>
                <c:pt idx="6052">
                  <c:v>0.57233796296296291</c:v>
                </c:pt>
                <c:pt idx="6053">
                  <c:v>0.57233796296296291</c:v>
                </c:pt>
                <c:pt idx="6054">
                  <c:v>0.57234953703703706</c:v>
                </c:pt>
                <c:pt idx="6055">
                  <c:v>0.57234953703703706</c:v>
                </c:pt>
                <c:pt idx="6056">
                  <c:v>0.57234953703703706</c:v>
                </c:pt>
                <c:pt idx="6057">
                  <c:v>0.57234953703703706</c:v>
                </c:pt>
                <c:pt idx="6058">
                  <c:v>0.5723611111111111</c:v>
                </c:pt>
                <c:pt idx="6059">
                  <c:v>0.5723611111111111</c:v>
                </c:pt>
                <c:pt idx="6060">
                  <c:v>0.5723611111111111</c:v>
                </c:pt>
                <c:pt idx="6061">
                  <c:v>0.5723611111111111</c:v>
                </c:pt>
                <c:pt idx="6062">
                  <c:v>0.5723611111111111</c:v>
                </c:pt>
                <c:pt idx="6063">
                  <c:v>0.5723611111111111</c:v>
                </c:pt>
                <c:pt idx="6064">
                  <c:v>0.57237268518518525</c:v>
                </c:pt>
                <c:pt idx="6065">
                  <c:v>0.57237268518518525</c:v>
                </c:pt>
                <c:pt idx="6066">
                  <c:v>0.57237268518518525</c:v>
                </c:pt>
                <c:pt idx="6067">
                  <c:v>0.57237268518518525</c:v>
                </c:pt>
                <c:pt idx="6068">
                  <c:v>0.57237268518518525</c:v>
                </c:pt>
                <c:pt idx="6069">
                  <c:v>0.57237268518518525</c:v>
                </c:pt>
                <c:pt idx="6070">
                  <c:v>0.57237268518518525</c:v>
                </c:pt>
                <c:pt idx="6071">
                  <c:v>0.57238425925925929</c:v>
                </c:pt>
                <c:pt idx="6072">
                  <c:v>0.57238425925925929</c:v>
                </c:pt>
                <c:pt idx="6073">
                  <c:v>0.57238425925925929</c:v>
                </c:pt>
                <c:pt idx="6074">
                  <c:v>0.57238425925925929</c:v>
                </c:pt>
                <c:pt idx="6075">
                  <c:v>0.57238425925925929</c:v>
                </c:pt>
                <c:pt idx="6076">
                  <c:v>0.57238425925925929</c:v>
                </c:pt>
                <c:pt idx="6077">
                  <c:v>0.57238425925925929</c:v>
                </c:pt>
                <c:pt idx="6078">
                  <c:v>0.57237268518518525</c:v>
                </c:pt>
                <c:pt idx="6079">
                  <c:v>0.57237268518518525</c:v>
                </c:pt>
                <c:pt idx="6080">
                  <c:v>0.57238425925925929</c:v>
                </c:pt>
                <c:pt idx="6081">
                  <c:v>0.57237268518518525</c:v>
                </c:pt>
                <c:pt idx="6082">
                  <c:v>0.57237268518518525</c:v>
                </c:pt>
                <c:pt idx="6083">
                  <c:v>0.57237268518518525</c:v>
                </c:pt>
                <c:pt idx="6084">
                  <c:v>0.57237268518518525</c:v>
                </c:pt>
                <c:pt idx="6085">
                  <c:v>0.57237268518518525</c:v>
                </c:pt>
                <c:pt idx="6086">
                  <c:v>0.57237268518518525</c:v>
                </c:pt>
                <c:pt idx="6087">
                  <c:v>0.5723611111111111</c:v>
                </c:pt>
                <c:pt idx="6088">
                  <c:v>0.5723611111111111</c:v>
                </c:pt>
                <c:pt idx="6089">
                  <c:v>0.57234953703703706</c:v>
                </c:pt>
                <c:pt idx="6090">
                  <c:v>0.57234953703703706</c:v>
                </c:pt>
                <c:pt idx="6091">
                  <c:v>0.57234953703703706</c:v>
                </c:pt>
                <c:pt idx="6092">
                  <c:v>0.57234953703703706</c:v>
                </c:pt>
                <c:pt idx="6093">
                  <c:v>0.57233796296296291</c:v>
                </c:pt>
                <c:pt idx="6094">
                  <c:v>0.57233796296296291</c:v>
                </c:pt>
                <c:pt idx="6095">
                  <c:v>0.57233796296296291</c:v>
                </c:pt>
                <c:pt idx="6096">
                  <c:v>0.57233796296296291</c:v>
                </c:pt>
                <c:pt idx="6097">
                  <c:v>0.57233796296296291</c:v>
                </c:pt>
                <c:pt idx="6098">
                  <c:v>0.57233796296296291</c:v>
                </c:pt>
                <c:pt idx="6099">
                  <c:v>0.57232638888888887</c:v>
                </c:pt>
                <c:pt idx="6100">
                  <c:v>0.57232638888888887</c:v>
                </c:pt>
                <c:pt idx="6101">
                  <c:v>0.57232638888888887</c:v>
                </c:pt>
                <c:pt idx="6102">
                  <c:v>0.57232638888888887</c:v>
                </c:pt>
                <c:pt idx="6103">
                  <c:v>0.57231481481481483</c:v>
                </c:pt>
                <c:pt idx="6104">
                  <c:v>0.57231481481481483</c:v>
                </c:pt>
                <c:pt idx="6105">
                  <c:v>0.57231481481481483</c:v>
                </c:pt>
                <c:pt idx="6106">
                  <c:v>0.57231481481481483</c:v>
                </c:pt>
                <c:pt idx="6107">
                  <c:v>0.57231481481481483</c:v>
                </c:pt>
                <c:pt idx="6108">
                  <c:v>0.57230324074074079</c:v>
                </c:pt>
                <c:pt idx="6109">
                  <c:v>0.57230324074074079</c:v>
                </c:pt>
                <c:pt idx="6110">
                  <c:v>0.57230324074074079</c:v>
                </c:pt>
                <c:pt idx="6111">
                  <c:v>0.57230324074074079</c:v>
                </c:pt>
                <c:pt idx="6112">
                  <c:v>0.57230324074074079</c:v>
                </c:pt>
                <c:pt idx="6113">
                  <c:v>0.57230324074074079</c:v>
                </c:pt>
                <c:pt idx="6114">
                  <c:v>0.57229166666666664</c:v>
                </c:pt>
                <c:pt idx="6115">
                  <c:v>0.57229166666666664</c:v>
                </c:pt>
                <c:pt idx="6116">
                  <c:v>0.57229166666666664</c:v>
                </c:pt>
                <c:pt idx="6117">
                  <c:v>0.57229166666666664</c:v>
                </c:pt>
                <c:pt idx="6118">
                  <c:v>0.57229166666666664</c:v>
                </c:pt>
                <c:pt idx="6119">
                  <c:v>0.57229166666666664</c:v>
                </c:pt>
                <c:pt idx="6120">
                  <c:v>0.57229166666666664</c:v>
                </c:pt>
                <c:pt idx="6121">
                  <c:v>0.5722800925925926</c:v>
                </c:pt>
                <c:pt idx="6122">
                  <c:v>0.5722800925925926</c:v>
                </c:pt>
                <c:pt idx="6123">
                  <c:v>0.5722800925925926</c:v>
                </c:pt>
                <c:pt idx="6124">
                  <c:v>0.5722800925925926</c:v>
                </c:pt>
                <c:pt idx="6125">
                  <c:v>0.5722800925925926</c:v>
                </c:pt>
                <c:pt idx="6126">
                  <c:v>0.5722800925925926</c:v>
                </c:pt>
                <c:pt idx="6127">
                  <c:v>0.5722800925925926</c:v>
                </c:pt>
                <c:pt idx="6128">
                  <c:v>0.5722800925925926</c:v>
                </c:pt>
                <c:pt idx="6129">
                  <c:v>0.5722800925925926</c:v>
                </c:pt>
                <c:pt idx="6130">
                  <c:v>0.57226851851851845</c:v>
                </c:pt>
                <c:pt idx="6131">
                  <c:v>0.57226851851851845</c:v>
                </c:pt>
                <c:pt idx="6132">
                  <c:v>0.57226851851851845</c:v>
                </c:pt>
                <c:pt idx="6133">
                  <c:v>0.57226851851851845</c:v>
                </c:pt>
                <c:pt idx="6134">
                  <c:v>0.57226851851851845</c:v>
                </c:pt>
                <c:pt idx="6135">
                  <c:v>0.57226851851851845</c:v>
                </c:pt>
                <c:pt idx="6136">
                  <c:v>0.57226851851851845</c:v>
                </c:pt>
                <c:pt idx="6137">
                  <c:v>0.57226851851851845</c:v>
                </c:pt>
                <c:pt idx="6138">
                  <c:v>0.57226851851851845</c:v>
                </c:pt>
                <c:pt idx="6139">
                  <c:v>0.57226851851851845</c:v>
                </c:pt>
                <c:pt idx="6140">
                  <c:v>0.57226851851851845</c:v>
                </c:pt>
                <c:pt idx="6141">
                  <c:v>0.57226851851851845</c:v>
                </c:pt>
                <c:pt idx="6142">
                  <c:v>0.57226851851851845</c:v>
                </c:pt>
                <c:pt idx="6143">
                  <c:v>0.57225694444444442</c:v>
                </c:pt>
                <c:pt idx="6144">
                  <c:v>0.57225694444444442</c:v>
                </c:pt>
                <c:pt idx="6145">
                  <c:v>0.57225694444444442</c:v>
                </c:pt>
                <c:pt idx="6146">
                  <c:v>0.57225694444444442</c:v>
                </c:pt>
                <c:pt idx="6147">
                  <c:v>0.57225694444444442</c:v>
                </c:pt>
                <c:pt idx="6148">
                  <c:v>0.57225694444444442</c:v>
                </c:pt>
                <c:pt idx="6149">
                  <c:v>0.57225694444444442</c:v>
                </c:pt>
                <c:pt idx="6150">
                  <c:v>0.57225694444444442</c:v>
                </c:pt>
                <c:pt idx="6151">
                  <c:v>0.57225694444444442</c:v>
                </c:pt>
                <c:pt idx="6152">
                  <c:v>0.57225694444444442</c:v>
                </c:pt>
                <c:pt idx="6153">
                  <c:v>0.57225694444444442</c:v>
                </c:pt>
                <c:pt idx="6154">
                  <c:v>0.57225694444444442</c:v>
                </c:pt>
                <c:pt idx="6155">
                  <c:v>0.57225694444444442</c:v>
                </c:pt>
                <c:pt idx="6156">
                  <c:v>0.57225694444444442</c:v>
                </c:pt>
                <c:pt idx="6157">
                  <c:v>0.57225694444444442</c:v>
                </c:pt>
                <c:pt idx="6158">
                  <c:v>0.57225694444444442</c:v>
                </c:pt>
                <c:pt idx="6159">
                  <c:v>0.57225694444444442</c:v>
                </c:pt>
                <c:pt idx="6160">
                  <c:v>0.57225694444444442</c:v>
                </c:pt>
                <c:pt idx="6161">
                  <c:v>0.57225694444444442</c:v>
                </c:pt>
                <c:pt idx="6162">
                  <c:v>0.57225694444444442</c:v>
                </c:pt>
                <c:pt idx="6163">
                  <c:v>0.57225694444444442</c:v>
                </c:pt>
                <c:pt idx="6164">
                  <c:v>0.57225694444444442</c:v>
                </c:pt>
                <c:pt idx="6165">
                  <c:v>0.57225694444444442</c:v>
                </c:pt>
                <c:pt idx="6166">
                  <c:v>0.57225694444444442</c:v>
                </c:pt>
                <c:pt idx="6167">
                  <c:v>0.57225694444444442</c:v>
                </c:pt>
                <c:pt idx="6168">
                  <c:v>0.57225694444444442</c:v>
                </c:pt>
                <c:pt idx="6169">
                  <c:v>0.57225694444444442</c:v>
                </c:pt>
                <c:pt idx="6170">
                  <c:v>0.57225694444444442</c:v>
                </c:pt>
                <c:pt idx="6171">
                  <c:v>0.57225694444444442</c:v>
                </c:pt>
                <c:pt idx="6172">
                  <c:v>0.57225694444444442</c:v>
                </c:pt>
                <c:pt idx="6173">
                  <c:v>0.57225694444444442</c:v>
                </c:pt>
                <c:pt idx="6174">
                  <c:v>0.57225694444444442</c:v>
                </c:pt>
                <c:pt idx="6175">
                  <c:v>0.57225694444444442</c:v>
                </c:pt>
                <c:pt idx="6176">
                  <c:v>0.57225694444444442</c:v>
                </c:pt>
                <c:pt idx="6177">
                  <c:v>0.57225694444444442</c:v>
                </c:pt>
                <c:pt idx="6178">
                  <c:v>0.57225694444444442</c:v>
                </c:pt>
                <c:pt idx="6179">
                  <c:v>0.57225694444444442</c:v>
                </c:pt>
                <c:pt idx="6180">
                  <c:v>0.57225694444444442</c:v>
                </c:pt>
                <c:pt idx="6181">
                  <c:v>0.57225694444444442</c:v>
                </c:pt>
                <c:pt idx="6182">
                  <c:v>0.57225694444444442</c:v>
                </c:pt>
                <c:pt idx="6183">
                  <c:v>0.57225694444444442</c:v>
                </c:pt>
                <c:pt idx="6184">
                  <c:v>0.57225694444444442</c:v>
                </c:pt>
                <c:pt idx="6185">
                  <c:v>0.57225694444444442</c:v>
                </c:pt>
                <c:pt idx="6186">
                  <c:v>0.57225694444444442</c:v>
                </c:pt>
                <c:pt idx="6187">
                  <c:v>0.57225694444444442</c:v>
                </c:pt>
                <c:pt idx="6188">
                  <c:v>0.57225694444444442</c:v>
                </c:pt>
                <c:pt idx="6189">
                  <c:v>0.57225694444444442</c:v>
                </c:pt>
                <c:pt idx="6190">
                  <c:v>0.57225694444444442</c:v>
                </c:pt>
                <c:pt idx="6191">
                  <c:v>0.57225694444444442</c:v>
                </c:pt>
                <c:pt idx="6192">
                  <c:v>0.57225694444444442</c:v>
                </c:pt>
                <c:pt idx="6193">
                  <c:v>0.57225694444444442</c:v>
                </c:pt>
                <c:pt idx="6194">
                  <c:v>0.57225694444444442</c:v>
                </c:pt>
                <c:pt idx="6195">
                  <c:v>0.57225694444444442</c:v>
                </c:pt>
                <c:pt idx="6196">
                  <c:v>0.57225694444444442</c:v>
                </c:pt>
                <c:pt idx="6197">
                  <c:v>0.57226851851851845</c:v>
                </c:pt>
                <c:pt idx="6198">
                  <c:v>0.57226851851851845</c:v>
                </c:pt>
                <c:pt idx="6199">
                  <c:v>0.57226851851851845</c:v>
                </c:pt>
                <c:pt idx="6200">
                  <c:v>0.57226851851851845</c:v>
                </c:pt>
                <c:pt idx="6201">
                  <c:v>0.57226851851851845</c:v>
                </c:pt>
                <c:pt idx="6202">
                  <c:v>0.57226851851851845</c:v>
                </c:pt>
                <c:pt idx="6203">
                  <c:v>0.57226851851851845</c:v>
                </c:pt>
                <c:pt idx="6204">
                  <c:v>0.57226851851851845</c:v>
                </c:pt>
                <c:pt idx="6205">
                  <c:v>0.57226851851851845</c:v>
                </c:pt>
                <c:pt idx="6206">
                  <c:v>0.57226851851851845</c:v>
                </c:pt>
                <c:pt idx="6207">
                  <c:v>0.57226851851851845</c:v>
                </c:pt>
                <c:pt idx="6208">
                  <c:v>0.57226851851851845</c:v>
                </c:pt>
                <c:pt idx="6209">
                  <c:v>0.57226851851851845</c:v>
                </c:pt>
                <c:pt idx="6210">
                  <c:v>0.57226851851851845</c:v>
                </c:pt>
                <c:pt idx="6211">
                  <c:v>0.57226851851851845</c:v>
                </c:pt>
                <c:pt idx="6212">
                  <c:v>0.57226851851851845</c:v>
                </c:pt>
                <c:pt idx="6213">
                  <c:v>0.57226851851851845</c:v>
                </c:pt>
                <c:pt idx="6214">
                  <c:v>0.57226851851851845</c:v>
                </c:pt>
                <c:pt idx="6215">
                  <c:v>0.57226851851851845</c:v>
                </c:pt>
                <c:pt idx="6216">
                  <c:v>0.57226851851851845</c:v>
                </c:pt>
                <c:pt idx="6217">
                  <c:v>0.5722800925925926</c:v>
                </c:pt>
                <c:pt idx="6218">
                  <c:v>0.5722800925925926</c:v>
                </c:pt>
                <c:pt idx="6219">
                  <c:v>0.5722800925925926</c:v>
                </c:pt>
                <c:pt idx="6220">
                  <c:v>0.5722800925925926</c:v>
                </c:pt>
                <c:pt idx="6221">
                  <c:v>0.5722800925925926</c:v>
                </c:pt>
                <c:pt idx="6222">
                  <c:v>0.5722800925925926</c:v>
                </c:pt>
                <c:pt idx="6223">
                  <c:v>0.5722800925925926</c:v>
                </c:pt>
                <c:pt idx="6224">
                  <c:v>0.5722800925925926</c:v>
                </c:pt>
                <c:pt idx="6225">
                  <c:v>0.5722800925925926</c:v>
                </c:pt>
                <c:pt idx="6226">
                  <c:v>0.5722800925925926</c:v>
                </c:pt>
                <c:pt idx="6227">
                  <c:v>0.5722800925925926</c:v>
                </c:pt>
                <c:pt idx="6228">
                  <c:v>0.5722800925925926</c:v>
                </c:pt>
                <c:pt idx="6229">
                  <c:v>0.5722800925925926</c:v>
                </c:pt>
                <c:pt idx="6230">
                  <c:v>0.5722800925925926</c:v>
                </c:pt>
                <c:pt idx="6231">
                  <c:v>0.5722800925925926</c:v>
                </c:pt>
                <c:pt idx="6232">
                  <c:v>0.5722800925925926</c:v>
                </c:pt>
                <c:pt idx="6233">
                  <c:v>0.5722800925925926</c:v>
                </c:pt>
                <c:pt idx="6234">
                  <c:v>0.57229166666666664</c:v>
                </c:pt>
                <c:pt idx="6235">
                  <c:v>0.57229166666666664</c:v>
                </c:pt>
                <c:pt idx="6236">
                  <c:v>0.57229166666666664</c:v>
                </c:pt>
                <c:pt idx="6237">
                  <c:v>0.57229166666666664</c:v>
                </c:pt>
                <c:pt idx="6238">
                  <c:v>0.57229166666666664</c:v>
                </c:pt>
                <c:pt idx="6239">
                  <c:v>0.57229166666666664</c:v>
                </c:pt>
                <c:pt idx="6240">
                  <c:v>0.57229166666666664</c:v>
                </c:pt>
                <c:pt idx="6241">
                  <c:v>0.57229166666666664</c:v>
                </c:pt>
                <c:pt idx="6242">
                  <c:v>0.57229166666666664</c:v>
                </c:pt>
                <c:pt idx="6243">
                  <c:v>0.57229166666666664</c:v>
                </c:pt>
                <c:pt idx="6244">
                  <c:v>0.57230324074074079</c:v>
                </c:pt>
                <c:pt idx="6245">
                  <c:v>0.57230324074074079</c:v>
                </c:pt>
                <c:pt idx="6246">
                  <c:v>0.57230324074074079</c:v>
                </c:pt>
                <c:pt idx="6247">
                  <c:v>0.57230324074074079</c:v>
                </c:pt>
                <c:pt idx="6248">
                  <c:v>0.57230324074074079</c:v>
                </c:pt>
                <c:pt idx="6249">
                  <c:v>0.57230324074074079</c:v>
                </c:pt>
                <c:pt idx="6250">
                  <c:v>0.57230324074074079</c:v>
                </c:pt>
                <c:pt idx="6251">
                  <c:v>0.57230324074074079</c:v>
                </c:pt>
                <c:pt idx="6252">
                  <c:v>0.57230324074074079</c:v>
                </c:pt>
                <c:pt idx="6253">
                  <c:v>0.57230324074074079</c:v>
                </c:pt>
                <c:pt idx="6254">
                  <c:v>0.57231481481481483</c:v>
                </c:pt>
                <c:pt idx="6255">
                  <c:v>0.57231481481481483</c:v>
                </c:pt>
                <c:pt idx="6256">
                  <c:v>0.57231481481481483</c:v>
                </c:pt>
                <c:pt idx="6257">
                  <c:v>0.57231481481481483</c:v>
                </c:pt>
                <c:pt idx="6258">
                  <c:v>0.57231481481481483</c:v>
                </c:pt>
                <c:pt idx="6259">
                  <c:v>0.57231481481481483</c:v>
                </c:pt>
                <c:pt idx="6260">
                  <c:v>0.57231481481481483</c:v>
                </c:pt>
                <c:pt idx="6261">
                  <c:v>0.57231481481481483</c:v>
                </c:pt>
                <c:pt idx="6262">
                  <c:v>0.57232638888888887</c:v>
                </c:pt>
                <c:pt idx="6263">
                  <c:v>0.57232638888888887</c:v>
                </c:pt>
                <c:pt idx="6264">
                  <c:v>0.57232638888888887</c:v>
                </c:pt>
                <c:pt idx="6265">
                  <c:v>0.57232638888888887</c:v>
                </c:pt>
                <c:pt idx="6266">
                  <c:v>0.57232638888888887</c:v>
                </c:pt>
                <c:pt idx="6267">
                  <c:v>0.57232638888888887</c:v>
                </c:pt>
                <c:pt idx="6268">
                  <c:v>0.57233796296296291</c:v>
                </c:pt>
                <c:pt idx="6269">
                  <c:v>0.57233796296296291</c:v>
                </c:pt>
                <c:pt idx="6270">
                  <c:v>0.57233796296296291</c:v>
                </c:pt>
                <c:pt idx="6271">
                  <c:v>0.57233796296296291</c:v>
                </c:pt>
                <c:pt idx="6272">
                  <c:v>0.57233796296296291</c:v>
                </c:pt>
                <c:pt idx="6273">
                  <c:v>0.57233796296296291</c:v>
                </c:pt>
                <c:pt idx="6274">
                  <c:v>0.57234953703703706</c:v>
                </c:pt>
                <c:pt idx="6275">
                  <c:v>0.57234953703703706</c:v>
                </c:pt>
                <c:pt idx="6276">
                  <c:v>0.57234953703703706</c:v>
                </c:pt>
                <c:pt idx="6277">
                  <c:v>0.57234953703703706</c:v>
                </c:pt>
                <c:pt idx="6278">
                  <c:v>0.57234953703703706</c:v>
                </c:pt>
                <c:pt idx="6279">
                  <c:v>0.5723611111111111</c:v>
                </c:pt>
                <c:pt idx="6280">
                  <c:v>0.5723611111111111</c:v>
                </c:pt>
                <c:pt idx="6281">
                  <c:v>0.5723611111111111</c:v>
                </c:pt>
                <c:pt idx="6282">
                  <c:v>0.5723611111111111</c:v>
                </c:pt>
                <c:pt idx="6283">
                  <c:v>0.5723611111111111</c:v>
                </c:pt>
                <c:pt idx="6284">
                  <c:v>0.5723611111111111</c:v>
                </c:pt>
                <c:pt idx="6285">
                  <c:v>0.5723611111111111</c:v>
                </c:pt>
                <c:pt idx="6286">
                  <c:v>0.5723611111111111</c:v>
                </c:pt>
                <c:pt idx="6287">
                  <c:v>0.5723611111111111</c:v>
                </c:pt>
                <c:pt idx="6288">
                  <c:v>0.5723611111111111</c:v>
                </c:pt>
                <c:pt idx="6289">
                  <c:v>0.5723611111111111</c:v>
                </c:pt>
                <c:pt idx="6290">
                  <c:v>0.5723611111111111</c:v>
                </c:pt>
                <c:pt idx="6291">
                  <c:v>0.5723611111111111</c:v>
                </c:pt>
                <c:pt idx="6292">
                  <c:v>0.5723611111111111</c:v>
                </c:pt>
                <c:pt idx="6293">
                  <c:v>0.57234953703703706</c:v>
                </c:pt>
                <c:pt idx="6294">
                  <c:v>0.57234953703703706</c:v>
                </c:pt>
                <c:pt idx="6295">
                  <c:v>0.57234953703703706</c:v>
                </c:pt>
                <c:pt idx="6296">
                  <c:v>0.57234953703703706</c:v>
                </c:pt>
                <c:pt idx="6297">
                  <c:v>0.57234953703703706</c:v>
                </c:pt>
                <c:pt idx="6298">
                  <c:v>0.57234953703703706</c:v>
                </c:pt>
                <c:pt idx="6299">
                  <c:v>0.57234953703703706</c:v>
                </c:pt>
                <c:pt idx="6300">
                  <c:v>0.57234953703703706</c:v>
                </c:pt>
                <c:pt idx="6301">
                  <c:v>0.57234953703703706</c:v>
                </c:pt>
                <c:pt idx="6302">
                  <c:v>0.57234953703703706</c:v>
                </c:pt>
                <c:pt idx="6303">
                  <c:v>0.57233796296296291</c:v>
                </c:pt>
                <c:pt idx="6304">
                  <c:v>0.57233796296296291</c:v>
                </c:pt>
                <c:pt idx="6305">
                  <c:v>0.57233796296296291</c:v>
                </c:pt>
                <c:pt idx="6306">
                  <c:v>0.57233796296296291</c:v>
                </c:pt>
                <c:pt idx="6307">
                  <c:v>0.57233796296296291</c:v>
                </c:pt>
                <c:pt idx="6308">
                  <c:v>0.57233796296296291</c:v>
                </c:pt>
                <c:pt idx="6309">
                  <c:v>0.57233796296296291</c:v>
                </c:pt>
                <c:pt idx="6310">
                  <c:v>0.57233796296296291</c:v>
                </c:pt>
                <c:pt idx="6311">
                  <c:v>0.57233796296296291</c:v>
                </c:pt>
                <c:pt idx="6312">
                  <c:v>0.57233796296296291</c:v>
                </c:pt>
                <c:pt idx="6313">
                  <c:v>0.57233796296296291</c:v>
                </c:pt>
                <c:pt idx="6314">
                  <c:v>0.57233796296296291</c:v>
                </c:pt>
                <c:pt idx="6315">
                  <c:v>0.57233796296296291</c:v>
                </c:pt>
                <c:pt idx="6316">
                  <c:v>0.57233796296296291</c:v>
                </c:pt>
                <c:pt idx="6317">
                  <c:v>0.57233796296296291</c:v>
                </c:pt>
                <c:pt idx="6318">
                  <c:v>0.57233796296296291</c:v>
                </c:pt>
                <c:pt idx="6319">
                  <c:v>0.57233796296296291</c:v>
                </c:pt>
                <c:pt idx="6320">
                  <c:v>0.57233796296296291</c:v>
                </c:pt>
                <c:pt idx="6321">
                  <c:v>0.57233796296296291</c:v>
                </c:pt>
                <c:pt idx="6322">
                  <c:v>0.57233796296296291</c:v>
                </c:pt>
                <c:pt idx="6323">
                  <c:v>0.57233796296296291</c:v>
                </c:pt>
                <c:pt idx="6324">
                  <c:v>0.57233796296296291</c:v>
                </c:pt>
                <c:pt idx="6325">
                  <c:v>0.57233796296296291</c:v>
                </c:pt>
                <c:pt idx="6326">
                  <c:v>0.57233796296296291</c:v>
                </c:pt>
                <c:pt idx="6327">
                  <c:v>0.57233796296296291</c:v>
                </c:pt>
                <c:pt idx="6328">
                  <c:v>0.57233796296296291</c:v>
                </c:pt>
                <c:pt idx="6329">
                  <c:v>0.57233796296296291</c:v>
                </c:pt>
                <c:pt idx="6330">
                  <c:v>0.57233796296296291</c:v>
                </c:pt>
                <c:pt idx="6331">
                  <c:v>0.57233796296296291</c:v>
                </c:pt>
                <c:pt idx="6332">
                  <c:v>0.57233796296296291</c:v>
                </c:pt>
                <c:pt idx="6333">
                  <c:v>0.57233796296296291</c:v>
                </c:pt>
                <c:pt idx="6334">
                  <c:v>0.57233796296296291</c:v>
                </c:pt>
                <c:pt idx="6335">
                  <c:v>0.57233796296296291</c:v>
                </c:pt>
                <c:pt idx="6336">
                  <c:v>0.57233796296296291</c:v>
                </c:pt>
                <c:pt idx="6337">
                  <c:v>0.57234953703703706</c:v>
                </c:pt>
                <c:pt idx="6338">
                  <c:v>0.57234953703703706</c:v>
                </c:pt>
                <c:pt idx="6339">
                  <c:v>0.57234953703703706</c:v>
                </c:pt>
                <c:pt idx="6340">
                  <c:v>0.57234953703703706</c:v>
                </c:pt>
                <c:pt idx="6341">
                  <c:v>0.57234953703703706</c:v>
                </c:pt>
                <c:pt idx="6342">
                  <c:v>0.57234953703703706</c:v>
                </c:pt>
                <c:pt idx="6343">
                  <c:v>0.57234953703703706</c:v>
                </c:pt>
                <c:pt idx="6344">
                  <c:v>0.57234953703703706</c:v>
                </c:pt>
                <c:pt idx="6345">
                  <c:v>0.57234953703703706</c:v>
                </c:pt>
                <c:pt idx="6346">
                  <c:v>0.57234953703703706</c:v>
                </c:pt>
                <c:pt idx="6347">
                  <c:v>0.5723611111111111</c:v>
                </c:pt>
                <c:pt idx="6348">
                  <c:v>0.5723611111111111</c:v>
                </c:pt>
                <c:pt idx="6349">
                  <c:v>0.5723611111111111</c:v>
                </c:pt>
                <c:pt idx="6350">
                  <c:v>0.5723611111111111</c:v>
                </c:pt>
                <c:pt idx="6351">
                  <c:v>0.5723611111111111</c:v>
                </c:pt>
                <c:pt idx="6352">
                  <c:v>0.5723611111111111</c:v>
                </c:pt>
                <c:pt idx="6353">
                  <c:v>0.57237268518518525</c:v>
                </c:pt>
                <c:pt idx="6354">
                  <c:v>0.57237268518518525</c:v>
                </c:pt>
                <c:pt idx="6355">
                  <c:v>0.57237268518518525</c:v>
                </c:pt>
                <c:pt idx="6356">
                  <c:v>0.57237268518518525</c:v>
                </c:pt>
                <c:pt idx="6357">
                  <c:v>0.57237268518518525</c:v>
                </c:pt>
                <c:pt idx="6358">
                  <c:v>0.57237268518518525</c:v>
                </c:pt>
                <c:pt idx="6359">
                  <c:v>0.57237268518518525</c:v>
                </c:pt>
                <c:pt idx="6360">
                  <c:v>0.57238425925925929</c:v>
                </c:pt>
                <c:pt idx="6361">
                  <c:v>0.57238425925925929</c:v>
                </c:pt>
                <c:pt idx="6362">
                  <c:v>0.57238425925925929</c:v>
                </c:pt>
                <c:pt idx="6363">
                  <c:v>0.57238425925925929</c:v>
                </c:pt>
                <c:pt idx="6364">
                  <c:v>0.57238425925925929</c:v>
                </c:pt>
                <c:pt idx="6365">
                  <c:v>0.57238425925925929</c:v>
                </c:pt>
                <c:pt idx="6366">
                  <c:v>0.57239583333333333</c:v>
                </c:pt>
                <c:pt idx="6367">
                  <c:v>0.57239583333333333</c:v>
                </c:pt>
                <c:pt idx="6368">
                  <c:v>0.57239583333333333</c:v>
                </c:pt>
                <c:pt idx="6369">
                  <c:v>0.57239583333333333</c:v>
                </c:pt>
                <c:pt idx="6370">
                  <c:v>0.57240740740740736</c:v>
                </c:pt>
                <c:pt idx="6371">
                  <c:v>0.57240740740740736</c:v>
                </c:pt>
                <c:pt idx="6372">
                  <c:v>0.57240740740740736</c:v>
                </c:pt>
                <c:pt idx="6373">
                  <c:v>0.57240740740740736</c:v>
                </c:pt>
                <c:pt idx="6374">
                  <c:v>0.57240740740740736</c:v>
                </c:pt>
                <c:pt idx="6375">
                  <c:v>0.57241898148148151</c:v>
                </c:pt>
                <c:pt idx="6376">
                  <c:v>0.57241898148148151</c:v>
                </c:pt>
                <c:pt idx="6377">
                  <c:v>0.57241898148148151</c:v>
                </c:pt>
                <c:pt idx="6378">
                  <c:v>0.57241898148148151</c:v>
                </c:pt>
                <c:pt idx="6379">
                  <c:v>0.57243055555555555</c:v>
                </c:pt>
                <c:pt idx="6380">
                  <c:v>0.57243055555555555</c:v>
                </c:pt>
                <c:pt idx="6381">
                  <c:v>0.57243055555555555</c:v>
                </c:pt>
                <c:pt idx="6382">
                  <c:v>0.57243055555555555</c:v>
                </c:pt>
                <c:pt idx="6383">
                  <c:v>0.5724421296296297</c:v>
                </c:pt>
                <c:pt idx="6384">
                  <c:v>0.5724421296296297</c:v>
                </c:pt>
                <c:pt idx="6385">
                  <c:v>0.5724421296296297</c:v>
                </c:pt>
                <c:pt idx="6386">
                  <c:v>0.5724421296296297</c:v>
                </c:pt>
                <c:pt idx="6387">
                  <c:v>0.57245370370370374</c:v>
                </c:pt>
                <c:pt idx="6388">
                  <c:v>0.57245370370370374</c:v>
                </c:pt>
                <c:pt idx="6389">
                  <c:v>0.57245370370370374</c:v>
                </c:pt>
                <c:pt idx="6390">
                  <c:v>0.57245370370370374</c:v>
                </c:pt>
                <c:pt idx="6391">
                  <c:v>0.57246527777777778</c:v>
                </c:pt>
                <c:pt idx="6392">
                  <c:v>0.57246527777777778</c:v>
                </c:pt>
                <c:pt idx="6393">
                  <c:v>0.57246527777777778</c:v>
                </c:pt>
                <c:pt idx="6394">
                  <c:v>0.57247685185185182</c:v>
                </c:pt>
                <c:pt idx="6395">
                  <c:v>0.57247685185185182</c:v>
                </c:pt>
                <c:pt idx="6396">
                  <c:v>0.57247685185185182</c:v>
                </c:pt>
                <c:pt idx="6397">
                  <c:v>0.57248842592592586</c:v>
                </c:pt>
                <c:pt idx="6398">
                  <c:v>0.57248842592592586</c:v>
                </c:pt>
                <c:pt idx="6399">
                  <c:v>0.57248842592592586</c:v>
                </c:pt>
                <c:pt idx="6400">
                  <c:v>0.57248842592592586</c:v>
                </c:pt>
                <c:pt idx="6401">
                  <c:v>0.57250000000000001</c:v>
                </c:pt>
                <c:pt idx="6402">
                  <c:v>0.57250000000000001</c:v>
                </c:pt>
                <c:pt idx="6403">
                  <c:v>0.57250000000000001</c:v>
                </c:pt>
                <c:pt idx="6404">
                  <c:v>0.57250000000000001</c:v>
                </c:pt>
                <c:pt idx="6405">
                  <c:v>0.57251157407407405</c:v>
                </c:pt>
                <c:pt idx="6406">
                  <c:v>0.57251157407407405</c:v>
                </c:pt>
                <c:pt idx="6407">
                  <c:v>0.57251157407407405</c:v>
                </c:pt>
                <c:pt idx="6408">
                  <c:v>0.5725231481481482</c:v>
                </c:pt>
                <c:pt idx="6409">
                  <c:v>0.5725231481481482</c:v>
                </c:pt>
                <c:pt idx="6410">
                  <c:v>0.57253472222222224</c:v>
                </c:pt>
                <c:pt idx="6411">
                  <c:v>0.57253472222222224</c:v>
                </c:pt>
                <c:pt idx="6412">
                  <c:v>0.57253472222222224</c:v>
                </c:pt>
                <c:pt idx="6413">
                  <c:v>0.57254629629629628</c:v>
                </c:pt>
                <c:pt idx="6414">
                  <c:v>0.57254629629629628</c:v>
                </c:pt>
                <c:pt idx="6415">
                  <c:v>0.57254629629629628</c:v>
                </c:pt>
                <c:pt idx="6416">
                  <c:v>0.57255787037037031</c:v>
                </c:pt>
                <c:pt idx="6417">
                  <c:v>0.57255787037037031</c:v>
                </c:pt>
                <c:pt idx="6418">
                  <c:v>0.57255787037037031</c:v>
                </c:pt>
                <c:pt idx="6419">
                  <c:v>0.57256944444444446</c:v>
                </c:pt>
                <c:pt idx="6420">
                  <c:v>0.57256944444444446</c:v>
                </c:pt>
                <c:pt idx="6421">
                  <c:v>0.5725810185185185</c:v>
                </c:pt>
                <c:pt idx="6422">
                  <c:v>0.5725810185185185</c:v>
                </c:pt>
                <c:pt idx="6423">
                  <c:v>0.5725810185185185</c:v>
                </c:pt>
                <c:pt idx="6424">
                  <c:v>0.5725810185185185</c:v>
                </c:pt>
                <c:pt idx="6425">
                  <c:v>0.57259259259259265</c:v>
                </c:pt>
                <c:pt idx="6426">
                  <c:v>0.57259259259259265</c:v>
                </c:pt>
                <c:pt idx="6427">
                  <c:v>0.57260416666666669</c:v>
                </c:pt>
                <c:pt idx="6428">
                  <c:v>0.57260416666666669</c:v>
                </c:pt>
                <c:pt idx="6429">
                  <c:v>0.57260416666666669</c:v>
                </c:pt>
                <c:pt idx="6430">
                  <c:v>0.57261574074074073</c:v>
                </c:pt>
                <c:pt idx="6431">
                  <c:v>0.57261574074074073</c:v>
                </c:pt>
                <c:pt idx="6432">
                  <c:v>0.57261574074074073</c:v>
                </c:pt>
                <c:pt idx="6433">
                  <c:v>0.57262731481481477</c:v>
                </c:pt>
                <c:pt idx="6434">
                  <c:v>0.57262731481481477</c:v>
                </c:pt>
                <c:pt idx="6435">
                  <c:v>0.57263888888888892</c:v>
                </c:pt>
                <c:pt idx="6436">
                  <c:v>0.57263888888888892</c:v>
                </c:pt>
                <c:pt idx="6437">
                  <c:v>0.57263888888888892</c:v>
                </c:pt>
                <c:pt idx="6438">
                  <c:v>0.57263888888888892</c:v>
                </c:pt>
                <c:pt idx="6439">
                  <c:v>0.57263888888888892</c:v>
                </c:pt>
                <c:pt idx="6440">
                  <c:v>0.57263888888888892</c:v>
                </c:pt>
                <c:pt idx="6441">
                  <c:v>0.57265046296296296</c:v>
                </c:pt>
                <c:pt idx="6442">
                  <c:v>0.57265046296296296</c:v>
                </c:pt>
                <c:pt idx="6443">
                  <c:v>0.57265046296296296</c:v>
                </c:pt>
                <c:pt idx="6444">
                  <c:v>0.57265046296296296</c:v>
                </c:pt>
                <c:pt idx="6445">
                  <c:v>0.57265046296296296</c:v>
                </c:pt>
                <c:pt idx="6446">
                  <c:v>0.57265046296296296</c:v>
                </c:pt>
                <c:pt idx="6447">
                  <c:v>0.57265046296296296</c:v>
                </c:pt>
                <c:pt idx="6448">
                  <c:v>0.57263888888888892</c:v>
                </c:pt>
                <c:pt idx="6449">
                  <c:v>0.57263888888888892</c:v>
                </c:pt>
                <c:pt idx="6450">
                  <c:v>0.57263888888888892</c:v>
                </c:pt>
                <c:pt idx="6451">
                  <c:v>0.57263888888888892</c:v>
                </c:pt>
                <c:pt idx="6452">
                  <c:v>0.57263888888888892</c:v>
                </c:pt>
                <c:pt idx="6453">
                  <c:v>0.57263888888888892</c:v>
                </c:pt>
                <c:pt idx="6454">
                  <c:v>0.57263888888888892</c:v>
                </c:pt>
                <c:pt idx="6455">
                  <c:v>0.57262731481481477</c:v>
                </c:pt>
                <c:pt idx="6456">
                  <c:v>0.57262731481481477</c:v>
                </c:pt>
                <c:pt idx="6457">
                  <c:v>0.57262731481481477</c:v>
                </c:pt>
                <c:pt idx="6458">
                  <c:v>0.57262731481481477</c:v>
                </c:pt>
                <c:pt idx="6459">
                  <c:v>0.57262731481481477</c:v>
                </c:pt>
                <c:pt idx="6460">
                  <c:v>0.57261574074074073</c:v>
                </c:pt>
                <c:pt idx="6461">
                  <c:v>0.57260416666666669</c:v>
                </c:pt>
                <c:pt idx="6462">
                  <c:v>0.57260416666666669</c:v>
                </c:pt>
                <c:pt idx="6463">
                  <c:v>0.57260416666666669</c:v>
                </c:pt>
                <c:pt idx="6464">
                  <c:v>0.57260416666666669</c:v>
                </c:pt>
                <c:pt idx="6465">
                  <c:v>0.57260416666666669</c:v>
                </c:pt>
                <c:pt idx="6466">
                  <c:v>0.57259259259259265</c:v>
                </c:pt>
                <c:pt idx="6467">
                  <c:v>0.57259259259259265</c:v>
                </c:pt>
                <c:pt idx="6468">
                  <c:v>0.57259259259259265</c:v>
                </c:pt>
                <c:pt idx="6469">
                  <c:v>0.57259259259259265</c:v>
                </c:pt>
                <c:pt idx="6470">
                  <c:v>0.5725810185185185</c:v>
                </c:pt>
                <c:pt idx="6471">
                  <c:v>0.5725810185185185</c:v>
                </c:pt>
                <c:pt idx="6472">
                  <c:v>0.5725810185185185</c:v>
                </c:pt>
                <c:pt idx="6473">
                  <c:v>0.5725810185185185</c:v>
                </c:pt>
              </c:numCache>
            </c:numRef>
          </c:yVal>
          <c:smooth val="0"/>
          <c:extLst>
            <c:ext xmlns:c16="http://schemas.microsoft.com/office/drawing/2014/chart" uri="{C3380CC4-5D6E-409C-BE32-E72D297353CC}">
              <c16:uniqueId val="{00000000-8EBC-44E7-91D6-29008F6050B8}"/>
            </c:ext>
          </c:extLst>
        </c:ser>
        <c:ser>
          <c:idx val="1"/>
          <c:order val="1"/>
          <c:tx>
            <c:v>MLT_1345</c:v>
          </c:tx>
          <c:spPr>
            <a:ln w="38100">
              <a:solidFill>
                <a:srgbClr val="FF0000"/>
              </a:solidFill>
              <a:prstDash val="solid"/>
            </a:ln>
          </c:spPr>
          <c:marker>
            <c:symbol val="none"/>
          </c:marker>
          <c:xVal>
            <c:numRef>
              <c:f>'REQ data'!$A$6:$A$7</c:f>
              <c:numCache>
                <c:formatCode>m/d/yyyy</c:formatCode>
                <c:ptCount val="2"/>
                <c:pt idx="0">
                  <c:v>37257</c:v>
                </c:pt>
                <c:pt idx="1">
                  <c:v>44675</c:v>
                </c:pt>
              </c:numCache>
            </c:numRef>
          </c:xVal>
          <c:yVal>
            <c:numRef>
              <c:f>'REQ data'!$K$8:$K$9</c:f>
              <c:numCache>
                <c:formatCode>h:mm:ss</c:formatCode>
                <c:ptCount val="2"/>
                <c:pt idx="0">
                  <c:v>0.58333333333333337</c:v>
                </c:pt>
                <c:pt idx="1">
                  <c:v>0.58333333333333337</c:v>
                </c:pt>
              </c:numCache>
            </c:numRef>
          </c:yVal>
          <c:smooth val="0"/>
          <c:extLst>
            <c:ext xmlns:c16="http://schemas.microsoft.com/office/drawing/2014/chart" uri="{C3380CC4-5D6E-409C-BE32-E72D297353CC}">
              <c16:uniqueId val="{00000001-8EBC-44E7-91D6-29008F6050B8}"/>
            </c:ext>
          </c:extLst>
        </c:ser>
        <c:ser>
          <c:idx val="2"/>
          <c:order val="2"/>
          <c:tx>
            <c:v>MLT_1315</c:v>
          </c:tx>
          <c:spPr>
            <a:ln w="38100">
              <a:solidFill>
                <a:srgbClr val="FF0000"/>
              </a:solidFill>
              <a:prstDash val="solid"/>
            </a:ln>
          </c:spPr>
          <c:marker>
            <c:symbol val="none"/>
          </c:marker>
          <c:xVal>
            <c:numRef>
              <c:f>'REQ data'!$A$6:$A$7</c:f>
              <c:numCache>
                <c:formatCode>m/d/yyyy</c:formatCode>
                <c:ptCount val="2"/>
                <c:pt idx="0">
                  <c:v>37257</c:v>
                </c:pt>
                <c:pt idx="1">
                  <c:v>44675</c:v>
                </c:pt>
              </c:numCache>
            </c:numRef>
          </c:xVal>
          <c:yVal>
            <c:numRef>
              <c:f>'REQ data'!$J$8:$J$9</c:f>
              <c:numCache>
                <c:formatCode>h:mm:ss</c:formatCode>
                <c:ptCount val="2"/>
                <c:pt idx="0">
                  <c:v>0.5625</c:v>
                </c:pt>
                <c:pt idx="1">
                  <c:v>0.5625</c:v>
                </c:pt>
              </c:numCache>
            </c:numRef>
          </c:yVal>
          <c:smooth val="0"/>
          <c:extLst>
            <c:ext xmlns:c16="http://schemas.microsoft.com/office/drawing/2014/chart" uri="{C3380CC4-5D6E-409C-BE32-E72D297353CC}">
              <c16:uniqueId val="{00000002-8EBC-44E7-91D6-29008F6050B8}"/>
            </c:ext>
          </c:extLst>
        </c:ser>
        <c:dLbls>
          <c:showLegendKey val="0"/>
          <c:showVal val="0"/>
          <c:showCatName val="0"/>
          <c:showSerName val="0"/>
          <c:showPercent val="0"/>
          <c:showBubbleSize val="0"/>
        </c:dLbls>
        <c:axId val="512632408"/>
        <c:axId val="1"/>
      </c:scatterChart>
      <c:scatterChart>
        <c:scatterStyle val="lineMarker"/>
        <c:varyColors val="0"/>
        <c:ser>
          <c:idx val="4"/>
          <c:order val="3"/>
          <c:tx>
            <c:v>MLT_hours</c:v>
          </c:tx>
          <c:spPr>
            <a:ln w="28575">
              <a:noFill/>
            </a:ln>
          </c:spPr>
          <c:marker>
            <c:symbol val="diamond"/>
            <c:size val="5"/>
            <c:spPr>
              <a:noFill/>
              <a:ln>
                <a:solidFill>
                  <a:schemeClr val="accent6"/>
                </a:solidFill>
                <a:prstDash val="solid"/>
              </a:ln>
            </c:spPr>
          </c:marker>
          <c:xVal>
            <c:numRef>
              <c:f>'AvgMeanElements Raw Data'!$A$4:$A$8000</c:f>
              <c:numCache>
                <c:formatCode>d\-mmm\-yy</c:formatCode>
                <c:ptCount val="7997"/>
                <c:pt idx="0">
                  <c:v>38185</c:v>
                </c:pt>
                <c:pt idx="1">
                  <c:v>38186</c:v>
                </c:pt>
                <c:pt idx="2">
                  <c:v>38187</c:v>
                </c:pt>
                <c:pt idx="3">
                  <c:v>38188</c:v>
                </c:pt>
                <c:pt idx="4">
                  <c:v>38189</c:v>
                </c:pt>
                <c:pt idx="5">
                  <c:v>38190</c:v>
                </c:pt>
                <c:pt idx="6">
                  <c:v>38191</c:v>
                </c:pt>
                <c:pt idx="7">
                  <c:v>38192</c:v>
                </c:pt>
                <c:pt idx="8">
                  <c:v>38193</c:v>
                </c:pt>
                <c:pt idx="9">
                  <c:v>38194</c:v>
                </c:pt>
                <c:pt idx="10">
                  <c:v>38195</c:v>
                </c:pt>
                <c:pt idx="11">
                  <c:v>38196</c:v>
                </c:pt>
                <c:pt idx="12">
                  <c:v>38197</c:v>
                </c:pt>
                <c:pt idx="13">
                  <c:v>38198</c:v>
                </c:pt>
                <c:pt idx="14">
                  <c:v>38199</c:v>
                </c:pt>
                <c:pt idx="15">
                  <c:v>38200</c:v>
                </c:pt>
                <c:pt idx="16">
                  <c:v>38201</c:v>
                </c:pt>
                <c:pt idx="17">
                  <c:v>38202</c:v>
                </c:pt>
                <c:pt idx="18">
                  <c:v>38203</c:v>
                </c:pt>
                <c:pt idx="19">
                  <c:v>38204</c:v>
                </c:pt>
                <c:pt idx="20">
                  <c:v>38205</c:v>
                </c:pt>
                <c:pt idx="21">
                  <c:v>38206</c:v>
                </c:pt>
                <c:pt idx="22">
                  <c:v>38207</c:v>
                </c:pt>
                <c:pt idx="23">
                  <c:v>38208</c:v>
                </c:pt>
                <c:pt idx="24">
                  <c:v>38209</c:v>
                </c:pt>
                <c:pt idx="25">
                  <c:v>38210</c:v>
                </c:pt>
                <c:pt idx="26">
                  <c:v>38211</c:v>
                </c:pt>
                <c:pt idx="27">
                  <c:v>38212</c:v>
                </c:pt>
                <c:pt idx="28">
                  <c:v>38213</c:v>
                </c:pt>
                <c:pt idx="29">
                  <c:v>38214</c:v>
                </c:pt>
                <c:pt idx="30">
                  <c:v>38215</c:v>
                </c:pt>
                <c:pt idx="31">
                  <c:v>38216</c:v>
                </c:pt>
                <c:pt idx="32">
                  <c:v>38217</c:v>
                </c:pt>
                <c:pt idx="33">
                  <c:v>38218</c:v>
                </c:pt>
                <c:pt idx="34">
                  <c:v>38219</c:v>
                </c:pt>
                <c:pt idx="35">
                  <c:v>38220</c:v>
                </c:pt>
                <c:pt idx="36">
                  <c:v>38221</c:v>
                </c:pt>
                <c:pt idx="37">
                  <c:v>38222</c:v>
                </c:pt>
                <c:pt idx="38">
                  <c:v>38223</c:v>
                </c:pt>
                <c:pt idx="39">
                  <c:v>38224</c:v>
                </c:pt>
                <c:pt idx="40">
                  <c:v>38225</c:v>
                </c:pt>
                <c:pt idx="41">
                  <c:v>38226</c:v>
                </c:pt>
                <c:pt idx="42">
                  <c:v>38227</c:v>
                </c:pt>
                <c:pt idx="43">
                  <c:v>38228</c:v>
                </c:pt>
                <c:pt idx="44">
                  <c:v>38229</c:v>
                </c:pt>
                <c:pt idx="45">
                  <c:v>38230</c:v>
                </c:pt>
                <c:pt idx="46">
                  <c:v>38231</c:v>
                </c:pt>
                <c:pt idx="47">
                  <c:v>38232</c:v>
                </c:pt>
                <c:pt idx="48">
                  <c:v>38233</c:v>
                </c:pt>
                <c:pt idx="49">
                  <c:v>38234</c:v>
                </c:pt>
                <c:pt idx="50">
                  <c:v>38235</c:v>
                </c:pt>
                <c:pt idx="51">
                  <c:v>38236</c:v>
                </c:pt>
                <c:pt idx="52">
                  <c:v>38237</c:v>
                </c:pt>
                <c:pt idx="53">
                  <c:v>38238</c:v>
                </c:pt>
                <c:pt idx="54">
                  <c:v>38239</c:v>
                </c:pt>
                <c:pt idx="55">
                  <c:v>38240</c:v>
                </c:pt>
                <c:pt idx="56">
                  <c:v>38241</c:v>
                </c:pt>
                <c:pt idx="57">
                  <c:v>38242</c:v>
                </c:pt>
                <c:pt idx="58">
                  <c:v>38243</c:v>
                </c:pt>
                <c:pt idx="59">
                  <c:v>38244</c:v>
                </c:pt>
                <c:pt idx="60">
                  <c:v>38245</c:v>
                </c:pt>
                <c:pt idx="61">
                  <c:v>38246</c:v>
                </c:pt>
                <c:pt idx="62">
                  <c:v>38247</c:v>
                </c:pt>
                <c:pt idx="63">
                  <c:v>38248</c:v>
                </c:pt>
                <c:pt idx="64">
                  <c:v>38249</c:v>
                </c:pt>
                <c:pt idx="65">
                  <c:v>38250</c:v>
                </c:pt>
                <c:pt idx="66">
                  <c:v>38251</c:v>
                </c:pt>
                <c:pt idx="67">
                  <c:v>38252</c:v>
                </c:pt>
                <c:pt idx="68">
                  <c:v>38253</c:v>
                </c:pt>
                <c:pt idx="69">
                  <c:v>38254</c:v>
                </c:pt>
                <c:pt idx="70">
                  <c:v>38255</c:v>
                </c:pt>
                <c:pt idx="71">
                  <c:v>38256</c:v>
                </c:pt>
                <c:pt idx="72">
                  <c:v>38257</c:v>
                </c:pt>
                <c:pt idx="73">
                  <c:v>38258</c:v>
                </c:pt>
                <c:pt idx="74">
                  <c:v>38259</c:v>
                </c:pt>
                <c:pt idx="75">
                  <c:v>38260</c:v>
                </c:pt>
                <c:pt idx="76">
                  <c:v>38261</c:v>
                </c:pt>
                <c:pt idx="77">
                  <c:v>38262</c:v>
                </c:pt>
                <c:pt idx="78">
                  <c:v>38263</c:v>
                </c:pt>
                <c:pt idx="79">
                  <c:v>38264</c:v>
                </c:pt>
                <c:pt idx="80">
                  <c:v>38265</c:v>
                </c:pt>
                <c:pt idx="81">
                  <c:v>38266</c:v>
                </c:pt>
                <c:pt idx="82">
                  <c:v>38267</c:v>
                </c:pt>
                <c:pt idx="83">
                  <c:v>38268</c:v>
                </c:pt>
                <c:pt idx="84">
                  <c:v>38269</c:v>
                </c:pt>
                <c:pt idx="85">
                  <c:v>38270</c:v>
                </c:pt>
                <c:pt idx="86">
                  <c:v>38271</c:v>
                </c:pt>
                <c:pt idx="87">
                  <c:v>38272</c:v>
                </c:pt>
                <c:pt idx="88">
                  <c:v>38273</c:v>
                </c:pt>
                <c:pt idx="89">
                  <c:v>38274</c:v>
                </c:pt>
                <c:pt idx="90">
                  <c:v>38275</c:v>
                </c:pt>
                <c:pt idx="91">
                  <c:v>38276</c:v>
                </c:pt>
                <c:pt idx="92">
                  <c:v>38277</c:v>
                </c:pt>
                <c:pt idx="93">
                  <c:v>38278</c:v>
                </c:pt>
                <c:pt idx="94">
                  <c:v>38279</c:v>
                </c:pt>
                <c:pt idx="95">
                  <c:v>38280</c:v>
                </c:pt>
                <c:pt idx="96">
                  <c:v>38281</c:v>
                </c:pt>
                <c:pt idx="97">
                  <c:v>38282</c:v>
                </c:pt>
                <c:pt idx="98">
                  <c:v>38283</c:v>
                </c:pt>
                <c:pt idx="99">
                  <c:v>38284</c:v>
                </c:pt>
                <c:pt idx="100">
                  <c:v>38285</c:v>
                </c:pt>
                <c:pt idx="101">
                  <c:v>38286</c:v>
                </c:pt>
                <c:pt idx="102">
                  <c:v>38287</c:v>
                </c:pt>
                <c:pt idx="103">
                  <c:v>38288</c:v>
                </c:pt>
                <c:pt idx="104">
                  <c:v>38289</c:v>
                </c:pt>
                <c:pt idx="105">
                  <c:v>38290</c:v>
                </c:pt>
                <c:pt idx="106">
                  <c:v>38291</c:v>
                </c:pt>
                <c:pt idx="107">
                  <c:v>38292</c:v>
                </c:pt>
                <c:pt idx="108">
                  <c:v>38293</c:v>
                </c:pt>
                <c:pt idx="109">
                  <c:v>38294</c:v>
                </c:pt>
                <c:pt idx="110">
                  <c:v>38295</c:v>
                </c:pt>
                <c:pt idx="111">
                  <c:v>38296</c:v>
                </c:pt>
                <c:pt idx="112">
                  <c:v>38297</c:v>
                </c:pt>
                <c:pt idx="113">
                  <c:v>38298</c:v>
                </c:pt>
                <c:pt idx="114">
                  <c:v>38299</c:v>
                </c:pt>
                <c:pt idx="115">
                  <c:v>38300</c:v>
                </c:pt>
                <c:pt idx="116">
                  <c:v>38301</c:v>
                </c:pt>
                <c:pt idx="117">
                  <c:v>38302</c:v>
                </c:pt>
                <c:pt idx="118">
                  <c:v>38303</c:v>
                </c:pt>
                <c:pt idx="119">
                  <c:v>38304</c:v>
                </c:pt>
                <c:pt idx="120">
                  <c:v>38305</c:v>
                </c:pt>
                <c:pt idx="121">
                  <c:v>38306</c:v>
                </c:pt>
                <c:pt idx="122">
                  <c:v>38307</c:v>
                </c:pt>
                <c:pt idx="123">
                  <c:v>38308</c:v>
                </c:pt>
                <c:pt idx="124">
                  <c:v>38309</c:v>
                </c:pt>
                <c:pt idx="125">
                  <c:v>38310</c:v>
                </c:pt>
                <c:pt idx="126">
                  <c:v>38311</c:v>
                </c:pt>
                <c:pt idx="127">
                  <c:v>38312</c:v>
                </c:pt>
                <c:pt idx="128">
                  <c:v>38313</c:v>
                </c:pt>
                <c:pt idx="129">
                  <c:v>38314</c:v>
                </c:pt>
                <c:pt idx="130">
                  <c:v>38315</c:v>
                </c:pt>
                <c:pt idx="131">
                  <c:v>38316</c:v>
                </c:pt>
                <c:pt idx="132">
                  <c:v>38317</c:v>
                </c:pt>
                <c:pt idx="133">
                  <c:v>38318</c:v>
                </c:pt>
                <c:pt idx="134">
                  <c:v>38319</c:v>
                </c:pt>
                <c:pt idx="135">
                  <c:v>38320</c:v>
                </c:pt>
                <c:pt idx="136">
                  <c:v>38321</c:v>
                </c:pt>
                <c:pt idx="137">
                  <c:v>38322</c:v>
                </c:pt>
                <c:pt idx="138">
                  <c:v>38323</c:v>
                </c:pt>
                <c:pt idx="139">
                  <c:v>38324</c:v>
                </c:pt>
                <c:pt idx="140">
                  <c:v>38325</c:v>
                </c:pt>
                <c:pt idx="141">
                  <c:v>38326</c:v>
                </c:pt>
                <c:pt idx="142">
                  <c:v>38327</c:v>
                </c:pt>
                <c:pt idx="143">
                  <c:v>38328</c:v>
                </c:pt>
                <c:pt idx="144">
                  <c:v>38329</c:v>
                </c:pt>
                <c:pt idx="145">
                  <c:v>38330</c:v>
                </c:pt>
                <c:pt idx="146">
                  <c:v>38331</c:v>
                </c:pt>
                <c:pt idx="147">
                  <c:v>38332</c:v>
                </c:pt>
                <c:pt idx="148">
                  <c:v>38333</c:v>
                </c:pt>
                <c:pt idx="149">
                  <c:v>38334</c:v>
                </c:pt>
                <c:pt idx="150">
                  <c:v>38335</c:v>
                </c:pt>
                <c:pt idx="151">
                  <c:v>38336</c:v>
                </c:pt>
                <c:pt idx="152">
                  <c:v>38337</c:v>
                </c:pt>
                <c:pt idx="153">
                  <c:v>38338</c:v>
                </c:pt>
                <c:pt idx="154">
                  <c:v>38339</c:v>
                </c:pt>
                <c:pt idx="155">
                  <c:v>38340</c:v>
                </c:pt>
                <c:pt idx="156">
                  <c:v>38341</c:v>
                </c:pt>
                <c:pt idx="157">
                  <c:v>38342</c:v>
                </c:pt>
                <c:pt idx="158">
                  <c:v>38343</c:v>
                </c:pt>
                <c:pt idx="159">
                  <c:v>38344</c:v>
                </c:pt>
                <c:pt idx="160">
                  <c:v>38345</c:v>
                </c:pt>
                <c:pt idx="161">
                  <c:v>38346</c:v>
                </c:pt>
                <c:pt idx="162">
                  <c:v>38347</c:v>
                </c:pt>
                <c:pt idx="163">
                  <c:v>38348</c:v>
                </c:pt>
                <c:pt idx="164">
                  <c:v>38349</c:v>
                </c:pt>
                <c:pt idx="165">
                  <c:v>38350</c:v>
                </c:pt>
                <c:pt idx="166">
                  <c:v>38351</c:v>
                </c:pt>
                <c:pt idx="167">
                  <c:v>38352</c:v>
                </c:pt>
                <c:pt idx="168">
                  <c:v>38353</c:v>
                </c:pt>
                <c:pt idx="169">
                  <c:v>38354</c:v>
                </c:pt>
                <c:pt idx="170">
                  <c:v>38355</c:v>
                </c:pt>
                <c:pt idx="171">
                  <c:v>38356</c:v>
                </c:pt>
                <c:pt idx="172">
                  <c:v>38357</c:v>
                </c:pt>
                <c:pt idx="173">
                  <c:v>38358</c:v>
                </c:pt>
                <c:pt idx="174">
                  <c:v>38359</c:v>
                </c:pt>
                <c:pt idx="175">
                  <c:v>38360</c:v>
                </c:pt>
                <c:pt idx="176">
                  <c:v>38361</c:v>
                </c:pt>
                <c:pt idx="177">
                  <c:v>38362</c:v>
                </c:pt>
                <c:pt idx="178">
                  <c:v>38363</c:v>
                </c:pt>
                <c:pt idx="179">
                  <c:v>38364</c:v>
                </c:pt>
                <c:pt idx="180">
                  <c:v>38365</c:v>
                </c:pt>
                <c:pt idx="181">
                  <c:v>38366</c:v>
                </c:pt>
                <c:pt idx="182">
                  <c:v>38367</c:v>
                </c:pt>
                <c:pt idx="183">
                  <c:v>38368</c:v>
                </c:pt>
                <c:pt idx="184">
                  <c:v>38369</c:v>
                </c:pt>
                <c:pt idx="185">
                  <c:v>38370</c:v>
                </c:pt>
                <c:pt idx="186">
                  <c:v>38371</c:v>
                </c:pt>
                <c:pt idx="187">
                  <c:v>38372</c:v>
                </c:pt>
                <c:pt idx="188">
                  <c:v>38373</c:v>
                </c:pt>
                <c:pt idx="189">
                  <c:v>38374</c:v>
                </c:pt>
                <c:pt idx="190">
                  <c:v>38375</c:v>
                </c:pt>
                <c:pt idx="191">
                  <c:v>38376</c:v>
                </c:pt>
                <c:pt idx="192">
                  <c:v>38377</c:v>
                </c:pt>
                <c:pt idx="193">
                  <c:v>38378</c:v>
                </c:pt>
                <c:pt idx="194">
                  <c:v>38379</c:v>
                </c:pt>
                <c:pt idx="195">
                  <c:v>38380</c:v>
                </c:pt>
                <c:pt idx="196">
                  <c:v>38381</c:v>
                </c:pt>
                <c:pt idx="197">
                  <c:v>38382</c:v>
                </c:pt>
                <c:pt idx="198">
                  <c:v>38383</c:v>
                </c:pt>
                <c:pt idx="199">
                  <c:v>38384</c:v>
                </c:pt>
                <c:pt idx="200">
                  <c:v>38385</c:v>
                </c:pt>
                <c:pt idx="201">
                  <c:v>38386</c:v>
                </c:pt>
                <c:pt idx="202">
                  <c:v>38387</c:v>
                </c:pt>
                <c:pt idx="203">
                  <c:v>38388</c:v>
                </c:pt>
                <c:pt idx="204">
                  <c:v>38389</c:v>
                </c:pt>
                <c:pt idx="205">
                  <c:v>38390</c:v>
                </c:pt>
                <c:pt idx="206">
                  <c:v>38391</c:v>
                </c:pt>
                <c:pt idx="207">
                  <c:v>38392</c:v>
                </c:pt>
                <c:pt idx="208">
                  <c:v>38393</c:v>
                </c:pt>
                <c:pt idx="209">
                  <c:v>38394</c:v>
                </c:pt>
                <c:pt idx="210">
                  <c:v>38395</c:v>
                </c:pt>
                <c:pt idx="211">
                  <c:v>38396</c:v>
                </c:pt>
                <c:pt idx="212">
                  <c:v>38397</c:v>
                </c:pt>
                <c:pt idx="213">
                  <c:v>38398</c:v>
                </c:pt>
                <c:pt idx="214">
                  <c:v>38399</c:v>
                </c:pt>
                <c:pt idx="215">
                  <c:v>38400</c:v>
                </c:pt>
                <c:pt idx="216">
                  <c:v>38401</c:v>
                </c:pt>
                <c:pt idx="217">
                  <c:v>38402</c:v>
                </c:pt>
                <c:pt idx="218">
                  <c:v>38403</c:v>
                </c:pt>
                <c:pt idx="219">
                  <c:v>38404</c:v>
                </c:pt>
                <c:pt idx="220">
                  <c:v>38405</c:v>
                </c:pt>
                <c:pt idx="221">
                  <c:v>38406</c:v>
                </c:pt>
                <c:pt idx="222">
                  <c:v>38407</c:v>
                </c:pt>
                <c:pt idx="223">
                  <c:v>38408</c:v>
                </c:pt>
                <c:pt idx="224">
                  <c:v>38409</c:v>
                </c:pt>
                <c:pt idx="225">
                  <c:v>38410</c:v>
                </c:pt>
                <c:pt idx="226">
                  <c:v>38411</c:v>
                </c:pt>
                <c:pt idx="227">
                  <c:v>38412</c:v>
                </c:pt>
                <c:pt idx="228">
                  <c:v>38413</c:v>
                </c:pt>
                <c:pt idx="229">
                  <c:v>38414</c:v>
                </c:pt>
                <c:pt idx="230">
                  <c:v>38415</c:v>
                </c:pt>
                <c:pt idx="231">
                  <c:v>38416</c:v>
                </c:pt>
                <c:pt idx="232">
                  <c:v>38417</c:v>
                </c:pt>
                <c:pt idx="233">
                  <c:v>38418</c:v>
                </c:pt>
                <c:pt idx="234">
                  <c:v>38419</c:v>
                </c:pt>
                <c:pt idx="235">
                  <c:v>38420</c:v>
                </c:pt>
                <c:pt idx="236">
                  <c:v>38421</c:v>
                </c:pt>
                <c:pt idx="237">
                  <c:v>38422</c:v>
                </c:pt>
                <c:pt idx="238">
                  <c:v>38423</c:v>
                </c:pt>
                <c:pt idx="239">
                  <c:v>38424</c:v>
                </c:pt>
                <c:pt idx="240">
                  <c:v>38425</c:v>
                </c:pt>
                <c:pt idx="241">
                  <c:v>38426</c:v>
                </c:pt>
                <c:pt idx="242">
                  <c:v>38427</c:v>
                </c:pt>
                <c:pt idx="243">
                  <c:v>38428</c:v>
                </c:pt>
                <c:pt idx="244">
                  <c:v>38429</c:v>
                </c:pt>
                <c:pt idx="245">
                  <c:v>38430</c:v>
                </c:pt>
                <c:pt idx="246">
                  <c:v>38431</c:v>
                </c:pt>
                <c:pt idx="247">
                  <c:v>38432</c:v>
                </c:pt>
                <c:pt idx="248">
                  <c:v>38433</c:v>
                </c:pt>
                <c:pt idx="249">
                  <c:v>38434</c:v>
                </c:pt>
                <c:pt idx="250">
                  <c:v>38435</c:v>
                </c:pt>
                <c:pt idx="251">
                  <c:v>38436</c:v>
                </c:pt>
                <c:pt idx="252">
                  <c:v>38437</c:v>
                </c:pt>
                <c:pt idx="253">
                  <c:v>38438</c:v>
                </c:pt>
                <c:pt idx="254">
                  <c:v>38440</c:v>
                </c:pt>
                <c:pt idx="255">
                  <c:v>38441</c:v>
                </c:pt>
                <c:pt idx="256">
                  <c:v>38442</c:v>
                </c:pt>
                <c:pt idx="257">
                  <c:v>38443</c:v>
                </c:pt>
                <c:pt idx="258">
                  <c:v>38444</c:v>
                </c:pt>
                <c:pt idx="259">
                  <c:v>38445</c:v>
                </c:pt>
                <c:pt idx="260">
                  <c:v>38446</c:v>
                </c:pt>
                <c:pt idx="261">
                  <c:v>38447</c:v>
                </c:pt>
                <c:pt idx="262">
                  <c:v>38448</c:v>
                </c:pt>
                <c:pt idx="263">
                  <c:v>38449</c:v>
                </c:pt>
                <c:pt idx="264">
                  <c:v>38450</c:v>
                </c:pt>
                <c:pt idx="265">
                  <c:v>38451</c:v>
                </c:pt>
                <c:pt idx="266">
                  <c:v>38452</c:v>
                </c:pt>
                <c:pt idx="267">
                  <c:v>38453</c:v>
                </c:pt>
                <c:pt idx="268">
                  <c:v>38454</c:v>
                </c:pt>
                <c:pt idx="269">
                  <c:v>38455</c:v>
                </c:pt>
                <c:pt idx="270">
                  <c:v>38456</c:v>
                </c:pt>
                <c:pt idx="271">
                  <c:v>38457</c:v>
                </c:pt>
                <c:pt idx="272">
                  <c:v>38458</c:v>
                </c:pt>
                <c:pt idx="273">
                  <c:v>38459</c:v>
                </c:pt>
                <c:pt idx="274">
                  <c:v>38460</c:v>
                </c:pt>
                <c:pt idx="275">
                  <c:v>38461</c:v>
                </c:pt>
                <c:pt idx="276">
                  <c:v>38462</c:v>
                </c:pt>
                <c:pt idx="277">
                  <c:v>38463</c:v>
                </c:pt>
                <c:pt idx="278">
                  <c:v>38464</c:v>
                </c:pt>
                <c:pt idx="279">
                  <c:v>38465</c:v>
                </c:pt>
                <c:pt idx="280">
                  <c:v>38466</c:v>
                </c:pt>
                <c:pt idx="281">
                  <c:v>38467</c:v>
                </c:pt>
                <c:pt idx="282">
                  <c:v>38468</c:v>
                </c:pt>
                <c:pt idx="283">
                  <c:v>38469</c:v>
                </c:pt>
                <c:pt idx="284">
                  <c:v>38470</c:v>
                </c:pt>
                <c:pt idx="285">
                  <c:v>38471</c:v>
                </c:pt>
                <c:pt idx="286">
                  <c:v>38472</c:v>
                </c:pt>
                <c:pt idx="287">
                  <c:v>38473</c:v>
                </c:pt>
                <c:pt idx="288">
                  <c:v>38474</c:v>
                </c:pt>
                <c:pt idx="289">
                  <c:v>38475</c:v>
                </c:pt>
                <c:pt idx="290">
                  <c:v>38476</c:v>
                </c:pt>
                <c:pt idx="291">
                  <c:v>38477</c:v>
                </c:pt>
                <c:pt idx="292">
                  <c:v>38478</c:v>
                </c:pt>
                <c:pt idx="293">
                  <c:v>38479</c:v>
                </c:pt>
                <c:pt idx="294">
                  <c:v>38480</c:v>
                </c:pt>
                <c:pt idx="295">
                  <c:v>38481</c:v>
                </c:pt>
                <c:pt idx="296">
                  <c:v>38482</c:v>
                </c:pt>
                <c:pt idx="297">
                  <c:v>38483</c:v>
                </c:pt>
                <c:pt idx="298">
                  <c:v>38484</c:v>
                </c:pt>
                <c:pt idx="299">
                  <c:v>38485</c:v>
                </c:pt>
                <c:pt idx="300">
                  <c:v>38486</c:v>
                </c:pt>
                <c:pt idx="301">
                  <c:v>38487</c:v>
                </c:pt>
                <c:pt idx="302">
                  <c:v>38488</c:v>
                </c:pt>
                <c:pt idx="303">
                  <c:v>38489</c:v>
                </c:pt>
                <c:pt idx="304">
                  <c:v>38490</c:v>
                </c:pt>
                <c:pt idx="305">
                  <c:v>38491</c:v>
                </c:pt>
                <c:pt idx="306">
                  <c:v>38492</c:v>
                </c:pt>
                <c:pt idx="307">
                  <c:v>38493</c:v>
                </c:pt>
                <c:pt idx="308">
                  <c:v>38494</c:v>
                </c:pt>
                <c:pt idx="309">
                  <c:v>38495</c:v>
                </c:pt>
                <c:pt idx="310">
                  <c:v>38496</c:v>
                </c:pt>
                <c:pt idx="311">
                  <c:v>38497</c:v>
                </c:pt>
                <c:pt idx="312">
                  <c:v>38498</c:v>
                </c:pt>
                <c:pt idx="313">
                  <c:v>38499</c:v>
                </c:pt>
                <c:pt idx="314">
                  <c:v>38500</c:v>
                </c:pt>
                <c:pt idx="315">
                  <c:v>38501</c:v>
                </c:pt>
                <c:pt idx="316">
                  <c:v>38502</c:v>
                </c:pt>
                <c:pt idx="317">
                  <c:v>38503</c:v>
                </c:pt>
                <c:pt idx="318">
                  <c:v>38504</c:v>
                </c:pt>
                <c:pt idx="319">
                  <c:v>38505</c:v>
                </c:pt>
                <c:pt idx="320">
                  <c:v>38506</c:v>
                </c:pt>
                <c:pt idx="321">
                  <c:v>38507</c:v>
                </c:pt>
                <c:pt idx="322">
                  <c:v>38508</c:v>
                </c:pt>
                <c:pt idx="323">
                  <c:v>38509</c:v>
                </c:pt>
                <c:pt idx="324">
                  <c:v>38510</c:v>
                </c:pt>
                <c:pt idx="325">
                  <c:v>38511</c:v>
                </c:pt>
                <c:pt idx="326">
                  <c:v>38512</c:v>
                </c:pt>
                <c:pt idx="327">
                  <c:v>38513</c:v>
                </c:pt>
                <c:pt idx="328">
                  <c:v>38514</c:v>
                </c:pt>
                <c:pt idx="329">
                  <c:v>38515</c:v>
                </c:pt>
                <c:pt idx="330">
                  <c:v>38516</c:v>
                </c:pt>
                <c:pt idx="331">
                  <c:v>38517</c:v>
                </c:pt>
                <c:pt idx="332">
                  <c:v>38518</c:v>
                </c:pt>
                <c:pt idx="333">
                  <c:v>38519</c:v>
                </c:pt>
                <c:pt idx="334">
                  <c:v>38520</c:v>
                </c:pt>
                <c:pt idx="335">
                  <c:v>38521</c:v>
                </c:pt>
                <c:pt idx="336">
                  <c:v>38522</c:v>
                </c:pt>
                <c:pt idx="337">
                  <c:v>38523</c:v>
                </c:pt>
                <c:pt idx="338">
                  <c:v>38524</c:v>
                </c:pt>
                <c:pt idx="339">
                  <c:v>38525</c:v>
                </c:pt>
                <c:pt idx="340">
                  <c:v>38526</c:v>
                </c:pt>
                <c:pt idx="341">
                  <c:v>38527</c:v>
                </c:pt>
                <c:pt idx="342">
                  <c:v>38528</c:v>
                </c:pt>
                <c:pt idx="343">
                  <c:v>38529</c:v>
                </c:pt>
                <c:pt idx="344">
                  <c:v>38530</c:v>
                </c:pt>
                <c:pt idx="345">
                  <c:v>38531</c:v>
                </c:pt>
                <c:pt idx="346">
                  <c:v>38532</c:v>
                </c:pt>
                <c:pt idx="347">
                  <c:v>38533</c:v>
                </c:pt>
                <c:pt idx="348">
                  <c:v>38534</c:v>
                </c:pt>
                <c:pt idx="349">
                  <c:v>38535</c:v>
                </c:pt>
                <c:pt idx="350">
                  <c:v>38536</c:v>
                </c:pt>
                <c:pt idx="351">
                  <c:v>38537</c:v>
                </c:pt>
                <c:pt idx="352">
                  <c:v>38538</c:v>
                </c:pt>
                <c:pt idx="353">
                  <c:v>38539</c:v>
                </c:pt>
                <c:pt idx="354">
                  <c:v>38540</c:v>
                </c:pt>
                <c:pt idx="355">
                  <c:v>38541</c:v>
                </c:pt>
                <c:pt idx="356">
                  <c:v>38542</c:v>
                </c:pt>
                <c:pt idx="357">
                  <c:v>38543</c:v>
                </c:pt>
                <c:pt idx="358">
                  <c:v>38544</c:v>
                </c:pt>
                <c:pt idx="359">
                  <c:v>38545</c:v>
                </c:pt>
                <c:pt idx="360">
                  <c:v>38546</c:v>
                </c:pt>
                <c:pt idx="361">
                  <c:v>38547</c:v>
                </c:pt>
                <c:pt idx="362">
                  <c:v>38548</c:v>
                </c:pt>
                <c:pt idx="363">
                  <c:v>38549</c:v>
                </c:pt>
                <c:pt idx="364">
                  <c:v>38550</c:v>
                </c:pt>
                <c:pt idx="365">
                  <c:v>38551</c:v>
                </c:pt>
                <c:pt idx="366">
                  <c:v>38552</c:v>
                </c:pt>
                <c:pt idx="367">
                  <c:v>38553</c:v>
                </c:pt>
                <c:pt idx="368">
                  <c:v>38554</c:v>
                </c:pt>
                <c:pt idx="369">
                  <c:v>38555</c:v>
                </c:pt>
                <c:pt idx="370">
                  <c:v>38556</c:v>
                </c:pt>
                <c:pt idx="371">
                  <c:v>38557</c:v>
                </c:pt>
                <c:pt idx="372">
                  <c:v>38558</c:v>
                </c:pt>
                <c:pt idx="373">
                  <c:v>38559</c:v>
                </c:pt>
                <c:pt idx="374">
                  <c:v>38560</c:v>
                </c:pt>
                <c:pt idx="375">
                  <c:v>38561</c:v>
                </c:pt>
                <c:pt idx="376">
                  <c:v>38562</c:v>
                </c:pt>
                <c:pt idx="377">
                  <c:v>38563</c:v>
                </c:pt>
                <c:pt idx="378">
                  <c:v>38564</c:v>
                </c:pt>
                <c:pt idx="379">
                  <c:v>38565</c:v>
                </c:pt>
                <c:pt idx="380">
                  <c:v>38566</c:v>
                </c:pt>
                <c:pt idx="381">
                  <c:v>38567</c:v>
                </c:pt>
                <c:pt idx="382">
                  <c:v>38568</c:v>
                </c:pt>
                <c:pt idx="383">
                  <c:v>38569</c:v>
                </c:pt>
                <c:pt idx="384">
                  <c:v>38570</c:v>
                </c:pt>
                <c:pt idx="385">
                  <c:v>38571</c:v>
                </c:pt>
                <c:pt idx="386">
                  <c:v>38572</c:v>
                </c:pt>
                <c:pt idx="387">
                  <c:v>38573</c:v>
                </c:pt>
                <c:pt idx="388">
                  <c:v>38574</c:v>
                </c:pt>
                <c:pt idx="389">
                  <c:v>38575</c:v>
                </c:pt>
                <c:pt idx="390">
                  <c:v>38576</c:v>
                </c:pt>
                <c:pt idx="391">
                  <c:v>38577</c:v>
                </c:pt>
                <c:pt idx="392">
                  <c:v>38578</c:v>
                </c:pt>
                <c:pt idx="393">
                  <c:v>38579</c:v>
                </c:pt>
                <c:pt idx="394">
                  <c:v>38580</c:v>
                </c:pt>
                <c:pt idx="395">
                  <c:v>38581</c:v>
                </c:pt>
                <c:pt idx="396">
                  <c:v>38582</c:v>
                </c:pt>
                <c:pt idx="397">
                  <c:v>38583</c:v>
                </c:pt>
                <c:pt idx="398">
                  <c:v>38584</c:v>
                </c:pt>
                <c:pt idx="399">
                  <c:v>38585</c:v>
                </c:pt>
                <c:pt idx="400">
                  <c:v>38586</c:v>
                </c:pt>
                <c:pt idx="401">
                  <c:v>38587</c:v>
                </c:pt>
                <c:pt idx="402">
                  <c:v>38588</c:v>
                </c:pt>
                <c:pt idx="403">
                  <c:v>38589</c:v>
                </c:pt>
                <c:pt idx="404">
                  <c:v>38590</c:v>
                </c:pt>
                <c:pt idx="405">
                  <c:v>38591</c:v>
                </c:pt>
                <c:pt idx="406">
                  <c:v>38592</c:v>
                </c:pt>
                <c:pt idx="407">
                  <c:v>38593</c:v>
                </c:pt>
                <c:pt idx="408">
                  <c:v>38594</c:v>
                </c:pt>
                <c:pt idx="409">
                  <c:v>38595</c:v>
                </c:pt>
                <c:pt idx="410">
                  <c:v>38596</c:v>
                </c:pt>
                <c:pt idx="411">
                  <c:v>38597</c:v>
                </c:pt>
                <c:pt idx="412">
                  <c:v>38598</c:v>
                </c:pt>
                <c:pt idx="413">
                  <c:v>38599</c:v>
                </c:pt>
                <c:pt idx="414">
                  <c:v>38600</c:v>
                </c:pt>
                <c:pt idx="415">
                  <c:v>38601</c:v>
                </c:pt>
                <c:pt idx="416">
                  <c:v>38602</c:v>
                </c:pt>
                <c:pt idx="417">
                  <c:v>38603</c:v>
                </c:pt>
                <c:pt idx="418">
                  <c:v>38604</c:v>
                </c:pt>
                <c:pt idx="419">
                  <c:v>38605</c:v>
                </c:pt>
                <c:pt idx="420">
                  <c:v>38606</c:v>
                </c:pt>
                <c:pt idx="421">
                  <c:v>38607</c:v>
                </c:pt>
                <c:pt idx="422">
                  <c:v>38608</c:v>
                </c:pt>
                <c:pt idx="423">
                  <c:v>38609</c:v>
                </c:pt>
                <c:pt idx="424">
                  <c:v>38610</c:v>
                </c:pt>
                <c:pt idx="425">
                  <c:v>38611</c:v>
                </c:pt>
                <c:pt idx="426">
                  <c:v>38612</c:v>
                </c:pt>
                <c:pt idx="427">
                  <c:v>38613</c:v>
                </c:pt>
                <c:pt idx="428">
                  <c:v>38614</c:v>
                </c:pt>
                <c:pt idx="429">
                  <c:v>38615</c:v>
                </c:pt>
                <c:pt idx="430">
                  <c:v>38616</c:v>
                </c:pt>
                <c:pt idx="431">
                  <c:v>38617</c:v>
                </c:pt>
                <c:pt idx="432">
                  <c:v>38618</c:v>
                </c:pt>
                <c:pt idx="433">
                  <c:v>38619</c:v>
                </c:pt>
                <c:pt idx="434">
                  <c:v>38620</c:v>
                </c:pt>
                <c:pt idx="435">
                  <c:v>38621</c:v>
                </c:pt>
                <c:pt idx="436">
                  <c:v>38622</c:v>
                </c:pt>
                <c:pt idx="437">
                  <c:v>38623</c:v>
                </c:pt>
                <c:pt idx="438">
                  <c:v>38624</c:v>
                </c:pt>
                <c:pt idx="439">
                  <c:v>38625</c:v>
                </c:pt>
                <c:pt idx="440">
                  <c:v>38626</c:v>
                </c:pt>
                <c:pt idx="441">
                  <c:v>38627</c:v>
                </c:pt>
                <c:pt idx="442">
                  <c:v>38628</c:v>
                </c:pt>
                <c:pt idx="443">
                  <c:v>38629</c:v>
                </c:pt>
                <c:pt idx="444">
                  <c:v>38630</c:v>
                </c:pt>
                <c:pt idx="445">
                  <c:v>38631</c:v>
                </c:pt>
                <c:pt idx="446">
                  <c:v>38632</c:v>
                </c:pt>
                <c:pt idx="447">
                  <c:v>38633</c:v>
                </c:pt>
                <c:pt idx="448">
                  <c:v>38634</c:v>
                </c:pt>
                <c:pt idx="449">
                  <c:v>38635</c:v>
                </c:pt>
                <c:pt idx="450">
                  <c:v>38636</c:v>
                </c:pt>
                <c:pt idx="451">
                  <c:v>38637</c:v>
                </c:pt>
                <c:pt idx="452">
                  <c:v>38638</c:v>
                </c:pt>
                <c:pt idx="453">
                  <c:v>38639</c:v>
                </c:pt>
                <c:pt idx="454">
                  <c:v>38640</c:v>
                </c:pt>
                <c:pt idx="455">
                  <c:v>38641</c:v>
                </c:pt>
                <c:pt idx="456">
                  <c:v>38642</c:v>
                </c:pt>
                <c:pt idx="457">
                  <c:v>38643</c:v>
                </c:pt>
                <c:pt idx="458">
                  <c:v>38644</c:v>
                </c:pt>
                <c:pt idx="459">
                  <c:v>38645</c:v>
                </c:pt>
                <c:pt idx="460">
                  <c:v>38646</c:v>
                </c:pt>
                <c:pt idx="461">
                  <c:v>38647</c:v>
                </c:pt>
                <c:pt idx="462">
                  <c:v>38648</c:v>
                </c:pt>
                <c:pt idx="463">
                  <c:v>38649</c:v>
                </c:pt>
                <c:pt idx="464">
                  <c:v>38650</c:v>
                </c:pt>
                <c:pt idx="465">
                  <c:v>38651</c:v>
                </c:pt>
                <c:pt idx="466">
                  <c:v>38652</c:v>
                </c:pt>
                <c:pt idx="467">
                  <c:v>38653</c:v>
                </c:pt>
                <c:pt idx="468">
                  <c:v>38654</c:v>
                </c:pt>
                <c:pt idx="469">
                  <c:v>38655</c:v>
                </c:pt>
                <c:pt idx="470">
                  <c:v>38656</c:v>
                </c:pt>
                <c:pt idx="471">
                  <c:v>38657</c:v>
                </c:pt>
                <c:pt idx="472">
                  <c:v>38658</c:v>
                </c:pt>
                <c:pt idx="473">
                  <c:v>38659</c:v>
                </c:pt>
                <c:pt idx="474">
                  <c:v>38660</c:v>
                </c:pt>
                <c:pt idx="475">
                  <c:v>38661</c:v>
                </c:pt>
                <c:pt idx="476">
                  <c:v>38662</c:v>
                </c:pt>
                <c:pt idx="477">
                  <c:v>38663</c:v>
                </c:pt>
                <c:pt idx="478">
                  <c:v>38664</c:v>
                </c:pt>
                <c:pt idx="479">
                  <c:v>38665</c:v>
                </c:pt>
                <c:pt idx="480">
                  <c:v>38666</c:v>
                </c:pt>
                <c:pt idx="481">
                  <c:v>38667</c:v>
                </c:pt>
                <c:pt idx="482">
                  <c:v>38668</c:v>
                </c:pt>
                <c:pt idx="483">
                  <c:v>38669</c:v>
                </c:pt>
                <c:pt idx="484">
                  <c:v>38670</c:v>
                </c:pt>
                <c:pt idx="485">
                  <c:v>38671</c:v>
                </c:pt>
                <c:pt idx="486">
                  <c:v>38672</c:v>
                </c:pt>
                <c:pt idx="487">
                  <c:v>38673</c:v>
                </c:pt>
                <c:pt idx="488">
                  <c:v>38674</c:v>
                </c:pt>
                <c:pt idx="489">
                  <c:v>38675</c:v>
                </c:pt>
                <c:pt idx="490">
                  <c:v>38676</c:v>
                </c:pt>
                <c:pt idx="491">
                  <c:v>38677</c:v>
                </c:pt>
                <c:pt idx="492">
                  <c:v>38678</c:v>
                </c:pt>
                <c:pt idx="493">
                  <c:v>38679</c:v>
                </c:pt>
                <c:pt idx="494">
                  <c:v>38680</c:v>
                </c:pt>
                <c:pt idx="495">
                  <c:v>38681</c:v>
                </c:pt>
                <c:pt idx="496">
                  <c:v>38682</c:v>
                </c:pt>
                <c:pt idx="497">
                  <c:v>38683</c:v>
                </c:pt>
                <c:pt idx="498">
                  <c:v>38684</c:v>
                </c:pt>
                <c:pt idx="499">
                  <c:v>38685</c:v>
                </c:pt>
                <c:pt idx="500">
                  <c:v>38686</c:v>
                </c:pt>
                <c:pt idx="501">
                  <c:v>38687</c:v>
                </c:pt>
                <c:pt idx="502">
                  <c:v>38688</c:v>
                </c:pt>
                <c:pt idx="503">
                  <c:v>38689</c:v>
                </c:pt>
                <c:pt idx="504">
                  <c:v>38690</c:v>
                </c:pt>
                <c:pt idx="505">
                  <c:v>38691</c:v>
                </c:pt>
                <c:pt idx="506">
                  <c:v>38692</c:v>
                </c:pt>
                <c:pt idx="507">
                  <c:v>38693</c:v>
                </c:pt>
                <c:pt idx="508">
                  <c:v>38694</c:v>
                </c:pt>
                <c:pt idx="509">
                  <c:v>38695</c:v>
                </c:pt>
                <c:pt idx="510">
                  <c:v>38696</c:v>
                </c:pt>
                <c:pt idx="511">
                  <c:v>38697</c:v>
                </c:pt>
                <c:pt idx="512">
                  <c:v>38698</c:v>
                </c:pt>
                <c:pt idx="513">
                  <c:v>38699</c:v>
                </c:pt>
                <c:pt idx="514">
                  <c:v>38700</c:v>
                </c:pt>
                <c:pt idx="515">
                  <c:v>38701</c:v>
                </c:pt>
                <c:pt idx="516">
                  <c:v>38702</c:v>
                </c:pt>
                <c:pt idx="517">
                  <c:v>38703</c:v>
                </c:pt>
                <c:pt idx="518">
                  <c:v>38704</c:v>
                </c:pt>
                <c:pt idx="519">
                  <c:v>38705</c:v>
                </c:pt>
                <c:pt idx="520">
                  <c:v>38706</c:v>
                </c:pt>
                <c:pt idx="521">
                  <c:v>38707</c:v>
                </c:pt>
                <c:pt idx="522">
                  <c:v>38708</c:v>
                </c:pt>
                <c:pt idx="523">
                  <c:v>38709</c:v>
                </c:pt>
                <c:pt idx="524">
                  <c:v>38710</c:v>
                </c:pt>
                <c:pt idx="525">
                  <c:v>38711</c:v>
                </c:pt>
                <c:pt idx="526">
                  <c:v>38712</c:v>
                </c:pt>
                <c:pt idx="527">
                  <c:v>38713</c:v>
                </c:pt>
                <c:pt idx="528">
                  <c:v>38714</c:v>
                </c:pt>
                <c:pt idx="529">
                  <c:v>38715</c:v>
                </c:pt>
                <c:pt idx="530">
                  <c:v>38716</c:v>
                </c:pt>
                <c:pt idx="531">
                  <c:v>38717</c:v>
                </c:pt>
                <c:pt idx="532">
                  <c:v>38718</c:v>
                </c:pt>
                <c:pt idx="533">
                  <c:v>38719</c:v>
                </c:pt>
                <c:pt idx="534">
                  <c:v>38720</c:v>
                </c:pt>
                <c:pt idx="535">
                  <c:v>38721</c:v>
                </c:pt>
                <c:pt idx="536">
                  <c:v>38722</c:v>
                </c:pt>
                <c:pt idx="537">
                  <c:v>38723</c:v>
                </c:pt>
                <c:pt idx="538">
                  <c:v>38724</c:v>
                </c:pt>
                <c:pt idx="539">
                  <c:v>38725</c:v>
                </c:pt>
                <c:pt idx="540">
                  <c:v>38726</c:v>
                </c:pt>
                <c:pt idx="541">
                  <c:v>38727</c:v>
                </c:pt>
                <c:pt idx="542">
                  <c:v>38728</c:v>
                </c:pt>
                <c:pt idx="543">
                  <c:v>38729</c:v>
                </c:pt>
                <c:pt idx="544">
                  <c:v>38730</c:v>
                </c:pt>
                <c:pt idx="545">
                  <c:v>38731</c:v>
                </c:pt>
                <c:pt idx="546">
                  <c:v>38732</c:v>
                </c:pt>
                <c:pt idx="547">
                  <c:v>38733</c:v>
                </c:pt>
                <c:pt idx="548">
                  <c:v>38734</c:v>
                </c:pt>
                <c:pt idx="549">
                  <c:v>38735</c:v>
                </c:pt>
                <c:pt idx="550">
                  <c:v>38736</c:v>
                </c:pt>
                <c:pt idx="551">
                  <c:v>38737</c:v>
                </c:pt>
                <c:pt idx="552">
                  <c:v>38738</c:v>
                </c:pt>
                <c:pt idx="553">
                  <c:v>38739</c:v>
                </c:pt>
                <c:pt idx="554">
                  <c:v>38740</c:v>
                </c:pt>
                <c:pt idx="555">
                  <c:v>38741</c:v>
                </c:pt>
                <c:pt idx="556">
                  <c:v>38742</c:v>
                </c:pt>
                <c:pt idx="557">
                  <c:v>38743</c:v>
                </c:pt>
                <c:pt idx="558">
                  <c:v>38744</c:v>
                </c:pt>
                <c:pt idx="559">
                  <c:v>38745</c:v>
                </c:pt>
                <c:pt idx="560">
                  <c:v>38746</c:v>
                </c:pt>
                <c:pt idx="561">
                  <c:v>38747</c:v>
                </c:pt>
                <c:pt idx="562">
                  <c:v>38748</c:v>
                </c:pt>
                <c:pt idx="563">
                  <c:v>38749</c:v>
                </c:pt>
                <c:pt idx="564">
                  <c:v>38750</c:v>
                </c:pt>
                <c:pt idx="565">
                  <c:v>38751</c:v>
                </c:pt>
                <c:pt idx="566">
                  <c:v>38752</c:v>
                </c:pt>
                <c:pt idx="567">
                  <c:v>38753</c:v>
                </c:pt>
                <c:pt idx="568">
                  <c:v>38754</c:v>
                </c:pt>
                <c:pt idx="569">
                  <c:v>38755</c:v>
                </c:pt>
                <c:pt idx="570">
                  <c:v>38756</c:v>
                </c:pt>
                <c:pt idx="571">
                  <c:v>38757</c:v>
                </c:pt>
                <c:pt idx="572">
                  <c:v>38758</c:v>
                </c:pt>
                <c:pt idx="573">
                  <c:v>38759</c:v>
                </c:pt>
                <c:pt idx="574">
                  <c:v>38760</c:v>
                </c:pt>
                <c:pt idx="575">
                  <c:v>38761</c:v>
                </c:pt>
                <c:pt idx="576">
                  <c:v>38762</c:v>
                </c:pt>
                <c:pt idx="577">
                  <c:v>38763</c:v>
                </c:pt>
                <c:pt idx="578">
                  <c:v>38764</c:v>
                </c:pt>
                <c:pt idx="579">
                  <c:v>38765</c:v>
                </c:pt>
                <c:pt idx="580">
                  <c:v>38766</c:v>
                </c:pt>
                <c:pt idx="581">
                  <c:v>38767</c:v>
                </c:pt>
                <c:pt idx="582">
                  <c:v>38768</c:v>
                </c:pt>
                <c:pt idx="583">
                  <c:v>38769</c:v>
                </c:pt>
                <c:pt idx="584">
                  <c:v>38770</c:v>
                </c:pt>
                <c:pt idx="585">
                  <c:v>38771</c:v>
                </c:pt>
                <c:pt idx="586">
                  <c:v>38772</c:v>
                </c:pt>
                <c:pt idx="587">
                  <c:v>38773</c:v>
                </c:pt>
                <c:pt idx="588">
                  <c:v>38774</c:v>
                </c:pt>
                <c:pt idx="589">
                  <c:v>38775</c:v>
                </c:pt>
                <c:pt idx="590">
                  <c:v>38776</c:v>
                </c:pt>
                <c:pt idx="591">
                  <c:v>38777</c:v>
                </c:pt>
                <c:pt idx="592">
                  <c:v>38778</c:v>
                </c:pt>
                <c:pt idx="593">
                  <c:v>38779</c:v>
                </c:pt>
                <c:pt idx="594">
                  <c:v>38780</c:v>
                </c:pt>
                <c:pt idx="595">
                  <c:v>38781</c:v>
                </c:pt>
                <c:pt idx="596">
                  <c:v>38782</c:v>
                </c:pt>
                <c:pt idx="597">
                  <c:v>38783</c:v>
                </c:pt>
                <c:pt idx="598">
                  <c:v>38784</c:v>
                </c:pt>
                <c:pt idx="599">
                  <c:v>38785</c:v>
                </c:pt>
                <c:pt idx="600">
                  <c:v>38786</c:v>
                </c:pt>
                <c:pt idx="601">
                  <c:v>38787</c:v>
                </c:pt>
                <c:pt idx="602">
                  <c:v>38788</c:v>
                </c:pt>
                <c:pt idx="603">
                  <c:v>38789</c:v>
                </c:pt>
                <c:pt idx="604">
                  <c:v>38790</c:v>
                </c:pt>
                <c:pt idx="605">
                  <c:v>38791</c:v>
                </c:pt>
                <c:pt idx="606">
                  <c:v>38792</c:v>
                </c:pt>
                <c:pt idx="607">
                  <c:v>38793</c:v>
                </c:pt>
                <c:pt idx="608">
                  <c:v>38794</c:v>
                </c:pt>
                <c:pt idx="609">
                  <c:v>38795</c:v>
                </c:pt>
                <c:pt idx="610">
                  <c:v>38796</c:v>
                </c:pt>
                <c:pt idx="611">
                  <c:v>38797</c:v>
                </c:pt>
                <c:pt idx="612">
                  <c:v>38798</c:v>
                </c:pt>
                <c:pt idx="613">
                  <c:v>38799</c:v>
                </c:pt>
                <c:pt idx="614">
                  <c:v>38800</c:v>
                </c:pt>
                <c:pt idx="615">
                  <c:v>38801</c:v>
                </c:pt>
                <c:pt idx="616">
                  <c:v>38802</c:v>
                </c:pt>
                <c:pt idx="617">
                  <c:v>38803</c:v>
                </c:pt>
                <c:pt idx="618">
                  <c:v>38804</c:v>
                </c:pt>
                <c:pt idx="619">
                  <c:v>38805</c:v>
                </c:pt>
                <c:pt idx="620">
                  <c:v>38806</c:v>
                </c:pt>
                <c:pt idx="621">
                  <c:v>38807</c:v>
                </c:pt>
                <c:pt idx="622">
                  <c:v>38808</c:v>
                </c:pt>
                <c:pt idx="623">
                  <c:v>38809</c:v>
                </c:pt>
                <c:pt idx="624">
                  <c:v>38810</c:v>
                </c:pt>
                <c:pt idx="625">
                  <c:v>38811</c:v>
                </c:pt>
                <c:pt idx="626">
                  <c:v>38812</c:v>
                </c:pt>
                <c:pt idx="627">
                  <c:v>38813</c:v>
                </c:pt>
                <c:pt idx="628">
                  <c:v>38814</c:v>
                </c:pt>
                <c:pt idx="629">
                  <c:v>38815</c:v>
                </c:pt>
                <c:pt idx="630">
                  <c:v>38816</c:v>
                </c:pt>
                <c:pt idx="631">
                  <c:v>38817</c:v>
                </c:pt>
                <c:pt idx="632">
                  <c:v>38818</c:v>
                </c:pt>
                <c:pt idx="633">
                  <c:v>38819</c:v>
                </c:pt>
                <c:pt idx="634">
                  <c:v>38820</c:v>
                </c:pt>
                <c:pt idx="635">
                  <c:v>38821</c:v>
                </c:pt>
                <c:pt idx="636">
                  <c:v>38822</c:v>
                </c:pt>
                <c:pt idx="637">
                  <c:v>38823</c:v>
                </c:pt>
                <c:pt idx="638">
                  <c:v>38824</c:v>
                </c:pt>
                <c:pt idx="639">
                  <c:v>38825</c:v>
                </c:pt>
                <c:pt idx="640">
                  <c:v>38826</c:v>
                </c:pt>
                <c:pt idx="641">
                  <c:v>38827</c:v>
                </c:pt>
                <c:pt idx="642">
                  <c:v>38828</c:v>
                </c:pt>
                <c:pt idx="643">
                  <c:v>38829</c:v>
                </c:pt>
                <c:pt idx="644">
                  <c:v>38830</c:v>
                </c:pt>
                <c:pt idx="645">
                  <c:v>38831</c:v>
                </c:pt>
                <c:pt idx="646">
                  <c:v>38832</c:v>
                </c:pt>
                <c:pt idx="647">
                  <c:v>38833</c:v>
                </c:pt>
                <c:pt idx="648">
                  <c:v>38834</c:v>
                </c:pt>
                <c:pt idx="649">
                  <c:v>38835</c:v>
                </c:pt>
                <c:pt idx="650">
                  <c:v>38836</c:v>
                </c:pt>
                <c:pt idx="651">
                  <c:v>38837</c:v>
                </c:pt>
                <c:pt idx="652">
                  <c:v>38838</c:v>
                </c:pt>
                <c:pt idx="653">
                  <c:v>38839</c:v>
                </c:pt>
                <c:pt idx="654">
                  <c:v>38840</c:v>
                </c:pt>
                <c:pt idx="655">
                  <c:v>38841</c:v>
                </c:pt>
                <c:pt idx="656">
                  <c:v>38842</c:v>
                </c:pt>
                <c:pt idx="657">
                  <c:v>38843</c:v>
                </c:pt>
                <c:pt idx="658">
                  <c:v>38844</c:v>
                </c:pt>
                <c:pt idx="659">
                  <c:v>38845</c:v>
                </c:pt>
                <c:pt idx="660">
                  <c:v>38846</c:v>
                </c:pt>
                <c:pt idx="661">
                  <c:v>38847</c:v>
                </c:pt>
                <c:pt idx="662">
                  <c:v>38848</c:v>
                </c:pt>
                <c:pt idx="663">
                  <c:v>38849</c:v>
                </c:pt>
                <c:pt idx="664">
                  <c:v>38850</c:v>
                </c:pt>
                <c:pt idx="665">
                  <c:v>38851</c:v>
                </c:pt>
                <c:pt idx="666">
                  <c:v>38852</c:v>
                </c:pt>
                <c:pt idx="667">
                  <c:v>38853</c:v>
                </c:pt>
                <c:pt idx="668">
                  <c:v>38854</c:v>
                </c:pt>
                <c:pt idx="669">
                  <c:v>38855</c:v>
                </c:pt>
                <c:pt idx="670">
                  <c:v>38856</c:v>
                </c:pt>
                <c:pt idx="671">
                  <c:v>38857</c:v>
                </c:pt>
                <c:pt idx="672">
                  <c:v>38858</c:v>
                </c:pt>
                <c:pt idx="673">
                  <c:v>38859</c:v>
                </c:pt>
                <c:pt idx="674">
                  <c:v>38860</c:v>
                </c:pt>
                <c:pt idx="675">
                  <c:v>38861</c:v>
                </c:pt>
                <c:pt idx="676">
                  <c:v>38862</c:v>
                </c:pt>
                <c:pt idx="677">
                  <c:v>38863</c:v>
                </c:pt>
                <c:pt idx="678">
                  <c:v>38864</c:v>
                </c:pt>
                <c:pt idx="679">
                  <c:v>38865</c:v>
                </c:pt>
                <c:pt idx="680">
                  <c:v>38866</c:v>
                </c:pt>
                <c:pt idx="681">
                  <c:v>38867</c:v>
                </c:pt>
                <c:pt idx="682">
                  <c:v>38868</c:v>
                </c:pt>
                <c:pt idx="683">
                  <c:v>38869</c:v>
                </c:pt>
                <c:pt idx="684">
                  <c:v>38870</c:v>
                </c:pt>
                <c:pt idx="685">
                  <c:v>38871</c:v>
                </c:pt>
                <c:pt idx="686">
                  <c:v>38872</c:v>
                </c:pt>
                <c:pt idx="687">
                  <c:v>38873</c:v>
                </c:pt>
                <c:pt idx="688">
                  <c:v>38874</c:v>
                </c:pt>
                <c:pt idx="689">
                  <c:v>38875</c:v>
                </c:pt>
                <c:pt idx="690">
                  <c:v>38876</c:v>
                </c:pt>
                <c:pt idx="691">
                  <c:v>38877</c:v>
                </c:pt>
                <c:pt idx="692">
                  <c:v>38878</c:v>
                </c:pt>
                <c:pt idx="693">
                  <c:v>38879</c:v>
                </c:pt>
                <c:pt idx="694">
                  <c:v>38880</c:v>
                </c:pt>
                <c:pt idx="695">
                  <c:v>38881</c:v>
                </c:pt>
                <c:pt idx="696">
                  <c:v>38882</c:v>
                </c:pt>
                <c:pt idx="697">
                  <c:v>38883</c:v>
                </c:pt>
                <c:pt idx="698">
                  <c:v>38884</c:v>
                </c:pt>
                <c:pt idx="699">
                  <c:v>38885</c:v>
                </c:pt>
                <c:pt idx="700">
                  <c:v>38886</c:v>
                </c:pt>
                <c:pt idx="701">
                  <c:v>38887</c:v>
                </c:pt>
                <c:pt idx="702">
                  <c:v>38888</c:v>
                </c:pt>
                <c:pt idx="703">
                  <c:v>38889</c:v>
                </c:pt>
                <c:pt idx="704">
                  <c:v>38890</c:v>
                </c:pt>
                <c:pt idx="705">
                  <c:v>38891</c:v>
                </c:pt>
                <c:pt idx="706">
                  <c:v>38892</c:v>
                </c:pt>
                <c:pt idx="707">
                  <c:v>38893</c:v>
                </c:pt>
                <c:pt idx="708">
                  <c:v>38894</c:v>
                </c:pt>
                <c:pt idx="709">
                  <c:v>38895</c:v>
                </c:pt>
                <c:pt idx="710">
                  <c:v>38896</c:v>
                </c:pt>
                <c:pt idx="711">
                  <c:v>38897</c:v>
                </c:pt>
                <c:pt idx="712">
                  <c:v>38898</c:v>
                </c:pt>
                <c:pt idx="713">
                  <c:v>38899</c:v>
                </c:pt>
                <c:pt idx="714">
                  <c:v>38900</c:v>
                </c:pt>
                <c:pt idx="715">
                  <c:v>38901</c:v>
                </c:pt>
                <c:pt idx="716">
                  <c:v>38902</c:v>
                </c:pt>
                <c:pt idx="717">
                  <c:v>38903</c:v>
                </c:pt>
                <c:pt idx="718">
                  <c:v>38904</c:v>
                </c:pt>
                <c:pt idx="719">
                  <c:v>38905</c:v>
                </c:pt>
                <c:pt idx="720">
                  <c:v>38906</c:v>
                </c:pt>
                <c:pt idx="721">
                  <c:v>38907</c:v>
                </c:pt>
                <c:pt idx="722">
                  <c:v>38908</c:v>
                </c:pt>
                <c:pt idx="723">
                  <c:v>38909</c:v>
                </c:pt>
                <c:pt idx="724">
                  <c:v>38910</c:v>
                </c:pt>
                <c:pt idx="725">
                  <c:v>38911</c:v>
                </c:pt>
                <c:pt idx="726">
                  <c:v>38912</c:v>
                </c:pt>
                <c:pt idx="727">
                  <c:v>38913</c:v>
                </c:pt>
                <c:pt idx="728">
                  <c:v>38914</c:v>
                </c:pt>
                <c:pt idx="729">
                  <c:v>38915</c:v>
                </c:pt>
                <c:pt idx="730">
                  <c:v>38916</c:v>
                </c:pt>
                <c:pt idx="731">
                  <c:v>38917</c:v>
                </c:pt>
                <c:pt idx="732">
                  <c:v>38918</c:v>
                </c:pt>
                <c:pt idx="733">
                  <c:v>38919</c:v>
                </c:pt>
                <c:pt idx="734">
                  <c:v>38920</c:v>
                </c:pt>
                <c:pt idx="735">
                  <c:v>38921</c:v>
                </c:pt>
                <c:pt idx="736">
                  <c:v>38922</c:v>
                </c:pt>
                <c:pt idx="737">
                  <c:v>38923</c:v>
                </c:pt>
                <c:pt idx="738">
                  <c:v>38924</c:v>
                </c:pt>
                <c:pt idx="739">
                  <c:v>38925</c:v>
                </c:pt>
                <c:pt idx="740">
                  <c:v>38926</c:v>
                </c:pt>
                <c:pt idx="741">
                  <c:v>38927</c:v>
                </c:pt>
                <c:pt idx="742">
                  <c:v>38928</c:v>
                </c:pt>
                <c:pt idx="743">
                  <c:v>38929</c:v>
                </c:pt>
                <c:pt idx="744">
                  <c:v>38930</c:v>
                </c:pt>
                <c:pt idx="745">
                  <c:v>38931</c:v>
                </c:pt>
                <c:pt idx="746">
                  <c:v>38932</c:v>
                </c:pt>
                <c:pt idx="747">
                  <c:v>38933</c:v>
                </c:pt>
                <c:pt idx="748">
                  <c:v>38934</c:v>
                </c:pt>
                <c:pt idx="749">
                  <c:v>38935</c:v>
                </c:pt>
                <c:pt idx="750">
                  <c:v>38936</c:v>
                </c:pt>
                <c:pt idx="751">
                  <c:v>38937</c:v>
                </c:pt>
                <c:pt idx="752">
                  <c:v>38938</c:v>
                </c:pt>
                <c:pt idx="753">
                  <c:v>38939</c:v>
                </c:pt>
                <c:pt idx="754">
                  <c:v>38940</c:v>
                </c:pt>
                <c:pt idx="755">
                  <c:v>38941</c:v>
                </c:pt>
                <c:pt idx="756">
                  <c:v>38942</c:v>
                </c:pt>
                <c:pt idx="757">
                  <c:v>38943</c:v>
                </c:pt>
                <c:pt idx="758">
                  <c:v>38944</c:v>
                </c:pt>
                <c:pt idx="759">
                  <c:v>38945</c:v>
                </c:pt>
                <c:pt idx="760">
                  <c:v>38946</c:v>
                </c:pt>
                <c:pt idx="761">
                  <c:v>38947</c:v>
                </c:pt>
                <c:pt idx="762">
                  <c:v>38948</c:v>
                </c:pt>
                <c:pt idx="763">
                  <c:v>38949</c:v>
                </c:pt>
                <c:pt idx="764">
                  <c:v>38950</c:v>
                </c:pt>
                <c:pt idx="765">
                  <c:v>38951</c:v>
                </c:pt>
                <c:pt idx="766">
                  <c:v>38952</c:v>
                </c:pt>
                <c:pt idx="767">
                  <c:v>38953</c:v>
                </c:pt>
                <c:pt idx="768">
                  <c:v>38954</c:v>
                </c:pt>
                <c:pt idx="769">
                  <c:v>38955</c:v>
                </c:pt>
                <c:pt idx="770">
                  <c:v>38956</c:v>
                </c:pt>
                <c:pt idx="771">
                  <c:v>38957</c:v>
                </c:pt>
                <c:pt idx="772">
                  <c:v>38958</c:v>
                </c:pt>
                <c:pt idx="773">
                  <c:v>38959</c:v>
                </c:pt>
                <c:pt idx="774">
                  <c:v>38960</c:v>
                </c:pt>
                <c:pt idx="775">
                  <c:v>38961</c:v>
                </c:pt>
                <c:pt idx="776">
                  <c:v>38962</c:v>
                </c:pt>
                <c:pt idx="777">
                  <c:v>38963</c:v>
                </c:pt>
                <c:pt idx="778">
                  <c:v>38964</c:v>
                </c:pt>
                <c:pt idx="779">
                  <c:v>38965</c:v>
                </c:pt>
                <c:pt idx="780">
                  <c:v>38966</c:v>
                </c:pt>
                <c:pt idx="781">
                  <c:v>38967</c:v>
                </c:pt>
                <c:pt idx="782">
                  <c:v>38968</c:v>
                </c:pt>
                <c:pt idx="783">
                  <c:v>38969</c:v>
                </c:pt>
                <c:pt idx="784">
                  <c:v>38970</c:v>
                </c:pt>
                <c:pt idx="785">
                  <c:v>38971</c:v>
                </c:pt>
                <c:pt idx="786">
                  <c:v>38972</c:v>
                </c:pt>
                <c:pt idx="787">
                  <c:v>38973</c:v>
                </c:pt>
                <c:pt idx="788">
                  <c:v>38974</c:v>
                </c:pt>
                <c:pt idx="789">
                  <c:v>38975</c:v>
                </c:pt>
                <c:pt idx="790">
                  <c:v>38976</c:v>
                </c:pt>
                <c:pt idx="791">
                  <c:v>38977</c:v>
                </c:pt>
                <c:pt idx="792">
                  <c:v>38978</c:v>
                </c:pt>
                <c:pt idx="793">
                  <c:v>38979</c:v>
                </c:pt>
                <c:pt idx="794">
                  <c:v>38980</c:v>
                </c:pt>
                <c:pt idx="795">
                  <c:v>38981</c:v>
                </c:pt>
                <c:pt idx="796">
                  <c:v>38982</c:v>
                </c:pt>
                <c:pt idx="797">
                  <c:v>38983</c:v>
                </c:pt>
                <c:pt idx="798">
                  <c:v>38984</c:v>
                </c:pt>
                <c:pt idx="799">
                  <c:v>38985</c:v>
                </c:pt>
                <c:pt idx="800">
                  <c:v>38986</c:v>
                </c:pt>
                <c:pt idx="801">
                  <c:v>38987</c:v>
                </c:pt>
                <c:pt idx="802">
                  <c:v>38988</c:v>
                </c:pt>
                <c:pt idx="803">
                  <c:v>38989</c:v>
                </c:pt>
                <c:pt idx="804">
                  <c:v>38990</c:v>
                </c:pt>
                <c:pt idx="805">
                  <c:v>38991</c:v>
                </c:pt>
                <c:pt idx="806">
                  <c:v>38992</c:v>
                </c:pt>
                <c:pt idx="807">
                  <c:v>38993</c:v>
                </c:pt>
                <c:pt idx="808">
                  <c:v>38994</c:v>
                </c:pt>
                <c:pt idx="809">
                  <c:v>38995</c:v>
                </c:pt>
                <c:pt idx="810">
                  <c:v>38996</c:v>
                </c:pt>
                <c:pt idx="811">
                  <c:v>38997</c:v>
                </c:pt>
                <c:pt idx="812">
                  <c:v>38998</c:v>
                </c:pt>
                <c:pt idx="813">
                  <c:v>38999</c:v>
                </c:pt>
                <c:pt idx="814">
                  <c:v>39000</c:v>
                </c:pt>
                <c:pt idx="815">
                  <c:v>39001</c:v>
                </c:pt>
                <c:pt idx="816">
                  <c:v>39002</c:v>
                </c:pt>
                <c:pt idx="817">
                  <c:v>39003</c:v>
                </c:pt>
                <c:pt idx="818">
                  <c:v>39004</c:v>
                </c:pt>
                <c:pt idx="819">
                  <c:v>39005</c:v>
                </c:pt>
                <c:pt idx="820">
                  <c:v>39006</c:v>
                </c:pt>
                <c:pt idx="821">
                  <c:v>39007</c:v>
                </c:pt>
                <c:pt idx="822">
                  <c:v>39008</c:v>
                </c:pt>
                <c:pt idx="823">
                  <c:v>39009</c:v>
                </c:pt>
                <c:pt idx="824">
                  <c:v>39010</c:v>
                </c:pt>
                <c:pt idx="825">
                  <c:v>39011</c:v>
                </c:pt>
                <c:pt idx="826">
                  <c:v>39012</c:v>
                </c:pt>
                <c:pt idx="827">
                  <c:v>39013</c:v>
                </c:pt>
                <c:pt idx="828">
                  <c:v>39014</c:v>
                </c:pt>
                <c:pt idx="829">
                  <c:v>39015</c:v>
                </c:pt>
                <c:pt idx="830">
                  <c:v>39016</c:v>
                </c:pt>
                <c:pt idx="831">
                  <c:v>39017</c:v>
                </c:pt>
                <c:pt idx="832">
                  <c:v>39018</c:v>
                </c:pt>
                <c:pt idx="833">
                  <c:v>39019</c:v>
                </c:pt>
                <c:pt idx="834">
                  <c:v>39020</c:v>
                </c:pt>
                <c:pt idx="835">
                  <c:v>39021</c:v>
                </c:pt>
                <c:pt idx="836">
                  <c:v>39022</c:v>
                </c:pt>
                <c:pt idx="837">
                  <c:v>39023</c:v>
                </c:pt>
                <c:pt idx="838">
                  <c:v>39024</c:v>
                </c:pt>
                <c:pt idx="839">
                  <c:v>39025</c:v>
                </c:pt>
                <c:pt idx="840">
                  <c:v>39026</c:v>
                </c:pt>
                <c:pt idx="841">
                  <c:v>39027</c:v>
                </c:pt>
                <c:pt idx="842">
                  <c:v>39028</c:v>
                </c:pt>
                <c:pt idx="843">
                  <c:v>39029</c:v>
                </c:pt>
                <c:pt idx="844">
                  <c:v>39030</c:v>
                </c:pt>
                <c:pt idx="845">
                  <c:v>39031</c:v>
                </c:pt>
                <c:pt idx="846">
                  <c:v>39032</c:v>
                </c:pt>
                <c:pt idx="847">
                  <c:v>39033</c:v>
                </c:pt>
                <c:pt idx="848">
                  <c:v>39034</c:v>
                </c:pt>
                <c:pt idx="849">
                  <c:v>39035</c:v>
                </c:pt>
                <c:pt idx="850">
                  <c:v>39036</c:v>
                </c:pt>
                <c:pt idx="851">
                  <c:v>39037</c:v>
                </c:pt>
                <c:pt idx="852">
                  <c:v>39038</c:v>
                </c:pt>
                <c:pt idx="853">
                  <c:v>39039</c:v>
                </c:pt>
                <c:pt idx="854">
                  <c:v>39040</c:v>
                </c:pt>
                <c:pt idx="855">
                  <c:v>39041</c:v>
                </c:pt>
                <c:pt idx="856">
                  <c:v>39042</c:v>
                </c:pt>
                <c:pt idx="857">
                  <c:v>39043</c:v>
                </c:pt>
                <c:pt idx="858">
                  <c:v>39044</c:v>
                </c:pt>
                <c:pt idx="859">
                  <c:v>39045</c:v>
                </c:pt>
                <c:pt idx="860">
                  <c:v>39046</c:v>
                </c:pt>
                <c:pt idx="861">
                  <c:v>39047</c:v>
                </c:pt>
                <c:pt idx="862">
                  <c:v>39048</c:v>
                </c:pt>
                <c:pt idx="863">
                  <c:v>39049</c:v>
                </c:pt>
                <c:pt idx="864">
                  <c:v>39050</c:v>
                </c:pt>
                <c:pt idx="865">
                  <c:v>39051</c:v>
                </c:pt>
                <c:pt idx="866">
                  <c:v>39052</c:v>
                </c:pt>
                <c:pt idx="867">
                  <c:v>39053</c:v>
                </c:pt>
                <c:pt idx="868">
                  <c:v>39054</c:v>
                </c:pt>
                <c:pt idx="869">
                  <c:v>39055</c:v>
                </c:pt>
                <c:pt idx="870">
                  <c:v>39056</c:v>
                </c:pt>
                <c:pt idx="871">
                  <c:v>39057</c:v>
                </c:pt>
                <c:pt idx="872">
                  <c:v>39058</c:v>
                </c:pt>
                <c:pt idx="873">
                  <c:v>39059</c:v>
                </c:pt>
                <c:pt idx="874">
                  <c:v>39060</c:v>
                </c:pt>
                <c:pt idx="875">
                  <c:v>39061</c:v>
                </c:pt>
                <c:pt idx="876">
                  <c:v>39062</c:v>
                </c:pt>
                <c:pt idx="877">
                  <c:v>39063</c:v>
                </c:pt>
                <c:pt idx="878">
                  <c:v>39064</c:v>
                </c:pt>
                <c:pt idx="879">
                  <c:v>39065</c:v>
                </c:pt>
                <c:pt idx="880">
                  <c:v>39066</c:v>
                </c:pt>
                <c:pt idx="881">
                  <c:v>39067</c:v>
                </c:pt>
                <c:pt idx="882">
                  <c:v>39068</c:v>
                </c:pt>
                <c:pt idx="883">
                  <c:v>39069</c:v>
                </c:pt>
                <c:pt idx="884">
                  <c:v>39070</c:v>
                </c:pt>
                <c:pt idx="885">
                  <c:v>39071</c:v>
                </c:pt>
                <c:pt idx="886">
                  <c:v>39072</c:v>
                </c:pt>
                <c:pt idx="887">
                  <c:v>39073</c:v>
                </c:pt>
                <c:pt idx="888">
                  <c:v>39074</c:v>
                </c:pt>
                <c:pt idx="889">
                  <c:v>39075</c:v>
                </c:pt>
                <c:pt idx="890">
                  <c:v>39076</c:v>
                </c:pt>
                <c:pt idx="891">
                  <c:v>39077</c:v>
                </c:pt>
                <c:pt idx="892">
                  <c:v>39078</c:v>
                </c:pt>
                <c:pt idx="893">
                  <c:v>39079</c:v>
                </c:pt>
                <c:pt idx="894">
                  <c:v>39080</c:v>
                </c:pt>
                <c:pt idx="895">
                  <c:v>39081</c:v>
                </c:pt>
                <c:pt idx="896">
                  <c:v>39082</c:v>
                </c:pt>
                <c:pt idx="897">
                  <c:v>39083</c:v>
                </c:pt>
                <c:pt idx="898">
                  <c:v>39084</c:v>
                </c:pt>
                <c:pt idx="899">
                  <c:v>39085</c:v>
                </c:pt>
                <c:pt idx="900">
                  <c:v>39086</c:v>
                </c:pt>
                <c:pt idx="901">
                  <c:v>39087</c:v>
                </c:pt>
                <c:pt idx="902">
                  <c:v>39088</c:v>
                </c:pt>
                <c:pt idx="903">
                  <c:v>39089</c:v>
                </c:pt>
                <c:pt idx="904">
                  <c:v>39090</c:v>
                </c:pt>
                <c:pt idx="905">
                  <c:v>39091</c:v>
                </c:pt>
                <c:pt idx="906">
                  <c:v>39092</c:v>
                </c:pt>
                <c:pt idx="907">
                  <c:v>39093</c:v>
                </c:pt>
                <c:pt idx="908">
                  <c:v>39094</c:v>
                </c:pt>
                <c:pt idx="909">
                  <c:v>39095</c:v>
                </c:pt>
                <c:pt idx="910">
                  <c:v>39096</c:v>
                </c:pt>
                <c:pt idx="911">
                  <c:v>39097</c:v>
                </c:pt>
                <c:pt idx="912">
                  <c:v>39098</c:v>
                </c:pt>
                <c:pt idx="913">
                  <c:v>39099</c:v>
                </c:pt>
                <c:pt idx="914">
                  <c:v>39100</c:v>
                </c:pt>
                <c:pt idx="915">
                  <c:v>39101</c:v>
                </c:pt>
                <c:pt idx="916">
                  <c:v>39102</c:v>
                </c:pt>
                <c:pt idx="917">
                  <c:v>39103</c:v>
                </c:pt>
                <c:pt idx="918">
                  <c:v>39104</c:v>
                </c:pt>
                <c:pt idx="919">
                  <c:v>39105</c:v>
                </c:pt>
                <c:pt idx="920">
                  <c:v>39106</c:v>
                </c:pt>
                <c:pt idx="921">
                  <c:v>39107</c:v>
                </c:pt>
                <c:pt idx="922">
                  <c:v>39108</c:v>
                </c:pt>
                <c:pt idx="923">
                  <c:v>39109</c:v>
                </c:pt>
                <c:pt idx="924">
                  <c:v>39110</c:v>
                </c:pt>
                <c:pt idx="925">
                  <c:v>39111</c:v>
                </c:pt>
                <c:pt idx="926">
                  <c:v>39112</c:v>
                </c:pt>
                <c:pt idx="927">
                  <c:v>39113</c:v>
                </c:pt>
                <c:pt idx="928">
                  <c:v>39114</c:v>
                </c:pt>
                <c:pt idx="929">
                  <c:v>39115</c:v>
                </c:pt>
                <c:pt idx="930">
                  <c:v>39116</c:v>
                </c:pt>
                <c:pt idx="931">
                  <c:v>39117</c:v>
                </c:pt>
                <c:pt idx="932">
                  <c:v>39118</c:v>
                </c:pt>
                <c:pt idx="933">
                  <c:v>39119</c:v>
                </c:pt>
                <c:pt idx="934">
                  <c:v>39120</c:v>
                </c:pt>
                <c:pt idx="935">
                  <c:v>39121</c:v>
                </c:pt>
                <c:pt idx="936">
                  <c:v>39122</c:v>
                </c:pt>
                <c:pt idx="937">
                  <c:v>39123</c:v>
                </c:pt>
                <c:pt idx="938">
                  <c:v>39124</c:v>
                </c:pt>
                <c:pt idx="939">
                  <c:v>39125</c:v>
                </c:pt>
                <c:pt idx="940">
                  <c:v>39126</c:v>
                </c:pt>
                <c:pt idx="941">
                  <c:v>39127</c:v>
                </c:pt>
                <c:pt idx="942">
                  <c:v>39128</c:v>
                </c:pt>
                <c:pt idx="943">
                  <c:v>39129</c:v>
                </c:pt>
                <c:pt idx="944">
                  <c:v>39130</c:v>
                </c:pt>
                <c:pt idx="945">
                  <c:v>39131</c:v>
                </c:pt>
                <c:pt idx="946">
                  <c:v>39132</c:v>
                </c:pt>
                <c:pt idx="947">
                  <c:v>39133</c:v>
                </c:pt>
                <c:pt idx="948">
                  <c:v>39134</c:v>
                </c:pt>
                <c:pt idx="949">
                  <c:v>39135</c:v>
                </c:pt>
                <c:pt idx="950">
                  <c:v>39136</c:v>
                </c:pt>
                <c:pt idx="951">
                  <c:v>39137</c:v>
                </c:pt>
                <c:pt idx="952">
                  <c:v>39138</c:v>
                </c:pt>
                <c:pt idx="953">
                  <c:v>39139</c:v>
                </c:pt>
                <c:pt idx="954">
                  <c:v>39140</c:v>
                </c:pt>
                <c:pt idx="955">
                  <c:v>39141</c:v>
                </c:pt>
                <c:pt idx="956">
                  <c:v>39142</c:v>
                </c:pt>
                <c:pt idx="957">
                  <c:v>39143</c:v>
                </c:pt>
                <c:pt idx="958">
                  <c:v>39144</c:v>
                </c:pt>
                <c:pt idx="959">
                  <c:v>39145</c:v>
                </c:pt>
                <c:pt idx="960">
                  <c:v>39146</c:v>
                </c:pt>
                <c:pt idx="961">
                  <c:v>39147</c:v>
                </c:pt>
                <c:pt idx="962">
                  <c:v>39148</c:v>
                </c:pt>
                <c:pt idx="963">
                  <c:v>39149</c:v>
                </c:pt>
                <c:pt idx="964">
                  <c:v>39150</c:v>
                </c:pt>
                <c:pt idx="965">
                  <c:v>39151</c:v>
                </c:pt>
                <c:pt idx="966">
                  <c:v>39152</c:v>
                </c:pt>
                <c:pt idx="967">
                  <c:v>39153</c:v>
                </c:pt>
                <c:pt idx="968">
                  <c:v>39154</c:v>
                </c:pt>
                <c:pt idx="969">
                  <c:v>39155</c:v>
                </c:pt>
                <c:pt idx="970">
                  <c:v>39156</c:v>
                </c:pt>
                <c:pt idx="971">
                  <c:v>39157</c:v>
                </c:pt>
                <c:pt idx="972">
                  <c:v>39158</c:v>
                </c:pt>
                <c:pt idx="973">
                  <c:v>39159</c:v>
                </c:pt>
                <c:pt idx="974">
                  <c:v>39160</c:v>
                </c:pt>
                <c:pt idx="975">
                  <c:v>39161</c:v>
                </c:pt>
                <c:pt idx="976">
                  <c:v>39162</c:v>
                </c:pt>
                <c:pt idx="977">
                  <c:v>39163</c:v>
                </c:pt>
                <c:pt idx="978">
                  <c:v>39164</c:v>
                </c:pt>
                <c:pt idx="979">
                  <c:v>39165</c:v>
                </c:pt>
                <c:pt idx="980">
                  <c:v>39166</c:v>
                </c:pt>
                <c:pt idx="981">
                  <c:v>39167</c:v>
                </c:pt>
                <c:pt idx="982">
                  <c:v>39168</c:v>
                </c:pt>
                <c:pt idx="983">
                  <c:v>39169</c:v>
                </c:pt>
                <c:pt idx="984">
                  <c:v>39170</c:v>
                </c:pt>
                <c:pt idx="985">
                  <c:v>39171</c:v>
                </c:pt>
                <c:pt idx="986">
                  <c:v>39172</c:v>
                </c:pt>
                <c:pt idx="987">
                  <c:v>39173</c:v>
                </c:pt>
                <c:pt idx="988">
                  <c:v>39174</c:v>
                </c:pt>
                <c:pt idx="989">
                  <c:v>39175</c:v>
                </c:pt>
                <c:pt idx="990">
                  <c:v>39176</c:v>
                </c:pt>
                <c:pt idx="991">
                  <c:v>39177</c:v>
                </c:pt>
                <c:pt idx="992">
                  <c:v>39178</c:v>
                </c:pt>
                <c:pt idx="993">
                  <c:v>39179</c:v>
                </c:pt>
                <c:pt idx="994">
                  <c:v>39180</c:v>
                </c:pt>
                <c:pt idx="995">
                  <c:v>39181</c:v>
                </c:pt>
                <c:pt idx="996">
                  <c:v>39182</c:v>
                </c:pt>
                <c:pt idx="997">
                  <c:v>39183</c:v>
                </c:pt>
                <c:pt idx="998">
                  <c:v>39184</c:v>
                </c:pt>
                <c:pt idx="999">
                  <c:v>39185</c:v>
                </c:pt>
                <c:pt idx="1000">
                  <c:v>39186</c:v>
                </c:pt>
                <c:pt idx="1001">
                  <c:v>39187</c:v>
                </c:pt>
                <c:pt idx="1002">
                  <c:v>39188</c:v>
                </c:pt>
                <c:pt idx="1003">
                  <c:v>39189</c:v>
                </c:pt>
                <c:pt idx="1004">
                  <c:v>39190</c:v>
                </c:pt>
                <c:pt idx="1005">
                  <c:v>39191</c:v>
                </c:pt>
                <c:pt idx="1006">
                  <c:v>39192</c:v>
                </c:pt>
                <c:pt idx="1007">
                  <c:v>39193</c:v>
                </c:pt>
                <c:pt idx="1008">
                  <c:v>39194</c:v>
                </c:pt>
                <c:pt idx="1009">
                  <c:v>39195</c:v>
                </c:pt>
                <c:pt idx="1010">
                  <c:v>39196</c:v>
                </c:pt>
                <c:pt idx="1011">
                  <c:v>39197</c:v>
                </c:pt>
                <c:pt idx="1012">
                  <c:v>39198</c:v>
                </c:pt>
                <c:pt idx="1013">
                  <c:v>39199</c:v>
                </c:pt>
                <c:pt idx="1014">
                  <c:v>39200</c:v>
                </c:pt>
                <c:pt idx="1015">
                  <c:v>39201</c:v>
                </c:pt>
                <c:pt idx="1016">
                  <c:v>39202</c:v>
                </c:pt>
                <c:pt idx="1017">
                  <c:v>39203</c:v>
                </c:pt>
                <c:pt idx="1018">
                  <c:v>39204</c:v>
                </c:pt>
                <c:pt idx="1019">
                  <c:v>39205</c:v>
                </c:pt>
                <c:pt idx="1020">
                  <c:v>39206</c:v>
                </c:pt>
                <c:pt idx="1021">
                  <c:v>39207</c:v>
                </c:pt>
                <c:pt idx="1022">
                  <c:v>39208</c:v>
                </c:pt>
                <c:pt idx="1023">
                  <c:v>39209</c:v>
                </c:pt>
                <c:pt idx="1024">
                  <c:v>39210</c:v>
                </c:pt>
                <c:pt idx="1025">
                  <c:v>39211</c:v>
                </c:pt>
                <c:pt idx="1026">
                  <c:v>39212</c:v>
                </c:pt>
                <c:pt idx="1027">
                  <c:v>39213</c:v>
                </c:pt>
                <c:pt idx="1028">
                  <c:v>39214</c:v>
                </c:pt>
                <c:pt idx="1029">
                  <c:v>39215</c:v>
                </c:pt>
                <c:pt idx="1030">
                  <c:v>39216</c:v>
                </c:pt>
                <c:pt idx="1031">
                  <c:v>39217</c:v>
                </c:pt>
                <c:pt idx="1032">
                  <c:v>39218</c:v>
                </c:pt>
                <c:pt idx="1033">
                  <c:v>39219</c:v>
                </c:pt>
                <c:pt idx="1034">
                  <c:v>39220</c:v>
                </c:pt>
                <c:pt idx="1035">
                  <c:v>39221</c:v>
                </c:pt>
                <c:pt idx="1036">
                  <c:v>39222</c:v>
                </c:pt>
                <c:pt idx="1037">
                  <c:v>39223</c:v>
                </c:pt>
                <c:pt idx="1038">
                  <c:v>39224</c:v>
                </c:pt>
                <c:pt idx="1039">
                  <c:v>39225</c:v>
                </c:pt>
                <c:pt idx="1040">
                  <c:v>39226</c:v>
                </c:pt>
                <c:pt idx="1041">
                  <c:v>39227</c:v>
                </c:pt>
                <c:pt idx="1042">
                  <c:v>39228</c:v>
                </c:pt>
                <c:pt idx="1043">
                  <c:v>39229</c:v>
                </c:pt>
                <c:pt idx="1044">
                  <c:v>39230</c:v>
                </c:pt>
                <c:pt idx="1045">
                  <c:v>39231</c:v>
                </c:pt>
                <c:pt idx="1046">
                  <c:v>39232</c:v>
                </c:pt>
                <c:pt idx="1047">
                  <c:v>39233</c:v>
                </c:pt>
                <c:pt idx="1048">
                  <c:v>39234</c:v>
                </c:pt>
                <c:pt idx="1049">
                  <c:v>39235</c:v>
                </c:pt>
                <c:pt idx="1050">
                  <c:v>39236</c:v>
                </c:pt>
                <c:pt idx="1051">
                  <c:v>39237</c:v>
                </c:pt>
                <c:pt idx="1052">
                  <c:v>39238</c:v>
                </c:pt>
                <c:pt idx="1053">
                  <c:v>39239</c:v>
                </c:pt>
                <c:pt idx="1054">
                  <c:v>39240</c:v>
                </c:pt>
                <c:pt idx="1055">
                  <c:v>39241</c:v>
                </c:pt>
                <c:pt idx="1056">
                  <c:v>39242</c:v>
                </c:pt>
                <c:pt idx="1057">
                  <c:v>39243</c:v>
                </c:pt>
                <c:pt idx="1058">
                  <c:v>39244</c:v>
                </c:pt>
                <c:pt idx="1059">
                  <c:v>39245</c:v>
                </c:pt>
                <c:pt idx="1060">
                  <c:v>39246</c:v>
                </c:pt>
                <c:pt idx="1061">
                  <c:v>39247</c:v>
                </c:pt>
                <c:pt idx="1062">
                  <c:v>39248</c:v>
                </c:pt>
                <c:pt idx="1063">
                  <c:v>39249</c:v>
                </c:pt>
                <c:pt idx="1064">
                  <c:v>39250</c:v>
                </c:pt>
                <c:pt idx="1065">
                  <c:v>39251</c:v>
                </c:pt>
                <c:pt idx="1066">
                  <c:v>39252</c:v>
                </c:pt>
                <c:pt idx="1067">
                  <c:v>39253</c:v>
                </c:pt>
                <c:pt idx="1068">
                  <c:v>39254</c:v>
                </c:pt>
                <c:pt idx="1069">
                  <c:v>39255</c:v>
                </c:pt>
                <c:pt idx="1070">
                  <c:v>39256</c:v>
                </c:pt>
                <c:pt idx="1071">
                  <c:v>39257</c:v>
                </c:pt>
                <c:pt idx="1072">
                  <c:v>39258</c:v>
                </c:pt>
                <c:pt idx="1073">
                  <c:v>39259</c:v>
                </c:pt>
                <c:pt idx="1074">
                  <c:v>39260</c:v>
                </c:pt>
                <c:pt idx="1075">
                  <c:v>39261</c:v>
                </c:pt>
                <c:pt idx="1076">
                  <c:v>39262</c:v>
                </c:pt>
                <c:pt idx="1077">
                  <c:v>39263</c:v>
                </c:pt>
                <c:pt idx="1078">
                  <c:v>39264</c:v>
                </c:pt>
                <c:pt idx="1079">
                  <c:v>39265</c:v>
                </c:pt>
                <c:pt idx="1080">
                  <c:v>39266</c:v>
                </c:pt>
                <c:pt idx="1081">
                  <c:v>39267</c:v>
                </c:pt>
                <c:pt idx="1082">
                  <c:v>39268</c:v>
                </c:pt>
                <c:pt idx="1083">
                  <c:v>39269</c:v>
                </c:pt>
                <c:pt idx="1084">
                  <c:v>39270</c:v>
                </c:pt>
                <c:pt idx="1085">
                  <c:v>39271</c:v>
                </c:pt>
                <c:pt idx="1086">
                  <c:v>39272</c:v>
                </c:pt>
                <c:pt idx="1087">
                  <c:v>39273</c:v>
                </c:pt>
                <c:pt idx="1088">
                  <c:v>39274</c:v>
                </c:pt>
                <c:pt idx="1089">
                  <c:v>39275</c:v>
                </c:pt>
                <c:pt idx="1090">
                  <c:v>39276</c:v>
                </c:pt>
                <c:pt idx="1091">
                  <c:v>39277</c:v>
                </c:pt>
                <c:pt idx="1092">
                  <c:v>39278</c:v>
                </c:pt>
                <c:pt idx="1093">
                  <c:v>39279</c:v>
                </c:pt>
                <c:pt idx="1094">
                  <c:v>39280</c:v>
                </c:pt>
                <c:pt idx="1095">
                  <c:v>39281</c:v>
                </c:pt>
                <c:pt idx="1096">
                  <c:v>39282</c:v>
                </c:pt>
                <c:pt idx="1097">
                  <c:v>39283</c:v>
                </c:pt>
                <c:pt idx="1098">
                  <c:v>39284</c:v>
                </c:pt>
                <c:pt idx="1099">
                  <c:v>39285</c:v>
                </c:pt>
                <c:pt idx="1100">
                  <c:v>39286</c:v>
                </c:pt>
                <c:pt idx="1101">
                  <c:v>39287</c:v>
                </c:pt>
                <c:pt idx="1102">
                  <c:v>39288</c:v>
                </c:pt>
                <c:pt idx="1103">
                  <c:v>39289</c:v>
                </c:pt>
                <c:pt idx="1104">
                  <c:v>39290</c:v>
                </c:pt>
                <c:pt idx="1105">
                  <c:v>39291</c:v>
                </c:pt>
                <c:pt idx="1106">
                  <c:v>39292</c:v>
                </c:pt>
                <c:pt idx="1107">
                  <c:v>39293</c:v>
                </c:pt>
                <c:pt idx="1108">
                  <c:v>39294</c:v>
                </c:pt>
                <c:pt idx="1109">
                  <c:v>39295</c:v>
                </c:pt>
                <c:pt idx="1110">
                  <c:v>39296</c:v>
                </c:pt>
                <c:pt idx="1111">
                  <c:v>39297</c:v>
                </c:pt>
                <c:pt idx="1112">
                  <c:v>39298</c:v>
                </c:pt>
                <c:pt idx="1113">
                  <c:v>39299</c:v>
                </c:pt>
                <c:pt idx="1114">
                  <c:v>39300</c:v>
                </c:pt>
                <c:pt idx="1115">
                  <c:v>39301</c:v>
                </c:pt>
                <c:pt idx="1116">
                  <c:v>39302</c:v>
                </c:pt>
                <c:pt idx="1117">
                  <c:v>39303</c:v>
                </c:pt>
                <c:pt idx="1118">
                  <c:v>39304</c:v>
                </c:pt>
                <c:pt idx="1119">
                  <c:v>39305</c:v>
                </c:pt>
                <c:pt idx="1120">
                  <c:v>39306</c:v>
                </c:pt>
                <c:pt idx="1121">
                  <c:v>39307</c:v>
                </c:pt>
                <c:pt idx="1122">
                  <c:v>39308</c:v>
                </c:pt>
                <c:pt idx="1123">
                  <c:v>39309</c:v>
                </c:pt>
                <c:pt idx="1124">
                  <c:v>39310</c:v>
                </c:pt>
                <c:pt idx="1125">
                  <c:v>39311</c:v>
                </c:pt>
                <c:pt idx="1126">
                  <c:v>39312</c:v>
                </c:pt>
                <c:pt idx="1127">
                  <c:v>39313</c:v>
                </c:pt>
                <c:pt idx="1128">
                  <c:v>39314</c:v>
                </c:pt>
                <c:pt idx="1129">
                  <c:v>39315</c:v>
                </c:pt>
                <c:pt idx="1130">
                  <c:v>39316</c:v>
                </c:pt>
                <c:pt idx="1131">
                  <c:v>39317</c:v>
                </c:pt>
                <c:pt idx="1132">
                  <c:v>39318</c:v>
                </c:pt>
                <c:pt idx="1133">
                  <c:v>39319</c:v>
                </c:pt>
                <c:pt idx="1134">
                  <c:v>39320</c:v>
                </c:pt>
                <c:pt idx="1135">
                  <c:v>39321</c:v>
                </c:pt>
                <c:pt idx="1136">
                  <c:v>39322</c:v>
                </c:pt>
                <c:pt idx="1137">
                  <c:v>39323</c:v>
                </c:pt>
                <c:pt idx="1138">
                  <c:v>39324</c:v>
                </c:pt>
                <c:pt idx="1139">
                  <c:v>39325</c:v>
                </c:pt>
                <c:pt idx="1140">
                  <c:v>39326</c:v>
                </c:pt>
                <c:pt idx="1141">
                  <c:v>39327</c:v>
                </c:pt>
                <c:pt idx="1142">
                  <c:v>39328</c:v>
                </c:pt>
                <c:pt idx="1143">
                  <c:v>39329</c:v>
                </c:pt>
                <c:pt idx="1144">
                  <c:v>39330</c:v>
                </c:pt>
                <c:pt idx="1145">
                  <c:v>39331</c:v>
                </c:pt>
                <c:pt idx="1146">
                  <c:v>39332</c:v>
                </c:pt>
                <c:pt idx="1147">
                  <c:v>39333</c:v>
                </c:pt>
                <c:pt idx="1148">
                  <c:v>39334</c:v>
                </c:pt>
                <c:pt idx="1149">
                  <c:v>39335</c:v>
                </c:pt>
                <c:pt idx="1150">
                  <c:v>39336</c:v>
                </c:pt>
                <c:pt idx="1151">
                  <c:v>39337</c:v>
                </c:pt>
                <c:pt idx="1152">
                  <c:v>39338</c:v>
                </c:pt>
                <c:pt idx="1153">
                  <c:v>39339</c:v>
                </c:pt>
                <c:pt idx="1154">
                  <c:v>39340</c:v>
                </c:pt>
                <c:pt idx="1155">
                  <c:v>39341</c:v>
                </c:pt>
                <c:pt idx="1156">
                  <c:v>39342</c:v>
                </c:pt>
                <c:pt idx="1157">
                  <c:v>39343</c:v>
                </c:pt>
                <c:pt idx="1158">
                  <c:v>39344</c:v>
                </c:pt>
                <c:pt idx="1159">
                  <c:v>39345</c:v>
                </c:pt>
                <c:pt idx="1160">
                  <c:v>39346</c:v>
                </c:pt>
                <c:pt idx="1161">
                  <c:v>39347</c:v>
                </c:pt>
                <c:pt idx="1162">
                  <c:v>39348</c:v>
                </c:pt>
                <c:pt idx="1163">
                  <c:v>39349</c:v>
                </c:pt>
                <c:pt idx="1164">
                  <c:v>39350</c:v>
                </c:pt>
                <c:pt idx="1165">
                  <c:v>39351</c:v>
                </c:pt>
                <c:pt idx="1166">
                  <c:v>39352</c:v>
                </c:pt>
                <c:pt idx="1167">
                  <c:v>39353</c:v>
                </c:pt>
                <c:pt idx="1168">
                  <c:v>39354</c:v>
                </c:pt>
                <c:pt idx="1169">
                  <c:v>39355</c:v>
                </c:pt>
                <c:pt idx="1170">
                  <c:v>39356</c:v>
                </c:pt>
                <c:pt idx="1171">
                  <c:v>39357</c:v>
                </c:pt>
                <c:pt idx="1172">
                  <c:v>39358</c:v>
                </c:pt>
                <c:pt idx="1173">
                  <c:v>39359</c:v>
                </c:pt>
                <c:pt idx="1174">
                  <c:v>39360</c:v>
                </c:pt>
                <c:pt idx="1175">
                  <c:v>39361</c:v>
                </c:pt>
                <c:pt idx="1176">
                  <c:v>39362</c:v>
                </c:pt>
                <c:pt idx="1177">
                  <c:v>39363</c:v>
                </c:pt>
                <c:pt idx="1178">
                  <c:v>39364</c:v>
                </c:pt>
                <c:pt idx="1179">
                  <c:v>39365</c:v>
                </c:pt>
                <c:pt idx="1180">
                  <c:v>39366</c:v>
                </c:pt>
                <c:pt idx="1181">
                  <c:v>39367</c:v>
                </c:pt>
                <c:pt idx="1182">
                  <c:v>39368</c:v>
                </c:pt>
                <c:pt idx="1183">
                  <c:v>39369</c:v>
                </c:pt>
                <c:pt idx="1184">
                  <c:v>39370</c:v>
                </c:pt>
                <c:pt idx="1185">
                  <c:v>39371</c:v>
                </c:pt>
                <c:pt idx="1186">
                  <c:v>39372</c:v>
                </c:pt>
                <c:pt idx="1187">
                  <c:v>39373</c:v>
                </c:pt>
                <c:pt idx="1188">
                  <c:v>39374</c:v>
                </c:pt>
                <c:pt idx="1189">
                  <c:v>39375</c:v>
                </c:pt>
                <c:pt idx="1190">
                  <c:v>39376</c:v>
                </c:pt>
                <c:pt idx="1191">
                  <c:v>39377</c:v>
                </c:pt>
                <c:pt idx="1192">
                  <c:v>39378</c:v>
                </c:pt>
                <c:pt idx="1193">
                  <c:v>39379</c:v>
                </c:pt>
                <c:pt idx="1194">
                  <c:v>39380</c:v>
                </c:pt>
                <c:pt idx="1195">
                  <c:v>39381</c:v>
                </c:pt>
                <c:pt idx="1196">
                  <c:v>39382</c:v>
                </c:pt>
                <c:pt idx="1197">
                  <c:v>39383</c:v>
                </c:pt>
                <c:pt idx="1198">
                  <c:v>39384</c:v>
                </c:pt>
                <c:pt idx="1199">
                  <c:v>39385</c:v>
                </c:pt>
                <c:pt idx="1200">
                  <c:v>39386</c:v>
                </c:pt>
                <c:pt idx="1201">
                  <c:v>39387</c:v>
                </c:pt>
                <c:pt idx="1202">
                  <c:v>39388</c:v>
                </c:pt>
                <c:pt idx="1203">
                  <c:v>39389</c:v>
                </c:pt>
                <c:pt idx="1204">
                  <c:v>39390</c:v>
                </c:pt>
                <c:pt idx="1205">
                  <c:v>39391</c:v>
                </c:pt>
                <c:pt idx="1206">
                  <c:v>39392</c:v>
                </c:pt>
                <c:pt idx="1207">
                  <c:v>39393</c:v>
                </c:pt>
                <c:pt idx="1208">
                  <c:v>39394</c:v>
                </c:pt>
                <c:pt idx="1209">
                  <c:v>39395</c:v>
                </c:pt>
                <c:pt idx="1210">
                  <c:v>39396</c:v>
                </c:pt>
                <c:pt idx="1211">
                  <c:v>39397</c:v>
                </c:pt>
                <c:pt idx="1212">
                  <c:v>39398</c:v>
                </c:pt>
                <c:pt idx="1213">
                  <c:v>39399</c:v>
                </c:pt>
                <c:pt idx="1214">
                  <c:v>39400</c:v>
                </c:pt>
                <c:pt idx="1215">
                  <c:v>39401</c:v>
                </c:pt>
                <c:pt idx="1216">
                  <c:v>39402</c:v>
                </c:pt>
                <c:pt idx="1217">
                  <c:v>39403</c:v>
                </c:pt>
                <c:pt idx="1218">
                  <c:v>39404</c:v>
                </c:pt>
                <c:pt idx="1219">
                  <c:v>39405</c:v>
                </c:pt>
                <c:pt idx="1220">
                  <c:v>39406</c:v>
                </c:pt>
                <c:pt idx="1221">
                  <c:v>39407</c:v>
                </c:pt>
                <c:pt idx="1222">
                  <c:v>39408</c:v>
                </c:pt>
                <c:pt idx="1223">
                  <c:v>39409</c:v>
                </c:pt>
                <c:pt idx="1224">
                  <c:v>39410</c:v>
                </c:pt>
                <c:pt idx="1225">
                  <c:v>39411</c:v>
                </c:pt>
                <c:pt idx="1226">
                  <c:v>39412</c:v>
                </c:pt>
                <c:pt idx="1227">
                  <c:v>39413</c:v>
                </c:pt>
                <c:pt idx="1228">
                  <c:v>39414</c:v>
                </c:pt>
                <c:pt idx="1229">
                  <c:v>39415</c:v>
                </c:pt>
                <c:pt idx="1230">
                  <c:v>39416</c:v>
                </c:pt>
                <c:pt idx="1231">
                  <c:v>39417</c:v>
                </c:pt>
                <c:pt idx="1232">
                  <c:v>39418</c:v>
                </c:pt>
                <c:pt idx="1233">
                  <c:v>39419</c:v>
                </c:pt>
                <c:pt idx="1234">
                  <c:v>39420</c:v>
                </c:pt>
                <c:pt idx="1235">
                  <c:v>39421</c:v>
                </c:pt>
                <c:pt idx="1236">
                  <c:v>39422</c:v>
                </c:pt>
                <c:pt idx="1237">
                  <c:v>39423</c:v>
                </c:pt>
                <c:pt idx="1238">
                  <c:v>39424</c:v>
                </c:pt>
                <c:pt idx="1239">
                  <c:v>39425</c:v>
                </c:pt>
                <c:pt idx="1240">
                  <c:v>39426</c:v>
                </c:pt>
                <c:pt idx="1241">
                  <c:v>39427</c:v>
                </c:pt>
                <c:pt idx="1242">
                  <c:v>39428</c:v>
                </c:pt>
                <c:pt idx="1243">
                  <c:v>39429</c:v>
                </c:pt>
                <c:pt idx="1244">
                  <c:v>39430</c:v>
                </c:pt>
                <c:pt idx="1245">
                  <c:v>39431</c:v>
                </c:pt>
                <c:pt idx="1246">
                  <c:v>39432</c:v>
                </c:pt>
                <c:pt idx="1247">
                  <c:v>39433</c:v>
                </c:pt>
                <c:pt idx="1248">
                  <c:v>39434</c:v>
                </c:pt>
                <c:pt idx="1249">
                  <c:v>39435</c:v>
                </c:pt>
                <c:pt idx="1250">
                  <c:v>39436</c:v>
                </c:pt>
                <c:pt idx="1251">
                  <c:v>39437</c:v>
                </c:pt>
                <c:pt idx="1252">
                  <c:v>39438</c:v>
                </c:pt>
                <c:pt idx="1253">
                  <c:v>39439</c:v>
                </c:pt>
                <c:pt idx="1254">
                  <c:v>39440</c:v>
                </c:pt>
                <c:pt idx="1255">
                  <c:v>39441</c:v>
                </c:pt>
                <c:pt idx="1256">
                  <c:v>39442</c:v>
                </c:pt>
                <c:pt idx="1257">
                  <c:v>39443</c:v>
                </c:pt>
                <c:pt idx="1258">
                  <c:v>39444</c:v>
                </c:pt>
                <c:pt idx="1259">
                  <c:v>39445</c:v>
                </c:pt>
                <c:pt idx="1260">
                  <c:v>39446</c:v>
                </c:pt>
                <c:pt idx="1261">
                  <c:v>39447</c:v>
                </c:pt>
                <c:pt idx="1262">
                  <c:v>39448</c:v>
                </c:pt>
                <c:pt idx="1263">
                  <c:v>39449</c:v>
                </c:pt>
                <c:pt idx="1264">
                  <c:v>39450</c:v>
                </c:pt>
                <c:pt idx="1265">
                  <c:v>39451</c:v>
                </c:pt>
                <c:pt idx="1266">
                  <c:v>39452</c:v>
                </c:pt>
                <c:pt idx="1267">
                  <c:v>39453</c:v>
                </c:pt>
                <c:pt idx="1268">
                  <c:v>39454</c:v>
                </c:pt>
                <c:pt idx="1269">
                  <c:v>39455</c:v>
                </c:pt>
                <c:pt idx="1270">
                  <c:v>39456</c:v>
                </c:pt>
                <c:pt idx="1271">
                  <c:v>39457</c:v>
                </c:pt>
                <c:pt idx="1272">
                  <c:v>39458</c:v>
                </c:pt>
                <c:pt idx="1273">
                  <c:v>39459</c:v>
                </c:pt>
                <c:pt idx="1274">
                  <c:v>39460</c:v>
                </c:pt>
                <c:pt idx="1275">
                  <c:v>39461</c:v>
                </c:pt>
                <c:pt idx="1276">
                  <c:v>39462</c:v>
                </c:pt>
                <c:pt idx="1277">
                  <c:v>39463</c:v>
                </c:pt>
                <c:pt idx="1278">
                  <c:v>39464</c:v>
                </c:pt>
                <c:pt idx="1279">
                  <c:v>39465</c:v>
                </c:pt>
                <c:pt idx="1280">
                  <c:v>39466</c:v>
                </c:pt>
                <c:pt idx="1281">
                  <c:v>39467</c:v>
                </c:pt>
                <c:pt idx="1282">
                  <c:v>39468</c:v>
                </c:pt>
                <c:pt idx="1283">
                  <c:v>39469</c:v>
                </c:pt>
                <c:pt idx="1284">
                  <c:v>39470</c:v>
                </c:pt>
                <c:pt idx="1285">
                  <c:v>39471</c:v>
                </c:pt>
                <c:pt idx="1286">
                  <c:v>39472</c:v>
                </c:pt>
                <c:pt idx="1287">
                  <c:v>39473</c:v>
                </c:pt>
                <c:pt idx="1288">
                  <c:v>39474</c:v>
                </c:pt>
                <c:pt idx="1289">
                  <c:v>39475</c:v>
                </c:pt>
                <c:pt idx="1290">
                  <c:v>39476</c:v>
                </c:pt>
                <c:pt idx="1291">
                  <c:v>39477</c:v>
                </c:pt>
                <c:pt idx="1292">
                  <c:v>39478</c:v>
                </c:pt>
                <c:pt idx="1293">
                  <c:v>39479</c:v>
                </c:pt>
                <c:pt idx="1294">
                  <c:v>39480</c:v>
                </c:pt>
                <c:pt idx="1295">
                  <c:v>39481</c:v>
                </c:pt>
                <c:pt idx="1296">
                  <c:v>39482</c:v>
                </c:pt>
                <c:pt idx="1297">
                  <c:v>39483</c:v>
                </c:pt>
                <c:pt idx="1298">
                  <c:v>39484</c:v>
                </c:pt>
                <c:pt idx="1299">
                  <c:v>39485</c:v>
                </c:pt>
                <c:pt idx="1300">
                  <c:v>39486</c:v>
                </c:pt>
                <c:pt idx="1301">
                  <c:v>39487</c:v>
                </c:pt>
                <c:pt idx="1302">
                  <c:v>39488</c:v>
                </c:pt>
                <c:pt idx="1303">
                  <c:v>39489</c:v>
                </c:pt>
                <c:pt idx="1304">
                  <c:v>39490</c:v>
                </c:pt>
                <c:pt idx="1305">
                  <c:v>39491</c:v>
                </c:pt>
                <c:pt idx="1306">
                  <c:v>39492</c:v>
                </c:pt>
                <c:pt idx="1307">
                  <c:v>39493</c:v>
                </c:pt>
                <c:pt idx="1308">
                  <c:v>39494</c:v>
                </c:pt>
                <c:pt idx="1309">
                  <c:v>39495</c:v>
                </c:pt>
                <c:pt idx="1310">
                  <c:v>39496</c:v>
                </c:pt>
                <c:pt idx="1311">
                  <c:v>39497</c:v>
                </c:pt>
                <c:pt idx="1312">
                  <c:v>39498</c:v>
                </c:pt>
                <c:pt idx="1313">
                  <c:v>39499</c:v>
                </c:pt>
                <c:pt idx="1314">
                  <c:v>39500</c:v>
                </c:pt>
                <c:pt idx="1315">
                  <c:v>39501</c:v>
                </c:pt>
                <c:pt idx="1316">
                  <c:v>39502</c:v>
                </c:pt>
                <c:pt idx="1317">
                  <c:v>39503</c:v>
                </c:pt>
                <c:pt idx="1318">
                  <c:v>39504</c:v>
                </c:pt>
                <c:pt idx="1319">
                  <c:v>39505</c:v>
                </c:pt>
                <c:pt idx="1320">
                  <c:v>39506</c:v>
                </c:pt>
                <c:pt idx="1321">
                  <c:v>39507</c:v>
                </c:pt>
                <c:pt idx="1322">
                  <c:v>39508</c:v>
                </c:pt>
                <c:pt idx="1323">
                  <c:v>39509</c:v>
                </c:pt>
                <c:pt idx="1324">
                  <c:v>39510</c:v>
                </c:pt>
                <c:pt idx="1325">
                  <c:v>39511</c:v>
                </c:pt>
                <c:pt idx="1326">
                  <c:v>39512</c:v>
                </c:pt>
                <c:pt idx="1327">
                  <c:v>39513</c:v>
                </c:pt>
                <c:pt idx="1328">
                  <c:v>39514</c:v>
                </c:pt>
                <c:pt idx="1329">
                  <c:v>39515</c:v>
                </c:pt>
                <c:pt idx="1330">
                  <c:v>39516</c:v>
                </c:pt>
                <c:pt idx="1331">
                  <c:v>39517</c:v>
                </c:pt>
                <c:pt idx="1332">
                  <c:v>39518</c:v>
                </c:pt>
                <c:pt idx="1333">
                  <c:v>39519</c:v>
                </c:pt>
                <c:pt idx="1334">
                  <c:v>39520</c:v>
                </c:pt>
                <c:pt idx="1335">
                  <c:v>39521</c:v>
                </c:pt>
                <c:pt idx="1336">
                  <c:v>39522</c:v>
                </c:pt>
                <c:pt idx="1337">
                  <c:v>39523</c:v>
                </c:pt>
                <c:pt idx="1338">
                  <c:v>39524</c:v>
                </c:pt>
                <c:pt idx="1339">
                  <c:v>39525</c:v>
                </c:pt>
                <c:pt idx="1340">
                  <c:v>39526</c:v>
                </c:pt>
                <c:pt idx="1341">
                  <c:v>39527</c:v>
                </c:pt>
                <c:pt idx="1342">
                  <c:v>39528</c:v>
                </c:pt>
                <c:pt idx="1343">
                  <c:v>39529</c:v>
                </c:pt>
                <c:pt idx="1344">
                  <c:v>39530</c:v>
                </c:pt>
                <c:pt idx="1345">
                  <c:v>39531</c:v>
                </c:pt>
                <c:pt idx="1346">
                  <c:v>39532</c:v>
                </c:pt>
                <c:pt idx="1347">
                  <c:v>39533</c:v>
                </c:pt>
                <c:pt idx="1348">
                  <c:v>39534</c:v>
                </c:pt>
                <c:pt idx="1349">
                  <c:v>39535</c:v>
                </c:pt>
                <c:pt idx="1350">
                  <c:v>39536</c:v>
                </c:pt>
                <c:pt idx="1351">
                  <c:v>39537</c:v>
                </c:pt>
                <c:pt idx="1352">
                  <c:v>39538</c:v>
                </c:pt>
                <c:pt idx="1353">
                  <c:v>39539</c:v>
                </c:pt>
                <c:pt idx="1354">
                  <c:v>39540</c:v>
                </c:pt>
                <c:pt idx="1355">
                  <c:v>39541</c:v>
                </c:pt>
                <c:pt idx="1356">
                  <c:v>39542</c:v>
                </c:pt>
                <c:pt idx="1357">
                  <c:v>39543</c:v>
                </c:pt>
                <c:pt idx="1358">
                  <c:v>39544</c:v>
                </c:pt>
                <c:pt idx="1359">
                  <c:v>39545</c:v>
                </c:pt>
                <c:pt idx="1360">
                  <c:v>39546</c:v>
                </c:pt>
                <c:pt idx="1361">
                  <c:v>39547</c:v>
                </c:pt>
                <c:pt idx="1362">
                  <c:v>39548</c:v>
                </c:pt>
                <c:pt idx="1363">
                  <c:v>39549</c:v>
                </c:pt>
                <c:pt idx="1364">
                  <c:v>39550</c:v>
                </c:pt>
                <c:pt idx="1365">
                  <c:v>39551</c:v>
                </c:pt>
                <c:pt idx="1366">
                  <c:v>39552</c:v>
                </c:pt>
                <c:pt idx="1367">
                  <c:v>39553</c:v>
                </c:pt>
                <c:pt idx="1368">
                  <c:v>39554</c:v>
                </c:pt>
                <c:pt idx="1369">
                  <c:v>39555</c:v>
                </c:pt>
                <c:pt idx="1370">
                  <c:v>39556</c:v>
                </c:pt>
                <c:pt idx="1371">
                  <c:v>39557</c:v>
                </c:pt>
                <c:pt idx="1372">
                  <c:v>39558</c:v>
                </c:pt>
                <c:pt idx="1373">
                  <c:v>39559</c:v>
                </c:pt>
                <c:pt idx="1374">
                  <c:v>39560</c:v>
                </c:pt>
                <c:pt idx="1375">
                  <c:v>39561</c:v>
                </c:pt>
                <c:pt idx="1376">
                  <c:v>39562</c:v>
                </c:pt>
                <c:pt idx="1377">
                  <c:v>39563</c:v>
                </c:pt>
                <c:pt idx="1378">
                  <c:v>39564</c:v>
                </c:pt>
                <c:pt idx="1379">
                  <c:v>39565</c:v>
                </c:pt>
                <c:pt idx="1380">
                  <c:v>39566</c:v>
                </c:pt>
                <c:pt idx="1381">
                  <c:v>39567</c:v>
                </c:pt>
                <c:pt idx="1382">
                  <c:v>39568</c:v>
                </c:pt>
                <c:pt idx="1383">
                  <c:v>39569</c:v>
                </c:pt>
                <c:pt idx="1384">
                  <c:v>39570</c:v>
                </c:pt>
                <c:pt idx="1385">
                  <c:v>39571</c:v>
                </c:pt>
                <c:pt idx="1386">
                  <c:v>39572</c:v>
                </c:pt>
                <c:pt idx="1387">
                  <c:v>39573</c:v>
                </c:pt>
                <c:pt idx="1388">
                  <c:v>39574</c:v>
                </c:pt>
                <c:pt idx="1389">
                  <c:v>39575</c:v>
                </c:pt>
                <c:pt idx="1390">
                  <c:v>39576</c:v>
                </c:pt>
                <c:pt idx="1391">
                  <c:v>39577</c:v>
                </c:pt>
                <c:pt idx="1392">
                  <c:v>39578</c:v>
                </c:pt>
                <c:pt idx="1393">
                  <c:v>39579</c:v>
                </c:pt>
                <c:pt idx="1394">
                  <c:v>39580</c:v>
                </c:pt>
                <c:pt idx="1395">
                  <c:v>39581</c:v>
                </c:pt>
                <c:pt idx="1396">
                  <c:v>39582</c:v>
                </c:pt>
                <c:pt idx="1397">
                  <c:v>39583</c:v>
                </c:pt>
                <c:pt idx="1398">
                  <c:v>39584</c:v>
                </c:pt>
                <c:pt idx="1399">
                  <c:v>39585</c:v>
                </c:pt>
                <c:pt idx="1400">
                  <c:v>39586</c:v>
                </c:pt>
                <c:pt idx="1401">
                  <c:v>39587</c:v>
                </c:pt>
                <c:pt idx="1402">
                  <c:v>39588</c:v>
                </c:pt>
                <c:pt idx="1403">
                  <c:v>39589</c:v>
                </c:pt>
                <c:pt idx="1404">
                  <c:v>39590</c:v>
                </c:pt>
                <c:pt idx="1405">
                  <c:v>39591</c:v>
                </c:pt>
                <c:pt idx="1406">
                  <c:v>39592</c:v>
                </c:pt>
                <c:pt idx="1407">
                  <c:v>39593</c:v>
                </c:pt>
                <c:pt idx="1408">
                  <c:v>39594</c:v>
                </c:pt>
                <c:pt idx="1409">
                  <c:v>39595</c:v>
                </c:pt>
                <c:pt idx="1410">
                  <c:v>39596</c:v>
                </c:pt>
                <c:pt idx="1411">
                  <c:v>39597</c:v>
                </c:pt>
                <c:pt idx="1412">
                  <c:v>39598</c:v>
                </c:pt>
                <c:pt idx="1413">
                  <c:v>39599</c:v>
                </c:pt>
                <c:pt idx="1414">
                  <c:v>39600</c:v>
                </c:pt>
                <c:pt idx="1415">
                  <c:v>39601</c:v>
                </c:pt>
                <c:pt idx="1416">
                  <c:v>39602</c:v>
                </c:pt>
                <c:pt idx="1417">
                  <c:v>39603</c:v>
                </c:pt>
                <c:pt idx="1418">
                  <c:v>39604</c:v>
                </c:pt>
                <c:pt idx="1419">
                  <c:v>39605</c:v>
                </c:pt>
                <c:pt idx="1420">
                  <c:v>39606</c:v>
                </c:pt>
                <c:pt idx="1421">
                  <c:v>39607</c:v>
                </c:pt>
                <c:pt idx="1422">
                  <c:v>39608</c:v>
                </c:pt>
                <c:pt idx="1423">
                  <c:v>39609</c:v>
                </c:pt>
                <c:pt idx="1424">
                  <c:v>39610</c:v>
                </c:pt>
                <c:pt idx="1425">
                  <c:v>39611</c:v>
                </c:pt>
                <c:pt idx="1426">
                  <c:v>39612</c:v>
                </c:pt>
                <c:pt idx="1427">
                  <c:v>39613</c:v>
                </c:pt>
                <c:pt idx="1428">
                  <c:v>39614</c:v>
                </c:pt>
                <c:pt idx="1429">
                  <c:v>39615</c:v>
                </c:pt>
                <c:pt idx="1430">
                  <c:v>39616</c:v>
                </c:pt>
                <c:pt idx="1431">
                  <c:v>39617</c:v>
                </c:pt>
                <c:pt idx="1432">
                  <c:v>39618</c:v>
                </c:pt>
                <c:pt idx="1433">
                  <c:v>39619</c:v>
                </c:pt>
                <c:pt idx="1434">
                  <c:v>39620</c:v>
                </c:pt>
                <c:pt idx="1435">
                  <c:v>39621</c:v>
                </c:pt>
                <c:pt idx="1436">
                  <c:v>39622</c:v>
                </c:pt>
                <c:pt idx="1437">
                  <c:v>39623</c:v>
                </c:pt>
                <c:pt idx="1438">
                  <c:v>39624</c:v>
                </c:pt>
                <c:pt idx="1439">
                  <c:v>39625</c:v>
                </c:pt>
                <c:pt idx="1440">
                  <c:v>39626</c:v>
                </c:pt>
                <c:pt idx="1441">
                  <c:v>39627</c:v>
                </c:pt>
                <c:pt idx="1442">
                  <c:v>39628</c:v>
                </c:pt>
                <c:pt idx="1443">
                  <c:v>39629</c:v>
                </c:pt>
                <c:pt idx="1444">
                  <c:v>39630</c:v>
                </c:pt>
                <c:pt idx="1445">
                  <c:v>39631</c:v>
                </c:pt>
                <c:pt idx="1446">
                  <c:v>39632</c:v>
                </c:pt>
                <c:pt idx="1447">
                  <c:v>39633</c:v>
                </c:pt>
                <c:pt idx="1448">
                  <c:v>39634</c:v>
                </c:pt>
                <c:pt idx="1449">
                  <c:v>39635</c:v>
                </c:pt>
                <c:pt idx="1450">
                  <c:v>39636</c:v>
                </c:pt>
                <c:pt idx="1451">
                  <c:v>39637</c:v>
                </c:pt>
                <c:pt idx="1452">
                  <c:v>39638</c:v>
                </c:pt>
                <c:pt idx="1453">
                  <c:v>39639</c:v>
                </c:pt>
                <c:pt idx="1454">
                  <c:v>39640</c:v>
                </c:pt>
                <c:pt idx="1455">
                  <c:v>39641</c:v>
                </c:pt>
                <c:pt idx="1456">
                  <c:v>39642</c:v>
                </c:pt>
                <c:pt idx="1457">
                  <c:v>39643</c:v>
                </c:pt>
                <c:pt idx="1458">
                  <c:v>39644</c:v>
                </c:pt>
                <c:pt idx="1459">
                  <c:v>39645</c:v>
                </c:pt>
                <c:pt idx="1460">
                  <c:v>39646</c:v>
                </c:pt>
                <c:pt idx="1461">
                  <c:v>39647</c:v>
                </c:pt>
                <c:pt idx="1462">
                  <c:v>39648</c:v>
                </c:pt>
                <c:pt idx="1463">
                  <c:v>39649</c:v>
                </c:pt>
                <c:pt idx="1464">
                  <c:v>39650</c:v>
                </c:pt>
                <c:pt idx="1465">
                  <c:v>39651</c:v>
                </c:pt>
                <c:pt idx="1466">
                  <c:v>39652</c:v>
                </c:pt>
                <c:pt idx="1467">
                  <c:v>39653</c:v>
                </c:pt>
                <c:pt idx="1468">
                  <c:v>39654</c:v>
                </c:pt>
                <c:pt idx="1469">
                  <c:v>39655</c:v>
                </c:pt>
                <c:pt idx="1470">
                  <c:v>39656</c:v>
                </c:pt>
                <c:pt idx="1471">
                  <c:v>39657</c:v>
                </c:pt>
                <c:pt idx="1472">
                  <c:v>39658</c:v>
                </c:pt>
                <c:pt idx="1473">
                  <c:v>39659</c:v>
                </c:pt>
                <c:pt idx="1474">
                  <c:v>39660</c:v>
                </c:pt>
                <c:pt idx="1475">
                  <c:v>39661</c:v>
                </c:pt>
                <c:pt idx="1476">
                  <c:v>39662</c:v>
                </c:pt>
                <c:pt idx="1477">
                  <c:v>39663</c:v>
                </c:pt>
                <c:pt idx="1478">
                  <c:v>39664</c:v>
                </c:pt>
                <c:pt idx="1479">
                  <c:v>39665</c:v>
                </c:pt>
                <c:pt idx="1480">
                  <c:v>39666</c:v>
                </c:pt>
                <c:pt idx="1481">
                  <c:v>39667</c:v>
                </c:pt>
                <c:pt idx="1482">
                  <c:v>39668</c:v>
                </c:pt>
                <c:pt idx="1483">
                  <c:v>39669</c:v>
                </c:pt>
                <c:pt idx="1484">
                  <c:v>39670</c:v>
                </c:pt>
                <c:pt idx="1485">
                  <c:v>39671</c:v>
                </c:pt>
                <c:pt idx="1486">
                  <c:v>39672</c:v>
                </c:pt>
                <c:pt idx="1487">
                  <c:v>39673</c:v>
                </c:pt>
                <c:pt idx="1488">
                  <c:v>39674</c:v>
                </c:pt>
                <c:pt idx="1489">
                  <c:v>39675</c:v>
                </c:pt>
                <c:pt idx="1490">
                  <c:v>39676</c:v>
                </c:pt>
                <c:pt idx="1491">
                  <c:v>39677</c:v>
                </c:pt>
                <c:pt idx="1492">
                  <c:v>39678</c:v>
                </c:pt>
                <c:pt idx="1493">
                  <c:v>39679</c:v>
                </c:pt>
                <c:pt idx="1494">
                  <c:v>39680</c:v>
                </c:pt>
                <c:pt idx="1495">
                  <c:v>39681</c:v>
                </c:pt>
                <c:pt idx="1496">
                  <c:v>39682</c:v>
                </c:pt>
                <c:pt idx="1497">
                  <c:v>39683</c:v>
                </c:pt>
                <c:pt idx="1498">
                  <c:v>39684</c:v>
                </c:pt>
                <c:pt idx="1499">
                  <c:v>39685</c:v>
                </c:pt>
                <c:pt idx="1500">
                  <c:v>39686</c:v>
                </c:pt>
                <c:pt idx="1501">
                  <c:v>39687</c:v>
                </c:pt>
                <c:pt idx="1502">
                  <c:v>39688</c:v>
                </c:pt>
                <c:pt idx="1503">
                  <c:v>39689</c:v>
                </c:pt>
                <c:pt idx="1504">
                  <c:v>39690</c:v>
                </c:pt>
                <c:pt idx="1505">
                  <c:v>39691</c:v>
                </c:pt>
                <c:pt idx="1506">
                  <c:v>39692</c:v>
                </c:pt>
                <c:pt idx="1507">
                  <c:v>39693</c:v>
                </c:pt>
                <c:pt idx="1508">
                  <c:v>39694</c:v>
                </c:pt>
                <c:pt idx="1509">
                  <c:v>39695</c:v>
                </c:pt>
                <c:pt idx="1510">
                  <c:v>39696</c:v>
                </c:pt>
                <c:pt idx="1511">
                  <c:v>39697</c:v>
                </c:pt>
                <c:pt idx="1512">
                  <c:v>39698</c:v>
                </c:pt>
                <c:pt idx="1513">
                  <c:v>39699</c:v>
                </c:pt>
                <c:pt idx="1514">
                  <c:v>39700</c:v>
                </c:pt>
                <c:pt idx="1515">
                  <c:v>39701</c:v>
                </c:pt>
                <c:pt idx="1516">
                  <c:v>39702</c:v>
                </c:pt>
                <c:pt idx="1517">
                  <c:v>39703</c:v>
                </c:pt>
                <c:pt idx="1518">
                  <c:v>39704</c:v>
                </c:pt>
                <c:pt idx="1519">
                  <c:v>39705</c:v>
                </c:pt>
                <c:pt idx="1520">
                  <c:v>39706</c:v>
                </c:pt>
                <c:pt idx="1521">
                  <c:v>39707</c:v>
                </c:pt>
                <c:pt idx="1522">
                  <c:v>39708</c:v>
                </c:pt>
                <c:pt idx="1523">
                  <c:v>39709</c:v>
                </c:pt>
                <c:pt idx="1524">
                  <c:v>39710</c:v>
                </c:pt>
                <c:pt idx="1525">
                  <c:v>39711</c:v>
                </c:pt>
                <c:pt idx="1526">
                  <c:v>39712</c:v>
                </c:pt>
                <c:pt idx="1527">
                  <c:v>39713</c:v>
                </c:pt>
                <c:pt idx="1528">
                  <c:v>39714</c:v>
                </c:pt>
                <c:pt idx="1529">
                  <c:v>39715</c:v>
                </c:pt>
                <c:pt idx="1530">
                  <c:v>39716</c:v>
                </c:pt>
                <c:pt idx="1531">
                  <c:v>39717</c:v>
                </c:pt>
                <c:pt idx="1532">
                  <c:v>39718</c:v>
                </c:pt>
                <c:pt idx="1533">
                  <c:v>39719</c:v>
                </c:pt>
                <c:pt idx="1534">
                  <c:v>39720</c:v>
                </c:pt>
                <c:pt idx="1535">
                  <c:v>39721</c:v>
                </c:pt>
                <c:pt idx="1536">
                  <c:v>39722</c:v>
                </c:pt>
                <c:pt idx="1537">
                  <c:v>39723</c:v>
                </c:pt>
                <c:pt idx="1538">
                  <c:v>39724</c:v>
                </c:pt>
                <c:pt idx="1539">
                  <c:v>39725</c:v>
                </c:pt>
                <c:pt idx="1540">
                  <c:v>39726</c:v>
                </c:pt>
                <c:pt idx="1541">
                  <c:v>39727</c:v>
                </c:pt>
                <c:pt idx="1542">
                  <c:v>39728</c:v>
                </c:pt>
                <c:pt idx="1543">
                  <c:v>39729</c:v>
                </c:pt>
                <c:pt idx="1544">
                  <c:v>39730</c:v>
                </c:pt>
                <c:pt idx="1545">
                  <c:v>39731</c:v>
                </c:pt>
                <c:pt idx="1546">
                  <c:v>39732</c:v>
                </c:pt>
                <c:pt idx="1547">
                  <c:v>39733</c:v>
                </c:pt>
                <c:pt idx="1548">
                  <c:v>39734</c:v>
                </c:pt>
                <c:pt idx="1549">
                  <c:v>39735</c:v>
                </c:pt>
                <c:pt idx="1550">
                  <c:v>39736</c:v>
                </c:pt>
                <c:pt idx="1551">
                  <c:v>39737</c:v>
                </c:pt>
                <c:pt idx="1552">
                  <c:v>39738</c:v>
                </c:pt>
                <c:pt idx="1553">
                  <c:v>39739</c:v>
                </c:pt>
                <c:pt idx="1554">
                  <c:v>39740</c:v>
                </c:pt>
                <c:pt idx="1555">
                  <c:v>39741</c:v>
                </c:pt>
                <c:pt idx="1556">
                  <c:v>39742</c:v>
                </c:pt>
                <c:pt idx="1557">
                  <c:v>39743</c:v>
                </c:pt>
                <c:pt idx="1558">
                  <c:v>39744</c:v>
                </c:pt>
                <c:pt idx="1559">
                  <c:v>39745</c:v>
                </c:pt>
                <c:pt idx="1560">
                  <c:v>39746</c:v>
                </c:pt>
                <c:pt idx="1561">
                  <c:v>39747</c:v>
                </c:pt>
                <c:pt idx="1562">
                  <c:v>39748</c:v>
                </c:pt>
                <c:pt idx="1563">
                  <c:v>39749</c:v>
                </c:pt>
                <c:pt idx="1564">
                  <c:v>39750</c:v>
                </c:pt>
                <c:pt idx="1565">
                  <c:v>39751</c:v>
                </c:pt>
                <c:pt idx="1566">
                  <c:v>39752</c:v>
                </c:pt>
                <c:pt idx="1567">
                  <c:v>39753</c:v>
                </c:pt>
                <c:pt idx="1568">
                  <c:v>39754</c:v>
                </c:pt>
                <c:pt idx="1569">
                  <c:v>39755</c:v>
                </c:pt>
                <c:pt idx="1570">
                  <c:v>39756</c:v>
                </c:pt>
                <c:pt idx="1571">
                  <c:v>39757</c:v>
                </c:pt>
                <c:pt idx="1572">
                  <c:v>39758</c:v>
                </c:pt>
                <c:pt idx="1573">
                  <c:v>39759</c:v>
                </c:pt>
                <c:pt idx="1574">
                  <c:v>39760</c:v>
                </c:pt>
                <c:pt idx="1575">
                  <c:v>39761</c:v>
                </c:pt>
                <c:pt idx="1576">
                  <c:v>39762</c:v>
                </c:pt>
                <c:pt idx="1577">
                  <c:v>39763</c:v>
                </c:pt>
                <c:pt idx="1578">
                  <c:v>39764</c:v>
                </c:pt>
                <c:pt idx="1579">
                  <c:v>39765</c:v>
                </c:pt>
                <c:pt idx="1580">
                  <c:v>39766</c:v>
                </c:pt>
                <c:pt idx="1581">
                  <c:v>39767</c:v>
                </c:pt>
                <c:pt idx="1582">
                  <c:v>39768</c:v>
                </c:pt>
                <c:pt idx="1583">
                  <c:v>39769</c:v>
                </c:pt>
                <c:pt idx="1584">
                  <c:v>39770</c:v>
                </c:pt>
                <c:pt idx="1585">
                  <c:v>39771</c:v>
                </c:pt>
                <c:pt idx="1586">
                  <c:v>39772</c:v>
                </c:pt>
                <c:pt idx="1587">
                  <c:v>39773</c:v>
                </c:pt>
                <c:pt idx="1588">
                  <c:v>39774</c:v>
                </c:pt>
                <c:pt idx="1589">
                  <c:v>39775</c:v>
                </c:pt>
                <c:pt idx="1590">
                  <c:v>39776</c:v>
                </c:pt>
                <c:pt idx="1591">
                  <c:v>39777</c:v>
                </c:pt>
                <c:pt idx="1592">
                  <c:v>39778</c:v>
                </c:pt>
                <c:pt idx="1593">
                  <c:v>39779</c:v>
                </c:pt>
                <c:pt idx="1594">
                  <c:v>39780</c:v>
                </c:pt>
                <c:pt idx="1595">
                  <c:v>39781</c:v>
                </c:pt>
                <c:pt idx="1596">
                  <c:v>39782</c:v>
                </c:pt>
                <c:pt idx="1597">
                  <c:v>39783</c:v>
                </c:pt>
                <c:pt idx="1598">
                  <c:v>39784</c:v>
                </c:pt>
                <c:pt idx="1599">
                  <c:v>39785</c:v>
                </c:pt>
                <c:pt idx="1600">
                  <c:v>39786</c:v>
                </c:pt>
                <c:pt idx="1601">
                  <c:v>39787</c:v>
                </c:pt>
                <c:pt idx="1602">
                  <c:v>39788</c:v>
                </c:pt>
                <c:pt idx="1603">
                  <c:v>39789</c:v>
                </c:pt>
                <c:pt idx="1604">
                  <c:v>39790</c:v>
                </c:pt>
                <c:pt idx="1605">
                  <c:v>39791</c:v>
                </c:pt>
                <c:pt idx="1606">
                  <c:v>39792</c:v>
                </c:pt>
                <c:pt idx="1607">
                  <c:v>39793</c:v>
                </c:pt>
                <c:pt idx="1608">
                  <c:v>39794</c:v>
                </c:pt>
                <c:pt idx="1609">
                  <c:v>39795</c:v>
                </c:pt>
                <c:pt idx="1610">
                  <c:v>39796</c:v>
                </c:pt>
                <c:pt idx="1611">
                  <c:v>39797</c:v>
                </c:pt>
                <c:pt idx="1612">
                  <c:v>39798</c:v>
                </c:pt>
                <c:pt idx="1613">
                  <c:v>39799</c:v>
                </c:pt>
                <c:pt idx="1614">
                  <c:v>39800</c:v>
                </c:pt>
                <c:pt idx="1615">
                  <c:v>39801</c:v>
                </c:pt>
                <c:pt idx="1616">
                  <c:v>39802</c:v>
                </c:pt>
                <c:pt idx="1617">
                  <c:v>39803</c:v>
                </c:pt>
                <c:pt idx="1618">
                  <c:v>39804</c:v>
                </c:pt>
                <c:pt idx="1619">
                  <c:v>39805</c:v>
                </c:pt>
                <c:pt idx="1620">
                  <c:v>39806</c:v>
                </c:pt>
                <c:pt idx="1621">
                  <c:v>39807</c:v>
                </c:pt>
                <c:pt idx="1622">
                  <c:v>39808</c:v>
                </c:pt>
                <c:pt idx="1623">
                  <c:v>39809</c:v>
                </c:pt>
                <c:pt idx="1624">
                  <c:v>39810</c:v>
                </c:pt>
                <c:pt idx="1625">
                  <c:v>39811</c:v>
                </c:pt>
                <c:pt idx="1626">
                  <c:v>39812</c:v>
                </c:pt>
                <c:pt idx="1627">
                  <c:v>39813</c:v>
                </c:pt>
                <c:pt idx="1628">
                  <c:v>39814</c:v>
                </c:pt>
                <c:pt idx="1629">
                  <c:v>39815</c:v>
                </c:pt>
                <c:pt idx="1630">
                  <c:v>39816</c:v>
                </c:pt>
                <c:pt idx="1631">
                  <c:v>39817</c:v>
                </c:pt>
                <c:pt idx="1632">
                  <c:v>39818</c:v>
                </c:pt>
                <c:pt idx="1633">
                  <c:v>39819</c:v>
                </c:pt>
                <c:pt idx="1634">
                  <c:v>39820</c:v>
                </c:pt>
                <c:pt idx="1635">
                  <c:v>39821</c:v>
                </c:pt>
                <c:pt idx="1636">
                  <c:v>39822</c:v>
                </c:pt>
                <c:pt idx="1637">
                  <c:v>39823</c:v>
                </c:pt>
                <c:pt idx="1638">
                  <c:v>39824</c:v>
                </c:pt>
                <c:pt idx="1639">
                  <c:v>39825</c:v>
                </c:pt>
                <c:pt idx="1640">
                  <c:v>39826</c:v>
                </c:pt>
                <c:pt idx="1641">
                  <c:v>39827</c:v>
                </c:pt>
                <c:pt idx="1642">
                  <c:v>39828</c:v>
                </c:pt>
                <c:pt idx="1643">
                  <c:v>39829</c:v>
                </c:pt>
                <c:pt idx="1644">
                  <c:v>39830</c:v>
                </c:pt>
                <c:pt idx="1645">
                  <c:v>39831</c:v>
                </c:pt>
                <c:pt idx="1646">
                  <c:v>39832</c:v>
                </c:pt>
                <c:pt idx="1647">
                  <c:v>39833</c:v>
                </c:pt>
                <c:pt idx="1648">
                  <c:v>39834</c:v>
                </c:pt>
                <c:pt idx="1649">
                  <c:v>39835</c:v>
                </c:pt>
                <c:pt idx="1650">
                  <c:v>39836</c:v>
                </c:pt>
                <c:pt idx="1651">
                  <c:v>39837</c:v>
                </c:pt>
                <c:pt idx="1652">
                  <c:v>39838</c:v>
                </c:pt>
                <c:pt idx="1653">
                  <c:v>39839</c:v>
                </c:pt>
                <c:pt idx="1654">
                  <c:v>39840</c:v>
                </c:pt>
                <c:pt idx="1655">
                  <c:v>39841</c:v>
                </c:pt>
                <c:pt idx="1656">
                  <c:v>39842</c:v>
                </c:pt>
                <c:pt idx="1657">
                  <c:v>39843</c:v>
                </c:pt>
                <c:pt idx="1658">
                  <c:v>39844</c:v>
                </c:pt>
                <c:pt idx="1659">
                  <c:v>39845</c:v>
                </c:pt>
                <c:pt idx="1660">
                  <c:v>39846</c:v>
                </c:pt>
                <c:pt idx="1661">
                  <c:v>39847</c:v>
                </c:pt>
                <c:pt idx="1662">
                  <c:v>39848</c:v>
                </c:pt>
                <c:pt idx="1663">
                  <c:v>39849</c:v>
                </c:pt>
                <c:pt idx="1664">
                  <c:v>39850</c:v>
                </c:pt>
                <c:pt idx="1665">
                  <c:v>39851</c:v>
                </c:pt>
                <c:pt idx="1666">
                  <c:v>39852</c:v>
                </c:pt>
                <c:pt idx="1667">
                  <c:v>39853</c:v>
                </c:pt>
                <c:pt idx="1668">
                  <c:v>39854</c:v>
                </c:pt>
                <c:pt idx="1669">
                  <c:v>39855</c:v>
                </c:pt>
                <c:pt idx="1670">
                  <c:v>39856</c:v>
                </c:pt>
                <c:pt idx="1671">
                  <c:v>39857</c:v>
                </c:pt>
                <c:pt idx="1672">
                  <c:v>39858</c:v>
                </c:pt>
                <c:pt idx="1673">
                  <c:v>39859</c:v>
                </c:pt>
                <c:pt idx="1674">
                  <c:v>39860</c:v>
                </c:pt>
                <c:pt idx="1675">
                  <c:v>39861</c:v>
                </c:pt>
                <c:pt idx="1676">
                  <c:v>39862</c:v>
                </c:pt>
                <c:pt idx="1677">
                  <c:v>39863</c:v>
                </c:pt>
                <c:pt idx="1678">
                  <c:v>39864</c:v>
                </c:pt>
                <c:pt idx="1679">
                  <c:v>39865</c:v>
                </c:pt>
                <c:pt idx="1680">
                  <c:v>39866</c:v>
                </c:pt>
                <c:pt idx="1681">
                  <c:v>39867</c:v>
                </c:pt>
                <c:pt idx="1682">
                  <c:v>39868</c:v>
                </c:pt>
                <c:pt idx="1683">
                  <c:v>39869</c:v>
                </c:pt>
                <c:pt idx="1684">
                  <c:v>39870</c:v>
                </c:pt>
                <c:pt idx="1685">
                  <c:v>39871</c:v>
                </c:pt>
                <c:pt idx="1686">
                  <c:v>39872</c:v>
                </c:pt>
                <c:pt idx="1687">
                  <c:v>39873</c:v>
                </c:pt>
                <c:pt idx="1688">
                  <c:v>39874</c:v>
                </c:pt>
                <c:pt idx="1689">
                  <c:v>39875</c:v>
                </c:pt>
                <c:pt idx="1690">
                  <c:v>39876</c:v>
                </c:pt>
                <c:pt idx="1691">
                  <c:v>39877</c:v>
                </c:pt>
                <c:pt idx="1692">
                  <c:v>39878</c:v>
                </c:pt>
                <c:pt idx="1693">
                  <c:v>39879</c:v>
                </c:pt>
                <c:pt idx="1694">
                  <c:v>39880</c:v>
                </c:pt>
                <c:pt idx="1695">
                  <c:v>39881</c:v>
                </c:pt>
                <c:pt idx="1696">
                  <c:v>39882</c:v>
                </c:pt>
                <c:pt idx="1697">
                  <c:v>39883</c:v>
                </c:pt>
                <c:pt idx="1698">
                  <c:v>39884</c:v>
                </c:pt>
                <c:pt idx="1699">
                  <c:v>39885</c:v>
                </c:pt>
                <c:pt idx="1700">
                  <c:v>39886</c:v>
                </c:pt>
                <c:pt idx="1701">
                  <c:v>39887</c:v>
                </c:pt>
                <c:pt idx="1702">
                  <c:v>39888</c:v>
                </c:pt>
                <c:pt idx="1703">
                  <c:v>39889</c:v>
                </c:pt>
                <c:pt idx="1704">
                  <c:v>39890</c:v>
                </c:pt>
                <c:pt idx="1705">
                  <c:v>39891</c:v>
                </c:pt>
                <c:pt idx="1706">
                  <c:v>39892</c:v>
                </c:pt>
                <c:pt idx="1707">
                  <c:v>39893</c:v>
                </c:pt>
                <c:pt idx="1708">
                  <c:v>39894</c:v>
                </c:pt>
                <c:pt idx="1709">
                  <c:v>39895</c:v>
                </c:pt>
                <c:pt idx="1710">
                  <c:v>39896</c:v>
                </c:pt>
                <c:pt idx="1711">
                  <c:v>39897</c:v>
                </c:pt>
                <c:pt idx="1712">
                  <c:v>39898</c:v>
                </c:pt>
                <c:pt idx="1713">
                  <c:v>39899</c:v>
                </c:pt>
                <c:pt idx="1714">
                  <c:v>39900</c:v>
                </c:pt>
                <c:pt idx="1715">
                  <c:v>39901</c:v>
                </c:pt>
                <c:pt idx="1716">
                  <c:v>39902</c:v>
                </c:pt>
                <c:pt idx="1717">
                  <c:v>39903</c:v>
                </c:pt>
                <c:pt idx="1718">
                  <c:v>39904</c:v>
                </c:pt>
                <c:pt idx="1719">
                  <c:v>39905</c:v>
                </c:pt>
                <c:pt idx="1720">
                  <c:v>39906</c:v>
                </c:pt>
                <c:pt idx="1721">
                  <c:v>39907</c:v>
                </c:pt>
                <c:pt idx="1722">
                  <c:v>39908</c:v>
                </c:pt>
                <c:pt idx="1723">
                  <c:v>39909</c:v>
                </c:pt>
                <c:pt idx="1724">
                  <c:v>39910</c:v>
                </c:pt>
                <c:pt idx="1725">
                  <c:v>39911</c:v>
                </c:pt>
                <c:pt idx="1726">
                  <c:v>39912</c:v>
                </c:pt>
                <c:pt idx="1727">
                  <c:v>39913</c:v>
                </c:pt>
                <c:pt idx="1728">
                  <c:v>39914</c:v>
                </c:pt>
                <c:pt idx="1729">
                  <c:v>39915</c:v>
                </c:pt>
                <c:pt idx="1730">
                  <c:v>39916</c:v>
                </c:pt>
                <c:pt idx="1731">
                  <c:v>39917</c:v>
                </c:pt>
                <c:pt idx="1732">
                  <c:v>39918</c:v>
                </c:pt>
                <c:pt idx="1733">
                  <c:v>39919</c:v>
                </c:pt>
                <c:pt idx="1734">
                  <c:v>39920</c:v>
                </c:pt>
                <c:pt idx="1735">
                  <c:v>39921</c:v>
                </c:pt>
                <c:pt idx="1736">
                  <c:v>39922</c:v>
                </c:pt>
                <c:pt idx="1737">
                  <c:v>39923</c:v>
                </c:pt>
                <c:pt idx="1738">
                  <c:v>39924</c:v>
                </c:pt>
                <c:pt idx="1739">
                  <c:v>39925</c:v>
                </c:pt>
                <c:pt idx="1740">
                  <c:v>39926</c:v>
                </c:pt>
                <c:pt idx="1741">
                  <c:v>39927</c:v>
                </c:pt>
                <c:pt idx="1742">
                  <c:v>39928</c:v>
                </c:pt>
                <c:pt idx="1743">
                  <c:v>39929</c:v>
                </c:pt>
                <c:pt idx="1744">
                  <c:v>39930</c:v>
                </c:pt>
                <c:pt idx="1745">
                  <c:v>39931</c:v>
                </c:pt>
                <c:pt idx="1746">
                  <c:v>39932</c:v>
                </c:pt>
                <c:pt idx="1747">
                  <c:v>39933</c:v>
                </c:pt>
                <c:pt idx="1748">
                  <c:v>39934</c:v>
                </c:pt>
                <c:pt idx="1749">
                  <c:v>39935</c:v>
                </c:pt>
                <c:pt idx="1750">
                  <c:v>39936</c:v>
                </c:pt>
                <c:pt idx="1751">
                  <c:v>39937</c:v>
                </c:pt>
                <c:pt idx="1752">
                  <c:v>39938</c:v>
                </c:pt>
                <c:pt idx="1753">
                  <c:v>39939</c:v>
                </c:pt>
                <c:pt idx="1754">
                  <c:v>39940</c:v>
                </c:pt>
                <c:pt idx="1755">
                  <c:v>39941</c:v>
                </c:pt>
                <c:pt idx="1756">
                  <c:v>39942</c:v>
                </c:pt>
                <c:pt idx="1757">
                  <c:v>39943</c:v>
                </c:pt>
                <c:pt idx="1758">
                  <c:v>39944</c:v>
                </c:pt>
                <c:pt idx="1759">
                  <c:v>39945</c:v>
                </c:pt>
                <c:pt idx="1760">
                  <c:v>39946</c:v>
                </c:pt>
                <c:pt idx="1761">
                  <c:v>39947</c:v>
                </c:pt>
                <c:pt idx="1762">
                  <c:v>39948</c:v>
                </c:pt>
                <c:pt idx="1763">
                  <c:v>39949</c:v>
                </c:pt>
                <c:pt idx="1764">
                  <c:v>39950</c:v>
                </c:pt>
                <c:pt idx="1765">
                  <c:v>39951</c:v>
                </c:pt>
                <c:pt idx="1766">
                  <c:v>39952</c:v>
                </c:pt>
                <c:pt idx="1767">
                  <c:v>39954</c:v>
                </c:pt>
                <c:pt idx="1768">
                  <c:v>39955</c:v>
                </c:pt>
                <c:pt idx="1769">
                  <c:v>39956</c:v>
                </c:pt>
                <c:pt idx="1770">
                  <c:v>39957</c:v>
                </c:pt>
                <c:pt idx="1771">
                  <c:v>39958</c:v>
                </c:pt>
                <c:pt idx="1772">
                  <c:v>39959</c:v>
                </c:pt>
                <c:pt idx="1773">
                  <c:v>39960</c:v>
                </c:pt>
                <c:pt idx="1774">
                  <c:v>39961</c:v>
                </c:pt>
                <c:pt idx="1775">
                  <c:v>39962</c:v>
                </c:pt>
                <c:pt idx="1776">
                  <c:v>39963</c:v>
                </c:pt>
                <c:pt idx="1777">
                  <c:v>39964</c:v>
                </c:pt>
                <c:pt idx="1778">
                  <c:v>39965</c:v>
                </c:pt>
                <c:pt idx="1779">
                  <c:v>39966</c:v>
                </c:pt>
                <c:pt idx="1780">
                  <c:v>39967</c:v>
                </c:pt>
                <c:pt idx="1781">
                  <c:v>39968</c:v>
                </c:pt>
                <c:pt idx="1782">
                  <c:v>39969</c:v>
                </c:pt>
                <c:pt idx="1783">
                  <c:v>39970</c:v>
                </c:pt>
                <c:pt idx="1784">
                  <c:v>39971</c:v>
                </c:pt>
                <c:pt idx="1785">
                  <c:v>39972</c:v>
                </c:pt>
                <c:pt idx="1786">
                  <c:v>39973</c:v>
                </c:pt>
                <c:pt idx="1787">
                  <c:v>39974</c:v>
                </c:pt>
                <c:pt idx="1788">
                  <c:v>39975</c:v>
                </c:pt>
                <c:pt idx="1789">
                  <c:v>39976</c:v>
                </c:pt>
                <c:pt idx="1790">
                  <c:v>39977</c:v>
                </c:pt>
                <c:pt idx="1791">
                  <c:v>39978</c:v>
                </c:pt>
                <c:pt idx="1792">
                  <c:v>39979</c:v>
                </c:pt>
                <c:pt idx="1793">
                  <c:v>39980</c:v>
                </c:pt>
                <c:pt idx="1794">
                  <c:v>39981</c:v>
                </c:pt>
                <c:pt idx="1795">
                  <c:v>39982</c:v>
                </c:pt>
                <c:pt idx="1796">
                  <c:v>39983</c:v>
                </c:pt>
                <c:pt idx="1797">
                  <c:v>39984</c:v>
                </c:pt>
                <c:pt idx="1798">
                  <c:v>39985</c:v>
                </c:pt>
                <c:pt idx="1799">
                  <c:v>39986</c:v>
                </c:pt>
                <c:pt idx="1800">
                  <c:v>39987</c:v>
                </c:pt>
                <c:pt idx="1801">
                  <c:v>39988</c:v>
                </c:pt>
                <c:pt idx="1802">
                  <c:v>39989</c:v>
                </c:pt>
                <c:pt idx="1803">
                  <c:v>39990</c:v>
                </c:pt>
                <c:pt idx="1804">
                  <c:v>39991</c:v>
                </c:pt>
                <c:pt idx="1805">
                  <c:v>39992</c:v>
                </c:pt>
                <c:pt idx="1806">
                  <c:v>39993</c:v>
                </c:pt>
                <c:pt idx="1807">
                  <c:v>39994</c:v>
                </c:pt>
                <c:pt idx="1808">
                  <c:v>39995</c:v>
                </c:pt>
                <c:pt idx="1809">
                  <c:v>39996</c:v>
                </c:pt>
                <c:pt idx="1810">
                  <c:v>39997</c:v>
                </c:pt>
                <c:pt idx="1811">
                  <c:v>39998</c:v>
                </c:pt>
                <c:pt idx="1812">
                  <c:v>39999</c:v>
                </c:pt>
                <c:pt idx="1813">
                  <c:v>40000</c:v>
                </c:pt>
                <c:pt idx="1814">
                  <c:v>40001</c:v>
                </c:pt>
                <c:pt idx="1815">
                  <c:v>40002</c:v>
                </c:pt>
                <c:pt idx="1816">
                  <c:v>40003</c:v>
                </c:pt>
                <c:pt idx="1817">
                  <c:v>40004</c:v>
                </c:pt>
                <c:pt idx="1818">
                  <c:v>40005</c:v>
                </c:pt>
                <c:pt idx="1819">
                  <c:v>40006</c:v>
                </c:pt>
                <c:pt idx="1820">
                  <c:v>40007</c:v>
                </c:pt>
                <c:pt idx="1821">
                  <c:v>40008</c:v>
                </c:pt>
                <c:pt idx="1822">
                  <c:v>40009</c:v>
                </c:pt>
                <c:pt idx="1823">
                  <c:v>40010</c:v>
                </c:pt>
                <c:pt idx="1824">
                  <c:v>40011</c:v>
                </c:pt>
                <c:pt idx="1825">
                  <c:v>40012</c:v>
                </c:pt>
                <c:pt idx="1826">
                  <c:v>40013</c:v>
                </c:pt>
                <c:pt idx="1827">
                  <c:v>40014</c:v>
                </c:pt>
                <c:pt idx="1828">
                  <c:v>40015</c:v>
                </c:pt>
                <c:pt idx="1829">
                  <c:v>40016</c:v>
                </c:pt>
                <c:pt idx="1830">
                  <c:v>40017</c:v>
                </c:pt>
                <c:pt idx="1831">
                  <c:v>40018</c:v>
                </c:pt>
                <c:pt idx="1832">
                  <c:v>40019</c:v>
                </c:pt>
                <c:pt idx="1833">
                  <c:v>40020</c:v>
                </c:pt>
                <c:pt idx="1834">
                  <c:v>40021</c:v>
                </c:pt>
                <c:pt idx="1835">
                  <c:v>40022</c:v>
                </c:pt>
                <c:pt idx="1836">
                  <c:v>40023</c:v>
                </c:pt>
                <c:pt idx="1837">
                  <c:v>40024</c:v>
                </c:pt>
                <c:pt idx="1838">
                  <c:v>40025</c:v>
                </c:pt>
                <c:pt idx="1839">
                  <c:v>40026</c:v>
                </c:pt>
                <c:pt idx="1840">
                  <c:v>40027</c:v>
                </c:pt>
                <c:pt idx="1841">
                  <c:v>40028</c:v>
                </c:pt>
                <c:pt idx="1842">
                  <c:v>40029</c:v>
                </c:pt>
                <c:pt idx="1843">
                  <c:v>40030</c:v>
                </c:pt>
                <c:pt idx="1844">
                  <c:v>40031</c:v>
                </c:pt>
                <c:pt idx="1845">
                  <c:v>40032</c:v>
                </c:pt>
                <c:pt idx="1846">
                  <c:v>40033</c:v>
                </c:pt>
                <c:pt idx="1847">
                  <c:v>40034</c:v>
                </c:pt>
                <c:pt idx="1848">
                  <c:v>40035</c:v>
                </c:pt>
                <c:pt idx="1849">
                  <c:v>40036</c:v>
                </c:pt>
                <c:pt idx="1850">
                  <c:v>40037</c:v>
                </c:pt>
                <c:pt idx="1851">
                  <c:v>40038</c:v>
                </c:pt>
                <c:pt idx="1852">
                  <c:v>40039</c:v>
                </c:pt>
                <c:pt idx="1853">
                  <c:v>40040</c:v>
                </c:pt>
                <c:pt idx="1854">
                  <c:v>40041</c:v>
                </c:pt>
                <c:pt idx="1855">
                  <c:v>40042</c:v>
                </c:pt>
                <c:pt idx="1856">
                  <c:v>40043</c:v>
                </c:pt>
                <c:pt idx="1857">
                  <c:v>40044</c:v>
                </c:pt>
                <c:pt idx="1858">
                  <c:v>40045</c:v>
                </c:pt>
                <c:pt idx="1859">
                  <c:v>40046</c:v>
                </c:pt>
                <c:pt idx="1860">
                  <c:v>40047</c:v>
                </c:pt>
                <c:pt idx="1861">
                  <c:v>40048</c:v>
                </c:pt>
                <c:pt idx="1862">
                  <c:v>40049</c:v>
                </c:pt>
                <c:pt idx="1863">
                  <c:v>40050</c:v>
                </c:pt>
                <c:pt idx="1864">
                  <c:v>40051</c:v>
                </c:pt>
                <c:pt idx="1865">
                  <c:v>40052</c:v>
                </c:pt>
                <c:pt idx="1866">
                  <c:v>40053</c:v>
                </c:pt>
                <c:pt idx="1867">
                  <c:v>40054</c:v>
                </c:pt>
                <c:pt idx="1868">
                  <c:v>40055</c:v>
                </c:pt>
                <c:pt idx="1869">
                  <c:v>40056</c:v>
                </c:pt>
                <c:pt idx="1870">
                  <c:v>40057</c:v>
                </c:pt>
                <c:pt idx="1871">
                  <c:v>40058</c:v>
                </c:pt>
                <c:pt idx="1872">
                  <c:v>40059</c:v>
                </c:pt>
                <c:pt idx="1873">
                  <c:v>40060</c:v>
                </c:pt>
                <c:pt idx="1874">
                  <c:v>40061</c:v>
                </c:pt>
                <c:pt idx="1875">
                  <c:v>40062</c:v>
                </c:pt>
                <c:pt idx="1876">
                  <c:v>40063</c:v>
                </c:pt>
                <c:pt idx="1877">
                  <c:v>40064</c:v>
                </c:pt>
                <c:pt idx="1878">
                  <c:v>40065</c:v>
                </c:pt>
                <c:pt idx="1879">
                  <c:v>40066</c:v>
                </c:pt>
                <c:pt idx="1880">
                  <c:v>40067</c:v>
                </c:pt>
                <c:pt idx="1881">
                  <c:v>40068</c:v>
                </c:pt>
                <c:pt idx="1882">
                  <c:v>40069</c:v>
                </c:pt>
                <c:pt idx="1883">
                  <c:v>40070</c:v>
                </c:pt>
                <c:pt idx="1884">
                  <c:v>40071</c:v>
                </c:pt>
                <c:pt idx="1885">
                  <c:v>40072</c:v>
                </c:pt>
                <c:pt idx="1886">
                  <c:v>40073</c:v>
                </c:pt>
                <c:pt idx="1887">
                  <c:v>40074</c:v>
                </c:pt>
                <c:pt idx="1888">
                  <c:v>40075</c:v>
                </c:pt>
                <c:pt idx="1889">
                  <c:v>40076</c:v>
                </c:pt>
                <c:pt idx="1890">
                  <c:v>40077</c:v>
                </c:pt>
                <c:pt idx="1891">
                  <c:v>40078</c:v>
                </c:pt>
                <c:pt idx="1892">
                  <c:v>40079</c:v>
                </c:pt>
                <c:pt idx="1893">
                  <c:v>40080</c:v>
                </c:pt>
                <c:pt idx="1894">
                  <c:v>40081</c:v>
                </c:pt>
                <c:pt idx="1895">
                  <c:v>40082</c:v>
                </c:pt>
                <c:pt idx="1896">
                  <c:v>40083</c:v>
                </c:pt>
                <c:pt idx="1897">
                  <c:v>40084</c:v>
                </c:pt>
                <c:pt idx="1898">
                  <c:v>40085</c:v>
                </c:pt>
                <c:pt idx="1899">
                  <c:v>40086</c:v>
                </c:pt>
                <c:pt idx="1900">
                  <c:v>40087</c:v>
                </c:pt>
                <c:pt idx="1901">
                  <c:v>40088</c:v>
                </c:pt>
                <c:pt idx="1902">
                  <c:v>40089</c:v>
                </c:pt>
                <c:pt idx="1903">
                  <c:v>40090</c:v>
                </c:pt>
                <c:pt idx="1904">
                  <c:v>40091</c:v>
                </c:pt>
                <c:pt idx="1905">
                  <c:v>40092</c:v>
                </c:pt>
                <c:pt idx="1906">
                  <c:v>40093</c:v>
                </c:pt>
                <c:pt idx="1907">
                  <c:v>40094</c:v>
                </c:pt>
                <c:pt idx="1908">
                  <c:v>40095</c:v>
                </c:pt>
                <c:pt idx="1909">
                  <c:v>40096</c:v>
                </c:pt>
                <c:pt idx="1910">
                  <c:v>40097</c:v>
                </c:pt>
                <c:pt idx="1911">
                  <c:v>40098</c:v>
                </c:pt>
                <c:pt idx="1912">
                  <c:v>40099</c:v>
                </c:pt>
                <c:pt idx="1913">
                  <c:v>40100</c:v>
                </c:pt>
                <c:pt idx="1914">
                  <c:v>40101</c:v>
                </c:pt>
                <c:pt idx="1915">
                  <c:v>40102</c:v>
                </c:pt>
                <c:pt idx="1916">
                  <c:v>40103</c:v>
                </c:pt>
                <c:pt idx="1917">
                  <c:v>40104</c:v>
                </c:pt>
                <c:pt idx="1918">
                  <c:v>40105</c:v>
                </c:pt>
                <c:pt idx="1919">
                  <c:v>40106</c:v>
                </c:pt>
                <c:pt idx="1920">
                  <c:v>40107</c:v>
                </c:pt>
                <c:pt idx="1921">
                  <c:v>40108</c:v>
                </c:pt>
                <c:pt idx="1922">
                  <c:v>40109</c:v>
                </c:pt>
                <c:pt idx="1923">
                  <c:v>40110</c:v>
                </c:pt>
                <c:pt idx="1924">
                  <c:v>40111</c:v>
                </c:pt>
                <c:pt idx="1925">
                  <c:v>40112</c:v>
                </c:pt>
                <c:pt idx="1926">
                  <c:v>40113</c:v>
                </c:pt>
                <c:pt idx="1927">
                  <c:v>40114</c:v>
                </c:pt>
                <c:pt idx="1928">
                  <c:v>40115</c:v>
                </c:pt>
                <c:pt idx="1929">
                  <c:v>40116</c:v>
                </c:pt>
                <c:pt idx="1930">
                  <c:v>40117</c:v>
                </c:pt>
                <c:pt idx="1931">
                  <c:v>40118</c:v>
                </c:pt>
                <c:pt idx="1932">
                  <c:v>40119</c:v>
                </c:pt>
                <c:pt idx="1933">
                  <c:v>40120</c:v>
                </c:pt>
                <c:pt idx="1934">
                  <c:v>40121</c:v>
                </c:pt>
                <c:pt idx="1935">
                  <c:v>40122</c:v>
                </c:pt>
                <c:pt idx="1936">
                  <c:v>40123</c:v>
                </c:pt>
                <c:pt idx="1937">
                  <c:v>40124</c:v>
                </c:pt>
                <c:pt idx="1938">
                  <c:v>40125</c:v>
                </c:pt>
                <c:pt idx="1939">
                  <c:v>40126</c:v>
                </c:pt>
                <c:pt idx="1940">
                  <c:v>40127</c:v>
                </c:pt>
                <c:pt idx="1941">
                  <c:v>40128</c:v>
                </c:pt>
                <c:pt idx="1942">
                  <c:v>40129</c:v>
                </c:pt>
                <c:pt idx="1943">
                  <c:v>40130</c:v>
                </c:pt>
                <c:pt idx="1944">
                  <c:v>40131</c:v>
                </c:pt>
                <c:pt idx="1945">
                  <c:v>40132</c:v>
                </c:pt>
                <c:pt idx="1946">
                  <c:v>40133</c:v>
                </c:pt>
                <c:pt idx="1947">
                  <c:v>40134</c:v>
                </c:pt>
                <c:pt idx="1948">
                  <c:v>40135</c:v>
                </c:pt>
                <c:pt idx="1949">
                  <c:v>40136</c:v>
                </c:pt>
                <c:pt idx="1950">
                  <c:v>40137</c:v>
                </c:pt>
                <c:pt idx="1951">
                  <c:v>40138</c:v>
                </c:pt>
                <c:pt idx="1952">
                  <c:v>40139</c:v>
                </c:pt>
                <c:pt idx="1953">
                  <c:v>40140</c:v>
                </c:pt>
                <c:pt idx="1954">
                  <c:v>40141</c:v>
                </c:pt>
                <c:pt idx="1955">
                  <c:v>40142</c:v>
                </c:pt>
                <c:pt idx="1956">
                  <c:v>40143</c:v>
                </c:pt>
                <c:pt idx="1957">
                  <c:v>40144</c:v>
                </c:pt>
                <c:pt idx="1958">
                  <c:v>40145</c:v>
                </c:pt>
                <c:pt idx="1959">
                  <c:v>40146</c:v>
                </c:pt>
                <c:pt idx="1960">
                  <c:v>40147</c:v>
                </c:pt>
                <c:pt idx="1961">
                  <c:v>40148</c:v>
                </c:pt>
                <c:pt idx="1962">
                  <c:v>40149</c:v>
                </c:pt>
                <c:pt idx="1963">
                  <c:v>40150</c:v>
                </c:pt>
                <c:pt idx="1964">
                  <c:v>40151</c:v>
                </c:pt>
                <c:pt idx="1965">
                  <c:v>40152</c:v>
                </c:pt>
                <c:pt idx="1966">
                  <c:v>40153</c:v>
                </c:pt>
                <c:pt idx="1967">
                  <c:v>40154</c:v>
                </c:pt>
                <c:pt idx="1968">
                  <c:v>40155</c:v>
                </c:pt>
                <c:pt idx="1969">
                  <c:v>40156</c:v>
                </c:pt>
                <c:pt idx="1970">
                  <c:v>40157</c:v>
                </c:pt>
                <c:pt idx="1971">
                  <c:v>40158</c:v>
                </c:pt>
                <c:pt idx="1972">
                  <c:v>40159</c:v>
                </c:pt>
                <c:pt idx="1973">
                  <c:v>40160</c:v>
                </c:pt>
                <c:pt idx="1974">
                  <c:v>40161</c:v>
                </c:pt>
                <c:pt idx="1975">
                  <c:v>40162</c:v>
                </c:pt>
                <c:pt idx="1976">
                  <c:v>40163</c:v>
                </c:pt>
                <c:pt idx="1977">
                  <c:v>40164</c:v>
                </c:pt>
                <c:pt idx="1978">
                  <c:v>40165</c:v>
                </c:pt>
                <c:pt idx="1979">
                  <c:v>40166</c:v>
                </c:pt>
                <c:pt idx="1980">
                  <c:v>40167</c:v>
                </c:pt>
                <c:pt idx="1981">
                  <c:v>40168</c:v>
                </c:pt>
                <c:pt idx="1982">
                  <c:v>40169</c:v>
                </c:pt>
                <c:pt idx="1983">
                  <c:v>40170</c:v>
                </c:pt>
                <c:pt idx="1984">
                  <c:v>40171</c:v>
                </c:pt>
                <c:pt idx="1985">
                  <c:v>40172</c:v>
                </c:pt>
                <c:pt idx="1986">
                  <c:v>40173</c:v>
                </c:pt>
                <c:pt idx="1987">
                  <c:v>40174</c:v>
                </c:pt>
                <c:pt idx="1988">
                  <c:v>40175</c:v>
                </c:pt>
                <c:pt idx="1989">
                  <c:v>40176</c:v>
                </c:pt>
                <c:pt idx="1990">
                  <c:v>40177</c:v>
                </c:pt>
                <c:pt idx="1991">
                  <c:v>40178</c:v>
                </c:pt>
                <c:pt idx="1992">
                  <c:v>40179</c:v>
                </c:pt>
                <c:pt idx="1993">
                  <c:v>40180</c:v>
                </c:pt>
                <c:pt idx="1994">
                  <c:v>40181</c:v>
                </c:pt>
                <c:pt idx="1995">
                  <c:v>40182</c:v>
                </c:pt>
                <c:pt idx="1996">
                  <c:v>40183</c:v>
                </c:pt>
                <c:pt idx="1997">
                  <c:v>40184</c:v>
                </c:pt>
                <c:pt idx="1998">
                  <c:v>40185</c:v>
                </c:pt>
                <c:pt idx="1999">
                  <c:v>40186</c:v>
                </c:pt>
                <c:pt idx="2000">
                  <c:v>40187</c:v>
                </c:pt>
                <c:pt idx="2001">
                  <c:v>40188</c:v>
                </c:pt>
                <c:pt idx="2002">
                  <c:v>40189</c:v>
                </c:pt>
                <c:pt idx="2003">
                  <c:v>40190</c:v>
                </c:pt>
                <c:pt idx="2004">
                  <c:v>40191</c:v>
                </c:pt>
                <c:pt idx="2005">
                  <c:v>40192</c:v>
                </c:pt>
                <c:pt idx="2006">
                  <c:v>40193</c:v>
                </c:pt>
                <c:pt idx="2007">
                  <c:v>40194</c:v>
                </c:pt>
                <c:pt idx="2008">
                  <c:v>40195</c:v>
                </c:pt>
                <c:pt idx="2009">
                  <c:v>40196</c:v>
                </c:pt>
                <c:pt idx="2010">
                  <c:v>40197</c:v>
                </c:pt>
                <c:pt idx="2011">
                  <c:v>40198</c:v>
                </c:pt>
                <c:pt idx="2012">
                  <c:v>40199</c:v>
                </c:pt>
                <c:pt idx="2013">
                  <c:v>40200</c:v>
                </c:pt>
                <c:pt idx="2014">
                  <c:v>40201</c:v>
                </c:pt>
                <c:pt idx="2015">
                  <c:v>40202</c:v>
                </c:pt>
                <c:pt idx="2016">
                  <c:v>40203</c:v>
                </c:pt>
                <c:pt idx="2017">
                  <c:v>40204</c:v>
                </c:pt>
                <c:pt idx="2018">
                  <c:v>40205</c:v>
                </c:pt>
                <c:pt idx="2019">
                  <c:v>40206</c:v>
                </c:pt>
                <c:pt idx="2020">
                  <c:v>40207</c:v>
                </c:pt>
                <c:pt idx="2021">
                  <c:v>40208</c:v>
                </c:pt>
                <c:pt idx="2022">
                  <c:v>40209</c:v>
                </c:pt>
                <c:pt idx="2023">
                  <c:v>40210</c:v>
                </c:pt>
                <c:pt idx="2024">
                  <c:v>40211</c:v>
                </c:pt>
                <c:pt idx="2025">
                  <c:v>40212</c:v>
                </c:pt>
                <c:pt idx="2026">
                  <c:v>40213</c:v>
                </c:pt>
                <c:pt idx="2027">
                  <c:v>40214</c:v>
                </c:pt>
                <c:pt idx="2028">
                  <c:v>40215</c:v>
                </c:pt>
                <c:pt idx="2029">
                  <c:v>40216</c:v>
                </c:pt>
                <c:pt idx="2030">
                  <c:v>40217</c:v>
                </c:pt>
                <c:pt idx="2031">
                  <c:v>40218</c:v>
                </c:pt>
                <c:pt idx="2032">
                  <c:v>40219</c:v>
                </c:pt>
                <c:pt idx="2033">
                  <c:v>40220</c:v>
                </c:pt>
                <c:pt idx="2034">
                  <c:v>40221</c:v>
                </c:pt>
                <c:pt idx="2035">
                  <c:v>40222</c:v>
                </c:pt>
                <c:pt idx="2036">
                  <c:v>40223</c:v>
                </c:pt>
                <c:pt idx="2037">
                  <c:v>40224</c:v>
                </c:pt>
                <c:pt idx="2038">
                  <c:v>40225</c:v>
                </c:pt>
                <c:pt idx="2039">
                  <c:v>40226</c:v>
                </c:pt>
                <c:pt idx="2040">
                  <c:v>40227</c:v>
                </c:pt>
                <c:pt idx="2041">
                  <c:v>40228</c:v>
                </c:pt>
                <c:pt idx="2042">
                  <c:v>40229</c:v>
                </c:pt>
                <c:pt idx="2043">
                  <c:v>40230</c:v>
                </c:pt>
                <c:pt idx="2044">
                  <c:v>40231</c:v>
                </c:pt>
                <c:pt idx="2045">
                  <c:v>40232</c:v>
                </c:pt>
                <c:pt idx="2046">
                  <c:v>40233</c:v>
                </c:pt>
                <c:pt idx="2047">
                  <c:v>40234</c:v>
                </c:pt>
                <c:pt idx="2048">
                  <c:v>40235</c:v>
                </c:pt>
                <c:pt idx="2049">
                  <c:v>40236</c:v>
                </c:pt>
                <c:pt idx="2050">
                  <c:v>40237</c:v>
                </c:pt>
                <c:pt idx="2051">
                  <c:v>40238</c:v>
                </c:pt>
                <c:pt idx="2052">
                  <c:v>40239</c:v>
                </c:pt>
                <c:pt idx="2053">
                  <c:v>40240</c:v>
                </c:pt>
                <c:pt idx="2054">
                  <c:v>40241</c:v>
                </c:pt>
                <c:pt idx="2055">
                  <c:v>40242</c:v>
                </c:pt>
                <c:pt idx="2056">
                  <c:v>40243</c:v>
                </c:pt>
                <c:pt idx="2057">
                  <c:v>40244</c:v>
                </c:pt>
                <c:pt idx="2058">
                  <c:v>40245</c:v>
                </c:pt>
                <c:pt idx="2059">
                  <c:v>40246</c:v>
                </c:pt>
                <c:pt idx="2060">
                  <c:v>40247</c:v>
                </c:pt>
                <c:pt idx="2061">
                  <c:v>40248</c:v>
                </c:pt>
                <c:pt idx="2062">
                  <c:v>40249</c:v>
                </c:pt>
                <c:pt idx="2063">
                  <c:v>40250</c:v>
                </c:pt>
                <c:pt idx="2064">
                  <c:v>40251</c:v>
                </c:pt>
                <c:pt idx="2065">
                  <c:v>40252</c:v>
                </c:pt>
                <c:pt idx="2066">
                  <c:v>40253</c:v>
                </c:pt>
                <c:pt idx="2067">
                  <c:v>40254</c:v>
                </c:pt>
                <c:pt idx="2068">
                  <c:v>40255</c:v>
                </c:pt>
                <c:pt idx="2069">
                  <c:v>40256</c:v>
                </c:pt>
                <c:pt idx="2070">
                  <c:v>40257</c:v>
                </c:pt>
                <c:pt idx="2071">
                  <c:v>40258</c:v>
                </c:pt>
                <c:pt idx="2072">
                  <c:v>40259</c:v>
                </c:pt>
                <c:pt idx="2073">
                  <c:v>40260</c:v>
                </c:pt>
                <c:pt idx="2074">
                  <c:v>40261</c:v>
                </c:pt>
                <c:pt idx="2075">
                  <c:v>40262</c:v>
                </c:pt>
                <c:pt idx="2076">
                  <c:v>40263</c:v>
                </c:pt>
                <c:pt idx="2077">
                  <c:v>40264</c:v>
                </c:pt>
                <c:pt idx="2078">
                  <c:v>40265</c:v>
                </c:pt>
                <c:pt idx="2079">
                  <c:v>40266</c:v>
                </c:pt>
                <c:pt idx="2080">
                  <c:v>40267</c:v>
                </c:pt>
                <c:pt idx="2081">
                  <c:v>40268</c:v>
                </c:pt>
                <c:pt idx="2082">
                  <c:v>40269</c:v>
                </c:pt>
                <c:pt idx="2083">
                  <c:v>40270</c:v>
                </c:pt>
                <c:pt idx="2084">
                  <c:v>40271</c:v>
                </c:pt>
                <c:pt idx="2085">
                  <c:v>40272</c:v>
                </c:pt>
                <c:pt idx="2086">
                  <c:v>40273</c:v>
                </c:pt>
                <c:pt idx="2087">
                  <c:v>40274</c:v>
                </c:pt>
                <c:pt idx="2088">
                  <c:v>40275</c:v>
                </c:pt>
                <c:pt idx="2089">
                  <c:v>40276</c:v>
                </c:pt>
                <c:pt idx="2090">
                  <c:v>40277</c:v>
                </c:pt>
                <c:pt idx="2091">
                  <c:v>40278</c:v>
                </c:pt>
                <c:pt idx="2092">
                  <c:v>40279</c:v>
                </c:pt>
                <c:pt idx="2093">
                  <c:v>40280</c:v>
                </c:pt>
                <c:pt idx="2094">
                  <c:v>40281</c:v>
                </c:pt>
                <c:pt idx="2095">
                  <c:v>40282</c:v>
                </c:pt>
                <c:pt idx="2096">
                  <c:v>40283</c:v>
                </c:pt>
                <c:pt idx="2097">
                  <c:v>40284</c:v>
                </c:pt>
                <c:pt idx="2098">
                  <c:v>40285</c:v>
                </c:pt>
                <c:pt idx="2099">
                  <c:v>40286</c:v>
                </c:pt>
                <c:pt idx="2100">
                  <c:v>40287</c:v>
                </c:pt>
                <c:pt idx="2101">
                  <c:v>40288</c:v>
                </c:pt>
                <c:pt idx="2102">
                  <c:v>40289</c:v>
                </c:pt>
                <c:pt idx="2103">
                  <c:v>40290</c:v>
                </c:pt>
                <c:pt idx="2104">
                  <c:v>40291</c:v>
                </c:pt>
                <c:pt idx="2105">
                  <c:v>40292</c:v>
                </c:pt>
                <c:pt idx="2106">
                  <c:v>40293</c:v>
                </c:pt>
                <c:pt idx="2107">
                  <c:v>40294</c:v>
                </c:pt>
                <c:pt idx="2108">
                  <c:v>40295</c:v>
                </c:pt>
                <c:pt idx="2109">
                  <c:v>40296</c:v>
                </c:pt>
                <c:pt idx="2110">
                  <c:v>40297</c:v>
                </c:pt>
                <c:pt idx="2111">
                  <c:v>40298</c:v>
                </c:pt>
                <c:pt idx="2112">
                  <c:v>40299</c:v>
                </c:pt>
                <c:pt idx="2113">
                  <c:v>40300</c:v>
                </c:pt>
                <c:pt idx="2114">
                  <c:v>40301</c:v>
                </c:pt>
                <c:pt idx="2115">
                  <c:v>40302</c:v>
                </c:pt>
                <c:pt idx="2116">
                  <c:v>40303</c:v>
                </c:pt>
                <c:pt idx="2117">
                  <c:v>40304</c:v>
                </c:pt>
                <c:pt idx="2118">
                  <c:v>40305</c:v>
                </c:pt>
                <c:pt idx="2119">
                  <c:v>40306</c:v>
                </c:pt>
                <c:pt idx="2120">
                  <c:v>40307</c:v>
                </c:pt>
                <c:pt idx="2121">
                  <c:v>40308</c:v>
                </c:pt>
                <c:pt idx="2122">
                  <c:v>40309</c:v>
                </c:pt>
                <c:pt idx="2123">
                  <c:v>40310</c:v>
                </c:pt>
                <c:pt idx="2124">
                  <c:v>40311</c:v>
                </c:pt>
                <c:pt idx="2125">
                  <c:v>40312</c:v>
                </c:pt>
                <c:pt idx="2126">
                  <c:v>40313</c:v>
                </c:pt>
                <c:pt idx="2127">
                  <c:v>40314</c:v>
                </c:pt>
                <c:pt idx="2128">
                  <c:v>40315</c:v>
                </c:pt>
                <c:pt idx="2129">
                  <c:v>40316</c:v>
                </c:pt>
                <c:pt idx="2130">
                  <c:v>40317</c:v>
                </c:pt>
                <c:pt idx="2131">
                  <c:v>40318</c:v>
                </c:pt>
                <c:pt idx="2132">
                  <c:v>40319</c:v>
                </c:pt>
                <c:pt idx="2133">
                  <c:v>40320</c:v>
                </c:pt>
                <c:pt idx="2134">
                  <c:v>40321</c:v>
                </c:pt>
                <c:pt idx="2135">
                  <c:v>40322</c:v>
                </c:pt>
                <c:pt idx="2136">
                  <c:v>40323</c:v>
                </c:pt>
                <c:pt idx="2137">
                  <c:v>40324</c:v>
                </c:pt>
                <c:pt idx="2138">
                  <c:v>40325</c:v>
                </c:pt>
                <c:pt idx="2139">
                  <c:v>40326</c:v>
                </c:pt>
                <c:pt idx="2140">
                  <c:v>40327</c:v>
                </c:pt>
                <c:pt idx="2141">
                  <c:v>40328</c:v>
                </c:pt>
                <c:pt idx="2142">
                  <c:v>40329</c:v>
                </c:pt>
                <c:pt idx="2143">
                  <c:v>40330</c:v>
                </c:pt>
                <c:pt idx="2144">
                  <c:v>40331</c:v>
                </c:pt>
                <c:pt idx="2145">
                  <c:v>40332</c:v>
                </c:pt>
                <c:pt idx="2146">
                  <c:v>40333</c:v>
                </c:pt>
                <c:pt idx="2147">
                  <c:v>40334</c:v>
                </c:pt>
                <c:pt idx="2148">
                  <c:v>40335</c:v>
                </c:pt>
                <c:pt idx="2149">
                  <c:v>40336</c:v>
                </c:pt>
                <c:pt idx="2150">
                  <c:v>40337</c:v>
                </c:pt>
                <c:pt idx="2151">
                  <c:v>40338</c:v>
                </c:pt>
                <c:pt idx="2152">
                  <c:v>40339</c:v>
                </c:pt>
                <c:pt idx="2153">
                  <c:v>40340</c:v>
                </c:pt>
                <c:pt idx="2154">
                  <c:v>40341</c:v>
                </c:pt>
                <c:pt idx="2155">
                  <c:v>40342</c:v>
                </c:pt>
                <c:pt idx="2156">
                  <c:v>40343</c:v>
                </c:pt>
                <c:pt idx="2157">
                  <c:v>40344</c:v>
                </c:pt>
                <c:pt idx="2158">
                  <c:v>40345</c:v>
                </c:pt>
                <c:pt idx="2159">
                  <c:v>40346</c:v>
                </c:pt>
                <c:pt idx="2160">
                  <c:v>40347</c:v>
                </c:pt>
                <c:pt idx="2161">
                  <c:v>40348</c:v>
                </c:pt>
                <c:pt idx="2162">
                  <c:v>40349</c:v>
                </c:pt>
                <c:pt idx="2163">
                  <c:v>40350</c:v>
                </c:pt>
                <c:pt idx="2164">
                  <c:v>40351</c:v>
                </c:pt>
                <c:pt idx="2165">
                  <c:v>40352</c:v>
                </c:pt>
                <c:pt idx="2166">
                  <c:v>40353</c:v>
                </c:pt>
                <c:pt idx="2167">
                  <c:v>40354</c:v>
                </c:pt>
                <c:pt idx="2168">
                  <c:v>40355</c:v>
                </c:pt>
                <c:pt idx="2169">
                  <c:v>40356</c:v>
                </c:pt>
                <c:pt idx="2170">
                  <c:v>40357</c:v>
                </c:pt>
                <c:pt idx="2171">
                  <c:v>40358</c:v>
                </c:pt>
                <c:pt idx="2172">
                  <c:v>40359</c:v>
                </c:pt>
                <c:pt idx="2173">
                  <c:v>40360</c:v>
                </c:pt>
                <c:pt idx="2174">
                  <c:v>40361</c:v>
                </c:pt>
                <c:pt idx="2175">
                  <c:v>40362</c:v>
                </c:pt>
                <c:pt idx="2176">
                  <c:v>40363</c:v>
                </c:pt>
                <c:pt idx="2177">
                  <c:v>40364</c:v>
                </c:pt>
                <c:pt idx="2178">
                  <c:v>40365</c:v>
                </c:pt>
                <c:pt idx="2179">
                  <c:v>40366</c:v>
                </c:pt>
                <c:pt idx="2180">
                  <c:v>40367</c:v>
                </c:pt>
                <c:pt idx="2181">
                  <c:v>40368</c:v>
                </c:pt>
                <c:pt idx="2182">
                  <c:v>40369</c:v>
                </c:pt>
                <c:pt idx="2183">
                  <c:v>40370</c:v>
                </c:pt>
                <c:pt idx="2184">
                  <c:v>40371</c:v>
                </c:pt>
                <c:pt idx="2185">
                  <c:v>40372</c:v>
                </c:pt>
                <c:pt idx="2186">
                  <c:v>40373</c:v>
                </c:pt>
                <c:pt idx="2187">
                  <c:v>40374</c:v>
                </c:pt>
                <c:pt idx="2188">
                  <c:v>40375</c:v>
                </c:pt>
                <c:pt idx="2189">
                  <c:v>40376</c:v>
                </c:pt>
                <c:pt idx="2190">
                  <c:v>40377</c:v>
                </c:pt>
                <c:pt idx="2191">
                  <c:v>40378</c:v>
                </c:pt>
                <c:pt idx="2192">
                  <c:v>40379</c:v>
                </c:pt>
                <c:pt idx="2193">
                  <c:v>40380</c:v>
                </c:pt>
                <c:pt idx="2194">
                  <c:v>40381</c:v>
                </c:pt>
                <c:pt idx="2195">
                  <c:v>40382</c:v>
                </c:pt>
                <c:pt idx="2196">
                  <c:v>40383</c:v>
                </c:pt>
                <c:pt idx="2197">
                  <c:v>40384</c:v>
                </c:pt>
                <c:pt idx="2198">
                  <c:v>40385</c:v>
                </c:pt>
                <c:pt idx="2199">
                  <c:v>40386</c:v>
                </c:pt>
                <c:pt idx="2200">
                  <c:v>40387</c:v>
                </c:pt>
                <c:pt idx="2201">
                  <c:v>40388</c:v>
                </c:pt>
                <c:pt idx="2202">
                  <c:v>40389</c:v>
                </c:pt>
                <c:pt idx="2203">
                  <c:v>40390</c:v>
                </c:pt>
                <c:pt idx="2204">
                  <c:v>40391</c:v>
                </c:pt>
                <c:pt idx="2205">
                  <c:v>40392</c:v>
                </c:pt>
                <c:pt idx="2206">
                  <c:v>40393</c:v>
                </c:pt>
                <c:pt idx="2207">
                  <c:v>40394</c:v>
                </c:pt>
                <c:pt idx="2208">
                  <c:v>40395</c:v>
                </c:pt>
                <c:pt idx="2209">
                  <c:v>40396</c:v>
                </c:pt>
                <c:pt idx="2210">
                  <c:v>40397</c:v>
                </c:pt>
                <c:pt idx="2211">
                  <c:v>40398</c:v>
                </c:pt>
                <c:pt idx="2212">
                  <c:v>40399</c:v>
                </c:pt>
                <c:pt idx="2213">
                  <c:v>40400</c:v>
                </c:pt>
                <c:pt idx="2214">
                  <c:v>40401</c:v>
                </c:pt>
                <c:pt idx="2215">
                  <c:v>40402</c:v>
                </c:pt>
                <c:pt idx="2216">
                  <c:v>40403</c:v>
                </c:pt>
                <c:pt idx="2217">
                  <c:v>40404</c:v>
                </c:pt>
                <c:pt idx="2218">
                  <c:v>40405</c:v>
                </c:pt>
                <c:pt idx="2219">
                  <c:v>40406</c:v>
                </c:pt>
                <c:pt idx="2220">
                  <c:v>40407</c:v>
                </c:pt>
                <c:pt idx="2221">
                  <c:v>40408</c:v>
                </c:pt>
                <c:pt idx="2222">
                  <c:v>40409</c:v>
                </c:pt>
                <c:pt idx="2223">
                  <c:v>40410</c:v>
                </c:pt>
                <c:pt idx="2224">
                  <c:v>40411</c:v>
                </c:pt>
                <c:pt idx="2225">
                  <c:v>40412</c:v>
                </c:pt>
                <c:pt idx="2226">
                  <c:v>40413</c:v>
                </c:pt>
                <c:pt idx="2227">
                  <c:v>40414</c:v>
                </c:pt>
                <c:pt idx="2228">
                  <c:v>40415</c:v>
                </c:pt>
                <c:pt idx="2229">
                  <c:v>40416</c:v>
                </c:pt>
                <c:pt idx="2230">
                  <c:v>40417</c:v>
                </c:pt>
                <c:pt idx="2231">
                  <c:v>40418</c:v>
                </c:pt>
                <c:pt idx="2232">
                  <c:v>40419</c:v>
                </c:pt>
                <c:pt idx="2233">
                  <c:v>40420</c:v>
                </c:pt>
                <c:pt idx="2234">
                  <c:v>40421</c:v>
                </c:pt>
                <c:pt idx="2235">
                  <c:v>40422</c:v>
                </c:pt>
                <c:pt idx="2236">
                  <c:v>40423</c:v>
                </c:pt>
                <c:pt idx="2237">
                  <c:v>40424</c:v>
                </c:pt>
                <c:pt idx="2238">
                  <c:v>40425</c:v>
                </c:pt>
                <c:pt idx="2239">
                  <c:v>40426</c:v>
                </c:pt>
                <c:pt idx="2240">
                  <c:v>40427</c:v>
                </c:pt>
                <c:pt idx="2241">
                  <c:v>40428</c:v>
                </c:pt>
                <c:pt idx="2242">
                  <c:v>40429</c:v>
                </c:pt>
                <c:pt idx="2243">
                  <c:v>40430</c:v>
                </c:pt>
                <c:pt idx="2244">
                  <c:v>40431</c:v>
                </c:pt>
                <c:pt idx="2245">
                  <c:v>40432</c:v>
                </c:pt>
                <c:pt idx="2246">
                  <c:v>40433</c:v>
                </c:pt>
                <c:pt idx="2247">
                  <c:v>40434</c:v>
                </c:pt>
                <c:pt idx="2248">
                  <c:v>40435</c:v>
                </c:pt>
                <c:pt idx="2249">
                  <c:v>40436</c:v>
                </c:pt>
                <c:pt idx="2250">
                  <c:v>40437</c:v>
                </c:pt>
                <c:pt idx="2251">
                  <c:v>40438</c:v>
                </c:pt>
                <c:pt idx="2252">
                  <c:v>40439</c:v>
                </c:pt>
                <c:pt idx="2253">
                  <c:v>40440</c:v>
                </c:pt>
                <c:pt idx="2254">
                  <c:v>40441</c:v>
                </c:pt>
                <c:pt idx="2255">
                  <c:v>40442</c:v>
                </c:pt>
                <c:pt idx="2256">
                  <c:v>40443</c:v>
                </c:pt>
                <c:pt idx="2257">
                  <c:v>40444</c:v>
                </c:pt>
                <c:pt idx="2258">
                  <c:v>40445</c:v>
                </c:pt>
                <c:pt idx="2259">
                  <c:v>40446</c:v>
                </c:pt>
                <c:pt idx="2260">
                  <c:v>40447</c:v>
                </c:pt>
                <c:pt idx="2261">
                  <c:v>40448</c:v>
                </c:pt>
                <c:pt idx="2262">
                  <c:v>40449</c:v>
                </c:pt>
                <c:pt idx="2263">
                  <c:v>40450</c:v>
                </c:pt>
                <c:pt idx="2264">
                  <c:v>40451</c:v>
                </c:pt>
                <c:pt idx="2265">
                  <c:v>40452</c:v>
                </c:pt>
                <c:pt idx="2266">
                  <c:v>40453</c:v>
                </c:pt>
                <c:pt idx="2267">
                  <c:v>40454</c:v>
                </c:pt>
                <c:pt idx="2268">
                  <c:v>40455</c:v>
                </c:pt>
                <c:pt idx="2269">
                  <c:v>40456</c:v>
                </c:pt>
                <c:pt idx="2270">
                  <c:v>40457</c:v>
                </c:pt>
                <c:pt idx="2271">
                  <c:v>40458</c:v>
                </c:pt>
                <c:pt idx="2272">
                  <c:v>40459</c:v>
                </c:pt>
                <c:pt idx="2273">
                  <c:v>40460</c:v>
                </c:pt>
                <c:pt idx="2274">
                  <c:v>40461</c:v>
                </c:pt>
                <c:pt idx="2275">
                  <c:v>40462</c:v>
                </c:pt>
                <c:pt idx="2276">
                  <c:v>40463</c:v>
                </c:pt>
                <c:pt idx="2277">
                  <c:v>40464</c:v>
                </c:pt>
                <c:pt idx="2278">
                  <c:v>40465</c:v>
                </c:pt>
                <c:pt idx="2279">
                  <c:v>40466</c:v>
                </c:pt>
                <c:pt idx="2280">
                  <c:v>40467</c:v>
                </c:pt>
                <c:pt idx="2281">
                  <c:v>40468</c:v>
                </c:pt>
                <c:pt idx="2282">
                  <c:v>40469</c:v>
                </c:pt>
                <c:pt idx="2283">
                  <c:v>40470</c:v>
                </c:pt>
                <c:pt idx="2284">
                  <c:v>40471</c:v>
                </c:pt>
                <c:pt idx="2285">
                  <c:v>40472</c:v>
                </c:pt>
                <c:pt idx="2286">
                  <c:v>40473</c:v>
                </c:pt>
                <c:pt idx="2287">
                  <c:v>40474</c:v>
                </c:pt>
                <c:pt idx="2288">
                  <c:v>40475</c:v>
                </c:pt>
                <c:pt idx="2289">
                  <c:v>40476</c:v>
                </c:pt>
                <c:pt idx="2290">
                  <c:v>40477</c:v>
                </c:pt>
                <c:pt idx="2291">
                  <c:v>40478</c:v>
                </c:pt>
                <c:pt idx="2292">
                  <c:v>40479</c:v>
                </c:pt>
                <c:pt idx="2293">
                  <c:v>40480</c:v>
                </c:pt>
                <c:pt idx="2294">
                  <c:v>40481</c:v>
                </c:pt>
                <c:pt idx="2295">
                  <c:v>40482</c:v>
                </c:pt>
                <c:pt idx="2296">
                  <c:v>40483</c:v>
                </c:pt>
                <c:pt idx="2297">
                  <c:v>40484</c:v>
                </c:pt>
                <c:pt idx="2298">
                  <c:v>40485</c:v>
                </c:pt>
                <c:pt idx="2299">
                  <c:v>40486</c:v>
                </c:pt>
                <c:pt idx="2300">
                  <c:v>40487</c:v>
                </c:pt>
                <c:pt idx="2301">
                  <c:v>40488</c:v>
                </c:pt>
                <c:pt idx="2302">
                  <c:v>40489</c:v>
                </c:pt>
                <c:pt idx="2303">
                  <c:v>40490</c:v>
                </c:pt>
                <c:pt idx="2304">
                  <c:v>40491</c:v>
                </c:pt>
                <c:pt idx="2305">
                  <c:v>40492</c:v>
                </c:pt>
                <c:pt idx="2306">
                  <c:v>40493</c:v>
                </c:pt>
                <c:pt idx="2307">
                  <c:v>40494</c:v>
                </c:pt>
                <c:pt idx="2308">
                  <c:v>40495</c:v>
                </c:pt>
                <c:pt idx="2309">
                  <c:v>40496</c:v>
                </c:pt>
                <c:pt idx="2310">
                  <c:v>40497</c:v>
                </c:pt>
                <c:pt idx="2311">
                  <c:v>40498</c:v>
                </c:pt>
                <c:pt idx="2312">
                  <c:v>40499</c:v>
                </c:pt>
                <c:pt idx="2313">
                  <c:v>40500</c:v>
                </c:pt>
                <c:pt idx="2314">
                  <c:v>40501</c:v>
                </c:pt>
                <c:pt idx="2315">
                  <c:v>40502</c:v>
                </c:pt>
                <c:pt idx="2316">
                  <c:v>40503</c:v>
                </c:pt>
                <c:pt idx="2317">
                  <c:v>40504</c:v>
                </c:pt>
                <c:pt idx="2318">
                  <c:v>40505</c:v>
                </c:pt>
                <c:pt idx="2319">
                  <c:v>40506</c:v>
                </c:pt>
                <c:pt idx="2320">
                  <c:v>40507</c:v>
                </c:pt>
                <c:pt idx="2321">
                  <c:v>40508</c:v>
                </c:pt>
                <c:pt idx="2322">
                  <c:v>40509</c:v>
                </c:pt>
                <c:pt idx="2323">
                  <c:v>40510</c:v>
                </c:pt>
                <c:pt idx="2324">
                  <c:v>40511</c:v>
                </c:pt>
                <c:pt idx="2325">
                  <c:v>40512</c:v>
                </c:pt>
                <c:pt idx="2326">
                  <c:v>40513</c:v>
                </c:pt>
                <c:pt idx="2327">
                  <c:v>40514</c:v>
                </c:pt>
                <c:pt idx="2328">
                  <c:v>40515</c:v>
                </c:pt>
                <c:pt idx="2329">
                  <c:v>40516</c:v>
                </c:pt>
                <c:pt idx="2330">
                  <c:v>40517</c:v>
                </c:pt>
                <c:pt idx="2331">
                  <c:v>40518</c:v>
                </c:pt>
                <c:pt idx="2332">
                  <c:v>40519</c:v>
                </c:pt>
                <c:pt idx="2333">
                  <c:v>40520</c:v>
                </c:pt>
                <c:pt idx="2334">
                  <c:v>40521</c:v>
                </c:pt>
                <c:pt idx="2335">
                  <c:v>40522</c:v>
                </c:pt>
                <c:pt idx="2336">
                  <c:v>40523</c:v>
                </c:pt>
                <c:pt idx="2337">
                  <c:v>40524</c:v>
                </c:pt>
                <c:pt idx="2338">
                  <c:v>40525</c:v>
                </c:pt>
                <c:pt idx="2339">
                  <c:v>40526</c:v>
                </c:pt>
                <c:pt idx="2340">
                  <c:v>40527</c:v>
                </c:pt>
                <c:pt idx="2341">
                  <c:v>40528</c:v>
                </c:pt>
                <c:pt idx="2342">
                  <c:v>40529</c:v>
                </c:pt>
                <c:pt idx="2343">
                  <c:v>40530</c:v>
                </c:pt>
                <c:pt idx="2344">
                  <c:v>40531</c:v>
                </c:pt>
                <c:pt idx="2345">
                  <c:v>40532</c:v>
                </c:pt>
                <c:pt idx="2346">
                  <c:v>40533</c:v>
                </c:pt>
                <c:pt idx="2347">
                  <c:v>40534</c:v>
                </c:pt>
                <c:pt idx="2348">
                  <c:v>40535</c:v>
                </c:pt>
                <c:pt idx="2349">
                  <c:v>40536</c:v>
                </c:pt>
                <c:pt idx="2350">
                  <c:v>40537</c:v>
                </c:pt>
                <c:pt idx="2351">
                  <c:v>40538</c:v>
                </c:pt>
                <c:pt idx="2352">
                  <c:v>40539</c:v>
                </c:pt>
                <c:pt idx="2353">
                  <c:v>40540</c:v>
                </c:pt>
                <c:pt idx="2354">
                  <c:v>40541</c:v>
                </c:pt>
                <c:pt idx="2355">
                  <c:v>40542</c:v>
                </c:pt>
                <c:pt idx="2356">
                  <c:v>40543</c:v>
                </c:pt>
                <c:pt idx="2357">
                  <c:v>40544</c:v>
                </c:pt>
                <c:pt idx="2358">
                  <c:v>40545</c:v>
                </c:pt>
                <c:pt idx="2359">
                  <c:v>40546</c:v>
                </c:pt>
                <c:pt idx="2360">
                  <c:v>40547</c:v>
                </c:pt>
                <c:pt idx="2361">
                  <c:v>40548</c:v>
                </c:pt>
                <c:pt idx="2362">
                  <c:v>40549</c:v>
                </c:pt>
                <c:pt idx="2363">
                  <c:v>40550</c:v>
                </c:pt>
                <c:pt idx="2364">
                  <c:v>40551</c:v>
                </c:pt>
                <c:pt idx="2365">
                  <c:v>40552</c:v>
                </c:pt>
                <c:pt idx="2366">
                  <c:v>40553</c:v>
                </c:pt>
                <c:pt idx="2367">
                  <c:v>40554</c:v>
                </c:pt>
                <c:pt idx="2368">
                  <c:v>40555</c:v>
                </c:pt>
                <c:pt idx="2369">
                  <c:v>40556</c:v>
                </c:pt>
                <c:pt idx="2370">
                  <c:v>40557</c:v>
                </c:pt>
                <c:pt idx="2371">
                  <c:v>40558</c:v>
                </c:pt>
                <c:pt idx="2372">
                  <c:v>40559</c:v>
                </c:pt>
                <c:pt idx="2373">
                  <c:v>40560</c:v>
                </c:pt>
                <c:pt idx="2374">
                  <c:v>40561</c:v>
                </c:pt>
                <c:pt idx="2375">
                  <c:v>40562</c:v>
                </c:pt>
                <c:pt idx="2376">
                  <c:v>40563</c:v>
                </c:pt>
                <c:pt idx="2377">
                  <c:v>40564</c:v>
                </c:pt>
                <c:pt idx="2378">
                  <c:v>40565</c:v>
                </c:pt>
                <c:pt idx="2379">
                  <c:v>40566</c:v>
                </c:pt>
                <c:pt idx="2380">
                  <c:v>40567</c:v>
                </c:pt>
                <c:pt idx="2381">
                  <c:v>40568</c:v>
                </c:pt>
                <c:pt idx="2382">
                  <c:v>40569</c:v>
                </c:pt>
                <c:pt idx="2383">
                  <c:v>40570</c:v>
                </c:pt>
                <c:pt idx="2384">
                  <c:v>40571</c:v>
                </c:pt>
                <c:pt idx="2385">
                  <c:v>40572</c:v>
                </c:pt>
                <c:pt idx="2386">
                  <c:v>40573</c:v>
                </c:pt>
                <c:pt idx="2387">
                  <c:v>40574</c:v>
                </c:pt>
                <c:pt idx="2388">
                  <c:v>40575</c:v>
                </c:pt>
                <c:pt idx="2389">
                  <c:v>40576</c:v>
                </c:pt>
                <c:pt idx="2390">
                  <c:v>40577</c:v>
                </c:pt>
                <c:pt idx="2391">
                  <c:v>40578</c:v>
                </c:pt>
                <c:pt idx="2392">
                  <c:v>40579</c:v>
                </c:pt>
                <c:pt idx="2393">
                  <c:v>40580</c:v>
                </c:pt>
                <c:pt idx="2394">
                  <c:v>40581</c:v>
                </c:pt>
                <c:pt idx="2395">
                  <c:v>40582</c:v>
                </c:pt>
                <c:pt idx="2396">
                  <c:v>40583</c:v>
                </c:pt>
                <c:pt idx="2397">
                  <c:v>40584</c:v>
                </c:pt>
                <c:pt idx="2398">
                  <c:v>40585</c:v>
                </c:pt>
                <c:pt idx="2399">
                  <c:v>40586</c:v>
                </c:pt>
                <c:pt idx="2400">
                  <c:v>40587</c:v>
                </c:pt>
                <c:pt idx="2401">
                  <c:v>40588</c:v>
                </c:pt>
                <c:pt idx="2402">
                  <c:v>40589</c:v>
                </c:pt>
                <c:pt idx="2403">
                  <c:v>40590</c:v>
                </c:pt>
                <c:pt idx="2404">
                  <c:v>40591</c:v>
                </c:pt>
                <c:pt idx="2405">
                  <c:v>40592</c:v>
                </c:pt>
                <c:pt idx="2406">
                  <c:v>40593</c:v>
                </c:pt>
                <c:pt idx="2407">
                  <c:v>40594</c:v>
                </c:pt>
                <c:pt idx="2408">
                  <c:v>40595</c:v>
                </c:pt>
                <c:pt idx="2409">
                  <c:v>40596</c:v>
                </c:pt>
                <c:pt idx="2410">
                  <c:v>40597</c:v>
                </c:pt>
                <c:pt idx="2411">
                  <c:v>40598</c:v>
                </c:pt>
                <c:pt idx="2412">
                  <c:v>40599</c:v>
                </c:pt>
                <c:pt idx="2413">
                  <c:v>40600</c:v>
                </c:pt>
                <c:pt idx="2414">
                  <c:v>40601</c:v>
                </c:pt>
                <c:pt idx="2415">
                  <c:v>40602</c:v>
                </c:pt>
                <c:pt idx="2416">
                  <c:v>40603</c:v>
                </c:pt>
                <c:pt idx="2417">
                  <c:v>40604</c:v>
                </c:pt>
                <c:pt idx="2418">
                  <c:v>40605</c:v>
                </c:pt>
                <c:pt idx="2419">
                  <c:v>40606</c:v>
                </c:pt>
                <c:pt idx="2420">
                  <c:v>40607</c:v>
                </c:pt>
                <c:pt idx="2421">
                  <c:v>40608</c:v>
                </c:pt>
                <c:pt idx="2422">
                  <c:v>40609</c:v>
                </c:pt>
                <c:pt idx="2423">
                  <c:v>40610</c:v>
                </c:pt>
                <c:pt idx="2424">
                  <c:v>40611</c:v>
                </c:pt>
                <c:pt idx="2425">
                  <c:v>40612</c:v>
                </c:pt>
                <c:pt idx="2426">
                  <c:v>40613</c:v>
                </c:pt>
                <c:pt idx="2427">
                  <c:v>40614</c:v>
                </c:pt>
                <c:pt idx="2428">
                  <c:v>40615</c:v>
                </c:pt>
                <c:pt idx="2429">
                  <c:v>40616</c:v>
                </c:pt>
                <c:pt idx="2430">
                  <c:v>40617</c:v>
                </c:pt>
                <c:pt idx="2431">
                  <c:v>40618</c:v>
                </c:pt>
                <c:pt idx="2432">
                  <c:v>40619</c:v>
                </c:pt>
                <c:pt idx="2433">
                  <c:v>40620</c:v>
                </c:pt>
                <c:pt idx="2434">
                  <c:v>40621</c:v>
                </c:pt>
                <c:pt idx="2435">
                  <c:v>40622</c:v>
                </c:pt>
                <c:pt idx="2436">
                  <c:v>40623</c:v>
                </c:pt>
                <c:pt idx="2437">
                  <c:v>40624</c:v>
                </c:pt>
                <c:pt idx="2438">
                  <c:v>40625</c:v>
                </c:pt>
                <c:pt idx="2439">
                  <c:v>40626</c:v>
                </c:pt>
                <c:pt idx="2440">
                  <c:v>40627</c:v>
                </c:pt>
                <c:pt idx="2441">
                  <c:v>40628</c:v>
                </c:pt>
                <c:pt idx="2442">
                  <c:v>40629</c:v>
                </c:pt>
                <c:pt idx="2443">
                  <c:v>40630</c:v>
                </c:pt>
                <c:pt idx="2444">
                  <c:v>40631</c:v>
                </c:pt>
                <c:pt idx="2445">
                  <c:v>40632</c:v>
                </c:pt>
                <c:pt idx="2446">
                  <c:v>40633</c:v>
                </c:pt>
                <c:pt idx="2447">
                  <c:v>40634</c:v>
                </c:pt>
                <c:pt idx="2448">
                  <c:v>40635</c:v>
                </c:pt>
                <c:pt idx="2449">
                  <c:v>40636</c:v>
                </c:pt>
                <c:pt idx="2450">
                  <c:v>40637</c:v>
                </c:pt>
                <c:pt idx="2451">
                  <c:v>40638</c:v>
                </c:pt>
                <c:pt idx="2452">
                  <c:v>40639</c:v>
                </c:pt>
                <c:pt idx="2453">
                  <c:v>40640</c:v>
                </c:pt>
                <c:pt idx="2454">
                  <c:v>40641</c:v>
                </c:pt>
                <c:pt idx="2455">
                  <c:v>40642</c:v>
                </c:pt>
                <c:pt idx="2456">
                  <c:v>40643</c:v>
                </c:pt>
                <c:pt idx="2457">
                  <c:v>40644</c:v>
                </c:pt>
                <c:pt idx="2458">
                  <c:v>40645</c:v>
                </c:pt>
                <c:pt idx="2459">
                  <c:v>40646</c:v>
                </c:pt>
                <c:pt idx="2460">
                  <c:v>40647</c:v>
                </c:pt>
                <c:pt idx="2461">
                  <c:v>40648</c:v>
                </c:pt>
                <c:pt idx="2462">
                  <c:v>40649</c:v>
                </c:pt>
                <c:pt idx="2463">
                  <c:v>40650</c:v>
                </c:pt>
                <c:pt idx="2464">
                  <c:v>40651</c:v>
                </c:pt>
                <c:pt idx="2465">
                  <c:v>40652</c:v>
                </c:pt>
                <c:pt idx="2466">
                  <c:v>40653</c:v>
                </c:pt>
                <c:pt idx="2467">
                  <c:v>40654</c:v>
                </c:pt>
                <c:pt idx="2468">
                  <c:v>40655</c:v>
                </c:pt>
                <c:pt idx="2469">
                  <c:v>40656</c:v>
                </c:pt>
                <c:pt idx="2470">
                  <c:v>40657</c:v>
                </c:pt>
                <c:pt idx="2471">
                  <c:v>40658</c:v>
                </c:pt>
                <c:pt idx="2472">
                  <c:v>40659</c:v>
                </c:pt>
                <c:pt idx="2473">
                  <c:v>40660</c:v>
                </c:pt>
                <c:pt idx="2474">
                  <c:v>40661</c:v>
                </c:pt>
                <c:pt idx="2475">
                  <c:v>40662</c:v>
                </c:pt>
                <c:pt idx="2476">
                  <c:v>40663</c:v>
                </c:pt>
                <c:pt idx="2477">
                  <c:v>40664</c:v>
                </c:pt>
                <c:pt idx="2478">
                  <c:v>40665</c:v>
                </c:pt>
                <c:pt idx="2479">
                  <c:v>40666</c:v>
                </c:pt>
                <c:pt idx="2480">
                  <c:v>40667</c:v>
                </c:pt>
                <c:pt idx="2481">
                  <c:v>40668</c:v>
                </c:pt>
                <c:pt idx="2482">
                  <c:v>40669</c:v>
                </c:pt>
                <c:pt idx="2483">
                  <c:v>40670</c:v>
                </c:pt>
                <c:pt idx="2484">
                  <c:v>40671</c:v>
                </c:pt>
                <c:pt idx="2485">
                  <c:v>40672</c:v>
                </c:pt>
                <c:pt idx="2486">
                  <c:v>40673</c:v>
                </c:pt>
                <c:pt idx="2487">
                  <c:v>40674</c:v>
                </c:pt>
                <c:pt idx="2488">
                  <c:v>40675</c:v>
                </c:pt>
                <c:pt idx="2489">
                  <c:v>40676</c:v>
                </c:pt>
                <c:pt idx="2490">
                  <c:v>40677</c:v>
                </c:pt>
                <c:pt idx="2491">
                  <c:v>40678</c:v>
                </c:pt>
                <c:pt idx="2492">
                  <c:v>40679</c:v>
                </c:pt>
                <c:pt idx="2493">
                  <c:v>40680</c:v>
                </c:pt>
                <c:pt idx="2494">
                  <c:v>40681</c:v>
                </c:pt>
                <c:pt idx="2495">
                  <c:v>40682</c:v>
                </c:pt>
                <c:pt idx="2496">
                  <c:v>40683</c:v>
                </c:pt>
                <c:pt idx="2497">
                  <c:v>40684</c:v>
                </c:pt>
                <c:pt idx="2498">
                  <c:v>40685</c:v>
                </c:pt>
                <c:pt idx="2499">
                  <c:v>40686</c:v>
                </c:pt>
                <c:pt idx="2500">
                  <c:v>40687</c:v>
                </c:pt>
                <c:pt idx="2501">
                  <c:v>40688</c:v>
                </c:pt>
                <c:pt idx="2502">
                  <c:v>40689</c:v>
                </c:pt>
                <c:pt idx="2503">
                  <c:v>40690</c:v>
                </c:pt>
                <c:pt idx="2504">
                  <c:v>40691</c:v>
                </c:pt>
                <c:pt idx="2505">
                  <c:v>40692</c:v>
                </c:pt>
                <c:pt idx="2506">
                  <c:v>40693</c:v>
                </c:pt>
                <c:pt idx="2507">
                  <c:v>40694</c:v>
                </c:pt>
                <c:pt idx="2508">
                  <c:v>40695</c:v>
                </c:pt>
                <c:pt idx="2509">
                  <c:v>40696</c:v>
                </c:pt>
                <c:pt idx="2510">
                  <c:v>40697</c:v>
                </c:pt>
                <c:pt idx="2511">
                  <c:v>40698</c:v>
                </c:pt>
                <c:pt idx="2512">
                  <c:v>40699</c:v>
                </c:pt>
                <c:pt idx="2513">
                  <c:v>40700</c:v>
                </c:pt>
                <c:pt idx="2514">
                  <c:v>40701</c:v>
                </c:pt>
                <c:pt idx="2515">
                  <c:v>40702</c:v>
                </c:pt>
                <c:pt idx="2516">
                  <c:v>40703</c:v>
                </c:pt>
                <c:pt idx="2517">
                  <c:v>40704</c:v>
                </c:pt>
                <c:pt idx="2518">
                  <c:v>40705</c:v>
                </c:pt>
                <c:pt idx="2519">
                  <c:v>40706</c:v>
                </c:pt>
                <c:pt idx="2520">
                  <c:v>40707</c:v>
                </c:pt>
                <c:pt idx="2521">
                  <c:v>40708</c:v>
                </c:pt>
                <c:pt idx="2522">
                  <c:v>40709</c:v>
                </c:pt>
                <c:pt idx="2523">
                  <c:v>40710</c:v>
                </c:pt>
                <c:pt idx="2524">
                  <c:v>40711</c:v>
                </c:pt>
                <c:pt idx="2525">
                  <c:v>40712</c:v>
                </c:pt>
                <c:pt idx="2526">
                  <c:v>40713</c:v>
                </c:pt>
                <c:pt idx="2527">
                  <c:v>40714</c:v>
                </c:pt>
                <c:pt idx="2528">
                  <c:v>40715</c:v>
                </c:pt>
                <c:pt idx="2529">
                  <c:v>40716</c:v>
                </c:pt>
                <c:pt idx="2530">
                  <c:v>40717</c:v>
                </c:pt>
                <c:pt idx="2531">
                  <c:v>40718</c:v>
                </c:pt>
                <c:pt idx="2532">
                  <c:v>40719</c:v>
                </c:pt>
                <c:pt idx="2533">
                  <c:v>40720</c:v>
                </c:pt>
                <c:pt idx="2534">
                  <c:v>40721</c:v>
                </c:pt>
                <c:pt idx="2535">
                  <c:v>40722</c:v>
                </c:pt>
                <c:pt idx="2536">
                  <c:v>40723</c:v>
                </c:pt>
                <c:pt idx="2537">
                  <c:v>40724</c:v>
                </c:pt>
                <c:pt idx="2538">
                  <c:v>40725</c:v>
                </c:pt>
                <c:pt idx="2539">
                  <c:v>40726</c:v>
                </c:pt>
                <c:pt idx="2540">
                  <c:v>40727</c:v>
                </c:pt>
                <c:pt idx="2541">
                  <c:v>40728</c:v>
                </c:pt>
                <c:pt idx="2542">
                  <c:v>40729</c:v>
                </c:pt>
                <c:pt idx="2543">
                  <c:v>40730</c:v>
                </c:pt>
                <c:pt idx="2544">
                  <c:v>40731</c:v>
                </c:pt>
                <c:pt idx="2545">
                  <c:v>40732</c:v>
                </c:pt>
                <c:pt idx="2546">
                  <c:v>40733</c:v>
                </c:pt>
                <c:pt idx="2547">
                  <c:v>40734</c:v>
                </c:pt>
                <c:pt idx="2548">
                  <c:v>40735</c:v>
                </c:pt>
                <c:pt idx="2549">
                  <c:v>40736</c:v>
                </c:pt>
                <c:pt idx="2550">
                  <c:v>40737</c:v>
                </c:pt>
                <c:pt idx="2551">
                  <c:v>40738</c:v>
                </c:pt>
                <c:pt idx="2552">
                  <c:v>40739</c:v>
                </c:pt>
                <c:pt idx="2553">
                  <c:v>40740</c:v>
                </c:pt>
                <c:pt idx="2554">
                  <c:v>40741</c:v>
                </c:pt>
                <c:pt idx="2555">
                  <c:v>40742</c:v>
                </c:pt>
                <c:pt idx="2556">
                  <c:v>40743</c:v>
                </c:pt>
                <c:pt idx="2557">
                  <c:v>40744</c:v>
                </c:pt>
                <c:pt idx="2558">
                  <c:v>40745</c:v>
                </c:pt>
                <c:pt idx="2559">
                  <c:v>40746</c:v>
                </c:pt>
                <c:pt idx="2560">
                  <c:v>40747</c:v>
                </c:pt>
                <c:pt idx="2561">
                  <c:v>40748</c:v>
                </c:pt>
                <c:pt idx="2562">
                  <c:v>40749</c:v>
                </c:pt>
                <c:pt idx="2563">
                  <c:v>40750</c:v>
                </c:pt>
                <c:pt idx="2564">
                  <c:v>40751</c:v>
                </c:pt>
                <c:pt idx="2565">
                  <c:v>40752</c:v>
                </c:pt>
                <c:pt idx="2566">
                  <c:v>40753</c:v>
                </c:pt>
                <c:pt idx="2567">
                  <c:v>40754</c:v>
                </c:pt>
                <c:pt idx="2568">
                  <c:v>40755</c:v>
                </c:pt>
                <c:pt idx="2569">
                  <c:v>40756</c:v>
                </c:pt>
                <c:pt idx="2570">
                  <c:v>40757</c:v>
                </c:pt>
                <c:pt idx="2571">
                  <c:v>40758</c:v>
                </c:pt>
                <c:pt idx="2572">
                  <c:v>40759</c:v>
                </c:pt>
                <c:pt idx="2573">
                  <c:v>40760</c:v>
                </c:pt>
                <c:pt idx="2574">
                  <c:v>40761</c:v>
                </c:pt>
                <c:pt idx="2575">
                  <c:v>40762</c:v>
                </c:pt>
                <c:pt idx="2576">
                  <c:v>40763</c:v>
                </c:pt>
                <c:pt idx="2577">
                  <c:v>40764</c:v>
                </c:pt>
                <c:pt idx="2578">
                  <c:v>40765</c:v>
                </c:pt>
                <c:pt idx="2579">
                  <c:v>40766</c:v>
                </c:pt>
                <c:pt idx="2580">
                  <c:v>40767</c:v>
                </c:pt>
                <c:pt idx="2581">
                  <c:v>40768</c:v>
                </c:pt>
                <c:pt idx="2582">
                  <c:v>40769</c:v>
                </c:pt>
                <c:pt idx="2583">
                  <c:v>40770</c:v>
                </c:pt>
                <c:pt idx="2584">
                  <c:v>40771</c:v>
                </c:pt>
                <c:pt idx="2585">
                  <c:v>40772</c:v>
                </c:pt>
                <c:pt idx="2586">
                  <c:v>40773</c:v>
                </c:pt>
                <c:pt idx="2587">
                  <c:v>40774</c:v>
                </c:pt>
                <c:pt idx="2588">
                  <c:v>40775</c:v>
                </c:pt>
                <c:pt idx="2589">
                  <c:v>40776</c:v>
                </c:pt>
                <c:pt idx="2590">
                  <c:v>40777</c:v>
                </c:pt>
                <c:pt idx="2591">
                  <c:v>40778</c:v>
                </c:pt>
                <c:pt idx="2592">
                  <c:v>40779</c:v>
                </c:pt>
                <c:pt idx="2593">
                  <c:v>40780</c:v>
                </c:pt>
                <c:pt idx="2594">
                  <c:v>40781</c:v>
                </c:pt>
                <c:pt idx="2595">
                  <c:v>40782</c:v>
                </c:pt>
                <c:pt idx="2596">
                  <c:v>40783</c:v>
                </c:pt>
                <c:pt idx="2597">
                  <c:v>40784</c:v>
                </c:pt>
                <c:pt idx="2598">
                  <c:v>40785</c:v>
                </c:pt>
                <c:pt idx="2599">
                  <c:v>40786</c:v>
                </c:pt>
                <c:pt idx="2600">
                  <c:v>40787</c:v>
                </c:pt>
                <c:pt idx="2601">
                  <c:v>40788</c:v>
                </c:pt>
                <c:pt idx="2602">
                  <c:v>40789</c:v>
                </c:pt>
                <c:pt idx="2603">
                  <c:v>40790</c:v>
                </c:pt>
                <c:pt idx="2604">
                  <c:v>40791</c:v>
                </c:pt>
                <c:pt idx="2605">
                  <c:v>40792</c:v>
                </c:pt>
                <c:pt idx="2606">
                  <c:v>40793</c:v>
                </c:pt>
                <c:pt idx="2607">
                  <c:v>40794</c:v>
                </c:pt>
                <c:pt idx="2608">
                  <c:v>40795</c:v>
                </c:pt>
                <c:pt idx="2609">
                  <c:v>40796</c:v>
                </c:pt>
                <c:pt idx="2610">
                  <c:v>40797</c:v>
                </c:pt>
                <c:pt idx="2611">
                  <c:v>40798</c:v>
                </c:pt>
                <c:pt idx="2612">
                  <c:v>40799</c:v>
                </c:pt>
                <c:pt idx="2613">
                  <c:v>40800</c:v>
                </c:pt>
                <c:pt idx="2614">
                  <c:v>40801</c:v>
                </c:pt>
                <c:pt idx="2615">
                  <c:v>40802</c:v>
                </c:pt>
                <c:pt idx="2616">
                  <c:v>40803</c:v>
                </c:pt>
                <c:pt idx="2617">
                  <c:v>40804</c:v>
                </c:pt>
                <c:pt idx="2618">
                  <c:v>40805</c:v>
                </c:pt>
                <c:pt idx="2619">
                  <c:v>40806</c:v>
                </c:pt>
                <c:pt idx="2620">
                  <c:v>40807</c:v>
                </c:pt>
                <c:pt idx="2621">
                  <c:v>40808</c:v>
                </c:pt>
                <c:pt idx="2622">
                  <c:v>40809</c:v>
                </c:pt>
                <c:pt idx="2623">
                  <c:v>40810</c:v>
                </c:pt>
                <c:pt idx="2624">
                  <c:v>40811</c:v>
                </c:pt>
                <c:pt idx="2625">
                  <c:v>40812</c:v>
                </c:pt>
                <c:pt idx="2626">
                  <c:v>40813</c:v>
                </c:pt>
                <c:pt idx="2627">
                  <c:v>40814</c:v>
                </c:pt>
                <c:pt idx="2628">
                  <c:v>40815</c:v>
                </c:pt>
                <c:pt idx="2629">
                  <c:v>40816</c:v>
                </c:pt>
                <c:pt idx="2630">
                  <c:v>40817</c:v>
                </c:pt>
                <c:pt idx="2631">
                  <c:v>40818</c:v>
                </c:pt>
                <c:pt idx="2632">
                  <c:v>40819</c:v>
                </c:pt>
                <c:pt idx="2633">
                  <c:v>40820</c:v>
                </c:pt>
                <c:pt idx="2634">
                  <c:v>40821</c:v>
                </c:pt>
                <c:pt idx="2635">
                  <c:v>40822</c:v>
                </c:pt>
                <c:pt idx="2636">
                  <c:v>40823</c:v>
                </c:pt>
                <c:pt idx="2637">
                  <c:v>40824</c:v>
                </c:pt>
                <c:pt idx="2638">
                  <c:v>40825</c:v>
                </c:pt>
                <c:pt idx="2639">
                  <c:v>40826</c:v>
                </c:pt>
                <c:pt idx="2640">
                  <c:v>40827</c:v>
                </c:pt>
                <c:pt idx="2641">
                  <c:v>40828</c:v>
                </c:pt>
                <c:pt idx="2642">
                  <c:v>40829</c:v>
                </c:pt>
                <c:pt idx="2643">
                  <c:v>40830</c:v>
                </c:pt>
                <c:pt idx="2644">
                  <c:v>40831</c:v>
                </c:pt>
                <c:pt idx="2645">
                  <c:v>40832</c:v>
                </c:pt>
                <c:pt idx="2646">
                  <c:v>40833</c:v>
                </c:pt>
                <c:pt idx="2647">
                  <c:v>40834</c:v>
                </c:pt>
                <c:pt idx="2648">
                  <c:v>40835</c:v>
                </c:pt>
                <c:pt idx="2649">
                  <c:v>40836</c:v>
                </c:pt>
                <c:pt idx="2650">
                  <c:v>40837</c:v>
                </c:pt>
                <c:pt idx="2651">
                  <c:v>40838</c:v>
                </c:pt>
                <c:pt idx="2652">
                  <c:v>40839</c:v>
                </c:pt>
                <c:pt idx="2653">
                  <c:v>40840</c:v>
                </c:pt>
                <c:pt idx="2654">
                  <c:v>40841</c:v>
                </c:pt>
                <c:pt idx="2655">
                  <c:v>40842</c:v>
                </c:pt>
                <c:pt idx="2656">
                  <c:v>40843</c:v>
                </c:pt>
                <c:pt idx="2657">
                  <c:v>40844</c:v>
                </c:pt>
                <c:pt idx="2658">
                  <c:v>40845</c:v>
                </c:pt>
                <c:pt idx="2659">
                  <c:v>40846</c:v>
                </c:pt>
                <c:pt idx="2660">
                  <c:v>40847</c:v>
                </c:pt>
                <c:pt idx="2661">
                  <c:v>40848</c:v>
                </c:pt>
                <c:pt idx="2662">
                  <c:v>40849</c:v>
                </c:pt>
                <c:pt idx="2663">
                  <c:v>40850</c:v>
                </c:pt>
                <c:pt idx="2664">
                  <c:v>40851</c:v>
                </c:pt>
                <c:pt idx="2665">
                  <c:v>40852</c:v>
                </c:pt>
                <c:pt idx="2666">
                  <c:v>40853</c:v>
                </c:pt>
                <c:pt idx="2667">
                  <c:v>40854</c:v>
                </c:pt>
                <c:pt idx="2668">
                  <c:v>40855</c:v>
                </c:pt>
                <c:pt idx="2669">
                  <c:v>40856</c:v>
                </c:pt>
                <c:pt idx="2670">
                  <c:v>40857</c:v>
                </c:pt>
                <c:pt idx="2671">
                  <c:v>40858</c:v>
                </c:pt>
                <c:pt idx="2672">
                  <c:v>40859</c:v>
                </c:pt>
                <c:pt idx="2673">
                  <c:v>40860</c:v>
                </c:pt>
                <c:pt idx="2674">
                  <c:v>40861</c:v>
                </c:pt>
                <c:pt idx="2675">
                  <c:v>40862</c:v>
                </c:pt>
                <c:pt idx="2676">
                  <c:v>40863</c:v>
                </c:pt>
                <c:pt idx="2677">
                  <c:v>40864</c:v>
                </c:pt>
                <c:pt idx="2678">
                  <c:v>40865</c:v>
                </c:pt>
                <c:pt idx="2679">
                  <c:v>40866</c:v>
                </c:pt>
                <c:pt idx="2680">
                  <c:v>40867</c:v>
                </c:pt>
                <c:pt idx="2681">
                  <c:v>40868</c:v>
                </c:pt>
                <c:pt idx="2682">
                  <c:v>40869</c:v>
                </c:pt>
                <c:pt idx="2683">
                  <c:v>40870</c:v>
                </c:pt>
                <c:pt idx="2684">
                  <c:v>40871</c:v>
                </c:pt>
                <c:pt idx="2685">
                  <c:v>40872</c:v>
                </c:pt>
                <c:pt idx="2686">
                  <c:v>40873</c:v>
                </c:pt>
                <c:pt idx="2687">
                  <c:v>40874</c:v>
                </c:pt>
                <c:pt idx="2688">
                  <c:v>40875</c:v>
                </c:pt>
                <c:pt idx="2689">
                  <c:v>40876</c:v>
                </c:pt>
                <c:pt idx="2690">
                  <c:v>40877</c:v>
                </c:pt>
                <c:pt idx="2691">
                  <c:v>40878</c:v>
                </c:pt>
                <c:pt idx="2692">
                  <c:v>40879</c:v>
                </c:pt>
                <c:pt idx="2693">
                  <c:v>40880</c:v>
                </c:pt>
                <c:pt idx="2694">
                  <c:v>40881</c:v>
                </c:pt>
                <c:pt idx="2695">
                  <c:v>40882</c:v>
                </c:pt>
                <c:pt idx="2696">
                  <c:v>40883</c:v>
                </c:pt>
                <c:pt idx="2697">
                  <c:v>40884</c:v>
                </c:pt>
                <c:pt idx="2698">
                  <c:v>40885</c:v>
                </c:pt>
                <c:pt idx="2699">
                  <c:v>40886</c:v>
                </c:pt>
                <c:pt idx="2700">
                  <c:v>40887</c:v>
                </c:pt>
                <c:pt idx="2701">
                  <c:v>40888</c:v>
                </c:pt>
                <c:pt idx="2702">
                  <c:v>40889</c:v>
                </c:pt>
                <c:pt idx="2703">
                  <c:v>40890</c:v>
                </c:pt>
                <c:pt idx="2704">
                  <c:v>40891</c:v>
                </c:pt>
                <c:pt idx="2705">
                  <c:v>40892</c:v>
                </c:pt>
                <c:pt idx="2706">
                  <c:v>40893</c:v>
                </c:pt>
                <c:pt idx="2707">
                  <c:v>40894</c:v>
                </c:pt>
                <c:pt idx="2708">
                  <c:v>40895</c:v>
                </c:pt>
                <c:pt idx="2709">
                  <c:v>40896</c:v>
                </c:pt>
                <c:pt idx="2710">
                  <c:v>40897</c:v>
                </c:pt>
                <c:pt idx="2711">
                  <c:v>40898</c:v>
                </c:pt>
                <c:pt idx="2712">
                  <c:v>40899</c:v>
                </c:pt>
                <c:pt idx="2713">
                  <c:v>40900</c:v>
                </c:pt>
                <c:pt idx="2714">
                  <c:v>40901</c:v>
                </c:pt>
                <c:pt idx="2715">
                  <c:v>40902</c:v>
                </c:pt>
                <c:pt idx="2716">
                  <c:v>40903</c:v>
                </c:pt>
                <c:pt idx="2717">
                  <c:v>40904</c:v>
                </c:pt>
                <c:pt idx="2718">
                  <c:v>40905</c:v>
                </c:pt>
                <c:pt idx="2719">
                  <c:v>40906</c:v>
                </c:pt>
                <c:pt idx="2720">
                  <c:v>40907</c:v>
                </c:pt>
                <c:pt idx="2721">
                  <c:v>40908</c:v>
                </c:pt>
                <c:pt idx="2722">
                  <c:v>40909</c:v>
                </c:pt>
                <c:pt idx="2723">
                  <c:v>40910</c:v>
                </c:pt>
                <c:pt idx="2724">
                  <c:v>40911</c:v>
                </c:pt>
                <c:pt idx="2725">
                  <c:v>40912</c:v>
                </c:pt>
                <c:pt idx="2726">
                  <c:v>40913</c:v>
                </c:pt>
                <c:pt idx="2727">
                  <c:v>40914</c:v>
                </c:pt>
                <c:pt idx="2728">
                  <c:v>40915</c:v>
                </c:pt>
                <c:pt idx="2729">
                  <c:v>40916</c:v>
                </c:pt>
                <c:pt idx="2730">
                  <c:v>40917</c:v>
                </c:pt>
                <c:pt idx="2731">
                  <c:v>40918</c:v>
                </c:pt>
                <c:pt idx="2732">
                  <c:v>40919</c:v>
                </c:pt>
                <c:pt idx="2733">
                  <c:v>40920</c:v>
                </c:pt>
                <c:pt idx="2734">
                  <c:v>40921</c:v>
                </c:pt>
                <c:pt idx="2735">
                  <c:v>40922</c:v>
                </c:pt>
                <c:pt idx="2736">
                  <c:v>40923</c:v>
                </c:pt>
                <c:pt idx="2737">
                  <c:v>40924</c:v>
                </c:pt>
                <c:pt idx="2738">
                  <c:v>40925</c:v>
                </c:pt>
                <c:pt idx="2739">
                  <c:v>40926</c:v>
                </c:pt>
                <c:pt idx="2740">
                  <c:v>40927</c:v>
                </c:pt>
                <c:pt idx="2741">
                  <c:v>40928</c:v>
                </c:pt>
                <c:pt idx="2742">
                  <c:v>40929</c:v>
                </c:pt>
                <c:pt idx="2743">
                  <c:v>40930</c:v>
                </c:pt>
                <c:pt idx="2744">
                  <c:v>40931</c:v>
                </c:pt>
                <c:pt idx="2745">
                  <c:v>40932</c:v>
                </c:pt>
                <c:pt idx="2746">
                  <c:v>40933</c:v>
                </c:pt>
                <c:pt idx="2747">
                  <c:v>40934</c:v>
                </c:pt>
                <c:pt idx="2748">
                  <c:v>40935</c:v>
                </c:pt>
                <c:pt idx="2749">
                  <c:v>40936</c:v>
                </c:pt>
                <c:pt idx="2750">
                  <c:v>40937</c:v>
                </c:pt>
                <c:pt idx="2751">
                  <c:v>40938</c:v>
                </c:pt>
                <c:pt idx="2752">
                  <c:v>40939</c:v>
                </c:pt>
                <c:pt idx="2753">
                  <c:v>40940</c:v>
                </c:pt>
                <c:pt idx="2754">
                  <c:v>40941</c:v>
                </c:pt>
                <c:pt idx="2755">
                  <c:v>40942</c:v>
                </c:pt>
                <c:pt idx="2756">
                  <c:v>40943</c:v>
                </c:pt>
                <c:pt idx="2757">
                  <c:v>40944</c:v>
                </c:pt>
                <c:pt idx="2758">
                  <c:v>40945</c:v>
                </c:pt>
                <c:pt idx="2759">
                  <c:v>40946</c:v>
                </c:pt>
                <c:pt idx="2760">
                  <c:v>40947</c:v>
                </c:pt>
                <c:pt idx="2761">
                  <c:v>40948</c:v>
                </c:pt>
                <c:pt idx="2762">
                  <c:v>40949</c:v>
                </c:pt>
                <c:pt idx="2763">
                  <c:v>40950</c:v>
                </c:pt>
                <c:pt idx="2764">
                  <c:v>40951</c:v>
                </c:pt>
                <c:pt idx="2765">
                  <c:v>40952</c:v>
                </c:pt>
                <c:pt idx="2766">
                  <c:v>40953</c:v>
                </c:pt>
                <c:pt idx="2767">
                  <c:v>40954</c:v>
                </c:pt>
                <c:pt idx="2768">
                  <c:v>40955</c:v>
                </c:pt>
                <c:pt idx="2769">
                  <c:v>40956</c:v>
                </c:pt>
                <c:pt idx="2770">
                  <c:v>40957</c:v>
                </c:pt>
                <c:pt idx="2771">
                  <c:v>40958</c:v>
                </c:pt>
                <c:pt idx="2772">
                  <c:v>40959</c:v>
                </c:pt>
                <c:pt idx="2773">
                  <c:v>40960</c:v>
                </c:pt>
                <c:pt idx="2774">
                  <c:v>40961</c:v>
                </c:pt>
                <c:pt idx="2775">
                  <c:v>40962</c:v>
                </c:pt>
                <c:pt idx="2776">
                  <c:v>40963</c:v>
                </c:pt>
                <c:pt idx="2777">
                  <c:v>40964</c:v>
                </c:pt>
                <c:pt idx="2778">
                  <c:v>40965</c:v>
                </c:pt>
                <c:pt idx="2779">
                  <c:v>40966</c:v>
                </c:pt>
                <c:pt idx="2780">
                  <c:v>40967</c:v>
                </c:pt>
                <c:pt idx="2781">
                  <c:v>40968</c:v>
                </c:pt>
                <c:pt idx="2782">
                  <c:v>40969</c:v>
                </c:pt>
                <c:pt idx="2783">
                  <c:v>40970</c:v>
                </c:pt>
                <c:pt idx="2784">
                  <c:v>40971</c:v>
                </c:pt>
                <c:pt idx="2785">
                  <c:v>40972</c:v>
                </c:pt>
                <c:pt idx="2786">
                  <c:v>40973</c:v>
                </c:pt>
                <c:pt idx="2787">
                  <c:v>40974</c:v>
                </c:pt>
                <c:pt idx="2788">
                  <c:v>40975</c:v>
                </c:pt>
                <c:pt idx="2789">
                  <c:v>40976</c:v>
                </c:pt>
                <c:pt idx="2790">
                  <c:v>40977</c:v>
                </c:pt>
                <c:pt idx="2791">
                  <c:v>40978</c:v>
                </c:pt>
                <c:pt idx="2792">
                  <c:v>40979</c:v>
                </c:pt>
                <c:pt idx="2793">
                  <c:v>40980</c:v>
                </c:pt>
                <c:pt idx="2794">
                  <c:v>40981</c:v>
                </c:pt>
                <c:pt idx="2795">
                  <c:v>40982</c:v>
                </c:pt>
                <c:pt idx="2796">
                  <c:v>40983</c:v>
                </c:pt>
                <c:pt idx="2797">
                  <c:v>40984</c:v>
                </c:pt>
                <c:pt idx="2798">
                  <c:v>40985</c:v>
                </c:pt>
                <c:pt idx="2799">
                  <c:v>40986</c:v>
                </c:pt>
                <c:pt idx="2800">
                  <c:v>40987</c:v>
                </c:pt>
                <c:pt idx="2801">
                  <c:v>40988</c:v>
                </c:pt>
                <c:pt idx="2802">
                  <c:v>40989</c:v>
                </c:pt>
                <c:pt idx="2803">
                  <c:v>40990</c:v>
                </c:pt>
                <c:pt idx="2804">
                  <c:v>40991</c:v>
                </c:pt>
                <c:pt idx="2805">
                  <c:v>40992</c:v>
                </c:pt>
                <c:pt idx="2806">
                  <c:v>40993</c:v>
                </c:pt>
                <c:pt idx="2807">
                  <c:v>40994</c:v>
                </c:pt>
                <c:pt idx="2808">
                  <c:v>40995</c:v>
                </c:pt>
                <c:pt idx="2809">
                  <c:v>40996</c:v>
                </c:pt>
                <c:pt idx="2810">
                  <c:v>40997</c:v>
                </c:pt>
                <c:pt idx="2811">
                  <c:v>40998</c:v>
                </c:pt>
                <c:pt idx="2812">
                  <c:v>40999</c:v>
                </c:pt>
                <c:pt idx="2813">
                  <c:v>41000</c:v>
                </c:pt>
                <c:pt idx="2814">
                  <c:v>41001</c:v>
                </c:pt>
                <c:pt idx="2815">
                  <c:v>41002</c:v>
                </c:pt>
                <c:pt idx="2816">
                  <c:v>41003</c:v>
                </c:pt>
                <c:pt idx="2817">
                  <c:v>41004</c:v>
                </c:pt>
                <c:pt idx="2818">
                  <c:v>41005</c:v>
                </c:pt>
                <c:pt idx="2819">
                  <c:v>41006</c:v>
                </c:pt>
                <c:pt idx="2820">
                  <c:v>41007</c:v>
                </c:pt>
                <c:pt idx="2821">
                  <c:v>41008</c:v>
                </c:pt>
                <c:pt idx="2822">
                  <c:v>41009</c:v>
                </c:pt>
                <c:pt idx="2823">
                  <c:v>41010</c:v>
                </c:pt>
                <c:pt idx="2824">
                  <c:v>41011</c:v>
                </c:pt>
                <c:pt idx="2825">
                  <c:v>41012</c:v>
                </c:pt>
                <c:pt idx="2826">
                  <c:v>41013</c:v>
                </c:pt>
                <c:pt idx="2827">
                  <c:v>41014</c:v>
                </c:pt>
                <c:pt idx="2828">
                  <c:v>41015</c:v>
                </c:pt>
                <c:pt idx="2829">
                  <c:v>41016</c:v>
                </c:pt>
                <c:pt idx="2830">
                  <c:v>41017</c:v>
                </c:pt>
                <c:pt idx="2831">
                  <c:v>41018</c:v>
                </c:pt>
                <c:pt idx="2832">
                  <c:v>41019</c:v>
                </c:pt>
                <c:pt idx="2833">
                  <c:v>41020</c:v>
                </c:pt>
                <c:pt idx="2834">
                  <c:v>41021</c:v>
                </c:pt>
                <c:pt idx="2835">
                  <c:v>41022</c:v>
                </c:pt>
                <c:pt idx="2836">
                  <c:v>41023</c:v>
                </c:pt>
                <c:pt idx="2837">
                  <c:v>41024</c:v>
                </c:pt>
                <c:pt idx="2838">
                  <c:v>41025</c:v>
                </c:pt>
                <c:pt idx="2839">
                  <c:v>41026</c:v>
                </c:pt>
                <c:pt idx="2840">
                  <c:v>41027</c:v>
                </c:pt>
                <c:pt idx="2841">
                  <c:v>41028</c:v>
                </c:pt>
                <c:pt idx="2842">
                  <c:v>41029</c:v>
                </c:pt>
                <c:pt idx="2843">
                  <c:v>41030</c:v>
                </c:pt>
                <c:pt idx="2844">
                  <c:v>41031</c:v>
                </c:pt>
                <c:pt idx="2845">
                  <c:v>41032</c:v>
                </c:pt>
                <c:pt idx="2846">
                  <c:v>41033</c:v>
                </c:pt>
                <c:pt idx="2847">
                  <c:v>41034</c:v>
                </c:pt>
                <c:pt idx="2848">
                  <c:v>41035</c:v>
                </c:pt>
                <c:pt idx="2849">
                  <c:v>41036</c:v>
                </c:pt>
                <c:pt idx="2850">
                  <c:v>41037</c:v>
                </c:pt>
                <c:pt idx="2851">
                  <c:v>41038</c:v>
                </c:pt>
                <c:pt idx="2852">
                  <c:v>41039</c:v>
                </c:pt>
                <c:pt idx="2853">
                  <c:v>41040</c:v>
                </c:pt>
                <c:pt idx="2854">
                  <c:v>41041</c:v>
                </c:pt>
                <c:pt idx="2855">
                  <c:v>41042</c:v>
                </c:pt>
                <c:pt idx="2856">
                  <c:v>41043</c:v>
                </c:pt>
                <c:pt idx="2857">
                  <c:v>41044</c:v>
                </c:pt>
                <c:pt idx="2858">
                  <c:v>41045</c:v>
                </c:pt>
                <c:pt idx="2859">
                  <c:v>41046</c:v>
                </c:pt>
                <c:pt idx="2860">
                  <c:v>41047</c:v>
                </c:pt>
                <c:pt idx="2861">
                  <c:v>41048</c:v>
                </c:pt>
                <c:pt idx="2862">
                  <c:v>41049</c:v>
                </c:pt>
                <c:pt idx="2863">
                  <c:v>41050</c:v>
                </c:pt>
                <c:pt idx="2864">
                  <c:v>41051</c:v>
                </c:pt>
                <c:pt idx="2865">
                  <c:v>41052</c:v>
                </c:pt>
                <c:pt idx="2866">
                  <c:v>41053</c:v>
                </c:pt>
                <c:pt idx="2867">
                  <c:v>41054</c:v>
                </c:pt>
                <c:pt idx="2868">
                  <c:v>41055</c:v>
                </c:pt>
                <c:pt idx="2869">
                  <c:v>41056</c:v>
                </c:pt>
                <c:pt idx="2870">
                  <c:v>41057</c:v>
                </c:pt>
                <c:pt idx="2871">
                  <c:v>41058</c:v>
                </c:pt>
                <c:pt idx="2872">
                  <c:v>41059</c:v>
                </c:pt>
                <c:pt idx="2873">
                  <c:v>41060</c:v>
                </c:pt>
                <c:pt idx="2874">
                  <c:v>41061</c:v>
                </c:pt>
                <c:pt idx="2875">
                  <c:v>41062</c:v>
                </c:pt>
                <c:pt idx="2876">
                  <c:v>41063</c:v>
                </c:pt>
                <c:pt idx="2877">
                  <c:v>41064</c:v>
                </c:pt>
                <c:pt idx="2878">
                  <c:v>41065</c:v>
                </c:pt>
                <c:pt idx="2879">
                  <c:v>41066</c:v>
                </c:pt>
                <c:pt idx="2880">
                  <c:v>41067</c:v>
                </c:pt>
                <c:pt idx="2881">
                  <c:v>41068</c:v>
                </c:pt>
                <c:pt idx="2882">
                  <c:v>41069</c:v>
                </c:pt>
                <c:pt idx="2883">
                  <c:v>41070</c:v>
                </c:pt>
                <c:pt idx="2884">
                  <c:v>41071</c:v>
                </c:pt>
                <c:pt idx="2885">
                  <c:v>41072</c:v>
                </c:pt>
                <c:pt idx="2886">
                  <c:v>41073</c:v>
                </c:pt>
                <c:pt idx="2887">
                  <c:v>41074</c:v>
                </c:pt>
                <c:pt idx="2888">
                  <c:v>41075</c:v>
                </c:pt>
                <c:pt idx="2889">
                  <c:v>41076</c:v>
                </c:pt>
                <c:pt idx="2890">
                  <c:v>41077</c:v>
                </c:pt>
                <c:pt idx="2891">
                  <c:v>41078</c:v>
                </c:pt>
                <c:pt idx="2892">
                  <c:v>41079</c:v>
                </c:pt>
                <c:pt idx="2893">
                  <c:v>41080</c:v>
                </c:pt>
                <c:pt idx="2894">
                  <c:v>41081</c:v>
                </c:pt>
                <c:pt idx="2895">
                  <c:v>41082</c:v>
                </c:pt>
                <c:pt idx="2896">
                  <c:v>41083</c:v>
                </c:pt>
                <c:pt idx="2897">
                  <c:v>41084</c:v>
                </c:pt>
                <c:pt idx="2898">
                  <c:v>41085</c:v>
                </c:pt>
                <c:pt idx="2899">
                  <c:v>41086</c:v>
                </c:pt>
                <c:pt idx="2900">
                  <c:v>41087</c:v>
                </c:pt>
                <c:pt idx="2901">
                  <c:v>41088</c:v>
                </c:pt>
                <c:pt idx="2902">
                  <c:v>41089</c:v>
                </c:pt>
                <c:pt idx="2903">
                  <c:v>41090</c:v>
                </c:pt>
                <c:pt idx="2904">
                  <c:v>41091</c:v>
                </c:pt>
                <c:pt idx="2905">
                  <c:v>41092</c:v>
                </c:pt>
                <c:pt idx="2906">
                  <c:v>41093</c:v>
                </c:pt>
                <c:pt idx="2907">
                  <c:v>41094</c:v>
                </c:pt>
                <c:pt idx="2908">
                  <c:v>41095</c:v>
                </c:pt>
                <c:pt idx="2909">
                  <c:v>41096</c:v>
                </c:pt>
                <c:pt idx="2910">
                  <c:v>41097</c:v>
                </c:pt>
                <c:pt idx="2911">
                  <c:v>41098</c:v>
                </c:pt>
                <c:pt idx="2912">
                  <c:v>41099</c:v>
                </c:pt>
                <c:pt idx="2913">
                  <c:v>41100</c:v>
                </c:pt>
                <c:pt idx="2914">
                  <c:v>41101</c:v>
                </c:pt>
                <c:pt idx="2915">
                  <c:v>41102</c:v>
                </c:pt>
                <c:pt idx="2916">
                  <c:v>41103</c:v>
                </c:pt>
                <c:pt idx="2917">
                  <c:v>41104</c:v>
                </c:pt>
                <c:pt idx="2918">
                  <c:v>41105</c:v>
                </c:pt>
                <c:pt idx="2919">
                  <c:v>41106</c:v>
                </c:pt>
                <c:pt idx="2920">
                  <c:v>41107</c:v>
                </c:pt>
                <c:pt idx="2921">
                  <c:v>41108</c:v>
                </c:pt>
                <c:pt idx="2922">
                  <c:v>41109</c:v>
                </c:pt>
                <c:pt idx="2923">
                  <c:v>41110</c:v>
                </c:pt>
                <c:pt idx="2924">
                  <c:v>41111</c:v>
                </c:pt>
                <c:pt idx="2925">
                  <c:v>41112</c:v>
                </c:pt>
                <c:pt idx="2926">
                  <c:v>41113</c:v>
                </c:pt>
                <c:pt idx="2927">
                  <c:v>41114</c:v>
                </c:pt>
                <c:pt idx="2928">
                  <c:v>41115</c:v>
                </c:pt>
                <c:pt idx="2929">
                  <c:v>41116</c:v>
                </c:pt>
                <c:pt idx="2930">
                  <c:v>41117</c:v>
                </c:pt>
                <c:pt idx="2931">
                  <c:v>41118</c:v>
                </c:pt>
                <c:pt idx="2932">
                  <c:v>41119</c:v>
                </c:pt>
                <c:pt idx="2933">
                  <c:v>41120</c:v>
                </c:pt>
                <c:pt idx="2934">
                  <c:v>41121</c:v>
                </c:pt>
                <c:pt idx="2935">
                  <c:v>41122</c:v>
                </c:pt>
                <c:pt idx="2936">
                  <c:v>41123</c:v>
                </c:pt>
                <c:pt idx="2937">
                  <c:v>41124</c:v>
                </c:pt>
                <c:pt idx="2938">
                  <c:v>41125</c:v>
                </c:pt>
                <c:pt idx="2939">
                  <c:v>41126</c:v>
                </c:pt>
                <c:pt idx="2940">
                  <c:v>41127</c:v>
                </c:pt>
                <c:pt idx="2941">
                  <c:v>41128</c:v>
                </c:pt>
                <c:pt idx="2942">
                  <c:v>41129</c:v>
                </c:pt>
                <c:pt idx="2943">
                  <c:v>41130</c:v>
                </c:pt>
                <c:pt idx="2944">
                  <c:v>41131</c:v>
                </c:pt>
                <c:pt idx="2945">
                  <c:v>41132</c:v>
                </c:pt>
                <c:pt idx="2946">
                  <c:v>41133</c:v>
                </c:pt>
                <c:pt idx="2947">
                  <c:v>41134</c:v>
                </c:pt>
                <c:pt idx="2948">
                  <c:v>41135</c:v>
                </c:pt>
                <c:pt idx="2949">
                  <c:v>41136</c:v>
                </c:pt>
                <c:pt idx="2950">
                  <c:v>41137</c:v>
                </c:pt>
                <c:pt idx="2951">
                  <c:v>41138</c:v>
                </c:pt>
                <c:pt idx="2952">
                  <c:v>41139</c:v>
                </c:pt>
                <c:pt idx="2953">
                  <c:v>41140</c:v>
                </c:pt>
                <c:pt idx="2954">
                  <c:v>41141</c:v>
                </c:pt>
                <c:pt idx="2955">
                  <c:v>41142</c:v>
                </c:pt>
                <c:pt idx="2956">
                  <c:v>41143</c:v>
                </c:pt>
                <c:pt idx="2957">
                  <c:v>41144</c:v>
                </c:pt>
                <c:pt idx="2958">
                  <c:v>41145</c:v>
                </c:pt>
                <c:pt idx="2959">
                  <c:v>41146</c:v>
                </c:pt>
                <c:pt idx="2960">
                  <c:v>41147</c:v>
                </c:pt>
                <c:pt idx="2961">
                  <c:v>41148</c:v>
                </c:pt>
                <c:pt idx="2962">
                  <c:v>41149</c:v>
                </c:pt>
                <c:pt idx="2963">
                  <c:v>41150</c:v>
                </c:pt>
                <c:pt idx="2964">
                  <c:v>41151</c:v>
                </c:pt>
                <c:pt idx="2965">
                  <c:v>41152</c:v>
                </c:pt>
                <c:pt idx="2966">
                  <c:v>41153</c:v>
                </c:pt>
                <c:pt idx="2967">
                  <c:v>41154</c:v>
                </c:pt>
                <c:pt idx="2968">
                  <c:v>41155</c:v>
                </c:pt>
                <c:pt idx="2969">
                  <c:v>41156</c:v>
                </c:pt>
                <c:pt idx="2970">
                  <c:v>41157</c:v>
                </c:pt>
                <c:pt idx="2971">
                  <c:v>41158</c:v>
                </c:pt>
                <c:pt idx="2972">
                  <c:v>41159</c:v>
                </c:pt>
                <c:pt idx="2973">
                  <c:v>41160</c:v>
                </c:pt>
                <c:pt idx="2974">
                  <c:v>41161</c:v>
                </c:pt>
                <c:pt idx="2975">
                  <c:v>41162</c:v>
                </c:pt>
                <c:pt idx="2976">
                  <c:v>41163</c:v>
                </c:pt>
                <c:pt idx="2977">
                  <c:v>41164</c:v>
                </c:pt>
                <c:pt idx="2978">
                  <c:v>41165</c:v>
                </c:pt>
                <c:pt idx="2979">
                  <c:v>41166</c:v>
                </c:pt>
                <c:pt idx="2980">
                  <c:v>41167</c:v>
                </c:pt>
                <c:pt idx="2981">
                  <c:v>41168</c:v>
                </c:pt>
                <c:pt idx="2982">
                  <c:v>41169</c:v>
                </c:pt>
                <c:pt idx="2983">
                  <c:v>41170</c:v>
                </c:pt>
                <c:pt idx="2984">
                  <c:v>41171</c:v>
                </c:pt>
                <c:pt idx="2985">
                  <c:v>41172</c:v>
                </c:pt>
                <c:pt idx="2986">
                  <c:v>41173</c:v>
                </c:pt>
                <c:pt idx="2987">
                  <c:v>41174</c:v>
                </c:pt>
                <c:pt idx="2988">
                  <c:v>41175</c:v>
                </c:pt>
                <c:pt idx="2989">
                  <c:v>41176</c:v>
                </c:pt>
                <c:pt idx="2990">
                  <c:v>41177</c:v>
                </c:pt>
                <c:pt idx="2991">
                  <c:v>41178</c:v>
                </c:pt>
                <c:pt idx="2992">
                  <c:v>41179</c:v>
                </c:pt>
                <c:pt idx="2993">
                  <c:v>41180</c:v>
                </c:pt>
                <c:pt idx="2994">
                  <c:v>41181</c:v>
                </c:pt>
                <c:pt idx="2995">
                  <c:v>41182</c:v>
                </c:pt>
                <c:pt idx="2996">
                  <c:v>41183</c:v>
                </c:pt>
                <c:pt idx="2997">
                  <c:v>41184</c:v>
                </c:pt>
                <c:pt idx="2998">
                  <c:v>41185</c:v>
                </c:pt>
                <c:pt idx="2999">
                  <c:v>41186</c:v>
                </c:pt>
                <c:pt idx="3000">
                  <c:v>41187</c:v>
                </c:pt>
                <c:pt idx="3001">
                  <c:v>41188</c:v>
                </c:pt>
                <c:pt idx="3002">
                  <c:v>41189</c:v>
                </c:pt>
                <c:pt idx="3003">
                  <c:v>41190</c:v>
                </c:pt>
                <c:pt idx="3004">
                  <c:v>41191</c:v>
                </c:pt>
                <c:pt idx="3005">
                  <c:v>41192</c:v>
                </c:pt>
                <c:pt idx="3006">
                  <c:v>41193</c:v>
                </c:pt>
                <c:pt idx="3007">
                  <c:v>41194</c:v>
                </c:pt>
                <c:pt idx="3008">
                  <c:v>41195</c:v>
                </c:pt>
                <c:pt idx="3009">
                  <c:v>41196</c:v>
                </c:pt>
                <c:pt idx="3010">
                  <c:v>41197</c:v>
                </c:pt>
                <c:pt idx="3011">
                  <c:v>41198</c:v>
                </c:pt>
                <c:pt idx="3012">
                  <c:v>41199</c:v>
                </c:pt>
                <c:pt idx="3013">
                  <c:v>41200</c:v>
                </c:pt>
                <c:pt idx="3014">
                  <c:v>41201</c:v>
                </c:pt>
                <c:pt idx="3015">
                  <c:v>41202</c:v>
                </c:pt>
                <c:pt idx="3016">
                  <c:v>41203</c:v>
                </c:pt>
                <c:pt idx="3017">
                  <c:v>41204</c:v>
                </c:pt>
                <c:pt idx="3018">
                  <c:v>41205</c:v>
                </c:pt>
                <c:pt idx="3019">
                  <c:v>41206</c:v>
                </c:pt>
                <c:pt idx="3020">
                  <c:v>41207</c:v>
                </c:pt>
                <c:pt idx="3021">
                  <c:v>41208</c:v>
                </c:pt>
                <c:pt idx="3022">
                  <c:v>41209</c:v>
                </c:pt>
                <c:pt idx="3023">
                  <c:v>41210</c:v>
                </c:pt>
                <c:pt idx="3024">
                  <c:v>41211</c:v>
                </c:pt>
                <c:pt idx="3025">
                  <c:v>41212</c:v>
                </c:pt>
                <c:pt idx="3026">
                  <c:v>41213</c:v>
                </c:pt>
                <c:pt idx="3027">
                  <c:v>41214</c:v>
                </c:pt>
                <c:pt idx="3028">
                  <c:v>41215</c:v>
                </c:pt>
                <c:pt idx="3029">
                  <c:v>41216</c:v>
                </c:pt>
                <c:pt idx="3030">
                  <c:v>41217</c:v>
                </c:pt>
                <c:pt idx="3031">
                  <c:v>41218</c:v>
                </c:pt>
                <c:pt idx="3032">
                  <c:v>41219</c:v>
                </c:pt>
                <c:pt idx="3033">
                  <c:v>41220</c:v>
                </c:pt>
                <c:pt idx="3034">
                  <c:v>41221</c:v>
                </c:pt>
                <c:pt idx="3035">
                  <c:v>41222</c:v>
                </c:pt>
                <c:pt idx="3036">
                  <c:v>41223</c:v>
                </c:pt>
                <c:pt idx="3037">
                  <c:v>41224</c:v>
                </c:pt>
                <c:pt idx="3038">
                  <c:v>41225</c:v>
                </c:pt>
                <c:pt idx="3039">
                  <c:v>41226</c:v>
                </c:pt>
                <c:pt idx="3040">
                  <c:v>41227</c:v>
                </c:pt>
                <c:pt idx="3041">
                  <c:v>41228</c:v>
                </c:pt>
                <c:pt idx="3042">
                  <c:v>41229</c:v>
                </c:pt>
                <c:pt idx="3043">
                  <c:v>41230</c:v>
                </c:pt>
                <c:pt idx="3044">
                  <c:v>41231</c:v>
                </c:pt>
                <c:pt idx="3045">
                  <c:v>41232</c:v>
                </c:pt>
                <c:pt idx="3046">
                  <c:v>41233</c:v>
                </c:pt>
                <c:pt idx="3047">
                  <c:v>41234</c:v>
                </c:pt>
                <c:pt idx="3048">
                  <c:v>41235</c:v>
                </c:pt>
                <c:pt idx="3049">
                  <c:v>41236</c:v>
                </c:pt>
                <c:pt idx="3050">
                  <c:v>41237</c:v>
                </c:pt>
                <c:pt idx="3051">
                  <c:v>41238</c:v>
                </c:pt>
                <c:pt idx="3052">
                  <c:v>41239</c:v>
                </c:pt>
                <c:pt idx="3053">
                  <c:v>41240</c:v>
                </c:pt>
                <c:pt idx="3054">
                  <c:v>41241</c:v>
                </c:pt>
                <c:pt idx="3055">
                  <c:v>41242</c:v>
                </c:pt>
                <c:pt idx="3056">
                  <c:v>41243</c:v>
                </c:pt>
                <c:pt idx="3057">
                  <c:v>41244</c:v>
                </c:pt>
                <c:pt idx="3058">
                  <c:v>41245</c:v>
                </c:pt>
                <c:pt idx="3059">
                  <c:v>41246</c:v>
                </c:pt>
                <c:pt idx="3060">
                  <c:v>41247</c:v>
                </c:pt>
                <c:pt idx="3061">
                  <c:v>41248</c:v>
                </c:pt>
                <c:pt idx="3062">
                  <c:v>41249</c:v>
                </c:pt>
                <c:pt idx="3063">
                  <c:v>41250</c:v>
                </c:pt>
                <c:pt idx="3064">
                  <c:v>41251</c:v>
                </c:pt>
                <c:pt idx="3065">
                  <c:v>41252</c:v>
                </c:pt>
                <c:pt idx="3066">
                  <c:v>41253</c:v>
                </c:pt>
                <c:pt idx="3067">
                  <c:v>41254</c:v>
                </c:pt>
                <c:pt idx="3068">
                  <c:v>41255</c:v>
                </c:pt>
                <c:pt idx="3069">
                  <c:v>41256</c:v>
                </c:pt>
                <c:pt idx="3070">
                  <c:v>41257</c:v>
                </c:pt>
                <c:pt idx="3071">
                  <c:v>41258</c:v>
                </c:pt>
                <c:pt idx="3072">
                  <c:v>41259</c:v>
                </c:pt>
                <c:pt idx="3073">
                  <c:v>41260</c:v>
                </c:pt>
                <c:pt idx="3074">
                  <c:v>41261</c:v>
                </c:pt>
                <c:pt idx="3075">
                  <c:v>41262</c:v>
                </c:pt>
                <c:pt idx="3076">
                  <c:v>41263</c:v>
                </c:pt>
                <c:pt idx="3077">
                  <c:v>41264</c:v>
                </c:pt>
                <c:pt idx="3078">
                  <c:v>41265</c:v>
                </c:pt>
                <c:pt idx="3079">
                  <c:v>41266</c:v>
                </c:pt>
                <c:pt idx="3080">
                  <c:v>41267</c:v>
                </c:pt>
                <c:pt idx="3081">
                  <c:v>41268</c:v>
                </c:pt>
                <c:pt idx="3082">
                  <c:v>41269</c:v>
                </c:pt>
                <c:pt idx="3083">
                  <c:v>41270</c:v>
                </c:pt>
                <c:pt idx="3084">
                  <c:v>41271</c:v>
                </c:pt>
                <c:pt idx="3085">
                  <c:v>41272</c:v>
                </c:pt>
                <c:pt idx="3086">
                  <c:v>41273</c:v>
                </c:pt>
                <c:pt idx="3087">
                  <c:v>41274</c:v>
                </c:pt>
                <c:pt idx="3088">
                  <c:v>41275</c:v>
                </c:pt>
                <c:pt idx="3089">
                  <c:v>41276</c:v>
                </c:pt>
                <c:pt idx="3090">
                  <c:v>41277</c:v>
                </c:pt>
                <c:pt idx="3091">
                  <c:v>41278</c:v>
                </c:pt>
                <c:pt idx="3092">
                  <c:v>41279</c:v>
                </c:pt>
                <c:pt idx="3093">
                  <c:v>41280</c:v>
                </c:pt>
                <c:pt idx="3094">
                  <c:v>41281</c:v>
                </c:pt>
                <c:pt idx="3095">
                  <c:v>41282</c:v>
                </c:pt>
                <c:pt idx="3096">
                  <c:v>41283</c:v>
                </c:pt>
                <c:pt idx="3097">
                  <c:v>41284</c:v>
                </c:pt>
                <c:pt idx="3098">
                  <c:v>41285</c:v>
                </c:pt>
                <c:pt idx="3099">
                  <c:v>41286</c:v>
                </c:pt>
                <c:pt idx="3100">
                  <c:v>41287</c:v>
                </c:pt>
                <c:pt idx="3101">
                  <c:v>41288</c:v>
                </c:pt>
                <c:pt idx="3102">
                  <c:v>41289</c:v>
                </c:pt>
                <c:pt idx="3103">
                  <c:v>41290</c:v>
                </c:pt>
                <c:pt idx="3104">
                  <c:v>41291</c:v>
                </c:pt>
                <c:pt idx="3105">
                  <c:v>41292</c:v>
                </c:pt>
                <c:pt idx="3106">
                  <c:v>41293</c:v>
                </c:pt>
                <c:pt idx="3107">
                  <c:v>41294</c:v>
                </c:pt>
                <c:pt idx="3108">
                  <c:v>41295</c:v>
                </c:pt>
                <c:pt idx="3109">
                  <c:v>41296</c:v>
                </c:pt>
                <c:pt idx="3110">
                  <c:v>41297</c:v>
                </c:pt>
                <c:pt idx="3111">
                  <c:v>41298</c:v>
                </c:pt>
                <c:pt idx="3112">
                  <c:v>41299</c:v>
                </c:pt>
                <c:pt idx="3113">
                  <c:v>41300</c:v>
                </c:pt>
                <c:pt idx="3114">
                  <c:v>41301</c:v>
                </c:pt>
                <c:pt idx="3115">
                  <c:v>41302</c:v>
                </c:pt>
                <c:pt idx="3116">
                  <c:v>41303</c:v>
                </c:pt>
                <c:pt idx="3117">
                  <c:v>41304</c:v>
                </c:pt>
                <c:pt idx="3118">
                  <c:v>41305</c:v>
                </c:pt>
                <c:pt idx="3119">
                  <c:v>41306</c:v>
                </c:pt>
                <c:pt idx="3120">
                  <c:v>41307</c:v>
                </c:pt>
                <c:pt idx="3121">
                  <c:v>41308</c:v>
                </c:pt>
                <c:pt idx="3122">
                  <c:v>41309</c:v>
                </c:pt>
                <c:pt idx="3123">
                  <c:v>41310</c:v>
                </c:pt>
                <c:pt idx="3124">
                  <c:v>41311</c:v>
                </c:pt>
                <c:pt idx="3125">
                  <c:v>41312</c:v>
                </c:pt>
                <c:pt idx="3126">
                  <c:v>41313</c:v>
                </c:pt>
                <c:pt idx="3127">
                  <c:v>41314</c:v>
                </c:pt>
                <c:pt idx="3128">
                  <c:v>41315</c:v>
                </c:pt>
                <c:pt idx="3129">
                  <c:v>41316</c:v>
                </c:pt>
                <c:pt idx="3130">
                  <c:v>41317</c:v>
                </c:pt>
                <c:pt idx="3131">
                  <c:v>41318</c:v>
                </c:pt>
                <c:pt idx="3132">
                  <c:v>41319</c:v>
                </c:pt>
                <c:pt idx="3133">
                  <c:v>41320</c:v>
                </c:pt>
                <c:pt idx="3134">
                  <c:v>41321</c:v>
                </c:pt>
                <c:pt idx="3135">
                  <c:v>41322</c:v>
                </c:pt>
                <c:pt idx="3136">
                  <c:v>41323</c:v>
                </c:pt>
                <c:pt idx="3137">
                  <c:v>41324</c:v>
                </c:pt>
                <c:pt idx="3138">
                  <c:v>41325</c:v>
                </c:pt>
                <c:pt idx="3139">
                  <c:v>41326</c:v>
                </c:pt>
                <c:pt idx="3140">
                  <c:v>41327</c:v>
                </c:pt>
                <c:pt idx="3141">
                  <c:v>41328</c:v>
                </c:pt>
                <c:pt idx="3142">
                  <c:v>41329</c:v>
                </c:pt>
                <c:pt idx="3143">
                  <c:v>41330</c:v>
                </c:pt>
                <c:pt idx="3144">
                  <c:v>41331</c:v>
                </c:pt>
                <c:pt idx="3145">
                  <c:v>41332</c:v>
                </c:pt>
                <c:pt idx="3146">
                  <c:v>41333</c:v>
                </c:pt>
                <c:pt idx="3147">
                  <c:v>41334</c:v>
                </c:pt>
                <c:pt idx="3148">
                  <c:v>41335</c:v>
                </c:pt>
                <c:pt idx="3149">
                  <c:v>41336</c:v>
                </c:pt>
                <c:pt idx="3150">
                  <c:v>41337</c:v>
                </c:pt>
                <c:pt idx="3151">
                  <c:v>41338</c:v>
                </c:pt>
                <c:pt idx="3152">
                  <c:v>41339</c:v>
                </c:pt>
                <c:pt idx="3153">
                  <c:v>41340</c:v>
                </c:pt>
                <c:pt idx="3154">
                  <c:v>41341</c:v>
                </c:pt>
                <c:pt idx="3155">
                  <c:v>41342</c:v>
                </c:pt>
                <c:pt idx="3156">
                  <c:v>41343</c:v>
                </c:pt>
                <c:pt idx="3157">
                  <c:v>41344</c:v>
                </c:pt>
                <c:pt idx="3158">
                  <c:v>41345</c:v>
                </c:pt>
                <c:pt idx="3159">
                  <c:v>41346</c:v>
                </c:pt>
                <c:pt idx="3160">
                  <c:v>41347</c:v>
                </c:pt>
                <c:pt idx="3161">
                  <c:v>41348</c:v>
                </c:pt>
                <c:pt idx="3162">
                  <c:v>41349</c:v>
                </c:pt>
                <c:pt idx="3163">
                  <c:v>41350</c:v>
                </c:pt>
                <c:pt idx="3164">
                  <c:v>41351</c:v>
                </c:pt>
                <c:pt idx="3165">
                  <c:v>41352</c:v>
                </c:pt>
                <c:pt idx="3166">
                  <c:v>41353</c:v>
                </c:pt>
                <c:pt idx="3167">
                  <c:v>41354</c:v>
                </c:pt>
                <c:pt idx="3168">
                  <c:v>41355</c:v>
                </c:pt>
                <c:pt idx="3169">
                  <c:v>41356</c:v>
                </c:pt>
                <c:pt idx="3170">
                  <c:v>41357</c:v>
                </c:pt>
                <c:pt idx="3171">
                  <c:v>41358</c:v>
                </c:pt>
                <c:pt idx="3172">
                  <c:v>41359</c:v>
                </c:pt>
                <c:pt idx="3173">
                  <c:v>41360</c:v>
                </c:pt>
                <c:pt idx="3174">
                  <c:v>41361</c:v>
                </c:pt>
                <c:pt idx="3175">
                  <c:v>41362</c:v>
                </c:pt>
                <c:pt idx="3176">
                  <c:v>41363</c:v>
                </c:pt>
                <c:pt idx="3177">
                  <c:v>41364</c:v>
                </c:pt>
                <c:pt idx="3178">
                  <c:v>41365</c:v>
                </c:pt>
                <c:pt idx="3179">
                  <c:v>41366</c:v>
                </c:pt>
                <c:pt idx="3180">
                  <c:v>41367</c:v>
                </c:pt>
                <c:pt idx="3181">
                  <c:v>41368</c:v>
                </c:pt>
                <c:pt idx="3182">
                  <c:v>41369</c:v>
                </c:pt>
                <c:pt idx="3183">
                  <c:v>41370</c:v>
                </c:pt>
                <c:pt idx="3184">
                  <c:v>41371</c:v>
                </c:pt>
                <c:pt idx="3185">
                  <c:v>41372</c:v>
                </c:pt>
                <c:pt idx="3186">
                  <c:v>41373</c:v>
                </c:pt>
                <c:pt idx="3187">
                  <c:v>41374</c:v>
                </c:pt>
                <c:pt idx="3188">
                  <c:v>41375</c:v>
                </c:pt>
                <c:pt idx="3189">
                  <c:v>41376</c:v>
                </c:pt>
                <c:pt idx="3190">
                  <c:v>41377</c:v>
                </c:pt>
                <c:pt idx="3191">
                  <c:v>41378</c:v>
                </c:pt>
                <c:pt idx="3192">
                  <c:v>41379</c:v>
                </c:pt>
                <c:pt idx="3193">
                  <c:v>41380</c:v>
                </c:pt>
                <c:pt idx="3194">
                  <c:v>41381</c:v>
                </c:pt>
                <c:pt idx="3195">
                  <c:v>41382</c:v>
                </c:pt>
                <c:pt idx="3196">
                  <c:v>41383</c:v>
                </c:pt>
                <c:pt idx="3197">
                  <c:v>41384</c:v>
                </c:pt>
                <c:pt idx="3198">
                  <c:v>41385</c:v>
                </c:pt>
                <c:pt idx="3199">
                  <c:v>41386</c:v>
                </c:pt>
                <c:pt idx="3200">
                  <c:v>41387</c:v>
                </c:pt>
                <c:pt idx="3201">
                  <c:v>41388</c:v>
                </c:pt>
                <c:pt idx="3202">
                  <c:v>41389</c:v>
                </c:pt>
                <c:pt idx="3203">
                  <c:v>41390</c:v>
                </c:pt>
                <c:pt idx="3204">
                  <c:v>41391</c:v>
                </c:pt>
                <c:pt idx="3205">
                  <c:v>41392</c:v>
                </c:pt>
                <c:pt idx="3206">
                  <c:v>41393</c:v>
                </c:pt>
                <c:pt idx="3207">
                  <c:v>41394</c:v>
                </c:pt>
                <c:pt idx="3208">
                  <c:v>41395</c:v>
                </c:pt>
                <c:pt idx="3209">
                  <c:v>41396</c:v>
                </c:pt>
                <c:pt idx="3210">
                  <c:v>41397</c:v>
                </c:pt>
                <c:pt idx="3211">
                  <c:v>41398</c:v>
                </c:pt>
                <c:pt idx="3212">
                  <c:v>41399</c:v>
                </c:pt>
                <c:pt idx="3213">
                  <c:v>41400</c:v>
                </c:pt>
                <c:pt idx="3214">
                  <c:v>41401</c:v>
                </c:pt>
                <c:pt idx="3215">
                  <c:v>41402</c:v>
                </c:pt>
                <c:pt idx="3216">
                  <c:v>41403</c:v>
                </c:pt>
                <c:pt idx="3217">
                  <c:v>41404</c:v>
                </c:pt>
                <c:pt idx="3218">
                  <c:v>41405</c:v>
                </c:pt>
                <c:pt idx="3219">
                  <c:v>41406</c:v>
                </c:pt>
                <c:pt idx="3220">
                  <c:v>41407</c:v>
                </c:pt>
                <c:pt idx="3221">
                  <c:v>41408</c:v>
                </c:pt>
                <c:pt idx="3222">
                  <c:v>41409</c:v>
                </c:pt>
                <c:pt idx="3223">
                  <c:v>41410</c:v>
                </c:pt>
                <c:pt idx="3224">
                  <c:v>41411</c:v>
                </c:pt>
                <c:pt idx="3225">
                  <c:v>41412</c:v>
                </c:pt>
                <c:pt idx="3226">
                  <c:v>41413</c:v>
                </c:pt>
                <c:pt idx="3227">
                  <c:v>41414</c:v>
                </c:pt>
                <c:pt idx="3228">
                  <c:v>41415</c:v>
                </c:pt>
                <c:pt idx="3229">
                  <c:v>41416</c:v>
                </c:pt>
                <c:pt idx="3230">
                  <c:v>41417</c:v>
                </c:pt>
                <c:pt idx="3231">
                  <c:v>41418</c:v>
                </c:pt>
                <c:pt idx="3232">
                  <c:v>41419</c:v>
                </c:pt>
                <c:pt idx="3233">
                  <c:v>41420</c:v>
                </c:pt>
                <c:pt idx="3234">
                  <c:v>41421</c:v>
                </c:pt>
                <c:pt idx="3235">
                  <c:v>41422</c:v>
                </c:pt>
                <c:pt idx="3236">
                  <c:v>41423</c:v>
                </c:pt>
                <c:pt idx="3237">
                  <c:v>41424</c:v>
                </c:pt>
                <c:pt idx="3238">
                  <c:v>41425</c:v>
                </c:pt>
                <c:pt idx="3239">
                  <c:v>41426</c:v>
                </c:pt>
                <c:pt idx="3240">
                  <c:v>41427</c:v>
                </c:pt>
                <c:pt idx="3241">
                  <c:v>41428</c:v>
                </c:pt>
                <c:pt idx="3242">
                  <c:v>41429</c:v>
                </c:pt>
                <c:pt idx="3243">
                  <c:v>41430</c:v>
                </c:pt>
                <c:pt idx="3244">
                  <c:v>41431</c:v>
                </c:pt>
                <c:pt idx="3245">
                  <c:v>41432</c:v>
                </c:pt>
                <c:pt idx="3246">
                  <c:v>41433</c:v>
                </c:pt>
                <c:pt idx="3247">
                  <c:v>41434</c:v>
                </c:pt>
                <c:pt idx="3248">
                  <c:v>41435</c:v>
                </c:pt>
                <c:pt idx="3249">
                  <c:v>41436</c:v>
                </c:pt>
                <c:pt idx="3250">
                  <c:v>41437</c:v>
                </c:pt>
                <c:pt idx="3251">
                  <c:v>41438</c:v>
                </c:pt>
                <c:pt idx="3252">
                  <c:v>41439</c:v>
                </c:pt>
                <c:pt idx="3253">
                  <c:v>41440</c:v>
                </c:pt>
                <c:pt idx="3254">
                  <c:v>41441</c:v>
                </c:pt>
                <c:pt idx="3255">
                  <c:v>41442</c:v>
                </c:pt>
                <c:pt idx="3256">
                  <c:v>41443</c:v>
                </c:pt>
                <c:pt idx="3257">
                  <c:v>41444</c:v>
                </c:pt>
                <c:pt idx="3258">
                  <c:v>41445</c:v>
                </c:pt>
                <c:pt idx="3259">
                  <c:v>41446</c:v>
                </c:pt>
                <c:pt idx="3260">
                  <c:v>41447</c:v>
                </c:pt>
                <c:pt idx="3261">
                  <c:v>41448</c:v>
                </c:pt>
                <c:pt idx="3262">
                  <c:v>41449</c:v>
                </c:pt>
                <c:pt idx="3263">
                  <c:v>41450</c:v>
                </c:pt>
                <c:pt idx="3264">
                  <c:v>41451</c:v>
                </c:pt>
                <c:pt idx="3265">
                  <c:v>41452</c:v>
                </c:pt>
                <c:pt idx="3266">
                  <c:v>41453</c:v>
                </c:pt>
                <c:pt idx="3267">
                  <c:v>41454</c:v>
                </c:pt>
                <c:pt idx="3268">
                  <c:v>41455</c:v>
                </c:pt>
                <c:pt idx="3269">
                  <c:v>41456</c:v>
                </c:pt>
                <c:pt idx="3270">
                  <c:v>41457</c:v>
                </c:pt>
                <c:pt idx="3271">
                  <c:v>41458</c:v>
                </c:pt>
                <c:pt idx="3272">
                  <c:v>41459</c:v>
                </c:pt>
                <c:pt idx="3273">
                  <c:v>41460</c:v>
                </c:pt>
                <c:pt idx="3274">
                  <c:v>41461</c:v>
                </c:pt>
                <c:pt idx="3275">
                  <c:v>41462</c:v>
                </c:pt>
                <c:pt idx="3276">
                  <c:v>41463</c:v>
                </c:pt>
                <c:pt idx="3277">
                  <c:v>41464</c:v>
                </c:pt>
                <c:pt idx="3278">
                  <c:v>41465</c:v>
                </c:pt>
                <c:pt idx="3279">
                  <c:v>41466</c:v>
                </c:pt>
                <c:pt idx="3280">
                  <c:v>41467</c:v>
                </c:pt>
                <c:pt idx="3281">
                  <c:v>41468</c:v>
                </c:pt>
                <c:pt idx="3282">
                  <c:v>41469</c:v>
                </c:pt>
                <c:pt idx="3283">
                  <c:v>41470</c:v>
                </c:pt>
                <c:pt idx="3284">
                  <c:v>41471</c:v>
                </c:pt>
                <c:pt idx="3285">
                  <c:v>41472</c:v>
                </c:pt>
                <c:pt idx="3286">
                  <c:v>41473</c:v>
                </c:pt>
                <c:pt idx="3287">
                  <c:v>41474</c:v>
                </c:pt>
                <c:pt idx="3288">
                  <c:v>41475</c:v>
                </c:pt>
                <c:pt idx="3289">
                  <c:v>41476</c:v>
                </c:pt>
                <c:pt idx="3290">
                  <c:v>41477</c:v>
                </c:pt>
                <c:pt idx="3291">
                  <c:v>41478</c:v>
                </c:pt>
                <c:pt idx="3292">
                  <c:v>41479</c:v>
                </c:pt>
                <c:pt idx="3293">
                  <c:v>41480</c:v>
                </c:pt>
                <c:pt idx="3294">
                  <c:v>41481</c:v>
                </c:pt>
                <c:pt idx="3295">
                  <c:v>41482</c:v>
                </c:pt>
                <c:pt idx="3296">
                  <c:v>41483</c:v>
                </c:pt>
                <c:pt idx="3297">
                  <c:v>41484</c:v>
                </c:pt>
                <c:pt idx="3298">
                  <c:v>41485</c:v>
                </c:pt>
                <c:pt idx="3299">
                  <c:v>41486</c:v>
                </c:pt>
                <c:pt idx="3300">
                  <c:v>41487</c:v>
                </c:pt>
                <c:pt idx="3301">
                  <c:v>41488</c:v>
                </c:pt>
                <c:pt idx="3302">
                  <c:v>41489</c:v>
                </c:pt>
                <c:pt idx="3303">
                  <c:v>41490</c:v>
                </c:pt>
                <c:pt idx="3304">
                  <c:v>41491</c:v>
                </c:pt>
                <c:pt idx="3305">
                  <c:v>41492</c:v>
                </c:pt>
                <c:pt idx="3306">
                  <c:v>41493</c:v>
                </c:pt>
                <c:pt idx="3307">
                  <c:v>41494</c:v>
                </c:pt>
                <c:pt idx="3308">
                  <c:v>41495</c:v>
                </c:pt>
                <c:pt idx="3309">
                  <c:v>41496</c:v>
                </c:pt>
                <c:pt idx="3310">
                  <c:v>41497</c:v>
                </c:pt>
                <c:pt idx="3311">
                  <c:v>41498</c:v>
                </c:pt>
                <c:pt idx="3312">
                  <c:v>41499</c:v>
                </c:pt>
                <c:pt idx="3313">
                  <c:v>41500</c:v>
                </c:pt>
                <c:pt idx="3314">
                  <c:v>41501</c:v>
                </c:pt>
                <c:pt idx="3315">
                  <c:v>41502</c:v>
                </c:pt>
                <c:pt idx="3316">
                  <c:v>41503</c:v>
                </c:pt>
                <c:pt idx="3317">
                  <c:v>41504</c:v>
                </c:pt>
                <c:pt idx="3318">
                  <c:v>41505</c:v>
                </c:pt>
                <c:pt idx="3319">
                  <c:v>41506</c:v>
                </c:pt>
                <c:pt idx="3320">
                  <c:v>41507</c:v>
                </c:pt>
                <c:pt idx="3321">
                  <c:v>41508</c:v>
                </c:pt>
                <c:pt idx="3322">
                  <c:v>41509</c:v>
                </c:pt>
                <c:pt idx="3323">
                  <c:v>41510</c:v>
                </c:pt>
                <c:pt idx="3324">
                  <c:v>41511</c:v>
                </c:pt>
                <c:pt idx="3325">
                  <c:v>41512</c:v>
                </c:pt>
                <c:pt idx="3326">
                  <c:v>41513</c:v>
                </c:pt>
                <c:pt idx="3327">
                  <c:v>41514</c:v>
                </c:pt>
                <c:pt idx="3328">
                  <c:v>41515</c:v>
                </c:pt>
                <c:pt idx="3329">
                  <c:v>41516</c:v>
                </c:pt>
                <c:pt idx="3330">
                  <c:v>41517</c:v>
                </c:pt>
                <c:pt idx="3331">
                  <c:v>41518</c:v>
                </c:pt>
                <c:pt idx="3332">
                  <c:v>41519</c:v>
                </c:pt>
                <c:pt idx="3333">
                  <c:v>41520</c:v>
                </c:pt>
                <c:pt idx="3334">
                  <c:v>41521</c:v>
                </c:pt>
                <c:pt idx="3335">
                  <c:v>41522</c:v>
                </c:pt>
                <c:pt idx="3336">
                  <c:v>41523</c:v>
                </c:pt>
                <c:pt idx="3337">
                  <c:v>41524</c:v>
                </c:pt>
                <c:pt idx="3338">
                  <c:v>41525</c:v>
                </c:pt>
                <c:pt idx="3339">
                  <c:v>41526</c:v>
                </c:pt>
                <c:pt idx="3340">
                  <c:v>41527</c:v>
                </c:pt>
                <c:pt idx="3341">
                  <c:v>41528</c:v>
                </c:pt>
                <c:pt idx="3342">
                  <c:v>41529</c:v>
                </c:pt>
                <c:pt idx="3343">
                  <c:v>41530</c:v>
                </c:pt>
                <c:pt idx="3344">
                  <c:v>41531</c:v>
                </c:pt>
                <c:pt idx="3345">
                  <c:v>41532</c:v>
                </c:pt>
                <c:pt idx="3346">
                  <c:v>41533</c:v>
                </c:pt>
                <c:pt idx="3347">
                  <c:v>41534</c:v>
                </c:pt>
                <c:pt idx="3348">
                  <c:v>41535</c:v>
                </c:pt>
                <c:pt idx="3349">
                  <c:v>41536</c:v>
                </c:pt>
                <c:pt idx="3350">
                  <c:v>41537</c:v>
                </c:pt>
                <c:pt idx="3351">
                  <c:v>41538</c:v>
                </c:pt>
                <c:pt idx="3352">
                  <c:v>41539</c:v>
                </c:pt>
                <c:pt idx="3353">
                  <c:v>41540</c:v>
                </c:pt>
                <c:pt idx="3354">
                  <c:v>41541</c:v>
                </c:pt>
                <c:pt idx="3355">
                  <c:v>41542</c:v>
                </c:pt>
                <c:pt idx="3356">
                  <c:v>41543</c:v>
                </c:pt>
                <c:pt idx="3357">
                  <c:v>41544</c:v>
                </c:pt>
                <c:pt idx="3358">
                  <c:v>41545</c:v>
                </c:pt>
                <c:pt idx="3359">
                  <c:v>41546</c:v>
                </c:pt>
                <c:pt idx="3360">
                  <c:v>41547</c:v>
                </c:pt>
                <c:pt idx="3361">
                  <c:v>41548</c:v>
                </c:pt>
                <c:pt idx="3362">
                  <c:v>41549</c:v>
                </c:pt>
                <c:pt idx="3363">
                  <c:v>41550</c:v>
                </c:pt>
                <c:pt idx="3364">
                  <c:v>41551</c:v>
                </c:pt>
                <c:pt idx="3365">
                  <c:v>41552</c:v>
                </c:pt>
                <c:pt idx="3366">
                  <c:v>41553</c:v>
                </c:pt>
                <c:pt idx="3367">
                  <c:v>41554</c:v>
                </c:pt>
                <c:pt idx="3368">
                  <c:v>41555</c:v>
                </c:pt>
                <c:pt idx="3369">
                  <c:v>41556</c:v>
                </c:pt>
                <c:pt idx="3370">
                  <c:v>41557</c:v>
                </c:pt>
                <c:pt idx="3371">
                  <c:v>41558</c:v>
                </c:pt>
                <c:pt idx="3372">
                  <c:v>41559</c:v>
                </c:pt>
                <c:pt idx="3373">
                  <c:v>41560</c:v>
                </c:pt>
                <c:pt idx="3374">
                  <c:v>41561</c:v>
                </c:pt>
                <c:pt idx="3375">
                  <c:v>41562</c:v>
                </c:pt>
                <c:pt idx="3376">
                  <c:v>41563</c:v>
                </c:pt>
                <c:pt idx="3377">
                  <c:v>41564</c:v>
                </c:pt>
                <c:pt idx="3378">
                  <c:v>41565</c:v>
                </c:pt>
                <c:pt idx="3379">
                  <c:v>41566</c:v>
                </c:pt>
                <c:pt idx="3380">
                  <c:v>41567</c:v>
                </c:pt>
                <c:pt idx="3381">
                  <c:v>41568</c:v>
                </c:pt>
                <c:pt idx="3382">
                  <c:v>41569</c:v>
                </c:pt>
                <c:pt idx="3383">
                  <c:v>41570</c:v>
                </c:pt>
                <c:pt idx="3384">
                  <c:v>41571</c:v>
                </c:pt>
                <c:pt idx="3385">
                  <c:v>41572</c:v>
                </c:pt>
                <c:pt idx="3386">
                  <c:v>41573</c:v>
                </c:pt>
                <c:pt idx="3387">
                  <c:v>41574</c:v>
                </c:pt>
                <c:pt idx="3388">
                  <c:v>41575</c:v>
                </c:pt>
                <c:pt idx="3389">
                  <c:v>41576</c:v>
                </c:pt>
                <c:pt idx="3390">
                  <c:v>41577</c:v>
                </c:pt>
                <c:pt idx="3391">
                  <c:v>41578</c:v>
                </c:pt>
                <c:pt idx="3392">
                  <c:v>41579</c:v>
                </c:pt>
                <c:pt idx="3393">
                  <c:v>41580</c:v>
                </c:pt>
                <c:pt idx="3394">
                  <c:v>41581</c:v>
                </c:pt>
                <c:pt idx="3395">
                  <c:v>41582</c:v>
                </c:pt>
                <c:pt idx="3396">
                  <c:v>41583</c:v>
                </c:pt>
                <c:pt idx="3397">
                  <c:v>41584</c:v>
                </c:pt>
                <c:pt idx="3398">
                  <c:v>41585</c:v>
                </c:pt>
                <c:pt idx="3399">
                  <c:v>41586</c:v>
                </c:pt>
                <c:pt idx="3400">
                  <c:v>41587</c:v>
                </c:pt>
                <c:pt idx="3401">
                  <c:v>41588</c:v>
                </c:pt>
                <c:pt idx="3402">
                  <c:v>41589</c:v>
                </c:pt>
                <c:pt idx="3403">
                  <c:v>41590</c:v>
                </c:pt>
                <c:pt idx="3404">
                  <c:v>41591</c:v>
                </c:pt>
                <c:pt idx="3405">
                  <c:v>41592</c:v>
                </c:pt>
                <c:pt idx="3406">
                  <c:v>41593</c:v>
                </c:pt>
                <c:pt idx="3407">
                  <c:v>41594</c:v>
                </c:pt>
                <c:pt idx="3408">
                  <c:v>41595</c:v>
                </c:pt>
                <c:pt idx="3409">
                  <c:v>41596</c:v>
                </c:pt>
                <c:pt idx="3410">
                  <c:v>41597</c:v>
                </c:pt>
                <c:pt idx="3411">
                  <c:v>41598</c:v>
                </c:pt>
                <c:pt idx="3412">
                  <c:v>41599</c:v>
                </c:pt>
                <c:pt idx="3413">
                  <c:v>41600</c:v>
                </c:pt>
                <c:pt idx="3414">
                  <c:v>41601</c:v>
                </c:pt>
                <c:pt idx="3415">
                  <c:v>41602</c:v>
                </c:pt>
                <c:pt idx="3416">
                  <c:v>41603</c:v>
                </c:pt>
                <c:pt idx="3417">
                  <c:v>41604</c:v>
                </c:pt>
                <c:pt idx="3418">
                  <c:v>41605</c:v>
                </c:pt>
                <c:pt idx="3419">
                  <c:v>41606</c:v>
                </c:pt>
                <c:pt idx="3420">
                  <c:v>41607</c:v>
                </c:pt>
                <c:pt idx="3421">
                  <c:v>41608</c:v>
                </c:pt>
                <c:pt idx="3422">
                  <c:v>41609</c:v>
                </c:pt>
                <c:pt idx="3423">
                  <c:v>41610</c:v>
                </c:pt>
                <c:pt idx="3424">
                  <c:v>41611</c:v>
                </c:pt>
                <c:pt idx="3425">
                  <c:v>41612</c:v>
                </c:pt>
                <c:pt idx="3426">
                  <c:v>41613</c:v>
                </c:pt>
                <c:pt idx="3427">
                  <c:v>41614</c:v>
                </c:pt>
                <c:pt idx="3428">
                  <c:v>41615</c:v>
                </c:pt>
                <c:pt idx="3429">
                  <c:v>41616</c:v>
                </c:pt>
                <c:pt idx="3430">
                  <c:v>41617</c:v>
                </c:pt>
                <c:pt idx="3431">
                  <c:v>41618</c:v>
                </c:pt>
                <c:pt idx="3432">
                  <c:v>41619</c:v>
                </c:pt>
                <c:pt idx="3433">
                  <c:v>41620</c:v>
                </c:pt>
                <c:pt idx="3434">
                  <c:v>41621</c:v>
                </c:pt>
                <c:pt idx="3435">
                  <c:v>41622</c:v>
                </c:pt>
                <c:pt idx="3436">
                  <c:v>41623</c:v>
                </c:pt>
                <c:pt idx="3437">
                  <c:v>41624</c:v>
                </c:pt>
                <c:pt idx="3438">
                  <c:v>41625</c:v>
                </c:pt>
                <c:pt idx="3439">
                  <c:v>41626</c:v>
                </c:pt>
                <c:pt idx="3440">
                  <c:v>41627</c:v>
                </c:pt>
                <c:pt idx="3441">
                  <c:v>41628</c:v>
                </c:pt>
                <c:pt idx="3442">
                  <c:v>41629</c:v>
                </c:pt>
                <c:pt idx="3443">
                  <c:v>41630</c:v>
                </c:pt>
                <c:pt idx="3444">
                  <c:v>41631</c:v>
                </c:pt>
                <c:pt idx="3445">
                  <c:v>41632</c:v>
                </c:pt>
                <c:pt idx="3446">
                  <c:v>41633</c:v>
                </c:pt>
                <c:pt idx="3447">
                  <c:v>41634</c:v>
                </c:pt>
                <c:pt idx="3448">
                  <c:v>41635</c:v>
                </c:pt>
                <c:pt idx="3449">
                  <c:v>41636</c:v>
                </c:pt>
                <c:pt idx="3450">
                  <c:v>41637</c:v>
                </c:pt>
                <c:pt idx="3451">
                  <c:v>41638</c:v>
                </c:pt>
                <c:pt idx="3452">
                  <c:v>41639</c:v>
                </c:pt>
                <c:pt idx="3453">
                  <c:v>41640</c:v>
                </c:pt>
                <c:pt idx="3454">
                  <c:v>41641</c:v>
                </c:pt>
                <c:pt idx="3455">
                  <c:v>41642</c:v>
                </c:pt>
                <c:pt idx="3456">
                  <c:v>41643</c:v>
                </c:pt>
                <c:pt idx="3457">
                  <c:v>41644</c:v>
                </c:pt>
                <c:pt idx="3458">
                  <c:v>41645</c:v>
                </c:pt>
                <c:pt idx="3459">
                  <c:v>41646</c:v>
                </c:pt>
                <c:pt idx="3460">
                  <c:v>41647</c:v>
                </c:pt>
                <c:pt idx="3461">
                  <c:v>41648</c:v>
                </c:pt>
                <c:pt idx="3462">
                  <c:v>41649</c:v>
                </c:pt>
                <c:pt idx="3463">
                  <c:v>41650</c:v>
                </c:pt>
                <c:pt idx="3464">
                  <c:v>41651</c:v>
                </c:pt>
                <c:pt idx="3465">
                  <c:v>41652</c:v>
                </c:pt>
                <c:pt idx="3466">
                  <c:v>41653</c:v>
                </c:pt>
                <c:pt idx="3467">
                  <c:v>41654</c:v>
                </c:pt>
                <c:pt idx="3468">
                  <c:v>41655</c:v>
                </c:pt>
                <c:pt idx="3469">
                  <c:v>41656</c:v>
                </c:pt>
                <c:pt idx="3470">
                  <c:v>41657</c:v>
                </c:pt>
                <c:pt idx="3471">
                  <c:v>41658</c:v>
                </c:pt>
                <c:pt idx="3472">
                  <c:v>41659</c:v>
                </c:pt>
                <c:pt idx="3473">
                  <c:v>41660</c:v>
                </c:pt>
                <c:pt idx="3474">
                  <c:v>41661</c:v>
                </c:pt>
                <c:pt idx="3475">
                  <c:v>41662</c:v>
                </c:pt>
                <c:pt idx="3476">
                  <c:v>41663</c:v>
                </c:pt>
                <c:pt idx="3477">
                  <c:v>41664</c:v>
                </c:pt>
                <c:pt idx="3478">
                  <c:v>41665</c:v>
                </c:pt>
                <c:pt idx="3479">
                  <c:v>41666</c:v>
                </c:pt>
                <c:pt idx="3480">
                  <c:v>41667</c:v>
                </c:pt>
                <c:pt idx="3481">
                  <c:v>41668</c:v>
                </c:pt>
                <c:pt idx="3482">
                  <c:v>41669</c:v>
                </c:pt>
                <c:pt idx="3483">
                  <c:v>41670</c:v>
                </c:pt>
                <c:pt idx="3484">
                  <c:v>41671</c:v>
                </c:pt>
                <c:pt idx="3485">
                  <c:v>41672</c:v>
                </c:pt>
                <c:pt idx="3486">
                  <c:v>41673</c:v>
                </c:pt>
                <c:pt idx="3487">
                  <c:v>41674</c:v>
                </c:pt>
                <c:pt idx="3488">
                  <c:v>41675</c:v>
                </c:pt>
                <c:pt idx="3489">
                  <c:v>41676</c:v>
                </c:pt>
                <c:pt idx="3490">
                  <c:v>41677</c:v>
                </c:pt>
                <c:pt idx="3491">
                  <c:v>41678</c:v>
                </c:pt>
                <c:pt idx="3492">
                  <c:v>41679</c:v>
                </c:pt>
                <c:pt idx="3493">
                  <c:v>41680</c:v>
                </c:pt>
                <c:pt idx="3494">
                  <c:v>41681</c:v>
                </c:pt>
                <c:pt idx="3495">
                  <c:v>41682</c:v>
                </c:pt>
                <c:pt idx="3496">
                  <c:v>41683</c:v>
                </c:pt>
                <c:pt idx="3497">
                  <c:v>41684</c:v>
                </c:pt>
                <c:pt idx="3498">
                  <c:v>41685</c:v>
                </c:pt>
                <c:pt idx="3499">
                  <c:v>41686</c:v>
                </c:pt>
                <c:pt idx="3500">
                  <c:v>41687</c:v>
                </c:pt>
                <c:pt idx="3501">
                  <c:v>41688</c:v>
                </c:pt>
                <c:pt idx="3502">
                  <c:v>41689</c:v>
                </c:pt>
                <c:pt idx="3503">
                  <c:v>41690</c:v>
                </c:pt>
                <c:pt idx="3504">
                  <c:v>41691</c:v>
                </c:pt>
                <c:pt idx="3505">
                  <c:v>41692</c:v>
                </c:pt>
                <c:pt idx="3506">
                  <c:v>41693</c:v>
                </c:pt>
                <c:pt idx="3507">
                  <c:v>41694</c:v>
                </c:pt>
                <c:pt idx="3508">
                  <c:v>41695</c:v>
                </c:pt>
                <c:pt idx="3509">
                  <c:v>41696</c:v>
                </c:pt>
                <c:pt idx="3510">
                  <c:v>41697</c:v>
                </c:pt>
                <c:pt idx="3511">
                  <c:v>41698</c:v>
                </c:pt>
                <c:pt idx="3512">
                  <c:v>41699</c:v>
                </c:pt>
                <c:pt idx="3513">
                  <c:v>41700</c:v>
                </c:pt>
                <c:pt idx="3514">
                  <c:v>41701</c:v>
                </c:pt>
                <c:pt idx="3515">
                  <c:v>41702</c:v>
                </c:pt>
                <c:pt idx="3516">
                  <c:v>41703</c:v>
                </c:pt>
                <c:pt idx="3517">
                  <c:v>41704</c:v>
                </c:pt>
                <c:pt idx="3518">
                  <c:v>41705</c:v>
                </c:pt>
                <c:pt idx="3519">
                  <c:v>41706</c:v>
                </c:pt>
                <c:pt idx="3520">
                  <c:v>41707</c:v>
                </c:pt>
                <c:pt idx="3521">
                  <c:v>41708</c:v>
                </c:pt>
                <c:pt idx="3522">
                  <c:v>41709</c:v>
                </c:pt>
                <c:pt idx="3523">
                  <c:v>41710</c:v>
                </c:pt>
                <c:pt idx="3524">
                  <c:v>41711</c:v>
                </c:pt>
                <c:pt idx="3525">
                  <c:v>41712</c:v>
                </c:pt>
                <c:pt idx="3526">
                  <c:v>41713</c:v>
                </c:pt>
                <c:pt idx="3527">
                  <c:v>41714</c:v>
                </c:pt>
                <c:pt idx="3528">
                  <c:v>41715</c:v>
                </c:pt>
                <c:pt idx="3529">
                  <c:v>41716</c:v>
                </c:pt>
                <c:pt idx="3530">
                  <c:v>41717</c:v>
                </c:pt>
                <c:pt idx="3531">
                  <c:v>41718</c:v>
                </c:pt>
                <c:pt idx="3532">
                  <c:v>41719</c:v>
                </c:pt>
                <c:pt idx="3533">
                  <c:v>41720</c:v>
                </c:pt>
                <c:pt idx="3534">
                  <c:v>41721</c:v>
                </c:pt>
                <c:pt idx="3535">
                  <c:v>41722</c:v>
                </c:pt>
                <c:pt idx="3536">
                  <c:v>41723</c:v>
                </c:pt>
                <c:pt idx="3537">
                  <c:v>41724</c:v>
                </c:pt>
                <c:pt idx="3538">
                  <c:v>41725</c:v>
                </c:pt>
                <c:pt idx="3539">
                  <c:v>41726</c:v>
                </c:pt>
                <c:pt idx="3540">
                  <c:v>41727</c:v>
                </c:pt>
                <c:pt idx="3541">
                  <c:v>41728</c:v>
                </c:pt>
                <c:pt idx="3542">
                  <c:v>41729</c:v>
                </c:pt>
                <c:pt idx="3543">
                  <c:v>41730</c:v>
                </c:pt>
                <c:pt idx="3544">
                  <c:v>41731</c:v>
                </c:pt>
                <c:pt idx="3545">
                  <c:v>41732</c:v>
                </c:pt>
                <c:pt idx="3546">
                  <c:v>41733</c:v>
                </c:pt>
                <c:pt idx="3547">
                  <c:v>41734</c:v>
                </c:pt>
                <c:pt idx="3548">
                  <c:v>41735</c:v>
                </c:pt>
                <c:pt idx="3549">
                  <c:v>41736</c:v>
                </c:pt>
                <c:pt idx="3550">
                  <c:v>41737</c:v>
                </c:pt>
                <c:pt idx="3551">
                  <c:v>41738</c:v>
                </c:pt>
                <c:pt idx="3552">
                  <c:v>41739</c:v>
                </c:pt>
                <c:pt idx="3553">
                  <c:v>41740</c:v>
                </c:pt>
                <c:pt idx="3554">
                  <c:v>41741</c:v>
                </c:pt>
                <c:pt idx="3555">
                  <c:v>41742</c:v>
                </c:pt>
                <c:pt idx="3556">
                  <c:v>41743</c:v>
                </c:pt>
                <c:pt idx="3557">
                  <c:v>41744</c:v>
                </c:pt>
                <c:pt idx="3558">
                  <c:v>41745</c:v>
                </c:pt>
                <c:pt idx="3559">
                  <c:v>41746</c:v>
                </c:pt>
                <c:pt idx="3560">
                  <c:v>41747</c:v>
                </c:pt>
                <c:pt idx="3561">
                  <c:v>41748</c:v>
                </c:pt>
                <c:pt idx="3562">
                  <c:v>41749</c:v>
                </c:pt>
                <c:pt idx="3563">
                  <c:v>41750</c:v>
                </c:pt>
                <c:pt idx="3564">
                  <c:v>41751</c:v>
                </c:pt>
                <c:pt idx="3565">
                  <c:v>41752</c:v>
                </c:pt>
                <c:pt idx="3566">
                  <c:v>41753</c:v>
                </c:pt>
                <c:pt idx="3567">
                  <c:v>41754</c:v>
                </c:pt>
                <c:pt idx="3568">
                  <c:v>41755</c:v>
                </c:pt>
                <c:pt idx="3569">
                  <c:v>41756</c:v>
                </c:pt>
                <c:pt idx="3570">
                  <c:v>41757</c:v>
                </c:pt>
                <c:pt idx="3571">
                  <c:v>41758</c:v>
                </c:pt>
                <c:pt idx="3572">
                  <c:v>41759</c:v>
                </c:pt>
                <c:pt idx="3573">
                  <c:v>41760</c:v>
                </c:pt>
                <c:pt idx="3574">
                  <c:v>41761</c:v>
                </c:pt>
                <c:pt idx="3575">
                  <c:v>41762</c:v>
                </c:pt>
                <c:pt idx="3576">
                  <c:v>41763</c:v>
                </c:pt>
                <c:pt idx="3577">
                  <c:v>41764</c:v>
                </c:pt>
                <c:pt idx="3578">
                  <c:v>41765</c:v>
                </c:pt>
                <c:pt idx="3579">
                  <c:v>41766</c:v>
                </c:pt>
                <c:pt idx="3580">
                  <c:v>41767</c:v>
                </c:pt>
                <c:pt idx="3581">
                  <c:v>41768</c:v>
                </c:pt>
                <c:pt idx="3582">
                  <c:v>41769</c:v>
                </c:pt>
                <c:pt idx="3583">
                  <c:v>41770</c:v>
                </c:pt>
                <c:pt idx="3584">
                  <c:v>41771</c:v>
                </c:pt>
                <c:pt idx="3585">
                  <c:v>41772</c:v>
                </c:pt>
                <c:pt idx="3586">
                  <c:v>41773</c:v>
                </c:pt>
                <c:pt idx="3587">
                  <c:v>41774</c:v>
                </c:pt>
                <c:pt idx="3588">
                  <c:v>41775</c:v>
                </c:pt>
                <c:pt idx="3589">
                  <c:v>41776</c:v>
                </c:pt>
                <c:pt idx="3590">
                  <c:v>41777</c:v>
                </c:pt>
                <c:pt idx="3591">
                  <c:v>41778</c:v>
                </c:pt>
                <c:pt idx="3592">
                  <c:v>41779</c:v>
                </c:pt>
                <c:pt idx="3593">
                  <c:v>41780</c:v>
                </c:pt>
                <c:pt idx="3594">
                  <c:v>41781</c:v>
                </c:pt>
                <c:pt idx="3595">
                  <c:v>41782</c:v>
                </c:pt>
                <c:pt idx="3596">
                  <c:v>41783</c:v>
                </c:pt>
                <c:pt idx="3597">
                  <c:v>41784</c:v>
                </c:pt>
                <c:pt idx="3598">
                  <c:v>41785</c:v>
                </c:pt>
                <c:pt idx="3599">
                  <c:v>41786</c:v>
                </c:pt>
                <c:pt idx="3600">
                  <c:v>41787</c:v>
                </c:pt>
                <c:pt idx="3601">
                  <c:v>41788</c:v>
                </c:pt>
                <c:pt idx="3602">
                  <c:v>41789</c:v>
                </c:pt>
                <c:pt idx="3603">
                  <c:v>41790</c:v>
                </c:pt>
                <c:pt idx="3604">
                  <c:v>41791</c:v>
                </c:pt>
                <c:pt idx="3605">
                  <c:v>41792</c:v>
                </c:pt>
                <c:pt idx="3606">
                  <c:v>41793</c:v>
                </c:pt>
                <c:pt idx="3607">
                  <c:v>41794</c:v>
                </c:pt>
                <c:pt idx="3608">
                  <c:v>41795</c:v>
                </c:pt>
                <c:pt idx="3609">
                  <c:v>41796</c:v>
                </c:pt>
                <c:pt idx="3610">
                  <c:v>41797</c:v>
                </c:pt>
                <c:pt idx="3611">
                  <c:v>41798</c:v>
                </c:pt>
                <c:pt idx="3612">
                  <c:v>41799</c:v>
                </c:pt>
                <c:pt idx="3613">
                  <c:v>41800</c:v>
                </c:pt>
                <c:pt idx="3614">
                  <c:v>41801</c:v>
                </c:pt>
                <c:pt idx="3615">
                  <c:v>41802</c:v>
                </c:pt>
                <c:pt idx="3616">
                  <c:v>41803</c:v>
                </c:pt>
                <c:pt idx="3617">
                  <c:v>41804</c:v>
                </c:pt>
                <c:pt idx="3618">
                  <c:v>41805</c:v>
                </c:pt>
                <c:pt idx="3619">
                  <c:v>41806</c:v>
                </c:pt>
                <c:pt idx="3620">
                  <c:v>41807</c:v>
                </c:pt>
                <c:pt idx="3621">
                  <c:v>41808</c:v>
                </c:pt>
                <c:pt idx="3622">
                  <c:v>41809</c:v>
                </c:pt>
                <c:pt idx="3623">
                  <c:v>41810</c:v>
                </c:pt>
                <c:pt idx="3624">
                  <c:v>41811</c:v>
                </c:pt>
                <c:pt idx="3625">
                  <c:v>41812</c:v>
                </c:pt>
                <c:pt idx="3626">
                  <c:v>41813</c:v>
                </c:pt>
                <c:pt idx="3627">
                  <c:v>41814</c:v>
                </c:pt>
                <c:pt idx="3628">
                  <c:v>41815</c:v>
                </c:pt>
                <c:pt idx="3629">
                  <c:v>41816</c:v>
                </c:pt>
                <c:pt idx="3630">
                  <c:v>41817</c:v>
                </c:pt>
                <c:pt idx="3631">
                  <c:v>41818</c:v>
                </c:pt>
                <c:pt idx="3632">
                  <c:v>41819</c:v>
                </c:pt>
                <c:pt idx="3633">
                  <c:v>41820</c:v>
                </c:pt>
                <c:pt idx="3634">
                  <c:v>41821</c:v>
                </c:pt>
                <c:pt idx="3635">
                  <c:v>41822</c:v>
                </c:pt>
                <c:pt idx="3636">
                  <c:v>41823</c:v>
                </c:pt>
                <c:pt idx="3637">
                  <c:v>41824</c:v>
                </c:pt>
                <c:pt idx="3638">
                  <c:v>41825</c:v>
                </c:pt>
                <c:pt idx="3639">
                  <c:v>41826</c:v>
                </c:pt>
                <c:pt idx="3640">
                  <c:v>41827</c:v>
                </c:pt>
                <c:pt idx="3641">
                  <c:v>41828</c:v>
                </c:pt>
                <c:pt idx="3642">
                  <c:v>41829</c:v>
                </c:pt>
                <c:pt idx="3643">
                  <c:v>41830</c:v>
                </c:pt>
                <c:pt idx="3644">
                  <c:v>41831</c:v>
                </c:pt>
                <c:pt idx="3645">
                  <c:v>41832</c:v>
                </c:pt>
                <c:pt idx="3646">
                  <c:v>41833</c:v>
                </c:pt>
                <c:pt idx="3647">
                  <c:v>41834</c:v>
                </c:pt>
                <c:pt idx="3648">
                  <c:v>41835</c:v>
                </c:pt>
                <c:pt idx="3649">
                  <c:v>41836</c:v>
                </c:pt>
                <c:pt idx="3650">
                  <c:v>41837</c:v>
                </c:pt>
                <c:pt idx="3651">
                  <c:v>41838</c:v>
                </c:pt>
                <c:pt idx="3652">
                  <c:v>41839</c:v>
                </c:pt>
                <c:pt idx="3653">
                  <c:v>41840</c:v>
                </c:pt>
                <c:pt idx="3654">
                  <c:v>41841</c:v>
                </c:pt>
                <c:pt idx="3655">
                  <c:v>41842</c:v>
                </c:pt>
                <c:pt idx="3656">
                  <c:v>41843</c:v>
                </c:pt>
                <c:pt idx="3657">
                  <c:v>41844</c:v>
                </c:pt>
                <c:pt idx="3658">
                  <c:v>41845</c:v>
                </c:pt>
                <c:pt idx="3659">
                  <c:v>41846</c:v>
                </c:pt>
                <c:pt idx="3660">
                  <c:v>41847</c:v>
                </c:pt>
                <c:pt idx="3661">
                  <c:v>41848</c:v>
                </c:pt>
                <c:pt idx="3662">
                  <c:v>41849</c:v>
                </c:pt>
                <c:pt idx="3663">
                  <c:v>41850</c:v>
                </c:pt>
                <c:pt idx="3664">
                  <c:v>41851</c:v>
                </c:pt>
                <c:pt idx="3665">
                  <c:v>41852</c:v>
                </c:pt>
                <c:pt idx="3666">
                  <c:v>41853</c:v>
                </c:pt>
                <c:pt idx="3667">
                  <c:v>41854</c:v>
                </c:pt>
                <c:pt idx="3668">
                  <c:v>41855</c:v>
                </c:pt>
                <c:pt idx="3669">
                  <c:v>41856</c:v>
                </c:pt>
                <c:pt idx="3670">
                  <c:v>41857</c:v>
                </c:pt>
                <c:pt idx="3671">
                  <c:v>41858</c:v>
                </c:pt>
                <c:pt idx="3672">
                  <c:v>41859</c:v>
                </c:pt>
                <c:pt idx="3673">
                  <c:v>41860</c:v>
                </c:pt>
                <c:pt idx="3674">
                  <c:v>41861</c:v>
                </c:pt>
                <c:pt idx="3675">
                  <c:v>41862</c:v>
                </c:pt>
                <c:pt idx="3676">
                  <c:v>41863</c:v>
                </c:pt>
                <c:pt idx="3677">
                  <c:v>41864</c:v>
                </c:pt>
                <c:pt idx="3678">
                  <c:v>41865</c:v>
                </c:pt>
                <c:pt idx="3679">
                  <c:v>41866</c:v>
                </c:pt>
                <c:pt idx="3680">
                  <c:v>41867</c:v>
                </c:pt>
                <c:pt idx="3681">
                  <c:v>41868</c:v>
                </c:pt>
                <c:pt idx="3682">
                  <c:v>41869</c:v>
                </c:pt>
                <c:pt idx="3683">
                  <c:v>41870</c:v>
                </c:pt>
                <c:pt idx="3684">
                  <c:v>41871</c:v>
                </c:pt>
                <c:pt idx="3685">
                  <c:v>41872</c:v>
                </c:pt>
                <c:pt idx="3686">
                  <c:v>41873</c:v>
                </c:pt>
                <c:pt idx="3687">
                  <c:v>41874</c:v>
                </c:pt>
                <c:pt idx="3688">
                  <c:v>41875</c:v>
                </c:pt>
                <c:pt idx="3689">
                  <c:v>41876</c:v>
                </c:pt>
                <c:pt idx="3690">
                  <c:v>41877</c:v>
                </c:pt>
                <c:pt idx="3691">
                  <c:v>41878</c:v>
                </c:pt>
                <c:pt idx="3692">
                  <c:v>41879</c:v>
                </c:pt>
                <c:pt idx="3693">
                  <c:v>41880</c:v>
                </c:pt>
                <c:pt idx="3694">
                  <c:v>41881</c:v>
                </c:pt>
                <c:pt idx="3695">
                  <c:v>41882</c:v>
                </c:pt>
                <c:pt idx="3696">
                  <c:v>41883</c:v>
                </c:pt>
                <c:pt idx="3697">
                  <c:v>41884</c:v>
                </c:pt>
                <c:pt idx="3698">
                  <c:v>41885</c:v>
                </c:pt>
                <c:pt idx="3699">
                  <c:v>41886</c:v>
                </c:pt>
                <c:pt idx="3700">
                  <c:v>41887</c:v>
                </c:pt>
                <c:pt idx="3701">
                  <c:v>41888</c:v>
                </c:pt>
                <c:pt idx="3702">
                  <c:v>41889</c:v>
                </c:pt>
                <c:pt idx="3703">
                  <c:v>41890</c:v>
                </c:pt>
                <c:pt idx="3704">
                  <c:v>41891</c:v>
                </c:pt>
                <c:pt idx="3705">
                  <c:v>41892</c:v>
                </c:pt>
                <c:pt idx="3706">
                  <c:v>41893</c:v>
                </c:pt>
                <c:pt idx="3707">
                  <c:v>41894</c:v>
                </c:pt>
                <c:pt idx="3708">
                  <c:v>41895</c:v>
                </c:pt>
                <c:pt idx="3709">
                  <c:v>41896</c:v>
                </c:pt>
                <c:pt idx="3710">
                  <c:v>41897</c:v>
                </c:pt>
                <c:pt idx="3711">
                  <c:v>41898</c:v>
                </c:pt>
                <c:pt idx="3712">
                  <c:v>41899</c:v>
                </c:pt>
                <c:pt idx="3713">
                  <c:v>41900</c:v>
                </c:pt>
                <c:pt idx="3714">
                  <c:v>41901</c:v>
                </c:pt>
                <c:pt idx="3715">
                  <c:v>41902</c:v>
                </c:pt>
                <c:pt idx="3716">
                  <c:v>41903</c:v>
                </c:pt>
                <c:pt idx="3717">
                  <c:v>41904</c:v>
                </c:pt>
                <c:pt idx="3718">
                  <c:v>41905</c:v>
                </c:pt>
                <c:pt idx="3719">
                  <c:v>41906</c:v>
                </c:pt>
                <c:pt idx="3720">
                  <c:v>41907</c:v>
                </c:pt>
                <c:pt idx="3721">
                  <c:v>41908</c:v>
                </c:pt>
                <c:pt idx="3722">
                  <c:v>41909</c:v>
                </c:pt>
                <c:pt idx="3723">
                  <c:v>41910</c:v>
                </c:pt>
                <c:pt idx="3724">
                  <c:v>41911</c:v>
                </c:pt>
                <c:pt idx="3725">
                  <c:v>41912</c:v>
                </c:pt>
                <c:pt idx="3726">
                  <c:v>41913</c:v>
                </c:pt>
                <c:pt idx="3727">
                  <c:v>41914</c:v>
                </c:pt>
                <c:pt idx="3728">
                  <c:v>41915</c:v>
                </c:pt>
                <c:pt idx="3729">
                  <c:v>41916</c:v>
                </c:pt>
                <c:pt idx="3730">
                  <c:v>41917</c:v>
                </c:pt>
                <c:pt idx="3731">
                  <c:v>41918</c:v>
                </c:pt>
                <c:pt idx="3732">
                  <c:v>41919</c:v>
                </c:pt>
                <c:pt idx="3733">
                  <c:v>41920</c:v>
                </c:pt>
                <c:pt idx="3734">
                  <c:v>41921</c:v>
                </c:pt>
                <c:pt idx="3735">
                  <c:v>41922</c:v>
                </c:pt>
                <c:pt idx="3736">
                  <c:v>41923</c:v>
                </c:pt>
                <c:pt idx="3737">
                  <c:v>41924</c:v>
                </c:pt>
                <c:pt idx="3738">
                  <c:v>41925</c:v>
                </c:pt>
                <c:pt idx="3739">
                  <c:v>41926</c:v>
                </c:pt>
                <c:pt idx="3740">
                  <c:v>41927</c:v>
                </c:pt>
                <c:pt idx="3741">
                  <c:v>41928</c:v>
                </c:pt>
                <c:pt idx="3742">
                  <c:v>41929</c:v>
                </c:pt>
                <c:pt idx="3743">
                  <c:v>41930</c:v>
                </c:pt>
                <c:pt idx="3744">
                  <c:v>41931</c:v>
                </c:pt>
                <c:pt idx="3745">
                  <c:v>41932</c:v>
                </c:pt>
                <c:pt idx="3746">
                  <c:v>41933</c:v>
                </c:pt>
                <c:pt idx="3747">
                  <c:v>41934</c:v>
                </c:pt>
                <c:pt idx="3748">
                  <c:v>41935</c:v>
                </c:pt>
                <c:pt idx="3749">
                  <c:v>41936</c:v>
                </c:pt>
                <c:pt idx="3750">
                  <c:v>41937</c:v>
                </c:pt>
                <c:pt idx="3751">
                  <c:v>41938</c:v>
                </c:pt>
                <c:pt idx="3752">
                  <c:v>41939</c:v>
                </c:pt>
                <c:pt idx="3753">
                  <c:v>41940</c:v>
                </c:pt>
                <c:pt idx="3754">
                  <c:v>41941</c:v>
                </c:pt>
                <c:pt idx="3755">
                  <c:v>41942</c:v>
                </c:pt>
                <c:pt idx="3756">
                  <c:v>41943</c:v>
                </c:pt>
                <c:pt idx="3757">
                  <c:v>41944</c:v>
                </c:pt>
                <c:pt idx="3758">
                  <c:v>41945</c:v>
                </c:pt>
                <c:pt idx="3759">
                  <c:v>41946</c:v>
                </c:pt>
                <c:pt idx="3760">
                  <c:v>41947</c:v>
                </c:pt>
                <c:pt idx="3761">
                  <c:v>41948</c:v>
                </c:pt>
                <c:pt idx="3762">
                  <c:v>41949</c:v>
                </c:pt>
                <c:pt idx="3763">
                  <c:v>41950</c:v>
                </c:pt>
                <c:pt idx="3764">
                  <c:v>41951</c:v>
                </c:pt>
                <c:pt idx="3765">
                  <c:v>41952</c:v>
                </c:pt>
                <c:pt idx="3766">
                  <c:v>41953</c:v>
                </c:pt>
                <c:pt idx="3767">
                  <c:v>41954</c:v>
                </c:pt>
                <c:pt idx="3768">
                  <c:v>41955</c:v>
                </c:pt>
                <c:pt idx="3769">
                  <c:v>41956</c:v>
                </c:pt>
                <c:pt idx="3770">
                  <c:v>41957</c:v>
                </c:pt>
                <c:pt idx="3771">
                  <c:v>41958</c:v>
                </c:pt>
                <c:pt idx="3772">
                  <c:v>41959</c:v>
                </c:pt>
                <c:pt idx="3773">
                  <c:v>41960</c:v>
                </c:pt>
                <c:pt idx="3774">
                  <c:v>41961</c:v>
                </c:pt>
                <c:pt idx="3775">
                  <c:v>41962</c:v>
                </c:pt>
                <c:pt idx="3776">
                  <c:v>41963</c:v>
                </c:pt>
                <c:pt idx="3777">
                  <c:v>41964</c:v>
                </c:pt>
                <c:pt idx="3778">
                  <c:v>41965</c:v>
                </c:pt>
                <c:pt idx="3779">
                  <c:v>41966</c:v>
                </c:pt>
                <c:pt idx="3780">
                  <c:v>41967</c:v>
                </c:pt>
                <c:pt idx="3781">
                  <c:v>41968</c:v>
                </c:pt>
                <c:pt idx="3782">
                  <c:v>41969</c:v>
                </c:pt>
                <c:pt idx="3783">
                  <c:v>41970</c:v>
                </c:pt>
                <c:pt idx="3784">
                  <c:v>41971</c:v>
                </c:pt>
                <c:pt idx="3785">
                  <c:v>41972</c:v>
                </c:pt>
                <c:pt idx="3786">
                  <c:v>41973</c:v>
                </c:pt>
                <c:pt idx="3787">
                  <c:v>41974</c:v>
                </c:pt>
                <c:pt idx="3788">
                  <c:v>41975</c:v>
                </c:pt>
                <c:pt idx="3789">
                  <c:v>41976</c:v>
                </c:pt>
                <c:pt idx="3790">
                  <c:v>41977</c:v>
                </c:pt>
                <c:pt idx="3791">
                  <c:v>41978</c:v>
                </c:pt>
                <c:pt idx="3792">
                  <c:v>41979</c:v>
                </c:pt>
                <c:pt idx="3793">
                  <c:v>41980</c:v>
                </c:pt>
                <c:pt idx="3794">
                  <c:v>41981</c:v>
                </c:pt>
                <c:pt idx="3795">
                  <c:v>41982</c:v>
                </c:pt>
                <c:pt idx="3796">
                  <c:v>41983</c:v>
                </c:pt>
                <c:pt idx="3797">
                  <c:v>41984</c:v>
                </c:pt>
                <c:pt idx="3798">
                  <c:v>41985</c:v>
                </c:pt>
                <c:pt idx="3799">
                  <c:v>41986</c:v>
                </c:pt>
                <c:pt idx="3800">
                  <c:v>41987</c:v>
                </c:pt>
                <c:pt idx="3801">
                  <c:v>41988</c:v>
                </c:pt>
                <c:pt idx="3802">
                  <c:v>41989</c:v>
                </c:pt>
                <c:pt idx="3803">
                  <c:v>41990</c:v>
                </c:pt>
                <c:pt idx="3804">
                  <c:v>41991</c:v>
                </c:pt>
                <c:pt idx="3805">
                  <c:v>41992</c:v>
                </c:pt>
                <c:pt idx="3806">
                  <c:v>41993</c:v>
                </c:pt>
                <c:pt idx="3807">
                  <c:v>41994</c:v>
                </c:pt>
                <c:pt idx="3808">
                  <c:v>41995</c:v>
                </c:pt>
                <c:pt idx="3809">
                  <c:v>41996</c:v>
                </c:pt>
                <c:pt idx="3810">
                  <c:v>41997</c:v>
                </c:pt>
                <c:pt idx="3811">
                  <c:v>41998</c:v>
                </c:pt>
                <c:pt idx="3812">
                  <c:v>41999</c:v>
                </c:pt>
                <c:pt idx="3813">
                  <c:v>42000</c:v>
                </c:pt>
                <c:pt idx="3814">
                  <c:v>42001</c:v>
                </c:pt>
                <c:pt idx="3815">
                  <c:v>42002</c:v>
                </c:pt>
                <c:pt idx="3816">
                  <c:v>42003</c:v>
                </c:pt>
                <c:pt idx="3817">
                  <c:v>42004</c:v>
                </c:pt>
                <c:pt idx="3818">
                  <c:v>42005</c:v>
                </c:pt>
                <c:pt idx="3819">
                  <c:v>42006</c:v>
                </c:pt>
                <c:pt idx="3820">
                  <c:v>42007</c:v>
                </c:pt>
                <c:pt idx="3821">
                  <c:v>42008</c:v>
                </c:pt>
                <c:pt idx="3822">
                  <c:v>42009</c:v>
                </c:pt>
                <c:pt idx="3823">
                  <c:v>42010</c:v>
                </c:pt>
                <c:pt idx="3824">
                  <c:v>42011</c:v>
                </c:pt>
                <c:pt idx="3825">
                  <c:v>42012</c:v>
                </c:pt>
                <c:pt idx="3826">
                  <c:v>42013</c:v>
                </c:pt>
                <c:pt idx="3827">
                  <c:v>42014</c:v>
                </c:pt>
                <c:pt idx="3828">
                  <c:v>42015</c:v>
                </c:pt>
                <c:pt idx="3829">
                  <c:v>42016</c:v>
                </c:pt>
                <c:pt idx="3830">
                  <c:v>42017</c:v>
                </c:pt>
                <c:pt idx="3831">
                  <c:v>42018</c:v>
                </c:pt>
                <c:pt idx="3832">
                  <c:v>42019</c:v>
                </c:pt>
                <c:pt idx="3833">
                  <c:v>42020</c:v>
                </c:pt>
                <c:pt idx="3834">
                  <c:v>42021</c:v>
                </c:pt>
                <c:pt idx="3835">
                  <c:v>42022</c:v>
                </c:pt>
                <c:pt idx="3836">
                  <c:v>42023</c:v>
                </c:pt>
                <c:pt idx="3837">
                  <c:v>42024</c:v>
                </c:pt>
                <c:pt idx="3838">
                  <c:v>42025</c:v>
                </c:pt>
                <c:pt idx="3839">
                  <c:v>42026</c:v>
                </c:pt>
                <c:pt idx="3840">
                  <c:v>42027</c:v>
                </c:pt>
                <c:pt idx="3841">
                  <c:v>42028</c:v>
                </c:pt>
                <c:pt idx="3842">
                  <c:v>42029</c:v>
                </c:pt>
                <c:pt idx="3843">
                  <c:v>42030</c:v>
                </c:pt>
                <c:pt idx="3844">
                  <c:v>42031</c:v>
                </c:pt>
                <c:pt idx="3845">
                  <c:v>42032</c:v>
                </c:pt>
                <c:pt idx="3846">
                  <c:v>42033</c:v>
                </c:pt>
                <c:pt idx="3847">
                  <c:v>42034</c:v>
                </c:pt>
                <c:pt idx="3848">
                  <c:v>42035</c:v>
                </c:pt>
                <c:pt idx="3849">
                  <c:v>42036</c:v>
                </c:pt>
                <c:pt idx="3850">
                  <c:v>42037</c:v>
                </c:pt>
                <c:pt idx="3851">
                  <c:v>42038</c:v>
                </c:pt>
                <c:pt idx="3852">
                  <c:v>42039</c:v>
                </c:pt>
                <c:pt idx="3853">
                  <c:v>42040</c:v>
                </c:pt>
                <c:pt idx="3854">
                  <c:v>42041</c:v>
                </c:pt>
                <c:pt idx="3855">
                  <c:v>42042</c:v>
                </c:pt>
                <c:pt idx="3856">
                  <c:v>42043</c:v>
                </c:pt>
                <c:pt idx="3857">
                  <c:v>42044</c:v>
                </c:pt>
                <c:pt idx="3858">
                  <c:v>42045</c:v>
                </c:pt>
                <c:pt idx="3859">
                  <c:v>42046</c:v>
                </c:pt>
                <c:pt idx="3860">
                  <c:v>42047</c:v>
                </c:pt>
                <c:pt idx="3861">
                  <c:v>42048</c:v>
                </c:pt>
                <c:pt idx="3862">
                  <c:v>42049</c:v>
                </c:pt>
                <c:pt idx="3863">
                  <c:v>42050</c:v>
                </c:pt>
                <c:pt idx="3864">
                  <c:v>42051</c:v>
                </c:pt>
                <c:pt idx="3865">
                  <c:v>42052</c:v>
                </c:pt>
                <c:pt idx="3866">
                  <c:v>42053</c:v>
                </c:pt>
                <c:pt idx="3867">
                  <c:v>42054</c:v>
                </c:pt>
                <c:pt idx="3868">
                  <c:v>42055</c:v>
                </c:pt>
                <c:pt idx="3869">
                  <c:v>42056</c:v>
                </c:pt>
                <c:pt idx="3870">
                  <c:v>42057</c:v>
                </c:pt>
                <c:pt idx="3871">
                  <c:v>42058</c:v>
                </c:pt>
                <c:pt idx="3872">
                  <c:v>42059</c:v>
                </c:pt>
                <c:pt idx="3873">
                  <c:v>42060</c:v>
                </c:pt>
                <c:pt idx="3874">
                  <c:v>42061</c:v>
                </c:pt>
                <c:pt idx="3875">
                  <c:v>42062</c:v>
                </c:pt>
                <c:pt idx="3876">
                  <c:v>42063</c:v>
                </c:pt>
                <c:pt idx="3877">
                  <c:v>42064</c:v>
                </c:pt>
                <c:pt idx="3878">
                  <c:v>42065</c:v>
                </c:pt>
                <c:pt idx="3879">
                  <c:v>42066</c:v>
                </c:pt>
                <c:pt idx="3880">
                  <c:v>42067</c:v>
                </c:pt>
                <c:pt idx="3881">
                  <c:v>42068</c:v>
                </c:pt>
                <c:pt idx="3882">
                  <c:v>42069</c:v>
                </c:pt>
                <c:pt idx="3883">
                  <c:v>42070</c:v>
                </c:pt>
                <c:pt idx="3884">
                  <c:v>42071</c:v>
                </c:pt>
                <c:pt idx="3885">
                  <c:v>42072</c:v>
                </c:pt>
                <c:pt idx="3886">
                  <c:v>42073</c:v>
                </c:pt>
                <c:pt idx="3887">
                  <c:v>42074</c:v>
                </c:pt>
                <c:pt idx="3888">
                  <c:v>42075</c:v>
                </c:pt>
                <c:pt idx="3889">
                  <c:v>42076</c:v>
                </c:pt>
                <c:pt idx="3890">
                  <c:v>42077</c:v>
                </c:pt>
                <c:pt idx="3891">
                  <c:v>42078</c:v>
                </c:pt>
                <c:pt idx="3892">
                  <c:v>42079</c:v>
                </c:pt>
                <c:pt idx="3893">
                  <c:v>42080</c:v>
                </c:pt>
                <c:pt idx="3894">
                  <c:v>42081</c:v>
                </c:pt>
                <c:pt idx="3895">
                  <c:v>42082</c:v>
                </c:pt>
                <c:pt idx="3896">
                  <c:v>42083</c:v>
                </c:pt>
                <c:pt idx="3897">
                  <c:v>42084</c:v>
                </c:pt>
                <c:pt idx="3898">
                  <c:v>42085</c:v>
                </c:pt>
                <c:pt idx="3899">
                  <c:v>42086</c:v>
                </c:pt>
                <c:pt idx="3900">
                  <c:v>42087</c:v>
                </c:pt>
                <c:pt idx="3901">
                  <c:v>42088</c:v>
                </c:pt>
                <c:pt idx="3902">
                  <c:v>42089</c:v>
                </c:pt>
                <c:pt idx="3903">
                  <c:v>42090</c:v>
                </c:pt>
                <c:pt idx="3904">
                  <c:v>42091</c:v>
                </c:pt>
                <c:pt idx="3905">
                  <c:v>42092</c:v>
                </c:pt>
                <c:pt idx="3906">
                  <c:v>42093</c:v>
                </c:pt>
                <c:pt idx="3907">
                  <c:v>42094</c:v>
                </c:pt>
                <c:pt idx="3908">
                  <c:v>42095</c:v>
                </c:pt>
                <c:pt idx="3909">
                  <c:v>42096</c:v>
                </c:pt>
                <c:pt idx="3910">
                  <c:v>42097</c:v>
                </c:pt>
                <c:pt idx="3911">
                  <c:v>42098</c:v>
                </c:pt>
                <c:pt idx="3912">
                  <c:v>42099</c:v>
                </c:pt>
                <c:pt idx="3913">
                  <c:v>42100</c:v>
                </c:pt>
                <c:pt idx="3914">
                  <c:v>42101</c:v>
                </c:pt>
                <c:pt idx="3915">
                  <c:v>42102</c:v>
                </c:pt>
                <c:pt idx="3916">
                  <c:v>42103</c:v>
                </c:pt>
                <c:pt idx="3917">
                  <c:v>42104</c:v>
                </c:pt>
                <c:pt idx="3918">
                  <c:v>42105</c:v>
                </c:pt>
                <c:pt idx="3919">
                  <c:v>42106</c:v>
                </c:pt>
                <c:pt idx="3920">
                  <c:v>42107</c:v>
                </c:pt>
                <c:pt idx="3921">
                  <c:v>42108</c:v>
                </c:pt>
                <c:pt idx="3922">
                  <c:v>42109</c:v>
                </c:pt>
                <c:pt idx="3923">
                  <c:v>42110</c:v>
                </c:pt>
                <c:pt idx="3924">
                  <c:v>42111</c:v>
                </c:pt>
                <c:pt idx="3925">
                  <c:v>42112</c:v>
                </c:pt>
                <c:pt idx="3926">
                  <c:v>42113</c:v>
                </c:pt>
                <c:pt idx="3927">
                  <c:v>42114</c:v>
                </c:pt>
                <c:pt idx="3928">
                  <c:v>42115</c:v>
                </c:pt>
                <c:pt idx="3929">
                  <c:v>42116</c:v>
                </c:pt>
                <c:pt idx="3930">
                  <c:v>42117</c:v>
                </c:pt>
                <c:pt idx="3931">
                  <c:v>42118</c:v>
                </c:pt>
                <c:pt idx="3932">
                  <c:v>42119</c:v>
                </c:pt>
                <c:pt idx="3933">
                  <c:v>42120</c:v>
                </c:pt>
                <c:pt idx="3934">
                  <c:v>42121</c:v>
                </c:pt>
                <c:pt idx="3935">
                  <c:v>42122</c:v>
                </c:pt>
                <c:pt idx="3936">
                  <c:v>42123</c:v>
                </c:pt>
                <c:pt idx="3937">
                  <c:v>42124</c:v>
                </c:pt>
                <c:pt idx="3938">
                  <c:v>42125</c:v>
                </c:pt>
                <c:pt idx="3939">
                  <c:v>42126</c:v>
                </c:pt>
                <c:pt idx="3940">
                  <c:v>42127</c:v>
                </c:pt>
                <c:pt idx="3941">
                  <c:v>42128</c:v>
                </c:pt>
                <c:pt idx="3942">
                  <c:v>42129</c:v>
                </c:pt>
                <c:pt idx="3943">
                  <c:v>42130</c:v>
                </c:pt>
                <c:pt idx="3944">
                  <c:v>42131</c:v>
                </c:pt>
                <c:pt idx="3945">
                  <c:v>42132</c:v>
                </c:pt>
                <c:pt idx="3946">
                  <c:v>42133</c:v>
                </c:pt>
                <c:pt idx="3947">
                  <c:v>42134</c:v>
                </c:pt>
                <c:pt idx="3948">
                  <c:v>42135</c:v>
                </c:pt>
                <c:pt idx="3949">
                  <c:v>42136</c:v>
                </c:pt>
                <c:pt idx="3950">
                  <c:v>42137</c:v>
                </c:pt>
                <c:pt idx="3951">
                  <c:v>42138</c:v>
                </c:pt>
                <c:pt idx="3952">
                  <c:v>42139</c:v>
                </c:pt>
                <c:pt idx="3953">
                  <c:v>42140</c:v>
                </c:pt>
                <c:pt idx="3954">
                  <c:v>42141</c:v>
                </c:pt>
                <c:pt idx="3955">
                  <c:v>42142</c:v>
                </c:pt>
                <c:pt idx="3956">
                  <c:v>42143</c:v>
                </c:pt>
                <c:pt idx="3957">
                  <c:v>42144</c:v>
                </c:pt>
                <c:pt idx="3958">
                  <c:v>42145</c:v>
                </c:pt>
                <c:pt idx="3959">
                  <c:v>42146</c:v>
                </c:pt>
                <c:pt idx="3960">
                  <c:v>42147</c:v>
                </c:pt>
                <c:pt idx="3961">
                  <c:v>42148</c:v>
                </c:pt>
                <c:pt idx="3962">
                  <c:v>42149</c:v>
                </c:pt>
                <c:pt idx="3963">
                  <c:v>42150</c:v>
                </c:pt>
                <c:pt idx="3964">
                  <c:v>42151</c:v>
                </c:pt>
                <c:pt idx="3965">
                  <c:v>42152</c:v>
                </c:pt>
                <c:pt idx="3966">
                  <c:v>42153</c:v>
                </c:pt>
                <c:pt idx="3967">
                  <c:v>42154</c:v>
                </c:pt>
                <c:pt idx="3968">
                  <c:v>42155</c:v>
                </c:pt>
                <c:pt idx="3969">
                  <c:v>42156</c:v>
                </c:pt>
                <c:pt idx="3970">
                  <c:v>42157</c:v>
                </c:pt>
                <c:pt idx="3971">
                  <c:v>42158</c:v>
                </c:pt>
                <c:pt idx="3972">
                  <c:v>42159</c:v>
                </c:pt>
                <c:pt idx="3973">
                  <c:v>42160</c:v>
                </c:pt>
                <c:pt idx="3974">
                  <c:v>42161</c:v>
                </c:pt>
                <c:pt idx="3975">
                  <c:v>42162</c:v>
                </c:pt>
                <c:pt idx="3976">
                  <c:v>42163</c:v>
                </c:pt>
                <c:pt idx="3977">
                  <c:v>42164</c:v>
                </c:pt>
                <c:pt idx="3978">
                  <c:v>42165</c:v>
                </c:pt>
                <c:pt idx="3979">
                  <c:v>42166</c:v>
                </c:pt>
                <c:pt idx="3980">
                  <c:v>42167</c:v>
                </c:pt>
                <c:pt idx="3981">
                  <c:v>42168</c:v>
                </c:pt>
                <c:pt idx="3982">
                  <c:v>42169</c:v>
                </c:pt>
                <c:pt idx="3983">
                  <c:v>42170</c:v>
                </c:pt>
                <c:pt idx="3984">
                  <c:v>42171</c:v>
                </c:pt>
                <c:pt idx="3985">
                  <c:v>42172</c:v>
                </c:pt>
                <c:pt idx="3986">
                  <c:v>42173</c:v>
                </c:pt>
                <c:pt idx="3987">
                  <c:v>42174</c:v>
                </c:pt>
                <c:pt idx="3988">
                  <c:v>42175</c:v>
                </c:pt>
                <c:pt idx="3989">
                  <c:v>42176</c:v>
                </c:pt>
                <c:pt idx="3990">
                  <c:v>42177</c:v>
                </c:pt>
                <c:pt idx="3991">
                  <c:v>42178</c:v>
                </c:pt>
                <c:pt idx="3992">
                  <c:v>42179</c:v>
                </c:pt>
                <c:pt idx="3993">
                  <c:v>42180</c:v>
                </c:pt>
                <c:pt idx="3994">
                  <c:v>42181</c:v>
                </c:pt>
                <c:pt idx="3995">
                  <c:v>42182</c:v>
                </c:pt>
                <c:pt idx="3996">
                  <c:v>42183</c:v>
                </c:pt>
                <c:pt idx="3997">
                  <c:v>42184</c:v>
                </c:pt>
                <c:pt idx="3998">
                  <c:v>42185</c:v>
                </c:pt>
                <c:pt idx="3999">
                  <c:v>42186</c:v>
                </c:pt>
                <c:pt idx="4000">
                  <c:v>42187</c:v>
                </c:pt>
                <c:pt idx="4001">
                  <c:v>42188</c:v>
                </c:pt>
                <c:pt idx="4002">
                  <c:v>42189</c:v>
                </c:pt>
                <c:pt idx="4003">
                  <c:v>42190</c:v>
                </c:pt>
                <c:pt idx="4004">
                  <c:v>42191</c:v>
                </c:pt>
                <c:pt idx="4005">
                  <c:v>42192</c:v>
                </c:pt>
                <c:pt idx="4006">
                  <c:v>42193</c:v>
                </c:pt>
                <c:pt idx="4007">
                  <c:v>42194</c:v>
                </c:pt>
                <c:pt idx="4008">
                  <c:v>42195</c:v>
                </c:pt>
                <c:pt idx="4009">
                  <c:v>42196</c:v>
                </c:pt>
                <c:pt idx="4010">
                  <c:v>42197</c:v>
                </c:pt>
                <c:pt idx="4011">
                  <c:v>42198</c:v>
                </c:pt>
                <c:pt idx="4012">
                  <c:v>42199</c:v>
                </c:pt>
                <c:pt idx="4013">
                  <c:v>42200</c:v>
                </c:pt>
                <c:pt idx="4014">
                  <c:v>42201</c:v>
                </c:pt>
                <c:pt idx="4015">
                  <c:v>42202</c:v>
                </c:pt>
                <c:pt idx="4016">
                  <c:v>42203</c:v>
                </c:pt>
                <c:pt idx="4017">
                  <c:v>42204</c:v>
                </c:pt>
                <c:pt idx="4018">
                  <c:v>42205</c:v>
                </c:pt>
                <c:pt idx="4019">
                  <c:v>42206</c:v>
                </c:pt>
                <c:pt idx="4020">
                  <c:v>42207</c:v>
                </c:pt>
                <c:pt idx="4021">
                  <c:v>42208</c:v>
                </c:pt>
                <c:pt idx="4022">
                  <c:v>42209</c:v>
                </c:pt>
                <c:pt idx="4023">
                  <c:v>42210</c:v>
                </c:pt>
                <c:pt idx="4024">
                  <c:v>42211</c:v>
                </c:pt>
                <c:pt idx="4025">
                  <c:v>42212</c:v>
                </c:pt>
                <c:pt idx="4026">
                  <c:v>42213</c:v>
                </c:pt>
                <c:pt idx="4027">
                  <c:v>42214</c:v>
                </c:pt>
                <c:pt idx="4028">
                  <c:v>42215</c:v>
                </c:pt>
                <c:pt idx="4029">
                  <c:v>42216</c:v>
                </c:pt>
                <c:pt idx="4030">
                  <c:v>42217</c:v>
                </c:pt>
                <c:pt idx="4031">
                  <c:v>42218</c:v>
                </c:pt>
                <c:pt idx="4032">
                  <c:v>42219</c:v>
                </c:pt>
                <c:pt idx="4033">
                  <c:v>42220</c:v>
                </c:pt>
                <c:pt idx="4034">
                  <c:v>42221</c:v>
                </c:pt>
                <c:pt idx="4035">
                  <c:v>42222</c:v>
                </c:pt>
                <c:pt idx="4036">
                  <c:v>42223</c:v>
                </c:pt>
                <c:pt idx="4037">
                  <c:v>42224</c:v>
                </c:pt>
                <c:pt idx="4038">
                  <c:v>42225</c:v>
                </c:pt>
                <c:pt idx="4039">
                  <c:v>42226</c:v>
                </c:pt>
                <c:pt idx="4040">
                  <c:v>42227</c:v>
                </c:pt>
                <c:pt idx="4041">
                  <c:v>42228</c:v>
                </c:pt>
                <c:pt idx="4042">
                  <c:v>42229</c:v>
                </c:pt>
                <c:pt idx="4043">
                  <c:v>42230</c:v>
                </c:pt>
                <c:pt idx="4044">
                  <c:v>42231</c:v>
                </c:pt>
                <c:pt idx="4045">
                  <c:v>42232</c:v>
                </c:pt>
                <c:pt idx="4046">
                  <c:v>42233</c:v>
                </c:pt>
                <c:pt idx="4047">
                  <c:v>42234</c:v>
                </c:pt>
                <c:pt idx="4048">
                  <c:v>42235</c:v>
                </c:pt>
                <c:pt idx="4049">
                  <c:v>42236</c:v>
                </c:pt>
                <c:pt idx="4050">
                  <c:v>42237</c:v>
                </c:pt>
                <c:pt idx="4051">
                  <c:v>42238</c:v>
                </c:pt>
                <c:pt idx="4052">
                  <c:v>42239</c:v>
                </c:pt>
                <c:pt idx="4053">
                  <c:v>42240</c:v>
                </c:pt>
                <c:pt idx="4054">
                  <c:v>42241</c:v>
                </c:pt>
                <c:pt idx="4055">
                  <c:v>42242</c:v>
                </c:pt>
                <c:pt idx="4056">
                  <c:v>42243</c:v>
                </c:pt>
                <c:pt idx="4057">
                  <c:v>42244</c:v>
                </c:pt>
                <c:pt idx="4058">
                  <c:v>42245</c:v>
                </c:pt>
                <c:pt idx="4059">
                  <c:v>42246</c:v>
                </c:pt>
                <c:pt idx="4060">
                  <c:v>42247</c:v>
                </c:pt>
                <c:pt idx="4061">
                  <c:v>42248</c:v>
                </c:pt>
                <c:pt idx="4062">
                  <c:v>42249</c:v>
                </c:pt>
                <c:pt idx="4063">
                  <c:v>42250</c:v>
                </c:pt>
                <c:pt idx="4064">
                  <c:v>42251</c:v>
                </c:pt>
                <c:pt idx="4065">
                  <c:v>42252</c:v>
                </c:pt>
                <c:pt idx="4066">
                  <c:v>42253</c:v>
                </c:pt>
                <c:pt idx="4067">
                  <c:v>42254</c:v>
                </c:pt>
                <c:pt idx="4068">
                  <c:v>42255</c:v>
                </c:pt>
                <c:pt idx="4069">
                  <c:v>42256</c:v>
                </c:pt>
                <c:pt idx="4070">
                  <c:v>42257</c:v>
                </c:pt>
                <c:pt idx="4071">
                  <c:v>42258</c:v>
                </c:pt>
                <c:pt idx="4072">
                  <c:v>42259</c:v>
                </c:pt>
                <c:pt idx="4073">
                  <c:v>42260</c:v>
                </c:pt>
                <c:pt idx="4074">
                  <c:v>42261</c:v>
                </c:pt>
                <c:pt idx="4075">
                  <c:v>42262</c:v>
                </c:pt>
                <c:pt idx="4076">
                  <c:v>42263</c:v>
                </c:pt>
                <c:pt idx="4077">
                  <c:v>42264</c:v>
                </c:pt>
                <c:pt idx="4078">
                  <c:v>42265</c:v>
                </c:pt>
                <c:pt idx="4079">
                  <c:v>42266</c:v>
                </c:pt>
                <c:pt idx="4080">
                  <c:v>42267</c:v>
                </c:pt>
                <c:pt idx="4081">
                  <c:v>42268</c:v>
                </c:pt>
                <c:pt idx="4082">
                  <c:v>42269</c:v>
                </c:pt>
                <c:pt idx="4083">
                  <c:v>42270</c:v>
                </c:pt>
                <c:pt idx="4084">
                  <c:v>42271</c:v>
                </c:pt>
                <c:pt idx="4085">
                  <c:v>42272</c:v>
                </c:pt>
                <c:pt idx="4086">
                  <c:v>42273</c:v>
                </c:pt>
                <c:pt idx="4087">
                  <c:v>42274</c:v>
                </c:pt>
                <c:pt idx="4088">
                  <c:v>42275</c:v>
                </c:pt>
                <c:pt idx="4089">
                  <c:v>42276</c:v>
                </c:pt>
                <c:pt idx="4090">
                  <c:v>42277</c:v>
                </c:pt>
                <c:pt idx="4091">
                  <c:v>42278</c:v>
                </c:pt>
                <c:pt idx="4092">
                  <c:v>42279</c:v>
                </c:pt>
                <c:pt idx="4093">
                  <c:v>42280</c:v>
                </c:pt>
                <c:pt idx="4094">
                  <c:v>42281</c:v>
                </c:pt>
                <c:pt idx="4095">
                  <c:v>42282</c:v>
                </c:pt>
                <c:pt idx="4096">
                  <c:v>42283</c:v>
                </c:pt>
                <c:pt idx="4097">
                  <c:v>42284</c:v>
                </c:pt>
                <c:pt idx="4098">
                  <c:v>42285</c:v>
                </c:pt>
                <c:pt idx="4099">
                  <c:v>42286</c:v>
                </c:pt>
                <c:pt idx="4100">
                  <c:v>42287</c:v>
                </c:pt>
                <c:pt idx="4101">
                  <c:v>42288</c:v>
                </c:pt>
                <c:pt idx="4102">
                  <c:v>42289</c:v>
                </c:pt>
                <c:pt idx="4103">
                  <c:v>42290</c:v>
                </c:pt>
                <c:pt idx="4104">
                  <c:v>42291</c:v>
                </c:pt>
                <c:pt idx="4105">
                  <c:v>42292</c:v>
                </c:pt>
                <c:pt idx="4106">
                  <c:v>42293</c:v>
                </c:pt>
                <c:pt idx="4107">
                  <c:v>42294</c:v>
                </c:pt>
                <c:pt idx="4108">
                  <c:v>42295</c:v>
                </c:pt>
                <c:pt idx="4109">
                  <c:v>42296</c:v>
                </c:pt>
                <c:pt idx="4110">
                  <c:v>42297</c:v>
                </c:pt>
                <c:pt idx="4111">
                  <c:v>42298</c:v>
                </c:pt>
                <c:pt idx="4112">
                  <c:v>42299</c:v>
                </c:pt>
                <c:pt idx="4113">
                  <c:v>42300</c:v>
                </c:pt>
                <c:pt idx="4114">
                  <c:v>42301</c:v>
                </c:pt>
                <c:pt idx="4115">
                  <c:v>42302</c:v>
                </c:pt>
                <c:pt idx="4116">
                  <c:v>42303</c:v>
                </c:pt>
                <c:pt idx="4117">
                  <c:v>42304</c:v>
                </c:pt>
                <c:pt idx="4118">
                  <c:v>42305</c:v>
                </c:pt>
                <c:pt idx="4119">
                  <c:v>42306</c:v>
                </c:pt>
                <c:pt idx="4120">
                  <c:v>42307</c:v>
                </c:pt>
                <c:pt idx="4121">
                  <c:v>42308</c:v>
                </c:pt>
                <c:pt idx="4122">
                  <c:v>42309</c:v>
                </c:pt>
                <c:pt idx="4123">
                  <c:v>42310</c:v>
                </c:pt>
                <c:pt idx="4124">
                  <c:v>42311</c:v>
                </c:pt>
                <c:pt idx="4125">
                  <c:v>42312</c:v>
                </c:pt>
                <c:pt idx="4126">
                  <c:v>42313</c:v>
                </c:pt>
                <c:pt idx="4127">
                  <c:v>42314</c:v>
                </c:pt>
                <c:pt idx="4128">
                  <c:v>42315</c:v>
                </c:pt>
                <c:pt idx="4129">
                  <c:v>42316</c:v>
                </c:pt>
                <c:pt idx="4130">
                  <c:v>42317</c:v>
                </c:pt>
                <c:pt idx="4131">
                  <c:v>42318</c:v>
                </c:pt>
                <c:pt idx="4132">
                  <c:v>42319</c:v>
                </c:pt>
                <c:pt idx="4133">
                  <c:v>42320</c:v>
                </c:pt>
                <c:pt idx="4134">
                  <c:v>42321</c:v>
                </c:pt>
                <c:pt idx="4135">
                  <c:v>42322</c:v>
                </c:pt>
                <c:pt idx="4136">
                  <c:v>42323</c:v>
                </c:pt>
                <c:pt idx="4137">
                  <c:v>42324</c:v>
                </c:pt>
                <c:pt idx="4138">
                  <c:v>42325</c:v>
                </c:pt>
                <c:pt idx="4139">
                  <c:v>42326</c:v>
                </c:pt>
                <c:pt idx="4140">
                  <c:v>42327</c:v>
                </c:pt>
                <c:pt idx="4141">
                  <c:v>42328</c:v>
                </c:pt>
                <c:pt idx="4142">
                  <c:v>42329</c:v>
                </c:pt>
                <c:pt idx="4143">
                  <c:v>42330</c:v>
                </c:pt>
                <c:pt idx="4144">
                  <c:v>42331</c:v>
                </c:pt>
                <c:pt idx="4145">
                  <c:v>42332</c:v>
                </c:pt>
                <c:pt idx="4146">
                  <c:v>42333</c:v>
                </c:pt>
                <c:pt idx="4147">
                  <c:v>42334</c:v>
                </c:pt>
                <c:pt idx="4148">
                  <c:v>42335</c:v>
                </c:pt>
                <c:pt idx="4149">
                  <c:v>42336</c:v>
                </c:pt>
                <c:pt idx="4150">
                  <c:v>42337</c:v>
                </c:pt>
                <c:pt idx="4151">
                  <c:v>42338</c:v>
                </c:pt>
                <c:pt idx="4152">
                  <c:v>42339</c:v>
                </c:pt>
                <c:pt idx="4153">
                  <c:v>42340</c:v>
                </c:pt>
                <c:pt idx="4154">
                  <c:v>42341</c:v>
                </c:pt>
                <c:pt idx="4155">
                  <c:v>42342</c:v>
                </c:pt>
                <c:pt idx="4156">
                  <c:v>42343</c:v>
                </c:pt>
                <c:pt idx="4157">
                  <c:v>42344</c:v>
                </c:pt>
                <c:pt idx="4158">
                  <c:v>42345</c:v>
                </c:pt>
                <c:pt idx="4159">
                  <c:v>42346</c:v>
                </c:pt>
                <c:pt idx="4160">
                  <c:v>42347</c:v>
                </c:pt>
                <c:pt idx="4161">
                  <c:v>42348</c:v>
                </c:pt>
                <c:pt idx="4162">
                  <c:v>42349</c:v>
                </c:pt>
                <c:pt idx="4163">
                  <c:v>42350</c:v>
                </c:pt>
                <c:pt idx="4164">
                  <c:v>42351</c:v>
                </c:pt>
                <c:pt idx="4165">
                  <c:v>42352</c:v>
                </c:pt>
                <c:pt idx="4166">
                  <c:v>42353</c:v>
                </c:pt>
                <c:pt idx="4167">
                  <c:v>42354</c:v>
                </c:pt>
                <c:pt idx="4168">
                  <c:v>42355</c:v>
                </c:pt>
                <c:pt idx="4169">
                  <c:v>42356</c:v>
                </c:pt>
                <c:pt idx="4170">
                  <c:v>42357</c:v>
                </c:pt>
                <c:pt idx="4171">
                  <c:v>42358</c:v>
                </c:pt>
                <c:pt idx="4172">
                  <c:v>42359</c:v>
                </c:pt>
                <c:pt idx="4173">
                  <c:v>42360</c:v>
                </c:pt>
                <c:pt idx="4174">
                  <c:v>42361</c:v>
                </c:pt>
                <c:pt idx="4175">
                  <c:v>42362</c:v>
                </c:pt>
                <c:pt idx="4176">
                  <c:v>42363</c:v>
                </c:pt>
                <c:pt idx="4177">
                  <c:v>42364</c:v>
                </c:pt>
                <c:pt idx="4178">
                  <c:v>42365</c:v>
                </c:pt>
                <c:pt idx="4179">
                  <c:v>42366</c:v>
                </c:pt>
                <c:pt idx="4180">
                  <c:v>42367</c:v>
                </c:pt>
                <c:pt idx="4181">
                  <c:v>42368</c:v>
                </c:pt>
                <c:pt idx="4182">
                  <c:v>42369</c:v>
                </c:pt>
                <c:pt idx="4183">
                  <c:v>42370</c:v>
                </c:pt>
                <c:pt idx="4184">
                  <c:v>42371</c:v>
                </c:pt>
                <c:pt idx="4185">
                  <c:v>42372</c:v>
                </c:pt>
                <c:pt idx="4186">
                  <c:v>42373</c:v>
                </c:pt>
                <c:pt idx="4187">
                  <c:v>42374</c:v>
                </c:pt>
                <c:pt idx="4188">
                  <c:v>42375</c:v>
                </c:pt>
                <c:pt idx="4189">
                  <c:v>42376</c:v>
                </c:pt>
                <c:pt idx="4190">
                  <c:v>42377</c:v>
                </c:pt>
                <c:pt idx="4191">
                  <c:v>42378</c:v>
                </c:pt>
                <c:pt idx="4192">
                  <c:v>42379</c:v>
                </c:pt>
                <c:pt idx="4193">
                  <c:v>42380</c:v>
                </c:pt>
                <c:pt idx="4194">
                  <c:v>42381</c:v>
                </c:pt>
                <c:pt idx="4195">
                  <c:v>42382</c:v>
                </c:pt>
                <c:pt idx="4196">
                  <c:v>42383</c:v>
                </c:pt>
                <c:pt idx="4197">
                  <c:v>42384</c:v>
                </c:pt>
                <c:pt idx="4198">
                  <c:v>42385</c:v>
                </c:pt>
                <c:pt idx="4199">
                  <c:v>42386</c:v>
                </c:pt>
                <c:pt idx="4200">
                  <c:v>42387</c:v>
                </c:pt>
                <c:pt idx="4201">
                  <c:v>42388</c:v>
                </c:pt>
                <c:pt idx="4202">
                  <c:v>42389</c:v>
                </c:pt>
                <c:pt idx="4203">
                  <c:v>42390</c:v>
                </c:pt>
                <c:pt idx="4204">
                  <c:v>42391</c:v>
                </c:pt>
                <c:pt idx="4205">
                  <c:v>42392</c:v>
                </c:pt>
                <c:pt idx="4206">
                  <c:v>42393</c:v>
                </c:pt>
                <c:pt idx="4207">
                  <c:v>42394</c:v>
                </c:pt>
                <c:pt idx="4208">
                  <c:v>42395</c:v>
                </c:pt>
                <c:pt idx="4209">
                  <c:v>42396</c:v>
                </c:pt>
                <c:pt idx="4210">
                  <c:v>42397</c:v>
                </c:pt>
                <c:pt idx="4211">
                  <c:v>42398</c:v>
                </c:pt>
                <c:pt idx="4212">
                  <c:v>42399</c:v>
                </c:pt>
                <c:pt idx="4213">
                  <c:v>42400</c:v>
                </c:pt>
                <c:pt idx="4214">
                  <c:v>42401</c:v>
                </c:pt>
                <c:pt idx="4215">
                  <c:v>42402</c:v>
                </c:pt>
                <c:pt idx="4216">
                  <c:v>42403</c:v>
                </c:pt>
                <c:pt idx="4217">
                  <c:v>42404</c:v>
                </c:pt>
                <c:pt idx="4218">
                  <c:v>42405</c:v>
                </c:pt>
                <c:pt idx="4219">
                  <c:v>42406</c:v>
                </c:pt>
                <c:pt idx="4220">
                  <c:v>42407</c:v>
                </c:pt>
                <c:pt idx="4221">
                  <c:v>42408</c:v>
                </c:pt>
                <c:pt idx="4222">
                  <c:v>42409</c:v>
                </c:pt>
                <c:pt idx="4223">
                  <c:v>42410</c:v>
                </c:pt>
                <c:pt idx="4224">
                  <c:v>42411</c:v>
                </c:pt>
                <c:pt idx="4225">
                  <c:v>42412</c:v>
                </c:pt>
                <c:pt idx="4226">
                  <c:v>42413</c:v>
                </c:pt>
                <c:pt idx="4227">
                  <c:v>42414</c:v>
                </c:pt>
                <c:pt idx="4228">
                  <c:v>42415</c:v>
                </c:pt>
                <c:pt idx="4229">
                  <c:v>42416</c:v>
                </c:pt>
                <c:pt idx="4230">
                  <c:v>42417</c:v>
                </c:pt>
                <c:pt idx="4231">
                  <c:v>42418</c:v>
                </c:pt>
                <c:pt idx="4232">
                  <c:v>42419</c:v>
                </c:pt>
                <c:pt idx="4233">
                  <c:v>42420</c:v>
                </c:pt>
                <c:pt idx="4234">
                  <c:v>42421</c:v>
                </c:pt>
                <c:pt idx="4235">
                  <c:v>42422</c:v>
                </c:pt>
                <c:pt idx="4236">
                  <c:v>42423</c:v>
                </c:pt>
                <c:pt idx="4237">
                  <c:v>42424</c:v>
                </c:pt>
                <c:pt idx="4238">
                  <c:v>42425</c:v>
                </c:pt>
                <c:pt idx="4239">
                  <c:v>42426</c:v>
                </c:pt>
                <c:pt idx="4240">
                  <c:v>42427</c:v>
                </c:pt>
                <c:pt idx="4241">
                  <c:v>42428</c:v>
                </c:pt>
                <c:pt idx="4242">
                  <c:v>42429</c:v>
                </c:pt>
                <c:pt idx="4243">
                  <c:v>42430</c:v>
                </c:pt>
                <c:pt idx="4244">
                  <c:v>42431</c:v>
                </c:pt>
                <c:pt idx="4245">
                  <c:v>42432</c:v>
                </c:pt>
                <c:pt idx="4246">
                  <c:v>42433</c:v>
                </c:pt>
                <c:pt idx="4247">
                  <c:v>42434</c:v>
                </c:pt>
                <c:pt idx="4248">
                  <c:v>42435</c:v>
                </c:pt>
                <c:pt idx="4249">
                  <c:v>42436</c:v>
                </c:pt>
                <c:pt idx="4250">
                  <c:v>42437</c:v>
                </c:pt>
                <c:pt idx="4251">
                  <c:v>42438</c:v>
                </c:pt>
                <c:pt idx="4252">
                  <c:v>42439</c:v>
                </c:pt>
                <c:pt idx="4253">
                  <c:v>42440</c:v>
                </c:pt>
                <c:pt idx="4254">
                  <c:v>42441</c:v>
                </c:pt>
                <c:pt idx="4255">
                  <c:v>42442</c:v>
                </c:pt>
                <c:pt idx="4256">
                  <c:v>42443</c:v>
                </c:pt>
                <c:pt idx="4257">
                  <c:v>42444</c:v>
                </c:pt>
                <c:pt idx="4258">
                  <c:v>42445</c:v>
                </c:pt>
                <c:pt idx="4259">
                  <c:v>42446</c:v>
                </c:pt>
                <c:pt idx="4260">
                  <c:v>42447</c:v>
                </c:pt>
                <c:pt idx="4261">
                  <c:v>42448</c:v>
                </c:pt>
                <c:pt idx="4262">
                  <c:v>42449</c:v>
                </c:pt>
                <c:pt idx="4263">
                  <c:v>42450</c:v>
                </c:pt>
                <c:pt idx="4264">
                  <c:v>42451</c:v>
                </c:pt>
                <c:pt idx="4265">
                  <c:v>42452</c:v>
                </c:pt>
                <c:pt idx="4266">
                  <c:v>42453</c:v>
                </c:pt>
                <c:pt idx="4267">
                  <c:v>42454</c:v>
                </c:pt>
                <c:pt idx="4268">
                  <c:v>42455</c:v>
                </c:pt>
                <c:pt idx="4269">
                  <c:v>42456</c:v>
                </c:pt>
                <c:pt idx="4270">
                  <c:v>42457</c:v>
                </c:pt>
                <c:pt idx="4271">
                  <c:v>42458</c:v>
                </c:pt>
                <c:pt idx="4272">
                  <c:v>42459</c:v>
                </c:pt>
                <c:pt idx="4273">
                  <c:v>42460</c:v>
                </c:pt>
                <c:pt idx="4274">
                  <c:v>42461</c:v>
                </c:pt>
                <c:pt idx="4275">
                  <c:v>42462</c:v>
                </c:pt>
                <c:pt idx="4276">
                  <c:v>42463</c:v>
                </c:pt>
                <c:pt idx="4277">
                  <c:v>42464</c:v>
                </c:pt>
                <c:pt idx="4278">
                  <c:v>42465</c:v>
                </c:pt>
                <c:pt idx="4279">
                  <c:v>42466</c:v>
                </c:pt>
                <c:pt idx="4280">
                  <c:v>42467</c:v>
                </c:pt>
                <c:pt idx="4281">
                  <c:v>42468</c:v>
                </c:pt>
                <c:pt idx="4282">
                  <c:v>42469</c:v>
                </c:pt>
                <c:pt idx="4283">
                  <c:v>42470</c:v>
                </c:pt>
                <c:pt idx="4284">
                  <c:v>42471</c:v>
                </c:pt>
                <c:pt idx="4285">
                  <c:v>42472</c:v>
                </c:pt>
                <c:pt idx="4286">
                  <c:v>42473</c:v>
                </c:pt>
                <c:pt idx="4287">
                  <c:v>42474</c:v>
                </c:pt>
                <c:pt idx="4288">
                  <c:v>42475</c:v>
                </c:pt>
                <c:pt idx="4289">
                  <c:v>42476</c:v>
                </c:pt>
                <c:pt idx="4290">
                  <c:v>42477</c:v>
                </c:pt>
                <c:pt idx="4291">
                  <c:v>42478</c:v>
                </c:pt>
                <c:pt idx="4292">
                  <c:v>42479</c:v>
                </c:pt>
                <c:pt idx="4293">
                  <c:v>42480</c:v>
                </c:pt>
                <c:pt idx="4294">
                  <c:v>42481</c:v>
                </c:pt>
                <c:pt idx="4295">
                  <c:v>42482</c:v>
                </c:pt>
                <c:pt idx="4296">
                  <c:v>42483</c:v>
                </c:pt>
                <c:pt idx="4297">
                  <c:v>42484</c:v>
                </c:pt>
                <c:pt idx="4298">
                  <c:v>42485</c:v>
                </c:pt>
                <c:pt idx="4299">
                  <c:v>42486</c:v>
                </c:pt>
                <c:pt idx="4300">
                  <c:v>42487</c:v>
                </c:pt>
                <c:pt idx="4301">
                  <c:v>42488</c:v>
                </c:pt>
                <c:pt idx="4302">
                  <c:v>42489</c:v>
                </c:pt>
                <c:pt idx="4303">
                  <c:v>42490</c:v>
                </c:pt>
                <c:pt idx="4304">
                  <c:v>42491</c:v>
                </c:pt>
                <c:pt idx="4305">
                  <c:v>42492</c:v>
                </c:pt>
                <c:pt idx="4306">
                  <c:v>42493</c:v>
                </c:pt>
                <c:pt idx="4307">
                  <c:v>42494</c:v>
                </c:pt>
                <c:pt idx="4308">
                  <c:v>42495</c:v>
                </c:pt>
                <c:pt idx="4309">
                  <c:v>42496</c:v>
                </c:pt>
                <c:pt idx="4310">
                  <c:v>42497</c:v>
                </c:pt>
                <c:pt idx="4311">
                  <c:v>42498</c:v>
                </c:pt>
                <c:pt idx="4312">
                  <c:v>42499</c:v>
                </c:pt>
                <c:pt idx="4313">
                  <c:v>42500</c:v>
                </c:pt>
                <c:pt idx="4314">
                  <c:v>42501</c:v>
                </c:pt>
                <c:pt idx="4315">
                  <c:v>42502</c:v>
                </c:pt>
                <c:pt idx="4316">
                  <c:v>42503</c:v>
                </c:pt>
                <c:pt idx="4317">
                  <c:v>42504</c:v>
                </c:pt>
                <c:pt idx="4318">
                  <c:v>42505</c:v>
                </c:pt>
                <c:pt idx="4319">
                  <c:v>42506</c:v>
                </c:pt>
                <c:pt idx="4320">
                  <c:v>42507</c:v>
                </c:pt>
                <c:pt idx="4321">
                  <c:v>42508</c:v>
                </c:pt>
                <c:pt idx="4322">
                  <c:v>42509</c:v>
                </c:pt>
                <c:pt idx="4323">
                  <c:v>42510</c:v>
                </c:pt>
                <c:pt idx="4324">
                  <c:v>42511</c:v>
                </c:pt>
                <c:pt idx="4325">
                  <c:v>42512</c:v>
                </c:pt>
                <c:pt idx="4326">
                  <c:v>42513</c:v>
                </c:pt>
                <c:pt idx="4327">
                  <c:v>42514</c:v>
                </c:pt>
                <c:pt idx="4328">
                  <c:v>42515</c:v>
                </c:pt>
                <c:pt idx="4329">
                  <c:v>42516</c:v>
                </c:pt>
                <c:pt idx="4330">
                  <c:v>42517</c:v>
                </c:pt>
                <c:pt idx="4331">
                  <c:v>42518</c:v>
                </c:pt>
                <c:pt idx="4332">
                  <c:v>42519</c:v>
                </c:pt>
                <c:pt idx="4333">
                  <c:v>42520</c:v>
                </c:pt>
                <c:pt idx="4334">
                  <c:v>42521</c:v>
                </c:pt>
                <c:pt idx="4335">
                  <c:v>42522</c:v>
                </c:pt>
                <c:pt idx="4336">
                  <c:v>42523</c:v>
                </c:pt>
                <c:pt idx="4337">
                  <c:v>42524</c:v>
                </c:pt>
                <c:pt idx="4338">
                  <c:v>42525</c:v>
                </c:pt>
                <c:pt idx="4339">
                  <c:v>42526</c:v>
                </c:pt>
                <c:pt idx="4340">
                  <c:v>42527</c:v>
                </c:pt>
                <c:pt idx="4341">
                  <c:v>42528</c:v>
                </c:pt>
                <c:pt idx="4342">
                  <c:v>42529</c:v>
                </c:pt>
                <c:pt idx="4343">
                  <c:v>42530</c:v>
                </c:pt>
                <c:pt idx="4344">
                  <c:v>42531</c:v>
                </c:pt>
                <c:pt idx="4345">
                  <c:v>42532</c:v>
                </c:pt>
                <c:pt idx="4346">
                  <c:v>42533</c:v>
                </c:pt>
                <c:pt idx="4347">
                  <c:v>42534</c:v>
                </c:pt>
                <c:pt idx="4348">
                  <c:v>42535</c:v>
                </c:pt>
                <c:pt idx="4349">
                  <c:v>42536</c:v>
                </c:pt>
                <c:pt idx="4350">
                  <c:v>42537</c:v>
                </c:pt>
                <c:pt idx="4351">
                  <c:v>42538</c:v>
                </c:pt>
                <c:pt idx="4352">
                  <c:v>42539</c:v>
                </c:pt>
                <c:pt idx="4353">
                  <c:v>42540</c:v>
                </c:pt>
                <c:pt idx="4354">
                  <c:v>42541</c:v>
                </c:pt>
                <c:pt idx="4355">
                  <c:v>42542</c:v>
                </c:pt>
                <c:pt idx="4356">
                  <c:v>42543</c:v>
                </c:pt>
                <c:pt idx="4357">
                  <c:v>42544</c:v>
                </c:pt>
                <c:pt idx="4358">
                  <c:v>42545</c:v>
                </c:pt>
                <c:pt idx="4359">
                  <c:v>42546</c:v>
                </c:pt>
                <c:pt idx="4360">
                  <c:v>42547</c:v>
                </c:pt>
                <c:pt idx="4361">
                  <c:v>42548</c:v>
                </c:pt>
                <c:pt idx="4362">
                  <c:v>42549</c:v>
                </c:pt>
                <c:pt idx="4363">
                  <c:v>42550</c:v>
                </c:pt>
                <c:pt idx="4364">
                  <c:v>42551</c:v>
                </c:pt>
                <c:pt idx="4365">
                  <c:v>42552</c:v>
                </c:pt>
                <c:pt idx="4366">
                  <c:v>42553</c:v>
                </c:pt>
                <c:pt idx="4367">
                  <c:v>42554</c:v>
                </c:pt>
                <c:pt idx="4368">
                  <c:v>42555</c:v>
                </c:pt>
                <c:pt idx="4369">
                  <c:v>42556</c:v>
                </c:pt>
                <c:pt idx="4370">
                  <c:v>42557</c:v>
                </c:pt>
                <c:pt idx="4371">
                  <c:v>42558</c:v>
                </c:pt>
                <c:pt idx="4372">
                  <c:v>42559</c:v>
                </c:pt>
                <c:pt idx="4373">
                  <c:v>42560</c:v>
                </c:pt>
                <c:pt idx="4374">
                  <c:v>42561</c:v>
                </c:pt>
                <c:pt idx="4375">
                  <c:v>42562</c:v>
                </c:pt>
                <c:pt idx="4376">
                  <c:v>42563</c:v>
                </c:pt>
                <c:pt idx="4377">
                  <c:v>42564</c:v>
                </c:pt>
                <c:pt idx="4378">
                  <c:v>42565</c:v>
                </c:pt>
                <c:pt idx="4379">
                  <c:v>42566</c:v>
                </c:pt>
                <c:pt idx="4380">
                  <c:v>42567</c:v>
                </c:pt>
                <c:pt idx="4381">
                  <c:v>42568</c:v>
                </c:pt>
                <c:pt idx="4382">
                  <c:v>42569</c:v>
                </c:pt>
                <c:pt idx="4383">
                  <c:v>42570</c:v>
                </c:pt>
                <c:pt idx="4384">
                  <c:v>42571</c:v>
                </c:pt>
                <c:pt idx="4385">
                  <c:v>42572</c:v>
                </c:pt>
                <c:pt idx="4386">
                  <c:v>42573</c:v>
                </c:pt>
                <c:pt idx="4387">
                  <c:v>42574</c:v>
                </c:pt>
                <c:pt idx="4388">
                  <c:v>42575</c:v>
                </c:pt>
                <c:pt idx="4389">
                  <c:v>42576</c:v>
                </c:pt>
                <c:pt idx="4390">
                  <c:v>42577</c:v>
                </c:pt>
                <c:pt idx="4391">
                  <c:v>42578</c:v>
                </c:pt>
                <c:pt idx="4392">
                  <c:v>42579</c:v>
                </c:pt>
                <c:pt idx="4393">
                  <c:v>42580</c:v>
                </c:pt>
                <c:pt idx="4394">
                  <c:v>42581</c:v>
                </c:pt>
                <c:pt idx="4395">
                  <c:v>42582</c:v>
                </c:pt>
                <c:pt idx="4396">
                  <c:v>42583</c:v>
                </c:pt>
                <c:pt idx="4397">
                  <c:v>42584</c:v>
                </c:pt>
                <c:pt idx="4398">
                  <c:v>42585</c:v>
                </c:pt>
                <c:pt idx="4399">
                  <c:v>42586</c:v>
                </c:pt>
                <c:pt idx="4400">
                  <c:v>42587</c:v>
                </c:pt>
                <c:pt idx="4401">
                  <c:v>42588</c:v>
                </c:pt>
                <c:pt idx="4402">
                  <c:v>42589</c:v>
                </c:pt>
                <c:pt idx="4403">
                  <c:v>42590</c:v>
                </c:pt>
                <c:pt idx="4404">
                  <c:v>42591</c:v>
                </c:pt>
                <c:pt idx="4405">
                  <c:v>42592</c:v>
                </c:pt>
                <c:pt idx="4406">
                  <c:v>42593</c:v>
                </c:pt>
                <c:pt idx="4407">
                  <c:v>42594</c:v>
                </c:pt>
                <c:pt idx="4408">
                  <c:v>42595</c:v>
                </c:pt>
                <c:pt idx="4409">
                  <c:v>42596</c:v>
                </c:pt>
                <c:pt idx="4410">
                  <c:v>42597</c:v>
                </c:pt>
                <c:pt idx="4411">
                  <c:v>42598</c:v>
                </c:pt>
                <c:pt idx="4412">
                  <c:v>42599</c:v>
                </c:pt>
                <c:pt idx="4413">
                  <c:v>42600</c:v>
                </c:pt>
                <c:pt idx="4414">
                  <c:v>42601</c:v>
                </c:pt>
                <c:pt idx="4415">
                  <c:v>42602</c:v>
                </c:pt>
                <c:pt idx="4416">
                  <c:v>42603</c:v>
                </c:pt>
                <c:pt idx="4417">
                  <c:v>42604</c:v>
                </c:pt>
                <c:pt idx="4418">
                  <c:v>42605</c:v>
                </c:pt>
                <c:pt idx="4419">
                  <c:v>42606</c:v>
                </c:pt>
                <c:pt idx="4420">
                  <c:v>42607</c:v>
                </c:pt>
                <c:pt idx="4421">
                  <c:v>42608</c:v>
                </c:pt>
                <c:pt idx="4422">
                  <c:v>42609</c:v>
                </c:pt>
                <c:pt idx="4423">
                  <c:v>42610</c:v>
                </c:pt>
                <c:pt idx="4424">
                  <c:v>42611</c:v>
                </c:pt>
                <c:pt idx="4425">
                  <c:v>42612</c:v>
                </c:pt>
                <c:pt idx="4426">
                  <c:v>42613</c:v>
                </c:pt>
                <c:pt idx="4427">
                  <c:v>42614</c:v>
                </c:pt>
                <c:pt idx="4428">
                  <c:v>42615</c:v>
                </c:pt>
                <c:pt idx="4429">
                  <c:v>42616</c:v>
                </c:pt>
                <c:pt idx="4430">
                  <c:v>42617</c:v>
                </c:pt>
                <c:pt idx="4431">
                  <c:v>42618</c:v>
                </c:pt>
                <c:pt idx="4432">
                  <c:v>42619</c:v>
                </c:pt>
                <c:pt idx="4433">
                  <c:v>42620</c:v>
                </c:pt>
                <c:pt idx="4434">
                  <c:v>42621</c:v>
                </c:pt>
                <c:pt idx="4435">
                  <c:v>42622</c:v>
                </c:pt>
                <c:pt idx="4436">
                  <c:v>42623</c:v>
                </c:pt>
                <c:pt idx="4437">
                  <c:v>42624</c:v>
                </c:pt>
                <c:pt idx="4438">
                  <c:v>42625</c:v>
                </c:pt>
                <c:pt idx="4439">
                  <c:v>42626</c:v>
                </c:pt>
                <c:pt idx="4440">
                  <c:v>42627</c:v>
                </c:pt>
                <c:pt idx="4441">
                  <c:v>42628</c:v>
                </c:pt>
                <c:pt idx="4442">
                  <c:v>42629</c:v>
                </c:pt>
                <c:pt idx="4443">
                  <c:v>42630</c:v>
                </c:pt>
                <c:pt idx="4444">
                  <c:v>42631</c:v>
                </c:pt>
                <c:pt idx="4445">
                  <c:v>42632</c:v>
                </c:pt>
                <c:pt idx="4446">
                  <c:v>42633</c:v>
                </c:pt>
                <c:pt idx="4447">
                  <c:v>42634</c:v>
                </c:pt>
                <c:pt idx="4448">
                  <c:v>42635</c:v>
                </c:pt>
                <c:pt idx="4449">
                  <c:v>42636</c:v>
                </c:pt>
                <c:pt idx="4450">
                  <c:v>42637</c:v>
                </c:pt>
                <c:pt idx="4451">
                  <c:v>42638</c:v>
                </c:pt>
                <c:pt idx="4452">
                  <c:v>42639</c:v>
                </c:pt>
                <c:pt idx="4453">
                  <c:v>42640</c:v>
                </c:pt>
                <c:pt idx="4454">
                  <c:v>42641</c:v>
                </c:pt>
                <c:pt idx="4455">
                  <c:v>42642</c:v>
                </c:pt>
                <c:pt idx="4456">
                  <c:v>42643</c:v>
                </c:pt>
                <c:pt idx="4457">
                  <c:v>42644</c:v>
                </c:pt>
                <c:pt idx="4458">
                  <c:v>42645</c:v>
                </c:pt>
                <c:pt idx="4459">
                  <c:v>42646</c:v>
                </c:pt>
                <c:pt idx="4460">
                  <c:v>42647</c:v>
                </c:pt>
                <c:pt idx="4461">
                  <c:v>42648</c:v>
                </c:pt>
                <c:pt idx="4462">
                  <c:v>42649</c:v>
                </c:pt>
                <c:pt idx="4463">
                  <c:v>42650</c:v>
                </c:pt>
                <c:pt idx="4464">
                  <c:v>42651</c:v>
                </c:pt>
                <c:pt idx="4465">
                  <c:v>42652</c:v>
                </c:pt>
                <c:pt idx="4466">
                  <c:v>42653</c:v>
                </c:pt>
                <c:pt idx="4467">
                  <c:v>42654</c:v>
                </c:pt>
                <c:pt idx="4468">
                  <c:v>42655</c:v>
                </c:pt>
                <c:pt idx="4469">
                  <c:v>42656</c:v>
                </c:pt>
                <c:pt idx="4470">
                  <c:v>42657</c:v>
                </c:pt>
                <c:pt idx="4471">
                  <c:v>42658</c:v>
                </c:pt>
                <c:pt idx="4472">
                  <c:v>42659</c:v>
                </c:pt>
                <c:pt idx="4473">
                  <c:v>42660</c:v>
                </c:pt>
                <c:pt idx="4474">
                  <c:v>42661</c:v>
                </c:pt>
                <c:pt idx="4475">
                  <c:v>42662</c:v>
                </c:pt>
                <c:pt idx="4476">
                  <c:v>42663</c:v>
                </c:pt>
                <c:pt idx="4477">
                  <c:v>42664</c:v>
                </c:pt>
                <c:pt idx="4478">
                  <c:v>42665</c:v>
                </c:pt>
                <c:pt idx="4479">
                  <c:v>42666</c:v>
                </c:pt>
                <c:pt idx="4480">
                  <c:v>42667</c:v>
                </c:pt>
                <c:pt idx="4481">
                  <c:v>42668</c:v>
                </c:pt>
                <c:pt idx="4482">
                  <c:v>42669</c:v>
                </c:pt>
                <c:pt idx="4483">
                  <c:v>42670</c:v>
                </c:pt>
                <c:pt idx="4484">
                  <c:v>42671</c:v>
                </c:pt>
                <c:pt idx="4485">
                  <c:v>42672</c:v>
                </c:pt>
                <c:pt idx="4486">
                  <c:v>42673</c:v>
                </c:pt>
                <c:pt idx="4487">
                  <c:v>42674</c:v>
                </c:pt>
                <c:pt idx="4488">
                  <c:v>42675</c:v>
                </c:pt>
                <c:pt idx="4489">
                  <c:v>42676</c:v>
                </c:pt>
                <c:pt idx="4490">
                  <c:v>42677</c:v>
                </c:pt>
                <c:pt idx="4491">
                  <c:v>42678</c:v>
                </c:pt>
                <c:pt idx="4492">
                  <c:v>42679</c:v>
                </c:pt>
                <c:pt idx="4493">
                  <c:v>42680</c:v>
                </c:pt>
                <c:pt idx="4494">
                  <c:v>42681</c:v>
                </c:pt>
                <c:pt idx="4495">
                  <c:v>42682</c:v>
                </c:pt>
                <c:pt idx="4496">
                  <c:v>42683</c:v>
                </c:pt>
                <c:pt idx="4497">
                  <c:v>42684</c:v>
                </c:pt>
                <c:pt idx="4498">
                  <c:v>42685</c:v>
                </c:pt>
                <c:pt idx="4499">
                  <c:v>42686</c:v>
                </c:pt>
                <c:pt idx="4500">
                  <c:v>42687</c:v>
                </c:pt>
                <c:pt idx="4501">
                  <c:v>42688</c:v>
                </c:pt>
                <c:pt idx="4502">
                  <c:v>42689</c:v>
                </c:pt>
                <c:pt idx="4503">
                  <c:v>42690</c:v>
                </c:pt>
                <c:pt idx="4504">
                  <c:v>42691</c:v>
                </c:pt>
                <c:pt idx="4505">
                  <c:v>42692</c:v>
                </c:pt>
                <c:pt idx="4506">
                  <c:v>42693</c:v>
                </c:pt>
                <c:pt idx="4507">
                  <c:v>42694</c:v>
                </c:pt>
                <c:pt idx="4508">
                  <c:v>42695</c:v>
                </c:pt>
                <c:pt idx="4509">
                  <c:v>42696</c:v>
                </c:pt>
                <c:pt idx="4510">
                  <c:v>42697</c:v>
                </c:pt>
                <c:pt idx="4511">
                  <c:v>42698</c:v>
                </c:pt>
                <c:pt idx="4512">
                  <c:v>42699</c:v>
                </c:pt>
                <c:pt idx="4513">
                  <c:v>42700</c:v>
                </c:pt>
                <c:pt idx="4514">
                  <c:v>42701</c:v>
                </c:pt>
                <c:pt idx="4515">
                  <c:v>42702</c:v>
                </c:pt>
                <c:pt idx="4516">
                  <c:v>42703</c:v>
                </c:pt>
                <c:pt idx="4517">
                  <c:v>42704</c:v>
                </c:pt>
                <c:pt idx="4518">
                  <c:v>42705</c:v>
                </c:pt>
                <c:pt idx="4519">
                  <c:v>42706</c:v>
                </c:pt>
                <c:pt idx="4520">
                  <c:v>42707</c:v>
                </c:pt>
                <c:pt idx="4521">
                  <c:v>42708</c:v>
                </c:pt>
                <c:pt idx="4522">
                  <c:v>42709</c:v>
                </c:pt>
                <c:pt idx="4523">
                  <c:v>42710</c:v>
                </c:pt>
                <c:pt idx="4524">
                  <c:v>42711</c:v>
                </c:pt>
                <c:pt idx="4525">
                  <c:v>42712</c:v>
                </c:pt>
                <c:pt idx="4526">
                  <c:v>42713</c:v>
                </c:pt>
                <c:pt idx="4527">
                  <c:v>42714</c:v>
                </c:pt>
                <c:pt idx="4528">
                  <c:v>42715</c:v>
                </c:pt>
                <c:pt idx="4529">
                  <c:v>42716</c:v>
                </c:pt>
                <c:pt idx="4530">
                  <c:v>42717</c:v>
                </c:pt>
                <c:pt idx="4531">
                  <c:v>42718</c:v>
                </c:pt>
                <c:pt idx="4532">
                  <c:v>42719</c:v>
                </c:pt>
                <c:pt idx="4533">
                  <c:v>42720</c:v>
                </c:pt>
                <c:pt idx="4534">
                  <c:v>42721</c:v>
                </c:pt>
                <c:pt idx="4535">
                  <c:v>42722</c:v>
                </c:pt>
                <c:pt idx="4536">
                  <c:v>42723</c:v>
                </c:pt>
                <c:pt idx="4537">
                  <c:v>42724</c:v>
                </c:pt>
                <c:pt idx="4538">
                  <c:v>42725</c:v>
                </c:pt>
                <c:pt idx="4539">
                  <c:v>42726</c:v>
                </c:pt>
                <c:pt idx="4540">
                  <c:v>42727</c:v>
                </c:pt>
                <c:pt idx="4541">
                  <c:v>42728</c:v>
                </c:pt>
                <c:pt idx="4542">
                  <c:v>42729</c:v>
                </c:pt>
                <c:pt idx="4543">
                  <c:v>42730</c:v>
                </c:pt>
                <c:pt idx="4544">
                  <c:v>42731</c:v>
                </c:pt>
                <c:pt idx="4545">
                  <c:v>42732</c:v>
                </c:pt>
                <c:pt idx="4546">
                  <c:v>42733</c:v>
                </c:pt>
                <c:pt idx="4547">
                  <c:v>42734</c:v>
                </c:pt>
                <c:pt idx="4548">
                  <c:v>42735</c:v>
                </c:pt>
                <c:pt idx="4549">
                  <c:v>42736</c:v>
                </c:pt>
                <c:pt idx="4550">
                  <c:v>42737</c:v>
                </c:pt>
                <c:pt idx="4551">
                  <c:v>42738</c:v>
                </c:pt>
                <c:pt idx="4552">
                  <c:v>42739</c:v>
                </c:pt>
                <c:pt idx="4553">
                  <c:v>42740</c:v>
                </c:pt>
                <c:pt idx="4554">
                  <c:v>42741</c:v>
                </c:pt>
                <c:pt idx="4555">
                  <c:v>42742</c:v>
                </c:pt>
                <c:pt idx="4556">
                  <c:v>42743</c:v>
                </c:pt>
                <c:pt idx="4557">
                  <c:v>42744</c:v>
                </c:pt>
                <c:pt idx="4558">
                  <c:v>42745</c:v>
                </c:pt>
                <c:pt idx="4559">
                  <c:v>42746</c:v>
                </c:pt>
                <c:pt idx="4560">
                  <c:v>42747</c:v>
                </c:pt>
                <c:pt idx="4561">
                  <c:v>42748</c:v>
                </c:pt>
                <c:pt idx="4562">
                  <c:v>42749</c:v>
                </c:pt>
                <c:pt idx="4563">
                  <c:v>42750</c:v>
                </c:pt>
                <c:pt idx="4564">
                  <c:v>42751</c:v>
                </c:pt>
                <c:pt idx="4565">
                  <c:v>42752</c:v>
                </c:pt>
                <c:pt idx="4566">
                  <c:v>42753</c:v>
                </c:pt>
                <c:pt idx="4567">
                  <c:v>42754</c:v>
                </c:pt>
                <c:pt idx="4568">
                  <c:v>42755</c:v>
                </c:pt>
                <c:pt idx="4569">
                  <c:v>42756</c:v>
                </c:pt>
                <c:pt idx="4570">
                  <c:v>42757</c:v>
                </c:pt>
                <c:pt idx="4571">
                  <c:v>42758</c:v>
                </c:pt>
                <c:pt idx="4572">
                  <c:v>42759</c:v>
                </c:pt>
                <c:pt idx="4573">
                  <c:v>42760</c:v>
                </c:pt>
                <c:pt idx="4574">
                  <c:v>42761</c:v>
                </c:pt>
                <c:pt idx="4575">
                  <c:v>42762</c:v>
                </c:pt>
                <c:pt idx="4576">
                  <c:v>42763</c:v>
                </c:pt>
                <c:pt idx="4577">
                  <c:v>42764</c:v>
                </c:pt>
                <c:pt idx="4578">
                  <c:v>42765</c:v>
                </c:pt>
                <c:pt idx="4579">
                  <c:v>42766</c:v>
                </c:pt>
                <c:pt idx="4580">
                  <c:v>42767</c:v>
                </c:pt>
                <c:pt idx="4581">
                  <c:v>42768</c:v>
                </c:pt>
                <c:pt idx="4582">
                  <c:v>42769</c:v>
                </c:pt>
                <c:pt idx="4583">
                  <c:v>42770</c:v>
                </c:pt>
                <c:pt idx="4584">
                  <c:v>42771</c:v>
                </c:pt>
                <c:pt idx="4585">
                  <c:v>42772</c:v>
                </c:pt>
                <c:pt idx="4586">
                  <c:v>42773</c:v>
                </c:pt>
                <c:pt idx="4587">
                  <c:v>42774</c:v>
                </c:pt>
                <c:pt idx="4588">
                  <c:v>42775</c:v>
                </c:pt>
                <c:pt idx="4589">
                  <c:v>42776</c:v>
                </c:pt>
                <c:pt idx="4590">
                  <c:v>42777</c:v>
                </c:pt>
                <c:pt idx="4591">
                  <c:v>42778</c:v>
                </c:pt>
                <c:pt idx="4592">
                  <c:v>42779</c:v>
                </c:pt>
                <c:pt idx="4593">
                  <c:v>42780</c:v>
                </c:pt>
                <c:pt idx="4594">
                  <c:v>42781</c:v>
                </c:pt>
                <c:pt idx="4595">
                  <c:v>42782</c:v>
                </c:pt>
                <c:pt idx="4596">
                  <c:v>42783</c:v>
                </c:pt>
                <c:pt idx="4597">
                  <c:v>42784</c:v>
                </c:pt>
                <c:pt idx="4598">
                  <c:v>42785</c:v>
                </c:pt>
                <c:pt idx="4599">
                  <c:v>42786</c:v>
                </c:pt>
                <c:pt idx="4600">
                  <c:v>42787</c:v>
                </c:pt>
                <c:pt idx="4601">
                  <c:v>42788</c:v>
                </c:pt>
                <c:pt idx="4602">
                  <c:v>42789</c:v>
                </c:pt>
                <c:pt idx="4603">
                  <c:v>42790</c:v>
                </c:pt>
                <c:pt idx="4604">
                  <c:v>42791</c:v>
                </c:pt>
                <c:pt idx="4605">
                  <c:v>42792</c:v>
                </c:pt>
                <c:pt idx="4606">
                  <c:v>42793</c:v>
                </c:pt>
                <c:pt idx="4607">
                  <c:v>42794</c:v>
                </c:pt>
                <c:pt idx="4608">
                  <c:v>42795</c:v>
                </c:pt>
                <c:pt idx="4609">
                  <c:v>42796</c:v>
                </c:pt>
                <c:pt idx="4610">
                  <c:v>42797</c:v>
                </c:pt>
                <c:pt idx="4611">
                  <c:v>42798</c:v>
                </c:pt>
                <c:pt idx="4612">
                  <c:v>42799</c:v>
                </c:pt>
                <c:pt idx="4613">
                  <c:v>42800</c:v>
                </c:pt>
                <c:pt idx="4614">
                  <c:v>42801</c:v>
                </c:pt>
                <c:pt idx="4615">
                  <c:v>42802</c:v>
                </c:pt>
                <c:pt idx="4616">
                  <c:v>42803</c:v>
                </c:pt>
                <c:pt idx="4617">
                  <c:v>42804</c:v>
                </c:pt>
                <c:pt idx="4618">
                  <c:v>42805</c:v>
                </c:pt>
                <c:pt idx="4619">
                  <c:v>42806</c:v>
                </c:pt>
                <c:pt idx="4620">
                  <c:v>42807</c:v>
                </c:pt>
                <c:pt idx="4621">
                  <c:v>42808</c:v>
                </c:pt>
                <c:pt idx="4622">
                  <c:v>42809</c:v>
                </c:pt>
                <c:pt idx="4623">
                  <c:v>42810</c:v>
                </c:pt>
                <c:pt idx="4624">
                  <c:v>42811</c:v>
                </c:pt>
                <c:pt idx="4625">
                  <c:v>42812</c:v>
                </c:pt>
                <c:pt idx="4626">
                  <c:v>42813</c:v>
                </c:pt>
                <c:pt idx="4627">
                  <c:v>42814</c:v>
                </c:pt>
                <c:pt idx="4628">
                  <c:v>42815</c:v>
                </c:pt>
                <c:pt idx="4629">
                  <c:v>42816</c:v>
                </c:pt>
                <c:pt idx="4630">
                  <c:v>42817</c:v>
                </c:pt>
                <c:pt idx="4631">
                  <c:v>42818</c:v>
                </c:pt>
                <c:pt idx="4632">
                  <c:v>42819</c:v>
                </c:pt>
                <c:pt idx="4633">
                  <c:v>42820</c:v>
                </c:pt>
                <c:pt idx="4634">
                  <c:v>42821</c:v>
                </c:pt>
                <c:pt idx="4635">
                  <c:v>42822</c:v>
                </c:pt>
                <c:pt idx="4636">
                  <c:v>42823</c:v>
                </c:pt>
                <c:pt idx="4637">
                  <c:v>42824</c:v>
                </c:pt>
                <c:pt idx="4638">
                  <c:v>42825</c:v>
                </c:pt>
                <c:pt idx="4639">
                  <c:v>42826</c:v>
                </c:pt>
                <c:pt idx="4640">
                  <c:v>42827</c:v>
                </c:pt>
                <c:pt idx="4641">
                  <c:v>42828</c:v>
                </c:pt>
                <c:pt idx="4642">
                  <c:v>42829</c:v>
                </c:pt>
                <c:pt idx="4643">
                  <c:v>42830</c:v>
                </c:pt>
                <c:pt idx="4644">
                  <c:v>42831</c:v>
                </c:pt>
                <c:pt idx="4645">
                  <c:v>42832</c:v>
                </c:pt>
                <c:pt idx="4646">
                  <c:v>42833</c:v>
                </c:pt>
                <c:pt idx="4647">
                  <c:v>42834</c:v>
                </c:pt>
                <c:pt idx="4648">
                  <c:v>42835</c:v>
                </c:pt>
                <c:pt idx="4649">
                  <c:v>42836</c:v>
                </c:pt>
                <c:pt idx="4650">
                  <c:v>42837</c:v>
                </c:pt>
                <c:pt idx="4651">
                  <c:v>42838</c:v>
                </c:pt>
                <c:pt idx="4652">
                  <c:v>42839</c:v>
                </c:pt>
                <c:pt idx="4653">
                  <c:v>42840</c:v>
                </c:pt>
                <c:pt idx="4654">
                  <c:v>42841</c:v>
                </c:pt>
                <c:pt idx="4655">
                  <c:v>42842</c:v>
                </c:pt>
                <c:pt idx="4656">
                  <c:v>42843</c:v>
                </c:pt>
                <c:pt idx="4657">
                  <c:v>42844</c:v>
                </c:pt>
                <c:pt idx="4658">
                  <c:v>42845</c:v>
                </c:pt>
                <c:pt idx="4659">
                  <c:v>42846</c:v>
                </c:pt>
                <c:pt idx="4660">
                  <c:v>42847</c:v>
                </c:pt>
                <c:pt idx="4661">
                  <c:v>42848</c:v>
                </c:pt>
                <c:pt idx="4662">
                  <c:v>42849</c:v>
                </c:pt>
                <c:pt idx="4663">
                  <c:v>42850</c:v>
                </c:pt>
                <c:pt idx="4664">
                  <c:v>42851</c:v>
                </c:pt>
                <c:pt idx="4665">
                  <c:v>42852</c:v>
                </c:pt>
                <c:pt idx="4666">
                  <c:v>42853</c:v>
                </c:pt>
                <c:pt idx="4667">
                  <c:v>42854</c:v>
                </c:pt>
                <c:pt idx="4668">
                  <c:v>42855</c:v>
                </c:pt>
                <c:pt idx="4669">
                  <c:v>42856</c:v>
                </c:pt>
                <c:pt idx="4670">
                  <c:v>42857</c:v>
                </c:pt>
                <c:pt idx="4671">
                  <c:v>42858</c:v>
                </c:pt>
                <c:pt idx="4672">
                  <c:v>42859</c:v>
                </c:pt>
                <c:pt idx="4673">
                  <c:v>42860</c:v>
                </c:pt>
                <c:pt idx="4674">
                  <c:v>42861</c:v>
                </c:pt>
                <c:pt idx="4675">
                  <c:v>42862</c:v>
                </c:pt>
                <c:pt idx="4676">
                  <c:v>42863</c:v>
                </c:pt>
                <c:pt idx="4677">
                  <c:v>42864</c:v>
                </c:pt>
                <c:pt idx="4678">
                  <c:v>42865</c:v>
                </c:pt>
                <c:pt idx="4679">
                  <c:v>42866</c:v>
                </c:pt>
                <c:pt idx="4680">
                  <c:v>42867</c:v>
                </c:pt>
                <c:pt idx="4681">
                  <c:v>42868</c:v>
                </c:pt>
                <c:pt idx="4682">
                  <c:v>42869</c:v>
                </c:pt>
                <c:pt idx="4683">
                  <c:v>42870</c:v>
                </c:pt>
                <c:pt idx="4684">
                  <c:v>42871</c:v>
                </c:pt>
                <c:pt idx="4685">
                  <c:v>42872</c:v>
                </c:pt>
                <c:pt idx="4686">
                  <c:v>42873</c:v>
                </c:pt>
                <c:pt idx="4687">
                  <c:v>42874</c:v>
                </c:pt>
                <c:pt idx="4688">
                  <c:v>42875</c:v>
                </c:pt>
                <c:pt idx="4689">
                  <c:v>42876</c:v>
                </c:pt>
                <c:pt idx="4690">
                  <c:v>42877</c:v>
                </c:pt>
                <c:pt idx="4691">
                  <c:v>42878</c:v>
                </c:pt>
                <c:pt idx="4692">
                  <c:v>42879</c:v>
                </c:pt>
                <c:pt idx="4693">
                  <c:v>42880</c:v>
                </c:pt>
                <c:pt idx="4694">
                  <c:v>42881</c:v>
                </c:pt>
                <c:pt idx="4695">
                  <c:v>42882</c:v>
                </c:pt>
                <c:pt idx="4696">
                  <c:v>42883</c:v>
                </c:pt>
                <c:pt idx="4697">
                  <c:v>42884</c:v>
                </c:pt>
                <c:pt idx="4698">
                  <c:v>42885</c:v>
                </c:pt>
                <c:pt idx="4699">
                  <c:v>42886</c:v>
                </c:pt>
                <c:pt idx="4700">
                  <c:v>42887</c:v>
                </c:pt>
                <c:pt idx="4701">
                  <c:v>42888</c:v>
                </c:pt>
                <c:pt idx="4702">
                  <c:v>42889</c:v>
                </c:pt>
                <c:pt idx="4703">
                  <c:v>42890</c:v>
                </c:pt>
                <c:pt idx="4704">
                  <c:v>42891</c:v>
                </c:pt>
                <c:pt idx="4705">
                  <c:v>42892</c:v>
                </c:pt>
                <c:pt idx="4706">
                  <c:v>42893</c:v>
                </c:pt>
                <c:pt idx="4707">
                  <c:v>42894</c:v>
                </c:pt>
                <c:pt idx="4708">
                  <c:v>42895</c:v>
                </c:pt>
                <c:pt idx="4709">
                  <c:v>42896</c:v>
                </c:pt>
                <c:pt idx="4710">
                  <c:v>42897</c:v>
                </c:pt>
                <c:pt idx="4711">
                  <c:v>42898</c:v>
                </c:pt>
                <c:pt idx="4712">
                  <c:v>42899</c:v>
                </c:pt>
                <c:pt idx="4713">
                  <c:v>42900</c:v>
                </c:pt>
                <c:pt idx="4714">
                  <c:v>42901</c:v>
                </c:pt>
                <c:pt idx="4715">
                  <c:v>42902</c:v>
                </c:pt>
                <c:pt idx="4716">
                  <c:v>42903</c:v>
                </c:pt>
                <c:pt idx="4717">
                  <c:v>42904</c:v>
                </c:pt>
                <c:pt idx="4718">
                  <c:v>42905</c:v>
                </c:pt>
                <c:pt idx="4719">
                  <c:v>42906</c:v>
                </c:pt>
                <c:pt idx="4720">
                  <c:v>42907</c:v>
                </c:pt>
                <c:pt idx="4721">
                  <c:v>42908</c:v>
                </c:pt>
                <c:pt idx="4722">
                  <c:v>42909</c:v>
                </c:pt>
                <c:pt idx="4723">
                  <c:v>42910</c:v>
                </c:pt>
                <c:pt idx="4724">
                  <c:v>42911</c:v>
                </c:pt>
                <c:pt idx="4725">
                  <c:v>42912</c:v>
                </c:pt>
                <c:pt idx="4726">
                  <c:v>42913</c:v>
                </c:pt>
                <c:pt idx="4727">
                  <c:v>42914</c:v>
                </c:pt>
                <c:pt idx="4728">
                  <c:v>42915</c:v>
                </c:pt>
                <c:pt idx="4729">
                  <c:v>42916</c:v>
                </c:pt>
                <c:pt idx="4730">
                  <c:v>42917</c:v>
                </c:pt>
                <c:pt idx="4731">
                  <c:v>42918</c:v>
                </c:pt>
                <c:pt idx="4732">
                  <c:v>42919</c:v>
                </c:pt>
                <c:pt idx="4733">
                  <c:v>42920</c:v>
                </c:pt>
                <c:pt idx="4734">
                  <c:v>42921</c:v>
                </c:pt>
                <c:pt idx="4735">
                  <c:v>42922</c:v>
                </c:pt>
                <c:pt idx="4736">
                  <c:v>42923</c:v>
                </c:pt>
                <c:pt idx="4737">
                  <c:v>42924</c:v>
                </c:pt>
                <c:pt idx="4738">
                  <c:v>42925</c:v>
                </c:pt>
                <c:pt idx="4739">
                  <c:v>42926</c:v>
                </c:pt>
                <c:pt idx="4740">
                  <c:v>42927</c:v>
                </c:pt>
                <c:pt idx="4741">
                  <c:v>42928</c:v>
                </c:pt>
                <c:pt idx="4742">
                  <c:v>42929</c:v>
                </c:pt>
                <c:pt idx="4743">
                  <c:v>42930</c:v>
                </c:pt>
                <c:pt idx="4744">
                  <c:v>42931</c:v>
                </c:pt>
                <c:pt idx="4745">
                  <c:v>42932</c:v>
                </c:pt>
                <c:pt idx="4746">
                  <c:v>42933</c:v>
                </c:pt>
                <c:pt idx="4747">
                  <c:v>42934</c:v>
                </c:pt>
                <c:pt idx="4748">
                  <c:v>42935</c:v>
                </c:pt>
                <c:pt idx="4749">
                  <c:v>42936</c:v>
                </c:pt>
                <c:pt idx="4750">
                  <c:v>42937</c:v>
                </c:pt>
                <c:pt idx="4751">
                  <c:v>42938</c:v>
                </c:pt>
                <c:pt idx="4752">
                  <c:v>42939</c:v>
                </c:pt>
                <c:pt idx="4753">
                  <c:v>42940</c:v>
                </c:pt>
                <c:pt idx="4754">
                  <c:v>42941</c:v>
                </c:pt>
                <c:pt idx="4755">
                  <c:v>42942</c:v>
                </c:pt>
                <c:pt idx="4756">
                  <c:v>42943</c:v>
                </c:pt>
                <c:pt idx="4757">
                  <c:v>42944</c:v>
                </c:pt>
                <c:pt idx="4758">
                  <c:v>42945</c:v>
                </c:pt>
                <c:pt idx="4759">
                  <c:v>42946</c:v>
                </c:pt>
                <c:pt idx="4760">
                  <c:v>42947</c:v>
                </c:pt>
                <c:pt idx="4761">
                  <c:v>42948</c:v>
                </c:pt>
                <c:pt idx="4762">
                  <c:v>42949</c:v>
                </c:pt>
                <c:pt idx="4763">
                  <c:v>42950</c:v>
                </c:pt>
                <c:pt idx="4764">
                  <c:v>42951</c:v>
                </c:pt>
                <c:pt idx="4765">
                  <c:v>42952</c:v>
                </c:pt>
                <c:pt idx="4766">
                  <c:v>42953</c:v>
                </c:pt>
                <c:pt idx="4767">
                  <c:v>42954</c:v>
                </c:pt>
                <c:pt idx="4768">
                  <c:v>42955</c:v>
                </c:pt>
                <c:pt idx="4769">
                  <c:v>42956</c:v>
                </c:pt>
                <c:pt idx="4770">
                  <c:v>42957</c:v>
                </c:pt>
                <c:pt idx="4771">
                  <c:v>42958</c:v>
                </c:pt>
                <c:pt idx="4772">
                  <c:v>42959</c:v>
                </c:pt>
                <c:pt idx="4773">
                  <c:v>42960</c:v>
                </c:pt>
                <c:pt idx="4774">
                  <c:v>42961</c:v>
                </c:pt>
                <c:pt idx="4775">
                  <c:v>42962</c:v>
                </c:pt>
                <c:pt idx="4776">
                  <c:v>42963</c:v>
                </c:pt>
                <c:pt idx="4777">
                  <c:v>42964</c:v>
                </c:pt>
                <c:pt idx="4778">
                  <c:v>42965</c:v>
                </c:pt>
                <c:pt idx="4779">
                  <c:v>42966</c:v>
                </c:pt>
                <c:pt idx="4780">
                  <c:v>42967</c:v>
                </c:pt>
                <c:pt idx="4781">
                  <c:v>42968</c:v>
                </c:pt>
                <c:pt idx="4782">
                  <c:v>42969</c:v>
                </c:pt>
                <c:pt idx="4783">
                  <c:v>42970</c:v>
                </c:pt>
                <c:pt idx="4784">
                  <c:v>42971</c:v>
                </c:pt>
                <c:pt idx="4785">
                  <c:v>42972</c:v>
                </c:pt>
                <c:pt idx="4786">
                  <c:v>42973</c:v>
                </c:pt>
                <c:pt idx="4787">
                  <c:v>42974</c:v>
                </c:pt>
                <c:pt idx="4788">
                  <c:v>42975</c:v>
                </c:pt>
                <c:pt idx="4789">
                  <c:v>42976</c:v>
                </c:pt>
                <c:pt idx="4790">
                  <c:v>42977</c:v>
                </c:pt>
                <c:pt idx="4791">
                  <c:v>42978</c:v>
                </c:pt>
                <c:pt idx="4792">
                  <c:v>42979</c:v>
                </c:pt>
                <c:pt idx="4793">
                  <c:v>42980</c:v>
                </c:pt>
                <c:pt idx="4794">
                  <c:v>42981</c:v>
                </c:pt>
                <c:pt idx="4795">
                  <c:v>42982</c:v>
                </c:pt>
                <c:pt idx="4796">
                  <c:v>42983</c:v>
                </c:pt>
                <c:pt idx="4797">
                  <c:v>42984</c:v>
                </c:pt>
                <c:pt idx="4798">
                  <c:v>42985</c:v>
                </c:pt>
                <c:pt idx="4799">
                  <c:v>42986</c:v>
                </c:pt>
                <c:pt idx="4800">
                  <c:v>42987</c:v>
                </c:pt>
                <c:pt idx="4801">
                  <c:v>42988</c:v>
                </c:pt>
                <c:pt idx="4802">
                  <c:v>42989</c:v>
                </c:pt>
                <c:pt idx="4803">
                  <c:v>42990</c:v>
                </c:pt>
                <c:pt idx="4804">
                  <c:v>42991</c:v>
                </c:pt>
                <c:pt idx="4805">
                  <c:v>42992</c:v>
                </c:pt>
                <c:pt idx="4806">
                  <c:v>42993</c:v>
                </c:pt>
                <c:pt idx="4807">
                  <c:v>42994</c:v>
                </c:pt>
                <c:pt idx="4808">
                  <c:v>42995</c:v>
                </c:pt>
                <c:pt idx="4809">
                  <c:v>42996</c:v>
                </c:pt>
                <c:pt idx="4810">
                  <c:v>42997</c:v>
                </c:pt>
                <c:pt idx="4811">
                  <c:v>42998</c:v>
                </c:pt>
                <c:pt idx="4812">
                  <c:v>42999</c:v>
                </c:pt>
                <c:pt idx="4813">
                  <c:v>43000</c:v>
                </c:pt>
                <c:pt idx="4814">
                  <c:v>43001</c:v>
                </c:pt>
                <c:pt idx="4815">
                  <c:v>43002</c:v>
                </c:pt>
                <c:pt idx="4816">
                  <c:v>43003</c:v>
                </c:pt>
                <c:pt idx="4817">
                  <c:v>43004</c:v>
                </c:pt>
                <c:pt idx="4818">
                  <c:v>43005</c:v>
                </c:pt>
                <c:pt idx="4819">
                  <c:v>43006</c:v>
                </c:pt>
                <c:pt idx="4820">
                  <c:v>43007</c:v>
                </c:pt>
                <c:pt idx="4821">
                  <c:v>43008</c:v>
                </c:pt>
                <c:pt idx="4822">
                  <c:v>43009</c:v>
                </c:pt>
                <c:pt idx="4823">
                  <c:v>43010</c:v>
                </c:pt>
                <c:pt idx="4824">
                  <c:v>43011</c:v>
                </c:pt>
                <c:pt idx="4825">
                  <c:v>43012</c:v>
                </c:pt>
                <c:pt idx="4826">
                  <c:v>43013</c:v>
                </c:pt>
                <c:pt idx="4827">
                  <c:v>43014</c:v>
                </c:pt>
                <c:pt idx="4828">
                  <c:v>43015</c:v>
                </c:pt>
                <c:pt idx="4829">
                  <c:v>43016</c:v>
                </c:pt>
                <c:pt idx="4830">
                  <c:v>43017</c:v>
                </c:pt>
                <c:pt idx="4831">
                  <c:v>43018</c:v>
                </c:pt>
                <c:pt idx="4832">
                  <c:v>43019</c:v>
                </c:pt>
                <c:pt idx="4833">
                  <c:v>43020</c:v>
                </c:pt>
                <c:pt idx="4834">
                  <c:v>43021</c:v>
                </c:pt>
                <c:pt idx="4835">
                  <c:v>43022</c:v>
                </c:pt>
                <c:pt idx="4836">
                  <c:v>43023</c:v>
                </c:pt>
                <c:pt idx="4837">
                  <c:v>43024</c:v>
                </c:pt>
                <c:pt idx="4838">
                  <c:v>43025</c:v>
                </c:pt>
                <c:pt idx="4839">
                  <c:v>43026</c:v>
                </c:pt>
                <c:pt idx="4840">
                  <c:v>43027</c:v>
                </c:pt>
                <c:pt idx="4841">
                  <c:v>43028</c:v>
                </c:pt>
                <c:pt idx="4842">
                  <c:v>43029</c:v>
                </c:pt>
                <c:pt idx="4843">
                  <c:v>43030</c:v>
                </c:pt>
                <c:pt idx="4844">
                  <c:v>43031</c:v>
                </c:pt>
                <c:pt idx="4845">
                  <c:v>43032</c:v>
                </c:pt>
                <c:pt idx="4846">
                  <c:v>43033</c:v>
                </c:pt>
                <c:pt idx="4847">
                  <c:v>43034</c:v>
                </c:pt>
                <c:pt idx="4848">
                  <c:v>43035</c:v>
                </c:pt>
                <c:pt idx="4849">
                  <c:v>43036</c:v>
                </c:pt>
                <c:pt idx="4850">
                  <c:v>43037</c:v>
                </c:pt>
                <c:pt idx="4851">
                  <c:v>43038</c:v>
                </c:pt>
                <c:pt idx="4852">
                  <c:v>43039</c:v>
                </c:pt>
                <c:pt idx="4853">
                  <c:v>43040</c:v>
                </c:pt>
                <c:pt idx="4854">
                  <c:v>43041</c:v>
                </c:pt>
                <c:pt idx="4855">
                  <c:v>43042</c:v>
                </c:pt>
                <c:pt idx="4856">
                  <c:v>43043</c:v>
                </c:pt>
                <c:pt idx="4857">
                  <c:v>43044</c:v>
                </c:pt>
                <c:pt idx="4858">
                  <c:v>43045</c:v>
                </c:pt>
                <c:pt idx="4859">
                  <c:v>43046</c:v>
                </c:pt>
                <c:pt idx="4860">
                  <c:v>43047</c:v>
                </c:pt>
                <c:pt idx="4861">
                  <c:v>43048</c:v>
                </c:pt>
                <c:pt idx="4862">
                  <c:v>43049</c:v>
                </c:pt>
                <c:pt idx="4863">
                  <c:v>43050</c:v>
                </c:pt>
                <c:pt idx="4864">
                  <c:v>43051</c:v>
                </c:pt>
                <c:pt idx="4865">
                  <c:v>43052</c:v>
                </c:pt>
                <c:pt idx="4866">
                  <c:v>43053</c:v>
                </c:pt>
                <c:pt idx="4867">
                  <c:v>43054</c:v>
                </c:pt>
                <c:pt idx="4868">
                  <c:v>43055</c:v>
                </c:pt>
                <c:pt idx="4869">
                  <c:v>43056</c:v>
                </c:pt>
                <c:pt idx="4870">
                  <c:v>43057</c:v>
                </c:pt>
                <c:pt idx="4871">
                  <c:v>43058</c:v>
                </c:pt>
                <c:pt idx="4872">
                  <c:v>43059</c:v>
                </c:pt>
                <c:pt idx="4873">
                  <c:v>43060</c:v>
                </c:pt>
                <c:pt idx="4874">
                  <c:v>43061</c:v>
                </c:pt>
                <c:pt idx="4875">
                  <c:v>43062</c:v>
                </c:pt>
                <c:pt idx="4876">
                  <c:v>43063</c:v>
                </c:pt>
                <c:pt idx="4877">
                  <c:v>43064</c:v>
                </c:pt>
                <c:pt idx="4878">
                  <c:v>43065</c:v>
                </c:pt>
                <c:pt idx="4879">
                  <c:v>43066</c:v>
                </c:pt>
                <c:pt idx="4880">
                  <c:v>43067</c:v>
                </c:pt>
                <c:pt idx="4881">
                  <c:v>43068</c:v>
                </c:pt>
                <c:pt idx="4882">
                  <c:v>43069</c:v>
                </c:pt>
                <c:pt idx="4883">
                  <c:v>43070</c:v>
                </c:pt>
                <c:pt idx="4884">
                  <c:v>43071</c:v>
                </c:pt>
                <c:pt idx="4885">
                  <c:v>43072</c:v>
                </c:pt>
                <c:pt idx="4886">
                  <c:v>43073</c:v>
                </c:pt>
                <c:pt idx="4887">
                  <c:v>43074</c:v>
                </c:pt>
                <c:pt idx="4888">
                  <c:v>43075</c:v>
                </c:pt>
                <c:pt idx="4889">
                  <c:v>43076</c:v>
                </c:pt>
                <c:pt idx="4890">
                  <c:v>43077</c:v>
                </c:pt>
                <c:pt idx="4891">
                  <c:v>43078</c:v>
                </c:pt>
                <c:pt idx="4892">
                  <c:v>43079</c:v>
                </c:pt>
                <c:pt idx="4893">
                  <c:v>43080</c:v>
                </c:pt>
                <c:pt idx="4894">
                  <c:v>43081</c:v>
                </c:pt>
                <c:pt idx="4895">
                  <c:v>43082</c:v>
                </c:pt>
                <c:pt idx="4896">
                  <c:v>43083</c:v>
                </c:pt>
                <c:pt idx="4897">
                  <c:v>43084</c:v>
                </c:pt>
                <c:pt idx="4898">
                  <c:v>43085</c:v>
                </c:pt>
                <c:pt idx="4899">
                  <c:v>43086</c:v>
                </c:pt>
                <c:pt idx="4900">
                  <c:v>43087</c:v>
                </c:pt>
                <c:pt idx="4901">
                  <c:v>43088</c:v>
                </c:pt>
                <c:pt idx="4902">
                  <c:v>43089</c:v>
                </c:pt>
                <c:pt idx="4903">
                  <c:v>43090</c:v>
                </c:pt>
                <c:pt idx="4904">
                  <c:v>43091</c:v>
                </c:pt>
                <c:pt idx="4905">
                  <c:v>43092</c:v>
                </c:pt>
                <c:pt idx="4906">
                  <c:v>43093</c:v>
                </c:pt>
                <c:pt idx="4907">
                  <c:v>43094</c:v>
                </c:pt>
                <c:pt idx="4908">
                  <c:v>43095</c:v>
                </c:pt>
                <c:pt idx="4909">
                  <c:v>43096</c:v>
                </c:pt>
                <c:pt idx="4910">
                  <c:v>43097</c:v>
                </c:pt>
                <c:pt idx="4911">
                  <c:v>43098</c:v>
                </c:pt>
                <c:pt idx="4912">
                  <c:v>43099</c:v>
                </c:pt>
                <c:pt idx="4913">
                  <c:v>43100</c:v>
                </c:pt>
                <c:pt idx="4914">
                  <c:v>43101</c:v>
                </c:pt>
                <c:pt idx="4915">
                  <c:v>43102</c:v>
                </c:pt>
                <c:pt idx="4916">
                  <c:v>43103</c:v>
                </c:pt>
                <c:pt idx="4917">
                  <c:v>43104</c:v>
                </c:pt>
                <c:pt idx="4918">
                  <c:v>43105</c:v>
                </c:pt>
                <c:pt idx="4919">
                  <c:v>43106</c:v>
                </c:pt>
                <c:pt idx="4920">
                  <c:v>43107</c:v>
                </c:pt>
                <c:pt idx="4921">
                  <c:v>43108</c:v>
                </c:pt>
                <c:pt idx="4922">
                  <c:v>43109</c:v>
                </c:pt>
                <c:pt idx="4923">
                  <c:v>43110</c:v>
                </c:pt>
                <c:pt idx="4924">
                  <c:v>43111</c:v>
                </c:pt>
                <c:pt idx="4925">
                  <c:v>43112</c:v>
                </c:pt>
                <c:pt idx="4926">
                  <c:v>43113</c:v>
                </c:pt>
                <c:pt idx="4927">
                  <c:v>43114</c:v>
                </c:pt>
                <c:pt idx="4928">
                  <c:v>43115</c:v>
                </c:pt>
                <c:pt idx="4929">
                  <c:v>43116</c:v>
                </c:pt>
                <c:pt idx="4930">
                  <c:v>43117</c:v>
                </c:pt>
                <c:pt idx="4931">
                  <c:v>43118</c:v>
                </c:pt>
                <c:pt idx="4932">
                  <c:v>43119</c:v>
                </c:pt>
                <c:pt idx="4933">
                  <c:v>43120</c:v>
                </c:pt>
                <c:pt idx="4934">
                  <c:v>43121</c:v>
                </c:pt>
                <c:pt idx="4935">
                  <c:v>43122</c:v>
                </c:pt>
                <c:pt idx="4936">
                  <c:v>43123</c:v>
                </c:pt>
                <c:pt idx="4937">
                  <c:v>43124</c:v>
                </c:pt>
                <c:pt idx="4938">
                  <c:v>43125</c:v>
                </c:pt>
                <c:pt idx="4939">
                  <c:v>43126</c:v>
                </c:pt>
                <c:pt idx="4940">
                  <c:v>43127</c:v>
                </c:pt>
                <c:pt idx="4941">
                  <c:v>43128</c:v>
                </c:pt>
                <c:pt idx="4942">
                  <c:v>43129</c:v>
                </c:pt>
                <c:pt idx="4943">
                  <c:v>43130</c:v>
                </c:pt>
                <c:pt idx="4944">
                  <c:v>43131</c:v>
                </c:pt>
                <c:pt idx="4945">
                  <c:v>43132</c:v>
                </c:pt>
                <c:pt idx="4946">
                  <c:v>43133</c:v>
                </c:pt>
                <c:pt idx="4947">
                  <c:v>43134</c:v>
                </c:pt>
                <c:pt idx="4948">
                  <c:v>43135</c:v>
                </c:pt>
                <c:pt idx="4949">
                  <c:v>43136</c:v>
                </c:pt>
                <c:pt idx="4950">
                  <c:v>43137</c:v>
                </c:pt>
                <c:pt idx="4951">
                  <c:v>43138</c:v>
                </c:pt>
                <c:pt idx="4952">
                  <c:v>43139</c:v>
                </c:pt>
                <c:pt idx="4953">
                  <c:v>43140</c:v>
                </c:pt>
                <c:pt idx="4954">
                  <c:v>43141</c:v>
                </c:pt>
                <c:pt idx="4955">
                  <c:v>43142</c:v>
                </c:pt>
                <c:pt idx="4956">
                  <c:v>43143</c:v>
                </c:pt>
                <c:pt idx="4957">
                  <c:v>43144</c:v>
                </c:pt>
                <c:pt idx="4958">
                  <c:v>43145</c:v>
                </c:pt>
                <c:pt idx="4959">
                  <c:v>43146</c:v>
                </c:pt>
                <c:pt idx="4960">
                  <c:v>43147</c:v>
                </c:pt>
                <c:pt idx="4961">
                  <c:v>43148</c:v>
                </c:pt>
                <c:pt idx="4962">
                  <c:v>43149</c:v>
                </c:pt>
                <c:pt idx="4963">
                  <c:v>43150</c:v>
                </c:pt>
                <c:pt idx="4964">
                  <c:v>43151</c:v>
                </c:pt>
                <c:pt idx="4965">
                  <c:v>43152</c:v>
                </c:pt>
                <c:pt idx="4966">
                  <c:v>43153</c:v>
                </c:pt>
                <c:pt idx="4967">
                  <c:v>43154</c:v>
                </c:pt>
                <c:pt idx="4968">
                  <c:v>43155</c:v>
                </c:pt>
                <c:pt idx="4969">
                  <c:v>43156</c:v>
                </c:pt>
                <c:pt idx="4970">
                  <c:v>43157</c:v>
                </c:pt>
                <c:pt idx="4971">
                  <c:v>43158</c:v>
                </c:pt>
                <c:pt idx="4972">
                  <c:v>43159</c:v>
                </c:pt>
                <c:pt idx="4973">
                  <c:v>43160</c:v>
                </c:pt>
                <c:pt idx="4974">
                  <c:v>43161</c:v>
                </c:pt>
                <c:pt idx="4975">
                  <c:v>43162</c:v>
                </c:pt>
                <c:pt idx="4976">
                  <c:v>43163</c:v>
                </c:pt>
                <c:pt idx="4977">
                  <c:v>43164</c:v>
                </c:pt>
                <c:pt idx="4978">
                  <c:v>43165</c:v>
                </c:pt>
                <c:pt idx="4979">
                  <c:v>43166</c:v>
                </c:pt>
                <c:pt idx="4980">
                  <c:v>43167</c:v>
                </c:pt>
                <c:pt idx="4981">
                  <c:v>43168</c:v>
                </c:pt>
                <c:pt idx="4982">
                  <c:v>43169</c:v>
                </c:pt>
                <c:pt idx="4983">
                  <c:v>43170</c:v>
                </c:pt>
                <c:pt idx="4984">
                  <c:v>43171</c:v>
                </c:pt>
                <c:pt idx="4985">
                  <c:v>43172</c:v>
                </c:pt>
                <c:pt idx="4986">
                  <c:v>43173</c:v>
                </c:pt>
                <c:pt idx="4987">
                  <c:v>43174</c:v>
                </c:pt>
                <c:pt idx="4988">
                  <c:v>43175</c:v>
                </c:pt>
                <c:pt idx="4989">
                  <c:v>43176</c:v>
                </c:pt>
                <c:pt idx="4990">
                  <c:v>43177</c:v>
                </c:pt>
                <c:pt idx="4991">
                  <c:v>43178</c:v>
                </c:pt>
                <c:pt idx="4992">
                  <c:v>43179</c:v>
                </c:pt>
                <c:pt idx="4993">
                  <c:v>43180</c:v>
                </c:pt>
                <c:pt idx="4994">
                  <c:v>43181</c:v>
                </c:pt>
                <c:pt idx="4995">
                  <c:v>43182</c:v>
                </c:pt>
                <c:pt idx="4996">
                  <c:v>43183</c:v>
                </c:pt>
                <c:pt idx="4997">
                  <c:v>43184</c:v>
                </c:pt>
                <c:pt idx="4998">
                  <c:v>43185</c:v>
                </c:pt>
                <c:pt idx="4999">
                  <c:v>43186</c:v>
                </c:pt>
                <c:pt idx="5000">
                  <c:v>43187</c:v>
                </c:pt>
                <c:pt idx="5001">
                  <c:v>43188</c:v>
                </c:pt>
                <c:pt idx="5002">
                  <c:v>43189</c:v>
                </c:pt>
                <c:pt idx="5003">
                  <c:v>43190</c:v>
                </c:pt>
                <c:pt idx="5004">
                  <c:v>43191</c:v>
                </c:pt>
                <c:pt idx="5005">
                  <c:v>43192</c:v>
                </c:pt>
                <c:pt idx="5006">
                  <c:v>43193</c:v>
                </c:pt>
                <c:pt idx="5007">
                  <c:v>43194</c:v>
                </c:pt>
                <c:pt idx="5008">
                  <c:v>43195</c:v>
                </c:pt>
                <c:pt idx="5009">
                  <c:v>43196</c:v>
                </c:pt>
                <c:pt idx="5010">
                  <c:v>43197</c:v>
                </c:pt>
                <c:pt idx="5011">
                  <c:v>43198</c:v>
                </c:pt>
                <c:pt idx="5012">
                  <c:v>43199</c:v>
                </c:pt>
                <c:pt idx="5013">
                  <c:v>43200</c:v>
                </c:pt>
                <c:pt idx="5014">
                  <c:v>43201</c:v>
                </c:pt>
                <c:pt idx="5015">
                  <c:v>43202</c:v>
                </c:pt>
                <c:pt idx="5016">
                  <c:v>43203</c:v>
                </c:pt>
                <c:pt idx="5017">
                  <c:v>43204</c:v>
                </c:pt>
                <c:pt idx="5018">
                  <c:v>43205</c:v>
                </c:pt>
                <c:pt idx="5019">
                  <c:v>43206</c:v>
                </c:pt>
                <c:pt idx="5020">
                  <c:v>43207</c:v>
                </c:pt>
                <c:pt idx="5021">
                  <c:v>43208</c:v>
                </c:pt>
                <c:pt idx="5022">
                  <c:v>43209</c:v>
                </c:pt>
                <c:pt idx="5023">
                  <c:v>43210</c:v>
                </c:pt>
                <c:pt idx="5024">
                  <c:v>43211</c:v>
                </c:pt>
                <c:pt idx="5025">
                  <c:v>43212</c:v>
                </c:pt>
                <c:pt idx="5026">
                  <c:v>43213</c:v>
                </c:pt>
                <c:pt idx="5027">
                  <c:v>43214</c:v>
                </c:pt>
                <c:pt idx="5028">
                  <c:v>43215</c:v>
                </c:pt>
                <c:pt idx="5029">
                  <c:v>43216</c:v>
                </c:pt>
                <c:pt idx="5030">
                  <c:v>43217</c:v>
                </c:pt>
                <c:pt idx="5031">
                  <c:v>43218</c:v>
                </c:pt>
                <c:pt idx="5032">
                  <c:v>43219</c:v>
                </c:pt>
                <c:pt idx="5033">
                  <c:v>43220</c:v>
                </c:pt>
                <c:pt idx="5034">
                  <c:v>43221</c:v>
                </c:pt>
                <c:pt idx="5035">
                  <c:v>43222</c:v>
                </c:pt>
                <c:pt idx="5036">
                  <c:v>43223</c:v>
                </c:pt>
                <c:pt idx="5037">
                  <c:v>43224</c:v>
                </c:pt>
                <c:pt idx="5038">
                  <c:v>43225</c:v>
                </c:pt>
                <c:pt idx="5039">
                  <c:v>43226</c:v>
                </c:pt>
                <c:pt idx="5040">
                  <c:v>43227</c:v>
                </c:pt>
                <c:pt idx="5041">
                  <c:v>43228</c:v>
                </c:pt>
                <c:pt idx="5042">
                  <c:v>43229</c:v>
                </c:pt>
                <c:pt idx="5043">
                  <c:v>43230</c:v>
                </c:pt>
                <c:pt idx="5044">
                  <c:v>43231</c:v>
                </c:pt>
                <c:pt idx="5045">
                  <c:v>43232</c:v>
                </c:pt>
                <c:pt idx="5046">
                  <c:v>43233</c:v>
                </c:pt>
                <c:pt idx="5047">
                  <c:v>43234</c:v>
                </c:pt>
                <c:pt idx="5048">
                  <c:v>43235</c:v>
                </c:pt>
                <c:pt idx="5049">
                  <c:v>43236</c:v>
                </c:pt>
                <c:pt idx="5050">
                  <c:v>43237</c:v>
                </c:pt>
                <c:pt idx="5051">
                  <c:v>43238</c:v>
                </c:pt>
                <c:pt idx="5052">
                  <c:v>43239</c:v>
                </c:pt>
                <c:pt idx="5053">
                  <c:v>43240</c:v>
                </c:pt>
                <c:pt idx="5054">
                  <c:v>43241</c:v>
                </c:pt>
                <c:pt idx="5055">
                  <c:v>43242</c:v>
                </c:pt>
                <c:pt idx="5056">
                  <c:v>43243</c:v>
                </c:pt>
                <c:pt idx="5057">
                  <c:v>43244</c:v>
                </c:pt>
                <c:pt idx="5058">
                  <c:v>43245</c:v>
                </c:pt>
                <c:pt idx="5059">
                  <c:v>43246</c:v>
                </c:pt>
                <c:pt idx="5060">
                  <c:v>43247</c:v>
                </c:pt>
                <c:pt idx="5061">
                  <c:v>43248</c:v>
                </c:pt>
                <c:pt idx="5062">
                  <c:v>43249</c:v>
                </c:pt>
                <c:pt idx="5063">
                  <c:v>43250</c:v>
                </c:pt>
                <c:pt idx="5064">
                  <c:v>43251</c:v>
                </c:pt>
                <c:pt idx="5065">
                  <c:v>43252</c:v>
                </c:pt>
                <c:pt idx="5066">
                  <c:v>43253</c:v>
                </c:pt>
                <c:pt idx="5067">
                  <c:v>43254</c:v>
                </c:pt>
                <c:pt idx="5068">
                  <c:v>43255</c:v>
                </c:pt>
                <c:pt idx="5069">
                  <c:v>43256</c:v>
                </c:pt>
                <c:pt idx="5070">
                  <c:v>43257</c:v>
                </c:pt>
                <c:pt idx="5071">
                  <c:v>43258</c:v>
                </c:pt>
                <c:pt idx="5072">
                  <c:v>43259</c:v>
                </c:pt>
                <c:pt idx="5073">
                  <c:v>43260</c:v>
                </c:pt>
                <c:pt idx="5074">
                  <c:v>43261</c:v>
                </c:pt>
                <c:pt idx="5075">
                  <c:v>43262</c:v>
                </c:pt>
                <c:pt idx="5076">
                  <c:v>43263</c:v>
                </c:pt>
                <c:pt idx="5077">
                  <c:v>43264</c:v>
                </c:pt>
                <c:pt idx="5078">
                  <c:v>43265</c:v>
                </c:pt>
                <c:pt idx="5079">
                  <c:v>43266</c:v>
                </c:pt>
                <c:pt idx="5080">
                  <c:v>43267</c:v>
                </c:pt>
                <c:pt idx="5081">
                  <c:v>43268</c:v>
                </c:pt>
                <c:pt idx="5082">
                  <c:v>43269</c:v>
                </c:pt>
                <c:pt idx="5083">
                  <c:v>43270</c:v>
                </c:pt>
                <c:pt idx="5084">
                  <c:v>43271</c:v>
                </c:pt>
                <c:pt idx="5085">
                  <c:v>43272</c:v>
                </c:pt>
                <c:pt idx="5086">
                  <c:v>43273</c:v>
                </c:pt>
                <c:pt idx="5087">
                  <c:v>43274</c:v>
                </c:pt>
                <c:pt idx="5088">
                  <c:v>43275</c:v>
                </c:pt>
                <c:pt idx="5089">
                  <c:v>43276</c:v>
                </c:pt>
                <c:pt idx="5090">
                  <c:v>43277</c:v>
                </c:pt>
                <c:pt idx="5091">
                  <c:v>43278</c:v>
                </c:pt>
                <c:pt idx="5092">
                  <c:v>43279</c:v>
                </c:pt>
                <c:pt idx="5093">
                  <c:v>43280</c:v>
                </c:pt>
                <c:pt idx="5094">
                  <c:v>43281</c:v>
                </c:pt>
                <c:pt idx="5095">
                  <c:v>43282</c:v>
                </c:pt>
                <c:pt idx="5096">
                  <c:v>43283</c:v>
                </c:pt>
                <c:pt idx="5097">
                  <c:v>43284</c:v>
                </c:pt>
                <c:pt idx="5098">
                  <c:v>43285</c:v>
                </c:pt>
                <c:pt idx="5099">
                  <c:v>43286</c:v>
                </c:pt>
                <c:pt idx="5100">
                  <c:v>43287</c:v>
                </c:pt>
                <c:pt idx="5101">
                  <c:v>43288</c:v>
                </c:pt>
                <c:pt idx="5102">
                  <c:v>43289</c:v>
                </c:pt>
                <c:pt idx="5103">
                  <c:v>43290</c:v>
                </c:pt>
                <c:pt idx="5104">
                  <c:v>43291</c:v>
                </c:pt>
                <c:pt idx="5105">
                  <c:v>43292</c:v>
                </c:pt>
                <c:pt idx="5106">
                  <c:v>43293</c:v>
                </c:pt>
                <c:pt idx="5107">
                  <c:v>43294</c:v>
                </c:pt>
                <c:pt idx="5108">
                  <c:v>43295</c:v>
                </c:pt>
                <c:pt idx="5109">
                  <c:v>43296</c:v>
                </c:pt>
                <c:pt idx="5110">
                  <c:v>43297</c:v>
                </c:pt>
                <c:pt idx="5111">
                  <c:v>43298</c:v>
                </c:pt>
                <c:pt idx="5112">
                  <c:v>43299</c:v>
                </c:pt>
                <c:pt idx="5113">
                  <c:v>43300</c:v>
                </c:pt>
                <c:pt idx="5114">
                  <c:v>43301</c:v>
                </c:pt>
                <c:pt idx="5115">
                  <c:v>43302</c:v>
                </c:pt>
                <c:pt idx="5116">
                  <c:v>43303</c:v>
                </c:pt>
                <c:pt idx="5117">
                  <c:v>43304</c:v>
                </c:pt>
                <c:pt idx="5118">
                  <c:v>43305</c:v>
                </c:pt>
                <c:pt idx="5119">
                  <c:v>43306</c:v>
                </c:pt>
                <c:pt idx="5120">
                  <c:v>43307</c:v>
                </c:pt>
                <c:pt idx="5121">
                  <c:v>43308</c:v>
                </c:pt>
                <c:pt idx="5122">
                  <c:v>43309</c:v>
                </c:pt>
                <c:pt idx="5123">
                  <c:v>43310</c:v>
                </c:pt>
                <c:pt idx="5124">
                  <c:v>43311</c:v>
                </c:pt>
                <c:pt idx="5125">
                  <c:v>43312</c:v>
                </c:pt>
                <c:pt idx="5126">
                  <c:v>43313</c:v>
                </c:pt>
                <c:pt idx="5127">
                  <c:v>43314</c:v>
                </c:pt>
                <c:pt idx="5128">
                  <c:v>43315</c:v>
                </c:pt>
                <c:pt idx="5129">
                  <c:v>43316</c:v>
                </c:pt>
                <c:pt idx="5130">
                  <c:v>43317</c:v>
                </c:pt>
                <c:pt idx="5131">
                  <c:v>43318</c:v>
                </c:pt>
                <c:pt idx="5132">
                  <c:v>43319</c:v>
                </c:pt>
                <c:pt idx="5133">
                  <c:v>43320</c:v>
                </c:pt>
                <c:pt idx="5134">
                  <c:v>43321</c:v>
                </c:pt>
                <c:pt idx="5135">
                  <c:v>43322</c:v>
                </c:pt>
                <c:pt idx="5136">
                  <c:v>43323</c:v>
                </c:pt>
                <c:pt idx="5137">
                  <c:v>43324</c:v>
                </c:pt>
                <c:pt idx="5138">
                  <c:v>43325</c:v>
                </c:pt>
                <c:pt idx="5139">
                  <c:v>43326</c:v>
                </c:pt>
                <c:pt idx="5140">
                  <c:v>43327</c:v>
                </c:pt>
                <c:pt idx="5141">
                  <c:v>43328</c:v>
                </c:pt>
                <c:pt idx="5142">
                  <c:v>43329</c:v>
                </c:pt>
                <c:pt idx="5143">
                  <c:v>43330</c:v>
                </c:pt>
                <c:pt idx="5144">
                  <c:v>43331</c:v>
                </c:pt>
                <c:pt idx="5145">
                  <c:v>43332</c:v>
                </c:pt>
                <c:pt idx="5146">
                  <c:v>43333</c:v>
                </c:pt>
                <c:pt idx="5147">
                  <c:v>43334</c:v>
                </c:pt>
                <c:pt idx="5148">
                  <c:v>43335</c:v>
                </c:pt>
                <c:pt idx="5149">
                  <c:v>43336</c:v>
                </c:pt>
                <c:pt idx="5150">
                  <c:v>43337</c:v>
                </c:pt>
                <c:pt idx="5151">
                  <c:v>43338</c:v>
                </c:pt>
                <c:pt idx="5152">
                  <c:v>43339</c:v>
                </c:pt>
                <c:pt idx="5153">
                  <c:v>43340</c:v>
                </c:pt>
                <c:pt idx="5154">
                  <c:v>43341</c:v>
                </c:pt>
                <c:pt idx="5155">
                  <c:v>43342</c:v>
                </c:pt>
                <c:pt idx="5156">
                  <c:v>43343</c:v>
                </c:pt>
                <c:pt idx="5157">
                  <c:v>43344</c:v>
                </c:pt>
                <c:pt idx="5158">
                  <c:v>43345</c:v>
                </c:pt>
                <c:pt idx="5159">
                  <c:v>43346</c:v>
                </c:pt>
                <c:pt idx="5160">
                  <c:v>43347</c:v>
                </c:pt>
                <c:pt idx="5161">
                  <c:v>43348</c:v>
                </c:pt>
                <c:pt idx="5162">
                  <c:v>43349</c:v>
                </c:pt>
                <c:pt idx="5163">
                  <c:v>43350</c:v>
                </c:pt>
                <c:pt idx="5164">
                  <c:v>43351</c:v>
                </c:pt>
                <c:pt idx="5165">
                  <c:v>43352</c:v>
                </c:pt>
                <c:pt idx="5166">
                  <c:v>43353</c:v>
                </c:pt>
                <c:pt idx="5167">
                  <c:v>43354</c:v>
                </c:pt>
                <c:pt idx="5168">
                  <c:v>43355</c:v>
                </c:pt>
                <c:pt idx="5169">
                  <c:v>43356</c:v>
                </c:pt>
                <c:pt idx="5170">
                  <c:v>43357</c:v>
                </c:pt>
                <c:pt idx="5171">
                  <c:v>43358</c:v>
                </c:pt>
                <c:pt idx="5172">
                  <c:v>43359</c:v>
                </c:pt>
                <c:pt idx="5173">
                  <c:v>43360</c:v>
                </c:pt>
                <c:pt idx="5174">
                  <c:v>43361</c:v>
                </c:pt>
                <c:pt idx="5175">
                  <c:v>43362</c:v>
                </c:pt>
                <c:pt idx="5176">
                  <c:v>43363</c:v>
                </c:pt>
                <c:pt idx="5177">
                  <c:v>43364</c:v>
                </c:pt>
                <c:pt idx="5178">
                  <c:v>43365</c:v>
                </c:pt>
                <c:pt idx="5179">
                  <c:v>43366</c:v>
                </c:pt>
                <c:pt idx="5180">
                  <c:v>43367</c:v>
                </c:pt>
                <c:pt idx="5181">
                  <c:v>43368</c:v>
                </c:pt>
                <c:pt idx="5182">
                  <c:v>43369</c:v>
                </c:pt>
                <c:pt idx="5183">
                  <c:v>43370</c:v>
                </c:pt>
                <c:pt idx="5184">
                  <c:v>43371</c:v>
                </c:pt>
                <c:pt idx="5185">
                  <c:v>43372</c:v>
                </c:pt>
                <c:pt idx="5186">
                  <c:v>43373</c:v>
                </c:pt>
                <c:pt idx="5187">
                  <c:v>43374</c:v>
                </c:pt>
                <c:pt idx="5188">
                  <c:v>43375</c:v>
                </c:pt>
                <c:pt idx="5189">
                  <c:v>43376</c:v>
                </c:pt>
                <c:pt idx="5190">
                  <c:v>43377</c:v>
                </c:pt>
                <c:pt idx="5191">
                  <c:v>43378</c:v>
                </c:pt>
                <c:pt idx="5192">
                  <c:v>43379</c:v>
                </c:pt>
                <c:pt idx="5193">
                  <c:v>43380</c:v>
                </c:pt>
                <c:pt idx="5194">
                  <c:v>43381</c:v>
                </c:pt>
                <c:pt idx="5195">
                  <c:v>43382</c:v>
                </c:pt>
                <c:pt idx="5196">
                  <c:v>43383</c:v>
                </c:pt>
                <c:pt idx="5197">
                  <c:v>43384</c:v>
                </c:pt>
                <c:pt idx="5198">
                  <c:v>43385</c:v>
                </c:pt>
                <c:pt idx="5199">
                  <c:v>43386</c:v>
                </c:pt>
                <c:pt idx="5200">
                  <c:v>43387</c:v>
                </c:pt>
                <c:pt idx="5201">
                  <c:v>43388</c:v>
                </c:pt>
                <c:pt idx="5202">
                  <c:v>43389</c:v>
                </c:pt>
                <c:pt idx="5203">
                  <c:v>43390</c:v>
                </c:pt>
                <c:pt idx="5204">
                  <c:v>43391</c:v>
                </c:pt>
                <c:pt idx="5205">
                  <c:v>43392</c:v>
                </c:pt>
                <c:pt idx="5206">
                  <c:v>43393</c:v>
                </c:pt>
                <c:pt idx="5207">
                  <c:v>43394</c:v>
                </c:pt>
                <c:pt idx="5208">
                  <c:v>43395</c:v>
                </c:pt>
                <c:pt idx="5209">
                  <c:v>43396</c:v>
                </c:pt>
                <c:pt idx="5210">
                  <c:v>43397</c:v>
                </c:pt>
                <c:pt idx="5211">
                  <c:v>43398</c:v>
                </c:pt>
                <c:pt idx="5212">
                  <c:v>43399</c:v>
                </c:pt>
                <c:pt idx="5213">
                  <c:v>43400</c:v>
                </c:pt>
                <c:pt idx="5214">
                  <c:v>43401</c:v>
                </c:pt>
                <c:pt idx="5215">
                  <c:v>43402</c:v>
                </c:pt>
                <c:pt idx="5216">
                  <c:v>43403</c:v>
                </c:pt>
                <c:pt idx="5217">
                  <c:v>43404</c:v>
                </c:pt>
                <c:pt idx="5218">
                  <c:v>43405</c:v>
                </c:pt>
                <c:pt idx="5219">
                  <c:v>43406</c:v>
                </c:pt>
                <c:pt idx="5220">
                  <c:v>43407</c:v>
                </c:pt>
                <c:pt idx="5221">
                  <c:v>43408</c:v>
                </c:pt>
                <c:pt idx="5222">
                  <c:v>43409</c:v>
                </c:pt>
                <c:pt idx="5223">
                  <c:v>43410</c:v>
                </c:pt>
                <c:pt idx="5224">
                  <c:v>43411</c:v>
                </c:pt>
                <c:pt idx="5225">
                  <c:v>43412</c:v>
                </c:pt>
                <c:pt idx="5226">
                  <c:v>43413</c:v>
                </c:pt>
                <c:pt idx="5227">
                  <c:v>43414</c:v>
                </c:pt>
                <c:pt idx="5228">
                  <c:v>43415</c:v>
                </c:pt>
                <c:pt idx="5229">
                  <c:v>43416</c:v>
                </c:pt>
                <c:pt idx="5230">
                  <c:v>43417</c:v>
                </c:pt>
                <c:pt idx="5231">
                  <c:v>43418</c:v>
                </c:pt>
                <c:pt idx="5232">
                  <c:v>43419</c:v>
                </c:pt>
                <c:pt idx="5233">
                  <c:v>43420</c:v>
                </c:pt>
                <c:pt idx="5234">
                  <c:v>43421</c:v>
                </c:pt>
                <c:pt idx="5235">
                  <c:v>43422</c:v>
                </c:pt>
                <c:pt idx="5236">
                  <c:v>43423</c:v>
                </c:pt>
                <c:pt idx="5237">
                  <c:v>43424</c:v>
                </c:pt>
                <c:pt idx="5238">
                  <c:v>43425</c:v>
                </c:pt>
                <c:pt idx="5239">
                  <c:v>43426</c:v>
                </c:pt>
                <c:pt idx="5240">
                  <c:v>43427</c:v>
                </c:pt>
                <c:pt idx="5241">
                  <c:v>43428</c:v>
                </c:pt>
                <c:pt idx="5242">
                  <c:v>43429</c:v>
                </c:pt>
                <c:pt idx="5243">
                  <c:v>43430</c:v>
                </c:pt>
                <c:pt idx="5244">
                  <c:v>43431</c:v>
                </c:pt>
                <c:pt idx="5245">
                  <c:v>43432</c:v>
                </c:pt>
                <c:pt idx="5246">
                  <c:v>43433</c:v>
                </c:pt>
                <c:pt idx="5247">
                  <c:v>43434</c:v>
                </c:pt>
                <c:pt idx="5248">
                  <c:v>43435</c:v>
                </c:pt>
                <c:pt idx="5249">
                  <c:v>43436</c:v>
                </c:pt>
                <c:pt idx="5250">
                  <c:v>43437</c:v>
                </c:pt>
                <c:pt idx="5251">
                  <c:v>43438</c:v>
                </c:pt>
                <c:pt idx="5252">
                  <c:v>43439</c:v>
                </c:pt>
                <c:pt idx="5253">
                  <c:v>43440</c:v>
                </c:pt>
                <c:pt idx="5254">
                  <c:v>43441</c:v>
                </c:pt>
                <c:pt idx="5255">
                  <c:v>43442</c:v>
                </c:pt>
                <c:pt idx="5256">
                  <c:v>43443</c:v>
                </c:pt>
                <c:pt idx="5257">
                  <c:v>43444</c:v>
                </c:pt>
                <c:pt idx="5258">
                  <c:v>43445</c:v>
                </c:pt>
                <c:pt idx="5259">
                  <c:v>43446</c:v>
                </c:pt>
                <c:pt idx="5260">
                  <c:v>43447</c:v>
                </c:pt>
                <c:pt idx="5261">
                  <c:v>43448</c:v>
                </c:pt>
                <c:pt idx="5262">
                  <c:v>43449</c:v>
                </c:pt>
                <c:pt idx="5263">
                  <c:v>43450</c:v>
                </c:pt>
                <c:pt idx="5264">
                  <c:v>43451</c:v>
                </c:pt>
                <c:pt idx="5265">
                  <c:v>43452</c:v>
                </c:pt>
                <c:pt idx="5266">
                  <c:v>43453</c:v>
                </c:pt>
                <c:pt idx="5267">
                  <c:v>43454</c:v>
                </c:pt>
                <c:pt idx="5268">
                  <c:v>43455</c:v>
                </c:pt>
                <c:pt idx="5269">
                  <c:v>43456</c:v>
                </c:pt>
                <c:pt idx="5270">
                  <c:v>43457</c:v>
                </c:pt>
                <c:pt idx="5271">
                  <c:v>43458</c:v>
                </c:pt>
                <c:pt idx="5272">
                  <c:v>43459</c:v>
                </c:pt>
                <c:pt idx="5273">
                  <c:v>43460</c:v>
                </c:pt>
                <c:pt idx="5274">
                  <c:v>43461</c:v>
                </c:pt>
                <c:pt idx="5275">
                  <c:v>43462</c:v>
                </c:pt>
                <c:pt idx="5276">
                  <c:v>43463</c:v>
                </c:pt>
                <c:pt idx="5277">
                  <c:v>43464</c:v>
                </c:pt>
                <c:pt idx="5278">
                  <c:v>43465</c:v>
                </c:pt>
                <c:pt idx="5279">
                  <c:v>43466</c:v>
                </c:pt>
                <c:pt idx="5280">
                  <c:v>43467</c:v>
                </c:pt>
                <c:pt idx="5281">
                  <c:v>43468</c:v>
                </c:pt>
                <c:pt idx="5282">
                  <c:v>43469</c:v>
                </c:pt>
                <c:pt idx="5283">
                  <c:v>43470</c:v>
                </c:pt>
                <c:pt idx="5284">
                  <c:v>43471</c:v>
                </c:pt>
                <c:pt idx="5285">
                  <c:v>43472</c:v>
                </c:pt>
                <c:pt idx="5286">
                  <c:v>43473</c:v>
                </c:pt>
                <c:pt idx="5287">
                  <c:v>43474</c:v>
                </c:pt>
                <c:pt idx="5288">
                  <c:v>43475</c:v>
                </c:pt>
                <c:pt idx="5289">
                  <c:v>43476</c:v>
                </c:pt>
                <c:pt idx="5290">
                  <c:v>43477</c:v>
                </c:pt>
                <c:pt idx="5291">
                  <c:v>43478</c:v>
                </c:pt>
                <c:pt idx="5292">
                  <c:v>43479</c:v>
                </c:pt>
                <c:pt idx="5293">
                  <c:v>43480</c:v>
                </c:pt>
                <c:pt idx="5294">
                  <c:v>43481</c:v>
                </c:pt>
                <c:pt idx="5295">
                  <c:v>43482</c:v>
                </c:pt>
                <c:pt idx="5296">
                  <c:v>43483</c:v>
                </c:pt>
                <c:pt idx="5297">
                  <c:v>43484</c:v>
                </c:pt>
                <c:pt idx="5298">
                  <c:v>43485</c:v>
                </c:pt>
                <c:pt idx="5299">
                  <c:v>43486</c:v>
                </c:pt>
                <c:pt idx="5300">
                  <c:v>43487</c:v>
                </c:pt>
                <c:pt idx="5301">
                  <c:v>43488</c:v>
                </c:pt>
                <c:pt idx="5302">
                  <c:v>43489</c:v>
                </c:pt>
                <c:pt idx="5303">
                  <c:v>43490</c:v>
                </c:pt>
                <c:pt idx="5304">
                  <c:v>43491</c:v>
                </c:pt>
                <c:pt idx="5305">
                  <c:v>43492</c:v>
                </c:pt>
                <c:pt idx="5306">
                  <c:v>43493</c:v>
                </c:pt>
                <c:pt idx="5307">
                  <c:v>43494</c:v>
                </c:pt>
                <c:pt idx="5308">
                  <c:v>43495</c:v>
                </c:pt>
                <c:pt idx="5309">
                  <c:v>43496</c:v>
                </c:pt>
                <c:pt idx="5310">
                  <c:v>43497</c:v>
                </c:pt>
                <c:pt idx="5311">
                  <c:v>43498</c:v>
                </c:pt>
                <c:pt idx="5312">
                  <c:v>43499</c:v>
                </c:pt>
                <c:pt idx="5313">
                  <c:v>43500</c:v>
                </c:pt>
                <c:pt idx="5314">
                  <c:v>43501</c:v>
                </c:pt>
                <c:pt idx="5315">
                  <c:v>43502</c:v>
                </c:pt>
                <c:pt idx="5316">
                  <c:v>43503</c:v>
                </c:pt>
                <c:pt idx="5317">
                  <c:v>43504</c:v>
                </c:pt>
                <c:pt idx="5318">
                  <c:v>43505</c:v>
                </c:pt>
                <c:pt idx="5319">
                  <c:v>43506</c:v>
                </c:pt>
                <c:pt idx="5320">
                  <c:v>43507</c:v>
                </c:pt>
                <c:pt idx="5321">
                  <c:v>43508</c:v>
                </c:pt>
                <c:pt idx="5322">
                  <c:v>43509</c:v>
                </c:pt>
                <c:pt idx="5323">
                  <c:v>43510</c:v>
                </c:pt>
                <c:pt idx="5324">
                  <c:v>43511</c:v>
                </c:pt>
                <c:pt idx="5325">
                  <c:v>43512</c:v>
                </c:pt>
                <c:pt idx="5326">
                  <c:v>43513</c:v>
                </c:pt>
                <c:pt idx="5327">
                  <c:v>43514</c:v>
                </c:pt>
                <c:pt idx="5328">
                  <c:v>43515</c:v>
                </c:pt>
                <c:pt idx="5329">
                  <c:v>43516</c:v>
                </c:pt>
                <c:pt idx="5330">
                  <c:v>43517</c:v>
                </c:pt>
                <c:pt idx="5331">
                  <c:v>43518</c:v>
                </c:pt>
                <c:pt idx="5332">
                  <c:v>43519</c:v>
                </c:pt>
                <c:pt idx="5333">
                  <c:v>43520</c:v>
                </c:pt>
                <c:pt idx="5334">
                  <c:v>43521</c:v>
                </c:pt>
                <c:pt idx="5335">
                  <c:v>43522</c:v>
                </c:pt>
                <c:pt idx="5336">
                  <c:v>43523</c:v>
                </c:pt>
                <c:pt idx="5337">
                  <c:v>43524</c:v>
                </c:pt>
                <c:pt idx="5338">
                  <c:v>43525</c:v>
                </c:pt>
                <c:pt idx="5339">
                  <c:v>43526</c:v>
                </c:pt>
                <c:pt idx="5340">
                  <c:v>43527</c:v>
                </c:pt>
                <c:pt idx="5341">
                  <c:v>43528</c:v>
                </c:pt>
                <c:pt idx="5342">
                  <c:v>43529</c:v>
                </c:pt>
                <c:pt idx="5343">
                  <c:v>43530</c:v>
                </c:pt>
                <c:pt idx="5344">
                  <c:v>43531</c:v>
                </c:pt>
                <c:pt idx="5345">
                  <c:v>43532</c:v>
                </c:pt>
                <c:pt idx="5346">
                  <c:v>43533</c:v>
                </c:pt>
                <c:pt idx="5347">
                  <c:v>43534</c:v>
                </c:pt>
                <c:pt idx="5348">
                  <c:v>43535</c:v>
                </c:pt>
                <c:pt idx="5349">
                  <c:v>43536</c:v>
                </c:pt>
                <c:pt idx="5350">
                  <c:v>43537</c:v>
                </c:pt>
                <c:pt idx="5351">
                  <c:v>43538</c:v>
                </c:pt>
                <c:pt idx="5352">
                  <c:v>43539</c:v>
                </c:pt>
                <c:pt idx="5353">
                  <c:v>43540</c:v>
                </c:pt>
                <c:pt idx="5354">
                  <c:v>43541</c:v>
                </c:pt>
                <c:pt idx="5355">
                  <c:v>43542</c:v>
                </c:pt>
                <c:pt idx="5356">
                  <c:v>43543</c:v>
                </c:pt>
                <c:pt idx="5357">
                  <c:v>43544</c:v>
                </c:pt>
                <c:pt idx="5358">
                  <c:v>43545</c:v>
                </c:pt>
                <c:pt idx="5359">
                  <c:v>43546</c:v>
                </c:pt>
                <c:pt idx="5360">
                  <c:v>43547</c:v>
                </c:pt>
                <c:pt idx="5361">
                  <c:v>43548</c:v>
                </c:pt>
                <c:pt idx="5362">
                  <c:v>43549</c:v>
                </c:pt>
                <c:pt idx="5363">
                  <c:v>43550</c:v>
                </c:pt>
                <c:pt idx="5364">
                  <c:v>43551</c:v>
                </c:pt>
                <c:pt idx="5365">
                  <c:v>43552</c:v>
                </c:pt>
                <c:pt idx="5366">
                  <c:v>43553</c:v>
                </c:pt>
                <c:pt idx="5367">
                  <c:v>43554</c:v>
                </c:pt>
                <c:pt idx="5368">
                  <c:v>43555</c:v>
                </c:pt>
                <c:pt idx="5369">
                  <c:v>43556</c:v>
                </c:pt>
                <c:pt idx="5370">
                  <c:v>43557</c:v>
                </c:pt>
                <c:pt idx="5371">
                  <c:v>43558</c:v>
                </c:pt>
                <c:pt idx="5372">
                  <c:v>43559</c:v>
                </c:pt>
                <c:pt idx="5373">
                  <c:v>43560</c:v>
                </c:pt>
                <c:pt idx="5374">
                  <c:v>43561</c:v>
                </c:pt>
                <c:pt idx="5375">
                  <c:v>43562</c:v>
                </c:pt>
                <c:pt idx="5376">
                  <c:v>43563</c:v>
                </c:pt>
                <c:pt idx="5377">
                  <c:v>43564</c:v>
                </c:pt>
                <c:pt idx="5378">
                  <c:v>43565</c:v>
                </c:pt>
                <c:pt idx="5379">
                  <c:v>43566</c:v>
                </c:pt>
                <c:pt idx="5380">
                  <c:v>43567</c:v>
                </c:pt>
                <c:pt idx="5381">
                  <c:v>43568</c:v>
                </c:pt>
                <c:pt idx="5382">
                  <c:v>43569</c:v>
                </c:pt>
                <c:pt idx="5383">
                  <c:v>43570</c:v>
                </c:pt>
                <c:pt idx="5384">
                  <c:v>43571</c:v>
                </c:pt>
                <c:pt idx="5385">
                  <c:v>43572</c:v>
                </c:pt>
                <c:pt idx="5386">
                  <c:v>43573</c:v>
                </c:pt>
                <c:pt idx="5387">
                  <c:v>43574</c:v>
                </c:pt>
                <c:pt idx="5388">
                  <c:v>43575</c:v>
                </c:pt>
                <c:pt idx="5389">
                  <c:v>43576</c:v>
                </c:pt>
                <c:pt idx="5390">
                  <c:v>43577</c:v>
                </c:pt>
                <c:pt idx="5391">
                  <c:v>43578</c:v>
                </c:pt>
                <c:pt idx="5392">
                  <c:v>43579</c:v>
                </c:pt>
                <c:pt idx="5393">
                  <c:v>43580</c:v>
                </c:pt>
                <c:pt idx="5394">
                  <c:v>43581</c:v>
                </c:pt>
                <c:pt idx="5395">
                  <c:v>43582</c:v>
                </c:pt>
                <c:pt idx="5396">
                  <c:v>43583</c:v>
                </c:pt>
                <c:pt idx="5397">
                  <c:v>43584</c:v>
                </c:pt>
                <c:pt idx="5398">
                  <c:v>43585</c:v>
                </c:pt>
                <c:pt idx="5399">
                  <c:v>43586</c:v>
                </c:pt>
                <c:pt idx="5400">
                  <c:v>43587</c:v>
                </c:pt>
                <c:pt idx="5401">
                  <c:v>43588</c:v>
                </c:pt>
                <c:pt idx="5402">
                  <c:v>43589</c:v>
                </c:pt>
                <c:pt idx="5403">
                  <c:v>43590</c:v>
                </c:pt>
                <c:pt idx="5404">
                  <c:v>43591</c:v>
                </c:pt>
                <c:pt idx="5405">
                  <c:v>43592</c:v>
                </c:pt>
                <c:pt idx="5406">
                  <c:v>43593</c:v>
                </c:pt>
                <c:pt idx="5407">
                  <c:v>43594</c:v>
                </c:pt>
                <c:pt idx="5408">
                  <c:v>43595</c:v>
                </c:pt>
                <c:pt idx="5409">
                  <c:v>43596</c:v>
                </c:pt>
                <c:pt idx="5410">
                  <c:v>43597</c:v>
                </c:pt>
                <c:pt idx="5411">
                  <c:v>43598</c:v>
                </c:pt>
                <c:pt idx="5412">
                  <c:v>43599</c:v>
                </c:pt>
                <c:pt idx="5413">
                  <c:v>43600</c:v>
                </c:pt>
                <c:pt idx="5414">
                  <c:v>43601</c:v>
                </c:pt>
                <c:pt idx="5415">
                  <c:v>43602</c:v>
                </c:pt>
                <c:pt idx="5416">
                  <c:v>43603</c:v>
                </c:pt>
                <c:pt idx="5417">
                  <c:v>43604</c:v>
                </c:pt>
                <c:pt idx="5418">
                  <c:v>43605</c:v>
                </c:pt>
                <c:pt idx="5419">
                  <c:v>43606</c:v>
                </c:pt>
                <c:pt idx="5420">
                  <c:v>43607</c:v>
                </c:pt>
                <c:pt idx="5421">
                  <c:v>43608</c:v>
                </c:pt>
                <c:pt idx="5422">
                  <c:v>43609</c:v>
                </c:pt>
                <c:pt idx="5423">
                  <c:v>43610</c:v>
                </c:pt>
                <c:pt idx="5424">
                  <c:v>43611</c:v>
                </c:pt>
                <c:pt idx="5425">
                  <c:v>43612</c:v>
                </c:pt>
                <c:pt idx="5426">
                  <c:v>43613</c:v>
                </c:pt>
                <c:pt idx="5427">
                  <c:v>43614</c:v>
                </c:pt>
                <c:pt idx="5428">
                  <c:v>43615</c:v>
                </c:pt>
                <c:pt idx="5429">
                  <c:v>43616</c:v>
                </c:pt>
                <c:pt idx="5430">
                  <c:v>43617</c:v>
                </c:pt>
                <c:pt idx="5431">
                  <c:v>43618</c:v>
                </c:pt>
                <c:pt idx="5432">
                  <c:v>43619</c:v>
                </c:pt>
                <c:pt idx="5433">
                  <c:v>43620</c:v>
                </c:pt>
                <c:pt idx="5434">
                  <c:v>43621</c:v>
                </c:pt>
                <c:pt idx="5435">
                  <c:v>43622</c:v>
                </c:pt>
                <c:pt idx="5436">
                  <c:v>43623</c:v>
                </c:pt>
                <c:pt idx="5437">
                  <c:v>43624</c:v>
                </c:pt>
                <c:pt idx="5438">
                  <c:v>43625</c:v>
                </c:pt>
                <c:pt idx="5439">
                  <c:v>43626</c:v>
                </c:pt>
                <c:pt idx="5440">
                  <c:v>43627</c:v>
                </c:pt>
                <c:pt idx="5441">
                  <c:v>43628</c:v>
                </c:pt>
                <c:pt idx="5442">
                  <c:v>43629</c:v>
                </c:pt>
                <c:pt idx="5443">
                  <c:v>43630</c:v>
                </c:pt>
                <c:pt idx="5444">
                  <c:v>43631</c:v>
                </c:pt>
                <c:pt idx="5445">
                  <c:v>43632</c:v>
                </c:pt>
                <c:pt idx="5446">
                  <c:v>43633</c:v>
                </c:pt>
                <c:pt idx="5447">
                  <c:v>43634</c:v>
                </c:pt>
                <c:pt idx="5448">
                  <c:v>43635</c:v>
                </c:pt>
                <c:pt idx="5449">
                  <c:v>43636</c:v>
                </c:pt>
                <c:pt idx="5450">
                  <c:v>43637</c:v>
                </c:pt>
                <c:pt idx="5451">
                  <c:v>43638</c:v>
                </c:pt>
                <c:pt idx="5452">
                  <c:v>43639</c:v>
                </c:pt>
                <c:pt idx="5453">
                  <c:v>43640</c:v>
                </c:pt>
                <c:pt idx="5454">
                  <c:v>43641</c:v>
                </c:pt>
                <c:pt idx="5455">
                  <c:v>43642</c:v>
                </c:pt>
                <c:pt idx="5456">
                  <c:v>43643</c:v>
                </c:pt>
                <c:pt idx="5457">
                  <c:v>43644</c:v>
                </c:pt>
                <c:pt idx="5458">
                  <c:v>43645</c:v>
                </c:pt>
                <c:pt idx="5459">
                  <c:v>43646</c:v>
                </c:pt>
                <c:pt idx="5460">
                  <c:v>43647</c:v>
                </c:pt>
                <c:pt idx="5461">
                  <c:v>43648</c:v>
                </c:pt>
                <c:pt idx="5462">
                  <c:v>43649</c:v>
                </c:pt>
                <c:pt idx="5463">
                  <c:v>43650</c:v>
                </c:pt>
                <c:pt idx="5464">
                  <c:v>43651</c:v>
                </c:pt>
                <c:pt idx="5465">
                  <c:v>43652</c:v>
                </c:pt>
                <c:pt idx="5466">
                  <c:v>43653</c:v>
                </c:pt>
                <c:pt idx="5467">
                  <c:v>43654</c:v>
                </c:pt>
                <c:pt idx="5468">
                  <c:v>43655</c:v>
                </c:pt>
                <c:pt idx="5469">
                  <c:v>43656</c:v>
                </c:pt>
                <c:pt idx="5470">
                  <c:v>43657</c:v>
                </c:pt>
                <c:pt idx="5471">
                  <c:v>43658</c:v>
                </c:pt>
                <c:pt idx="5472">
                  <c:v>43659</c:v>
                </c:pt>
                <c:pt idx="5473">
                  <c:v>43660</c:v>
                </c:pt>
                <c:pt idx="5474">
                  <c:v>43661</c:v>
                </c:pt>
                <c:pt idx="5475">
                  <c:v>43662</c:v>
                </c:pt>
                <c:pt idx="5476">
                  <c:v>43663</c:v>
                </c:pt>
                <c:pt idx="5477">
                  <c:v>43664</c:v>
                </c:pt>
                <c:pt idx="5478">
                  <c:v>43665</c:v>
                </c:pt>
                <c:pt idx="5479">
                  <c:v>43666</c:v>
                </c:pt>
                <c:pt idx="5480">
                  <c:v>43667</c:v>
                </c:pt>
                <c:pt idx="5481">
                  <c:v>43668</c:v>
                </c:pt>
                <c:pt idx="5482">
                  <c:v>43669</c:v>
                </c:pt>
                <c:pt idx="5483">
                  <c:v>43670</c:v>
                </c:pt>
                <c:pt idx="5484">
                  <c:v>43671</c:v>
                </c:pt>
                <c:pt idx="5485">
                  <c:v>43672</c:v>
                </c:pt>
                <c:pt idx="5486">
                  <c:v>43673</c:v>
                </c:pt>
                <c:pt idx="5487">
                  <c:v>43674</c:v>
                </c:pt>
                <c:pt idx="5488">
                  <c:v>43675</c:v>
                </c:pt>
                <c:pt idx="5489">
                  <c:v>43676</c:v>
                </c:pt>
                <c:pt idx="5490">
                  <c:v>43677</c:v>
                </c:pt>
                <c:pt idx="5491">
                  <c:v>43678</c:v>
                </c:pt>
                <c:pt idx="5492">
                  <c:v>43679</c:v>
                </c:pt>
                <c:pt idx="5493">
                  <c:v>43680</c:v>
                </c:pt>
                <c:pt idx="5494">
                  <c:v>43681</c:v>
                </c:pt>
                <c:pt idx="5495">
                  <c:v>43682</c:v>
                </c:pt>
                <c:pt idx="5496">
                  <c:v>43683</c:v>
                </c:pt>
                <c:pt idx="5497">
                  <c:v>43684</c:v>
                </c:pt>
                <c:pt idx="5498">
                  <c:v>43685</c:v>
                </c:pt>
                <c:pt idx="5499">
                  <c:v>43686</c:v>
                </c:pt>
                <c:pt idx="5500">
                  <c:v>43687</c:v>
                </c:pt>
                <c:pt idx="5501">
                  <c:v>43688</c:v>
                </c:pt>
                <c:pt idx="5502">
                  <c:v>43689</c:v>
                </c:pt>
                <c:pt idx="5503">
                  <c:v>43690</c:v>
                </c:pt>
                <c:pt idx="5504">
                  <c:v>43691</c:v>
                </c:pt>
                <c:pt idx="5505">
                  <c:v>43692</c:v>
                </c:pt>
                <c:pt idx="5506">
                  <c:v>43693</c:v>
                </c:pt>
                <c:pt idx="5507">
                  <c:v>43694</c:v>
                </c:pt>
                <c:pt idx="5508">
                  <c:v>43695</c:v>
                </c:pt>
                <c:pt idx="5509">
                  <c:v>43696</c:v>
                </c:pt>
                <c:pt idx="5510">
                  <c:v>43697</c:v>
                </c:pt>
                <c:pt idx="5511">
                  <c:v>43698</c:v>
                </c:pt>
                <c:pt idx="5512">
                  <c:v>43699</c:v>
                </c:pt>
                <c:pt idx="5513">
                  <c:v>43700</c:v>
                </c:pt>
                <c:pt idx="5514">
                  <c:v>43701</c:v>
                </c:pt>
                <c:pt idx="5515">
                  <c:v>43702</c:v>
                </c:pt>
                <c:pt idx="5516">
                  <c:v>43703</c:v>
                </c:pt>
                <c:pt idx="5517">
                  <c:v>43704</c:v>
                </c:pt>
                <c:pt idx="5518">
                  <c:v>43705</c:v>
                </c:pt>
                <c:pt idx="5519">
                  <c:v>43706</c:v>
                </c:pt>
                <c:pt idx="5520">
                  <c:v>43707</c:v>
                </c:pt>
                <c:pt idx="5521">
                  <c:v>43708</c:v>
                </c:pt>
                <c:pt idx="5522">
                  <c:v>43709</c:v>
                </c:pt>
                <c:pt idx="5523">
                  <c:v>43710</c:v>
                </c:pt>
                <c:pt idx="5524">
                  <c:v>43711</c:v>
                </c:pt>
                <c:pt idx="5525">
                  <c:v>43712</c:v>
                </c:pt>
                <c:pt idx="5526">
                  <c:v>43713</c:v>
                </c:pt>
                <c:pt idx="5527">
                  <c:v>43714</c:v>
                </c:pt>
                <c:pt idx="5528">
                  <c:v>43715</c:v>
                </c:pt>
                <c:pt idx="5529">
                  <c:v>43716</c:v>
                </c:pt>
                <c:pt idx="5530">
                  <c:v>43717</c:v>
                </c:pt>
                <c:pt idx="5531">
                  <c:v>43718</c:v>
                </c:pt>
                <c:pt idx="5532">
                  <c:v>43719</c:v>
                </c:pt>
                <c:pt idx="5533">
                  <c:v>43720</c:v>
                </c:pt>
                <c:pt idx="5534">
                  <c:v>43721</c:v>
                </c:pt>
                <c:pt idx="5535">
                  <c:v>43722</c:v>
                </c:pt>
                <c:pt idx="5536">
                  <c:v>43723</c:v>
                </c:pt>
                <c:pt idx="5537">
                  <c:v>43724</c:v>
                </c:pt>
                <c:pt idx="5538">
                  <c:v>43725</c:v>
                </c:pt>
                <c:pt idx="5539">
                  <c:v>43726</c:v>
                </c:pt>
                <c:pt idx="5540">
                  <c:v>43727</c:v>
                </c:pt>
                <c:pt idx="5541">
                  <c:v>43728</c:v>
                </c:pt>
                <c:pt idx="5542">
                  <c:v>43729</c:v>
                </c:pt>
                <c:pt idx="5543">
                  <c:v>43730</c:v>
                </c:pt>
                <c:pt idx="5544">
                  <c:v>43731</c:v>
                </c:pt>
                <c:pt idx="5545">
                  <c:v>43732</c:v>
                </c:pt>
                <c:pt idx="5546">
                  <c:v>43733</c:v>
                </c:pt>
                <c:pt idx="5547">
                  <c:v>43734</c:v>
                </c:pt>
                <c:pt idx="5548">
                  <c:v>43735</c:v>
                </c:pt>
                <c:pt idx="5549">
                  <c:v>43736</c:v>
                </c:pt>
                <c:pt idx="5550">
                  <c:v>43737</c:v>
                </c:pt>
                <c:pt idx="5551">
                  <c:v>43738</c:v>
                </c:pt>
                <c:pt idx="5552">
                  <c:v>43739</c:v>
                </c:pt>
                <c:pt idx="5553">
                  <c:v>43740</c:v>
                </c:pt>
                <c:pt idx="5554">
                  <c:v>43741</c:v>
                </c:pt>
                <c:pt idx="5555">
                  <c:v>43742</c:v>
                </c:pt>
                <c:pt idx="5556">
                  <c:v>43743</c:v>
                </c:pt>
                <c:pt idx="5557">
                  <c:v>43744</c:v>
                </c:pt>
                <c:pt idx="5558">
                  <c:v>43745</c:v>
                </c:pt>
                <c:pt idx="5559">
                  <c:v>43746</c:v>
                </c:pt>
                <c:pt idx="5560">
                  <c:v>43747</c:v>
                </c:pt>
                <c:pt idx="5561">
                  <c:v>43748</c:v>
                </c:pt>
                <c:pt idx="5562">
                  <c:v>43749</c:v>
                </c:pt>
                <c:pt idx="5563">
                  <c:v>43750</c:v>
                </c:pt>
                <c:pt idx="5564">
                  <c:v>43751</c:v>
                </c:pt>
                <c:pt idx="5565">
                  <c:v>43752</c:v>
                </c:pt>
                <c:pt idx="5566">
                  <c:v>43753</c:v>
                </c:pt>
                <c:pt idx="5567">
                  <c:v>43754</c:v>
                </c:pt>
                <c:pt idx="5568">
                  <c:v>43755</c:v>
                </c:pt>
                <c:pt idx="5569">
                  <c:v>43756</c:v>
                </c:pt>
                <c:pt idx="5570">
                  <c:v>43757</c:v>
                </c:pt>
                <c:pt idx="5571">
                  <c:v>43758</c:v>
                </c:pt>
                <c:pt idx="5572">
                  <c:v>43759</c:v>
                </c:pt>
                <c:pt idx="5573">
                  <c:v>43760</c:v>
                </c:pt>
                <c:pt idx="5574">
                  <c:v>43761</c:v>
                </c:pt>
                <c:pt idx="5575">
                  <c:v>43762</c:v>
                </c:pt>
                <c:pt idx="5576">
                  <c:v>43763</c:v>
                </c:pt>
                <c:pt idx="5577">
                  <c:v>43764</c:v>
                </c:pt>
                <c:pt idx="5578">
                  <c:v>43765</c:v>
                </c:pt>
                <c:pt idx="5579">
                  <c:v>43766</c:v>
                </c:pt>
                <c:pt idx="5580">
                  <c:v>43767</c:v>
                </c:pt>
                <c:pt idx="5581">
                  <c:v>43768</c:v>
                </c:pt>
                <c:pt idx="5582">
                  <c:v>43769</c:v>
                </c:pt>
                <c:pt idx="5583">
                  <c:v>43770</c:v>
                </c:pt>
                <c:pt idx="5584">
                  <c:v>43771</c:v>
                </c:pt>
                <c:pt idx="5585">
                  <c:v>43772</c:v>
                </c:pt>
                <c:pt idx="5586">
                  <c:v>43773</c:v>
                </c:pt>
                <c:pt idx="5587">
                  <c:v>43774</c:v>
                </c:pt>
                <c:pt idx="5588">
                  <c:v>43775</c:v>
                </c:pt>
                <c:pt idx="5589">
                  <c:v>43776</c:v>
                </c:pt>
                <c:pt idx="5590">
                  <c:v>43777</c:v>
                </c:pt>
                <c:pt idx="5591">
                  <c:v>43778</c:v>
                </c:pt>
                <c:pt idx="5592">
                  <c:v>43779</c:v>
                </c:pt>
                <c:pt idx="5593">
                  <c:v>43780</c:v>
                </c:pt>
                <c:pt idx="5594">
                  <c:v>43781</c:v>
                </c:pt>
                <c:pt idx="5595">
                  <c:v>43782</c:v>
                </c:pt>
                <c:pt idx="5596">
                  <c:v>43783</c:v>
                </c:pt>
                <c:pt idx="5597">
                  <c:v>43784</c:v>
                </c:pt>
                <c:pt idx="5598">
                  <c:v>43785</c:v>
                </c:pt>
                <c:pt idx="5599">
                  <c:v>43786</c:v>
                </c:pt>
                <c:pt idx="5600">
                  <c:v>43787</c:v>
                </c:pt>
                <c:pt idx="5601">
                  <c:v>43788</c:v>
                </c:pt>
                <c:pt idx="5602">
                  <c:v>43789</c:v>
                </c:pt>
                <c:pt idx="5603">
                  <c:v>43790</c:v>
                </c:pt>
                <c:pt idx="5604">
                  <c:v>43791</c:v>
                </c:pt>
                <c:pt idx="5605">
                  <c:v>43792</c:v>
                </c:pt>
                <c:pt idx="5606">
                  <c:v>43793</c:v>
                </c:pt>
                <c:pt idx="5607">
                  <c:v>43794</c:v>
                </c:pt>
                <c:pt idx="5608">
                  <c:v>43795</c:v>
                </c:pt>
                <c:pt idx="5609">
                  <c:v>43796</c:v>
                </c:pt>
                <c:pt idx="5610">
                  <c:v>43797</c:v>
                </c:pt>
                <c:pt idx="5611">
                  <c:v>43798</c:v>
                </c:pt>
                <c:pt idx="5612">
                  <c:v>43799</c:v>
                </c:pt>
                <c:pt idx="5613">
                  <c:v>43800</c:v>
                </c:pt>
                <c:pt idx="5614">
                  <c:v>43801</c:v>
                </c:pt>
                <c:pt idx="5615">
                  <c:v>43802</c:v>
                </c:pt>
                <c:pt idx="5616">
                  <c:v>43803</c:v>
                </c:pt>
                <c:pt idx="5617">
                  <c:v>43804</c:v>
                </c:pt>
                <c:pt idx="5618">
                  <c:v>43805</c:v>
                </c:pt>
                <c:pt idx="5619">
                  <c:v>43806</c:v>
                </c:pt>
                <c:pt idx="5620">
                  <c:v>43807</c:v>
                </c:pt>
                <c:pt idx="5621">
                  <c:v>43808</c:v>
                </c:pt>
                <c:pt idx="5622">
                  <c:v>43809</c:v>
                </c:pt>
                <c:pt idx="5623">
                  <c:v>43810</c:v>
                </c:pt>
                <c:pt idx="5624">
                  <c:v>43811</c:v>
                </c:pt>
                <c:pt idx="5625">
                  <c:v>43812</c:v>
                </c:pt>
                <c:pt idx="5626">
                  <c:v>43813</c:v>
                </c:pt>
                <c:pt idx="5627">
                  <c:v>43814</c:v>
                </c:pt>
                <c:pt idx="5628">
                  <c:v>43815</c:v>
                </c:pt>
                <c:pt idx="5629">
                  <c:v>43816</c:v>
                </c:pt>
                <c:pt idx="5630">
                  <c:v>43817</c:v>
                </c:pt>
                <c:pt idx="5631">
                  <c:v>43818</c:v>
                </c:pt>
                <c:pt idx="5632">
                  <c:v>43819</c:v>
                </c:pt>
                <c:pt idx="5633">
                  <c:v>43820</c:v>
                </c:pt>
                <c:pt idx="5634">
                  <c:v>43821</c:v>
                </c:pt>
                <c:pt idx="5635">
                  <c:v>43822</c:v>
                </c:pt>
                <c:pt idx="5636">
                  <c:v>43823</c:v>
                </c:pt>
                <c:pt idx="5637">
                  <c:v>43824</c:v>
                </c:pt>
                <c:pt idx="5638">
                  <c:v>43825</c:v>
                </c:pt>
                <c:pt idx="5639">
                  <c:v>43826</c:v>
                </c:pt>
                <c:pt idx="5640">
                  <c:v>43827</c:v>
                </c:pt>
                <c:pt idx="5641">
                  <c:v>43828</c:v>
                </c:pt>
                <c:pt idx="5642">
                  <c:v>43829</c:v>
                </c:pt>
                <c:pt idx="5643">
                  <c:v>43830</c:v>
                </c:pt>
                <c:pt idx="5644">
                  <c:v>43831</c:v>
                </c:pt>
                <c:pt idx="5645">
                  <c:v>43832</c:v>
                </c:pt>
                <c:pt idx="5646">
                  <c:v>43833</c:v>
                </c:pt>
                <c:pt idx="5647">
                  <c:v>43834</c:v>
                </c:pt>
                <c:pt idx="5648">
                  <c:v>43835</c:v>
                </c:pt>
                <c:pt idx="5649">
                  <c:v>43836</c:v>
                </c:pt>
                <c:pt idx="5650">
                  <c:v>43837</c:v>
                </c:pt>
                <c:pt idx="5651">
                  <c:v>43838</c:v>
                </c:pt>
                <c:pt idx="5652">
                  <c:v>43839</c:v>
                </c:pt>
                <c:pt idx="5653">
                  <c:v>43840</c:v>
                </c:pt>
                <c:pt idx="5654">
                  <c:v>43841</c:v>
                </c:pt>
                <c:pt idx="5655">
                  <c:v>43842</c:v>
                </c:pt>
                <c:pt idx="5656">
                  <c:v>43843</c:v>
                </c:pt>
                <c:pt idx="5657">
                  <c:v>43844</c:v>
                </c:pt>
                <c:pt idx="5658">
                  <c:v>43845</c:v>
                </c:pt>
                <c:pt idx="5659">
                  <c:v>43846</c:v>
                </c:pt>
                <c:pt idx="5660">
                  <c:v>43847</c:v>
                </c:pt>
                <c:pt idx="5661">
                  <c:v>43848</c:v>
                </c:pt>
                <c:pt idx="5662">
                  <c:v>43849</c:v>
                </c:pt>
                <c:pt idx="5663">
                  <c:v>43850</c:v>
                </c:pt>
                <c:pt idx="5664">
                  <c:v>43851</c:v>
                </c:pt>
                <c:pt idx="5665">
                  <c:v>43852</c:v>
                </c:pt>
                <c:pt idx="5666">
                  <c:v>43853</c:v>
                </c:pt>
                <c:pt idx="5667">
                  <c:v>43854</c:v>
                </c:pt>
                <c:pt idx="5668">
                  <c:v>43855</c:v>
                </c:pt>
                <c:pt idx="5669">
                  <c:v>43856</c:v>
                </c:pt>
                <c:pt idx="5670">
                  <c:v>43857</c:v>
                </c:pt>
                <c:pt idx="5671">
                  <c:v>43858</c:v>
                </c:pt>
                <c:pt idx="5672">
                  <c:v>43859</c:v>
                </c:pt>
                <c:pt idx="5673">
                  <c:v>43860</c:v>
                </c:pt>
                <c:pt idx="5674">
                  <c:v>43861</c:v>
                </c:pt>
                <c:pt idx="5675">
                  <c:v>43862</c:v>
                </c:pt>
                <c:pt idx="5676">
                  <c:v>43863</c:v>
                </c:pt>
                <c:pt idx="5677">
                  <c:v>43864</c:v>
                </c:pt>
                <c:pt idx="5678">
                  <c:v>43865</c:v>
                </c:pt>
                <c:pt idx="5679">
                  <c:v>43866</c:v>
                </c:pt>
                <c:pt idx="5680">
                  <c:v>43867</c:v>
                </c:pt>
                <c:pt idx="5681">
                  <c:v>43868</c:v>
                </c:pt>
                <c:pt idx="5682">
                  <c:v>43869</c:v>
                </c:pt>
                <c:pt idx="5683">
                  <c:v>43870</c:v>
                </c:pt>
                <c:pt idx="5684">
                  <c:v>43871</c:v>
                </c:pt>
                <c:pt idx="5685">
                  <c:v>43872</c:v>
                </c:pt>
                <c:pt idx="5686">
                  <c:v>43873</c:v>
                </c:pt>
                <c:pt idx="5687">
                  <c:v>43874</c:v>
                </c:pt>
                <c:pt idx="5688">
                  <c:v>43875</c:v>
                </c:pt>
                <c:pt idx="5689">
                  <c:v>43876</c:v>
                </c:pt>
                <c:pt idx="5690">
                  <c:v>43877</c:v>
                </c:pt>
                <c:pt idx="5691">
                  <c:v>43878</c:v>
                </c:pt>
                <c:pt idx="5692">
                  <c:v>43879</c:v>
                </c:pt>
                <c:pt idx="5693">
                  <c:v>43880</c:v>
                </c:pt>
                <c:pt idx="5694">
                  <c:v>43881</c:v>
                </c:pt>
                <c:pt idx="5695">
                  <c:v>43882</c:v>
                </c:pt>
                <c:pt idx="5696">
                  <c:v>43883</c:v>
                </c:pt>
                <c:pt idx="5697">
                  <c:v>43884</c:v>
                </c:pt>
                <c:pt idx="5698">
                  <c:v>43885</c:v>
                </c:pt>
                <c:pt idx="5699">
                  <c:v>43886</c:v>
                </c:pt>
                <c:pt idx="5700">
                  <c:v>43887</c:v>
                </c:pt>
                <c:pt idx="5701">
                  <c:v>43888</c:v>
                </c:pt>
                <c:pt idx="5702">
                  <c:v>43889</c:v>
                </c:pt>
                <c:pt idx="5703">
                  <c:v>43890</c:v>
                </c:pt>
                <c:pt idx="5704">
                  <c:v>43891</c:v>
                </c:pt>
                <c:pt idx="5705">
                  <c:v>43892</c:v>
                </c:pt>
                <c:pt idx="5706">
                  <c:v>43893</c:v>
                </c:pt>
                <c:pt idx="5707">
                  <c:v>43894</c:v>
                </c:pt>
                <c:pt idx="5708">
                  <c:v>43895</c:v>
                </c:pt>
                <c:pt idx="5709">
                  <c:v>43896</c:v>
                </c:pt>
                <c:pt idx="5710">
                  <c:v>43897</c:v>
                </c:pt>
                <c:pt idx="5711">
                  <c:v>43898</c:v>
                </c:pt>
                <c:pt idx="5712">
                  <c:v>43899</c:v>
                </c:pt>
                <c:pt idx="5713">
                  <c:v>43900</c:v>
                </c:pt>
                <c:pt idx="5714">
                  <c:v>43901</c:v>
                </c:pt>
                <c:pt idx="5715">
                  <c:v>43902</c:v>
                </c:pt>
                <c:pt idx="5716">
                  <c:v>43903</c:v>
                </c:pt>
                <c:pt idx="5717">
                  <c:v>43904</c:v>
                </c:pt>
                <c:pt idx="5718">
                  <c:v>43905</c:v>
                </c:pt>
                <c:pt idx="5719">
                  <c:v>43906</c:v>
                </c:pt>
                <c:pt idx="5720">
                  <c:v>43907</c:v>
                </c:pt>
                <c:pt idx="5721">
                  <c:v>43908</c:v>
                </c:pt>
                <c:pt idx="5722">
                  <c:v>43909</c:v>
                </c:pt>
                <c:pt idx="5723">
                  <c:v>43910</c:v>
                </c:pt>
                <c:pt idx="5724">
                  <c:v>43911</c:v>
                </c:pt>
                <c:pt idx="5725">
                  <c:v>43912</c:v>
                </c:pt>
                <c:pt idx="5726">
                  <c:v>43913</c:v>
                </c:pt>
                <c:pt idx="5727">
                  <c:v>43914</c:v>
                </c:pt>
                <c:pt idx="5728">
                  <c:v>43915</c:v>
                </c:pt>
                <c:pt idx="5729">
                  <c:v>43916</c:v>
                </c:pt>
                <c:pt idx="5730">
                  <c:v>43917</c:v>
                </c:pt>
                <c:pt idx="5731">
                  <c:v>43918</c:v>
                </c:pt>
                <c:pt idx="5732">
                  <c:v>43919</c:v>
                </c:pt>
                <c:pt idx="5733">
                  <c:v>43920</c:v>
                </c:pt>
                <c:pt idx="5734">
                  <c:v>43921</c:v>
                </c:pt>
                <c:pt idx="5735">
                  <c:v>43922</c:v>
                </c:pt>
                <c:pt idx="5736">
                  <c:v>43923</c:v>
                </c:pt>
                <c:pt idx="5737">
                  <c:v>43924</c:v>
                </c:pt>
                <c:pt idx="5738">
                  <c:v>43925</c:v>
                </c:pt>
                <c:pt idx="5739">
                  <c:v>43926</c:v>
                </c:pt>
                <c:pt idx="5740">
                  <c:v>43927</c:v>
                </c:pt>
                <c:pt idx="5741">
                  <c:v>43928</c:v>
                </c:pt>
                <c:pt idx="5742">
                  <c:v>43929</c:v>
                </c:pt>
                <c:pt idx="5743">
                  <c:v>43930</c:v>
                </c:pt>
                <c:pt idx="5744">
                  <c:v>43931</c:v>
                </c:pt>
                <c:pt idx="5745">
                  <c:v>43932</c:v>
                </c:pt>
                <c:pt idx="5746">
                  <c:v>43933</c:v>
                </c:pt>
                <c:pt idx="5747">
                  <c:v>43934</c:v>
                </c:pt>
                <c:pt idx="5748">
                  <c:v>43935</c:v>
                </c:pt>
                <c:pt idx="5749">
                  <c:v>43936</c:v>
                </c:pt>
                <c:pt idx="5750">
                  <c:v>43937</c:v>
                </c:pt>
                <c:pt idx="5751">
                  <c:v>43938</c:v>
                </c:pt>
                <c:pt idx="5752">
                  <c:v>43939</c:v>
                </c:pt>
                <c:pt idx="5753">
                  <c:v>43940</c:v>
                </c:pt>
                <c:pt idx="5754">
                  <c:v>43941</c:v>
                </c:pt>
                <c:pt idx="5755">
                  <c:v>43942</c:v>
                </c:pt>
                <c:pt idx="5756">
                  <c:v>43943</c:v>
                </c:pt>
                <c:pt idx="5757">
                  <c:v>43944</c:v>
                </c:pt>
                <c:pt idx="5758">
                  <c:v>43945</c:v>
                </c:pt>
                <c:pt idx="5759">
                  <c:v>43946</c:v>
                </c:pt>
                <c:pt idx="5760">
                  <c:v>43947</c:v>
                </c:pt>
                <c:pt idx="5761">
                  <c:v>43948</c:v>
                </c:pt>
                <c:pt idx="5762">
                  <c:v>43949</c:v>
                </c:pt>
                <c:pt idx="5763">
                  <c:v>43950</c:v>
                </c:pt>
                <c:pt idx="5764">
                  <c:v>43951</c:v>
                </c:pt>
                <c:pt idx="5765">
                  <c:v>43952</c:v>
                </c:pt>
                <c:pt idx="5766">
                  <c:v>43953</c:v>
                </c:pt>
                <c:pt idx="5767">
                  <c:v>43954</c:v>
                </c:pt>
                <c:pt idx="5768">
                  <c:v>43955</c:v>
                </c:pt>
                <c:pt idx="5769">
                  <c:v>43956</c:v>
                </c:pt>
                <c:pt idx="5770">
                  <c:v>43957</c:v>
                </c:pt>
                <c:pt idx="5771">
                  <c:v>43958</c:v>
                </c:pt>
                <c:pt idx="5772">
                  <c:v>43959</c:v>
                </c:pt>
                <c:pt idx="5773">
                  <c:v>43960</c:v>
                </c:pt>
                <c:pt idx="5774">
                  <c:v>43961</c:v>
                </c:pt>
                <c:pt idx="5775">
                  <c:v>43962</c:v>
                </c:pt>
                <c:pt idx="5776">
                  <c:v>43963</c:v>
                </c:pt>
                <c:pt idx="5777">
                  <c:v>43964</c:v>
                </c:pt>
                <c:pt idx="5778">
                  <c:v>43965</c:v>
                </c:pt>
                <c:pt idx="5779">
                  <c:v>43966</c:v>
                </c:pt>
                <c:pt idx="5780">
                  <c:v>43967</c:v>
                </c:pt>
                <c:pt idx="5781">
                  <c:v>43968</c:v>
                </c:pt>
                <c:pt idx="5782">
                  <c:v>43969</c:v>
                </c:pt>
                <c:pt idx="5783">
                  <c:v>43970</c:v>
                </c:pt>
                <c:pt idx="5784">
                  <c:v>43971</c:v>
                </c:pt>
                <c:pt idx="5785">
                  <c:v>43972</c:v>
                </c:pt>
                <c:pt idx="5786">
                  <c:v>43973</c:v>
                </c:pt>
                <c:pt idx="5787">
                  <c:v>43974</c:v>
                </c:pt>
                <c:pt idx="5788">
                  <c:v>43975</c:v>
                </c:pt>
                <c:pt idx="5789">
                  <c:v>43976</c:v>
                </c:pt>
                <c:pt idx="5790">
                  <c:v>43977</c:v>
                </c:pt>
                <c:pt idx="5791">
                  <c:v>43978</c:v>
                </c:pt>
                <c:pt idx="5792">
                  <c:v>43979</c:v>
                </c:pt>
                <c:pt idx="5793">
                  <c:v>43980</c:v>
                </c:pt>
                <c:pt idx="5794">
                  <c:v>43981</c:v>
                </c:pt>
                <c:pt idx="5795">
                  <c:v>43982</c:v>
                </c:pt>
                <c:pt idx="5796">
                  <c:v>43983</c:v>
                </c:pt>
                <c:pt idx="5797">
                  <c:v>43984</c:v>
                </c:pt>
                <c:pt idx="5798">
                  <c:v>43985</c:v>
                </c:pt>
                <c:pt idx="5799">
                  <c:v>43986</c:v>
                </c:pt>
                <c:pt idx="5800">
                  <c:v>43987</c:v>
                </c:pt>
                <c:pt idx="5801">
                  <c:v>43988</c:v>
                </c:pt>
                <c:pt idx="5802">
                  <c:v>43989</c:v>
                </c:pt>
                <c:pt idx="5803">
                  <c:v>43990</c:v>
                </c:pt>
                <c:pt idx="5804">
                  <c:v>43991</c:v>
                </c:pt>
                <c:pt idx="5805">
                  <c:v>43992</c:v>
                </c:pt>
                <c:pt idx="5806">
                  <c:v>43993</c:v>
                </c:pt>
                <c:pt idx="5807">
                  <c:v>43994</c:v>
                </c:pt>
                <c:pt idx="5808">
                  <c:v>43995</c:v>
                </c:pt>
                <c:pt idx="5809">
                  <c:v>43996</c:v>
                </c:pt>
                <c:pt idx="5810">
                  <c:v>43997</c:v>
                </c:pt>
                <c:pt idx="5811">
                  <c:v>43998</c:v>
                </c:pt>
                <c:pt idx="5812">
                  <c:v>43999</c:v>
                </c:pt>
                <c:pt idx="5813">
                  <c:v>44000</c:v>
                </c:pt>
                <c:pt idx="5814">
                  <c:v>44001</c:v>
                </c:pt>
                <c:pt idx="5815">
                  <c:v>44002</c:v>
                </c:pt>
                <c:pt idx="5816">
                  <c:v>44003</c:v>
                </c:pt>
                <c:pt idx="5817">
                  <c:v>44004</c:v>
                </c:pt>
                <c:pt idx="5818">
                  <c:v>44005</c:v>
                </c:pt>
                <c:pt idx="5819">
                  <c:v>44006</c:v>
                </c:pt>
                <c:pt idx="5820">
                  <c:v>44007</c:v>
                </c:pt>
                <c:pt idx="5821">
                  <c:v>44008</c:v>
                </c:pt>
                <c:pt idx="5822">
                  <c:v>44009</c:v>
                </c:pt>
                <c:pt idx="5823">
                  <c:v>44010</c:v>
                </c:pt>
                <c:pt idx="5824">
                  <c:v>44011</c:v>
                </c:pt>
                <c:pt idx="5825">
                  <c:v>44012</c:v>
                </c:pt>
                <c:pt idx="5826">
                  <c:v>44013</c:v>
                </c:pt>
                <c:pt idx="5827">
                  <c:v>44014</c:v>
                </c:pt>
                <c:pt idx="5828">
                  <c:v>44015</c:v>
                </c:pt>
                <c:pt idx="5829">
                  <c:v>44016</c:v>
                </c:pt>
                <c:pt idx="5830">
                  <c:v>44017</c:v>
                </c:pt>
                <c:pt idx="5831">
                  <c:v>44018</c:v>
                </c:pt>
                <c:pt idx="5832">
                  <c:v>44019</c:v>
                </c:pt>
                <c:pt idx="5833">
                  <c:v>44020</c:v>
                </c:pt>
                <c:pt idx="5834">
                  <c:v>44021</c:v>
                </c:pt>
                <c:pt idx="5835">
                  <c:v>44022</c:v>
                </c:pt>
                <c:pt idx="5836">
                  <c:v>44023</c:v>
                </c:pt>
                <c:pt idx="5837">
                  <c:v>44024</c:v>
                </c:pt>
                <c:pt idx="5838">
                  <c:v>44025</c:v>
                </c:pt>
                <c:pt idx="5839">
                  <c:v>44026</c:v>
                </c:pt>
                <c:pt idx="5840">
                  <c:v>44027</c:v>
                </c:pt>
                <c:pt idx="5841">
                  <c:v>44028</c:v>
                </c:pt>
                <c:pt idx="5842">
                  <c:v>44029</c:v>
                </c:pt>
                <c:pt idx="5843">
                  <c:v>44030</c:v>
                </c:pt>
                <c:pt idx="5844">
                  <c:v>44031</c:v>
                </c:pt>
                <c:pt idx="5845">
                  <c:v>44032</c:v>
                </c:pt>
                <c:pt idx="5846">
                  <c:v>44033</c:v>
                </c:pt>
                <c:pt idx="5847">
                  <c:v>44034</c:v>
                </c:pt>
                <c:pt idx="5848">
                  <c:v>44035</c:v>
                </c:pt>
                <c:pt idx="5849">
                  <c:v>44036</c:v>
                </c:pt>
                <c:pt idx="5850">
                  <c:v>44037</c:v>
                </c:pt>
                <c:pt idx="5851">
                  <c:v>44038</c:v>
                </c:pt>
                <c:pt idx="5852">
                  <c:v>44039</c:v>
                </c:pt>
                <c:pt idx="5853">
                  <c:v>44040</c:v>
                </c:pt>
                <c:pt idx="5854">
                  <c:v>44041</c:v>
                </c:pt>
                <c:pt idx="5855">
                  <c:v>44042</c:v>
                </c:pt>
                <c:pt idx="5856">
                  <c:v>44043</c:v>
                </c:pt>
                <c:pt idx="5857">
                  <c:v>44044</c:v>
                </c:pt>
                <c:pt idx="5858">
                  <c:v>44045</c:v>
                </c:pt>
                <c:pt idx="5859">
                  <c:v>44046</c:v>
                </c:pt>
                <c:pt idx="5860">
                  <c:v>44047</c:v>
                </c:pt>
                <c:pt idx="5861">
                  <c:v>44048</c:v>
                </c:pt>
                <c:pt idx="5862">
                  <c:v>44049</c:v>
                </c:pt>
                <c:pt idx="5863">
                  <c:v>44050</c:v>
                </c:pt>
                <c:pt idx="5864">
                  <c:v>44051</c:v>
                </c:pt>
                <c:pt idx="5865">
                  <c:v>44052</c:v>
                </c:pt>
                <c:pt idx="5866">
                  <c:v>44053</c:v>
                </c:pt>
                <c:pt idx="5867">
                  <c:v>44054</c:v>
                </c:pt>
                <c:pt idx="5868">
                  <c:v>44055</c:v>
                </c:pt>
                <c:pt idx="5869">
                  <c:v>44056</c:v>
                </c:pt>
                <c:pt idx="5870">
                  <c:v>44057</c:v>
                </c:pt>
                <c:pt idx="5871">
                  <c:v>44058</c:v>
                </c:pt>
                <c:pt idx="5872">
                  <c:v>44059</c:v>
                </c:pt>
                <c:pt idx="5873">
                  <c:v>44060</c:v>
                </c:pt>
                <c:pt idx="5874">
                  <c:v>44061</c:v>
                </c:pt>
                <c:pt idx="5875">
                  <c:v>44062</c:v>
                </c:pt>
                <c:pt idx="5876">
                  <c:v>44063</c:v>
                </c:pt>
                <c:pt idx="5877">
                  <c:v>44064</c:v>
                </c:pt>
                <c:pt idx="5878">
                  <c:v>44065</c:v>
                </c:pt>
                <c:pt idx="5879">
                  <c:v>44066</c:v>
                </c:pt>
                <c:pt idx="5880">
                  <c:v>44067</c:v>
                </c:pt>
                <c:pt idx="5881">
                  <c:v>44068</c:v>
                </c:pt>
                <c:pt idx="5882">
                  <c:v>44069</c:v>
                </c:pt>
                <c:pt idx="5883">
                  <c:v>44070</c:v>
                </c:pt>
                <c:pt idx="5884">
                  <c:v>44071</c:v>
                </c:pt>
                <c:pt idx="5885">
                  <c:v>44072</c:v>
                </c:pt>
                <c:pt idx="5886">
                  <c:v>44073</c:v>
                </c:pt>
                <c:pt idx="5887">
                  <c:v>44074</c:v>
                </c:pt>
                <c:pt idx="5888">
                  <c:v>44075</c:v>
                </c:pt>
                <c:pt idx="5889">
                  <c:v>44076</c:v>
                </c:pt>
                <c:pt idx="5890">
                  <c:v>44077</c:v>
                </c:pt>
                <c:pt idx="5891">
                  <c:v>44078</c:v>
                </c:pt>
                <c:pt idx="5892">
                  <c:v>44079</c:v>
                </c:pt>
                <c:pt idx="5893">
                  <c:v>44080</c:v>
                </c:pt>
                <c:pt idx="5894">
                  <c:v>44081</c:v>
                </c:pt>
                <c:pt idx="5895">
                  <c:v>44082</c:v>
                </c:pt>
                <c:pt idx="5896">
                  <c:v>44083</c:v>
                </c:pt>
                <c:pt idx="5897">
                  <c:v>44084</c:v>
                </c:pt>
                <c:pt idx="5898">
                  <c:v>44085</c:v>
                </c:pt>
                <c:pt idx="5899">
                  <c:v>44086</c:v>
                </c:pt>
                <c:pt idx="5900">
                  <c:v>44087</c:v>
                </c:pt>
                <c:pt idx="5901">
                  <c:v>44088</c:v>
                </c:pt>
                <c:pt idx="5902">
                  <c:v>44089</c:v>
                </c:pt>
                <c:pt idx="5903">
                  <c:v>44090</c:v>
                </c:pt>
                <c:pt idx="5904">
                  <c:v>44091</c:v>
                </c:pt>
                <c:pt idx="5905">
                  <c:v>44092</c:v>
                </c:pt>
                <c:pt idx="5906">
                  <c:v>44093</c:v>
                </c:pt>
                <c:pt idx="5907">
                  <c:v>44094</c:v>
                </c:pt>
                <c:pt idx="5908">
                  <c:v>44095</c:v>
                </c:pt>
                <c:pt idx="5909">
                  <c:v>44096</c:v>
                </c:pt>
                <c:pt idx="5910">
                  <c:v>44097</c:v>
                </c:pt>
                <c:pt idx="5911">
                  <c:v>44098</c:v>
                </c:pt>
                <c:pt idx="5912">
                  <c:v>44099</c:v>
                </c:pt>
                <c:pt idx="5913">
                  <c:v>44100</c:v>
                </c:pt>
                <c:pt idx="5914">
                  <c:v>44101</c:v>
                </c:pt>
                <c:pt idx="5915">
                  <c:v>44102</c:v>
                </c:pt>
                <c:pt idx="5916">
                  <c:v>44103</c:v>
                </c:pt>
                <c:pt idx="5917">
                  <c:v>44104</c:v>
                </c:pt>
                <c:pt idx="5918">
                  <c:v>44105</c:v>
                </c:pt>
                <c:pt idx="5919">
                  <c:v>44106</c:v>
                </c:pt>
                <c:pt idx="5920">
                  <c:v>44107</c:v>
                </c:pt>
                <c:pt idx="5921">
                  <c:v>44108</c:v>
                </c:pt>
                <c:pt idx="5922">
                  <c:v>44109</c:v>
                </c:pt>
                <c:pt idx="5923">
                  <c:v>44110</c:v>
                </c:pt>
                <c:pt idx="5924">
                  <c:v>44111</c:v>
                </c:pt>
                <c:pt idx="5925">
                  <c:v>44112</c:v>
                </c:pt>
                <c:pt idx="5926">
                  <c:v>44113</c:v>
                </c:pt>
                <c:pt idx="5927">
                  <c:v>44114</c:v>
                </c:pt>
                <c:pt idx="5928">
                  <c:v>44115</c:v>
                </c:pt>
                <c:pt idx="5929">
                  <c:v>44116</c:v>
                </c:pt>
                <c:pt idx="5930">
                  <c:v>44117</c:v>
                </c:pt>
                <c:pt idx="5931">
                  <c:v>44118</c:v>
                </c:pt>
                <c:pt idx="5932">
                  <c:v>44119</c:v>
                </c:pt>
                <c:pt idx="5933">
                  <c:v>44120</c:v>
                </c:pt>
                <c:pt idx="5934">
                  <c:v>44121</c:v>
                </c:pt>
                <c:pt idx="5935">
                  <c:v>44122</c:v>
                </c:pt>
                <c:pt idx="5936">
                  <c:v>44123</c:v>
                </c:pt>
                <c:pt idx="5937">
                  <c:v>44124</c:v>
                </c:pt>
                <c:pt idx="5938">
                  <c:v>44125</c:v>
                </c:pt>
                <c:pt idx="5939">
                  <c:v>44126</c:v>
                </c:pt>
                <c:pt idx="5940">
                  <c:v>44127</c:v>
                </c:pt>
                <c:pt idx="5941">
                  <c:v>44128</c:v>
                </c:pt>
                <c:pt idx="5942">
                  <c:v>44129</c:v>
                </c:pt>
                <c:pt idx="5943">
                  <c:v>44130</c:v>
                </c:pt>
                <c:pt idx="5944">
                  <c:v>44131</c:v>
                </c:pt>
                <c:pt idx="5945">
                  <c:v>44132</c:v>
                </c:pt>
                <c:pt idx="5946">
                  <c:v>44133</c:v>
                </c:pt>
                <c:pt idx="5947">
                  <c:v>44134</c:v>
                </c:pt>
                <c:pt idx="5948">
                  <c:v>44135</c:v>
                </c:pt>
                <c:pt idx="5949">
                  <c:v>44136</c:v>
                </c:pt>
                <c:pt idx="5950">
                  <c:v>44137</c:v>
                </c:pt>
                <c:pt idx="5951">
                  <c:v>44138</c:v>
                </c:pt>
                <c:pt idx="5952">
                  <c:v>44139</c:v>
                </c:pt>
                <c:pt idx="5953">
                  <c:v>44140</c:v>
                </c:pt>
                <c:pt idx="5954">
                  <c:v>44141</c:v>
                </c:pt>
                <c:pt idx="5955">
                  <c:v>44142</c:v>
                </c:pt>
                <c:pt idx="5956">
                  <c:v>44143</c:v>
                </c:pt>
                <c:pt idx="5957">
                  <c:v>44144</c:v>
                </c:pt>
                <c:pt idx="5958">
                  <c:v>44145</c:v>
                </c:pt>
                <c:pt idx="5959">
                  <c:v>44146</c:v>
                </c:pt>
                <c:pt idx="5960">
                  <c:v>44147</c:v>
                </c:pt>
                <c:pt idx="5961">
                  <c:v>44148</c:v>
                </c:pt>
                <c:pt idx="5962">
                  <c:v>44149</c:v>
                </c:pt>
                <c:pt idx="5963">
                  <c:v>44150</c:v>
                </c:pt>
                <c:pt idx="5964">
                  <c:v>44151</c:v>
                </c:pt>
                <c:pt idx="5965">
                  <c:v>44152</c:v>
                </c:pt>
                <c:pt idx="5966">
                  <c:v>44153</c:v>
                </c:pt>
                <c:pt idx="5967">
                  <c:v>44154</c:v>
                </c:pt>
                <c:pt idx="5968">
                  <c:v>44155</c:v>
                </c:pt>
                <c:pt idx="5969">
                  <c:v>44156</c:v>
                </c:pt>
                <c:pt idx="5970">
                  <c:v>44157</c:v>
                </c:pt>
                <c:pt idx="5971">
                  <c:v>44158</c:v>
                </c:pt>
                <c:pt idx="5972">
                  <c:v>44159</c:v>
                </c:pt>
                <c:pt idx="5973">
                  <c:v>44160</c:v>
                </c:pt>
                <c:pt idx="5974">
                  <c:v>44161</c:v>
                </c:pt>
                <c:pt idx="5975">
                  <c:v>44162</c:v>
                </c:pt>
                <c:pt idx="5976">
                  <c:v>44163</c:v>
                </c:pt>
                <c:pt idx="5977">
                  <c:v>44164</c:v>
                </c:pt>
                <c:pt idx="5978">
                  <c:v>44165</c:v>
                </c:pt>
                <c:pt idx="5979">
                  <c:v>44166</c:v>
                </c:pt>
                <c:pt idx="5980">
                  <c:v>44167</c:v>
                </c:pt>
                <c:pt idx="5981">
                  <c:v>44168</c:v>
                </c:pt>
                <c:pt idx="5982">
                  <c:v>44169</c:v>
                </c:pt>
                <c:pt idx="5983">
                  <c:v>44170</c:v>
                </c:pt>
                <c:pt idx="5984">
                  <c:v>44171</c:v>
                </c:pt>
                <c:pt idx="5985">
                  <c:v>44172</c:v>
                </c:pt>
                <c:pt idx="5986">
                  <c:v>44173</c:v>
                </c:pt>
                <c:pt idx="5987">
                  <c:v>44174</c:v>
                </c:pt>
                <c:pt idx="5988">
                  <c:v>44175</c:v>
                </c:pt>
                <c:pt idx="5989">
                  <c:v>44176</c:v>
                </c:pt>
                <c:pt idx="5990">
                  <c:v>44177</c:v>
                </c:pt>
                <c:pt idx="5991">
                  <c:v>44178</c:v>
                </c:pt>
                <c:pt idx="5992">
                  <c:v>44179</c:v>
                </c:pt>
                <c:pt idx="5993">
                  <c:v>44180</c:v>
                </c:pt>
                <c:pt idx="5994">
                  <c:v>44181</c:v>
                </c:pt>
                <c:pt idx="5995">
                  <c:v>44182</c:v>
                </c:pt>
                <c:pt idx="5996">
                  <c:v>44183</c:v>
                </c:pt>
                <c:pt idx="5997">
                  <c:v>44184</c:v>
                </c:pt>
                <c:pt idx="5998">
                  <c:v>44185</c:v>
                </c:pt>
                <c:pt idx="5999">
                  <c:v>44186</c:v>
                </c:pt>
                <c:pt idx="6000">
                  <c:v>44187</c:v>
                </c:pt>
                <c:pt idx="6001">
                  <c:v>44188</c:v>
                </c:pt>
                <c:pt idx="6002">
                  <c:v>44189</c:v>
                </c:pt>
                <c:pt idx="6003">
                  <c:v>44190</c:v>
                </c:pt>
                <c:pt idx="6004">
                  <c:v>44191</c:v>
                </c:pt>
                <c:pt idx="6005">
                  <c:v>44192</c:v>
                </c:pt>
                <c:pt idx="6006">
                  <c:v>44193</c:v>
                </c:pt>
                <c:pt idx="6007">
                  <c:v>44194</c:v>
                </c:pt>
                <c:pt idx="6008">
                  <c:v>44195</c:v>
                </c:pt>
                <c:pt idx="6009">
                  <c:v>44196</c:v>
                </c:pt>
                <c:pt idx="6010">
                  <c:v>44197</c:v>
                </c:pt>
                <c:pt idx="6011">
                  <c:v>44198</c:v>
                </c:pt>
                <c:pt idx="6012">
                  <c:v>44199</c:v>
                </c:pt>
                <c:pt idx="6013">
                  <c:v>44200</c:v>
                </c:pt>
                <c:pt idx="6014">
                  <c:v>44201</c:v>
                </c:pt>
                <c:pt idx="6015">
                  <c:v>44202</c:v>
                </c:pt>
                <c:pt idx="6016">
                  <c:v>44203</c:v>
                </c:pt>
                <c:pt idx="6017">
                  <c:v>44204</c:v>
                </c:pt>
                <c:pt idx="6018">
                  <c:v>44205</c:v>
                </c:pt>
                <c:pt idx="6019">
                  <c:v>44206</c:v>
                </c:pt>
                <c:pt idx="6020">
                  <c:v>44207</c:v>
                </c:pt>
                <c:pt idx="6021">
                  <c:v>44208</c:v>
                </c:pt>
                <c:pt idx="6022">
                  <c:v>44209</c:v>
                </c:pt>
                <c:pt idx="6023">
                  <c:v>44210</c:v>
                </c:pt>
                <c:pt idx="6024">
                  <c:v>44211</c:v>
                </c:pt>
                <c:pt idx="6025">
                  <c:v>44212</c:v>
                </c:pt>
                <c:pt idx="6026">
                  <c:v>44213</c:v>
                </c:pt>
                <c:pt idx="6027">
                  <c:v>44214</c:v>
                </c:pt>
                <c:pt idx="6028">
                  <c:v>44215</c:v>
                </c:pt>
                <c:pt idx="6029">
                  <c:v>44216</c:v>
                </c:pt>
                <c:pt idx="6030">
                  <c:v>44217</c:v>
                </c:pt>
                <c:pt idx="6031">
                  <c:v>44218</c:v>
                </c:pt>
                <c:pt idx="6032">
                  <c:v>44219</c:v>
                </c:pt>
                <c:pt idx="6033">
                  <c:v>44220</c:v>
                </c:pt>
                <c:pt idx="6034">
                  <c:v>44221</c:v>
                </c:pt>
                <c:pt idx="6035">
                  <c:v>44222</c:v>
                </c:pt>
                <c:pt idx="6036">
                  <c:v>44223</c:v>
                </c:pt>
                <c:pt idx="6037">
                  <c:v>44224</c:v>
                </c:pt>
                <c:pt idx="6038">
                  <c:v>44225</c:v>
                </c:pt>
                <c:pt idx="6039">
                  <c:v>44226</c:v>
                </c:pt>
                <c:pt idx="6040">
                  <c:v>44227</c:v>
                </c:pt>
                <c:pt idx="6041">
                  <c:v>44228</c:v>
                </c:pt>
                <c:pt idx="6042">
                  <c:v>44229</c:v>
                </c:pt>
                <c:pt idx="6043">
                  <c:v>44230</c:v>
                </c:pt>
                <c:pt idx="6044">
                  <c:v>44231</c:v>
                </c:pt>
                <c:pt idx="6045">
                  <c:v>44232</c:v>
                </c:pt>
                <c:pt idx="6046">
                  <c:v>44233</c:v>
                </c:pt>
                <c:pt idx="6047">
                  <c:v>44234</c:v>
                </c:pt>
                <c:pt idx="6048">
                  <c:v>44235</c:v>
                </c:pt>
                <c:pt idx="6049">
                  <c:v>44236</c:v>
                </c:pt>
                <c:pt idx="6050">
                  <c:v>44237</c:v>
                </c:pt>
                <c:pt idx="6051">
                  <c:v>44238</c:v>
                </c:pt>
                <c:pt idx="6052">
                  <c:v>44239</c:v>
                </c:pt>
                <c:pt idx="6053">
                  <c:v>44240</c:v>
                </c:pt>
                <c:pt idx="6054">
                  <c:v>44241</c:v>
                </c:pt>
                <c:pt idx="6055">
                  <c:v>44242</c:v>
                </c:pt>
                <c:pt idx="6056">
                  <c:v>44243</c:v>
                </c:pt>
                <c:pt idx="6057">
                  <c:v>44244</c:v>
                </c:pt>
                <c:pt idx="6058">
                  <c:v>44245</c:v>
                </c:pt>
                <c:pt idx="6059">
                  <c:v>44246</c:v>
                </c:pt>
                <c:pt idx="6060">
                  <c:v>44247</c:v>
                </c:pt>
                <c:pt idx="6061">
                  <c:v>44248</c:v>
                </c:pt>
                <c:pt idx="6062">
                  <c:v>44249</c:v>
                </c:pt>
                <c:pt idx="6063">
                  <c:v>44250</c:v>
                </c:pt>
                <c:pt idx="6064">
                  <c:v>44251</c:v>
                </c:pt>
                <c:pt idx="6065">
                  <c:v>44252</c:v>
                </c:pt>
                <c:pt idx="6066">
                  <c:v>44253</c:v>
                </c:pt>
                <c:pt idx="6067">
                  <c:v>44254</c:v>
                </c:pt>
                <c:pt idx="6068">
                  <c:v>44255</c:v>
                </c:pt>
                <c:pt idx="6069">
                  <c:v>44256</c:v>
                </c:pt>
                <c:pt idx="6070">
                  <c:v>44257</c:v>
                </c:pt>
                <c:pt idx="6071">
                  <c:v>44258</c:v>
                </c:pt>
                <c:pt idx="6072">
                  <c:v>44259</c:v>
                </c:pt>
                <c:pt idx="6073">
                  <c:v>44260</c:v>
                </c:pt>
                <c:pt idx="6074">
                  <c:v>44261</c:v>
                </c:pt>
                <c:pt idx="6075">
                  <c:v>44262</c:v>
                </c:pt>
                <c:pt idx="6076">
                  <c:v>44263</c:v>
                </c:pt>
                <c:pt idx="6077">
                  <c:v>44264</c:v>
                </c:pt>
                <c:pt idx="6078">
                  <c:v>44265</c:v>
                </c:pt>
                <c:pt idx="6079">
                  <c:v>44266</c:v>
                </c:pt>
                <c:pt idx="6080">
                  <c:v>44267</c:v>
                </c:pt>
                <c:pt idx="6081">
                  <c:v>44268</c:v>
                </c:pt>
                <c:pt idx="6082">
                  <c:v>44269</c:v>
                </c:pt>
                <c:pt idx="6083">
                  <c:v>44270</c:v>
                </c:pt>
                <c:pt idx="6084">
                  <c:v>44271</c:v>
                </c:pt>
                <c:pt idx="6085">
                  <c:v>44272</c:v>
                </c:pt>
                <c:pt idx="6086">
                  <c:v>44273</c:v>
                </c:pt>
                <c:pt idx="6087">
                  <c:v>44274</c:v>
                </c:pt>
                <c:pt idx="6088">
                  <c:v>44275</c:v>
                </c:pt>
                <c:pt idx="6089">
                  <c:v>44276</c:v>
                </c:pt>
                <c:pt idx="6090">
                  <c:v>44277</c:v>
                </c:pt>
                <c:pt idx="6091">
                  <c:v>44278</c:v>
                </c:pt>
                <c:pt idx="6092">
                  <c:v>44279</c:v>
                </c:pt>
                <c:pt idx="6093">
                  <c:v>44280</c:v>
                </c:pt>
                <c:pt idx="6094">
                  <c:v>44281</c:v>
                </c:pt>
                <c:pt idx="6095">
                  <c:v>44282</c:v>
                </c:pt>
                <c:pt idx="6096">
                  <c:v>44283</c:v>
                </c:pt>
                <c:pt idx="6097">
                  <c:v>44284</c:v>
                </c:pt>
                <c:pt idx="6098">
                  <c:v>44285</c:v>
                </c:pt>
                <c:pt idx="6099">
                  <c:v>44286</c:v>
                </c:pt>
                <c:pt idx="6100">
                  <c:v>44287</c:v>
                </c:pt>
                <c:pt idx="6101">
                  <c:v>44288</c:v>
                </c:pt>
                <c:pt idx="6102">
                  <c:v>44289</c:v>
                </c:pt>
                <c:pt idx="6103">
                  <c:v>44290</c:v>
                </c:pt>
                <c:pt idx="6104">
                  <c:v>44291</c:v>
                </c:pt>
                <c:pt idx="6105">
                  <c:v>44292</c:v>
                </c:pt>
                <c:pt idx="6106">
                  <c:v>44293</c:v>
                </c:pt>
                <c:pt idx="6107">
                  <c:v>44294</c:v>
                </c:pt>
                <c:pt idx="6108">
                  <c:v>44295</c:v>
                </c:pt>
                <c:pt idx="6109">
                  <c:v>44296</c:v>
                </c:pt>
                <c:pt idx="6110">
                  <c:v>44297</c:v>
                </c:pt>
                <c:pt idx="6111">
                  <c:v>44298</c:v>
                </c:pt>
                <c:pt idx="6112">
                  <c:v>44299</c:v>
                </c:pt>
                <c:pt idx="6113">
                  <c:v>44300</c:v>
                </c:pt>
                <c:pt idx="6114">
                  <c:v>44301</c:v>
                </c:pt>
                <c:pt idx="6115">
                  <c:v>44302</c:v>
                </c:pt>
                <c:pt idx="6116">
                  <c:v>44303</c:v>
                </c:pt>
                <c:pt idx="6117">
                  <c:v>44304</c:v>
                </c:pt>
                <c:pt idx="6118">
                  <c:v>44305</c:v>
                </c:pt>
                <c:pt idx="6119">
                  <c:v>44306</c:v>
                </c:pt>
                <c:pt idx="6120">
                  <c:v>44307</c:v>
                </c:pt>
                <c:pt idx="6121">
                  <c:v>44308</c:v>
                </c:pt>
                <c:pt idx="6122">
                  <c:v>44309</c:v>
                </c:pt>
                <c:pt idx="6123">
                  <c:v>44310</c:v>
                </c:pt>
                <c:pt idx="6124">
                  <c:v>44311</c:v>
                </c:pt>
                <c:pt idx="6125">
                  <c:v>44312</c:v>
                </c:pt>
                <c:pt idx="6126">
                  <c:v>44313</c:v>
                </c:pt>
                <c:pt idx="6127">
                  <c:v>44314</c:v>
                </c:pt>
                <c:pt idx="6128">
                  <c:v>44315</c:v>
                </c:pt>
                <c:pt idx="6129">
                  <c:v>44316</c:v>
                </c:pt>
                <c:pt idx="6130">
                  <c:v>44317</c:v>
                </c:pt>
                <c:pt idx="6131">
                  <c:v>44318</c:v>
                </c:pt>
                <c:pt idx="6132">
                  <c:v>44319</c:v>
                </c:pt>
                <c:pt idx="6133">
                  <c:v>44320</c:v>
                </c:pt>
                <c:pt idx="6134">
                  <c:v>44321</c:v>
                </c:pt>
                <c:pt idx="6135">
                  <c:v>44322</c:v>
                </c:pt>
                <c:pt idx="6136">
                  <c:v>44323</c:v>
                </c:pt>
                <c:pt idx="6137">
                  <c:v>44324</c:v>
                </c:pt>
                <c:pt idx="6138">
                  <c:v>44325</c:v>
                </c:pt>
                <c:pt idx="6139">
                  <c:v>44326</c:v>
                </c:pt>
                <c:pt idx="6140">
                  <c:v>44327</c:v>
                </c:pt>
                <c:pt idx="6141">
                  <c:v>44328</c:v>
                </c:pt>
                <c:pt idx="6142">
                  <c:v>44329</c:v>
                </c:pt>
                <c:pt idx="6143">
                  <c:v>44330</c:v>
                </c:pt>
                <c:pt idx="6144">
                  <c:v>44331</c:v>
                </c:pt>
                <c:pt idx="6145">
                  <c:v>44332</c:v>
                </c:pt>
                <c:pt idx="6146">
                  <c:v>44333</c:v>
                </c:pt>
                <c:pt idx="6147">
                  <c:v>44334</c:v>
                </c:pt>
                <c:pt idx="6148">
                  <c:v>44335</c:v>
                </c:pt>
                <c:pt idx="6149">
                  <c:v>44336</c:v>
                </c:pt>
                <c:pt idx="6150">
                  <c:v>44337</c:v>
                </c:pt>
                <c:pt idx="6151">
                  <c:v>44338</c:v>
                </c:pt>
                <c:pt idx="6152">
                  <c:v>44339</c:v>
                </c:pt>
                <c:pt idx="6153">
                  <c:v>44340</c:v>
                </c:pt>
                <c:pt idx="6154">
                  <c:v>44341</c:v>
                </c:pt>
                <c:pt idx="6155">
                  <c:v>44342</c:v>
                </c:pt>
                <c:pt idx="6156">
                  <c:v>44343</c:v>
                </c:pt>
                <c:pt idx="6157">
                  <c:v>44344</c:v>
                </c:pt>
                <c:pt idx="6158">
                  <c:v>44345</c:v>
                </c:pt>
                <c:pt idx="6159">
                  <c:v>44346</c:v>
                </c:pt>
                <c:pt idx="6160">
                  <c:v>44347</c:v>
                </c:pt>
                <c:pt idx="6161">
                  <c:v>44348</c:v>
                </c:pt>
                <c:pt idx="6162">
                  <c:v>44349</c:v>
                </c:pt>
                <c:pt idx="6163">
                  <c:v>44350</c:v>
                </c:pt>
                <c:pt idx="6164">
                  <c:v>44351</c:v>
                </c:pt>
                <c:pt idx="6165">
                  <c:v>44352</c:v>
                </c:pt>
                <c:pt idx="6166">
                  <c:v>44353</c:v>
                </c:pt>
                <c:pt idx="6167">
                  <c:v>44354</c:v>
                </c:pt>
                <c:pt idx="6168">
                  <c:v>44355</c:v>
                </c:pt>
                <c:pt idx="6169">
                  <c:v>44356</c:v>
                </c:pt>
                <c:pt idx="6170">
                  <c:v>44357</c:v>
                </c:pt>
                <c:pt idx="6171">
                  <c:v>44358</c:v>
                </c:pt>
                <c:pt idx="6172">
                  <c:v>44359</c:v>
                </c:pt>
                <c:pt idx="6173">
                  <c:v>44360</c:v>
                </c:pt>
                <c:pt idx="6174">
                  <c:v>44361</c:v>
                </c:pt>
                <c:pt idx="6175">
                  <c:v>44362</c:v>
                </c:pt>
                <c:pt idx="6176">
                  <c:v>44363</c:v>
                </c:pt>
                <c:pt idx="6177">
                  <c:v>44364</c:v>
                </c:pt>
                <c:pt idx="6178">
                  <c:v>44365</c:v>
                </c:pt>
                <c:pt idx="6179">
                  <c:v>44366</c:v>
                </c:pt>
                <c:pt idx="6180">
                  <c:v>44367</c:v>
                </c:pt>
                <c:pt idx="6181">
                  <c:v>44368</c:v>
                </c:pt>
                <c:pt idx="6182">
                  <c:v>44369</c:v>
                </c:pt>
                <c:pt idx="6183">
                  <c:v>44370</c:v>
                </c:pt>
                <c:pt idx="6184">
                  <c:v>44371</c:v>
                </c:pt>
                <c:pt idx="6185">
                  <c:v>44372</c:v>
                </c:pt>
                <c:pt idx="6186">
                  <c:v>44373</c:v>
                </c:pt>
                <c:pt idx="6187">
                  <c:v>44374</c:v>
                </c:pt>
                <c:pt idx="6188">
                  <c:v>44375</c:v>
                </c:pt>
                <c:pt idx="6189">
                  <c:v>44376</c:v>
                </c:pt>
                <c:pt idx="6190">
                  <c:v>44377</c:v>
                </c:pt>
                <c:pt idx="6191">
                  <c:v>44378</c:v>
                </c:pt>
                <c:pt idx="6192">
                  <c:v>44379</c:v>
                </c:pt>
                <c:pt idx="6193">
                  <c:v>44380</c:v>
                </c:pt>
                <c:pt idx="6194">
                  <c:v>44381</c:v>
                </c:pt>
                <c:pt idx="6195">
                  <c:v>44382</c:v>
                </c:pt>
                <c:pt idx="6196">
                  <c:v>44383</c:v>
                </c:pt>
                <c:pt idx="6197">
                  <c:v>44384</c:v>
                </c:pt>
                <c:pt idx="6198">
                  <c:v>44385</c:v>
                </c:pt>
                <c:pt idx="6199">
                  <c:v>44386</c:v>
                </c:pt>
                <c:pt idx="6200">
                  <c:v>44387</c:v>
                </c:pt>
                <c:pt idx="6201">
                  <c:v>44388</c:v>
                </c:pt>
                <c:pt idx="6202">
                  <c:v>44389</c:v>
                </c:pt>
                <c:pt idx="6203">
                  <c:v>44390</c:v>
                </c:pt>
                <c:pt idx="6204">
                  <c:v>44391</c:v>
                </c:pt>
                <c:pt idx="6205">
                  <c:v>44392</c:v>
                </c:pt>
                <c:pt idx="6206">
                  <c:v>44393</c:v>
                </c:pt>
                <c:pt idx="6207">
                  <c:v>44394</c:v>
                </c:pt>
                <c:pt idx="6208">
                  <c:v>44395</c:v>
                </c:pt>
                <c:pt idx="6209">
                  <c:v>44396</c:v>
                </c:pt>
                <c:pt idx="6210">
                  <c:v>44397</c:v>
                </c:pt>
                <c:pt idx="6211">
                  <c:v>44398</c:v>
                </c:pt>
                <c:pt idx="6212">
                  <c:v>44399</c:v>
                </c:pt>
                <c:pt idx="6213">
                  <c:v>44400</c:v>
                </c:pt>
                <c:pt idx="6214">
                  <c:v>44401</c:v>
                </c:pt>
                <c:pt idx="6215">
                  <c:v>44402</c:v>
                </c:pt>
                <c:pt idx="6216">
                  <c:v>44403</c:v>
                </c:pt>
                <c:pt idx="6217">
                  <c:v>44404</c:v>
                </c:pt>
                <c:pt idx="6218">
                  <c:v>44405</c:v>
                </c:pt>
                <c:pt idx="6219">
                  <c:v>44406</c:v>
                </c:pt>
                <c:pt idx="6220">
                  <c:v>44407</c:v>
                </c:pt>
                <c:pt idx="6221">
                  <c:v>44408</c:v>
                </c:pt>
                <c:pt idx="6222">
                  <c:v>44409</c:v>
                </c:pt>
                <c:pt idx="6223">
                  <c:v>44410</c:v>
                </c:pt>
                <c:pt idx="6224">
                  <c:v>44411</c:v>
                </c:pt>
                <c:pt idx="6225">
                  <c:v>44412</c:v>
                </c:pt>
                <c:pt idx="6226">
                  <c:v>44413</c:v>
                </c:pt>
                <c:pt idx="6227">
                  <c:v>44414</c:v>
                </c:pt>
                <c:pt idx="6228">
                  <c:v>44415</c:v>
                </c:pt>
                <c:pt idx="6229">
                  <c:v>44416</c:v>
                </c:pt>
                <c:pt idx="6230">
                  <c:v>44417</c:v>
                </c:pt>
                <c:pt idx="6231">
                  <c:v>44418</c:v>
                </c:pt>
                <c:pt idx="6232">
                  <c:v>44419</c:v>
                </c:pt>
                <c:pt idx="6233">
                  <c:v>44420</c:v>
                </c:pt>
                <c:pt idx="6234">
                  <c:v>44421</c:v>
                </c:pt>
                <c:pt idx="6235">
                  <c:v>44422</c:v>
                </c:pt>
                <c:pt idx="6236">
                  <c:v>44423</c:v>
                </c:pt>
                <c:pt idx="6237">
                  <c:v>44424</c:v>
                </c:pt>
                <c:pt idx="6238">
                  <c:v>44425</c:v>
                </c:pt>
                <c:pt idx="6239">
                  <c:v>44426</c:v>
                </c:pt>
                <c:pt idx="6240">
                  <c:v>44427</c:v>
                </c:pt>
                <c:pt idx="6241">
                  <c:v>44428</c:v>
                </c:pt>
                <c:pt idx="6242">
                  <c:v>44429</c:v>
                </c:pt>
                <c:pt idx="6243">
                  <c:v>44430</c:v>
                </c:pt>
                <c:pt idx="6244">
                  <c:v>44431</c:v>
                </c:pt>
                <c:pt idx="6245">
                  <c:v>44432</c:v>
                </c:pt>
                <c:pt idx="6246">
                  <c:v>44433</c:v>
                </c:pt>
                <c:pt idx="6247">
                  <c:v>44434</c:v>
                </c:pt>
                <c:pt idx="6248">
                  <c:v>44435</c:v>
                </c:pt>
                <c:pt idx="6249">
                  <c:v>44436</c:v>
                </c:pt>
                <c:pt idx="6250">
                  <c:v>44437</c:v>
                </c:pt>
                <c:pt idx="6251">
                  <c:v>44438</c:v>
                </c:pt>
                <c:pt idx="6252">
                  <c:v>44439</c:v>
                </c:pt>
                <c:pt idx="6253">
                  <c:v>44440</c:v>
                </c:pt>
                <c:pt idx="6254">
                  <c:v>44441</c:v>
                </c:pt>
                <c:pt idx="6255">
                  <c:v>44442</c:v>
                </c:pt>
                <c:pt idx="6256">
                  <c:v>44443</c:v>
                </c:pt>
                <c:pt idx="6257">
                  <c:v>44444</c:v>
                </c:pt>
                <c:pt idx="6258">
                  <c:v>44445</c:v>
                </c:pt>
                <c:pt idx="6259">
                  <c:v>44446</c:v>
                </c:pt>
                <c:pt idx="6260">
                  <c:v>44447</c:v>
                </c:pt>
                <c:pt idx="6261">
                  <c:v>44448</c:v>
                </c:pt>
                <c:pt idx="6262">
                  <c:v>44449</c:v>
                </c:pt>
                <c:pt idx="6263">
                  <c:v>44450</c:v>
                </c:pt>
                <c:pt idx="6264">
                  <c:v>44451</c:v>
                </c:pt>
                <c:pt idx="6265">
                  <c:v>44452</c:v>
                </c:pt>
                <c:pt idx="6266">
                  <c:v>44453</c:v>
                </c:pt>
                <c:pt idx="6267">
                  <c:v>44454</c:v>
                </c:pt>
                <c:pt idx="6268">
                  <c:v>44455</c:v>
                </c:pt>
                <c:pt idx="6269">
                  <c:v>44456</c:v>
                </c:pt>
                <c:pt idx="6270">
                  <c:v>44457</c:v>
                </c:pt>
                <c:pt idx="6271">
                  <c:v>44458</c:v>
                </c:pt>
                <c:pt idx="6272">
                  <c:v>44459</c:v>
                </c:pt>
                <c:pt idx="6273">
                  <c:v>44460</c:v>
                </c:pt>
                <c:pt idx="6274">
                  <c:v>44461</c:v>
                </c:pt>
                <c:pt idx="6275">
                  <c:v>44462</c:v>
                </c:pt>
                <c:pt idx="6276">
                  <c:v>44463</c:v>
                </c:pt>
                <c:pt idx="6277">
                  <c:v>44464</c:v>
                </c:pt>
                <c:pt idx="6278">
                  <c:v>44465</c:v>
                </c:pt>
                <c:pt idx="6279">
                  <c:v>44466</c:v>
                </c:pt>
                <c:pt idx="6280">
                  <c:v>44467</c:v>
                </c:pt>
                <c:pt idx="6281">
                  <c:v>44468</c:v>
                </c:pt>
                <c:pt idx="6282">
                  <c:v>44469</c:v>
                </c:pt>
                <c:pt idx="6283">
                  <c:v>44470</c:v>
                </c:pt>
                <c:pt idx="6284">
                  <c:v>44471</c:v>
                </c:pt>
                <c:pt idx="6285">
                  <c:v>44472</c:v>
                </c:pt>
                <c:pt idx="6286">
                  <c:v>44473</c:v>
                </c:pt>
                <c:pt idx="6287">
                  <c:v>44474</c:v>
                </c:pt>
                <c:pt idx="6288">
                  <c:v>44475</c:v>
                </c:pt>
                <c:pt idx="6289">
                  <c:v>44476</c:v>
                </c:pt>
                <c:pt idx="6290">
                  <c:v>44477</c:v>
                </c:pt>
                <c:pt idx="6291">
                  <c:v>44478</c:v>
                </c:pt>
                <c:pt idx="6292">
                  <c:v>44479</c:v>
                </c:pt>
                <c:pt idx="6293">
                  <c:v>44480</c:v>
                </c:pt>
                <c:pt idx="6294">
                  <c:v>44481</c:v>
                </c:pt>
                <c:pt idx="6295">
                  <c:v>44482</c:v>
                </c:pt>
                <c:pt idx="6296">
                  <c:v>44483</c:v>
                </c:pt>
                <c:pt idx="6297">
                  <c:v>44484</c:v>
                </c:pt>
                <c:pt idx="6298">
                  <c:v>44485</c:v>
                </c:pt>
                <c:pt idx="6299">
                  <c:v>44486</c:v>
                </c:pt>
                <c:pt idx="6300">
                  <c:v>44487</c:v>
                </c:pt>
                <c:pt idx="6301">
                  <c:v>44488</c:v>
                </c:pt>
                <c:pt idx="6302">
                  <c:v>44489</c:v>
                </c:pt>
                <c:pt idx="6303">
                  <c:v>44490</c:v>
                </c:pt>
                <c:pt idx="6304">
                  <c:v>44491</c:v>
                </c:pt>
                <c:pt idx="6305">
                  <c:v>44492</c:v>
                </c:pt>
                <c:pt idx="6306">
                  <c:v>44493</c:v>
                </c:pt>
                <c:pt idx="6307">
                  <c:v>44494</c:v>
                </c:pt>
                <c:pt idx="6308">
                  <c:v>44495</c:v>
                </c:pt>
                <c:pt idx="6309">
                  <c:v>44496</c:v>
                </c:pt>
                <c:pt idx="6310">
                  <c:v>44497</c:v>
                </c:pt>
                <c:pt idx="6311">
                  <c:v>44498</c:v>
                </c:pt>
                <c:pt idx="6312">
                  <c:v>44499</c:v>
                </c:pt>
                <c:pt idx="6313">
                  <c:v>44500</c:v>
                </c:pt>
                <c:pt idx="6314">
                  <c:v>44501</c:v>
                </c:pt>
                <c:pt idx="6315">
                  <c:v>44502</c:v>
                </c:pt>
                <c:pt idx="6316">
                  <c:v>44503</c:v>
                </c:pt>
                <c:pt idx="6317">
                  <c:v>44504</c:v>
                </c:pt>
                <c:pt idx="6318">
                  <c:v>44505</c:v>
                </c:pt>
                <c:pt idx="6319">
                  <c:v>44506</c:v>
                </c:pt>
                <c:pt idx="6320">
                  <c:v>44507</c:v>
                </c:pt>
                <c:pt idx="6321">
                  <c:v>44508</c:v>
                </c:pt>
                <c:pt idx="6322">
                  <c:v>44509</c:v>
                </c:pt>
                <c:pt idx="6323">
                  <c:v>44510</c:v>
                </c:pt>
                <c:pt idx="6324">
                  <c:v>44511</c:v>
                </c:pt>
                <c:pt idx="6325">
                  <c:v>44512</c:v>
                </c:pt>
                <c:pt idx="6326">
                  <c:v>44513</c:v>
                </c:pt>
                <c:pt idx="6327">
                  <c:v>44514</c:v>
                </c:pt>
                <c:pt idx="6328">
                  <c:v>44515</c:v>
                </c:pt>
                <c:pt idx="6329">
                  <c:v>44516</c:v>
                </c:pt>
                <c:pt idx="6330">
                  <c:v>44517</c:v>
                </c:pt>
                <c:pt idx="6331">
                  <c:v>44518</c:v>
                </c:pt>
                <c:pt idx="6332">
                  <c:v>44519</c:v>
                </c:pt>
                <c:pt idx="6333">
                  <c:v>44520</c:v>
                </c:pt>
                <c:pt idx="6334">
                  <c:v>44521</c:v>
                </c:pt>
                <c:pt idx="6335">
                  <c:v>44522</c:v>
                </c:pt>
                <c:pt idx="6336">
                  <c:v>44523</c:v>
                </c:pt>
                <c:pt idx="6337">
                  <c:v>44524</c:v>
                </c:pt>
                <c:pt idx="6338">
                  <c:v>44525</c:v>
                </c:pt>
                <c:pt idx="6339">
                  <c:v>44526</c:v>
                </c:pt>
                <c:pt idx="6340">
                  <c:v>44527</c:v>
                </c:pt>
                <c:pt idx="6341">
                  <c:v>44528</c:v>
                </c:pt>
                <c:pt idx="6342">
                  <c:v>44529</c:v>
                </c:pt>
                <c:pt idx="6343">
                  <c:v>44530</c:v>
                </c:pt>
                <c:pt idx="6344">
                  <c:v>44531</c:v>
                </c:pt>
                <c:pt idx="6345">
                  <c:v>44532</c:v>
                </c:pt>
                <c:pt idx="6346">
                  <c:v>44533</c:v>
                </c:pt>
                <c:pt idx="6347">
                  <c:v>44534</c:v>
                </c:pt>
                <c:pt idx="6348">
                  <c:v>44535</c:v>
                </c:pt>
                <c:pt idx="6349">
                  <c:v>44536</c:v>
                </c:pt>
                <c:pt idx="6350">
                  <c:v>44537</c:v>
                </c:pt>
                <c:pt idx="6351">
                  <c:v>44538</c:v>
                </c:pt>
                <c:pt idx="6352">
                  <c:v>44539</c:v>
                </c:pt>
                <c:pt idx="6353">
                  <c:v>44540</c:v>
                </c:pt>
                <c:pt idx="6354">
                  <c:v>44541</c:v>
                </c:pt>
                <c:pt idx="6355">
                  <c:v>44542</c:v>
                </c:pt>
                <c:pt idx="6356">
                  <c:v>44543</c:v>
                </c:pt>
                <c:pt idx="6357">
                  <c:v>44544</c:v>
                </c:pt>
                <c:pt idx="6358">
                  <c:v>44545</c:v>
                </c:pt>
                <c:pt idx="6359">
                  <c:v>44546</c:v>
                </c:pt>
                <c:pt idx="6360">
                  <c:v>44547</c:v>
                </c:pt>
                <c:pt idx="6361">
                  <c:v>44548</c:v>
                </c:pt>
                <c:pt idx="6362">
                  <c:v>44549</c:v>
                </c:pt>
                <c:pt idx="6363">
                  <c:v>44550</c:v>
                </c:pt>
                <c:pt idx="6364">
                  <c:v>44551</c:v>
                </c:pt>
                <c:pt idx="6365">
                  <c:v>44552</c:v>
                </c:pt>
                <c:pt idx="6366">
                  <c:v>44553</c:v>
                </c:pt>
                <c:pt idx="6367">
                  <c:v>44554</c:v>
                </c:pt>
                <c:pt idx="6368">
                  <c:v>44555</c:v>
                </c:pt>
                <c:pt idx="6369">
                  <c:v>44556</c:v>
                </c:pt>
                <c:pt idx="6370">
                  <c:v>44557</c:v>
                </c:pt>
                <c:pt idx="6371">
                  <c:v>44558</c:v>
                </c:pt>
                <c:pt idx="6372">
                  <c:v>44559</c:v>
                </c:pt>
                <c:pt idx="6373">
                  <c:v>44560</c:v>
                </c:pt>
                <c:pt idx="6374">
                  <c:v>44561</c:v>
                </c:pt>
                <c:pt idx="6375">
                  <c:v>44562</c:v>
                </c:pt>
                <c:pt idx="6376">
                  <c:v>44563</c:v>
                </c:pt>
                <c:pt idx="6377">
                  <c:v>44564</c:v>
                </c:pt>
                <c:pt idx="6378">
                  <c:v>44565</c:v>
                </c:pt>
                <c:pt idx="6379">
                  <c:v>44566</c:v>
                </c:pt>
                <c:pt idx="6380">
                  <c:v>44567</c:v>
                </c:pt>
                <c:pt idx="6381">
                  <c:v>44568</c:v>
                </c:pt>
                <c:pt idx="6382">
                  <c:v>44569</c:v>
                </c:pt>
                <c:pt idx="6383">
                  <c:v>44570</c:v>
                </c:pt>
                <c:pt idx="6384">
                  <c:v>44571</c:v>
                </c:pt>
                <c:pt idx="6385">
                  <c:v>44572</c:v>
                </c:pt>
                <c:pt idx="6386">
                  <c:v>44573</c:v>
                </c:pt>
                <c:pt idx="6387">
                  <c:v>44574</c:v>
                </c:pt>
                <c:pt idx="6388">
                  <c:v>44575</c:v>
                </c:pt>
                <c:pt idx="6389">
                  <c:v>44576</c:v>
                </c:pt>
                <c:pt idx="6390">
                  <c:v>44577</c:v>
                </c:pt>
                <c:pt idx="6391">
                  <c:v>44578</c:v>
                </c:pt>
                <c:pt idx="6392">
                  <c:v>44579</c:v>
                </c:pt>
                <c:pt idx="6393">
                  <c:v>44580</c:v>
                </c:pt>
                <c:pt idx="6394">
                  <c:v>44581</c:v>
                </c:pt>
                <c:pt idx="6395">
                  <c:v>44582</c:v>
                </c:pt>
                <c:pt idx="6396">
                  <c:v>44583</c:v>
                </c:pt>
                <c:pt idx="6397">
                  <c:v>44584</c:v>
                </c:pt>
                <c:pt idx="6398">
                  <c:v>44585</c:v>
                </c:pt>
                <c:pt idx="6399">
                  <c:v>44586</c:v>
                </c:pt>
                <c:pt idx="6400">
                  <c:v>44587</c:v>
                </c:pt>
                <c:pt idx="6401">
                  <c:v>44588</c:v>
                </c:pt>
                <c:pt idx="6402">
                  <c:v>44589</c:v>
                </c:pt>
                <c:pt idx="6403">
                  <c:v>44590</c:v>
                </c:pt>
                <c:pt idx="6404">
                  <c:v>44591</c:v>
                </c:pt>
                <c:pt idx="6405">
                  <c:v>44592</c:v>
                </c:pt>
                <c:pt idx="6406">
                  <c:v>44593</c:v>
                </c:pt>
                <c:pt idx="6407">
                  <c:v>44594</c:v>
                </c:pt>
                <c:pt idx="6408">
                  <c:v>44595</c:v>
                </c:pt>
                <c:pt idx="6409">
                  <c:v>44596</c:v>
                </c:pt>
                <c:pt idx="6410">
                  <c:v>44597</c:v>
                </c:pt>
                <c:pt idx="6411">
                  <c:v>44598</c:v>
                </c:pt>
                <c:pt idx="6412">
                  <c:v>44599</c:v>
                </c:pt>
                <c:pt idx="6413">
                  <c:v>44600</c:v>
                </c:pt>
                <c:pt idx="6414">
                  <c:v>44601</c:v>
                </c:pt>
                <c:pt idx="6415">
                  <c:v>44602</c:v>
                </c:pt>
                <c:pt idx="6416">
                  <c:v>44603</c:v>
                </c:pt>
                <c:pt idx="6417">
                  <c:v>44604</c:v>
                </c:pt>
                <c:pt idx="6418">
                  <c:v>44605</c:v>
                </c:pt>
                <c:pt idx="6419">
                  <c:v>44606</c:v>
                </c:pt>
                <c:pt idx="6420">
                  <c:v>44607</c:v>
                </c:pt>
                <c:pt idx="6421">
                  <c:v>44608</c:v>
                </c:pt>
                <c:pt idx="6422">
                  <c:v>44609</c:v>
                </c:pt>
                <c:pt idx="6423">
                  <c:v>44610</c:v>
                </c:pt>
                <c:pt idx="6424">
                  <c:v>44611</c:v>
                </c:pt>
                <c:pt idx="6425">
                  <c:v>44612</c:v>
                </c:pt>
                <c:pt idx="6426">
                  <c:v>44613</c:v>
                </c:pt>
                <c:pt idx="6427">
                  <c:v>44614</c:v>
                </c:pt>
                <c:pt idx="6428">
                  <c:v>44615</c:v>
                </c:pt>
                <c:pt idx="6429">
                  <c:v>44616</c:v>
                </c:pt>
                <c:pt idx="6430">
                  <c:v>44617</c:v>
                </c:pt>
                <c:pt idx="6431">
                  <c:v>44618</c:v>
                </c:pt>
                <c:pt idx="6432">
                  <c:v>44619</c:v>
                </c:pt>
                <c:pt idx="6433">
                  <c:v>44620</c:v>
                </c:pt>
                <c:pt idx="6434">
                  <c:v>44621</c:v>
                </c:pt>
                <c:pt idx="6435">
                  <c:v>44622</c:v>
                </c:pt>
                <c:pt idx="6436">
                  <c:v>44623</c:v>
                </c:pt>
                <c:pt idx="6437">
                  <c:v>44624</c:v>
                </c:pt>
                <c:pt idx="6438">
                  <c:v>44625</c:v>
                </c:pt>
                <c:pt idx="6439">
                  <c:v>44626</c:v>
                </c:pt>
                <c:pt idx="6440">
                  <c:v>44627</c:v>
                </c:pt>
                <c:pt idx="6441">
                  <c:v>44628</c:v>
                </c:pt>
                <c:pt idx="6442">
                  <c:v>44629</c:v>
                </c:pt>
                <c:pt idx="6443">
                  <c:v>44630</c:v>
                </c:pt>
                <c:pt idx="6444">
                  <c:v>44631</c:v>
                </c:pt>
                <c:pt idx="6445">
                  <c:v>44632</c:v>
                </c:pt>
                <c:pt idx="6446">
                  <c:v>44633</c:v>
                </c:pt>
                <c:pt idx="6447">
                  <c:v>44634</c:v>
                </c:pt>
                <c:pt idx="6448">
                  <c:v>44635</c:v>
                </c:pt>
                <c:pt idx="6449">
                  <c:v>44636</c:v>
                </c:pt>
                <c:pt idx="6450">
                  <c:v>44637</c:v>
                </c:pt>
                <c:pt idx="6451">
                  <c:v>44638</c:v>
                </c:pt>
                <c:pt idx="6452">
                  <c:v>44639</c:v>
                </c:pt>
                <c:pt idx="6453">
                  <c:v>44640</c:v>
                </c:pt>
                <c:pt idx="6454">
                  <c:v>44641</c:v>
                </c:pt>
                <c:pt idx="6455">
                  <c:v>44642</c:v>
                </c:pt>
                <c:pt idx="6456">
                  <c:v>44643</c:v>
                </c:pt>
                <c:pt idx="6457">
                  <c:v>44644</c:v>
                </c:pt>
                <c:pt idx="6458">
                  <c:v>44645</c:v>
                </c:pt>
                <c:pt idx="6459">
                  <c:v>44646</c:v>
                </c:pt>
                <c:pt idx="6460">
                  <c:v>44647</c:v>
                </c:pt>
                <c:pt idx="6461">
                  <c:v>44648</c:v>
                </c:pt>
                <c:pt idx="6462">
                  <c:v>44649</c:v>
                </c:pt>
                <c:pt idx="6463">
                  <c:v>44650</c:v>
                </c:pt>
                <c:pt idx="6464">
                  <c:v>44651</c:v>
                </c:pt>
                <c:pt idx="6465">
                  <c:v>44652</c:v>
                </c:pt>
                <c:pt idx="6466">
                  <c:v>44653</c:v>
                </c:pt>
                <c:pt idx="6467">
                  <c:v>44654</c:v>
                </c:pt>
                <c:pt idx="6468">
                  <c:v>44655</c:v>
                </c:pt>
                <c:pt idx="6469">
                  <c:v>44656</c:v>
                </c:pt>
                <c:pt idx="6470">
                  <c:v>44657</c:v>
                </c:pt>
                <c:pt idx="6471">
                  <c:v>44658</c:v>
                </c:pt>
                <c:pt idx="6472">
                  <c:v>44659</c:v>
                </c:pt>
                <c:pt idx="6473">
                  <c:v>44660</c:v>
                </c:pt>
                <c:pt idx="6474">
                  <c:v>44661</c:v>
                </c:pt>
              </c:numCache>
            </c:numRef>
          </c:xVal>
          <c:yVal>
            <c:numRef>
              <c:f>'AvgMeanElements Raw Data'!$O$4:$O$8000</c:f>
              <c:numCache>
                <c:formatCode>General</c:formatCode>
                <c:ptCount val="7997"/>
                <c:pt idx="0">
                  <c:v>13.683014771</c:v>
                </c:pt>
                <c:pt idx="1">
                  <c:v>13.683946037</c:v>
                </c:pt>
                <c:pt idx="2">
                  <c:v>13.684869193999999</c:v>
                </c:pt>
                <c:pt idx="3">
                  <c:v>13.685788280000001</c:v>
                </c:pt>
                <c:pt idx="4">
                  <c:v>13.686714565999999</c:v>
                </c:pt>
                <c:pt idx="5">
                  <c:v>13.687622106999999</c:v>
                </c:pt>
                <c:pt idx="6">
                  <c:v>13.688533797</c:v>
                </c:pt>
                <c:pt idx="7">
                  <c:v>13.689418792</c:v>
                </c:pt>
                <c:pt idx="8">
                  <c:v>13.690175214</c:v>
                </c:pt>
                <c:pt idx="9">
                  <c:v>13.690942978000001</c:v>
                </c:pt>
                <c:pt idx="10">
                  <c:v>13.691692076000001</c:v>
                </c:pt>
                <c:pt idx="11">
                  <c:v>13.692343069</c:v>
                </c:pt>
                <c:pt idx="12">
                  <c:v>13.693004631000001</c:v>
                </c:pt>
                <c:pt idx="13">
                  <c:v>13.693657047</c:v>
                </c:pt>
                <c:pt idx="14">
                  <c:v>13.694311964000001</c:v>
                </c:pt>
                <c:pt idx="15">
                  <c:v>13.694932453</c:v>
                </c:pt>
                <c:pt idx="16">
                  <c:v>13.695421889</c:v>
                </c:pt>
                <c:pt idx="17">
                  <c:v>13.695917597999999</c:v>
                </c:pt>
                <c:pt idx="18">
                  <c:v>13.696385438</c:v>
                </c:pt>
                <c:pt idx="19">
                  <c:v>13.696762695</c:v>
                </c:pt>
                <c:pt idx="20">
                  <c:v>13.697141453</c:v>
                </c:pt>
                <c:pt idx="21">
                  <c:v>13.697489827</c:v>
                </c:pt>
                <c:pt idx="22">
                  <c:v>13.697714133</c:v>
                </c:pt>
                <c:pt idx="23">
                  <c:v>13.69793196</c:v>
                </c:pt>
                <c:pt idx="24">
                  <c:v>13.698140963</c:v>
                </c:pt>
                <c:pt idx="25">
                  <c:v>13.698254549</c:v>
                </c:pt>
                <c:pt idx="26">
                  <c:v>13.698370969999999</c:v>
                </c:pt>
                <c:pt idx="27">
                  <c:v>13.698488732</c:v>
                </c:pt>
                <c:pt idx="28">
                  <c:v>13.698601373000001</c:v>
                </c:pt>
                <c:pt idx="29">
                  <c:v>13.698721418</c:v>
                </c:pt>
                <c:pt idx="30">
                  <c:v>13.698633723</c:v>
                </c:pt>
                <c:pt idx="31">
                  <c:v>13.698747832</c:v>
                </c:pt>
                <c:pt idx="32">
                  <c:v>13.699056862000001</c:v>
                </c:pt>
                <c:pt idx="33">
                  <c:v>13.699169981000001</c:v>
                </c:pt>
                <c:pt idx="34">
                  <c:v>13.699280985</c:v>
                </c:pt>
                <c:pt idx="35">
                  <c:v>13.699391074999999</c:v>
                </c:pt>
                <c:pt idx="36">
                  <c:v>13.699511255000001</c:v>
                </c:pt>
                <c:pt idx="37">
                  <c:v>13.699625523</c:v>
                </c:pt>
                <c:pt idx="38">
                  <c:v>13.699756009</c:v>
                </c:pt>
                <c:pt idx="39">
                  <c:v>13.699880237</c:v>
                </c:pt>
                <c:pt idx="40">
                  <c:v>13.700014409</c:v>
                </c:pt>
                <c:pt idx="41">
                  <c:v>13.700142874000001</c:v>
                </c:pt>
                <c:pt idx="42">
                  <c:v>13.700272624</c:v>
                </c:pt>
                <c:pt idx="43">
                  <c:v>13.700402027000001</c:v>
                </c:pt>
                <c:pt idx="44">
                  <c:v>13.700521308000001</c:v>
                </c:pt>
                <c:pt idx="45">
                  <c:v>13.700648698</c:v>
                </c:pt>
                <c:pt idx="46">
                  <c:v>13.700766696000001</c:v>
                </c:pt>
                <c:pt idx="47">
                  <c:v>13.700893926999999</c:v>
                </c:pt>
                <c:pt idx="48">
                  <c:v>13.700815638</c:v>
                </c:pt>
                <c:pt idx="49">
                  <c:v>13.701141208999999</c:v>
                </c:pt>
                <c:pt idx="50">
                  <c:v>13.70126846</c:v>
                </c:pt>
                <c:pt idx="51">
                  <c:v>13.701394876</c:v>
                </c:pt>
                <c:pt idx="52">
                  <c:v>13.701531168000001</c:v>
                </c:pt>
                <c:pt idx="53">
                  <c:v>13.701662285999999</c:v>
                </c:pt>
                <c:pt idx="54">
                  <c:v>13.701805104</c:v>
                </c:pt>
                <c:pt idx="55">
                  <c:v>13.701812706</c:v>
                </c:pt>
                <c:pt idx="56">
                  <c:v>13.701820716</c:v>
                </c:pt>
                <c:pt idx="57">
                  <c:v>13.701830742</c:v>
                </c:pt>
                <c:pt idx="58">
                  <c:v>13.701840685000001</c:v>
                </c:pt>
                <c:pt idx="59">
                  <c:v>13.701854379</c:v>
                </c:pt>
                <c:pt idx="60">
                  <c:v>13.701862035</c:v>
                </c:pt>
                <c:pt idx="61">
                  <c:v>13.701877722000001</c:v>
                </c:pt>
                <c:pt idx="62">
                  <c:v>13.701883627999999</c:v>
                </c:pt>
                <c:pt idx="63">
                  <c:v>13.701902292</c:v>
                </c:pt>
                <c:pt idx="64">
                  <c:v>13.701915106</c:v>
                </c:pt>
                <c:pt idx="65">
                  <c:v>13.701937113</c:v>
                </c:pt>
                <c:pt idx="66">
                  <c:v>13.701961848</c:v>
                </c:pt>
                <c:pt idx="67">
                  <c:v>13.701988652000001</c:v>
                </c:pt>
                <c:pt idx="68">
                  <c:v>13.702024006</c:v>
                </c:pt>
                <c:pt idx="69">
                  <c:v>13.702044574</c:v>
                </c:pt>
                <c:pt idx="70">
                  <c:v>13.701980395</c:v>
                </c:pt>
                <c:pt idx="71">
                  <c:v>13.701903637999999</c:v>
                </c:pt>
                <c:pt idx="72">
                  <c:v>13.701831427</c:v>
                </c:pt>
                <c:pt idx="73">
                  <c:v>13.701753935999999</c:v>
                </c:pt>
                <c:pt idx="74">
                  <c:v>13.701674971999999</c:v>
                </c:pt>
                <c:pt idx="75">
                  <c:v>13.701599183000001</c:v>
                </c:pt>
                <c:pt idx="76">
                  <c:v>13.701546347000001</c:v>
                </c:pt>
                <c:pt idx="77">
                  <c:v>13.701380447</c:v>
                </c:pt>
                <c:pt idx="78">
                  <c:v>13.701201575000001</c:v>
                </c:pt>
                <c:pt idx="79">
                  <c:v>13.701036156000001</c:v>
                </c:pt>
                <c:pt idx="80">
                  <c:v>13.700868371</c:v>
                </c:pt>
                <c:pt idx="81">
                  <c:v>13.700705381000001</c:v>
                </c:pt>
                <c:pt idx="82">
                  <c:v>13.700543244</c:v>
                </c:pt>
                <c:pt idx="83">
                  <c:v>13.700379236</c:v>
                </c:pt>
                <c:pt idx="84">
                  <c:v>13.700223727999999</c:v>
                </c:pt>
                <c:pt idx="85">
                  <c:v>13.700059329</c:v>
                </c:pt>
                <c:pt idx="86">
                  <c:v>13.699906162</c:v>
                </c:pt>
                <c:pt idx="87">
                  <c:v>13.699742724</c:v>
                </c:pt>
                <c:pt idx="88">
                  <c:v>13.699583972999999</c:v>
                </c:pt>
                <c:pt idx="89">
                  <c:v>13.69942035</c:v>
                </c:pt>
                <c:pt idx="90">
                  <c:v>13.699257748000001</c:v>
                </c:pt>
                <c:pt idx="91">
                  <c:v>13.699100348</c:v>
                </c:pt>
                <c:pt idx="92">
                  <c:v>13.698940696999999</c:v>
                </c:pt>
                <c:pt idx="93">
                  <c:v>13.6987951</c:v>
                </c:pt>
                <c:pt idx="94">
                  <c:v>13.698646713</c:v>
                </c:pt>
                <c:pt idx="95">
                  <c:v>13.698652275000001</c:v>
                </c:pt>
                <c:pt idx="96">
                  <c:v>13.698409684</c:v>
                </c:pt>
                <c:pt idx="97">
                  <c:v>13.698172265</c:v>
                </c:pt>
                <c:pt idx="98">
                  <c:v>13.697933659</c:v>
                </c:pt>
                <c:pt idx="99">
                  <c:v>13.697604159000001</c:v>
                </c:pt>
                <c:pt idx="100">
                  <c:v>13.697448703999999</c:v>
                </c:pt>
                <c:pt idx="101">
                  <c:v>13.697199285</c:v>
                </c:pt>
                <c:pt idx="102">
                  <c:v>13.696958154000001</c:v>
                </c:pt>
                <c:pt idx="103">
                  <c:v>13.696707345</c:v>
                </c:pt>
                <c:pt idx="104">
                  <c:v>13.696465479</c:v>
                </c:pt>
                <c:pt idx="105">
                  <c:v>13.696221564</c:v>
                </c:pt>
                <c:pt idx="106">
                  <c:v>13.695984269</c:v>
                </c:pt>
                <c:pt idx="107">
                  <c:v>13.695751293000001</c:v>
                </c:pt>
                <c:pt idx="108">
                  <c:v>13.695517389999999</c:v>
                </c:pt>
                <c:pt idx="109">
                  <c:v>13.695297436000001</c:v>
                </c:pt>
                <c:pt idx="110">
                  <c:v>13.695065944</c:v>
                </c:pt>
                <c:pt idx="111">
                  <c:v>13.694842809000001</c:v>
                </c:pt>
                <c:pt idx="112">
                  <c:v>13.694614774</c:v>
                </c:pt>
                <c:pt idx="113">
                  <c:v>13.694390393999999</c:v>
                </c:pt>
                <c:pt idx="114">
                  <c:v>13.694165225000001</c:v>
                </c:pt>
                <c:pt idx="115">
                  <c:v>13.693933534999999</c:v>
                </c:pt>
                <c:pt idx="116">
                  <c:v>13.693706125</c:v>
                </c:pt>
                <c:pt idx="117">
                  <c:v>13.693471814</c:v>
                </c:pt>
                <c:pt idx="118">
                  <c:v>13.693247135</c:v>
                </c:pt>
                <c:pt idx="119">
                  <c:v>13.693011844999999</c:v>
                </c:pt>
                <c:pt idx="120">
                  <c:v>13.692789111</c:v>
                </c:pt>
                <c:pt idx="121">
                  <c:v>13.692567785</c:v>
                </c:pt>
                <c:pt idx="122">
                  <c:v>13.692355216999999</c:v>
                </c:pt>
                <c:pt idx="123">
                  <c:v>13.692150393</c:v>
                </c:pt>
                <c:pt idx="124">
                  <c:v>13.691950153000001</c:v>
                </c:pt>
                <c:pt idx="125">
                  <c:v>13.691755829</c:v>
                </c:pt>
                <c:pt idx="126">
                  <c:v>13.691549266000001</c:v>
                </c:pt>
                <c:pt idx="127">
                  <c:v>13.691353302</c:v>
                </c:pt>
                <c:pt idx="128">
                  <c:v>13.691143815</c:v>
                </c:pt>
                <c:pt idx="129">
                  <c:v>13.69093451</c:v>
                </c:pt>
                <c:pt idx="130">
                  <c:v>13.690721367</c:v>
                </c:pt>
                <c:pt idx="131">
                  <c:v>13.690505936999999</c:v>
                </c:pt>
                <c:pt idx="132">
                  <c:v>13.690297756</c:v>
                </c:pt>
                <c:pt idx="133">
                  <c:v>13.690083616000001</c:v>
                </c:pt>
                <c:pt idx="134">
                  <c:v>13.689884068</c:v>
                </c:pt>
                <c:pt idx="135">
                  <c:v>13.689681026000001</c:v>
                </c:pt>
                <c:pt idx="136">
                  <c:v>13.689488839999999</c:v>
                </c:pt>
                <c:pt idx="137">
                  <c:v>13.689295886</c:v>
                </c:pt>
                <c:pt idx="138">
                  <c:v>13.689108009</c:v>
                </c:pt>
                <c:pt idx="139">
                  <c:v>13.688927533999999</c:v>
                </c:pt>
                <c:pt idx="140">
                  <c:v>13.688741245999999</c:v>
                </c:pt>
                <c:pt idx="141">
                  <c:v>13.688563843000001</c:v>
                </c:pt>
                <c:pt idx="142">
                  <c:v>13.688375425</c:v>
                </c:pt>
                <c:pt idx="143">
                  <c:v>13.688192837000001</c:v>
                </c:pt>
                <c:pt idx="144">
                  <c:v>13.687998966</c:v>
                </c:pt>
                <c:pt idx="145">
                  <c:v>13.687806434000001</c:v>
                </c:pt>
                <c:pt idx="146">
                  <c:v>13.687605723000001</c:v>
                </c:pt>
                <c:pt idx="147">
                  <c:v>13.687403793</c:v>
                </c:pt>
                <c:pt idx="148">
                  <c:v>13.687209071</c:v>
                </c:pt>
                <c:pt idx="149">
                  <c:v>13.687013199000001</c:v>
                </c:pt>
                <c:pt idx="150">
                  <c:v>13.686836361999999</c:v>
                </c:pt>
                <c:pt idx="151">
                  <c:v>13.686657871</c:v>
                </c:pt>
                <c:pt idx="152">
                  <c:v>13.686493029999999</c:v>
                </c:pt>
                <c:pt idx="153">
                  <c:v>13.686323231999999</c:v>
                </c:pt>
                <c:pt idx="154">
                  <c:v>13.686154272</c:v>
                </c:pt>
                <c:pt idx="155">
                  <c:v>13.685985348999999</c:v>
                </c:pt>
                <c:pt idx="156">
                  <c:v>13.685806247</c:v>
                </c:pt>
                <c:pt idx="157">
                  <c:v>13.685630471</c:v>
                </c:pt>
                <c:pt idx="158">
                  <c:v>13.685443544</c:v>
                </c:pt>
                <c:pt idx="159">
                  <c:v>13.685261919</c:v>
                </c:pt>
                <c:pt idx="160">
                  <c:v>13.685073077</c:v>
                </c:pt>
                <c:pt idx="161">
                  <c:v>13.684893805</c:v>
                </c:pt>
                <c:pt idx="162">
                  <c:v>13.684717786</c:v>
                </c:pt>
                <c:pt idx="163">
                  <c:v>13.684536637000001</c:v>
                </c:pt>
                <c:pt idx="164">
                  <c:v>13.684352377</c:v>
                </c:pt>
                <c:pt idx="165">
                  <c:v>13.684194005</c:v>
                </c:pt>
                <c:pt idx="166">
                  <c:v>13.684049420999999</c:v>
                </c:pt>
                <c:pt idx="167">
                  <c:v>13.683856312</c:v>
                </c:pt>
                <c:pt idx="168">
                  <c:v>13.683738655000001</c:v>
                </c:pt>
                <c:pt idx="169">
                  <c:v>13.683565004</c:v>
                </c:pt>
                <c:pt idx="170">
                  <c:v>13.683425478</c:v>
                </c:pt>
                <c:pt idx="171">
                  <c:v>13.683268200000001</c:v>
                </c:pt>
                <c:pt idx="172">
                  <c:v>13.683111308000001</c:v>
                </c:pt>
                <c:pt idx="173">
                  <c:v>13.682935064</c:v>
                </c:pt>
                <c:pt idx="174">
                  <c:v>13.682758173</c:v>
                </c:pt>
                <c:pt idx="175">
                  <c:v>13.682590242</c:v>
                </c:pt>
                <c:pt idx="176">
                  <c:v>13.682395351</c:v>
                </c:pt>
                <c:pt idx="177">
                  <c:v>13.682270247</c:v>
                </c:pt>
                <c:pt idx="178">
                  <c:v>13.682084660999999</c:v>
                </c:pt>
                <c:pt idx="179">
                  <c:v>13.681930528000001</c:v>
                </c:pt>
                <c:pt idx="180">
                  <c:v>13.681790982000001</c:v>
                </c:pt>
                <c:pt idx="181">
                  <c:v>13.681644502999999</c:v>
                </c:pt>
                <c:pt idx="182">
                  <c:v>13.681510564</c:v>
                </c:pt>
                <c:pt idx="183">
                  <c:v>13.681367698000001</c:v>
                </c:pt>
                <c:pt idx="184">
                  <c:v>13.681164109999999</c:v>
                </c:pt>
                <c:pt idx="185">
                  <c:v>13.681064372</c:v>
                </c:pt>
                <c:pt idx="186">
                  <c:v>13.680907269</c:v>
                </c:pt>
                <c:pt idx="187">
                  <c:v>13.680752191</c:v>
                </c:pt>
                <c:pt idx="188">
                  <c:v>13.680584447999999</c:v>
                </c:pt>
                <c:pt idx="189">
                  <c:v>13.680438856</c:v>
                </c:pt>
                <c:pt idx="190">
                  <c:v>13.680269141</c:v>
                </c:pt>
                <c:pt idx="191">
                  <c:v>13.680112957</c:v>
                </c:pt>
                <c:pt idx="192">
                  <c:v>13.679956729000001</c:v>
                </c:pt>
                <c:pt idx="193">
                  <c:v>13.679832748000001</c:v>
                </c:pt>
                <c:pt idx="194">
                  <c:v>13.679696443999999</c:v>
                </c:pt>
                <c:pt idx="195">
                  <c:v>13.679566812999999</c:v>
                </c:pt>
                <c:pt idx="196">
                  <c:v>13.679429398</c:v>
                </c:pt>
                <c:pt idx="197">
                  <c:v>13.679309446</c:v>
                </c:pt>
                <c:pt idx="198">
                  <c:v>13.679127026</c:v>
                </c:pt>
                <c:pt idx="199">
                  <c:v>13.679031753</c:v>
                </c:pt>
                <c:pt idx="200">
                  <c:v>13.678910094000001</c:v>
                </c:pt>
                <c:pt idx="201">
                  <c:v>13.678764643999999</c:v>
                </c:pt>
                <c:pt idx="202">
                  <c:v>13.678618417999999</c:v>
                </c:pt>
                <c:pt idx="203">
                  <c:v>13.678457058999999</c:v>
                </c:pt>
                <c:pt idx="204">
                  <c:v>13.678282917000001</c:v>
                </c:pt>
                <c:pt idx="205">
                  <c:v>13.678165776</c:v>
                </c:pt>
                <c:pt idx="206">
                  <c:v>13.678026410999999</c:v>
                </c:pt>
                <c:pt idx="207">
                  <c:v>13.677892714</c:v>
                </c:pt>
                <c:pt idx="208">
                  <c:v>13.677750545</c:v>
                </c:pt>
                <c:pt idx="209">
                  <c:v>13.67762321</c:v>
                </c:pt>
                <c:pt idx="210">
                  <c:v>13.6774948</c:v>
                </c:pt>
                <c:pt idx="211">
                  <c:v>13.677392315000001</c:v>
                </c:pt>
                <c:pt idx="212">
                  <c:v>13.677283521</c:v>
                </c:pt>
                <c:pt idx="213">
                  <c:v>13.677124623999999</c:v>
                </c:pt>
                <c:pt idx="214">
                  <c:v>13.676989661</c:v>
                </c:pt>
                <c:pt idx="215">
                  <c:v>13.676848532999999</c:v>
                </c:pt>
                <c:pt idx="216">
                  <c:v>13.676707016</c:v>
                </c:pt>
                <c:pt idx="217">
                  <c:v>13.676585797</c:v>
                </c:pt>
                <c:pt idx="218">
                  <c:v>13.676432160999999</c:v>
                </c:pt>
                <c:pt idx="219">
                  <c:v>13.676311738000001</c:v>
                </c:pt>
                <c:pt idx="220">
                  <c:v>13.676179684999999</c:v>
                </c:pt>
                <c:pt idx="221">
                  <c:v>13.676026177000001</c:v>
                </c:pt>
                <c:pt idx="222">
                  <c:v>13.675916229</c:v>
                </c:pt>
                <c:pt idx="223">
                  <c:v>13.675798463</c:v>
                </c:pt>
                <c:pt idx="224">
                  <c:v>13.675707274000001</c:v>
                </c:pt>
                <c:pt idx="225">
                  <c:v>13.675607209000001</c:v>
                </c:pt>
                <c:pt idx="226">
                  <c:v>13.675498409999999</c:v>
                </c:pt>
                <c:pt idx="227">
                  <c:v>13.675387831</c:v>
                </c:pt>
                <c:pt idx="228">
                  <c:v>13.675276293</c:v>
                </c:pt>
                <c:pt idx="229">
                  <c:v>13.675138021</c:v>
                </c:pt>
                <c:pt idx="230">
                  <c:v>13.674994194</c:v>
                </c:pt>
                <c:pt idx="231">
                  <c:v>13.674878931</c:v>
                </c:pt>
                <c:pt idx="232">
                  <c:v>13.674766757</c:v>
                </c:pt>
                <c:pt idx="233">
                  <c:v>13.674644288</c:v>
                </c:pt>
                <c:pt idx="234">
                  <c:v>13.674520727000001</c:v>
                </c:pt>
                <c:pt idx="235">
                  <c:v>13.674406264</c:v>
                </c:pt>
                <c:pt idx="236">
                  <c:v>13.674309084000001</c:v>
                </c:pt>
                <c:pt idx="237">
                  <c:v>13.674138615</c:v>
                </c:pt>
                <c:pt idx="238">
                  <c:v>13.674089702</c:v>
                </c:pt>
                <c:pt idx="239">
                  <c:v>13.674017073</c:v>
                </c:pt>
                <c:pt idx="240">
                  <c:v>13.673938123999999</c:v>
                </c:pt>
                <c:pt idx="241">
                  <c:v>13.673817746999999</c:v>
                </c:pt>
                <c:pt idx="242">
                  <c:v>13.673719459999999</c:v>
                </c:pt>
                <c:pt idx="243">
                  <c:v>13.673546400999999</c:v>
                </c:pt>
                <c:pt idx="244">
                  <c:v>13.673503405</c:v>
                </c:pt>
                <c:pt idx="245">
                  <c:v>13.673377656</c:v>
                </c:pt>
                <c:pt idx="246">
                  <c:v>13.673296240000001</c:v>
                </c:pt>
                <c:pt idx="247">
                  <c:v>13.673173241000001</c:v>
                </c:pt>
                <c:pt idx="248">
                  <c:v>13.673030666000001</c:v>
                </c:pt>
                <c:pt idx="249">
                  <c:v>13.672959995999999</c:v>
                </c:pt>
                <c:pt idx="250">
                  <c:v>13.672876026999999</c:v>
                </c:pt>
                <c:pt idx="251">
                  <c:v>13.672789778</c:v>
                </c:pt>
                <c:pt idx="252">
                  <c:v>13.672706995</c:v>
                </c:pt>
                <c:pt idx="253">
                  <c:v>13.672587523000001</c:v>
                </c:pt>
                <c:pt idx="254">
                  <c:v>13.672480474</c:v>
                </c:pt>
                <c:pt idx="255">
                  <c:v>13.672417747000001</c:v>
                </c:pt>
                <c:pt idx="256">
                  <c:v>13.672341048</c:v>
                </c:pt>
                <c:pt idx="257">
                  <c:v>13.672237211000001</c:v>
                </c:pt>
                <c:pt idx="258">
                  <c:v>13.672145324000001</c:v>
                </c:pt>
                <c:pt idx="259">
                  <c:v>13.672032197</c:v>
                </c:pt>
                <c:pt idx="260">
                  <c:v>13.671907183</c:v>
                </c:pt>
                <c:pt idx="261">
                  <c:v>13.671805281999999</c:v>
                </c:pt>
                <c:pt idx="262">
                  <c:v>13.671728668</c:v>
                </c:pt>
                <c:pt idx="263">
                  <c:v>13.671652779</c:v>
                </c:pt>
                <c:pt idx="264">
                  <c:v>13.671585209</c:v>
                </c:pt>
                <c:pt idx="265">
                  <c:v>13.671516713000001</c:v>
                </c:pt>
                <c:pt idx="266">
                  <c:v>13.671461469</c:v>
                </c:pt>
                <c:pt idx="267">
                  <c:v>13.671402145</c:v>
                </c:pt>
                <c:pt idx="268">
                  <c:v>13.671338577</c:v>
                </c:pt>
                <c:pt idx="269">
                  <c:v>13.671276371999999</c:v>
                </c:pt>
                <c:pt idx="270">
                  <c:v>13.67120778</c:v>
                </c:pt>
                <c:pt idx="271">
                  <c:v>13.671135832999999</c:v>
                </c:pt>
                <c:pt idx="272">
                  <c:v>13.671052954</c:v>
                </c:pt>
                <c:pt idx="273">
                  <c:v>13.670986022999999</c:v>
                </c:pt>
                <c:pt idx="274">
                  <c:v>13.670913406</c:v>
                </c:pt>
                <c:pt idx="275">
                  <c:v>13.670834858999999</c:v>
                </c:pt>
                <c:pt idx="276">
                  <c:v>13.670767699000001</c:v>
                </c:pt>
                <c:pt idx="277">
                  <c:v>13.670708940000001</c:v>
                </c:pt>
                <c:pt idx="278">
                  <c:v>13.670645428</c:v>
                </c:pt>
                <c:pt idx="279">
                  <c:v>13.670594715</c:v>
                </c:pt>
                <c:pt idx="280">
                  <c:v>13.670552421</c:v>
                </c:pt>
                <c:pt idx="281">
                  <c:v>13.670501464000001</c:v>
                </c:pt>
                <c:pt idx="282">
                  <c:v>13.670463065</c:v>
                </c:pt>
                <c:pt idx="283">
                  <c:v>13.670408111</c:v>
                </c:pt>
                <c:pt idx="284">
                  <c:v>13.67036704</c:v>
                </c:pt>
                <c:pt idx="285">
                  <c:v>13.670312713</c:v>
                </c:pt>
                <c:pt idx="286">
                  <c:v>13.670252138</c:v>
                </c:pt>
                <c:pt idx="287">
                  <c:v>13.670190007</c:v>
                </c:pt>
                <c:pt idx="288">
                  <c:v>13.670125689000001</c:v>
                </c:pt>
                <c:pt idx="289">
                  <c:v>13.670064948</c:v>
                </c:pt>
                <c:pt idx="290">
                  <c:v>13.670010093</c:v>
                </c:pt>
                <c:pt idx="291">
                  <c:v>13.669961725</c:v>
                </c:pt>
                <c:pt idx="292">
                  <c:v>13.669912866000001</c:v>
                </c:pt>
                <c:pt idx="293">
                  <c:v>13.669876346000001</c:v>
                </c:pt>
                <c:pt idx="294">
                  <c:v>13.669840865999999</c:v>
                </c:pt>
                <c:pt idx="295">
                  <c:v>13.669807419</c:v>
                </c:pt>
                <c:pt idx="296">
                  <c:v>13.669772031999999</c:v>
                </c:pt>
                <c:pt idx="297">
                  <c:v>13.669731899</c:v>
                </c:pt>
                <c:pt idx="298">
                  <c:v>13.669690505</c:v>
                </c:pt>
                <c:pt idx="299">
                  <c:v>13.669643545</c:v>
                </c:pt>
                <c:pt idx="300">
                  <c:v>13.669595583</c:v>
                </c:pt>
                <c:pt idx="301">
                  <c:v>13.669545254999999</c:v>
                </c:pt>
                <c:pt idx="302">
                  <c:v>13.669494784999999</c:v>
                </c:pt>
                <c:pt idx="303">
                  <c:v>13.669436946999999</c:v>
                </c:pt>
                <c:pt idx="304">
                  <c:v>13.669392396999999</c:v>
                </c:pt>
                <c:pt idx="305">
                  <c:v>13.669353163</c:v>
                </c:pt>
                <c:pt idx="306">
                  <c:v>13.669313534</c:v>
                </c:pt>
                <c:pt idx="307">
                  <c:v>13.669280277</c:v>
                </c:pt>
                <c:pt idx="308">
                  <c:v>13.669254073999999</c:v>
                </c:pt>
                <c:pt idx="309">
                  <c:v>13.669231226000001</c:v>
                </c:pt>
                <c:pt idx="310">
                  <c:v>13.669210425999999</c:v>
                </c:pt>
                <c:pt idx="311">
                  <c:v>13.669188232</c:v>
                </c:pt>
                <c:pt idx="312">
                  <c:v>13.669162554</c:v>
                </c:pt>
                <c:pt idx="313">
                  <c:v>13.669126873</c:v>
                </c:pt>
                <c:pt idx="314">
                  <c:v>13.669086919</c:v>
                </c:pt>
                <c:pt idx="315">
                  <c:v>13.669043313</c:v>
                </c:pt>
                <c:pt idx="316">
                  <c:v>13.66900072</c:v>
                </c:pt>
                <c:pt idx="317">
                  <c:v>13.668960099</c:v>
                </c:pt>
                <c:pt idx="318">
                  <c:v>13.66892419</c:v>
                </c:pt>
                <c:pt idx="319">
                  <c:v>13.668894741000001</c:v>
                </c:pt>
                <c:pt idx="320">
                  <c:v>13.668867736999999</c:v>
                </c:pt>
                <c:pt idx="321">
                  <c:v>13.668846466</c:v>
                </c:pt>
                <c:pt idx="322">
                  <c:v>13.668827487</c:v>
                </c:pt>
                <c:pt idx="323">
                  <c:v>13.668809856999999</c:v>
                </c:pt>
                <c:pt idx="324">
                  <c:v>13.668791325999999</c:v>
                </c:pt>
                <c:pt idx="325">
                  <c:v>13.668772994999999</c:v>
                </c:pt>
                <c:pt idx="326">
                  <c:v>13.668752928</c:v>
                </c:pt>
                <c:pt idx="327">
                  <c:v>13.668727024000001</c:v>
                </c:pt>
                <c:pt idx="328">
                  <c:v>13.668699012999999</c:v>
                </c:pt>
                <c:pt idx="329">
                  <c:v>13.668666172</c:v>
                </c:pt>
                <c:pt idx="330">
                  <c:v>13.668634206</c:v>
                </c:pt>
                <c:pt idx="331">
                  <c:v>13.668599815</c:v>
                </c:pt>
                <c:pt idx="332">
                  <c:v>13.668569216</c:v>
                </c:pt>
                <c:pt idx="333">
                  <c:v>13.668538514</c:v>
                </c:pt>
                <c:pt idx="334">
                  <c:v>13.668515054</c:v>
                </c:pt>
                <c:pt idx="335">
                  <c:v>13.668496058000001</c:v>
                </c:pt>
                <c:pt idx="336">
                  <c:v>13.668482371</c:v>
                </c:pt>
                <c:pt idx="337">
                  <c:v>13.668470377</c:v>
                </c:pt>
                <c:pt idx="338">
                  <c:v>13.66845992</c:v>
                </c:pt>
                <c:pt idx="339">
                  <c:v>13.668450844000001</c:v>
                </c:pt>
                <c:pt idx="340">
                  <c:v>13.668437567</c:v>
                </c:pt>
                <c:pt idx="341">
                  <c:v>13.668419434</c:v>
                </c:pt>
                <c:pt idx="342">
                  <c:v>13.668397761</c:v>
                </c:pt>
                <c:pt idx="343">
                  <c:v>13.668368086999999</c:v>
                </c:pt>
                <c:pt idx="344">
                  <c:v>13.668338982</c:v>
                </c:pt>
                <c:pt idx="345">
                  <c:v>13.668309124</c:v>
                </c:pt>
                <c:pt idx="346">
                  <c:v>13.668283426</c:v>
                </c:pt>
                <c:pt idx="347">
                  <c:v>13.668260526999999</c:v>
                </c:pt>
                <c:pt idx="348">
                  <c:v>13.668244251000001</c:v>
                </c:pt>
                <c:pt idx="349">
                  <c:v>13.668228983000001</c:v>
                </c:pt>
                <c:pt idx="350">
                  <c:v>13.668218596999999</c:v>
                </c:pt>
                <c:pt idx="351">
                  <c:v>13.668208776</c:v>
                </c:pt>
                <c:pt idx="352">
                  <c:v>13.668195408000001</c:v>
                </c:pt>
                <c:pt idx="353">
                  <c:v>13.66818196</c:v>
                </c:pt>
                <c:pt idx="354">
                  <c:v>13.668166357</c:v>
                </c:pt>
                <c:pt idx="355">
                  <c:v>13.668149873999999</c:v>
                </c:pt>
                <c:pt idx="356">
                  <c:v>13.668129892</c:v>
                </c:pt>
                <c:pt idx="357">
                  <c:v>13.668106324</c:v>
                </c:pt>
                <c:pt idx="358">
                  <c:v>13.668083645999999</c:v>
                </c:pt>
                <c:pt idx="359">
                  <c:v>13.668061384</c:v>
                </c:pt>
                <c:pt idx="360">
                  <c:v>13.668038984000001</c:v>
                </c:pt>
                <c:pt idx="361">
                  <c:v>13.668017033</c:v>
                </c:pt>
                <c:pt idx="362">
                  <c:v>13.667997471</c:v>
                </c:pt>
                <c:pt idx="363">
                  <c:v>13.667980604</c:v>
                </c:pt>
                <c:pt idx="364">
                  <c:v>13.667964967</c:v>
                </c:pt>
                <c:pt idx="365">
                  <c:v>13.667954944</c:v>
                </c:pt>
                <c:pt idx="366">
                  <c:v>13.667944971000001</c:v>
                </c:pt>
                <c:pt idx="367">
                  <c:v>13.667938156</c:v>
                </c:pt>
                <c:pt idx="368">
                  <c:v>13.667927015</c:v>
                </c:pt>
                <c:pt idx="369">
                  <c:v>13.667912705000001</c:v>
                </c:pt>
                <c:pt idx="370">
                  <c:v>13.667891493000001</c:v>
                </c:pt>
                <c:pt idx="371">
                  <c:v>13.667867405000001</c:v>
                </c:pt>
                <c:pt idx="372">
                  <c:v>13.667841543</c:v>
                </c:pt>
                <c:pt idx="373">
                  <c:v>13.667819907</c:v>
                </c:pt>
                <c:pt idx="374">
                  <c:v>13.667798232999999</c:v>
                </c:pt>
                <c:pt idx="375">
                  <c:v>13.667779591</c:v>
                </c:pt>
                <c:pt idx="376">
                  <c:v>13.667762243</c:v>
                </c:pt>
                <c:pt idx="377">
                  <c:v>13.66774685</c:v>
                </c:pt>
                <c:pt idx="378">
                  <c:v>13.667734214999999</c:v>
                </c:pt>
                <c:pt idx="379">
                  <c:v>13.667722446999999</c:v>
                </c:pt>
                <c:pt idx="380">
                  <c:v>13.667711267</c:v>
                </c:pt>
                <c:pt idx="381">
                  <c:v>13.667697225</c:v>
                </c:pt>
                <c:pt idx="382">
                  <c:v>13.667685605000001</c:v>
                </c:pt>
                <c:pt idx="383">
                  <c:v>13.667672337000001</c:v>
                </c:pt>
                <c:pt idx="384">
                  <c:v>13.667654025999999</c:v>
                </c:pt>
                <c:pt idx="385">
                  <c:v>13.667637163</c:v>
                </c:pt>
                <c:pt idx="386">
                  <c:v>13.667615226000001</c:v>
                </c:pt>
                <c:pt idx="387">
                  <c:v>13.667595926000001</c:v>
                </c:pt>
                <c:pt idx="388">
                  <c:v>13.667577303</c:v>
                </c:pt>
                <c:pt idx="389">
                  <c:v>13.667561192000001</c:v>
                </c:pt>
                <c:pt idx="390">
                  <c:v>13.667547599000001</c:v>
                </c:pt>
                <c:pt idx="391">
                  <c:v>13.667535936</c:v>
                </c:pt>
                <c:pt idx="392">
                  <c:v>13.667525483</c:v>
                </c:pt>
                <c:pt idx="393">
                  <c:v>13.667520505000001</c:v>
                </c:pt>
                <c:pt idx="394">
                  <c:v>13.667520888</c:v>
                </c:pt>
                <c:pt idx="395">
                  <c:v>13.667518936</c:v>
                </c:pt>
                <c:pt idx="396">
                  <c:v>13.667519283000001</c:v>
                </c:pt>
                <c:pt idx="397">
                  <c:v>13.667516098</c:v>
                </c:pt>
                <c:pt idx="398">
                  <c:v>13.667511609</c:v>
                </c:pt>
                <c:pt idx="399">
                  <c:v>13.667503381</c:v>
                </c:pt>
                <c:pt idx="400">
                  <c:v>13.66749098</c:v>
                </c:pt>
                <c:pt idx="401">
                  <c:v>13.667479835</c:v>
                </c:pt>
                <c:pt idx="402">
                  <c:v>13.667468399000001</c:v>
                </c:pt>
                <c:pt idx="403">
                  <c:v>13.667462205</c:v>
                </c:pt>
                <c:pt idx="404">
                  <c:v>13.667458179</c:v>
                </c:pt>
                <c:pt idx="405">
                  <c:v>13.667457252</c:v>
                </c:pt>
                <c:pt idx="406">
                  <c:v>13.667459618000001</c:v>
                </c:pt>
                <c:pt idx="407">
                  <c:v>13.667462424</c:v>
                </c:pt>
                <c:pt idx="408">
                  <c:v>13.667464341000001</c:v>
                </c:pt>
                <c:pt idx="409">
                  <c:v>13.667468172</c:v>
                </c:pt>
                <c:pt idx="410">
                  <c:v>13.667472394000001</c:v>
                </c:pt>
                <c:pt idx="411">
                  <c:v>13.667471662000001</c:v>
                </c:pt>
                <c:pt idx="412">
                  <c:v>13.667472231</c:v>
                </c:pt>
                <c:pt idx="413">
                  <c:v>13.667470133</c:v>
                </c:pt>
                <c:pt idx="414">
                  <c:v>13.667471410999999</c:v>
                </c:pt>
                <c:pt idx="415">
                  <c:v>13.667470210999999</c:v>
                </c:pt>
                <c:pt idx="416">
                  <c:v>13.667470964</c:v>
                </c:pt>
                <c:pt idx="417">
                  <c:v>13.667472147</c:v>
                </c:pt>
                <c:pt idx="418">
                  <c:v>13.667475146999999</c:v>
                </c:pt>
                <c:pt idx="419">
                  <c:v>13.667484793</c:v>
                </c:pt>
                <c:pt idx="420">
                  <c:v>13.667497511000001</c:v>
                </c:pt>
                <c:pt idx="421">
                  <c:v>13.667513273000001</c:v>
                </c:pt>
                <c:pt idx="422">
                  <c:v>13.667533479999999</c:v>
                </c:pt>
                <c:pt idx="423">
                  <c:v>13.667557455000001</c:v>
                </c:pt>
                <c:pt idx="424">
                  <c:v>13.667580679</c:v>
                </c:pt>
                <c:pt idx="425">
                  <c:v>13.667602075</c:v>
                </c:pt>
                <c:pt idx="426">
                  <c:v>13.667621391999999</c:v>
                </c:pt>
                <c:pt idx="427">
                  <c:v>13.667637880999999</c:v>
                </c:pt>
                <c:pt idx="428">
                  <c:v>13.667653376000001</c:v>
                </c:pt>
                <c:pt idx="429">
                  <c:v>13.667669647</c:v>
                </c:pt>
                <c:pt idx="430">
                  <c:v>13.667685381</c:v>
                </c:pt>
                <c:pt idx="431">
                  <c:v>13.667707874</c:v>
                </c:pt>
                <c:pt idx="432">
                  <c:v>13.66772939</c:v>
                </c:pt>
                <c:pt idx="433">
                  <c:v>13.667759007000001</c:v>
                </c:pt>
                <c:pt idx="434">
                  <c:v>13.667787999</c:v>
                </c:pt>
                <c:pt idx="435">
                  <c:v>13.667819218</c:v>
                </c:pt>
                <c:pt idx="436">
                  <c:v>13.667855425999999</c:v>
                </c:pt>
                <c:pt idx="437">
                  <c:v>13.667889887999999</c:v>
                </c:pt>
                <c:pt idx="438">
                  <c:v>13.667927447</c:v>
                </c:pt>
                <c:pt idx="439">
                  <c:v>13.667960697</c:v>
                </c:pt>
                <c:pt idx="440">
                  <c:v>13.667994261</c:v>
                </c:pt>
                <c:pt idx="441">
                  <c:v>13.668025564000001</c:v>
                </c:pt>
                <c:pt idx="442">
                  <c:v>13.668056596</c:v>
                </c:pt>
                <c:pt idx="443">
                  <c:v>13.668087734</c:v>
                </c:pt>
                <c:pt idx="444">
                  <c:v>13.668122404</c:v>
                </c:pt>
                <c:pt idx="445">
                  <c:v>13.668157742</c:v>
                </c:pt>
                <c:pt idx="446">
                  <c:v>13.668192339000001</c:v>
                </c:pt>
                <c:pt idx="447">
                  <c:v>13.668231537</c:v>
                </c:pt>
                <c:pt idx="448">
                  <c:v>13.668274239</c:v>
                </c:pt>
                <c:pt idx="449">
                  <c:v>13.668322254</c:v>
                </c:pt>
                <c:pt idx="450">
                  <c:v>13.668372452</c:v>
                </c:pt>
                <c:pt idx="451">
                  <c:v>13.668428155999999</c:v>
                </c:pt>
                <c:pt idx="452">
                  <c:v>13.668484309</c:v>
                </c:pt>
                <c:pt idx="453">
                  <c:v>13.668540016</c:v>
                </c:pt>
                <c:pt idx="454">
                  <c:v>13.668594359</c:v>
                </c:pt>
                <c:pt idx="455">
                  <c:v>13.668644048999999</c:v>
                </c:pt>
                <c:pt idx="456">
                  <c:v>13.668692734</c:v>
                </c:pt>
                <c:pt idx="457">
                  <c:v>13.668736971</c:v>
                </c:pt>
                <c:pt idx="458">
                  <c:v>13.668786324999999</c:v>
                </c:pt>
                <c:pt idx="459">
                  <c:v>13.668836690999999</c:v>
                </c:pt>
                <c:pt idx="460">
                  <c:v>13.668892704999999</c:v>
                </c:pt>
                <c:pt idx="461">
                  <c:v>13.668954748999999</c:v>
                </c:pt>
                <c:pt idx="462">
                  <c:v>13.669022309000001</c:v>
                </c:pt>
                <c:pt idx="463">
                  <c:v>13.669092912</c:v>
                </c:pt>
                <c:pt idx="464">
                  <c:v>13.669164752</c:v>
                </c:pt>
                <c:pt idx="465">
                  <c:v>13.669237432999999</c:v>
                </c:pt>
                <c:pt idx="466">
                  <c:v>13.669308545</c:v>
                </c:pt>
                <c:pt idx="467">
                  <c:v>13.669380581</c:v>
                </c:pt>
                <c:pt idx="468">
                  <c:v>13.669452867</c:v>
                </c:pt>
                <c:pt idx="469">
                  <c:v>13.669522133999999</c:v>
                </c:pt>
                <c:pt idx="470">
                  <c:v>13.669591904000001</c:v>
                </c:pt>
                <c:pt idx="471">
                  <c:v>13.669659185</c:v>
                </c:pt>
                <c:pt idx="472">
                  <c:v>13.669727050000001</c:v>
                </c:pt>
                <c:pt idx="473">
                  <c:v>13.669795717</c:v>
                </c:pt>
                <c:pt idx="474">
                  <c:v>13.669868127999999</c:v>
                </c:pt>
                <c:pt idx="475">
                  <c:v>13.669945601</c:v>
                </c:pt>
                <c:pt idx="476">
                  <c:v>13.670029413</c:v>
                </c:pt>
                <c:pt idx="477">
                  <c:v>13.670120815000001</c:v>
                </c:pt>
                <c:pt idx="478">
                  <c:v>13.67021572</c:v>
                </c:pt>
                <c:pt idx="479">
                  <c:v>13.670315343</c:v>
                </c:pt>
                <c:pt idx="480">
                  <c:v>13.670414171999999</c:v>
                </c:pt>
                <c:pt idx="481">
                  <c:v>13.670511388</c:v>
                </c:pt>
                <c:pt idx="482">
                  <c:v>13.670603006</c:v>
                </c:pt>
                <c:pt idx="483">
                  <c:v>13.670694021999999</c:v>
                </c:pt>
                <c:pt idx="484">
                  <c:v>13.670780863999999</c:v>
                </c:pt>
                <c:pt idx="485">
                  <c:v>13.670866590999999</c:v>
                </c:pt>
                <c:pt idx="486">
                  <c:v>13.670954807999999</c:v>
                </c:pt>
                <c:pt idx="487">
                  <c:v>13.671042791</c:v>
                </c:pt>
                <c:pt idx="488">
                  <c:v>13.671138381</c:v>
                </c:pt>
                <c:pt idx="489">
                  <c:v>13.671236873</c:v>
                </c:pt>
                <c:pt idx="490">
                  <c:v>13.671342943999999</c:v>
                </c:pt>
                <c:pt idx="491">
                  <c:v>13.671450236</c:v>
                </c:pt>
                <c:pt idx="492">
                  <c:v>13.67156387</c:v>
                </c:pt>
                <c:pt idx="493">
                  <c:v>13.671679549</c:v>
                </c:pt>
                <c:pt idx="494">
                  <c:v>13.671795285</c:v>
                </c:pt>
                <c:pt idx="495">
                  <c:v>13.671910248</c:v>
                </c:pt>
                <c:pt idx="496">
                  <c:v>13.672022272</c:v>
                </c:pt>
                <c:pt idx="497">
                  <c:v>13.672132104999999</c:v>
                </c:pt>
                <c:pt idx="498">
                  <c:v>13.672238772</c:v>
                </c:pt>
                <c:pt idx="499">
                  <c:v>13.672342265999999</c:v>
                </c:pt>
                <c:pt idx="500">
                  <c:v>13.672445883</c:v>
                </c:pt>
                <c:pt idx="501">
                  <c:v>13.672551303000001</c:v>
                </c:pt>
                <c:pt idx="502">
                  <c:v>13.672659754</c:v>
                </c:pt>
                <c:pt idx="503">
                  <c:v>13.672774523999999</c:v>
                </c:pt>
                <c:pt idx="504">
                  <c:v>13.672893814</c:v>
                </c:pt>
                <c:pt idx="505">
                  <c:v>13.673017451</c:v>
                </c:pt>
                <c:pt idx="506">
                  <c:v>13.673149136999999</c:v>
                </c:pt>
                <c:pt idx="507">
                  <c:v>13.673284842999999</c:v>
                </c:pt>
                <c:pt idx="508">
                  <c:v>13.673422346000001</c:v>
                </c:pt>
                <c:pt idx="509">
                  <c:v>13.673555922</c:v>
                </c:pt>
                <c:pt idx="510">
                  <c:v>13.673685674</c:v>
                </c:pt>
                <c:pt idx="511">
                  <c:v>13.673810356000001</c:v>
                </c:pt>
                <c:pt idx="512">
                  <c:v>13.673929783</c:v>
                </c:pt>
                <c:pt idx="513">
                  <c:v>13.674047029</c:v>
                </c:pt>
                <c:pt idx="514">
                  <c:v>13.674163544000001</c:v>
                </c:pt>
                <c:pt idx="515">
                  <c:v>13.674283833</c:v>
                </c:pt>
                <c:pt idx="516">
                  <c:v>13.674409304999999</c:v>
                </c:pt>
                <c:pt idx="517">
                  <c:v>13.674539358000001</c:v>
                </c:pt>
                <c:pt idx="518">
                  <c:v>13.674677206</c:v>
                </c:pt>
                <c:pt idx="519">
                  <c:v>13.674819496</c:v>
                </c:pt>
                <c:pt idx="520">
                  <c:v>13.674967107000001</c:v>
                </c:pt>
                <c:pt idx="521">
                  <c:v>13.675115855</c:v>
                </c:pt>
                <c:pt idx="522">
                  <c:v>13.675263515999999</c:v>
                </c:pt>
                <c:pt idx="523">
                  <c:v>13.675410402000001</c:v>
                </c:pt>
                <c:pt idx="524">
                  <c:v>13.675553195999999</c:v>
                </c:pt>
                <c:pt idx="525">
                  <c:v>13.675694756</c:v>
                </c:pt>
                <c:pt idx="526">
                  <c:v>13.675694756</c:v>
                </c:pt>
                <c:pt idx="527">
                  <c:v>13.675834735</c:v>
                </c:pt>
                <c:pt idx="528">
                  <c:v>13.676098516</c:v>
                </c:pt>
                <c:pt idx="529">
                  <c:v>13.676233601</c:v>
                </c:pt>
                <c:pt idx="530">
                  <c:v>13.676366141000001</c:v>
                </c:pt>
                <c:pt idx="531">
                  <c:v>13.676503126</c:v>
                </c:pt>
                <c:pt idx="532">
                  <c:v>13.676647857000001</c:v>
                </c:pt>
                <c:pt idx="533">
                  <c:v>13.676523097</c:v>
                </c:pt>
                <c:pt idx="534">
                  <c:v>13.676673451999999</c:v>
                </c:pt>
                <c:pt idx="535">
                  <c:v>13.676845344</c:v>
                </c:pt>
                <c:pt idx="536">
                  <c:v>13.677011397999999</c:v>
                </c:pt>
                <c:pt idx="537">
                  <c:v>13.677171331</c:v>
                </c:pt>
                <c:pt idx="538">
                  <c:v>13.677325052</c:v>
                </c:pt>
                <c:pt idx="539">
                  <c:v>13.677477449</c:v>
                </c:pt>
                <c:pt idx="540">
                  <c:v>13.677617928</c:v>
                </c:pt>
                <c:pt idx="541">
                  <c:v>13.677763891</c:v>
                </c:pt>
                <c:pt idx="542">
                  <c:v>13.677909815</c:v>
                </c:pt>
                <c:pt idx="543">
                  <c:v>13.678056074000001</c:v>
                </c:pt>
                <c:pt idx="544">
                  <c:v>13.678184855</c:v>
                </c:pt>
                <c:pt idx="545">
                  <c:v>13.678344681</c:v>
                </c:pt>
                <c:pt idx="546">
                  <c:v>13.678491544</c:v>
                </c:pt>
                <c:pt idx="547">
                  <c:v>13.678649164999999</c:v>
                </c:pt>
                <c:pt idx="548">
                  <c:v>13.678822195</c:v>
                </c:pt>
                <c:pt idx="549">
                  <c:v>13.678977772</c:v>
                </c:pt>
                <c:pt idx="550">
                  <c:v>13.679152116999999</c:v>
                </c:pt>
                <c:pt idx="551">
                  <c:v>13.679320275</c:v>
                </c:pt>
                <c:pt idx="552">
                  <c:v>13.679495457</c:v>
                </c:pt>
                <c:pt idx="553">
                  <c:v>13.679659256000001</c:v>
                </c:pt>
                <c:pt idx="554">
                  <c:v>13.679807804999999</c:v>
                </c:pt>
                <c:pt idx="555">
                  <c:v>13.679962454</c:v>
                </c:pt>
                <c:pt idx="556">
                  <c:v>13.680111715000001</c:v>
                </c:pt>
                <c:pt idx="557">
                  <c:v>13.680263462999999</c:v>
                </c:pt>
                <c:pt idx="558">
                  <c:v>13.680410854</c:v>
                </c:pt>
                <c:pt idx="559">
                  <c:v>13.680561186</c:v>
                </c:pt>
                <c:pt idx="560">
                  <c:v>13.680720165</c:v>
                </c:pt>
                <c:pt idx="561">
                  <c:v>13.680883147999999</c:v>
                </c:pt>
                <c:pt idx="562">
                  <c:v>13.681054547</c:v>
                </c:pt>
                <c:pt idx="563">
                  <c:v>13.681239328</c:v>
                </c:pt>
                <c:pt idx="564">
                  <c:v>13.681421021</c:v>
                </c:pt>
                <c:pt idx="565">
                  <c:v>13.681601924000001</c:v>
                </c:pt>
                <c:pt idx="566">
                  <c:v>13.681777310999999</c:v>
                </c:pt>
                <c:pt idx="567">
                  <c:v>13.681944417</c:v>
                </c:pt>
                <c:pt idx="568">
                  <c:v>13.682108537</c:v>
                </c:pt>
                <c:pt idx="569">
                  <c:v>13.682274967</c:v>
                </c:pt>
                <c:pt idx="570">
                  <c:v>13.682431069</c:v>
                </c:pt>
                <c:pt idx="571">
                  <c:v>13.682590134</c:v>
                </c:pt>
                <c:pt idx="572">
                  <c:v>13.682757108000001</c:v>
                </c:pt>
                <c:pt idx="573">
                  <c:v>13.682924814</c:v>
                </c:pt>
                <c:pt idx="574">
                  <c:v>13.683099779000001</c:v>
                </c:pt>
                <c:pt idx="575">
                  <c:v>13.683281408999999</c:v>
                </c:pt>
                <c:pt idx="576">
                  <c:v>13.683463568000001</c:v>
                </c:pt>
                <c:pt idx="577">
                  <c:v>13.683653684999999</c:v>
                </c:pt>
                <c:pt idx="578">
                  <c:v>13.683841899000001</c:v>
                </c:pt>
                <c:pt idx="579">
                  <c:v>13.684034179999999</c:v>
                </c:pt>
                <c:pt idx="580">
                  <c:v>13.684228339000001</c:v>
                </c:pt>
                <c:pt idx="581">
                  <c:v>13.684422008</c:v>
                </c:pt>
                <c:pt idx="582">
                  <c:v>13.684606152000001</c:v>
                </c:pt>
                <c:pt idx="583">
                  <c:v>13.684791701</c:v>
                </c:pt>
                <c:pt idx="584">
                  <c:v>13.684965755</c:v>
                </c:pt>
                <c:pt idx="585">
                  <c:v>13.685136893999999</c:v>
                </c:pt>
                <c:pt idx="586">
                  <c:v>13.685313597</c:v>
                </c:pt>
                <c:pt idx="587">
                  <c:v>13.685480977999999</c:v>
                </c:pt>
                <c:pt idx="588">
                  <c:v>13.685655887999999</c:v>
                </c:pt>
                <c:pt idx="589">
                  <c:v>13.685836720999999</c:v>
                </c:pt>
                <c:pt idx="590">
                  <c:v>13.686048112</c:v>
                </c:pt>
                <c:pt idx="591">
                  <c:v>13.686244565999999</c:v>
                </c:pt>
                <c:pt idx="592">
                  <c:v>13.6864524</c:v>
                </c:pt>
                <c:pt idx="593">
                  <c:v>13.686656287</c:v>
                </c:pt>
                <c:pt idx="594">
                  <c:v>13.686858462</c:v>
                </c:pt>
                <c:pt idx="595">
                  <c:v>13.687059382999999</c:v>
                </c:pt>
                <c:pt idx="596">
                  <c:v>13.687256167999999</c:v>
                </c:pt>
                <c:pt idx="597">
                  <c:v>13.687444504</c:v>
                </c:pt>
                <c:pt idx="598">
                  <c:v>13.687637664</c:v>
                </c:pt>
                <c:pt idx="599">
                  <c:v>13.687821336000001</c:v>
                </c:pt>
                <c:pt idx="600">
                  <c:v>13.688017071000001</c:v>
                </c:pt>
                <c:pt idx="601">
                  <c:v>13.688207958</c:v>
                </c:pt>
                <c:pt idx="602">
                  <c:v>13.688408595</c:v>
                </c:pt>
                <c:pt idx="603">
                  <c:v>13.688620292</c:v>
                </c:pt>
                <c:pt idx="604">
                  <c:v>13.688823661000001</c:v>
                </c:pt>
                <c:pt idx="605">
                  <c:v>13.689043504000001</c:v>
                </c:pt>
                <c:pt idx="606">
                  <c:v>13.689252891000001</c:v>
                </c:pt>
                <c:pt idx="607">
                  <c:v>13.689482569999999</c:v>
                </c:pt>
                <c:pt idx="608">
                  <c:v>13.689714345000001</c:v>
                </c:pt>
                <c:pt idx="609">
                  <c:v>13.689920715</c:v>
                </c:pt>
                <c:pt idx="610">
                  <c:v>13.69014316</c:v>
                </c:pt>
                <c:pt idx="611">
                  <c:v>13.690366182</c:v>
                </c:pt>
                <c:pt idx="612">
                  <c:v>13.690568774999999</c:v>
                </c:pt>
                <c:pt idx="613">
                  <c:v>13.690769261</c:v>
                </c:pt>
                <c:pt idx="614">
                  <c:v>13.690981547</c:v>
                </c:pt>
                <c:pt idx="615">
                  <c:v>13.691192705000001</c:v>
                </c:pt>
                <c:pt idx="616">
                  <c:v>13.691391715</c:v>
                </c:pt>
                <c:pt idx="617">
                  <c:v>13.691602095</c:v>
                </c:pt>
                <c:pt idx="618">
                  <c:v>13.691819711999999</c:v>
                </c:pt>
                <c:pt idx="619">
                  <c:v>13.692050608000001</c:v>
                </c:pt>
                <c:pt idx="620">
                  <c:v>13.692282998</c:v>
                </c:pt>
                <c:pt idx="621">
                  <c:v>13.692517813</c:v>
                </c:pt>
                <c:pt idx="622">
                  <c:v>13.692760001</c:v>
                </c:pt>
                <c:pt idx="623">
                  <c:v>13.692991205</c:v>
                </c:pt>
                <c:pt idx="624">
                  <c:v>13.693233207</c:v>
                </c:pt>
                <c:pt idx="625">
                  <c:v>13.69344572</c:v>
                </c:pt>
                <c:pt idx="626">
                  <c:v>13.693660679000001</c:v>
                </c:pt>
                <c:pt idx="627">
                  <c:v>13.693885215</c:v>
                </c:pt>
                <c:pt idx="628">
                  <c:v>13.694103019</c:v>
                </c:pt>
                <c:pt idx="629">
                  <c:v>13.694329043</c:v>
                </c:pt>
                <c:pt idx="630">
                  <c:v>13.69456355</c:v>
                </c:pt>
                <c:pt idx="631">
                  <c:v>13.694798796000001</c:v>
                </c:pt>
                <c:pt idx="632">
                  <c:v>13.695026991000001</c:v>
                </c:pt>
                <c:pt idx="633">
                  <c:v>13.695272449999999</c:v>
                </c:pt>
                <c:pt idx="634">
                  <c:v>13.695518536</c:v>
                </c:pt>
                <c:pt idx="635">
                  <c:v>13.695767409</c:v>
                </c:pt>
                <c:pt idx="636">
                  <c:v>13.696022073</c:v>
                </c:pt>
                <c:pt idx="637">
                  <c:v>13.696278005</c:v>
                </c:pt>
                <c:pt idx="638">
                  <c:v>13.696538706</c:v>
                </c:pt>
                <c:pt idx="639">
                  <c:v>13.696780552</c:v>
                </c:pt>
                <c:pt idx="640">
                  <c:v>13.697022299</c:v>
                </c:pt>
                <c:pt idx="641">
                  <c:v>13.697270523</c:v>
                </c:pt>
                <c:pt idx="642">
                  <c:v>13.697498847</c:v>
                </c:pt>
                <c:pt idx="643">
                  <c:v>13.697740502</c:v>
                </c:pt>
                <c:pt idx="644">
                  <c:v>13.697968667</c:v>
                </c:pt>
                <c:pt idx="645">
                  <c:v>13.698226125</c:v>
                </c:pt>
                <c:pt idx="646">
                  <c:v>13.698463001</c:v>
                </c:pt>
                <c:pt idx="647">
                  <c:v>13.698728233000001</c:v>
                </c:pt>
                <c:pt idx="648">
                  <c:v>13.698999862999999</c:v>
                </c:pt>
                <c:pt idx="649">
                  <c:v>13.699263437000001</c:v>
                </c:pt>
                <c:pt idx="650">
                  <c:v>13.699539042</c:v>
                </c:pt>
                <c:pt idx="651">
                  <c:v>13.699810726999999</c:v>
                </c:pt>
                <c:pt idx="652">
                  <c:v>13.700067581000001</c:v>
                </c:pt>
                <c:pt idx="653">
                  <c:v>13.700320632</c:v>
                </c:pt>
                <c:pt idx="654">
                  <c:v>13.700587768</c:v>
                </c:pt>
                <c:pt idx="655">
                  <c:v>13.700841791</c:v>
                </c:pt>
                <c:pt idx="656">
                  <c:v>13.701092081000001</c:v>
                </c:pt>
                <c:pt idx="657">
                  <c:v>13.701341985999999</c:v>
                </c:pt>
                <c:pt idx="658">
                  <c:v>13.70159799</c:v>
                </c:pt>
                <c:pt idx="659">
                  <c:v>13.70185742</c:v>
                </c:pt>
                <c:pt idx="660">
                  <c:v>13.702126247000001</c:v>
                </c:pt>
                <c:pt idx="661">
                  <c:v>13.702391717999999</c:v>
                </c:pt>
                <c:pt idx="662">
                  <c:v>13.702673299000001</c:v>
                </c:pt>
                <c:pt idx="663">
                  <c:v>13.702952579</c:v>
                </c:pt>
                <c:pt idx="664">
                  <c:v>13.703234288999999</c:v>
                </c:pt>
                <c:pt idx="665">
                  <c:v>13.703517373</c:v>
                </c:pt>
                <c:pt idx="666">
                  <c:v>13.703799504999999</c:v>
                </c:pt>
                <c:pt idx="667">
                  <c:v>13.704076372999999</c:v>
                </c:pt>
                <c:pt idx="668">
                  <c:v>13.704349664</c:v>
                </c:pt>
                <c:pt idx="669">
                  <c:v>13.704622422</c:v>
                </c:pt>
                <c:pt idx="670">
                  <c:v>13.704884708</c:v>
                </c:pt>
                <c:pt idx="671">
                  <c:v>13.705148707999999</c:v>
                </c:pt>
                <c:pt idx="672">
                  <c:v>13.705412694</c:v>
                </c:pt>
                <c:pt idx="673">
                  <c:v>13.705682002</c:v>
                </c:pt>
                <c:pt idx="674">
                  <c:v>13.705956359</c:v>
                </c:pt>
                <c:pt idx="675">
                  <c:v>13.706237093</c:v>
                </c:pt>
                <c:pt idx="676">
                  <c:v>13.706525632</c:v>
                </c:pt>
                <c:pt idx="677">
                  <c:v>13.706818358</c:v>
                </c:pt>
                <c:pt idx="678">
                  <c:v>13.707112756000001</c:v>
                </c:pt>
                <c:pt idx="679">
                  <c:v>13.707404906000001</c:v>
                </c:pt>
                <c:pt idx="680">
                  <c:v>13.707692053000001</c:v>
                </c:pt>
                <c:pt idx="681">
                  <c:v>13.707974849999999</c:v>
                </c:pt>
                <c:pt idx="682">
                  <c:v>13.708253852</c:v>
                </c:pt>
                <c:pt idx="683">
                  <c:v>13.708530724999999</c:v>
                </c:pt>
                <c:pt idx="684">
                  <c:v>13.708804274</c:v>
                </c:pt>
                <c:pt idx="685">
                  <c:v>13.709079095</c:v>
                </c:pt>
                <c:pt idx="686">
                  <c:v>13.709355029999999</c:v>
                </c:pt>
                <c:pt idx="687">
                  <c:v>13.709634052</c:v>
                </c:pt>
                <c:pt idx="688">
                  <c:v>13.709915404</c:v>
                </c:pt>
                <c:pt idx="689">
                  <c:v>13.710200322</c:v>
                </c:pt>
                <c:pt idx="690">
                  <c:v>13.710489388999999</c:v>
                </c:pt>
                <c:pt idx="691">
                  <c:v>13.710784026000001</c:v>
                </c:pt>
                <c:pt idx="692">
                  <c:v>13.711081044</c:v>
                </c:pt>
                <c:pt idx="693">
                  <c:v>13.711379109999999</c:v>
                </c:pt>
                <c:pt idx="694">
                  <c:v>13.711677362</c:v>
                </c:pt>
                <c:pt idx="695">
                  <c:v>13.711972131</c:v>
                </c:pt>
                <c:pt idx="696">
                  <c:v>13.712262551</c:v>
                </c:pt>
                <c:pt idx="697">
                  <c:v>13.712545475000001</c:v>
                </c:pt>
                <c:pt idx="698">
                  <c:v>13.712827387000001</c:v>
                </c:pt>
                <c:pt idx="699">
                  <c:v>13.713107122</c:v>
                </c:pt>
                <c:pt idx="700">
                  <c:v>13.713387258999999</c:v>
                </c:pt>
                <c:pt idx="701">
                  <c:v>13.713672024999999</c:v>
                </c:pt>
                <c:pt idx="702">
                  <c:v>13.713960590999999</c:v>
                </c:pt>
                <c:pt idx="703">
                  <c:v>13.714253694</c:v>
                </c:pt>
                <c:pt idx="704">
                  <c:v>13.714549834</c:v>
                </c:pt>
                <c:pt idx="705">
                  <c:v>13.714850337</c:v>
                </c:pt>
                <c:pt idx="706">
                  <c:v>13.715150537</c:v>
                </c:pt>
                <c:pt idx="707">
                  <c:v>13.715450752000001</c:v>
                </c:pt>
                <c:pt idx="708">
                  <c:v>13.715747843000001</c:v>
                </c:pt>
                <c:pt idx="709">
                  <c:v>13.716042098000001</c:v>
                </c:pt>
                <c:pt idx="710">
                  <c:v>13.71633437</c:v>
                </c:pt>
                <c:pt idx="711">
                  <c:v>13.716621443999999</c:v>
                </c:pt>
                <c:pt idx="712">
                  <c:v>13.716904133</c:v>
                </c:pt>
                <c:pt idx="713">
                  <c:v>13.717183362</c:v>
                </c:pt>
                <c:pt idx="714">
                  <c:v>13.717465539000001</c:v>
                </c:pt>
                <c:pt idx="715">
                  <c:v>13.717747355</c:v>
                </c:pt>
                <c:pt idx="716">
                  <c:v>13.718031621</c:v>
                </c:pt>
                <c:pt idx="717">
                  <c:v>13.718320828</c:v>
                </c:pt>
                <c:pt idx="718">
                  <c:v>13.71861187</c:v>
                </c:pt>
                <c:pt idx="719">
                  <c:v>13.718907841</c:v>
                </c:pt>
                <c:pt idx="720">
                  <c:v>13.7192056</c:v>
                </c:pt>
                <c:pt idx="721">
                  <c:v>13.719505582</c:v>
                </c:pt>
                <c:pt idx="722">
                  <c:v>13.719803028999999</c:v>
                </c:pt>
                <c:pt idx="723">
                  <c:v>13.720100915</c:v>
                </c:pt>
                <c:pt idx="724">
                  <c:v>13.720395626</c:v>
                </c:pt>
                <c:pt idx="725">
                  <c:v>13.720685357000001</c:v>
                </c:pt>
                <c:pt idx="726">
                  <c:v>13.720972546</c:v>
                </c:pt>
                <c:pt idx="727">
                  <c:v>13.721257536</c:v>
                </c:pt>
                <c:pt idx="728">
                  <c:v>13.721542647</c:v>
                </c:pt>
                <c:pt idx="729">
                  <c:v>13.721827776</c:v>
                </c:pt>
                <c:pt idx="730">
                  <c:v>13.722117688999999</c:v>
                </c:pt>
                <c:pt idx="731">
                  <c:v>13.722411669</c:v>
                </c:pt>
                <c:pt idx="732">
                  <c:v>13.722709466</c:v>
                </c:pt>
                <c:pt idx="733">
                  <c:v>13.723010989</c:v>
                </c:pt>
                <c:pt idx="734">
                  <c:v>13.723311583999999</c:v>
                </c:pt>
                <c:pt idx="735">
                  <c:v>13.723611605</c:v>
                </c:pt>
                <c:pt idx="736">
                  <c:v>13.723907820000001</c:v>
                </c:pt>
                <c:pt idx="737">
                  <c:v>13.724202126</c:v>
                </c:pt>
                <c:pt idx="738">
                  <c:v>13.72449426</c:v>
                </c:pt>
                <c:pt idx="739">
                  <c:v>13.724784974</c:v>
                </c:pt>
                <c:pt idx="740">
                  <c:v>13.725075259</c:v>
                </c:pt>
                <c:pt idx="741">
                  <c:v>13.725364684000001</c:v>
                </c:pt>
                <c:pt idx="742">
                  <c:v>13.725652887000001</c:v>
                </c:pt>
                <c:pt idx="743">
                  <c:v>13.725942982999999</c:v>
                </c:pt>
                <c:pt idx="744">
                  <c:v>13.726233443</c:v>
                </c:pt>
                <c:pt idx="745">
                  <c:v>13.726526485000001</c:v>
                </c:pt>
                <c:pt idx="746">
                  <c:v>13.726822022</c:v>
                </c:pt>
                <c:pt idx="747">
                  <c:v>13.727121252</c:v>
                </c:pt>
                <c:pt idx="748">
                  <c:v>13.727424245</c:v>
                </c:pt>
                <c:pt idx="749">
                  <c:v>13.727731197000001</c:v>
                </c:pt>
                <c:pt idx="750">
                  <c:v>13.728037213</c:v>
                </c:pt>
                <c:pt idx="751">
                  <c:v>13.72834372</c:v>
                </c:pt>
                <c:pt idx="752">
                  <c:v>13.728647663</c:v>
                </c:pt>
                <c:pt idx="753">
                  <c:v>13.728947719000001</c:v>
                </c:pt>
                <c:pt idx="754">
                  <c:v>13.729244043</c:v>
                </c:pt>
                <c:pt idx="755">
                  <c:v>13.729539559999999</c:v>
                </c:pt>
                <c:pt idx="756">
                  <c:v>13.729833770000001</c:v>
                </c:pt>
                <c:pt idx="757">
                  <c:v>13.730131946</c:v>
                </c:pt>
                <c:pt idx="758">
                  <c:v>13.73043356</c:v>
                </c:pt>
                <c:pt idx="759">
                  <c:v>13.730738448</c:v>
                </c:pt>
                <c:pt idx="760">
                  <c:v>13.731046491000001</c:v>
                </c:pt>
                <c:pt idx="761">
                  <c:v>13.731357150999999</c:v>
                </c:pt>
                <c:pt idx="762">
                  <c:v>13.731668099</c:v>
                </c:pt>
                <c:pt idx="763">
                  <c:v>13.731978054000001</c:v>
                </c:pt>
                <c:pt idx="764">
                  <c:v>13.732287145000001</c:v>
                </c:pt>
                <c:pt idx="765">
                  <c:v>13.732595242</c:v>
                </c:pt>
                <c:pt idx="766">
                  <c:v>13.732903114000001</c:v>
                </c:pt>
                <c:pt idx="767">
                  <c:v>13.733209004000001</c:v>
                </c:pt>
                <c:pt idx="768">
                  <c:v>13.733443285</c:v>
                </c:pt>
                <c:pt idx="769">
                  <c:v>13.733574824</c:v>
                </c:pt>
                <c:pt idx="770">
                  <c:v>13.733779062</c:v>
                </c:pt>
                <c:pt idx="771">
                  <c:v>13.733985731000001</c:v>
                </c:pt>
                <c:pt idx="772">
                  <c:v>13.734192865000001</c:v>
                </c:pt>
                <c:pt idx="773">
                  <c:v>13.734405352</c:v>
                </c:pt>
                <c:pt idx="774">
                  <c:v>13.734619464</c:v>
                </c:pt>
                <c:pt idx="775">
                  <c:v>13.734783606000001</c:v>
                </c:pt>
                <c:pt idx="776">
                  <c:v>13.734849985</c:v>
                </c:pt>
                <c:pt idx="777">
                  <c:v>13.734973116000001</c:v>
                </c:pt>
                <c:pt idx="778">
                  <c:v>13.735100236999999</c:v>
                </c:pt>
                <c:pt idx="779">
                  <c:v>13.735226139</c:v>
                </c:pt>
                <c:pt idx="780">
                  <c:v>13.735353715</c:v>
                </c:pt>
                <c:pt idx="781">
                  <c:v>13.735480067999999</c:v>
                </c:pt>
                <c:pt idx="782">
                  <c:v>13.735602651000001</c:v>
                </c:pt>
                <c:pt idx="783">
                  <c:v>13.735723617</c:v>
                </c:pt>
                <c:pt idx="784">
                  <c:v>13.735842289000001</c:v>
                </c:pt>
                <c:pt idx="785">
                  <c:v>13.735964729000001</c:v>
                </c:pt>
                <c:pt idx="786">
                  <c:v>13.736089283</c:v>
                </c:pt>
                <c:pt idx="787">
                  <c:v>13.736218299000001</c:v>
                </c:pt>
                <c:pt idx="788">
                  <c:v>13.736352764999999</c:v>
                </c:pt>
                <c:pt idx="789">
                  <c:v>13.736352764999999</c:v>
                </c:pt>
                <c:pt idx="790">
                  <c:v>13.736467932</c:v>
                </c:pt>
                <c:pt idx="791">
                  <c:v>13.736493511000001</c:v>
                </c:pt>
                <c:pt idx="792">
                  <c:v>13.736534159</c:v>
                </c:pt>
                <c:pt idx="793">
                  <c:v>13.736612485</c:v>
                </c:pt>
                <c:pt idx="794">
                  <c:v>13.736650911</c:v>
                </c:pt>
                <c:pt idx="795">
                  <c:v>13.736686271</c:v>
                </c:pt>
                <c:pt idx="796">
                  <c:v>13.736714871</c:v>
                </c:pt>
                <c:pt idx="797">
                  <c:v>13.736662138</c:v>
                </c:pt>
                <c:pt idx="798">
                  <c:v>13.736600823</c:v>
                </c:pt>
                <c:pt idx="799">
                  <c:v>13.736541049</c:v>
                </c:pt>
                <c:pt idx="800">
                  <c:v>13.736482948000001</c:v>
                </c:pt>
                <c:pt idx="801">
                  <c:v>13.736428223000001</c:v>
                </c:pt>
                <c:pt idx="802">
                  <c:v>13.736375297</c:v>
                </c:pt>
                <c:pt idx="803">
                  <c:v>13.736323841999999</c:v>
                </c:pt>
                <c:pt idx="804">
                  <c:v>13.736276773</c:v>
                </c:pt>
                <c:pt idx="805">
                  <c:v>13.736236224000001</c:v>
                </c:pt>
                <c:pt idx="806">
                  <c:v>13.736200644</c:v>
                </c:pt>
                <c:pt idx="807">
                  <c:v>13.736166155999999</c:v>
                </c:pt>
                <c:pt idx="808">
                  <c:v>13.736132457</c:v>
                </c:pt>
                <c:pt idx="809">
                  <c:v>13.736094534999999</c:v>
                </c:pt>
                <c:pt idx="810">
                  <c:v>13.736054577999999</c:v>
                </c:pt>
                <c:pt idx="811">
                  <c:v>13.736012777999999</c:v>
                </c:pt>
                <c:pt idx="812">
                  <c:v>13.735970173</c:v>
                </c:pt>
                <c:pt idx="813">
                  <c:v>13.735930138000001</c:v>
                </c:pt>
                <c:pt idx="814">
                  <c:v>13.735892901</c:v>
                </c:pt>
                <c:pt idx="815">
                  <c:v>13.735862296000001</c:v>
                </c:pt>
                <c:pt idx="816">
                  <c:v>13.735834682</c:v>
                </c:pt>
                <c:pt idx="817">
                  <c:v>13.735814126999999</c:v>
                </c:pt>
                <c:pt idx="818">
                  <c:v>13.735793497</c:v>
                </c:pt>
                <c:pt idx="819">
                  <c:v>13.735775436999999</c:v>
                </c:pt>
                <c:pt idx="820">
                  <c:v>13.735758156999999</c:v>
                </c:pt>
                <c:pt idx="821">
                  <c:v>13.735739044000001</c:v>
                </c:pt>
                <c:pt idx="822">
                  <c:v>13.735720775000001</c:v>
                </c:pt>
                <c:pt idx="823">
                  <c:v>13.735700624</c:v>
                </c:pt>
                <c:pt idx="824">
                  <c:v>13.735677791000001</c:v>
                </c:pt>
                <c:pt idx="825">
                  <c:v>13.735653078</c:v>
                </c:pt>
                <c:pt idx="826">
                  <c:v>13.735630159999999</c:v>
                </c:pt>
                <c:pt idx="827">
                  <c:v>13.735607643</c:v>
                </c:pt>
                <c:pt idx="828">
                  <c:v>13.735588384</c:v>
                </c:pt>
                <c:pt idx="829">
                  <c:v>13.735573860000001</c:v>
                </c:pt>
                <c:pt idx="830">
                  <c:v>13.735562526000001</c:v>
                </c:pt>
                <c:pt idx="831">
                  <c:v>13.73555635</c:v>
                </c:pt>
                <c:pt idx="832">
                  <c:v>13.735554459999999</c:v>
                </c:pt>
                <c:pt idx="833">
                  <c:v>13.735557650000001</c:v>
                </c:pt>
                <c:pt idx="834">
                  <c:v>13.735561778999999</c:v>
                </c:pt>
                <c:pt idx="835">
                  <c:v>13.735569098999999</c:v>
                </c:pt>
                <c:pt idx="836">
                  <c:v>13.735575627999999</c:v>
                </c:pt>
                <c:pt idx="837">
                  <c:v>13.735580288</c:v>
                </c:pt>
                <c:pt idx="838">
                  <c:v>13.735583909000001</c:v>
                </c:pt>
                <c:pt idx="839">
                  <c:v>13.735580501999999</c:v>
                </c:pt>
                <c:pt idx="840">
                  <c:v>13.735577724000001</c:v>
                </c:pt>
                <c:pt idx="841">
                  <c:v>13.735572329</c:v>
                </c:pt>
                <c:pt idx="842">
                  <c:v>13.735572317000001</c:v>
                </c:pt>
                <c:pt idx="843">
                  <c:v>13.735577259999999</c:v>
                </c:pt>
                <c:pt idx="844">
                  <c:v>13.735589987999999</c:v>
                </c:pt>
                <c:pt idx="845">
                  <c:v>13.735609779000001</c:v>
                </c:pt>
                <c:pt idx="846">
                  <c:v>13.735633471</c:v>
                </c:pt>
                <c:pt idx="847">
                  <c:v>13.735659187</c:v>
                </c:pt>
                <c:pt idx="848">
                  <c:v>13.735684880999999</c:v>
                </c:pt>
                <c:pt idx="849">
                  <c:v>13.735708811</c:v>
                </c:pt>
                <c:pt idx="850">
                  <c:v>13.7357301</c:v>
                </c:pt>
                <c:pt idx="851">
                  <c:v>13.735749433000001</c:v>
                </c:pt>
                <c:pt idx="852">
                  <c:v>13.735767666999999</c:v>
                </c:pt>
                <c:pt idx="853">
                  <c:v>13.735783741000001</c:v>
                </c:pt>
                <c:pt idx="854">
                  <c:v>13.735800513999999</c:v>
                </c:pt>
                <c:pt idx="855">
                  <c:v>13.735816764999999</c:v>
                </c:pt>
                <c:pt idx="856">
                  <c:v>13.735833425999999</c:v>
                </c:pt>
                <c:pt idx="857">
                  <c:v>13.735852844</c:v>
                </c:pt>
                <c:pt idx="858">
                  <c:v>13.735879385</c:v>
                </c:pt>
                <c:pt idx="859">
                  <c:v>13.73591188</c:v>
                </c:pt>
                <c:pt idx="860">
                  <c:v>13.735947981000001</c:v>
                </c:pt>
                <c:pt idx="861">
                  <c:v>13.735991385</c:v>
                </c:pt>
                <c:pt idx="862">
                  <c:v>13.736039097999999</c:v>
                </c:pt>
                <c:pt idx="863">
                  <c:v>13.736086811</c:v>
                </c:pt>
                <c:pt idx="864">
                  <c:v>13.736130966999999</c:v>
                </c:pt>
                <c:pt idx="865">
                  <c:v>13.736172784000001</c:v>
                </c:pt>
                <c:pt idx="866">
                  <c:v>13.736204587</c:v>
                </c:pt>
                <c:pt idx="867">
                  <c:v>13.736233631999999</c:v>
                </c:pt>
                <c:pt idx="868">
                  <c:v>13.736259923</c:v>
                </c:pt>
                <c:pt idx="869">
                  <c:v>13.736284586</c:v>
                </c:pt>
                <c:pt idx="870">
                  <c:v>13.736314224999999</c:v>
                </c:pt>
                <c:pt idx="871">
                  <c:v>13.736349937</c:v>
                </c:pt>
                <c:pt idx="872">
                  <c:v>13.736390777</c:v>
                </c:pt>
                <c:pt idx="873">
                  <c:v>13.736437371999999</c:v>
                </c:pt>
                <c:pt idx="874">
                  <c:v>13.736489303000001</c:v>
                </c:pt>
                <c:pt idx="875">
                  <c:v>13.73654481</c:v>
                </c:pt>
                <c:pt idx="876">
                  <c:v>13.736602298999999</c:v>
                </c:pt>
                <c:pt idx="877">
                  <c:v>13.736660482</c:v>
                </c:pt>
                <c:pt idx="878">
                  <c:v>13.736715407</c:v>
                </c:pt>
                <c:pt idx="879">
                  <c:v>13.736769288</c:v>
                </c:pt>
                <c:pt idx="880">
                  <c:v>13.736817181999999</c:v>
                </c:pt>
                <c:pt idx="881">
                  <c:v>13.736861172999999</c:v>
                </c:pt>
                <c:pt idx="882">
                  <c:v>13.736903458</c:v>
                </c:pt>
                <c:pt idx="883">
                  <c:v>13.73694431</c:v>
                </c:pt>
                <c:pt idx="884">
                  <c:v>13.736986661</c:v>
                </c:pt>
                <c:pt idx="885">
                  <c:v>13.73703394</c:v>
                </c:pt>
                <c:pt idx="886">
                  <c:v>13.737084219</c:v>
                </c:pt>
                <c:pt idx="887">
                  <c:v>13.737141352</c:v>
                </c:pt>
                <c:pt idx="888">
                  <c:v>13.737206799000001</c:v>
                </c:pt>
                <c:pt idx="889">
                  <c:v>13.737261514</c:v>
                </c:pt>
                <c:pt idx="890">
                  <c:v>13.737343984000001</c:v>
                </c:pt>
                <c:pt idx="891">
                  <c:v>13.737417035</c:v>
                </c:pt>
                <c:pt idx="892">
                  <c:v>13.737470864000001</c:v>
                </c:pt>
                <c:pt idx="893">
                  <c:v>13.737558318</c:v>
                </c:pt>
                <c:pt idx="894">
                  <c:v>13.737624951999999</c:v>
                </c:pt>
                <c:pt idx="895">
                  <c:v>13.737669914</c:v>
                </c:pt>
                <c:pt idx="896">
                  <c:v>13.737730617</c:v>
                </c:pt>
                <c:pt idx="897">
                  <c:v>13.737777991</c:v>
                </c:pt>
                <c:pt idx="898">
                  <c:v>13.737831886</c:v>
                </c:pt>
                <c:pt idx="899">
                  <c:v>13.737895075000001</c:v>
                </c:pt>
                <c:pt idx="900">
                  <c:v>13.737948904</c:v>
                </c:pt>
                <c:pt idx="901">
                  <c:v>13.73803021</c:v>
                </c:pt>
                <c:pt idx="902">
                  <c:v>13.738096950999999</c:v>
                </c:pt>
                <c:pt idx="903">
                  <c:v>13.738191059</c:v>
                </c:pt>
                <c:pt idx="904">
                  <c:v>13.738263591000001</c:v>
                </c:pt>
                <c:pt idx="905">
                  <c:v>13.738356926</c:v>
                </c:pt>
                <c:pt idx="906">
                  <c:v>13.738436941</c:v>
                </c:pt>
                <c:pt idx="907">
                  <c:v>13.738513391</c:v>
                </c:pt>
                <c:pt idx="908">
                  <c:v>13.738578613</c:v>
                </c:pt>
                <c:pt idx="909">
                  <c:v>13.738651526</c:v>
                </c:pt>
                <c:pt idx="910">
                  <c:v>13.738716647</c:v>
                </c:pt>
                <c:pt idx="911">
                  <c:v>13.738784772000001</c:v>
                </c:pt>
                <c:pt idx="912">
                  <c:v>13.738845404999999</c:v>
                </c:pt>
                <c:pt idx="913">
                  <c:v>13.738909138</c:v>
                </c:pt>
                <c:pt idx="914">
                  <c:v>13.738965639</c:v>
                </c:pt>
                <c:pt idx="915">
                  <c:v>13.739042272000001</c:v>
                </c:pt>
                <c:pt idx="916">
                  <c:v>13.739122767</c:v>
                </c:pt>
                <c:pt idx="917">
                  <c:v>13.739213242</c:v>
                </c:pt>
                <c:pt idx="918">
                  <c:v>13.739300199000001</c:v>
                </c:pt>
                <c:pt idx="919">
                  <c:v>13.739397512</c:v>
                </c:pt>
                <c:pt idx="920">
                  <c:v>13.739491265</c:v>
                </c:pt>
                <c:pt idx="921">
                  <c:v>13.739580408</c:v>
                </c:pt>
                <c:pt idx="922">
                  <c:v>13.739661678999999</c:v>
                </c:pt>
                <c:pt idx="923">
                  <c:v>13.739739112000001</c:v>
                </c:pt>
                <c:pt idx="924">
                  <c:v>13.739805042</c:v>
                </c:pt>
                <c:pt idx="925">
                  <c:v>13.739875762</c:v>
                </c:pt>
                <c:pt idx="926">
                  <c:v>13.739951271000001</c:v>
                </c:pt>
                <c:pt idx="927">
                  <c:v>13.740041464999999</c:v>
                </c:pt>
                <c:pt idx="928">
                  <c:v>13.740110672</c:v>
                </c:pt>
                <c:pt idx="929">
                  <c:v>13.740196251</c:v>
                </c:pt>
                <c:pt idx="930">
                  <c:v>13.740287966</c:v>
                </c:pt>
                <c:pt idx="931">
                  <c:v>13.740392302</c:v>
                </c:pt>
                <c:pt idx="932">
                  <c:v>13.740494691</c:v>
                </c:pt>
                <c:pt idx="933">
                  <c:v>13.740597297000001</c:v>
                </c:pt>
                <c:pt idx="934">
                  <c:v>13.740704864</c:v>
                </c:pt>
                <c:pt idx="935">
                  <c:v>13.740813161</c:v>
                </c:pt>
                <c:pt idx="936">
                  <c:v>13.74090681</c:v>
                </c:pt>
                <c:pt idx="937">
                  <c:v>13.740997811</c:v>
                </c:pt>
                <c:pt idx="938">
                  <c:v>13.741095745999999</c:v>
                </c:pt>
                <c:pt idx="939">
                  <c:v>13.741180458000001</c:v>
                </c:pt>
                <c:pt idx="940">
                  <c:v>13.741264954</c:v>
                </c:pt>
                <c:pt idx="941">
                  <c:v>13.741354751999999</c:v>
                </c:pt>
                <c:pt idx="942">
                  <c:v>13.741435244</c:v>
                </c:pt>
                <c:pt idx="943">
                  <c:v>13.741534655000001</c:v>
                </c:pt>
                <c:pt idx="944">
                  <c:v>13.741636966</c:v>
                </c:pt>
                <c:pt idx="945">
                  <c:v>13.741743467999999</c:v>
                </c:pt>
                <c:pt idx="946">
                  <c:v>13.741855433</c:v>
                </c:pt>
                <c:pt idx="947">
                  <c:v>13.741968421999999</c:v>
                </c:pt>
                <c:pt idx="948">
                  <c:v>13.742092027</c:v>
                </c:pt>
                <c:pt idx="949">
                  <c:v>13.742092027</c:v>
                </c:pt>
                <c:pt idx="950">
                  <c:v>13.742215236</c:v>
                </c:pt>
                <c:pt idx="951">
                  <c:v>13.742325917000001</c:v>
                </c:pt>
                <c:pt idx="952">
                  <c:v>13.74242842</c:v>
                </c:pt>
                <c:pt idx="953">
                  <c:v>13.742628667</c:v>
                </c:pt>
                <c:pt idx="954">
                  <c:v>13.742725512</c:v>
                </c:pt>
                <c:pt idx="955">
                  <c:v>13.742824722</c:v>
                </c:pt>
                <c:pt idx="956">
                  <c:v>13.742925801</c:v>
                </c:pt>
                <c:pt idx="957">
                  <c:v>13.743038618</c:v>
                </c:pt>
                <c:pt idx="958">
                  <c:v>13.743168098</c:v>
                </c:pt>
                <c:pt idx="959">
                  <c:v>13.743290779000001</c:v>
                </c:pt>
                <c:pt idx="960">
                  <c:v>13.743420509</c:v>
                </c:pt>
                <c:pt idx="961">
                  <c:v>13.743551796</c:v>
                </c:pt>
                <c:pt idx="962">
                  <c:v>13.743680397</c:v>
                </c:pt>
                <c:pt idx="963">
                  <c:v>13.743814732000001</c:v>
                </c:pt>
                <c:pt idx="964">
                  <c:v>13.743949219999999</c:v>
                </c:pt>
                <c:pt idx="965">
                  <c:v>13.744075199999999</c:v>
                </c:pt>
                <c:pt idx="966">
                  <c:v>13.744203958</c:v>
                </c:pt>
                <c:pt idx="967">
                  <c:v>13.744332759000001</c:v>
                </c:pt>
                <c:pt idx="968">
                  <c:v>13.744438288</c:v>
                </c:pt>
                <c:pt idx="969">
                  <c:v>13.744558838</c:v>
                </c:pt>
                <c:pt idx="970">
                  <c:v>13.7446742</c:v>
                </c:pt>
                <c:pt idx="971">
                  <c:v>13.744792264000001</c:v>
                </c:pt>
                <c:pt idx="972">
                  <c:v>13.744916973</c:v>
                </c:pt>
                <c:pt idx="973">
                  <c:v>13.745046520000001</c:v>
                </c:pt>
                <c:pt idx="974">
                  <c:v>13.745345689000001</c:v>
                </c:pt>
                <c:pt idx="975">
                  <c:v>13.745495671</c:v>
                </c:pt>
                <c:pt idx="976">
                  <c:v>13.745659749</c:v>
                </c:pt>
                <c:pt idx="977">
                  <c:v>13.745743793000001</c:v>
                </c:pt>
                <c:pt idx="978">
                  <c:v>13.745794838</c:v>
                </c:pt>
                <c:pt idx="979">
                  <c:v>13.745794838</c:v>
                </c:pt>
                <c:pt idx="980">
                  <c:v>13.745836535</c:v>
                </c:pt>
                <c:pt idx="981">
                  <c:v>13.746001633000001</c:v>
                </c:pt>
                <c:pt idx="982">
                  <c:v>13.746048404</c:v>
                </c:pt>
                <c:pt idx="983">
                  <c:v>13.746094074</c:v>
                </c:pt>
                <c:pt idx="984">
                  <c:v>13.746094074</c:v>
                </c:pt>
                <c:pt idx="985">
                  <c:v>13.746094074</c:v>
                </c:pt>
                <c:pt idx="986">
                  <c:v>13.746094074</c:v>
                </c:pt>
                <c:pt idx="987">
                  <c:v>13.746162042</c:v>
                </c:pt>
                <c:pt idx="988">
                  <c:v>13.746308528</c:v>
                </c:pt>
                <c:pt idx="989">
                  <c:v>13.746371530999999</c:v>
                </c:pt>
                <c:pt idx="990">
                  <c:v>13.746458121</c:v>
                </c:pt>
                <c:pt idx="991">
                  <c:v>13.746536618</c:v>
                </c:pt>
                <c:pt idx="992">
                  <c:v>13.746593824</c:v>
                </c:pt>
                <c:pt idx="993">
                  <c:v>13.746593824</c:v>
                </c:pt>
                <c:pt idx="994">
                  <c:v>13.746672692000001</c:v>
                </c:pt>
                <c:pt idx="995">
                  <c:v>13.746727507999999</c:v>
                </c:pt>
                <c:pt idx="996">
                  <c:v>13.746799455</c:v>
                </c:pt>
                <c:pt idx="997">
                  <c:v>13.746855936999999</c:v>
                </c:pt>
                <c:pt idx="998">
                  <c:v>13.746902836</c:v>
                </c:pt>
                <c:pt idx="999">
                  <c:v>13.746975919</c:v>
                </c:pt>
                <c:pt idx="1000">
                  <c:v>13.747031399000001</c:v>
                </c:pt>
                <c:pt idx="1001">
                  <c:v>13.747112338000001</c:v>
                </c:pt>
                <c:pt idx="1002">
                  <c:v>13.747282956999999</c:v>
                </c:pt>
                <c:pt idx="1003">
                  <c:v>13.747282956999999</c:v>
                </c:pt>
                <c:pt idx="1004">
                  <c:v>13.747367377</c:v>
                </c:pt>
                <c:pt idx="1005">
                  <c:v>13.747403326000001</c:v>
                </c:pt>
                <c:pt idx="1006">
                  <c:v>13.747339175</c:v>
                </c:pt>
                <c:pt idx="1007">
                  <c:v>13.747335487999999</c:v>
                </c:pt>
                <c:pt idx="1008">
                  <c:v>13.747321727999999</c:v>
                </c:pt>
                <c:pt idx="1009">
                  <c:v>13.747306284</c:v>
                </c:pt>
                <c:pt idx="1010">
                  <c:v>13.747286222</c:v>
                </c:pt>
                <c:pt idx="1011">
                  <c:v>13.747269514999999</c:v>
                </c:pt>
                <c:pt idx="1012">
                  <c:v>13.747254964</c:v>
                </c:pt>
                <c:pt idx="1013">
                  <c:v>13.747250379</c:v>
                </c:pt>
                <c:pt idx="1014">
                  <c:v>13.747235514</c:v>
                </c:pt>
                <c:pt idx="1015">
                  <c:v>13.747236515000001</c:v>
                </c:pt>
                <c:pt idx="1016">
                  <c:v>13.747243048</c:v>
                </c:pt>
                <c:pt idx="1017">
                  <c:v>13.747251328000001</c:v>
                </c:pt>
                <c:pt idx="1018">
                  <c:v>13.747264153</c:v>
                </c:pt>
                <c:pt idx="1019">
                  <c:v>13.747185519</c:v>
                </c:pt>
                <c:pt idx="1020">
                  <c:v>13.747004288999999</c:v>
                </c:pt>
                <c:pt idx="1021">
                  <c:v>13.746927328</c:v>
                </c:pt>
                <c:pt idx="1022">
                  <c:v>13.746847099</c:v>
                </c:pt>
                <c:pt idx="1023">
                  <c:v>13.746759061000001</c:v>
                </c:pt>
                <c:pt idx="1024">
                  <c:v>13.746667932999999</c:v>
                </c:pt>
                <c:pt idx="1025">
                  <c:v>13.7465666</c:v>
                </c:pt>
                <c:pt idx="1026">
                  <c:v>13.746482961</c:v>
                </c:pt>
                <c:pt idx="1027">
                  <c:v>13.746293738</c:v>
                </c:pt>
                <c:pt idx="1028">
                  <c:v>13.745989912000001</c:v>
                </c:pt>
                <c:pt idx="1029">
                  <c:v>13.745820395999999</c:v>
                </c:pt>
                <c:pt idx="1030">
                  <c:v>13.745657472</c:v>
                </c:pt>
                <c:pt idx="1031">
                  <c:v>13.745500789999999</c:v>
                </c:pt>
                <c:pt idx="1032">
                  <c:v>13.745349716</c:v>
                </c:pt>
                <c:pt idx="1033">
                  <c:v>13.745193907999999</c:v>
                </c:pt>
                <c:pt idx="1034">
                  <c:v>13.745045486</c:v>
                </c:pt>
                <c:pt idx="1035">
                  <c:v>13.744888816</c:v>
                </c:pt>
                <c:pt idx="1036">
                  <c:v>13.744725386000001</c:v>
                </c:pt>
                <c:pt idx="1037">
                  <c:v>13.744559498999999</c:v>
                </c:pt>
                <c:pt idx="1038">
                  <c:v>13.744388689999999</c:v>
                </c:pt>
                <c:pt idx="1039">
                  <c:v>13.744219084999999</c:v>
                </c:pt>
                <c:pt idx="1040">
                  <c:v>13.744047981</c:v>
                </c:pt>
                <c:pt idx="1041">
                  <c:v>13.743880880000001</c:v>
                </c:pt>
                <c:pt idx="1042">
                  <c:v>13.743714542999999</c:v>
                </c:pt>
                <c:pt idx="1043">
                  <c:v>13.743554588</c:v>
                </c:pt>
                <c:pt idx="1044">
                  <c:v>13.743399091000001</c:v>
                </c:pt>
                <c:pt idx="1045">
                  <c:v>13.743248314000001</c:v>
                </c:pt>
                <c:pt idx="1046">
                  <c:v>13.743100878</c:v>
                </c:pt>
                <c:pt idx="1047">
                  <c:v>13.742952675</c:v>
                </c:pt>
                <c:pt idx="1048">
                  <c:v>13.742806294999999</c:v>
                </c:pt>
                <c:pt idx="1049">
                  <c:v>13.742656815</c:v>
                </c:pt>
                <c:pt idx="1050">
                  <c:v>13.742505568</c:v>
                </c:pt>
                <c:pt idx="1051">
                  <c:v>13.742350636999999</c:v>
                </c:pt>
                <c:pt idx="1052">
                  <c:v>13.742193892</c:v>
                </c:pt>
                <c:pt idx="1053">
                  <c:v>13.742033172999999</c:v>
                </c:pt>
                <c:pt idx="1054">
                  <c:v>13.741870216000001</c:v>
                </c:pt>
                <c:pt idx="1055">
                  <c:v>13.741708603999999</c:v>
                </c:pt>
                <c:pt idx="1056">
                  <c:v>13.741548989</c:v>
                </c:pt>
                <c:pt idx="1057">
                  <c:v>13.741393355</c:v>
                </c:pt>
                <c:pt idx="1058">
                  <c:v>13.741241876</c:v>
                </c:pt>
                <c:pt idx="1059">
                  <c:v>13.741098872</c:v>
                </c:pt>
                <c:pt idx="1060">
                  <c:v>13.740959391000001</c:v>
                </c:pt>
                <c:pt idx="1061">
                  <c:v>13.740821736999999</c:v>
                </c:pt>
                <c:pt idx="1062">
                  <c:v>13.740683699</c:v>
                </c:pt>
                <c:pt idx="1063">
                  <c:v>13.740539037</c:v>
                </c:pt>
                <c:pt idx="1064">
                  <c:v>13.740391390999999</c:v>
                </c:pt>
                <c:pt idx="1065">
                  <c:v>13.740237896</c:v>
                </c:pt>
                <c:pt idx="1066">
                  <c:v>13.740082972</c:v>
                </c:pt>
                <c:pt idx="1067">
                  <c:v>13.739923291</c:v>
                </c:pt>
                <c:pt idx="1068">
                  <c:v>13.739767101</c:v>
                </c:pt>
                <c:pt idx="1069">
                  <c:v>13.739612728999999</c:v>
                </c:pt>
                <c:pt idx="1070">
                  <c:v>13.739458469000001</c:v>
                </c:pt>
                <c:pt idx="1071">
                  <c:v>13.73930803</c:v>
                </c:pt>
                <c:pt idx="1072">
                  <c:v>13.739158694</c:v>
                </c:pt>
                <c:pt idx="1073">
                  <c:v>13.739013544000001</c:v>
                </c:pt>
                <c:pt idx="1074">
                  <c:v>13.738868160999999</c:v>
                </c:pt>
                <c:pt idx="1075">
                  <c:v>13.738726872999999</c:v>
                </c:pt>
                <c:pt idx="1076">
                  <c:v>13.738583907000001</c:v>
                </c:pt>
                <c:pt idx="1077">
                  <c:v>13.73844083</c:v>
                </c:pt>
                <c:pt idx="1078">
                  <c:v>13.738297069</c:v>
                </c:pt>
                <c:pt idx="1079">
                  <c:v>13.738148020000001</c:v>
                </c:pt>
                <c:pt idx="1080">
                  <c:v>13.737997697999999</c:v>
                </c:pt>
                <c:pt idx="1081">
                  <c:v>13.737841618999999</c:v>
                </c:pt>
                <c:pt idx="1082">
                  <c:v>13.737684463000001</c:v>
                </c:pt>
                <c:pt idx="1083">
                  <c:v>13.737527515</c:v>
                </c:pt>
                <c:pt idx="1084">
                  <c:v>13.737373895999999</c:v>
                </c:pt>
                <c:pt idx="1085">
                  <c:v>13.737223232</c:v>
                </c:pt>
                <c:pt idx="1086">
                  <c:v>13.737077244</c:v>
                </c:pt>
                <c:pt idx="1087">
                  <c:v>13.736936715000001</c:v>
                </c:pt>
                <c:pt idx="1088">
                  <c:v>13.736796677999999</c:v>
                </c:pt>
                <c:pt idx="1089">
                  <c:v>13.736659553999999</c:v>
                </c:pt>
                <c:pt idx="1090">
                  <c:v>13.736518727</c:v>
                </c:pt>
                <c:pt idx="1091">
                  <c:v>13.736378146</c:v>
                </c:pt>
                <c:pt idx="1092">
                  <c:v>13.73623381</c:v>
                </c:pt>
                <c:pt idx="1093">
                  <c:v>13.736084013999999</c:v>
                </c:pt>
                <c:pt idx="1094">
                  <c:v>13.735934381</c:v>
                </c:pt>
                <c:pt idx="1095">
                  <c:v>13.735781448999999</c:v>
                </c:pt>
                <c:pt idx="1096">
                  <c:v>13.735628308000001</c:v>
                </c:pt>
                <c:pt idx="1097">
                  <c:v>13.735474521</c:v>
                </c:pt>
                <c:pt idx="1098">
                  <c:v>13.735324973000001</c:v>
                </c:pt>
                <c:pt idx="1099">
                  <c:v>13.735174253</c:v>
                </c:pt>
                <c:pt idx="1100">
                  <c:v>13.735026919999999</c:v>
                </c:pt>
                <c:pt idx="1101">
                  <c:v>13.734883279</c:v>
                </c:pt>
                <c:pt idx="1102">
                  <c:v>13.734741861</c:v>
                </c:pt>
                <c:pt idx="1103">
                  <c:v>13.734602766</c:v>
                </c:pt>
                <c:pt idx="1104">
                  <c:v>13.734461967</c:v>
                </c:pt>
                <c:pt idx="1105">
                  <c:v>13.734323656999999</c:v>
                </c:pt>
                <c:pt idx="1106">
                  <c:v>13.734183469</c:v>
                </c:pt>
                <c:pt idx="1107">
                  <c:v>13.734041502</c:v>
                </c:pt>
                <c:pt idx="1108">
                  <c:v>13.733897757999999</c:v>
                </c:pt>
                <c:pt idx="1109">
                  <c:v>13.733751723999999</c:v>
                </c:pt>
                <c:pt idx="1110">
                  <c:v>13.733605873</c:v>
                </c:pt>
                <c:pt idx="1111">
                  <c:v>13.733457849000001</c:v>
                </c:pt>
                <c:pt idx="1112">
                  <c:v>13.733313584999999</c:v>
                </c:pt>
                <c:pt idx="1113">
                  <c:v>13.733169873</c:v>
                </c:pt>
                <c:pt idx="1114">
                  <c:v>13.733030691</c:v>
                </c:pt>
                <c:pt idx="1115">
                  <c:v>13.732894784999999</c:v>
                </c:pt>
                <c:pt idx="1116">
                  <c:v>13.732763463</c:v>
                </c:pt>
                <c:pt idx="1117">
                  <c:v>13.732634406000001</c:v>
                </c:pt>
                <c:pt idx="1118">
                  <c:v>13.732502027000001</c:v>
                </c:pt>
                <c:pt idx="1119">
                  <c:v>13.732369921</c:v>
                </c:pt>
                <c:pt idx="1120">
                  <c:v>13.732235105999999</c:v>
                </c:pt>
                <c:pt idx="1121">
                  <c:v>13.732097239</c:v>
                </c:pt>
                <c:pt idx="1122">
                  <c:v>13.731957245</c:v>
                </c:pt>
                <c:pt idx="1123">
                  <c:v>13.731816691000001</c:v>
                </c:pt>
                <c:pt idx="1124">
                  <c:v>13.731675602999999</c:v>
                </c:pt>
                <c:pt idx="1125">
                  <c:v>13.731535298000001</c:v>
                </c:pt>
                <c:pt idx="1126">
                  <c:v>13.731397046</c:v>
                </c:pt>
                <c:pt idx="1127">
                  <c:v>13.731260635</c:v>
                </c:pt>
                <c:pt idx="1128">
                  <c:v>13.731126313000001</c:v>
                </c:pt>
                <c:pt idx="1129">
                  <c:v>13.73099287</c:v>
                </c:pt>
                <c:pt idx="1130">
                  <c:v>13.730864108</c:v>
                </c:pt>
                <c:pt idx="1131">
                  <c:v>13.730736494</c:v>
                </c:pt>
                <c:pt idx="1132">
                  <c:v>13.730611340999999</c:v>
                </c:pt>
                <c:pt idx="1133">
                  <c:v>13.730488938000001</c:v>
                </c:pt>
                <c:pt idx="1134">
                  <c:v>13.730364973</c:v>
                </c:pt>
                <c:pt idx="1135">
                  <c:v>13.730242504</c:v>
                </c:pt>
                <c:pt idx="1136">
                  <c:v>13.730116221999999</c:v>
                </c:pt>
                <c:pt idx="1137">
                  <c:v>13.729989806000001</c:v>
                </c:pt>
                <c:pt idx="1138">
                  <c:v>13.729856449</c:v>
                </c:pt>
                <c:pt idx="1139">
                  <c:v>13.729728209999999</c:v>
                </c:pt>
                <c:pt idx="1140">
                  <c:v>13.729601376</c:v>
                </c:pt>
                <c:pt idx="1141">
                  <c:v>13.729478559</c:v>
                </c:pt>
                <c:pt idx="1142">
                  <c:v>13.729360464000001</c:v>
                </c:pt>
                <c:pt idx="1143">
                  <c:v>13.729244225</c:v>
                </c:pt>
                <c:pt idx="1144">
                  <c:v>13.729132566000001</c:v>
                </c:pt>
                <c:pt idx="1145">
                  <c:v>13.729021478</c:v>
                </c:pt>
                <c:pt idx="1146">
                  <c:v>13.728912386999999</c:v>
                </c:pt>
                <c:pt idx="1147">
                  <c:v>13.728801046999999</c:v>
                </c:pt>
                <c:pt idx="1148">
                  <c:v>13.728689683000001</c:v>
                </c:pt>
                <c:pt idx="1149">
                  <c:v>13.728577157</c:v>
                </c:pt>
                <c:pt idx="1150">
                  <c:v>13.728461512999999</c:v>
                </c:pt>
                <c:pt idx="1151">
                  <c:v>13.728346917</c:v>
                </c:pt>
                <c:pt idx="1152">
                  <c:v>13.728229828</c:v>
                </c:pt>
                <c:pt idx="1153">
                  <c:v>13.728113928000001</c:v>
                </c:pt>
                <c:pt idx="1154">
                  <c:v>13.728000793</c:v>
                </c:pt>
                <c:pt idx="1155">
                  <c:v>13.727889291</c:v>
                </c:pt>
                <c:pt idx="1156">
                  <c:v>13.727779736</c:v>
                </c:pt>
                <c:pt idx="1157">
                  <c:v>13.727675132</c:v>
                </c:pt>
                <c:pt idx="1158">
                  <c:v>13.727575224000001</c:v>
                </c:pt>
                <c:pt idx="1159">
                  <c:v>13.727476307</c:v>
                </c:pt>
                <c:pt idx="1160">
                  <c:v>13.727381729999999</c:v>
                </c:pt>
                <c:pt idx="1161">
                  <c:v>13.727285712</c:v>
                </c:pt>
                <c:pt idx="1162">
                  <c:v>13.727193092</c:v>
                </c:pt>
                <c:pt idx="1163">
                  <c:v>13.727100092000001</c:v>
                </c:pt>
                <c:pt idx="1164">
                  <c:v>13.727007359</c:v>
                </c:pt>
                <c:pt idx="1165">
                  <c:v>13.726912071999999</c:v>
                </c:pt>
                <c:pt idx="1166">
                  <c:v>13.726813053000001</c:v>
                </c:pt>
                <c:pt idx="1167">
                  <c:v>13.7267172</c:v>
                </c:pt>
                <c:pt idx="1168">
                  <c:v>13.726621173</c:v>
                </c:pt>
                <c:pt idx="1169">
                  <c:v>13.726528420999999</c:v>
                </c:pt>
                <c:pt idx="1170">
                  <c:v>13.726439659</c:v>
                </c:pt>
                <c:pt idx="1171">
                  <c:v>13.726358113</c:v>
                </c:pt>
                <c:pt idx="1172">
                  <c:v>13.726281211</c:v>
                </c:pt>
                <c:pt idx="1173">
                  <c:v>13.726208361999999</c:v>
                </c:pt>
                <c:pt idx="1174">
                  <c:v>13.726135371</c:v>
                </c:pt>
                <c:pt idx="1175">
                  <c:v>13.726062798999999</c:v>
                </c:pt>
                <c:pt idx="1176">
                  <c:v>13.725987731</c:v>
                </c:pt>
                <c:pt idx="1177">
                  <c:v>13.725908907000001</c:v>
                </c:pt>
                <c:pt idx="1178">
                  <c:v>13.725831457</c:v>
                </c:pt>
                <c:pt idx="1179">
                  <c:v>13.725750640999999</c:v>
                </c:pt>
                <c:pt idx="1180">
                  <c:v>13.725670441</c:v>
                </c:pt>
                <c:pt idx="1181">
                  <c:v>13.725591853999999</c:v>
                </c:pt>
                <c:pt idx="1182">
                  <c:v>13.72551503</c:v>
                </c:pt>
                <c:pt idx="1183">
                  <c:v>13.725442382000001</c:v>
                </c:pt>
                <c:pt idx="1184">
                  <c:v>13.725370270999999</c:v>
                </c:pt>
                <c:pt idx="1185">
                  <c:v>13.725303645</c:v>
                </c:pt>
                <c:pt idx="1186">
                  <c:v>13.725239016</c:v>
                </c:pt>
                <c:pt idx="1187">
                  <c:v>13.725180447</c:v>
                </c:pt>
                <c:pt idx="1188">
                  <c:v>13.725124986000001</c:v>
                </c:pt>
                <c:pt idx="1189">
                  <c:v>13.725071386</c:v>
                </c:pt>
                <c:pt idx="1190">
                  <c:v>13.725020468</c:v>
                </c:pt>
                <c:pt idx="1191">
                  <c:v>13.724968949000001</c:v>
                </c:pt>
                <c:pt idx="1192">
                  <c:v>13.724916497000001</c:v>
                </c:pt>
                <c:pt idx="1193">
                  <c:v>13.724858153</c:v>
                </c:pt>
                <c:pt idx="1194">
                  <c:v>13.724799516999999</c:v>
                </c:pt>
                <c:pt idx="1195">
                  <c:v>13.724738402</c:v>
                </c:pt>
                <c:pt idx="1196">
                  <c:v>13.724679696999999</c:v>
                </c:pt>
                <c:pt idx="1197">
                  <c:v>13.724623373</c:v>
                </c:pt>
                <c:pt idx="1198">
                  <c:v>13.724574173000001</c:v>
                </c:pt>
                <c:pt idx="1199">
                  <c:v>13.724532399999999</c:v>
                </c:pt>
                <c:pt idx="1200">
                  <c:v>13.724496788</c:v>
                </c:pt>
                <c:pt idx="1201">
                  <c:v>13.724463425</c:v>
                </c:pt>
                <c:pt idx="1202">
                  <c:v>13.724430371</c:v>
                </c:pt>
                <c:pt idx="1203">
                  <c:v>13.724399782000001</c:v>
                </c:pt>
                <c:pt idx="1204">
                  <c:v>13.724366159000001</c:v>
                </c:pt>
                <c:pt idx="1205">
                  <c:v>13.724331019999999</c:v>
                </c:pt>
                <c:pt idx="1206">
                  <c:v>13.724293541</c:v>
                </c:pt>
                <c:pt idx="1207">
                  <c:v>13.724252672</c:v>
                </c:pt>
                <c:pt idx="1208">
                  <c:v>13.724212223</c:v>
                </c:pt>
                <c:pt idx="1209">
                  <c:v>13.724169689</c:v>
                </c:pt>
                <c:pt idx="1210">
                  <c:v>13.724129853999999</c:v>
                </c:pt>
                <c:pt idx="1211">
                  <c:v>13.724093118000001</c:v>
                </c:pt>
                <c:pt idx="1212">
                  <c:v>13.724060105</c:v>
                </c:pt>
                <c:pt idx="1213">
                  <c:v>13.724032179</c:v>
                </c:pt>
                <c:pt idx="1214">
                  <c:v>13.724010724999999</c:v>
                </c:pt>
                <c:pt idx="1215">
                  <c:v>13.723992903999999</c:v>
                </c:pt>
                <c:pt idx="1216">
                  <c:v>13.723977408</c:v>
                </c:pt>
                <c:pt idx="1217">
                  <c:v>13.723965267000001</c:v>
                </c:pt>
                <c:pt idx="1218">
                  <c:v>13.723951932</c:v>
                </c:pt>
                <c:pt idx="1219">
                  <c:v>13.723941269000001</c:v>
                </c:pt>
                <c:pt idx="1220">
                  <c:v>13.723928356</c:v>
                </c:pt>
                <c:pt idx="1221">
                  <c:v>13.723909338</c:v>
                </c:pt>
                <c:pt idx="1222">
                  <c:v>13.723887706999999</c:v>
                </c:pt>
                <c:pt idx="1223">
                  <c:v>13.723862159999999</c:v>
                </c:pt>
                <c:pt idx="1224">
                  <c:v>13.723836464</c:v>
                </c:pt>
                <c:pt idx="1225">
                  <c:v>13.723813337999999</c:v>
                </c:pt>
                <c:pt idx="1226">
                  <c:v>13.723796948</c:v>
                </c:pt>
                <c:pt idx="1227">
                  <c:v>13.723787420000001</c:v>
                </c:pt>
                <c:pt idx="1228">
                  <c:v>13.723784782999999</c:v>
                </c:pt>
                <c:pt idx="1229">
                  <c:v>13.7237876</c:v>
                </c:pt>
                <c:pt idx="1230">
                  <c:v>13.723796140999999</c:v>
                </c:pt>
                <c:pt idx="1231">
                  <c:v>13.723803662</c:v>
                </c:pt>
                <c:pt idx="1232">
                  <c:v>13.723807054</c:v>
                </c:pt>
                <c:pt idx="1233">
                  <c:v>13.723808338</c:v>
                </c:pt>
                <c:pt idx="1234">
                  <c:v>13.723804810000001</c:v>
                </c:pt>
                <c:pt idx="1235">
                  <c:v>13.723798511</c:v>
                </c:pt>
                <c:pt idx="1236">
                  <c:v>13.723790253000001</c:v>
                </c:pt>
                <c:pt idx="1237">
                  <c:v>13.723782019</c:v>
                </c:pt>
                <c:pt idx="1238">
                  <c:v>13.723774403</c:v>
                </c:pt>
                <c:pt idx="1239">
                  <c:v>13.723769174999999</c:v>
                </c:pt>
                <c:pt idx="1240">
                  <c:v>13.723767430000001</c:v>
                </c:pt>
                <c:pt idx="1241">
                  <c:v>13.723769861999999</c:v>
                </c:pt>
                <c:pt idx="1242">
                  <c:v>13.723771441</c:v>
                </c:pt>
                <c:pt idx="1243">
                  <c:v>13.723789586000001</c:v>
                </c:pt>
                <c:pt idx="1244">
                  <c:v>13.723801086</c:v>
                </c:pt>
                <c:pt idx="1245">
                  <c:v>13.723829498000001</c:v>
                </c:pt>
                <c:pt idx="1246">
                  <c:v>13.723851149</c:v>
                </c:pt>
                <c:pt idx="1247">
                  <c:v>13.723873415</c:v>
                </c:pt>
                <c:pt idx="1248">
                  <c:v>13.723890132999999</c:v>
                </c:pt>
                <c:pt idx="1249">
                  <c:v>13.723903333999999</c:v>
                </c:pt>
                <c:pt idx="1250">
                  <c:v>13.723909767</c:v>
                </c:pt>
                <c:pt idx="1251">
                  <c:v>13.723912487</c:v>
                </c:pt>
                <c:pt idx="1252">
                  <c:v>13.723912662</c:v>
                </c:pt>
                <c:pt idx="1253">
                  <c:v>13.723916557000001</c:v>
                </c:pt>
                <c:pt idx="1254">
                  <c:v>13.723922189</c:v>
                </c:pt>
                <c:pt idx="1255">
                  <c:v>13.723936644</c:v>
                </c:pt>
                <c:pt idx="1256">
                  <c:v>13.723959986000001</c:v>
                </c:pt>
                <c:pt idx="1257">
                  <c:v>13.723988699</c:v>
                </c:pt>
                <c:pt idx="1258">
                  <c:v>13.724022157</c:v>
                </c:pt>
                <c:pt idx="1259">
                  <c:v>13.724047378</c:v>
                </c:pt>
                <c:pt idx="1260">
                  <c:v>13.724085793</c:v>
                </c:pt>
                <c:pt idx="1261">
                  <c:v>13.724116363</c:v>
                </c:pt>
                <c:pt idx="1262">
                  <c:v>13.724144537999999</c:v>
                </c:pt>
                <c:pt idx="1263">
                  <c:v>13.724165391</c:v>
                </c:pt>
                <c:pt idx="1264">
                  <c:v>13.724191124000001</c:v>
                </c:pt>
                <c:pt idx="1265">
                  <c:v>13.724204585000001</c:v>
                </c:pt>
                <c:pt idx="1266">
                  <c:v>13.724210034</c:v>
                </c:pt>
                <c:pt idx="1267">
                  <c:v>13.724232702</c:v>
                </c:pt>
                <c:pt idx="1268">
                  <c:v>13.724252292999999</c:v>
                </c:pt>
                <c:pt idx="1269">
                  <c:v>13.724282327999999</c:v>
                </c:pt>
                <c:pt idx="1270">
                  <c:v>13.724307755</c:v>
                </c:pt>
                <c:pt idx="1271">
                  <c:v>13.724345531000001</c:v>
                </c:pt>
                <c:pt idx="1272">
                  <c:v>13.724388401000001</c:v>
                </c:pt>
                <c:pt idx="1273">
                  <c:v>13.724433606</c:v>
                </c:pt>
                <c:pt idx="1274">
                  <c:v>13.724475263</c:v>
                </c:pt>
                <c:pt idx="1275">
                  <c:v>13.724531576</c:v>
                </c:pt>
                <c:pt idx="1276">
                  <c:v>13.724569370999999</c:v>
                </c:pt>
                <c:pt idx="1277">
                  <c:v>13.724602306</c:v>
                </c:pt>
                <c:pt idx="1278">
                  <c:v>13.724641706</c:v>
                </c:pt>
                <c:pt idx="1279">
                  <c:v>13.724672409</c:v>
                </c:pt>
                <c:pt idx="1280">
                  <c:v>13.724687475</c:v>
                </c:pt>
                <c:pt idx="1281">
                  <c:v>13.724711111</c:v>
                </c:pt>
                <c:pt idx="1282">
                  <c:v>13.724734680999999</c:v>
                </c:pt>
                <c:pt idx="1283">
                  <c:v>13.724776429</c:v>
                </c:pt>
                <c:pt idx="1284">
                  <c:v>13.724821609999999</c:v>
                </c:pt>
                <c:pt idx="1285">
                  <c:v>13.724864328000001</c:v>
                </c:pt>
                <c:pt idx="1286">
                  <c:v>13.724922546</c:v>
                </c:pt>
                <c:pt idx="1287">
                  <c:v>13.724977426000001</c:v>
                </c:pt>
                <c:pt idx="1288">
                  <c:v>13.725034995</c:v>
                </c:pt>
                <c:pt idx="1289">
                  <c:v>13.725095162000001</c:v>
                </c:pt>
                <c:pt idx="1290">
                  <c:v>13.725143223</c:v>
                </c:pt>
                <c:pt idx="1291">
                  <c:v>13.725188478</c:v>
                </c:pt>
                <c:pt idx="1292">
                  <c:v>13.725241379</c:v>
                </c:pt>
                <c:pt idx="1293">
                  <c:v>13.725279643</c:v>
                </c:pt>
                <c:pt idx="1294">
                  <c:v>13.725318773</c:v>
                </c:pt>
                <c:pt idx="1295">
                  <c:v>13.725360886000001</c:v>
                </c:pt>
                <c:pt idx="1296">
                  <c:v>13.725403892999999</c:v>
                </c:pt>
                <c:pt idx="1297">
                  <c:v>13.725443145</c:v>
                </c:pt>
                <c:pt idx="1298">
                  <c:v>13.725492606</c:v>
                </c:pt>
                <c:pt idx="1299">
                  <c:v>13.725549966000001</c:v>
                </c:pt>
                <c:pt idx="1300">
                  <c:v>13.725618732999999</c:v>
                </c:pt>
                <c:pt idx="1301">
                  <c:v>13.725686593000001</c:v>
                </c:pt>
                <c:pt idx="1302">
                  <c:v>13.725753789000001</c:v>
                </c:pt>
                <c:pt idx="1303">
                  <c:v>13.725824144000001</c:v>
                </c:pt>
                <c:pt idx="1304">
                  <c:v>13.725901767</c:v>
                </c:pt>
                <c:pt idx="1305">
                  <c:v>13.725962836000001</c:v>
                </c:pt>
                <c:pt idx="1306">
                  <c:v>13.726013238</c:v>
                </c:pt>
                <c:pt idx="1307">
                  <c:v>13.726072712000001</c:v>
                </c:pt>
                <c:pt idx="1308">
                  <c:v>13.726122072000001</c:v>
                </c:pt>
                <c:pt idx="1309">
                  <c:v>13.726170208999999</c:v>
                </c:pt>
                <c:pt idx="1310">
                  <c:v>13.72622542</c:v>
                </c:pt>
                <c:pt idx="1311">
                  <c:v>13.726283995999999</c:v>
                </c:pt>
                <c:pt idx="1312">
                  <c:v>13.726347059</c:v>
                </c:pt>
                <c:pt idx="1313">
                  <c:v>13.726409188</c:v>
                </c:pt>
                <c:pt idx="1314">
                  <c:v>13.726494275</c:v>
                </c:pt>
                <c:pt idx="1315">
                  <c:v>13.726580346</c:v>
                </c:pt>
                <c:pt idx="1316">
                  <c:v>13.726662283</c:v>
                </c:pt>
                <c:pt idx="1317">
                  <c:v>13.726748276</c:v>
                </c:pt>
                <c:pt idx="1318">
                  <c:v>13.726824836</c:v>
                </c:pt>
                <c:pt idx="1319">
                  <c:v>13.726910486</c:v>
                </c:pt>
                <c:pt idx="1320">
                  <c:v>13.726988612</c:v>
                </c:pt>
                <c:pt idx="1321">
                  <c:v>13.727058892000001</c:v>
                </c:pt>
                <c:pt idx="1322">
                  <c:v>13.727131011000001</c:v>
                </c:pt>
                <c:pt idx="1323">
                  <c:v>13.727193325</c:v>
                </c:pt>
                <c:pt idx="1324">
                  <c:v>13.727258689999999</c:v>
                </c:pt>
                <c:pt idx="1325">
                  <c:v>13.727334929</c:v>
                </c:pt>
                <c:pt idx="1326">
                  <c:v>13.727403658</c:v>
                </c:pt>
                <c:pt idx="1327">
                  <c:v>13.727489393999999</c:v>
                </c:pt>
                <c:pt idx="1328">
                  <c:v>13.727578147999999</c:v>
                </c:pt>
                <c:pt idx="1329">
                  <c:v>13.72767398</c:v>
                </c:pt>
                <c:pt idx="1330">
                  <c:v>13.727770790999999</c:v>
                </c:pt>
                <c:pt idx="1331">
                  <c:v>13.727879712</c:v>
                </c:pt>
                <c:pt idx="1332">
                  <c:v>13.727979538</c:v>
                </c:pt>
                <c:pt idx="1333">
                  <c:v>13.728078185999999</c:v>
                </c:pt>
                <c:pt idx="1334">
                  <c:v>13.728168417999999</c:v>
                </c:pt>
                <c:pt idx="1335">
                  <c:v>13.728254334000001</c:v>
                </c:pt>
                <c:pt idx="1336">
                  <c:v>13.72833801</c:v>
                </c:pt>
                <c:pt idx="1337">
                  <c:v>13.728404622999999</c:v>
                </c:pt>
                <c:pt idx="1338">
                  <c:v>13.728493271</c:v>
                </c:pt>
                <c:pt idx="1339">
                  <c:v>13.728583639</c:v>
                </c:pt>
                <c:pt idx="1340">
                  <c:v>13.728680601000001</c:v>
                </c:pt>
                <c:pt idx="1341">
                  <c:v>13.728779444000001</c:v>
                </c:pt>
                <c:pt idx="1342">
                  <c:v>13.728891231</c:v>
                </c:pt>
                <c:pt idx="1343">
                  <c:v>13.729007736</c:v>
                </c:pt>
                <c:pt idx="1344">
                  <c:v>13.729117775000001</c:v>
                </c:pt>
                <c:pt idx="1345">
                  <c:v>13.729229907000001</c:v>
                </c:pt>
                <c:pt idx="1346">
                  <c:v>13.729348318</c:v>
                </c:pt>
                <c:pt idx="1347">
                  <c:v>13.729467644</c:v>
                </c:pt>
                <c:pt idx="1348">
                  <c:v>13.729587394999999</c:v>
                </c:pt>
                <c:pt idx="1349">
                  <c:v>13.729692270999999</c:v>
                </c:pt>
                <c:pt idx="1350">
                  <c:v>13.72979735</c:v>
                </c:pt>
                <c:pt idx="1351">
                  <c:v>13.729900235000001</c:v>
                </c:pt>
                <c:pt idx="1352">
                  <c:v>13.730008294999999</c:v>
                </c:pt>
                <c:pt idx="1353">
                  <c:v>13.730096973</c:v>
                </c:pt>
                <c:pt idx="1354">
                  <c:v>13.73021215</c:v>
                </c:pt>
                <c:pt idx="1355">
                  <c:v>13.730325879</c:v>
                </c:pt>
                <c:pt idx="1356">
                  <c:v>13.730439031</c:v>
                </c:pt>
                <c:pt idx="1357">
                  <c:v>13.730570132</c:v>
                </c:pt>
                <c:pt idx="1358">
                  <c:v>13.730697734</c:v>
                </c:pt>
                <c:pt idx="1359">
                  <c:v>13.730850509</c:v>
                </c:pt>
                <c:pt idx="1360">
                  <c:v>13.730970211000001</c:v>
                </c:pt>
                <c:pt idx="1361">
                  <c:v>13.731121906</c:v>
                </c:pt>
                <c:pt idx="1362">
                  <c:v>13.731230855</c:v>
                </c:pt>
                <c:pt idx="1363">
                  <c:v>13.731362749000001</c:v>
                </c:pt>
                <c:pt idx="1364">
                  <c:v>13.731471638</c:v>
                </c:pt>
                <c:pt idx="1365">
                  <c:v>13.731608085</c:v>
                </c:pt>
                <c:pt idx="1366">
                  <c:v>13.731707069</c:v>
                </c:pt>
                <c:pt idx="1367">
                  <c:v>13.731845551999999</c:v>
                </c:pt>
                <c:pt idx="1368">
                  <c:v>13.731951916</c:v>
                </c:pt>
                <c:pt idx="1369">
                  <c:v>13.732094439000001</c:v>
                </c:pt>
                <c:pt idx="1370">
                  <c:v>13.732226495000001</c:v>
                </c:pt>
                <c:pt idx="1371">
                  <c:v>13.732364127</c:v>
                </c:pt>
                <c:pt idx="1372">
                  <c:v>13.732531158</c:v>
                </c:pt>
                <c:pt idx="1373">
                  <c:v>13.732666477</c:v>
                </c:pt>
                <c:pt idx="1374">
                  <c:v>13.732819640000001</c:v>
                </c:pt>
                <c:pt idx="1375">
                  <c:v>13.732981813</c:v>
                </c:pt>
                <c:pt idx="1376">
                  <c:v>13.733115821</c:v>
                </c:pt>
                <c:pt idx="1377">
                  <c:v>13.733257674000001</c:v>
                </c:pt>
                <c:pt idx="1378">
                  <c:v>13.733405216</c:v>
                </c:pt>
                <c:pt idx="1379">
                  <c:v>13.733533401000001</c:v>
                </c:pt>
                <c:pt idx="1380">
                  <c:v>13.733666334</c:v>
                </c:pt>
                <c:pt idx="1381">
                  <c:v>13.733813006</c:v>
                </c:pt>
                <c:pt idx="1382">
                  <c:v>13.733953573000001</c:v>
                </c:pt>
                <c:pt idx="1383">
                  <c:v>13.734095749</c:v>
                </c:pt>
                <c:pt idx="1384">
                  <c:v>13.734238793999999</c:v>
                </c:pt>
                <c:pt idx="1385">
                  <c:v>13.734375106</c:v>
                </c:pt>
                <c:pt idx="1386">
                  <c:v>13.734539637999999</c:v>
                </c:pt>
                <c:pt idx="1387">
                  <c:v>13.734707741999999</c:v>
                </c:pt>
                <c:pt idx="1388">
                  <c:v>13.734881494</c:v>
                </c:pt>
                <c:pt idx="1389">
                  <c:v>13.735050813000001</c:v>
                </c:pt>
                <c:pt idx="1390">
                  <c:v>13.735213771</c:v>
                </c:pt>
                <c:pt idx="1391">
                  <c:v>13.735359304999999</c:v>
                </c:pt>
                <c:pt idx="1392">
                  <c:v>13.735503318999999</c:v>
                </c:pt>
                <c:pt idx="1393">
                  <c:v>13.735637554</c:v>
                </c:pt>
                <c:pt idx="1394">
                  <c:v>13.735766718000001</c:v>
                </c:pt>
                <c:pt idx="1395">
                  <c:v>13.735918688</c:v>
                </c:pt>
                <c:pt idx="1396">
                  <c:v>13.736064533</c:v>
                </c:pt>
                <c:pt idx="1397">
                  <c:v>13.736215956000001</c:v>
                </c:pt>
                <c:pt idx="1398">
                  <c:v>13.736370058</c:v>
                </c:pt>
                <c:pt idx="1399">
                  <c:v>13.736518643</c:v>
                </c:pt>
                <c:pt idx="1400">
                  <c:v>13.736690451999999</c:v>
                </c:pt>
                <c:pt idx="1401">
                  <c:v>13.736852788</c:v>
                </c:pt>
                <c:pt idx="1402">
                  <c:v>13.737018731999999</c:v>
                </c:pt>
                <c:pt idx="1403">
                  <c:v>13.73718328</c:v>
                </c:pt>
                <c:pt idx="1404">
                  <c:v>13.737348493000001</c:v>
                </c:pt>
                <c:pt idx="1405">
                  <c:v>13.737509649</c:v>
                </c:pt>
                <c:pt idx="1406">
                  <c:v>13.737665657999999</c:v>
                </c:pt>
                <c:pt idx="1407">
                  <c:v>13.737819610000001</c:v>
                </c:pt>
                <c:pt idx="1408">
                  <c:v>13.737970964000001</c:v>
                </c:pt>
                <c:pt idx="1409">
                  <c:v>13.738120353999999</c:v>
                </c:pt>
                <c:pt idx="1410">
                  <c:v>13.738271324999999</c:v>
                </c:pt>
                <c:pt idx="1411">
                  <c:v>13.738424786</c:v>
                </c:pt>
                <c:pt idx="1412">
                  <c:v>13.738582936</c:v>
                </c:pt>
                <c:pt idx="1413">
                  <c:v>13.738747324</c:v>
                </c:pt>
                <c:pt idx="1414">
                  <c:v>13.738917824</c:v>
                </c:pt>
                <c:pt idx="1415">
                  <c:v>13.739091591999999</c:v>
                </c:pt>
                <c:pt idx="1416">
                  <c:v>13.739267935999999</c:v>
                </c:pt>
                <c:pt idx="1417">
                  <c:v>13.739443468999999</c:v>
                </c:pt>
                <c:pt idx="1418">
                  <c:v>13.739614093</c:v>
                </c:pt>
                <c:pt idx="1419">
                  <c:v>13.739780743000001</c:v>
                </c:pt>
                <c:pt idx="1420">
                  <c:v>13.739940287</c:v>
                </c:pt>
                <c:pt idx="1421">
                  <c:v>13.740254201999999</c:v>
                </c:pt>
                <c:pt idx="1422">
                  <c:v>13.740411203000001</c:v>
                </c:pt>
                <c:pt idx="1423">
                  <c:v>13.740569999</c:v>
                </c:pt>
                <c:pt idx="1424">
                  <c:v>13.740569999</c:v>
                </c:pt>
                <c:pt idx="1425">
                  <c:v>13.740732316000001</c:v>
                </c:pt>
                <c:pt idx="1426">
                  <c:v>13.740896942999999</c:v>
                </c:pt>
                <c:pt idx="1427">
                  <c:v>13.741066761000001</c:v>
                </c:pt>
                <c:pt idx="1428">
                  <c:v>13.741239136000001</c:v>
                </c:pt>
                <c:pt idx="1429">
                  <c:v>13.741413001</c:v>
                </c:pt>
                <c:pt idx="1430">
                  <c:v>13.741587687000001</c:v>
                </c:pt>
                <c:pt idx="1431">
                  <c:v>13.741760186</c:v>
                </c:pt>
                <c:pt idx="1432">
                  <c:v>13.741931041000001</c:v>
                </c:pt>
                <c:pt idx="1433">
                  <c:v>13.742098649000001</c:v>
                </c:pt>
                <c:pt idx="1434">
                  <c:v>13.742263049</c:v>
                </c:pt>
                <c:pt idx="1435">
                  <c:v>13.742426477</c:v>
                </c:pt>
                <c:pt idx="1436">
                  <c:v>13.742586602999999</c:v>
                </c:pt>
                <c:pt idx="1437">
                  <c:v>13.742747916000001</c:v>
                </c:pt>
                <c:pt idx="1438">
                  <c:v>13.742909618000001</c:v>
                </c:pt>
                <c:pt idx="1439">
                  <c:v>13.743068763</c:v>
                </c:pt>
                <c:pt idx="1440">
                  <c:v>13.743230978</c:v>
                </c:pt>
                <c:pt idx="1441">
                  <c:v>13.743398499</c:v>
                </c:pt>
                <c:pt idx="1442">
                  <c:v>13.74357036</c:v>
                </c:pt>
                <c:pt idx="1443">
                  <c:v>13.74374751</c:v>
                </c:pt>
                <c:pt idx="1444">
                  <c:v>13.74392757</c:v>
                </c:pt>
                <c:pt idx="1445">
                  <c:v>13.744106329999999</c:v>
                </c:pt>
                <c:pt idx="1446">
                  <c:v>13.744284220000001</c:v>
                </c:pt>
                <c:pt idx="1447">
                  <c:v>13.744455479999999</c:v>
                </c:pt>
                <c:pt idx="1448">
                  <c:v>13.74462104</c:v>
                </c:pt>
                <c:pt idx="1449">
                  <c:v>13.744784224</c:v>
                </c:pt>
                <c:pt idx="1450">
                  <c:v>13.74478422</c:v>
                </c:pt>
                <c:pt idx="1451">
                  <c:v>13.744945951</c:v>
                </c:pt>
                <c:pt idx="1452">
                  <c:v>13.745107638</c:v>
                </c:pt>
                <c:pt idx="1453">
                  <c:v>13.745436821</c:v>
                </c:pt>
                <c:pt idx="1454">
                  <c:v>13.745603615</c:v>
                </c:pt>
                <c:pt idx="1455">
                  <c:v>13.745775275</c:v>
                </c:pt>
                <c:pt idx="1456">
                  <c:v>13.745945004999999</c:v>
                </c:pt>
                <c:pt idx="1457">
                  <c:v>13.746119533</c:v>
                </c:pt>
                <c:pt idx="1458">
                  <c:v>13.746292843000001</c:v>
                </c:pt>
                <c:pt idx="1459">
                  <c:v>13.746468043</c:v>
                </c:pt>
                <c:pt idx="1460">
                  <c:v>13.746643109000001</c:v>
                </c:pt>
                <c:pt idx="1461">
                  <c:v>13.746816297000001</c:v>
                </c:pt>
                <c:pt idx="1462">
                  <c:v>13.746988548999999</c:v>
                </c:pt>
                <c:pt idx="1463">
                  <c:v>13.747156634</c:v>
                </c:pt>
                <c:pt idx="1464">
                  <c:v>13.747489566</c:v>
                </c:pt>
                <c:pt idx="1465">
                  <c:v>13.747656833000001</c:v>
                </c:pt>
                <c:pt idx="1466">
                  <c:v>13.747824530000001</c:v>
                </c:pt>
                <c:pt idx="1467">
                  <c:v>13.747995274000001</c:v>
                </c:pt>
                <c:pt idx="1468">
                  <c:v>13.748170590000001</c:v>
                </c:pt>
                <c:pt idx="1469">
                  <c:v>13.748349351</c:v>
                </c:pt>
                <c:pt idx="1470">
                  <c:v>13.748349351</c:v>
                </c:pt>
                <c:pt idx="1471">
                  <c:v>13.748531053000001</c:v>
                </c:pt>
                <c:pt idx="1472">
                  <c:v>13.748716045</c:v>
                </c:pt>
                <c:pt idx="1473">
                  <c:v>13.748899346</c:v>
                </c:pt>
                <c:pt idx="1474">
                  <c:v>13.749081472</c:v>
                </c:pt>
                <c:pt idx="1475">
                  <c:v>13.749261794000001</c:v>
                </c:pt>
                <c:pt idx="1476">
                  <c:v>13.749439382</c:v>
                </c:pt>
                <c:pt idx="1477">
                  <c:v>13.749615078</c:v>
                </c:pt>
                <c:pt idx="1478">
                  <c:v>13.749787359999999</c:v>
                </c:pt>
                <c:pt idx="1479">
                  <c:v>13.749958495</c:v>
                </c:pt>
                <c:pt idx="1480">
                  <c:v>13.750132446</c:v>
                </c:pt>
                <c:pt idx="1481">
                  <c:v>13.750304738000001</c:v>
                </c:pt>
                <c:pt idx="1482">
                  <c:v>13.750482076000001</c:v>
                </c:pt>
                <c:pt idx="1483">
                  <c:v>13.750662143</c:v>
                </c:pt>
                <c:pt idx="1484">
                  <c:v>13.750844677</c:v>
                </c:pt>
                <c:pt idx="1485">
                  <c:v>13.751029737</c:v>
                </c:pt>
                <c:pt idx="1486">
                  <c:v>13.751215309000001</c:v>
                </c:pt>
                <c:pt idx="1487">
                  <c:v>13.751400939</c:v>
                </c:pt>
                <c:pt idx="1488">
                  <c:v>13.751585237</c:v>
                </c:pt>
                <c:pt idx="1489">
                  <c:v>13.751771172</c:v>
                </c:pt>
                <c:pt idx="1490">
                  <c:v>13.751955240999999</c:v>
                </c:pt>
                <c:pt idx="1491">
                  <c:v>13.752138390000001</c:v>
                </c:pt>
                <c:pt idx="1492">
                  <c:v>13.752321854</c:v>
                </c:pt>
                <c:pt idx="1493">
                  <c:v>13.752504353999999</c:v>
                </c:pt>
                <c:pt idx="1494">
                  <c:v>13.752687649</c:v>
                </c:pt>
                <c:pt idx="1495">
                  <c:v>13.752869520999999</c:v>
                </c:pt>
                <c:pt idx="1496">
                  <c:v>13.75305459</c:v>
                </c:pt>
                <c:pt idx="1497">
                  <c:v>13.753243837999999</c:v>
                </c:pt>
                <c:pt idx="1498">
                  <c:v>13.753436899</c:v>
                </c:pt>
                <c:pt idx="1499">
                  <c:v>13.753635855000001</c:v>
                </c:pt>
                <c:pt idx="1500">
                  <c:v>13.753836914000001</c:v>
                </c:pt>
                <c:pt idx="1501">
                  <c:v>13.754040255</c:v>
                </c:pt>
                <c:pt idx="1502">
                  <c:v>13.754241341</c:v>
                </c:pt>
                <c:pt idx="1503">
                  <c:v>13.754440900000001</c:v>
                </c:pt>
                <c:pt idx="1504">
                  <c:v>13.754637155999999</c:v>
                </c:pt>
                <c:pt idx="1505">
                  <c:v>13.75483154</c:v>
                </c:pt>
                <c:pt idx="1506">
                  <c:v>13.755024579000001</c:v>
                </c:pt>
                <c:pt idx="1507">
                  <c:v>13.755216539999999</c:v>
                </c:pt>
                <c:pt idx="1508">
                  <c:v>13.755411976</c:v>
                </c:pt>
                <c:pt idx="1509">
                  <c:v>13.755609302</c:v>
                </c:pt>
                <c:pt idx="1510">
                  <c:v>13.755808998999999</c:v>
                </c:pt>
                <c:pt idx="1511">
                  <c:v>13.756010061</c:v>
                </c:pt>
                <c:pt idx="1512">
                  <c:v>13.75621572</c:v>
                </c:pt>
                <c:pt idx="1513">
                  <c:v>13.756421884</c:v>
                </c:pt>
                <c:pt idx="1514">
                  <c:v>13.756632181000001</c:v>
                </c:pt>
                <c:pt idx="1515">
                  <c:v>13.756843290000001</c:v>
                </c:pt>
                <c:pt idx="1516">
                  <c:v>13.757055348</c:v>
                </c:pt>
                <c:pt idx="1517">
                  <c:v>13.757269101</c:v>
                </c:pt>
                <c:pt idx="1518">
                  <c:v>13.757481144</c:v>
                </c:pt>
                <c:pt idx="1519">
                  <c:v>13.757693197</c:v>
                </c:pt>
                <c:pt idx="1520">
                  <c:v>13.757900408999999</c:v>
                </c:pt>
                <c:pt idx="1521">
                  <c:v>13.758110198000001</c:v>
                </c:pt>
                <c:pt idx="1522">
                  <c:v>13.75831866</c:v>
                </c:pt>
                <c:pt idx="1523">
                  <c:v>13.758530372999999</c:v>
                </c:pt>
                <c:pt idx="1524">
                  <c:v>13.758744304</c:v>
                </c:pt>
                <c:pt idx="1525">
                  <c:v>13.758963413</c:v>
                </c:pt>
                <c:pt idx="1526">
                  <c:v>13.759189058</c:v>
                </c:pt>
                <c:pt idx="1527">
                  <c:v>13.759416355000001</c:v>
                </c:pt>
                <c:pt idx="1528">
                  <c:v>13.759649138</c:v>
                </c:pt>
                <c:pt idx="1529">
                  <c:v>13.759880970999999</c:v>
                </c:pt>
                <c:pt idx="1530">
                  <c:v>13.760115580000001</c:v>
                </c:pt>
                <c:pt idx="1531">
                  <c:v>13.760346892999999</c:v>
                </c:pt>
                <c:pt idx="1532">
                  <c:v>13.760578714999999</c:v>
                </c:pt>
                <c:pt idx="1533">
                  <c:v>13.760806612</c:v>
                </c:pt>
                <c:pt idx="1534">
                  <c:v>13.761031247</c:v>
                </c:pt>
                <c:pt idx="1535">
                  <c:v>13.761258882</c:v>
                </c:pt>
                <c:pt idx="1536">
                  <c:v>13.761485671000001</c:v>
                </c:pt>
                <c:pt idx="1537">
                  <c:v>13.761715855</c:v>
                </c:pt>
                <c:pt idx="1538">
                  <c:v>13.76194774</c:v>
                </c:pt>
                <c:pt idx="1539">
                  <c:v>13.762185384</c:v>
                </c:pt>
                <c:pt idx="1540">
                  <c:v>13.762427164</c:v>
                </c:pt>
                <c:pt idx="1541">
                  <c:v>13.762670534</c:v>
                </c:pt>
                <c:pt idx="1542">
                  <c:v>13.762919208</c:v>
                </c:pt>
                <c:pt idx="1543">
                  <c:v>13.763167994</c:v>
                </c:pt>
                <c:pt idx="1544">
                  <c:v>13.763418008</c:v>
                </c:pt>
                <c:pt idx="1545">
                  <c:v>13.763668616</c:v>
                </c:pt>
                <c:pt idx="1546">
                  <c:v>13.763919872000001</c:v>
                </c:pt>
                <c:pt idx="1547">
                  <c:v>13.764168953</c:v>
                </c:pt>
                <c:pt idx="1548">
                  <c:v>13.764416992999999</c:v>
                </c:pt>
                <c:pt idx="1549">
                  <c:v>13.764664140000001</c:v>
                </c:pt>
                <c:pt idx="1550">
                  <c:v>13.764909223</c:v>
                </c:pt>
                <c:pt idx="1551">
                  <c:v>13.765156113</c:v>
                </c:pt>
                <c:pt idx="1552">
                  <c:v>13.765406314</c:v>
                </c:pt>
                <c:pt idx="1553">
                  <c:v>13.765663267000001</c:v>
                </c:pt>
                <c:pt idx="1554">
                  <c:v>13.765923295</c:v>
                </c:pt>
                <c:pt idx="1555">
                  <c:v>13.766191667999999</c:v>
                </c:pt>
                <c:pt idx="1556">
                  <c:v>13.766465409</c:v>
                </c:pt>
                <c:pt idx="1557">
                  <c:v>13.766742658</c:v>
                </c:pt>
                <c:pt idx="1558">
                  <c:v>13.767017693</c:v>
                </c:pt>
                <c:pt idx="1559">
                  <c:v>13.767288777999999</c:v>
                </c:pt>
                <c:pt idx="1560">
                  <c:v>13.767558067</c:v>
                </c:pt>
                <c:pt idx="1561">
                  <c:v>13.767823705</c:v>
                </c:pt>
                <c:pt idx="1562">
                  <c:v>13.768089083</c:v>
                </c:pt>
                <c:pt idx="1563">
                  <c:v>13.768353134</c:v>
                </c:pt>
                <c:pt idx="1564">
                  <c:v>13.768618740999999</c:v>
                </c:pt>
                <c:pt idx="1565">
                  <c:v>13.768886200000001</c:v>
                </c:pt>
                <c:pt idx="1566">
                  <c:v>13.769157371</c:v>
                </c:pt>
                <c:pt idx="1567">
                  <c:v>13.769432631000001</c:v>
                </c:pt>
                <c:pt idx="1568">
                  <c:v>13.76971088</c:v>
                </c:pt>
                <c:pt idx="1569">
                  <c:v>13.769994305999999</c:v>
                </c:pt>
                <c:pt idx="1570">
                  <c:v>13.770283643999999</c:v>
                </c:pt>
                <c:pt idx="1571">
                  <c:v>13.770573520999999</c:v>
                </c:pt>
                <c:pt idx="1572">
                  <c:v>13.770866276</c:v>
                </c:pt>
                <c:pt idx="1573">
                  <c:v>13.771160203000001</c:v>
                </c:pt>
                <c:pt idx="1574">
                  <c:v>13.771451681</c:v>
                </c:pt>
                <c:pt idx="1575">
                  <c:v>13.771740596000001</c:v>
                </c:pt>
                <c:pt idx="1576">
                  <c:v>13.772028364000001</c:v>
                </c:pt>
                <c:pt idx="1577">
                  <c:v>13.772311587000001</c:v>
                </c:pt>
                <c:pt idx="1578">
                  <c:v>13.772593356</c:v>
                </c:pt>
                <c:pt idx="1579">
                  <c:v>13.772875771000001</c:v>
                </c:pt>
                <c:pt idx="1580">
                  <c:v>13.773160989999999</c:v>
                </c:pt>
                <c:pt idx="1581">
                  <c:v>13.773451924</c:v>
                </c:pt>
                <c:pt idx="1582">
                  <c:v>13.773749367000001</c:v>
                </c:pt>
                <c:pt idx="1583">
                  <c:v>13.774056505000001</c:v>
                </c:pt>
                <c:pt idx="1584">
                  <c:v>13.774364554</c:v>
                </c:pt>
                <c:pt idx="1585">
                  <c:v>13.774678245</c:v>
                </c:pt>
                <c:pt idx="1586">
                  <c:v>13.774990472000001</c:v>
                </c:pt>
                <c:pt idx="1587">
                  <c:v>13.775302436</c:v>
                </c:pt>
                <c:pt idx="1588">
                  <c:v>13.775610242999999</c:v>
                </c:pt>
                <c:pt idx="1589">
                  <c:v>13.775913123</c:v>
                </c:pt>
                <c:pt idx="1590">
                  <c:v>13.776215284999999</c:v>
                </c:pt>
                <c:pt idx="1591">
                  <c:v>13.776511388999999</c:v>
                </c:pt>
                <c:pt idx="1592">
                  <c:v>13.776809942</c:v>
                </c:pt>
                <c:pt idx="1593">
                  <c:v>13.777107934</c:v>
                </c:pt>
                <c:pt idx="1594">
                  <c:v>13.77741331</c:v>
                </c:pt>
                <c:pt idx="1595">
                  <c:v>13.777722444</c:v>
                </c:pt>
                <c:pt idx="1596">
                  <c:v>13.778675904</c:v>
                </c:pt>
                <c:pt idx="1597">
                  <c:v>13.778675904</c:v>
                </c:pt>
                <c:pt idx="1598">
                  <c:v>13.778675904</c:v>
                </c:pt>
                <c:pt idx="1599">
                  <c:v>13.779002999999999</c:v>
                </c:pt>
                <c:pt idx="1600">
                  <c:v>13.779328876999999</c:v>
                </c:pt>
                <c:pt idx="1601">
                  <c:v>13.779657718999999</c:v>
                </c:pt>
                <c:pt idx="1602">
                  <c:v>13.779985472</c:v>
                </c:pt>
                <c:pt idx="1603">
                  <c:v>13.780310135000001</c:v>
                </c:pt>
                <c:pt idx="1604">
                  <c:v>13.780620341000001</c:v>
                </c:pt>
                <c:pt idx="1605">
                  <c:v>13.780947646</c:v>
                </c:pt>
                <c:pt idx="1606">
                  <c:v>13.781260098000001</c:v>
                </c:pt>
                <c:pt idx="1607">
                  <c:v>13.781570168</c:v>
                </c:pt>
                <c:pt idx="1608">
                  <c:v>13.781869392999999</c:v>
                </c:pt>
                <c:pt idx="1609">
                  <c:v>13.782184243</c:v>
                </c:pt>
                <c:pt idx="1610">
                  <c:v>13.782515171</c:v>
                </c:pt>
                <c:pt idx="1611">
                  <c:v>13.782839691</c:v>
                </c:pt>
                <c:pt idx="1612">
                  <c:v>13.783172359</c:v>
                </c:pt>
                <c:pt idx="1613">
                  <c:v>13.783514897</c:v>
                </c:pt>
                <c:pt idx="1614">
                  <c:v>13.783855148000001</c:v>
                </c:pt>
                <c:pt idx="1615">
                  <c:v>13.784193083</c:v>
                </c:pt>
                <c:pt idx="1616">
                  <c:v>13.784525683</c:v>
                </c:pt>
                <c:pt idx="1617">
                  <c:v>13.784856273000001</c:v>
                </c:pt>
                <c:pt idx="1618">
                  <c:v>13.785175612</c:v>
                </c:pt>
                <c:pt idx="1619">
                  <c:v>13.785495512000001</c:v>
                </c:pt>
                <c:pt idx="1620">
                  <c:v>13.785819657999999</c:v>
                </c:pt>
                <c:pt idx="1621">
                  <c:v>13.786140816</c:v>
                </c:pt>
                <c:pt idx="1622">
                  <c:v>13.786469836</c:v>
                </c:pt>
                <c:pt idx="1623">
                  <c:v>13.786798189000001</c:v>
                </c:pt>
                <c:pt idx="1624">
                  <c:v>13.787125803</c:v>
                </c:pt>
                <c:pt idx="1625">
                  <c:v>13.787467962999999</c:v>
                </c:pt>
                <c:pt idx="1626">
                  <c:v>13.787809552000001</c:v>
                </c:pt>
                <c:pt idx="1627">
                  <c:v>13.788155413</c:v>
                </c:pt>
                <c:pt idx="1628">
                  <c:v>13.788511805000001</c:v>
                </c:pt>
                <c:pt idx="1629">
                  <c:v>13.788587065</c:v>
                </c:pt>
                <c:pt idx="1630">
                  <c:v>13.788934169999999</c:v>
                </c:pt>
                <c:pt idx="1631">
                  <c:v>13.789286741</c:v>
                </c:pt>
                <c:pt idx="1632">
                  <c:v>13.789626016</c:v>
                </c:pt>
                <c:pt idx="1633">
                  <c:v>13.789965693999999</c:v>
                </c:pt>
                <c:pt idx="1634">
                  <c:v>13.790291051000001</c:v>
                </c:pt>
                <c:pt idx="1635">
                  <c:v>13.790631275999999</c:v>
                </c:pt>
                <c:pt idx="1636">
                  <c:v>13.790965100999999</c:v>
                </c:pt>
                <c:pt idx="1637">
                  <c:v>13.791302751</c:v>
                </c:pt>
                <c:pt idx="1638">
                  <c:v>13.790631275999999</c:v>
                </c:pt>
                <c:pt idx="1639">
                  <c:v>13.792347023</c:v>
                </c:pt>
                <c:pt idx="1640">
                  <c:v>13.790631275999999</c:v>
                </c:pt>
                <c:pt idx="1641">
                  <c:v>13.792696773999999</c:v>
                </c:pt>
                <c:pt idx="1642">
                  <c:v>13.793069951</c:v>
                </c:pt>
                <c:pt idx="1643">
                  <c:v>13.793437453999999</c:v>
                </c:pt>
                <c:pt idx="1644">
                  <c:v>13.793784566999999</c:v>
                </c:pt>
                <c:pt idx="1645">
                  <c:v>13.794149693</c:v>
                </c:pt>
                <c:pt idx="1646">
                  <c:v>13.794500083999999</c:v>
                </c:pt>
                <c:pt idx="1647">
                  <c:v>13.794846714</c:v>
                </c:pt>
                <c:pt idx="1648">
                  <c:v>13.795194818000001</c:v>
                </c:pt>
                <c:pt idx="1649">
                  <c:v>13.795546063</c:v>
                </c:pt>
                <c:pt idx="1650">
                  <c:v>13.795889959</c:v>
                </c:pt>
                <c:pt idx="1651">
                  <c:v>13.796233437</c:v>
                </c:pt>
                <c:pt idx="1652">
                  <c:v>13.796595919</c:v>
                </c:pt>
                <c:pt idx="1653">
                  <c:v>13.796958155</c:v>
                </c:pt>
                <c:pt idx="1654">
                  <c:v>13.797320187</c:v>
                </c:pt>
                <c:pt idx="1655">
                  <c:v>13.797686401</c:v>
                </c:pt>
                <c:pt idx="1656">
                  <c:v>13.798067120000001</c:v>
                </c:pt>
                <c:pt idx="1657">
                  <c:v>13.798443302000001</c:v>
                </c:pt>
                <c:pt idx="1658">
                  <c:v>13.798817272999999</c:v>
                </c:pt>
                <c:pt idx="1659">
                  <c:v>13.799197131</c:v>
                </c:pt>
                <c:pt idx="1660">
                  <c:v>13.799563382000001</c:v>
                </c:pt>
                <c:pt idx="1661">
                  <c:v>13.799936592</c:v>
                </c:pt>
                <c:pt idx="1662">
                  <c:v>13.800298049</c:v>
                </c:pt>
                <c:pt idx="1663">
                  <c:v>13.800649052000001</c:v>
                </c:pt>
                <c:pt idx="1664">
                  <c:v>13.801006430999999</c:v>
                </c:pt>
                <c:pt idx="1665">
                  <c:v>13.801362891</c:v>
                </c:pt>
                <c:pt idx="1666">
                  <c:v>13.801722224000001</c:v>
                </c:pt>
                <c:pt idx="1667">
                  <c:v>13.802087772</c:v>
                </c:pt>
                <c:pt idx="1668">
                  <c:v>13.802472079999999</c:v>
                </c:pt>
                <c:pt idx="1669">
                  <c:v>13.802862538999999</c:v>
                </c:pt>
                <c:pt idx="1670">
                  <c:v>13.803256003</c:v>
                </c:pt>
                <c:pt idx="1671">
                  <c:v>13.80363751</c:v>
                </c:pt>
                <c:pt idx="1672">
                  <c:v>13.80402857</c:v>
                </c:pt>
                <c:pt idx="1673">
                  <c:v>13.804419119</c:v>
                </c:pt>
                <c:pt idx="1674">
                  <c:v>13.804802579</c:v>
                </c:pt>
                <c:pt idx="1675">
                  <c:v>13.805174735</c:v>
                </c:pt>
                <c:pt idx="1676">
                  <c:v>13.805553772</c:v>
                </c:pt>
                <c:pt idx="1677">
                  <c:v>13.805931292</c:v>
                </c:pt>
                <c:pt idx="1678">
                  <c:v>13.806302989000001</c:v>
                </c:pt>
                <c:pt idx="1679">
                  <c:v>13.80667555</c:v>
                </c:pt>
                <c:pt idx="1680">
                  <c:v>13.80744649</c:v>
                </c:pt>
                <c:pt idx="1681">
                  <c:v>13.807825293</c:v>
                </c:pt>
                <c:pt idx="1682">
                  <c:v>13.808230121999999</c:v>
                </c:pt>
                <c:pt idx="1683">
                  <c:v>13.808637036</c:v>
                </c:pt>
                <c:pt idx="1684">
                  <c:v>13.809038182</c:v>
                </c:pt>
                <c:pt idx="1685">
                  <c:v>13.809448151</c:v>
                </c:pt>
                <c:pt idx="1686">
                  <c:v>13.809448151</c:v>
                </c:pt>
                <c:pt idx="1687">
                  <c:v>13.809851655999999</c:v>
                </c:pt>
                <c:pt idx="1688">
                  <c:v>13.8102585</c:v>
                </c:pt>
                <c:pt idx="1689">
                  <c:v>13.81066159</c:v>
                </c:pt>
                <c:pt idx="1690">
                  <c:v>13.811052219</c:v>
                </c:pt>
                <c:pt idx="1691">
                  <c:v>13.811439369</c:v>
                </c:pt>
                <c:pt idx="1692">
                  <c:v>13.811822847</c:v>
                </c:pt>
                <c:pt idx="1693">
                  <c:v>13.812222845999999</c:v>
                </c:pt>
                <c:pt idx="1694">
                  <c:v>13.812611569</c:v>
                </c:pt>
                <c:pt idx="1695">
                  <c:v>13.813008635999999</c:v>
                </c:pt>
                <c:pt idx="1696">
                  <c:v>13.813417300999999</c:v>
                </c:pt>
                <c:pt idx="1697">
                  <c:v>13.813836137999999</c:v>
                </c:pt>
                <c:pt idx="1698">
                  <c:v>13.814280141999999</c:v>
                </c:pt>
                <c:pt idx="1699">
                  <c:v>13.81468042</c:v>
                </c:pt>
                <c:pt idx="1700">
                  <c:v>13.815016861</c:v>
                </c:pt>
                <c:pt idx="1701">
                  <c:v>13.815358786999999</c:v>
                </c:pt>
                <c:pt idx="1702">
                  <c:v>13.815689139</c:v>
                </c:pt>
                <c:pt idx="1703">
                  <c:v>13.816031186</c:v>
                </c:pt>
                <c:pt idx="1704">
                  <c:v>13.81636108</c:v>
                </c:pt>
                <c:pt idx="1705">
                  <c:v>13.816648604999999</c:v>
                </c:pt>
                <c:pt idx="1706">
                  <c:v>13.816892182</c:v>
                </c:pt>
                <c:pt idx="1707">
                  <c:v>13.817081933000001</c:v>
                </c:pt>
                <c:pt idx="1708">
                  <c:v>13.817241539999999</c:v>
                </c:pt>
                <c:pt idx="1709">
                  <c:v>13.817411866</c:v>
                </c:pt>
                <c:pt idx="1710">
                  <c:v>13.817587487000001</c:v>
                </c:pt>
                <c:pt idx="1711">
                  <c:v>13.817765391</c:v>
                </c:pt>
                <c:pt idx="1712">
                  <c:v>13.817935536</c:v>
                </c:pt>
                <c:pt idx="1713">
                  <c:v>13.818115515000001</c:v>
                </c:pt>
                <c:pt idx="1714">
                  <c:v>13.818302714</c:v>
                </c:pt>
                <c:pt idx="1715">
                  <c:v>13.818497612</c:v>
                </c:pt>
                <c:pt idx="1716">
                  <c:v>13.818698158</c:v>
                </c:pt>
                <c:pt idx="1717">
                  <c:v>13.818870520000001</c:v>
                </c:pt>
                <c:pt idx="1718">
                  <c:v>13.819045738</c:v>
                </c:pt>
                <c:pt idx="1719">
                  <c:v>13.819209271</c:v>
                </c:pt>
                <c:pt idx="1720">
                  <c:v>13.819300030000001</c:v>
                </c:pt>
                <c:pt idx="1721">
                  <c:v>13.819369783000001</c:v>
                </c:pt>
                <c:pt idx="1722">
                  <c:v>13.819465183</c:v>
                </c:pt>
                <c:pt idx="1723">
                  <c:v>13.819561603</c:v>
                </c:pt>
                <c:pt idx="1724">
                  <c:v>13.819651939</c:v>
                </c:pt>
                <c:pt idx="1725">
                  <c:v>13.819746331999999</c:v>
                </c:pt>
                <c:pt idx="1726">
                  <c:v>13.819742538</c:v>
                </c:pt>
                <c:pt idx="1727">
                  <c:v>13.819746330999999</c:v>
                </c:pt>
                <c:pt idx="1728">
                  <c:v>13.819670235</c:v>
                </c:pt>
                <c:pt idx="1729">
                  <c:v>13.819627078</c:v>
                </c:pt>
                <c:pt idx="1730">
                  <c:v>13.819582636</c:v>
                </c:pt>
                <c:pt idx="1731">
                  <c:v>13.819530887999999</c:v>
                </c:pt>
                <c:pt idx="1732">
                  <c:v>13.819482759</c:v>
                </c:pt>
                <c:pt idx="1733">
                  <c:v>13.819421930000001</c:v>
                </c:pt>
                <c:pt idx="1734">
                  <c:v>13.819373405</c:v>
                </c:pt>
                <c:pt idx="1735">
                  <c:v>13.819309616</c:v>
                </c:pt>
                <c:pt idx="1736">
                  <c:v>13.819198663</c:v>
                </c:pt>
                <c:pt idx="1737">
                  <c:v>13.819139954000001</c:v>
                </c:pt>
                <c:pt idx="1738">
                  <c:v>13.819105537</c:v>
                </c:pt>
                <c:pt idx="1739">
                  <c:v>13.819004199</c:v>
                </c:pt>
                <c:pt idx="1740">
                  <c:v>13.818816761000001</c:v>
                </c:pt>
                <c:pt idx="1741">
                  <c:v>13.818707740000001</c:v>
                </c:pt>
                <c:pt idx="1742">
                  <c:v>13.818707740000001</c:v>
                </c:pt>
                <c:pt idx="1743">
                  <c:v>13.818600885</c:v>
                </c:pt>
                <c:pt idx="1744">
                  <c:v>13.818490111999999</c:v>
                </c:pt>
                <c:pt idx="1745">
                  <c:v>13.818369639</c:v>
                </c:pt>
                <c:pt idx="1746">
                  <c:v>13.818182297</c:v>
                </c:pt>
                <c:pt idx="1747">
                  <c:v>13.817894376</c:v>
                </c:pt>
                <c:pt idx="1748">
                  <c:v>13.817604297999999</c:v>
                </c:pt>
                <c:pt idx="1749">
                  <c:v>13.817224553999999</c:v>
                </c:pt>
                <c:pt idx="1750">
                  <c:v>13.816942115</c:v>
                </c:pt>
                <c:pt idx="1751">
                  <c:v>13.816654804000001</c:v>
                </c:pt>
                <c:pt idx="1752">
                  <c:v>13.816381235</c:v>
                </c:pt>
                <c:pt idx="1753">
                  <c:v>13.816101696</c:v>
                </c:pt>
                <c:pt idx="1754">
                  <c:v>13.815839855</c:v>
                </c:pt>
                <c:pt idx="1755">
                  <c:v>13.815570213999999</c:v>
                </c:pt>
                <c:pt idx="1756">
                  <c:v>13.815314853</c:v>
                </c:pt>
                <c:pt idx="1757">
                  <c:v>13.815048492000001</c:v>
                </c:pt>
                <c:pt idx="1758">
                  <c:v>13.814785751000001</c:v>
                </c:pt>
                <c:pt idx="1759">
                  <c:v>13.814514551</c:v>
                </c:pt>
                <c:pt idx="1760">
                  <c:v>13.814250479</c:v>
                </c:pt>
                <c:pt idx="1761">
                  <c:v>13.813978231</c:v>
                </c:pt>
                <c:pt idx="1762">
                  <c:v>13.813700355</c:v>
                </c:pt>
                <c:pt idx="1763">
                  <c:v>13.813426767999999</c:v>
                </c:pt>
                <c:pt idx="1764">
                  <c:v>13.812877239000001</c:v>
                </c:pt>
                <c:pt idx="1765">
                  <c:v>13.812608021000001</c:v>
                </c:pt>
                <c:pt idx="1766">
                  <c:v>13.812338278</c:v>
                </c:pt>
                <c:pt idx="1767">
                  <c:v>13.812078006</c:v>
                </c:pt>
                <c:pt idx="1768">
                  <c:v>13.811820158</c:v>
                </c:pt>
                <c:pt idx="1769">
                  <c:v>13.811567073000001</c:v>
                </c:pt>
                <c:pt idx="1770">
                  <c:v>13.811315201999999</c:v>
                </c:pt>
                <c:pt idx="1771">
                  <c:v>13.811067136</c:v>
                </c:pt>
                <c:pt idx="1772">
                  <c:v>13.810815460000001</c:v>
                </c:pt>
                <c:pt idx="1773">
                  <c:v>13.810557257999999</c:v>
                </c:pt>
                <c:pt idx="1774">
                  <c:v>13.810291811999999</c:v>
                </c:pt>
                <c:pt idx="1775">
                  <c:v>13.810022586000001</c:v>
                </c:pt>
                <c:pt idx="1776">
                  <c:v>13.809752623</c:v>
                </c:pt>
                <c:pt idx="1777">
                  <c:v>13.809478503999999</c:v>
                </c:pt>
                <c:pt idx="1778">
                  <c:v>13.809215256</c:v>
                </c:pt>
                <c:pt idx="1779">
                  <c:v>13.808952737</c:v>
                </c:pt>
                <c:pt idx="1780">
                  <c:v>13.808693465999999</c:v>
                </c:pt>
                <c:pt idx="1781">
                  <c:v>13.808438665000001</c:v>
                </c:pt>
                <c:pt idx="1782">
                  <c:v>13.80818646</c:v>
                </c:pt>
                <c:pt idx="1783">
                  <c:v>13.807935914</c:v>
                </c:pt>
                <c:pt idx="1784">
                  <c:v>13.807685973</c:v>
                </c:pt>
                <c:pt idx="1785">
                  <c:v>13.807432367000001</c:v>
                </c:pt>
                <c:pt idx="1786">
                  <c:v>13.807178581000001</c:v>
                </c:pt>
                <c:pt idx="1787">
                  <c:v>13.806925810999999</c:v>
                </c:pt>
                <c:pt idx="1788">
                  <c:v>13.806668200000001</c:v>
                </c:pt>
                <c:pt idx="1789">
                  <c:v>13.806406288</c:v>
                </c:pt>
                <c:pt idx="1790">
                  <c:v>13.806146008000001</c:v>
                </c:pt>
                <c:pt idx="1791">
                  <c:v>13.805881491999999</c:v>
                </c:pt>
                <c:pt idx="1792">
                  <c:v>13.805619184999999</c:v>
                </c:pt>
                <c:pt idx="1793">
                  <c:v>13.805356165999999</c:v>
                </c:pt>
                <c:pt idx="1794">
                  <c:v>13.805098983000001</c:v>
                </c:pt>
                <c:pt idx="1795">
                  <c:v>13.804847026999999</c:v>
                </c:pt>
                <c:pt idx="1796">
                  <c:v>13.804597879999999</c:v>
                </c:pt>
                <c:pt idx="1797">
                  <c:v>13.804353441</c:v>
                </c:pt>
                <c:pt idx="1798">
                  <c:v>13.804111219999999</c:v>
                </c:pt>
                <c:pt idx="1799">
                  <c:v>13.803870583</c:v>
                </c:pt>
                <c:pt idx="1800">
                  <c:v>13.803624751999999</c:v>
                </c:pt>
                <c:pt idx="1801">
                  <c:v>13.803374652</c:v>
                </c:pt>
                <c:pt idx="1802">
                  <c:v>13.803121566</c:v>
                </c:pt>
                <c:pt idx="1803">
                  <c:v>13.802864813999999</c:v>
                </c:pt>
                <c:pt idx="1804">
                  <c:v>13.802605988</c:v>
                </c:pt>
                <c:pt idx="1805">
                  <c:v>13.802347038000001</c:v>
                </c:pt>
                <c:pt idx="1806">
                  <c:v>13.802088822</c:v>
                </c:pt>
                <c:pt idx="1807">
                  <c:v>13.801833437999999</c:v>
                </c:pt>
                <c:pt idx="1808">
                  <c:v>13.801584535</c:v>
                </c:pt>
                <c:pt idx="1809">
                  <c:v>13.801334038</c:v>
                </c:pt>
                <c:pt idx="1810">
                  <c:v>13.801086597999999</c:v>
                </c:pt>
                <c:pt idx="1811">
                  <c:v>13.800841044</c:v>
                </c:pt>
                <c:pt idx="1812">
                  <c:v>13.800352766</c:v>
                </c:pt>
                <c:pt idx="1813">
                  <c:v>13.800106464000001</c:v>
                </c:pt>
                <c:pt idx="1814">
                  <c:v>13.799853838000001</c:v>
                </c:pt>
                <c:pt idx="1815">
                  <c:v>13.799603364999999</c:v>
                </c:pt>
                <c:pt idx="1816">
                  <c:v>13.799352162</c:v>
                </c:pt>
                <c:pt idx="1817">
                  <c:v>13.799095866</c:v>
                </c:pt>
                <c:pt idx="1818">
                  <c:v>13.799095866</c:v>
                </c:pt>
                <c:pt idx="1819">
                  <c:v>13.798842887999999</c:v>
                </c:pt>
                <c:pt idx="1820">
                  <c:v>13.798590588</c:v>
                </c:pt>
                <c:pt idx="1821">
                  <c:v>13.798338097</c:v>
                </c:pt>
                <c:pt idx="1822">
                  <c:v>13.798087335</c:v>
                </c:pt>
                <c:pt idx="1823">
                  <c:v>13.797837982000001</c:v>
                </c:pt>
                <c:pt idx="1824">
                  <c:v>13.797595124000001</c:v>
                </c:pt>
                <c:pt idx="1825">
                  <c:v>13.797353766000001</c:v>
                </c:pt>
                <c:pt idx="1826">
                  <c:v>13.796881580999999</c:v>
                </c:pt>
                <c:pt idx="1827">
                  <c:v>13.796645763000001</c:v>
                </c:pt>
                <c:pt idx="1828">
                  <c:v>13.796408184000001</c:v>
                </c:pt>
                <c:pt idx="1829">
                  <c:v>13.796162367000001</c:v>
                </c:pt>
                <c:pt idx="1830">
                  <c:v>13.795916725</c:v>
                </c:pt>
                <c:pt idx="1831">
                  <c:v>13.795665297999999</c:v>
                </c:pt>
                <c:pt idx="1832">
                  <c:v>13.795665297999999</c:v>
                </c:pt>
                <c:pt idx="1833">
                  <c:v>13.795417168</c:v>
                </c:pt>
                <c:pt idx="1834">
                  <c:v>13.795169724999999</c:v>
                </c:pt>
                <c:pt idx="1835">
                  <c:v>13.794925717</c:v>
                </c:pt>
                <c:pt idx="1836">
                  <c:v>13.794684838</c:v>
                </c:pt>
                <c:pt idx="1837">
                  <c:v>13.794444677</c:v>
                </c:pt>
                <c:pt idx="1838">
                  <c:v>13.794206387999999</c:v>
                </c:pt>
                <c:pt idx="1839">
                  <c:v>13.793966386999999</c:v>
                </c:pt>
                <c:pt idx="1840">
                  <c:v>13.793730168</c:v>
                </c:pt>
                <c:pt idx="1841">
                  <c:v>13.793492193000001</c:v>
                </c:pt>
                <c:pt idx="1842">
                  <c:v>13.793257105</c:v>
                </c:pt>
                <c:pt idx="1843">
                  <c:v>13.793019608</c:v>
                </c:pt>
                <c:pt idx="1844">
                  <c:v>13.792778848999999</c:v>
                </c:pt>
                <c:pt idx="1845">
                  <c:v>13.792540093</c:v>
                </c:pt>
                <c:pt idx="1846">
                  <c:v>13.792296786</c:v>
                </c:pt>
                <c:pt idx="1847">
                  <c:v>13.792055584</c:v>
                </c:pt>
                <c:pt idx="1848">
                  <c:v>13.791812205999999</c:v>
                </c:pt>
                <c:pt idx="1849">
                  <c:v>13.791572939</c:v>
                </c:pt>
                <c:pt idx="1850">
                  <c:v>13.791335043</c:v>
                </c:pt>
                <c:pt idx="1851">
                  <c:v>13.791100845000001</c:v>
                </c:pt>
                <c:pt idx="1852">
                  <c:v>13.790870784999999</c:v>
                </c:pt>
                <c:pt idx="1853">
                  <c:v>13.790643666999999</c:v>
                </c:pt>
                <c:pt idx="1854">
                  <c:v>13.790195865999999</c:v>
                </c:pt>
                <c:pt idx="1855">
                  <c:v>13.789973763000001</c:v>
                </c:pt>
                <c:pt idx="1856">
                  <c:v>13.789751174999999</c:v>
                </c:pt>
                <c:pt idx="1857">
                  <c:v>13.789526316</c:v>
                </c:pt>
                <c:pt idx="1858">
                  <c:v>13.789298325000001</c:v>
                </c:pt>
                <c:pt idx="1859">
                  <c:v>13.789067105999999</c:v>
                </c:pt>
                <c:pt idx="1860">
                  <c:v>13.789067105999999</c:v>
                </c:pt>
                <c:pt idx="1861">
                  <c:v>13.788837671</c:v>
                </c:pt>
                <c:pt idx="1862">
                  <c:v>13.788606348</c:v>
                </c:pt>
                <c:pt idx="1863">
                  <c:v>13.788380695000001</c:v>
                </c:pt>
                <c:pt idx="1864">
                  <c:v>13.788156179</c:v>
                </c:pt>
                <c:pt idx="1865">
                  <c:v>13.787934759000001</c:v>
                </c:pt>
                <c:pt idx="1866">
                  <c:v>13.787715953999999</c:v>
                </c:pt>
                <c:pt idx="1867">
                  <c:v>13.787501211</c:v>
                </c:pt>
                <c:pt idx="1868">
                  <c:v>13.787284833999999</c:v>
                </c:pt>
                <c:pt idx="1869">
                  <c:v>13.787070511</c:v>
                </c:pt>
                <c:pt idx="1870">
                  <c:v>13.786855488</c:v>
                </c:pt>
                <c:pt idx="1871">
                  <c:v>13.786637386000001</c:v>
                </c:pt>
                <c:pt idx="1872">
                  <c:v>13.786420082999999</c:v>
                </c:pt>
                <c:pt idx="1873">
                  <c:v>13.786200130999999</c:v>
                </c:pt>
                <c:pt idx="1874">
                  <c:v>13.785981775</c:v>
                </c:pt>
                <c:pt idx="1875">
                  <c:v>13.785762384</c:v>
                </c:pt>
                <c:pt idx="1876">
                  <c:v>13.785544878</c:v>
                </c:pt>
                <c:pt idx="1877">
                  <c:v>13.785328967</c:v>
                </c:pt>
                <c:pt idx="1878">
                  <c:v>13.785113591</c:v>
                </c:pt>
                <c:pt idx="1879">
                  <c:v>13.784901111</c:v>
                </c:pt>
                <c:pt idx="1880">
                  <c:v>13.784694578</c:v>
                </c:pt>
                <c:pt idx="1881">
                  <c:v>13.784493217</c:v>
                </c:pt>
                <c:pt idx="1882">
                  <c:v>13.784293836</c:v>
                </c:pt>
                <c:pt idx="1883">
                  <c:v>13.784097987000001</c:v>
                </c:pt>
                <c:pt idx="1884">
                  <c:v>13.783904795</c:v>
                </c:pt>
                <c:pt idx="1885">
                  <c:v>13.783708438</c:v>
                </c:pt>
                <c:pt idx="1886">
                  <c:v>13.783511252</c:v>
                </c:pt>
                <c:pt idx="1887">
                  <c:v>13.78330733</c:v>
                </c:pt>
                <c:pt idx="1888">
                  <c:v>13.783103975</c:v>
                </c:pt>
                <c:pt idx="1889">
                  <c:v>13.782900945</c:v>
                </c:pt>
                <c:pt idx="1890">
                  <c:v>13.782700574</c:v>
                </c:pt>
                <c:pt idx="1891">
                  <c:v>13.782502159</c:v>
                </c:pt>
                <c:pt idx="1892">
                  <c:v>13.782308385</c:v>
                </c:pt>
                <c:pt idx="1893">
                  <c:v>13.782118086000001</c:v>
                </c:pt>
                <c:pt idx="1894">
                  <c:v>13.781929759000001</c:v>
                </c:pt>
                <c:pt idx="1895">
                  <c:v>13.781746267000001</c:v>
                </c:pt>
                <c:pt idx="1896">
                  <c:v>13.781562417</c:v>
                </c:pt>
                <c:pt idx="1897">
                  <c:v>13.781378052000001</c:v>
                </c:pt>
                <c:pt idx="1898">
                  <c:v>13.781196713</c:v>
                </c:pt>
                <c:pt idx="1899">
                  <c:v>13.781015386</c:v>
                </c:pt>
                <c:pt idx="1900">
                  <c:v>13.780835088</c:v>
                </c:pt>
                <c:pt idx="1901">
                  <c:v>13.780649921</c:v>
                </c:pt>
                <c:pt idx="1902">
                  <c:v>13.780465787000001</c:v>
                </c:pt>
                <c:pt idx="1903">
                  <c:v>13.780278769000001</c:v>
                </c:pt>
                <c:pt idx="1904">
                  <c:v>13.780094201000001</c:v>
                </c:pt>
                <c:pt idx="1905">
                  <c:v>13.77991024</c:v>
                </c:pt>
                <c:pt idx="1906">
                  <c:v>13.779731271999999</c:v>
                </c:pt>
                <c:pt idx="1907">
                  <c:v>13.779556394</c:v>
                </c:pt>
                <c:pt idx="1908">
                  <c:v>13.779386041</c:v>
                </c:pt>
                <c:pt idx="1909">
                  <c:v>13.779223146</c:v>
                </c:pt>
                <c:pt idx="1910">
                  <c:v>13.779061178999999</c:v>
                </c:pt>
                <c:pt idx="1911">
                  <c:v>13.77890358</c:v>
                </c:pt>
                <c:pt idx="1912">
                  <c:v>13.77874415</c:v>
                </c:pt>
                <c:pt idx="1913">
                  <c:v>13.778586712999999</c:v>
                </c:pt>
                <c:pt idx="1914">
                  <c:v>13.778426252999999</c:v>
                </c:pt>
                <c:pt idx="1915">
                  <c:v>13.778263471000001</c:v>
                </c:pt>
                <c:pt idx="1916">
                  <c:v>13.778098464999999</c:v>
                </c:pt>
                <c:pt idx="1917">
                  <c:v>13.777930957000001</c:v>
                </c:pt>
                <c:pt idx="1918">
                  <c:v>13.777765487</c:v>
                </c:pt>
                <c:pt idx="1919">
                  <c:v>13.777600938999999</c:v>
                </c:pt>
                <c:pt idx="1920">
                  <c:v>13.777442719</c:v>
                </c:pt>
                <c:pt idx="1921">
                  <c:v>13.777287776</c:v>
                </c:pt>
                <c:pt idx="1922">
                  <c:v>13.777139894999999</c:v>
                </c:pt>
                <c:pt idx="1923">
                  <c:v>13.776995081999999</c:v>
                </c:pt>
                <c:pt idx="1924">
                  <c:v>13.776712119999999</c:v>
                </c:pt>
                <c:pt idx="1925">
                  <c:v>13.776569936</c:v>
                </c:pt>
                <c:pt idx="1926">
                  <c:v>13.77642928</c:v>
                </c:pt>
                <c:pt idx="1927">
                  <c:v>13.77642928</c:v>
                </c:pt>
                <c:pt idx="1928">
                  <c:v>13.776285477</c:v>
                </c:pt>
                <c:pt idx="1929">
                  <c:v>13.776141472000001</c:v>
                </c:pt>
                <c:pt idx="1930">
                  <c:v>13.775994909</c:v>
                </c:pt>
                <c:pt idx="1931">
                  <c:v>13.775847586999999</c:v>
                </c:pt>
                <c:pt idx="1932">
                  <c:v>13.775701156</c:v>
                </c:pt>
                <c:pt idx="1933">
                  <c:v>13.775553725</c:v>
                </c:pt>
                <c:pt idx="1934">
                  <c:v>13.775411072000001</c:v>
                </c:pt>
                <c:pt idx="1935">
                  <c:v>13.775270679</c:v>
                </c:pt>
                <c:pt idx="1936">
                  <c:v>13.775138085</c:v>
                </c:pt>
                <c:pt idx="1937">
                  <c:v>13.775008700000001</c:v>
                </c:pt>
                <c:pt idx="1938">
                  <c:v>13.774885960000001</c:v>
                </c:pt>
                <c:pt idx="1939">
                  <c:v>13.774766683999999</c:v>
                </c:pt>
                <c:pt idx="1940">
                  <c:v>13.774647866</c:v>
                </c:pt>
                <c:pt idx="1941">
                  <c:v>13.774526863</c:v>
                </c:pt>
                <c:pt idx="1942">
                  <c:v>13.774401273000001</c:v>
                </c:pt>
                <c:pt idx="1943">
                  <c:v>13.774271486</c:v>
                </c:pt>
                <c:pt idx="1944">
                  <c:v>13.774137773</c:v>
                </c:pt>
                <c:pt idx="1945">
                  <c:v>13.774002763</c:v>
                </c:pt>
                <c:pt idx="1946">
                  <c:v>13.773870262000001</c:v>
                </c:pt>
                <c:pt idx="1947">
                  <c:v>13.773739408000001</c:v>
                </c:pt>
                <c:pt idx="1948">
                  <c:v>13.773614168</c:v>
                </c:pt>
                <c:pt idx="1949">
                  <c:v>13.773492879000001</c:v>
                </c:pt>
                <c:pt idx="1950">
                  <c:v>13.773377026</c:v>
                </c:pt>
                <c:pt idx="1951">
                  <c:v>13.77326246</c:v>
                </c:pt>
                <c:pt idx="1952">
                  <c:v>13.77315525</c:v>
                </c:pt>
                <c:pt idx="1953">
                  <c:v>13.773050455</c:v>
                </c:pt>
                <c:pt idx="1954">
                  <c:v>13.772945641</c:v>
                </c:pt>
                <c:pt idx="1955">
                  <c:v>13.772839877999999</c:v>
                </c:pt>
                <c:pt idx="1956">
                  <c:v>13.772733621</c:v>
                </c:pt>
                <c:pt idx="1957">
                  <c:v>13.772624934</c:v>
                </c:pt>
                <c:pt idx="1958">
                  <c:v>13.772510585999999</c:v>
                </c:pt>
                <c:pt idx="1959">
                  <c:v>13.772394996999999</c:v>
                </c:pt>
                <c:pt idx="1960">
                  <c:v>13.772275779999999</c:v>
                </c:pt>
                <c:pt idx="1961">
                  <c:v>13.772158112</c:v>
                </c:pt>
                <c:pt idx="1962">
                  <c:v>13.772041738</c:v>
                </c:pt>
                <c:pt idx="1963">
                  <c:v>13.771933568</c:v>
                </c:pt>
                <c:pt idx="1964">
                  <c:v>13.771823428999999</c:v>
                </c:pt>
                <c:pt idx="1965">
                  <c:v>13.771731231</c:v>
                </c:pt>
                <c:pt idx="1966">
                  <c:v>13.771641526</c:v>
                </c:pt>
                <c:pt idx="1967">
                  <c:v>13.771552688</c:v>
                </c:pt>
                <c:pt idx="1968">
                  <c:v>13.77146493</c:v>
                </c:pt>
                <c:pt idx="1969">
                  <c:v>13.771375313</c:v>
                </c:pt>
                <c:pt idx="1970">
                  <c:v>13.771282958</c:v>
                </c:pt>
                <c:pt idx="1971">
                  <c:v>13.771178342000001</c:v>
                </c:pt>
                <c:pt idx="1972">
                  <c:v>13.771088869</c:v>
                </c:pt>
                <c:pt idx="1973">
                  <c:v>13.770979678</c:v>
                </c:pt>
                <c:pt idx="1974">
                  <c:v>13.770873440000001</c:v>
                </c:pt>
                <c:pt idx="1975">
                  <c:v>13.770771171</c:v>
                </c:pt>
                <c:pt idx="1976">
                  <c:v>13.770669826000001</c:v>
                </c:pt>
                <c:pt idx="1977">
                  <c:v>13.770581726</c:v>
                </c:pt>
                <c:pt idx="1978">
                  <c:v>13.770486545000001</c:v>
                </c:pt>
                <c:pt idx="1979">
                  <c:v>13.770404199</c:v>
                </c:pt>
                <c:pt idx="1980">
                  <c:v>13.770326560000001</c:v>
                </c:pt>
                <c:pt idx="1981">
                  <c:v>13.770245434</c:v>
                </c:pt>
                <c:pt idx="1982">
                  <c:v>13.770173206000001</c:v>
                </c:pt>
                <c:pt idx="1983">
                  <c:v>13.770090167999999</c:v>
                </c:pt>
                <c:pt idx="1984">
                  <c:v>13.770014879</c:v>
                </c:pt>
                <c:pt idx="1985">
                  <c:v>13.769945473</c:v>
                </c:pt>
                <c:pt idx="1986">
                  <c:v>13.769859296</c:v>
                </c:pt>
                <c:pt idx="1987">
                  <c:v>13.769772186000001</c:v>
                </c:pt>
                <c:pt idx="1988">
                  <c:v>13.769682056000001</c:v>
                </c:pt>
                <c:pt idx="1989">
                  <c:v>13.76959008</c:v>
                </c:pt>
                <c:pt idx="1990">
                  <c:v>13.769496381</c:v>
                </c:pt>
                <c:pt idx="1991">
                  <c:v>13.769407575000001</c:v>
                </c:pt>
                <c:pt idx="1992">
                  <c:v>13.769323791</c:v>
                </c:pt>
                <c:pt idx="1993">
                  <c:v>13.769248669</c:v>
                </c:pt>
                <c:pt idx="1994">
                  <c:v>13.769181558</c:v>
                </c:pt>
                <c:pt idx="1995">
                  <c:v>13.769121285000001</c:v>
                </c:pt>
                <c:pt idx="1996">
                  <c:v>13.769060784000001</c:v>
                </c:pt>
                <c:pt idx="1997">
                  <c:v>13.768997809</c:v>
                </c:pt>
                <c:pt idx="1998">
                  <c:v>13.768932548</c:v>
                </c:pt>
                <c:pt idx="1999">
                  <c:v>13.768862193</c:v>
                </c:pt>
                <c:pt idx="2000">
                  <c:v>13.768788376</c:v>
                </c:pt>
                <c:pt idx="2001">
                  <c:v>13.768701316</c:v>
                </c:pt>
                <c:pt idx="2002">
                  <c:v>13.768620909999999</c:v>
                </c:pt>
                <c:pt idx="2003">
                  <c:v>13.768545973</c:v>
                </c:pt>
                <c:pt idx="2004">
                  <c:v>13.768468106</c:v>
                </c:pt>
                <c:pt idx="2005">
                  <c:v>13.768398022</c:v>
                </c:pt>
                <c:pt idx="2006">
                  <c:v>13.768328761999999</c:v>
                </c:pt>
                <c:pt idx="2007">
                  <c:v>13.768274686</c:v>
                </c:pt>
                <c:pt idx="2008">
                  <c:v>13.768203131</c:v>
                </c:pt>
                <c:pt idx="2009">
                  <c:v>13.768145155999999</c:v>
                </c:pt>
                <c:pt idx="2010">
                  <c:v>13.768095043000001</c:v>
                </c:pt>
                <c:pt idx="2011">
                  <c:v>13.768047789000001</c:v>
                </c:pt>
                <c:pt idx="2012">
                  <c:v>13.767992239</c:v>
                </c:pt>
                <c:pt idx="2013">
                  <c:v>13.767943834</c:v>
                </c:pt>
                <c:pt idx="2014">
                  <c:v>13.767895497</c:v>
                </c:pt>
                <c:pt idx="2015">
                  <c:v>13.767828617999999</c:v>
                </c:pt>
                <c:pt idx="2016">
                  <c:v>13.767754227999999</c:v>
                </c:pt>
                <c:pt idx="2017">
                  <c:v>13.767693645</c:v>
                </c:pt>
                <c:pt idx="2018">
                  <c:v>13.767623888999999</c:v>
                </c:pt>
                <c:pt idx="2019">
                  <c:v>13.767554115999999</c:v>
                </c:pt>
                <c:pt idx="2020">
                  <c:v>13.767484138</c:v>
                </c:pt>
                <c:pt idx="2021">
                  <c:v>13.767423676</c:v>
                </c:pt>
                <c:pt idx="2022">
                  <c:v>13.767375091</c:v>
                </c:pt>
                <c:pt idx="2023">
                  <c:v>13.767336308999999</c:v>
                </c:pt>
                <c:pt idx="2024">
                  <c:v>13.767297169000001</c:v>
                </c:pt>
                <c:pt idx="2025">
                  <c:v>13.767256583</c:v>
                </c:pt>
                <c:pt idx="2026">
                  <c:v>13.767215308000001</c:v>
                </c:pt>
                <c:pt idx="2027">
                  <c:v>13.767171767000001</c:v>
                </c:pt>
                <c:pt idx="2028">
                  <c:v>13.767127928000001</c:v>
                </c:pt>
                <c:pt idx="2029">
                  <c:v>13.767080533</c:v>
                </c:pt>
                <c:pt idx="2030">
                  <c:v>13.767029431999999</c:v>
                </c:pt>
                <c:pt idx="2031">
                  <c:v>13.766967871</c:v>
                </c:pt>
                <c:pt idx="2032">
                  <c:v>13.766905999</c:v>
                </c:pt>
                <c:pt idx="2033">
                  <c:v>13.766852116000001</c:v>
                </c:pt>
                <c:pt idx="2034">
                  <c:v>13.766807642</c:v>
                </c:pt>
                <c:pt idx="2035">
                  <c:v>13.766776979999999</c:v>
                </c:pt>
                <c:pt idx="2036">
                  <c:v>13.766737358</c:v>
                </c:pt>
                <c:pt idx="2037">
                  <c:v>13.766711592</c:v>
                </c:pt>
                <c:pt idx="2038">
                  <c:v>13.766684715</c:v>
                </c:pt>
                <c:pt idx="2039">
                  <c:v>13.766669464</c:v>
                </c:pt>
                <c:pt idx="2040">
                  <c:v>13.766637906</c:v>
                </c:pt>
                <c:pt idx="2041">
                  <c:v>13.766612663</c:v>
                </c:pt>
                <c:pt idx="2042">
                  <c:v>13.766588221999999</c:v>
                </c:pt>
                <c:pt idx="2043">
                  <c:v>13.766555318</c:v>
                </c:pt>
                <c:pt idx="2044">
                  <c:v>13.766534227999999</c:v>
                </c:pt>
                <c:pt idx="2045">
                  <c:v>13.766488297</c:v>
                </c:pt>
                <c:pt idx="2046">
                  <c:v>13.766462689000001</c:v>
                </c:pt>
                <c:pt idx="2047">
                  <c:v>13.7664034</c:v>
                </c:pt>
                <c:pt idx="2048">
                  <c:v>13.76638123</c:v>
                </c:pt>
                <c:pt idx="2049">
                  <c:v>13.766334394999999</c:v>
                </c:pt>
                <c:pt idx="2050">
                  <c:v>13.766319047</c:v>
                </c:pt>
                <c:pt idx="2051">
                  <c:v>13.76629911</c:v>
                </c:pt>
                <c:pt idx="2052">
                  <c:v>13.766288782</c:v>
                </c:pt>
                <c:pt idx="2053">
                  <c:v>13.766280172</c:v>
                </c:pt>
                <c:pt idx="2054">
                  <c:v>13.76627399</c:v>
                </c:pt>
                <c:pt idx="2055">
                  <c:v>13.766267465</c:v>
                </c:pt>
                <c:pt idx="2056">
                  <c:v>13.766247784999999</c:v>
                </c:pt>
                <c:pt idx="2057">
                  <c:v>13.766228924</c:v>
                </c:pt>
                <c:pt idx="2058">
                  <c:v>13.766223330000001</c:v>
                </c:pt>
                <c:pt idx="2059">
                  <c:v>13.766186426000001</c:v>
                </c:pt>
                <c:pt idx="2060">
                  <c:v>13.766167230000001</c:v>
                </c:pt>
                <c:pt idx="2061">
                  <c:v>13.766145415</c:v>
                </c:pt>
                <c:pt idx="2062">
                  <c:v>13.766156697</c:v>
                </c:pt>
                <c:pt idx="2063">
                  <c:v>13.766129824</c:v>
                </c:pt>
                <c:pt idx="2064">
                  <c:v>13.766048140000001</c:v>
                </c:pt>
                <c:pt idx="2065">
                  <c:v>13.765979537</c:v>
                </c:pt>
                <c:pt idx="2066">
                  <c:v>13.765903108</c:v>
                </c:pt>
                <c:pt idx="2067">
                  <c:v>13.765839055000001</c:v>
                </c:pt>
                <c:pt idx="2068">
                  <c:v>13.765785041999999</c:v>
                </c:pt>
                <c:pt idx="2069">
                  <c:v>13.765691785</c:v>
                </c:pt>
                <c:pt idx="2070">
                  <c:v>13.765550435</c:v>
                </c:pt>
                <c:pt idx="2071">
                  <c:v>13.765251219</c:v>
                </c:pt>
                <c:pt idx="2072">
                  <c:v>13.765096875999999</c:v>
                </c:pt>
                <c:pt idx="2073">
                  <c:v>13.764942847</c:v>
                </c:pt>
                <c:pt idx="2074">
                  <c:v>13.764783256999999</c:v>
                </c:pt>
                <c:pt idx="2075">
                  <c:v>13.764783256999999</c:v>
                </c:pt>
                <c:pt idx="2076">
                  <c:v>13.764632197999999</c:v>
                </c:pt>
                <c:pt idx="2077">
                  <c:v>13.764419518</c:v>
                </c:pt>
                <c:pt idx="2078">
                  <c:v>13.764200568</c:v>
                </c:pt>
                <c:pt idx="2079">
                  <c:v>13.763994524999999</c:v>
                </c:pt>
                <c:pt idx="2080">
                  <c:v>13.76379124</c:v>
                </c:pt>
                <c:pt idx="2081">
                  <c:v>13.763587705000001</c:v>
                </c:pt>
                <c:pt idx="2082">
                  <c:v>13.763389011999999</c:v>
                </c:pt>
                <c:pt idx="2083">
                  <c:v>13.76318974</c:v>
                </c:pt>
                <c:pt idx="2084">
                  <c:v>13.762988461999999</c:v>
                </c:pt>
                <c:pt idx="2085">
                  <c:v>13.762771793000001</c:v>
                </c:pt>
                <c:pt idx="2086">
                  <c:v>13.762567711999999</c:v>
                </c:pt>
                <c:pt idx="2087">
                  <c:v>13.762354711</c:v>
                </c:pt>
                <c:pt idx="2088">
                  <c:v>13.762135014</c:v>
                </c:pt>
                <c:pt idx="2089">
                  <c:v>13.761926382</c:v>
                </c:pt>
                <c:pt idx="2090">
                  <c:v>13.761711316</c:v>
                </c:pt>
                <c:pt idx="2091">
                  <c:v>13.76151142</c:v>
                </c:pt>
                <c:pt idx="2092">
                  <c:v>13.761305248999999</c:v>
                </c:pt>
                <c:pt idx="2093">
                  <c:v>13.761111367</c:v>
                </c:pt>
                <c:pt idx="2094">
                  <c:v>13.760923069</c:v>
                </c:pt>
                <c:pt idx="2095">
                  <c:v>13.760730103</c:v>
                </c:pt>
                <c:pt idx="2096">
                  <c:v>13.760549819</c:v>
                </c:pt>
                <c:pt idx="2097">
                  <c:v>13.760358232</c:v>
                </c:pt>
                <c:pt idx="2098">
                  <c:v>13.760182027000001</c:v>
                </c:pt>
                <c:pt idx="2099">
                  <c:v>13.759995314999999</c:v>
                </c:pt>
                <c:pt idx="2100">
                  <c:v>13.759792586</c:v>
                </c:pt>
                <c:pt idx="2101">
                  <c:v>13.759604273000001</c:v>
                </c:pt>
                <c:pt idx="2102">
                  <c:v>13.759400868</c:v>
                </c:pt>
                <c:pt idx="2103">
                  <c:v>13.759195871999999</c:v>
                </c:pt>
                <c:pt idx="2104">
                  <c:v>13.758997894</c:v>
                </c:pt>
                <c:pt idx="2105">
                  <c:v>13.758793598</c:v>
                </c:pt>
                <c:pt idx="2106">
                  <c:v>13.758608572</c:v>
                </c:pt>
                <c:pt idx="2107">
                  <c:v>13.758415472999999</c:v>
                </c:pt>
                <c:pt idx="2108">
                  <c:v>13.758244538</c:v>
                </c:pt>
                <c:pt idx="2109">
                  <c:v>13.758063923</c:v>
                </c:pt>
                <c:pt idx="2110">
                  <c:v>13.757900157</c:v>
                </c:pt>
                <c:pt idx="2111">
                  <c:v>13.757718108000001</c:v>
                </c:pt>
                <c:pt idx="2112">
                  <c:v>13.757550831</c:v>
                </c:pt>
                <c:pt idx="2113">
                  <c:v>13.757367647000001</c:v>
                </c:pt>
                <c:pt idx="2114">
                  <c:v>13.757195747000001</c:v>
                </c:pt>
                <c:pt idx="2115">
                  <c:v>13.757002875</c:v>
                </c:pt>
                <c:pt idx="2116">
                  <c:v>13.756811882999999</c:v>
                </c:pt>
                <c:pt idx="2117">
                  <c:v>13.756631326999999</c:v>
                </c:pt>
                <c:pt idx="2118">
                  <c:v>13.756443699</c:v>
                </c:pt>
                <c:pt idx="2119">
                  <c:v>13.756260193999999</c:v>
                </c:pt>
                <c:pt idx="2120">
                  <c:v>13.756088377999999</c:v>
                </c:pt>
                <c:pt idx="2121">
                  <c:v>13.755904096</c:v>
                </c:pt>
                <c:pt idx="2122">
                  <c:v>13.755733029</c:v>
                </c:pt>
                <c:pt idx="2123">
                  <c:v>13.755568178000001</c:v>
                </c:pt>
                <c:pt idx="2124">
                  <c:v>13.755405098000001</c:v>
                </c:pt>
                <c:pt idx="2125">
                  <c:v>13.755245626000001</c:v>
                </c:pt>
                <c:pt idx="2126">
                  <c:v>13.755085940000001</c:v>
                </c:pt>
                <c:pt idx="2127">
                  <c:v>13.7549209</c:v>
                </c:pt>
                <c:pt idx="2128">
                  <c:v>13.754752314999999</c:v>
                </c:pt>
                <c:pt idx="2129">
                  <c:v>13.754577393</c:v>
                </c:pt>
                <c:pt idx="2130">
                  <c:v>13.754406184</c:v>
                </c:pt>
                <c:pt idx="2131">
                  <c:v>13.754229693999999</c:v>
                </c:pt>
                <c:pt idx="2132">
                  <c:v>13.754047178</c:v>
                </c:pt>
                <c:pt idx="2133">
                  <c:v>13.75387497</c:v>
                </c:pt>
                <c:pt idx="2134">
                  <c:v>13.753705868000001</c:v>
                </c:pt>
                <c:pt idx="2135">
                  <c:v>13.753540908</c:v>
                </c:pt>
                <c:pt idx="2136">
                  <c:v>13.75338138</c:v>
                </c:pt>
                <c:pt idx="2137">
                  <c:v>13.753225049999999</c:v>
                </c:pt>
                <c:pt idx="2138">
                  <c:v>13.753070259999999</c:v>
                </c:pt>
                <c:pt idx="2139">
                  <c:v>13.752916102</c:v>
                </c:pt>
                <c:pt idx="2140">
                  <c:v>13.752761656000001</c:v>
                </c:pt>
                <c:pt idx="2141">
                  <c:v>13.752600615</c:v>
                </c:pt>
                <c:pt idx="2142">
                  <c:v>13.752272620999999</c:v>
                </c:pt>
                <c:pt idx="2143">
                  <c:v>13.752104858999999</c:v>
                </c:pt>
                <c:pt idx="2144">
                  <c:v>13.752104858999999</c:v>
                </c:pt>
                <c:pt idx="2145">
                  <c:v>13.751934561000001</c:v>
                </c:pt>
                <c:pt idx="2146">
                  <c:v>13.751765650999999</c:v>
                </c:pt>
                <c:pt idx="2147">
                  <c:v>13.751600448</c:v>
                </c:pt>
                <c:pt idx="2148">
                  <c:v>13.751436834</c:v>
                </c:pt>
                <c:pt idx="2149">
                  <c:v>13.751275232999999</c:v>
                </c:pt>
                <c:pt idx="2150">
                  <c:v>13.751114523</c:v>
                </c:pt>
                <c:pt idx="2151">
                  <c:v>13.750961647</c:v>
                </c:pt>
                <c:pt idx="2152">
                  <c:v>13.750807724</c:v>
                </c:pt>
                <c:pt idx="2153">
                  <c:v>13.750659899</c:v>
                </c:pt>
                <c:pt idx="2154">
                  <c:v>13.750511963999999</c:v>
                </c:pt>
                <c:pt idx="2155">
                  <c:v>13.75036313</c:v>
                </c:pt>
                <c:pt idx="2156">
                  <c:v>13.750207338999999</c:v>
                </c:pt>
                <c:pt idx="2157">
                  <c:v>13.750051336</c:v>
                </c:pt>
                <c:pt idx="2158">
                  <c:v>13.749888999</c:v>
                </c:pt>
                <c:pt idx="2159">
                  <c:v>13.749724519000001</c:v>
                </c:pt>
                <c:pt idx="2160">
                  <c:v>13.749560346000001</c:v>
                </c:pt>
                <c:pt idx="2161">
                  <c:v>13.749398169999999</c:v>
                </c:pt>
                <c:pt idx="2162">
                  <c:v>13.749239052</c:v>
                </c:pt>
                <c:pt idx="2163">
                  <c:v>13.749084337999999</c:v>
                </c:pt>
                <c:pt idx="2164">
                  <c:v>13.748935755</c:v>
                </c:pt>
                <c:pt idx="2165">
                  <c:v>13.74878855</c:v>
                </c:pt>
                <c:pt idx="2166">
                  <c:v>13.748639901000001</c:v>
                </c:pt>
                <c:pt idx="2167">
                  <c:v>13.748493591000001</c:v>
                </c:pt>
                <c:pt idx="2168">
                  <c:v>13.748342742</c:v>
                </c:pt>
                <c:pt idx="2169">
                  <c:v>13.748191895</c:v>
                </c:pt>
                <c:pt idx="2170">
                  <c:v>13.748036914</c:v>
                </c:pt>
                <c:pt idx="2171">
                  <c:v>13.747881467999999</c:v>
                </c:pt>
                <c:pt idx="2172">
                  <c:v>13.747725534000001</c:v>
                </c:pt>
                <c:pt idx="2173">
                  <c:v>13.747565986</c:v>
                </c:pt>
                <c:pt idx="2174">
                  <c:v>13.747407293</c:v>
                </c:pt>
                <c:pt idx="2175">
                  <c:v>13.747245873000001</c:v>
                </c:pt>
                <c:pt idx="2176">
                  <c:v>13.747088579</c:v>
                </c:pt>
                <c:pt idx="2177">
                  <c:v>13.746929839</c:v>
                </c:pt>
                <c:pt idx="2178">
                  <c:v>13.74677758</c:v>
                </c:pt>
                <c:pt idx="2179">
                  <c:v>13.74663016</c:v>
                </c:pt>
                <c:pt idx="2180">
                  <c:v>13.746482070000001</c:v>
                </c:pt>
                <c:pt idx="2181">
                  <c:v>13.746336962999999</c:v>
                </c:pt>
                <c:pt idx="2182">
                  <c:v>13.746192130000001</c:v>
                </c:pt>
                <c:pt idx="2183">
                  <c:v>13.746049263</c:v>
                </c:pt>
                <c:pt idx="2184">
                  <c:v>13.745899074</c:v>
                </c:pt>
                <c:pt idx="2185">
                  <c:v>13.745752615000001</c:v>
                </c:pt>
                <c:pt idx="2186">
                  <c:v>13.745596562999999</c:v>
                </c:pt>
                <c:pt idx="2187">
                  <c:v>13.745442626999999</c:v>
                </c:pt>
                <c:pt idx="2188">
                  <c:v>13.745286975000001</c:v>
                </c:pt>
                <c:pt idx="2189">
                  <c:v>13.745133684000001</c:v>
                </c:pt>
                <c:pt idx="2190">
                  <c:v>13.744983831000001</c:v>
                </c:pt>
                <c:pt idx="2191">
                  <c:v>13.744834918</c:v>
                </c:pt>
                <c:pt idx="2192">
                  <c:v>13.744689856000001</c:v>
                </c:pt>
                <c:pt idx="2193">
                  <c:v>13.744541835</c:v>
                </c:pt>
                <c:pt idx="2194">
                  <c:v>13.744398220000001</c:v>
                </c:pt>
                <c:pt idx="2195">
                  <c:v>13.744257336</c:v>
                </c:pt>
                <c:pt idx="2196">
                  <c:v>13.744115891</c:v>
                </c:pt>
                <c:pt idx="2197">
                  <c:v>13.743972003</c:v>
                </c:pt>
                <c:pt idx="2198">
                  <c:v>13.743823083000001</c:v>
                </c:pt>
                <c:pt idx="2199">
                  <c:v>13.743676067000001</c:v>
                </c:pt>
                <c:pt idx="2200">
                  <c:v>13.743526763</c:v>
                </c:pt>
                <c:pt idx="2201">
                  <c:v>13.743377938</c:v>
                </c:pt>
                <c:pt idx="2202">
                  <c:v>13.743227374</c:v>
                </c:pt>
                <c:pt idx="2203">
                  <c:v>13.743078659</c:v>
                </c:pt>
                <c:pt idx="2204">
                  <c:v>13.742929476</c:v>
                </c:pt>
                <c:pt idx="2205">
                  <c:v>13.742782989</c:v>
                </c:pt>
                <c:pt idx="2206">
                  <c:v>13.742641689999999</c:v>
                </c:pt>
                <c:pt idx="2207">
                  <c:v>13.742499422</c:v>
                </c:pt>
                <c:pt idx="2208">
                  <c:v>13.742361455999999</c:v>
                </c:pt>
                <c:pt idx="2209">
                  <c:v>13.742224524999999</c:v>
                </c:pt>
                <c:pt idx="2210">
                  <c:v>13.742092961999999</c:v>
                </c:pt>
                <c:pt idx="2211">
                  <c:v>13.741960416</c:v>
                </c:pt>
                <c:pt idx="2212">
                  <c:v>13.74182704</c:v>
                </c:pt>
                <c:pt idx="2213">
                  <c:v>13.741692993999999</c:v>
                </c:pt>
                <c:pt idx="2214">
                  <c:v>13.741554631</c:v>
                </c:pt>
                <c:pt idx="2215">
                  <c:v>13.741413299</c:v>
                </c:pt>
                <c:pt idx="2216">
                  <c:v>13.741271795999999</c:v>
                </c:pt>
                <c:pt idx="2217">
                  <c:v>13.741132579</c:v>
                </c:pt>
                <c:pt idx="2218">
                  <c:v>13.740996791000001</c:v>
                </c:pt>
                <c:pt idx="2219">
                  <c:v>13.740864002</c:v>
                </c:pt>
                <c:pt idx="2220">
                  <c:v>13.740736009999999</c:v>
                </c:pt>
                <c:pt idx="2221">
                  <c:v>13.740609012</c:v>
                </c:pt>
                <c:pt idx="2222">
                  <c:v>13.74048311</c:v>
                </c:pt>
                <c:pt idx="2223">
                  <c:v>13.740353424</c:v>
                </c:pt>
                <c:pt idx="2224">
                  <c:v>13.74022647</c:v>
                </c:pt>
                <c:pt idx="2225">
                  <c:v>13.740099761</c:v>
                </c:pt>
                <c:pt idx="2226">
                  <c:v>13.739968893</c:v>
                </c:pt>
                <c:pt idx="2227">
                  <c:v>13.739840471000001</c:v>
                </c:pt>
                <c:pt idx="2228">
                  <c:v>13.739712265</c:v>
                </c:pt>
                <c:pt idx="2229">
                  <c:v>13.739581758</c:v>
                </c:pt>
                <c:pt idx="2230">
                  <c:v>13.739451525</c:v>
                </c:pt>
                <c:pt idx="2231">
                  <c:v>13.739320319999999</c:v>
                </c:pt>
                <c:pt idx="2232">
                  <c:v>13.739187262</c:v>
                </c:pt>
                <c:pt idx="2233">
                  <c:v>13.739060842000001</c:v>
                </c:pt>
                <c:pt idx="2234">
                  <c:v>13.738937208999999</c:v>
                </c:pt>
                <c:pt idx="2235">
                  <c:v>13.738818985</c:v>
                </c:pt>
                <c:pt idx="2236">
                  <c:v>13.738700327</c:v>
                </c:pt>
                <c:pt idx="2237">
                  <c:v>13.738586292999999</c:v>
                </c:pt>
                <c:pt idx="2238">
                  <c:v>13.738475213999999</c:v>
                </c:pt>
                <c:pt idx="2239">
                  <c:v>13.738362108</c:v>
                </c:pt>
                <c:pt idx="2240">
                  <c:v>13.738249654000001</c:v>
                </c:pt>
                <c:pt idx="2241">
                  <c:v>13.738137969</c:v>
                </c:pt>
                <c:pt idx="2242">
                  <c:v>13.738023112</c:v>
                </c:pt>
                <c:pt idx="2243">
                  <c:v>13.737908244</c:v>
                </c:pt>
                <c:pt idx="2244">
                  <c:v>13.737790454000001</c:v>
                </c:pt>
                <c:pt idx="2245">
                  <c:v>13.737673059</c:v>
                </c:pt>
                <c:pt idx="2246">
                  <c:v>13.737453613</c:v>
                </c:pt>
                <c:pt idx="2247">
                  <c:v>13.737453613</c:v>
                </c:pt>
                <c:pt idx="2248">
                  <c:v>13.737345049</c:v>
                </c:pt>
                <c:pt idx="2249">
                  <c:v>13.737243836999999</c:v>
                </c:pt>
                <c:pt idx="2250">
                  <c:v>13.737145765999999</c:v>
                </c:pt>
                <c:pt idx="2251">
                  <c:v>13.737045668</c:v>
                </c:pt>
                <c:pt idx="2252">
                  <c:v>13.736950159999999</c:v>
                </c:pt>
                <c:pt idx="2253">
                  <c:v>13.736847236999999</c:v>
                </c:pt>
                <c:pt idx="2254">
                  <c:v>13.736750000000001</c:v>
                </c:pt>
                <c:pt idx="2255">
                  <c:v>13.736643504</c:v>
                </c:pt>
                <c:pt idx="2256">
                  <c:v>13.736542897</c:v>
                </c:pt>
                <c:pt idx="2257">
                  <c:v>13.73643867</c:v>
                </c:pt>
                <c:pt idx="2258">
                  <c:v>13.736340388</c:v>
                </c:pt>
                <c:pt idx="2259">
                  <c:v>13.736240076</c:v>
                </c:pt>
                <c:pt idx="2260">
                  <c:v>13.736140638</c:v>
                </c:pt>
                <c:pt idx="2261">
                  <c:v>13.736045744</c:v>
                </c:pt>
                <c:pt idx="2262">
                  <c:v>13.735955648999999</c:v>
                </c:pt>
                <c:pt idx="2263">
                  <c:v>13.735867613</c:v>
                </c:pt>
                <c:pt idx="2264">
                  <c:v>13.735782982</c:v>
                </c:pt>
                <c:pt idx="2265">
                  <c:v>13.735702443999999</c:v>
                </c:pt>
                <c:pt idx="2266">
                  <c:v>13.735625331</c:v>
                </c:pt>
                <c:pt idx="2267">
                  <c:v>13.735549814000001</c:v>
                </c:pt>
                <c:pt idx="2268">
                  <c:v>13.735474679999999</c:v>
                </c:pt>
                <c:pt idx="2269">
                  <c:v>13.735396389</c:v>
                </c:pt>
                <c:pt idx="2270">
                  <c:v>13.735317348000001</c:v>
                </c:pt>
                <c:pt idx="2271">
                  <c:v>13.735233608</c:v>
                </c:pt>
                <c:pt idx="2272">
                  <c:v>13.735149608</c:v>
                </c:pt>
                <c:pt idx="2273">
                  <c:v>13.735067595</c:v>
                </c:pt>
                <c:pt idx="2274">
                  <c:v>13.734988685999999</c:v>
                </c:pt>
                <c:pt idx="2275">
                  <c:v>13.734914895999999</c:v>
                </c:pt>
                <c:pt idx="2276">
                  <c:v>13.734845795</c:v>
                </c:pt>
                <c:pt idx="2277">
                  <c:v>13.734782542</c:v>
                </c:pt>
                <c:pt idx="2278">
                  <c:v>13.734721747</c:v>
                </c:pt>
                <c:pt idx="2279">
                  <c:v>13.734660748</c:v>
                </c:pt>
                <c:pt idx="2280">
                  <c:v>13.734597478</c:v>
                </c:pt>
                <c:pt idx="2281">
                  <c:v>13.734534775</c:v>
                </c:pt>
                <c:pt idx="2282">
                  <c:v>13.734471169000001</c:v>
                </c:pt>
                <c:pt idx="2283">
                  <c:v>13.734406177</c:v>
                </c:pt>
                <c:pt idx="2284">
                  <c:v>13.734341004999999</c:v>
                </c:pt>
                <c:pt idx="2285">
                  <c:v>13.734273487999999</c:v>
                </c:pt>
                <c:pt idx="2286">
                  <c:v>13.734206028999999</c:v>
                </c:pt>
                <c:pt idx="2287">
                  <c:v>13.734138177</c:v>
                </c:pt>
                <c:pt idx="2288">
                  <c:v>13.734073668000001</c:v>
                </c:pt>
                <c:pt idx="2289">
                  <c:v>13.734012022</c:v>
                </c:pt>
                <c:pt idx="2290">
                  <c:v>13.733955262</c:v>
                </c:pt>
                <c:pt idx="2291">
                  <c:v>13.733903988</c:v>
                </c:pt>
                <c:pt idx="2292">
                  <c:v>13.733856660000001</c:v>
                </c:pt>
                <c:pt idx="2293">
                  <c:v>13.733814134999999</c:v>
                </c:pt>
                <c:pt idx="2294">
                  <c:v>13.733773305</c:v>
                </c:pt>
                <c:pt idx="2295">
                  <c:v>13.733695711999999</c:v>
                </c:pt>
                <c:pt idx="2296">
                  <c:v>13.733654209999999</c:v>
                </c:pt>
                <c:pt idx="2297">
                  <c:v>13.733609142000001</c:v>
                </c:pt>
                <c:pt idx="2298">
                  <c:v>13.733561023</c:v>
                </c:pt>
                <c:pt idx="2299">
                  <c:v>13.733561023</c:v>
                </c:pt>
                <c:pt idx="2300">
                  <c:v>13.733511379999999</c:v>
                </c:pt>
                <c:pt idx="2301">
                  <c:v>13.733461264000001</c:v>
                </c:pt>
                <c:pt idx="2302">
                  <c:v>13.733414599</c:v>
                </c:pt>
                <c:pt idx="2303">
                  <c:v>13.733371662</c:v>
                </c:pt>
                <c:pt idx="2304">
                  <c:v>13.733335824999999</c:v>
                </c:pt>
                <c:pt idx="2305">
                  <c:v>13.733305301</c:v>
                </c:pt>
                <c:pt idx="2306">
                  <c:v>13.733279802</c:v>
                </c:pt>
                <c:pt idx="2307">
                  <c:v>13.733258384999999</c:v>
                </c:pt>
                <c:pt idx="2308">
                  <c:v>13.733237179</c:v>
                </c:pt>
                <c:pt idx="2309">
                  <c:v>13.733216033</c:v>
                </c:pt>
                <c:pt idx="2310">
                  <c:v>13.733190667000001</c:v>
                </c:pt>
                <c:pt idx="2311">
                  <c:v>13.733163834999999</c:v>
                </c:pt>
                <c:pt idx="2312">
                  <c:v>13.733133621</c:v>
                </c:pt>
                <c:pt idx="2313">
                  <c:v>13.733101641999999</c:v>
                </c:pt>
                <c:pt idx="2314">
                  <c:v>13.733070376000001</c:v>
                </c:pt>
                <c:pt idx="2315">
                  <c:v>13.733037597999999</c:v>
                </c:pt>
                <c:pt idx="2316">
                  <c:v>13.733004386999999</c:v>
                </c:pt>
                <c:pt idx="2317">
                  <c:v>13.732972758000001</c:v>
                </c:pt>
                <c:pt idx="2318">
                  <c:v>13.732950379</c:v>
                </c:pt>
                <c:pt idx="2319">
                  <c:v>13.732927567000001</c:v>
                </c:pt>
                <c:pt idx="2320">
                  <c:v>13.732910883000001</c:v>
                </c:pt>
                <c:pt idx="2321">
                  <c:v>13.732899427</c:v>
                </c:pt>
                <c:pt idx="2322">
                  <c:v>13.732892791999999</c:v>
                </c:pt>
                <c:pt idx="2323">
                  <c:v>13.732887851999999</c:v>
                </c:pt>
                <c:pt idx="2324">
                  <c:v>13.732880720000001</c:v>
                </c:pt>
                <c:pt idx="2325">
                  <c:v>13.732871657</c:v>
                </c:pt>
                <c:pt idx="2326">
                  <c:v>13.732856569999999</c:v>
                </c:pt>
                <c:pt idx="2327">
                  <c:v>13.732836862999999</c:v>
                </c:pt>
                <c:pt idx="2328">
                  <c:v>13.732813931999999</c:v>
                </c:pt>
                <c:pt idx="2329">
                  <c:v>13.732789736000001</c:v>
                </c:pt>
                <c:pt idx="2330">
                  <c:v>13.732770205</c:v>
                </c:pt>
                <c:pt idx="2331">
                  <c:v>13.732753616</c:v>
                </c:pt>
                <c:pt idx="2332">
                  <c:v>13.732745687</c:v>
                </c:pt>
                <c:pt idx="2333">
                  <c:v>13.732741076</c:v>
                </c:pt>
                <c:pt idx="2334">
                  <c:v>13.732743166000001</c:v>
                </c:pt>
                <c:pt idx="2335">
                  <c:v>13.732747160000001</c:v>
                </c:pt>
                <c:pt idx="2336">
                  <c:v>13.732754447</c:v>
                </c:pt>
                <c:pt idx="2337">
                  <c:v>13.732761182999999</c:v>
                </c:pt>
                <c:pt idx="2338">
                  <c:v>13.732767368999999</c:v>
                </c:pt>
                <c:pt idx="2339">
                  <c:v>13.732765981</c:v>
                </c:pt>
                <c:pt idx="2340">
                  <c:v>13.732765022000001</c:v>
                </c:pt>
                <c:pt idx="2341">
                  <c:v>13.732773144999999</c:v>
                </c:pt>
                <c:pt idx="2342">
                  <c:v>13.732764272000001</c:v>
                </c:pt>
                <c:pt idx="2343">
                  <c:v>13.732763159999999</c:v>
                </c:pt>
                <c:pt idx="2344">
                  <c:v>13.732749905</c:v>
                </c:pt>
                <c:pt idx="2345">
                  <c:v>13.732744240000001</c:v>
                </c:pt>
                <c:pt idx="2346">
                  <c:v>13.732739656</c:v>
                </c:pt>
                <c:pt idx="2347">
                  <c:v>13.732746839000001</c:v>
                </c:pt>
                <c:pt idx="2348">
                  <c:v>13.732761735</c:v>
                </c:pt>
                <c:pt idx="2349">
                  <c:v>13.732778208999999</c:v>
                </c:pt>
                <c:pt idx="2350">
                  <c:v>13.732799592999999</c:v>
                </c:pt>
                <c:pt idx="2351">
                  <c:v>13.732823700999999</c:v>
                </c:pt>
                <c:pt idx="2352">
                  <c:v>13.732847662999999</c:v>
                </c:pt>
                <c:pt idx="2353">
                  <c:v>13.732858759000001</c:v>
                </c:pt>
                <c:pt idx="2354">
                  <c:v>13.732867712999999</c:v>
                </c:pt>
                <c:pt idx="2355">
                  <c:v>13.732874382</c:v>
                </c:pt>
                <c:pt idx="2356">
                  <c:v>13.732879858</c:v>
                </c:pt>
                <c:pt idx="2357">
                  <c:v>13.732893926999999</c:v>
                </c:pt>
                <c:pt idx="2358">
                  <c:v>13.732900311</c:v>
                </c:pt>
                <c:pt idx="2359">
                  <c:v>13.732896266999999</c:v>
                </c:pt>
                <c:pt idx="2360">
                  <c:v>13.732913245000001</c:v>
                </c:pt>
                <c:pt idx="2361">
                  <c:v>13.73294259</c:v>
                </c:pt>
                <c:pt idx="2362">
                  <c:v>13.732958313999999</c:v>
                </c:pt>
                <c:pt idx="2363">
                  <c:v>13.732991740999999</c:v>
                </c:pt>
                <c:pt idx="2364">
                  <c:v>13.733030951</c:v>
                </c:pt>
                <c:pt idx="2365">
                  <c:v>13.733053736</c:v>
                </c:pt>
                <c:pt idx="2366">
                  <c:v>13.733109017</c:v>
                </c:pt>
                <c:pt idx="2367">
                  <c:v>13.733120532999999</c:v>
                </c:pt>
                <c:pt idx="2368">
                  <c:v>13.73317031</c:v>
                </c:pt>
                <c:pt idx="2369">
                  <c:v>13.73317649</c:v>
                </c:pt>
                <c:pt idx="2370">
                  <c:v>13.733203433</c:v>
                </c:pt>
                <c:pt idx="2371">
                  <c:v>13.733221070000001</c:v>
                </c:pt>
                <c:pt idx="2372">
                  <c:v>13.733242444</c:v>
                </c:pt>
                <c:pt idx="2373">
                  <c:v>13.733268068999999</c:v>
                </c:pt>
                <c:pt idx="2374">
                  <c:v>13.733277098</c:v>
                </c:pt>
                <c:pt idx="2375">
                  <c:v>13.733305830999999</c:v>
                </c:pt>
                <c:pt idx="2376">
                  <c:v>13.733351466</c:v>
                </c:pt>
                <c:pt idx="2377">
                  <c:v>13.733376656000001</c:v>
                </c:pt>
                <c:pt idx="2378">
                  <c:v>13.733425379</c:v>
                </c:pt>
                <c:pt idx="2379">
                  <c:v>13.733472899000001</c:v>
                </c:pt>
                <c:pt idx="2380">
                  <c:v>13.733530458000001</c:v>
                </c:pt>
                <c:pt idx="2381">
                  <c:v>13.733565036</c:v>
                </c:pt>
                <c:pt idx="2382">
                  <c:v>13.733609762</c:v>
                </c:pt>
                <c:pt idx="2383">
                  <c:v>13.733647830000001</c:v>
                </c:pt>
                <c:pt idx="2384">
                  <c:v>13.733681041000001</c:v>
                </c:pt>
                <c:pt idx="2385">
                  <c:v>13.733706194</c:v>
                </c:pt>
                <c:pt idx="2386">
                  <c:v>13.73374085</c:v>
                </c:pt>
                <c:pt idx="2387">
                  <c:v>13.733773428999999</c:v>
                </c:pt>
                <c:pt idx="2388">
                  <c:v>13.733810023</c:v>
                </c:pt>
                <c:pt idx="2389">
                  <c:v>13.733848368</c:v>
                </c:pt>
                <c:pt idx="2390">
                  <c:v>13.733898312000001</c:v>
                </c:pt>
                <c:pt idx="2391">
                  <c:v>13.733951483</c:v>
                </c:pt>
                <c:pt idx="2392">
                  <c:v>13.734011958</c:v>
                </c:pt>
                <c:pt idx="2393">
                  <c:v>13.734073292</c:v>
                </c:pt>
                <c:pt idx="2394">
                  <c:v>13.734143267</c:v>
                </c:pt>
                <c:pt idx="2395">
                  <c:v>13.734203754999999</c:v>
                </c:pt>
                <c:pt idx="2396">
                  <c:v>13.734256201999999</c:v>
                </c:pt>
                <c:pt idx="2397">
                  <c:v>13.734314045</c:v>
                </c:pt>
                <c:pt idx="2398">
                  <c:v>13.734378066</c:v>
                </c:pt>
                <c:pt idx="2399">
                  <c:v>13.734420030000001</c:v>
                </c:pt>
                <c:pt idx="2400">
                  <c:v>13.734451195</c:v>
                </c:pt>
                <c:pt idx="2401">
                  <c:v>13.734495248</c:v>
                </c:pt>
                <c:pt idx="2402">
                  <c:v>13.734539963</c:v>
                </c:pt>
                <c:pt idx="2403">
                  <c:v>13.734601348</c:v>
                </c:pt>
                <c:pt idx="2404">
                  <c:v>13.73465187</c:v>
                </c:pt>
                <c:pt idx="2405">
                  <c:v>13.73470399</c:v>
                </c:pt>
                <c:pt idx="2406">
                  <c:v>13.734773181</c:v>
                </c:pt>
                <c:pt idx="2407">
                  <c:v>13.734828607000001</c:v>
                </c:pt>
                <c:pt idx="2408">
                  <c:v>13.734927672</c:v>
                </c:pt>
                <c:pt idx="2409">
                  <c:v>13.734995313000001</c:v>
                </c:pt>
                <c:pt idx="2410">
                  <c:v>13.735071083999999</c:v>
                </c:pt>
                <c:pt idx="2411">
                  <c:v>13.735128285</c:v>
                </c:pt>
                <c:pt idx="2412">
                  <c:v>13.735198449</c:v>
                </c:pt>
                <c:pt idx="2413">
                  <c:v>13.735262339</c:v>
                </c:pt>
                <c:pt idx="2414">
                  <c:v>13.735309936</c:v>
                </c:pt>
                <c:pt idx="2415">
                  <c:v>13.735365454</c:v>
                </c:pt>
                <c:pt idx="2416">
                  <c:v>13.735428189</c:v>
                </c:pt>
                <c:pt idx="2417">
                  <c:v>13.735497391999999</c:v>
                </c:pt>
                <c:pt idx="2418">
                  <c:v>13.735572305</c:v>
                </c:pt>
                <c:pt idx="2419">
                  <c:v>13.735657182000001</c:v>
                </c:pt>
                <c:pt idx="2420">
                  <c:v>13.735731253000001</c:v>
                </c:pt>
                <c:pt idx="2421">
                  <c:v>13.735825778000001</c:v>
                </c:pt>
                <c:pt idx="2422">
                  <c:v>13.735913233</c:v>
                </c:pt>
                <c:pt idx="2423">
                  <c:v>13.736001299</c:v>
                </c:pt>
                <c:pt idx="2424">
                  <c:v>13.736088220999999</c:v>
                </c:pt>
                <c:pt idx="2425">
                  <c:v>13.73617636</c:v>
                </c:pt>
                <c:pt idx="2426">
                  <c:v>13.736264926</c:v>
                </c:pt>
                <c:pt idx="2427">
                  <c:v>13.736337499999999</c:v>
                </c:pt>
                <c:pt idx="2428">
                  <c:v>13.736430451</c:v>
                </c:pt>
                <c:pt idx="2429">
                  <c:v>13.736517784</c:v>
                </c:pt>
                <c:pt idx="2430">
                  <c:v>13.736582802999999</c:v>
                </c:pt>
                <c:pt idx="2431">
                  <c:v>13.736667066000001</c:v>
                </c:pt>
                <c:pt idx="2432">
                  <c:v>13.73674055</c:v>
                </c:pt>
                <c:pt idx="2433">
                  <c:v>13.736826346999999</c:v>
                </c:pt>
                <c:pt idx="2434">
                  <c:v>13.736917644</c:v>
                </c:pt>
                <c:pt idx="2435">
                  <c:v>13.737140179000001</c:v>
                </c:pt>
                <c:pt idx="2436">
                  <c:v>13.737268409</c:v>
                </c:pt>
                <c:pt idx="2437">
                  <c:v>13.737356202000001</c:v>
                </c:pt>
                <c:pt idx="2438">
                  <c:v>13.737459588</c:v>
                </c:pt>
                <c:pt idx="2439">
                  <c:v>13.737550593</c:v>
                </c:pt>
                <c:pt idx="2440">
                  <c:v>13.737550593</c:v>
                </c:pt>
                <c:pt idx="2441">
                  <c:v>13.737578223</c:v>
                </c:pt>
                <c:pt idx="2442">
                  <c:v>13.737594426999999</c:v>
                </c:pt>
                <c:pt idx="2443">
                  <c:v>13.737601355000001</c:v>
                </c:pt>
                <c:pt idx="2444">
                  <c:v>13.737610058</c:v>
                </c:pt>
                <c:pt idx="2445">
                  <c:v>13.737627644</c:v>
                </c:pt>
                <c:pt idx="2446">
                  <c:v>13.737634247000001</c:v>
                </c:pt>
                <c:pt idx="2447">
                  <c:v>13.737576577</c:v>
                </c:pt>
                <c:pt idx="2448">
                  <c:v>13.737525215</c:v>
                </c:pt>
                <c:pt idx="2449">
                  <c:v>13.737481369999999</c:v>
                </c:pt>
                <c:pt idx="2450">
                  <c:v>13.737438827</c:v>
                </c:pt>
                <c:pt idx="2451">
                  <c:v>13.737396242999999</c:v>
                </c:pt>
                <c:pt idx="2452">
                  <c:v>13.737364861</c:v>
                </c:pt>
                <c:pt idx="2453">
                  <c:v>13.737314016999999</c:v>
                </c:pt>
                <c:pt idx="2454">
                  <c:v>13.737251527</c:v>
                </c:pt>
                <c:pt idx="2455">
                  <c:v>13.737087623000001</c:v>
                </c:pt>
                <c:pt idx="2456">
                  <c:v>13.736959611</c:v>
                </c:pt>
                <c:pt idx="2457">
                  <c:v>13.736818096</c:v>
                </c:pt>
                <c:pt idx="2458">
                  <c:v>13.736687111</c:v>
                </c:pt>
                <c:pt idx="2459">
                  <c:v>13.736545176</c:v>
                </c:pt>
                <c:pt idx="2460">
                  <c:v>13.736418785</c:v>
                </c:pt>
                <c:pt idx="2461">
                  <c:v>13.736287562999999</c:v>
                </c:pt>
                <c:pt idx="2462">
                  <c:v>13.736166756999999</c:v>
                </c:pt>
                <c:pt idx="2463">
                  <c:v>13.736050135999999</c:v>
                </c:pt>
                <c:pt idx="2464">
                  <c:v>13.735943077</c:v>
                </c:pt>
                <c:pt idx="2465">
                  <c:v>13.735832725</c:v>
                </c:pt>
                <c:pt idx="2466">
                  <c:v>13.735718744</c:v>
                </c:pt>
                <c:pt idx="2467">
                  <c:v>13.735601059</c:v>
                </c:pt>
                <c:pt idx="2468">
                  <c:v>13.735493897</c:v>
                </c:pt>
                <c:pt idx="2469">
                  <c:v>13.735378112999999</c:v>
                </c:pt>
                <c:pt idx="2470">
                  <c:v>13.735247938000001</c:v>
                </c:pt>
                <c:pt idx="2471">
                  <c:v>13.735116889</c:v>
                </c:pt>
                <c:pt idx="2472">
                  <c:v>13.734988476</c:v>
                </c:pt>
                <c:pt idx="2473">
                  <c:v>13.73486801</c:v>
                </c:pt>
                <c:pt idx="2474">
                  <c:v>13.734752326000001</c:v>
                </c:pt>
                <c:pt idx="2475">
                  <c:v>13.734650547999999</c:v>
                </c:pt>
                <c:pt idx="2476">
                  <c:v>13.734542839</c:v>
                </c:pt>
                <c:pt idx="2477">
                  <c:v>13.734430207000001</c:v>
                </c:pt>
                <c:pt idx="2478">
                  <c:v>13.734337598</c:v>
                </c:pt>
                <c:pt idx="2479">
                  <c:v>13.734229840999999</c:v>
                </c:pt>
                <c:pt idx="2480">
                  <c:v>13.734138592000001</c:v>
                </c:pt>
                <c:pt idx="2481">
                  <c:v>13.734033769</c:v>
                </c:pt>
                <c:pt idx="2482">
                  <c:v>13.733935419</c:v>
                </c:pt>
                <c:pt idx="2483">
                  <c:v>13.733832502</c:v>
                </c:pt>
                <c:pt idx="2484">
                  <c:v>13.733726695</c:v>
                </c:pt>
                <c:pt idx="2485">
                  <c:v>13.733622427</c:v>
                </c:pt>
                <c:pt idx="2486">
                  <c:v>13.733509545</c:v>
                </c:pt>
                <c:pt idx="2487">
                  <c:v>13.733392131</c:v>
                </c:pt>
                <c:pt idx="2488">
                  <c:v>13.733287158</c:v>
                </c:pt>
                <c:pt idx="2489">
                  <c:v>13.733186137000001</c:v>
                </c:pt>
                <c:pt idx="2490">
                  <c:v>13.733086639</c:v>
                </c:pt>
                <c:pt idx="2491">
                  <c:v>13.732995560999999</c:v>
                </c:pt>
                <c:pt idx="2492">
                  <c:v>13.73291004</c:v>
                </c:pt>
                <c:pt idx="2493">
                  <c:v>13.732825117999999</c:v>
                </c:pt>
                <c:pt idx="2494">
                  <c:v>13.732740239</c:v>
                </c:pt>
                <c:pt idx="2495">
                  <c:v>13.732649643</c:v>
                </c:pt>
                <c:pt idx="2496">
                  <c:v>13.732558042000001</c:v>
                </c:pt>
                <c:pt idx="2497">
                  <c:v>13.732459778000001</c:v>
                </c:pt>
                <c:pt idx="2498">
                  <c:v>13.732254344999999</c:v>
                </c:pt>
                <c:pt idx="2499">
                  <c:v>13.732150537000001</c:v>
                </c:pt>
                <c:pt idx="2500">
                  <c:v>13.732048581999999</c:v>
                </c:pt>
                <c:pt idx="2501">
                  <c:v>13.731947183999999</c:v>
                </c:pt>
                <c:pt idx="2502">
                  <c:v>13.731849684</c:v>
                </c:pt>
                <c:pt idx="2503">
                  <c:v>13.731849684</c:v>
                </c:pt>
                <c:pt idx="2504">
                  <c:v>13.731754238000001</c:v>
                </c:pt>
                <c:pt idx="2505">
                  <c:v>13.731663701</c:v>
                </c:pt>
                <c:pt idx="2506">
                  <c:v>13.731576822999999</c:v>
                </c:pt>
                <c:pt idx="2507">
                  <c:v>13.731493059</c:v>
                </c:pt>
                <c:pt idx="2508">
                  <c:v>13.731411226000001</c:v>
                </c:pt>
                <c:pt idx="2509">
                  <c:v>13.731327353999999</c:v>
                </c:pt>
                <c:pt idx="2510">
                  <c:v>13.731245125999999</c:v>
                </c:pt>
                <c:pt idx="2511">
                  <c:v>13.731156163</c:v>
                </c:pt>
                <c:pt idx="2512">
                  <c:v>13.731065302999999</c:v>
                </c:pt>
                <c:pt idx="2513">
                  <c:v>13.730971294</c:v>
                </c:pt>
                <c:pt idx="2514">
                  <c:v>13.730876456000001</c:v>
                </c:pt>
                <c:pt idx="2515">
                  <c:v>13.730781981</c:v>
                </c:pt>
                <c:pt idx="2516">
                  <c:v>13.730688703</c:v>
                </c:pt>
                <c:pt idx="2517">
                  <c:v>13.730598434999999</c:v>
                </c:pt>
                <c:pt idx="2518">
                  <c:v>13.730510994999999</c:v>
                </c:pt>
                <c:pt idx="2519">
                  <c:v>13.730428736</c:v>
                </c:pt>
                <c:pt idx="2520">
                  <c:v>13.730349460999999</c:v>
                </c:pt>
                <c:pt idx="2521">
                  <c:v>13.73027358</c:v>
                </c:pt>
                <c:pt idx="2522">
                  <c:v>13.730198188999999</c:v>
                </c:pt>
                <c:pt idx="2523">
                  <c:v>13.730120340999999</c:v>
                </c:pt>
                <c:pt idx="2524">
                  <c:v>13.730040401</c:v>
                </c:pt>
                <c:pt idx="2525">
                  <c:v>13.729955536</c:v>
                </c:pt>
                <c:pt idx="2526">
                  <c:v>13.729868761000001</c:v>
                </c:pt>
                <c:pt idx="2527">
                  <c:v>13.729778453</c:v>
                </c:pt>
                <c:pt idx="2528">
                  <c:v>13.729688750999999</c:v>
                </c:pt>
                <c:pt idx="2529">
                  <c:v>13.729599174000001</c:v>
                </c:pt>
                <c:pt idx="2530">
                  <c:v>13.729514980999999</c:v>
                </c:pt>
                <c:pt idx="2531">
                  <c:v>13.72942989</c:v>
                </c:pt>
                <c:pt idx="2532">
                  <c:v>13.729346208000001</c:v>
                </c:pt>
                <c:pt idx="2533">
                  <c:v>13.729346208000001</c:v>
                </c:pt>
                <c:pt idx="2534">
                  <c:v>13.729265889000001</c:v>
                </c:pt>
                <c:pt idx="2535">
                  <c:v>13.729186598</c:v>
                </c:pt>
                <c:pt idx="2536">
                  <c:v>13.729034249</c:v>
                </c:pt>
                <c:pt idx="2537">
                  <c:v>13.728959755</c:v>
                </c:pt>
                <c:pt idx="2538">
                  <c:v>13.728885116000001</c:v>
                </c:pt>
                <c:pt idx="2539">
                  <c:v>13.728808900000001</c:v>
                </c:pt>
                <c:pt idx="2540">
                  <c:v>13.728731779</c:v>
                </c:pt>
                <c:pt idx="2541">
                  <c:v>13.728650740999999</c:v>
                </c:pt>
                <c:pt idx="2542">
                  <c:v>13.728568224</c:v>
                </c:pt>
                <c:pt idx="2543">
                  <c:v>13.728483110000001</c:v>
                </c:pt>
                <c:pt idx="2544">
                  <c:v>13.728399911</c:v>
                </c:pt>
                <c:pt idx="2545">
                  <c:v>13.728318695</c:v>
                </c:pt>
                <c:pt idx="2546">
                  <c:v>13.728241806</c:v>
                </c:pt>
                <c:pt idx="2547">
                  <c:v>13.728169581</c:v>
                </c:pt>
                <c:pt idx="2548">
                  <c:v>13.728099114999999</c:v>
                </c:pt>
                <c:pt idx="2549">
                  <c:v>13.728031552999999</c:v>
                </c:pt>
                <c:pt idx="2550">
                  <c:v>13.727962448</c:v>
                </c:pt>
                <c:pt idx="2551">
                  <c:v>13.727891752</c:v>
                </c:pt>
                <c:pt idx="2552">
                  <c:v>13.727819845999999</c:v>
                </c:pt>
                <c:pt idx="2553">
                  <c:v>13.727744709</c:v>
                </c:pt>
                <c:pt idx="2554">
                  <c:v>13.727664869</c:v>
                </c:pt>
                <c:pt idx="2555">
                  <c:v>13.727582481000001</c:v>
                </c:pt>
                <c:pt idx="2556">
                  <c:v>13.727500690999999</c:v>
                </c:pt>
                <c:pt idx="2557">
                  <c:v>13.727418299</c:v>
                </c:pt>
                <c:pt idx="2558">
                  <c:v>13.727337566999999</c:v>
                </c:pt>
                <c:pt idx="2559">
                  <c:v>13.72725653</c:v>
                </c:pt>
                <c:pt idx="2560">
                  <c:v>13.727179080999999</c:v>
                </c:pt>
                <c:pt idx="2561">
                  <c:v>13.727102616</c:v>
                </c:pt>
                <c:pt idx="2562">
                  <c:v>13.727029195</c:v>
                </c:pt>
                <c:pt idx="2563">
                  <c:v>13.726959282999999</c:v>
                </c:pt>
                <c:pt idx="2564">
                  <c:v>13.726890168000001</c:v>
                </c:pt>
                <c:pt idx="2565">
                  <c:v>13.726823320999999</c:v>
                </c:pt>
                <c:pt idx="2566">
                  <c:v>13.726754478</c:v>
                </c:pt>
                <c:pt idx="2567">
                  <c:v>13.726685796</c:v>
                </c:pt>
                <c:pt idx="2568">
                  <c:v>13.726614461</c:v>
                </c:pt>
                <c:pt idx="2569">
                  <c:v>13.72654335</c:v>
                </c:pt>
                <c:pt idx="2570">
                  <c:v>13.726470527</c:v>
                </c:pt>
                <c:pt idx="2571">
                  <c:v>13.726396568</c:v>
                </c:pt>
                <c:pt idx="2572">
                  <c:v>13.726324913999999</c:v>
                </c:pt>
                <c:pt idx="2573">
                  <c:v>13.726253911000001</c:v>
                </c:pt>
                <c:pt idx="2574">
                  <c:v>13.726187251000001</c:v>
                </c:pt>
                <c:pt idx="2575">
                  <c:v>13.726121241</c:v>
                </c:pt>
                <c:pt idx="2576">
                  <c:v>13.726059479</c:v>
                </c:pt>
                <c:pt idx="2577">
                  <c:v>13.725916787999999</c:v>
                </c:pt>
                <c:pt idx="2578">
                  <c:v>13.725857618999999</c:v>
                </c:pt>
                <c:pt idx="2579">
                  <c:v>13.725797974000001</c:v>
                </c:pt>
                <c:pt idx="2580">
                  <c:v>13.725736613</c:v>
                </c:pt>
                <c:pt idx="2581">
                  <c:v>13.725674885</c:v>
                </c:pt>
                <c:pt idx="2582">
                  <c:v>13.725609879</c:v>
                </c:pt>
                <c:pt idx="2583">
                  <c:v>13.725544596000001</c:v>
                </c:pt>
                <c:pt idx="2584">
                  <c:v>13.725477372</c:v>
                </c:pt>
                <c:pt idx="2585">
                  <c:v>13.725412005000001</c:v>
                </c:pt>
                <c:pt idx="2586">
                  <c:v>13.725347939000001</c:v>
                </c:pt>
                <c:pt idx="2587">
                  <c:v>13.725285942999999</c:v>
                </c:pt>
                <c:pt idx="2588">
                  <c:v>13.725226832000001</c:v>
                </c:pt>
                <c:pt idx="2589">
                  <c:v>13.725168795</c:v>
                </c:pt>
                <c:pt idx="2590">
                  <c:v>13.72511349</c:v>
                </c:pt>
                <c:pt idx="2591">
                  <c:v>13.725058883999999</c:v>
                </c:pt>
                <c:pt idx="2592">
                  <c:v>13.725007808999999</c:v>
                </c:pt>
                <c:pt idx="2593">
                  <c:v>13.724958266</c:v>
                </c:pt>
                <c:pt idx="2594">
                  <c:v>13.724909811</c:v>
                </c:pt>
                <c:pt idx="2595">
                  <c:v>13.724863289</c:v>
                </c:pt>
                <c:pt idx="2596">
                  <c:v>13.724815076000001</c:v>
                </c:pt>
                <c:pt idx="2597">
                  <c:v>13.724765373</c:v>
                </c:pt>
                <c:pt idx="2598">
                  <c:v>13.724712426</c:v>
                </c:pt>
                <c:pt idx="2599">
                  <c:v>13.724660022</c:v>
                </c:pt>
                <c:pt idx="2600">
                  <c:v>13.724607364000001</c:v>
                </c:pt>
                <c:pt idx="2601">
                  <c:v>13.724559871</c:v>
                </c:pt>
                <c:pt idx="2602">
                  <c:v>13.724514945999999</c:v>
                </c:pt>
                <c:pt idx="2603">
                  <c:v>13.724472089000001</c:v>
                </c:pt>
                <c:pt idx="2604">
                  <c:v>13.724433421000001</c:v>
                </c:pt>
                <c:pt idx="2605">
                  <c:v>13.724394672000001</c:v>
                </c:pt>
                <c:pt idx="2606">
                  <c:v>13.724357359000001</c:v>
                </c:pt>
                <c:pt idx="2607">
                  <c:v>13.724317861999999</c:v>
                </c:pt>
                <c:pt idx="2608">
                  <c:v>13.724279210000001</c:v>
                </c:pt>
                <c:pt idx="2609">
                  <c:v>13.724238807000001</c:v>
                </c:pt>
                <c:pt idx="2610">
                  <c:v>13.724197977999999</c:v>
                </c:pt>
                <c:pt idx="2611">
                  <c:v>13.724156987000001</c:v>
                </c:pt>
                <c:pt idx="2612">
                  <c:v>13.724115569</c:v>
                </c:pt>
                <c:pt idx="2613">
                  <c:v>13.724075678</c:v>
                </c:pt>
                <c:pt idx="2614">
                  <c:v>13.724035410000001</c:v>
                </c:pt>
                <c:pt idx="2615">
                  <c:v>13.723998213</c:v>
                </c:pt>
                <c:pt idx="2616">
                  <c:v>13.7239627</c:v>
                </c:pt>
                <c:pt idx="2617">
                  <c:v>13.723931721</c:v>
                </c:pt>
                <c:pt idx="2618">
                  <c:v>13.723903986</c:v>
                </c:pt>
                <c:pt idx="2619">
                  <c:v>13.723879363</c:v>
                </c:pt>
                <c:pt idx="2620">
                  <c:v>13.723858849000001</c:v>
                </c:pt>
                <c:pt idx="2621">
                  <c:v>13.723839074000001</c:v>
                </c:pt>
                <c:pt idx="2622">
                  <c:v>13.723821207</c:v>
                </c:pt>
                <c:pt idx="2623">
                  <c:v>13.723801481000001</c:v>
                </c:pt>
                <c:pt idx="2624">
                  <c:v>13.723782559</c:v>
                </c:pt>
                <c:pt idx="2625">
                  <c:v>13.723761836</c:v>
                </c:pt>
                <c:pt idx="2626">
                  <c:v>13.723740389</c:v>
                </c:pt>
                <c:pt idx="2627">
                  <c:v>13.723717677</c:v>
                </c:pt>
                <c:pt idx="2628">
                  <c:v>13.723699025</c:v>
                </c:pt>
                <c:pt idx="2629">
                  <c:v>13.723680883</c:v>
                </c:pt>
                <c:pt idx="2630">
                  <c:v>13.723659848</c:v>
                </c:pt>
                <c:pt idx="2631">
                  <c:v>13.723645226</c:v>
                </c:pt>
                <c:pt idx="2632">
                  <c:v>13.723633823</c:v>
                </c:pt>
                <c:pt idx="2633">
                  <c:v>13.723626763</c:v>
                </c:pt>
                <c:pt idx="2634">
                  <c:v>13.723621398000001</c:v>
                </c:pt>
                <c:pt idx="2635">
                  <c:v>13.723616327</c:v>
                </c:pt>
                <c:pt idx="2636">
                  <c:v>13.723611106</c:v>
                </c:pt>
                <c:pt idx="2637">
                  <c:v>13.723602796</c:v>
                </c:pt>
                <c:pt idx="2638">
                  <c:v>13.723594095999999</c:v>
                </c:pt>
                <c:pt idx="2639">
                  <c:v>13.723582489</c:v>
                </c:pt>
                <c:pt idx="2640">
                  <c:v>13.723571827000001</c:v>
                </c:pt>
                <c:pt idx="2641">
                  <c:v>13.723561782000001</c:v>
                </c:pt>
                <c:pt idx="2642">
                  <c:v>13.723554576</c:v>
                </c:pt>
                <c:pt idx="2643">
                  <c:v>13.723550259</c:v>
                </c:pt>
                <c:pt idx="2644">
                  <c:v>13.723548838999999</c:v>
                </c:pt>
                <c:pt idx="2645">
                  <c:v>13.723551988000001</c:v>
                </c:pt>
                <c:pt idx="2646">
                  <c:v>13.723557420000001</c:v>
                </c:pt>
                <c:pt idx="2647">
                  <c:v>13.723567606</c:v>
                </c:pt>
                <c:pt idx="2648">
                  <c:v>13.723579908</c:v>
                </c:pt>
                <c:pt idx="2649">
                  <c:v>13.723595818</c:v>
                </c:pt>
                <c:pt idx="2650">
                  <c:v>13.723613617</c:v>
                </c:pt>
                <c:pt idx="2651">
                  <c:v>13.723632007999999</c:v>
                </c:pt>
                <c:pt idx="2652">
                  <c:v>13.723650304</c:v>
                </c:pt>
                <c:pt idx="2653">
                  <c:v>13.723665156999999</c:v>
                </c:pt>
                <c:pt idx="2654">
                  <c:v>13.723678143000001</c:v>
                </c:pt>
                <c:pt idx="2655">
                  <c:v>13.723687611000001</c:v>
                </c:pt>
                <c:pt idx="2656">
                  <c:v>13.723699129</c:v>
                </c:pt>
                <c:pt idx="2657">
                  <c:v>13.723713211</c:v>
                </c:pt>
                <c:pt idx="2658">
                  <c:v>13.723733097</c:v>
                </c:pt>
                <c:pt idx="2659">
                  <c:v>13.723760463</c:v>
                </c:pt>
                <c:pt idx="2660">
                  <c:v>13.723793369999999</c:v>
                </c:pt>
                <c:pt idx="2661">
                  <c:v>13.723830425999999</c:v>
                </c:pt>
                <c:pt idx="2662">
                  <c:v>13.723868131</c:v>
                </c:pt>
                <c:pt idx="2663">
                  <c:v>13.723905578</c:v>
                </c:pt>
                <c:pt idx="2664">
                  <c:v>13.723943547999999</c:v>
                </c:pt>
                <c:pt idx="2665">
                  <c:v>13.723975596000001</c:v>
                </c:pt>
                <c:pt idx="2666">
                  <c:v>13.724000818</c:v>
                </c:pt>
                <c:pt idx="2667">
                  <c:v>13.724025073</c:v>
                </c:pt>
                <c:pt idx="2668">
                  <c:v>13.724048987</c:v>
                </c:pt>
                <c:pt idx="2669">
                  <c:v>13.724071840000001</c:v>
                </c:pt>
                <c:pt idx="2670">
                  <c:v>13.724096814999999</c:v>
                </c:pt>
                <c:pt idx="2671">
                  <c:v>13.724122842</c:v>
                </c:pt>
                <c:pt idx="2672">
                  <c:v>13.72415352</c:v>
                </c:pt>
                <c:pt idx="2673">
                  <c:v>13.72418865</c:v>
                </c:pt>
                <c:pt idx="2674">
                  <c:v>13.724229680000001</c:v>
                </c:pt>
                <c:pt idx="2675">
                  <c:v>13.724275265999999</c:v>
                </c:pt>
                <c:pt idx="2676">
                  <c:v>13.724326089</c:v>
                </c:pt>
                <c:pt idx="2677">
                  <c:v>13.724377929999999</c:v>
                </c:pt>
                <c:pt idx="2678">
                  <c:v>13.724426665999999</c:v>
                </c:pt>
                <c:pt idx="2679">
                  <c:v>13.724476719</c:v>
                </c:pt>
                <c:pt idx="2680">
                  <c:v>13.724523845</c:v>
                </c:pt>
                <c:pt idx="2681">
                  <c:v>13.724569653</c:v>
                </c:pt>
                <c:pt idx="2682">
                  <c:v>13.724612193</c:v>
                </c:pt>
                <c:pt idx="2683">
                  <c:v>13.724652161</c:v>
                </c:pt>
                <c:pt idx="2684">
                  <c:v>13.72469244</c:v>
                </c:pt>
                <c:pt idx="2685">
                  <c:v>13.724733496000001</c:v>
                </c:pt>
                <c:pt idx="2686">
                  <c:v>13.724779754</c:v>
                </c:pt>
                <c:pt idx="2687">
                  <c:v>13.724831324</c:v>
                </c:pt>
                <c:pt idx="2688">
                  <c:v>13.724890912999999</c:v>
                </c:pt>
                <c:pt idx="2689">
                  <c:v>13.72495573</c:v>
                </c:pt>
                <c:pt idx="2690">
                  <c:v>13.725024617000001</c:v>
                </c:pt>
                <c:pt idx="2691">
                  <c:v>13.725095396</c:v>
                </c:pt>
                <c:pt idx="2692">
                  <c:v>13.725165081</c:v>
                </c:pt>
                <c:pt idx="2693">
                  <c:v>13.725232823000001</c:v>
                </c:pt>
                <c:pt idx="2694">
                  <c:v>13.725296315</c:v>
                </c:pt>
                <c:pt idx="2695">
                  <c:v>13.725358204999999</c:v>
                </c:pt>
                <c:pt idx="2696">
                  <c:v>13.725418049</c:v>
                </c:pt>
                <c:pt idx="2697">
                  <c:v>13.725476942</c:v>
                </c:pt>
                <c:pt idx="2698">
                  <c:v>13.725535776999999</c:v>
                </c:pt>
                <c:pt idx="2699">
                  <c:v>13.725594952</c:v>
                </c:pt>
                <c:pt idx="2700">
                  <c:v>13.725654469</c:v>
                </c:pt>
                <c:pt idx="2701">
                  <c:v>13.725710322999999</c:v>
                </c:pt>
                <c:pt idx="2702">
                  <c:v>13.725788646</c:v>
                </c:pt>
                <c:pt idx="2703">
                  <c:v>13.725855979</c:v>
                </c:pt>
                <c:pt idx="2704">
                  <c:v>13.725932773</c:v>
                </c:pt>
                <c:pt idx="2705">
                  <c:v>13.726014608</c:v>
                </c:pt>
                <c:pt idx="2706">
                  <c:v>13.726101896999999</c:v>
                </c:pt>
                <c:pt idx="2707">
                  <c:v>13.726176601000001</c:v>
                </c:pt>
                <c:pt idx="2708">
                  <c:v>13.726263073</c:v>
                </c:pt>
                <c:pt idx="2709">
                  <c:v>13.726325731999999</c:v>
                </c:pt>
                <c:pt idx="2710">
                  <c:v>13.726402038</c:v>
                </c:pt>
                <c:pt idx="2711">
                  <c:v>13.726467807000001</c:v>
                </c:pt>
                <c:pt idx="2712">
                  <c:v>13.72652031</c:v>
                </c:pt>
                <c:pt idx="2713">
                  <c:v>13.726600434</c:v>
                </c:pt>
                <c:pt idx="2714">
                  <c:v>13.726663309999999</c:v>
                </c:pt>
                <c:pt idx="2715">
                  <c:v>13.726742631</c:v>
                </c:pt>
                <c:pt idx="2716">
                  <c:v>13.726820864</c:v>
                </c:pt>
                <c:pt idx="2717">
                  <c:v>13.727024723</c:v>
                </c:pt>
                <c:pt idx="2718">
                  <c:v>13.726995517000001</c:v>
                </c:pt>
                <c:pt idx="2719">
                  <c:v>13.727084791999999</c:v>
                </c:pt>
                <c:pt idx="2720">
                  <c:v>13.727181349</c:v>
                </c:pt>
                <c:pt idx="2721">
                  <c:v>13.72739142</c:v>
                </c:pt>
                <c:pt idx="2722">
                  <c:v>13.727365163</c:v>
                </c:pt>
                <c:pt idx="2723">
                  <c:v>13.727467584999999</c:v>
                </c:pt>
                <c:pt idx="2724">
                  <c:v>13.727549831999999</c:v>
                </c:pt>
                <c:pt idx="2725">
                  <c:v>13.727626064000001</c:v>
                </c:pt>
                <c:pt idx="2726">
                  <c:v>13.727836576</c:v>
                </c:pt>
                <c:pt idx="2727">
                  <c:v>13.727906188</c:v>
                </c:pt>
                <c:pt idx="2728">
                  <c:v>13.727992014</c:v>
                </c:pt>
                <c:pt idx="2729">
                  <c:v>13.727979911</c:v>
                </c:pt>
                <c:pt idx="2730">
                  <c:v>13.728063939</c:v>
                </c:pt>
                <c:pt idx="2731">
                  <c:v>13.728161528999999</c:v>
                </c:pt>
                <c:pt idx="2732">
                  <c:v>13.728266808000001</c:v>
                </c:pt>
                <c:pt idx="2733">
                  <c:v>13.728375324</c:v>
                </c:pt>
                <c:pt idx="2734">
                  <c:v>13.728478008</c:v>
                </c:pt>
                <c:pt idx="2735">
                  <c:v>13.728589359000001</c:v>
                </c:pt>
                <c:pt idx="2736">
                  <c:v>13.728699398</c:v>
                </c:pt>
                <c:pt idx="2737">
                  <c:v>13.728807140000001</c:v>
                </c:pt>
                <c:pt idx="2738">
                  <c:v>13.728907939999999</c:v>
                </c:pt>
                <c:pt idx="2739">
                  <c:v>13.729007663999999</c:v>
                </c:pt>
                <c:pt idx="2740">
                  <c:v>13.729104915000001</c:v>
                </c:pt>
                <c:pt idx="2741">
                  <c:v>13.729198152</c:v>
                </c:pt>
                <c:pt idx="2742">
                  <c:v>13.729277708</c:v>
                </c:pt>
                <c:pt idx="2743">
                  <c:v>13.729371292</c:v>
                </c:pt>
                <c:pt idx="2744">
                  <c:v>13.729470224</c:v>
                </c:pt>
                <c:pt idx="2745">
                  <c:v>13.729574596000001</c:v>
                </c:pt>
                <c:pt idx="2746">
                  <c:v>13.729693621999999</c:v>
                </c:pt>
                <c:pt idx="2747">
                  <c:v>13.729812633</c:v>
                </c:pt>
                <c:pt idx="2748">
                  <c:v>13.72993909</c:v>
                </c:pt>
                <c:pt idx="2749">
                  <c:v>13.730047459</c:v>
                </c:pt>
                <c:pt idx="2750">
                  <c:v>13.730180429000001</c:v>
                </c:pt>
                <c:pt idx="2751">
                  <c:v>13.73040467</c:v>
                </c:pt>
                <c:pt idx="2752">
                  <c:v>13.730397324</c:v>
                </c:pt>
                <c:pt idx="2753">
                  <c:v>13.730506739999999</c:v>
                </c:pt>
                <c:pt idx="2754">
                  <c:v>13.730612619</c:v>
                </c:pt>
                <c:pt idx="2755">
                  <c:v>13.730718755</c:v>
                </c:pt>
                <c:pt idx="2756">
                  <c:v>13.730825229000001</c:v>
                </c:pt>
                <c:pt idx="2757">
                  <c:v>13.730914848999999</c:v>
                </c:pt>
                <c:pt idx="2758">
                  <c:v>13.731046145000001</c:v>
                </c:pt>
                <c:pt idx="2759">
                  <c:v>13.731170970999999</c:v>
                </c:pt>
                <c:pt idx="2760">
                  <c:v>13.731282259</c:v>
                </c:pt>
                <c:pt idx="2761">
                  <c:v>13.731406987</c:v>
                </c:pt>
                <c:pt idx="2762">
                  <c:v>13.731559517000001</c:v>
                </c:pt>
                <c:pt idx="2763">
                  <c:v>13.731689448999999</c:v>
                </c:pt>
                <c:pt idx="2764">
                  <c:v>13.731805232999999</c:v>
                </c:pt>
                <c:pt idx="2765">
                  <c:v>13.731943149999999</c:v>
                </c:pt>
                <c:pt idx="2766">
                  <c:v>13.732088322999999</c:v>
                </c:pt>
                <c:pt idx="2767">
                  <c:v>13.732208838</c:v>
                </c:pt>
                <c:pt idx="2768">
                  <c:v>13.732334592000001</c:v>
                </c:pt>
                <c:pt idx="2769">
                  <c:v>13.732453334000001</c:v>
                </c:pt>
                <c:pt idx="2770">
                  <c:v>13.732563896</c:v>
                </c:pt>
                <c:pt idx="2771">
                  <c:v>13.732704137000001</c:v>
                </c:pt>
                <c:pt idx="2772">
                  <c:v>13.732819494999999</c:v>
                </c:pt>
                <c:pt idx="2773">
                  <c:v>13.732930756</c:v>
                </c:pt>
                <c:pt idx="2774">
                  <c:v>13.733098346</c:v>
                </c:pt>
                <c:pt idx="2775">
                  <c:v>13.733247233</c:v>
                </c:pt>
                <c:pt idx="2776">
                  <c:v>13.73336778</c:v>
                </c:pt>
                <c:pt idx="2777">
                  <c:v>13.733552797</c:v>
                </c:pt>
                <c:pt idx="2778">
                  <c:v>13.733695317</c:v>
                </c:pt>
                <c:pt idx="2779">
                  <c:v>13.733978848</c:v>
                </c:pt>
                <c:pt idx="2780">
                  <c:v>13.733997811</c:v>
                </c:pt>
                <c:pt idx="2781">
                  <c:v>13.734138720000001</c:v>
                </c:pt>
                <c:pt idx="2782">
                  <c:v>13.734279869</c:v>
                </c:pt>
                <c:pt idx="2783">
                  <c:v>13.734424022000001</c:v>
                </c:pt>
                <c:pt idx="2784">
                  <c:v>13.734557067000001</c:v>
                </c:pt>
                <c:pt idx="2785">
                  <c:v>13.734686764999999</c:v>
                </c:pt>
                <c:pt idx="2786">
                  <c:v>13.734819366</c:v>
                </c:pt>
                <c:pt idx="2787">
                  <c:v>13.734967858999999</c:v>
                </c:pt>
                <c:pt idx="2788">
                  <c:v>13.735120116999999</c:v>
                </c:pt>
                <c:pt idx="2789">
                  <c:v>13.735250639</c:v>
                </c:pt>
                <c:pt idx="2790">
                  <c:v>13.73543081</c:v>
                </c:pt>
                <c:pt idx="2791">
                  <c:v>13.735593867</c:v>
                </c:pt>
                <c:pt idx="2792">
                  <c:v>13.735760557000001</c:v>
                </c:pt>
                <c:pt idx="2793">
                  <c:v>13.735925261</c:v>
                </c:pt>
                <c:pt idx="2794">
                  <c:v>13.736090678</c:v>
                </c:pt>
                <c:pt idx="2795">
                  <c:v>13.736241898999999</c:v>
                </c:pt>
                <c:pt idx="2796">
                  <c:v>13.736400414</c:v>
                </c:pt>
                <c:pt idx="2797">
                  <c:v>13.736540708</c:v>
                </c:pt>
                <c:pt idx="2798">
                  <c:v>13.736692095</c:v>
                </c:pt>
                <c:pt idx="2799">
                  <c:v>13.736850519000001</c:v>
                </c:pt>
                <c:pt idx="2800">
                  <c:v>13.737005559</c:v>
                </c:pt>
                <c:pt idx="2801">
                  <c:v>13.737168246</c:v>
                </c:pt>
                <c:pt idx="2802">
                  <c:v>13.737345167999999</c:v>
                </c:pt>
                <c:pt idx="2803">
                  <c:v>13.737513058999999</c:v>
                </c:pt>
                <c:pt idx="2804">
                  <c:v>13.737698875</c:v>
                </c:pt>
                <c:pt idx="2805">
                  <c:v>13.737866178999999</c:v>
                </c:pt>
                <c:pt idx="2806">
                  <c:v>13.738042610000001</c:v>
                </c:pt>
                <c:pt idx="2807">
                  <c:v>13.738227672000001</c:v>
                </c:pt>
                <c:pt idx="2808">
                  <c:v>13.738400104</c:v>
                </c:pt>
                <c:pt idx="2809">
                  <c:v>13.738559243999999</c:v>
                </c:pt>
                <c:pt idx="2810">
                  <c:v>13.738745998000001</c:v>
                </c:pt>
                <c:pt idx="2811">
                  <c:v>13.738916323</c:v>
                </c:pt>
                <c:pt idx="2812">
                  <c:v>13.739077222000001</c:v>
                </c:pt>
                <c:pt idx="2813">
                  <c:v>13.739252873</c:v>
                </c:pt>
                <c:pt idx="2814">
                  <c:v>13.739416533</c:v>
                </c:pt>
                <c:pt idx="2815">
                  <c:v>13.739583928</c:v>
                </c:pt>
                <c:pt idx="2816">
                  <c:v>13.739761266</c:v>
                </c:pt>
                <c:pt idx="2817">
                  <c:v>13.739940853</c:v>
                </c:pt>
                <c:pt idx="2818">
                  <c:v>13.740139714</c:v>
                </c:pt>
                <c:pt idx="2819">
                  <c:v>13.740328843</c:v>
                </c:pt>
                <c:pt idx="2820">
                  <c:v>13.740531686000001</c:v>
                </c:pt>
                <c:pt idx="2821">
                  <c:v>13.740722012999999</c:v>
                </c:pt>
                <c:pt idx="2822">
                  <c:v>13.740918102</c:v>
                </c:pt>
                <c:pt idx="2823">
                  <c:v>13.741101882000001</c:v>
                </c:pt>
                <c:pt idx="2824">
                  <c:v>13.741290940000001</c:v>
                </c:pt>
                <c:pt idx="2825">
                  <c:v>13.741471903000001</c:v>
                </c:pt>
                <c:pt idx="2826">
                  <c:v>13.741642206</c:v>
                </c:pt>
                <c:pt idx="2827">
                  <c:v>13.741839927999999</c:v>
                </c:pt>
                <c:pt idx="2828">
                  <c:v>13.742028309</c:v>
                </c:pt>
                <c:pt idx="2829">
                  <c:v>13.742221177999999</c:v>
                </c:pt>
                <c:pt idx="2830">
                  <c:v>13.742405598</c:v>
                </c:pt>
                <c:pt idx="2831">
                  <c:v>13.742610493999999</c:v>
                </c:pt>
                <c:pt idx="2832">
                  <c:v>13.742749882</c:v>
                </c:pt>
                <c:pt idx="2833">
                  <c:v>13.742799491</c:v>
                </c:pt>
                <c:pt idx="2834">
                  <c:v>13.742933539999999</c:v>
                </c:pt>
                <c:pt idx="2835">
                  <c:v>13.74305283</c:v>
                </c:pt>
                <c:pt idx="2836">
                  <c:v>13.743194753999999</c:v>
                </c:pt>
                <c:pt idx="2837">
                  <c:v>13.743311147</c:v>
                </c:pt>
                <c:pt idx="2838">
                  <c:v>13.743363497000001</c:v>
                </c:pt>
                <c:pt idx="2839">
                  <c:v>13.743305153</c:v>
                </c:pt>
                <c:pt idx="2840">
                  <c:v>13.743340243</c:v>
                </c:pt>
                <c:pt idx="2841">
                  <c:v>13.743388298999999</c:v>
                </c:pt>
                <c:pt idx="2842">
                  <c:v>13.743562755999999</c:v>
                </c:pt>
                <c:pt idx="2843">
                  <c:v>13.743440508999999</c:v>
                </c:pt>
                <c:pt idx="2844">
                  <c:v>13.743481807</c:v>
                </c:pt>
                <c:pt idx="2845">
                  <c:v>13.743520838</c:v>
                </c:pt>
                <c:pt idx="2846">
                  <c:v>13.743486507</c:v>
                </c:pt>
                <c:pt idx="2847">
                  <c:v>13.743369597999999</c:v>
                </c:pt>
                <c:pt idx="2848">
                  <c:v>13.743340226000001</c:v>
                </c:pt>
                <c:pt idx="2849">
                  <c:v>13.743311181999999</c:v>
                </c:pt>
                <c:pt idx="2850">
                  <c:v>13.743286812999999</c:v>
                </c:pt>
                <c:pt idx="2851">
                  <c:v>13.743261975999999</c:v>
                </c:pt>
                <c:pt idx="2852">
                  <c:v>13.743113807</c:v>
                </c:pt>
                <c:pt idx="2853">
                  <c:v>13.742898742</c:v>
                </c:pt>
                <c:pt idx="2854">
                  <c:v>13.742780918999999</c:v>
                </c:pt>
                <c:pt idx="2855">
                  <c:v>13.742662075</c:v>
                </c:pt>
                <c:pt idx="2856">
                  <c:v>13.742704977000001</c:v>
                </c:pt>
                <c:pt idx="2857">
                  <c:v>13.742584914</c:v>
                </c:pt>
                <c:pt idx="2858">
                  <c:v>13.742475667000001</c:v>
                </c:pt>
                <c:pt idx="2859">
                  <c:v>13.742370262</c:v>
                </c:pt>
                <c:pt idx="2860">
                  <c:v>13.742111634</c:v>
                </c:pt>
                <c:pt idx="2861">
                  <c:v>13.742010036</c:v>
                </c:pt>
                <c:pt idx="2862">
                  <c:v>13.741911075999999</c:v>
                </c:pt>
                <c:pt idx="2863">
                  <c:v>13.741810801</c:v>
                </c:pt>
                <c:pt idx="2864">
                  <c:v>13.741711298</c:v>
                </c:pt>
                <c:pt idx="2865">
                  <c:v>13.741610555999999</c:v>
                </c:pt>
                <c:pt idx="2866">
                  <c:v>13.74150884</c:v>
                </c:pt>
                <c:pt idx="2867">
                  <c:v>13.741405395999999</c:v>
                </c:pt>
                <c:pt idx="2868">
                  <c:v>13.741298853</c:v>
                </c:pt>
                <c:pt idx="2869">
                  <c:v>13.741191691999999</c:v>
                </c:pt>
                <c:pt idx="2870">
                  <c:v>13.741081906</c:v>
                </c:pt>
                <c:pt idx="2871">
                  <c:v>13.740974111</c:v>
                </c:pt>
                <c:pt idx="2872">
                  <c:v>13.740867671</c:v>
                </c:pt>
                <c:pt idx="2873">
                  <c:v>13.740767055999999</c:v>
                </c:pt>
                <c:pt idx="2874">
                  <c:v>13.740830598000001</c:v>
                </c:pt>
                <c:pt idx="2875">
                  <c:v>13.740581709000001</c:v>
                </c:pt>
                <c:pt idx="2876">
                  <c:v>13.740495734</c:v>
                </c:pt>
                <c:pt idx="2877">
                  <c:v>13.740408871</c:v>
                </c:pt>
                <c:pt idx="2878">
                  <c:v>13.740321172</c:v>
                </c:pt>
                <c:pt idx="2879">
                  <c:v>13.740227987999999</c:v>
                </c:pt>
                <c:pt idx="2880">
                  <c:v>13.740131428</c:v>
                </c:pt>
                <c:pt idx="2881">
                  <c:v>13.740031777</c:v>
                </c:pt>
                <c:pt idx="2882">
                  <c:v>13.739927555</c:v>
                </c:pt>
                <c:pt idx="2883">
                  <c:v>13.739822817</c:v>
                </c:pt>
                <c:pt idx="2884">
                  <c:v>13.739718275</c:v>
                </c:pt>
                <c:pt idx="2885">
                  <c:v>13.739616537</c:v>
                </c:pt>
                <c:pt idx="2886">
                  <c:v>13.739515076</c:v>
                </c:pt>
                <c:pt idx="2887">
                  <c:v>13.739417210999999</c:v>
                </c:pt>
                <c:pt idx="2888">
                  <c:v>13.739320452999999</c:v>
                </c:pt>
                <c:pt idx="2889">
                  <c:v>13.739227163000001</c:v>
                </c:pt>
                <c:pt idx="2890">
                  <c:v>13.739135989999999</c:v>
                </c:pt>
                <c:pt idx="2891">
                  <c:v>13.739046204999999</c:v>
                </c:pt>
                <c:pt idx="2892">
                  <c:v>13.738957457</c:v>
                </c:pt>
                <c:pt idx="2893">
                  <c:v>13.738867003999999</c:v>
                </c:pt>
                <c:pt idx="2894">
                  <c:v>13.738775532</c:v>
                </c:pt>
                <c:pt idx="2895">
                  <c:v>13.738680344</c:v>
                </c:pt>
                <c:pt idx="2896">
                  <c:v>13.738584320999999</c:v>
                </c:pt>
                <c:pt idx="2897">
                  <c:v>13.738486066</c:v>
                </c:pt>
                <c:pt idx="2898">
                  <c:v>13.738388049999999</c:v>
                </c:pt>
                <c:pt idx="2899">
                  <c:v>13.738291125</c:v>
                </c:pt>
                <c:pt idx="2900">
                  <c:v>13.738195768000001</c:v>
                </c:pt>
                <c:pt idx="2901">
                  <c:v>13.738104205000001</c:v>
                </c:pt>
                <c:pt idx="2902">
                  <c:v>13.738014675000001</c:v>
                </c:pt>
                <c:pt idx="2903">
                  <c:v>13.737929954</c:v>
                </c:pt>
                <c:pt idx="2904">
                  <c:v>13.73784771</c:v>
                </c:pt>
                <c:pt idx="2905">
                  <c:v>13.737652439</c:v>
                </c:pt>
                <c:pt idx="2906">
                  <c:v>13.737686133</c:v>
                </c:pt>
                <c:pt idx="2907">
                  <c:v>13.737602654</c:v>
                </c:pt>
                <c:pt idx="2908">
                  <c:v>13.737516931</c:v>
                </c:pt>
                <c:pt idx="2909">
                  <c:v>13.737426648</c:v>
                </c:pt>
                <c:pt idx="2910">
                  <c:v>13.737335290000001</c:v>
                </c:pt>
                <c:pt idx="2911">
                  <c:v>13.737241266</c:v>
                </c:pt>
                <c:pt idx="2912">
                  <c:v>13.737149004999999</c:v>
                </c:pt>
                <c:pt idx="2913">
                  <c:v>13.737057505999999</c:v>
                </c:pt>
                <c:pt idx="2914">
                  <c:v>13.73696878</c:v>
                </c:pt>
                <c:pt idx="2915">
                  <c:v>13.736882509000001</c:v>
                </c:pt>
                <c:pt idx="2916">
                  <c:v>13.736797857999999</c:v>
                </c:pt>
                <c:pt idx="2917">
                  <c:v>13.736715952999999</c:v>
                </c:pt>
                <c:pt idx="2918">
                  <c:v>13.736633463</c:v>
                </c:pt>
                <c:pt idx="2919">
                  <c:v>13.736552702999999</c:v>
                </c:pt>
                <c:pt idx="2920">
                  <c:v>13.736471858</c:v>
                </c:pt>
                <c:pt idx="2921">
                  <c:v>13.736391297000001</c:v>
                </c:pt>
                <c:pt idx="2922">
                  <c:v>13.736310332</c:v>
                </c:pt>
                <c:pt idx="2923">
                  <c:v>13.736228347000001</c:v>
                </c:pt>
                <c:pt idx="2924">
                  <c:v>13.73614516</c:v>
                </c:pt>
                <c:pt idx="2925">
                  <c:v>13.73605935</c:v>
                </c:pt>
                <c:pt idx="2926">
                  <c:v>13.735973948</c:v>
                </c:pt>
                <c:pt idx="2927">
                  <c:v>13.735771745999999</c:v>
                </c:pt>
                <c:pt idx="2928">
                  <c:v>13.735803559000001</c:v>
                </c:pt>
                <c:pt idx="2929">
                  <c:v>13.735720243999999</c:v>
                </c:pt>
                <c:pt idx="2930">
                  <c:v>13.735644211</c:v>
                </c:pt>
                <c:pt idx="2931">
                  <c:v>13.735570566</c:v>
                </c:pt>
                <c:pt idx="2932">
                  <c:v>13.735496357000001</c:v>
                </c:pt>
                <c:pt idx="2933">
                  <c:v>13.735424106</c:v>
                </c:pt>
                <c:pt idx="2934">
                  <c:v>13.735350068000001</c:v>
                </c:pt>
                <c:pt idx="2935">
                  <c:v>13.7352753</c:v>
                </c:pt>
                <c:pt idx="2936">
                  <c:v>13.735197396</c:v>
                </c:pt>
                <c:pt idx="2937">
                  <c:v>13.735118669</c:v>
                </c:pt>
                <c:pt idx="2938">
                  <c:v>13.735038895000001</c:v>
                </c:pt>
                <c:pt idx="2939">
                  <c:v>13.734958595</c:v>
                </c:pt>
                <c:pt idx="2940">
                  <c:v>13.734879741</c:v>
                </c:pt>
                <c:pt idx="2941">
                  <c:v>13.734800421999999</c:v>
                </c:pt>
                <c:pt idx="2942">
                  <c:v>13.734723799999999</c:v>
                </c:pt>
                <c:pt idx="2943">
                  <c:v>13.734647268</c:v>
                </c:pt>
                <c:pt idx="2944">
                  <c:v>13.734573923999999</c:v>
                </c:pt>
                <c:pt idx="2945">
                  <c:v>13.734502317</c:v>
                </c:pt>
                <c:pt idx="2946">
                  <c:v>13.734432632000001</c:v>
                </c:pt>
                <c:pt idx="2947">
                  <c:v>13.734365092000001</c:v>
                </c:pt>
                <c:pt idx="2948">
                  <c:v>13.734298073</c:v>
                </c:pt>
                <c:pt idx="2949">
                  <c:v>13.734232048000001</c:v>
                </c:pt>
                <c:pt idx="2950">
                  <c:v>13.734164166999999</c:v>
                </c:pt>
                <c:pt idx="2951">
                  <c:v>13.734096829</c:v>
                </c:pt>
                <c:pt idx="2952">
                  <c:v>13.734026997999999</c:v>
                </c:pt>
                <c:pt idx="2953">
                  <c:v>13.733957891999999</c:v>
                </c:pt>
                <c:pt idx="2954">
                  <c:v>13.733889205000001</c:v>
                </c:pt>
                <c:pt idx="2955">
                  <c:v>13.733821601000001</c:v>
                </c:pt>
                <c:pt idx="2956">
                  <c:v>13.733757335</c:v>
                </c:pt>
                <c:pt idx="2957">
                  <c:v>13.733694019</c:v>
                </c:pt>
                <c:pt idx="2958">
                  <c:v>13.733635245</c:v>
                </c:pt>
                <c:pt idx="2959">
                  <c:v>13.733578124999999</c:v>
                </c:pt>
                <c:pt idx="2960">
                  <c:v>13.733471967</c:v>
                </c:pt>
                <c:pt idx="2961">
                  <c:v>13.733471967</c:v>
                </c:pt>
                <c:pt idx="2962">
                  <c:v>13.733420217000001</c:v>
                </c:pt>
                <c:pt idx="2963">
                  <c:v>13.733368154000001</c:v>
                </c:pt>
                <c:pt idx="2964">
                  <c:v>13.733313986000001</c:v>
                </c:pt>
                <c:pt idx="2965">
                  <c:v>13.733259088000001</c:v>
                </c:pt>
                <c:pt idx="2966">
                  <c:v>13.733200926</c:v>
                </c:pt>
                <c:pt idx="2967">
                  <c:v>13.733143832</c:v>
                </c:pt>
                <c:pt idx="2968">
                  <c:v>13.733086088</c:v>
                </c:pt>
                <c:pt idx="2969">
                  <c:v>13.733031508</c:v>
                </c:pt>
                <c:pt idx="2970">
                  <c:v>13.732979848999999</c:v>
                </c:pt>
                <c:pt idx="2971">
                  <c:v>13.732929922</c:v>
                </c:pt>
                <c:pt idx="2972">
                  <c:v>13.732884988</c:v>
                </c:pt>
                <c:pt idx="2973">
                  <c:v>13.732836717</c:v>
                </c:pt>
                <c:pt idx="2974">
                  <c:v>13.732788815999999</c:v>
                </c:pt>
                <c:pt idx="2975">
                  <c:v>13.732740851999999</c:v>
                </c:pt>
                <c:pt idx="2976">
                  <c:v>13.732695485000001</c:v>
                </c:pt>
                <c:pt idx="2977">
                  <c:v>13.732650537</c:v>
                </c:pt>
                <c:pt idx="2978">
                  <c:v>13.732606858</c:v>
                </c:pt>
                <c:pt idx="2979">
                  <c:v>13.732563691999999</c:v>
                </c:pt>
                <c:pt idx="2980">
                  <c:v>13.732519079999999</c:v>
                </c:pt>
                <c:pt idx="2981">
                  <c:v>13.732474831999999</c:v>
                </c:pt>
                <c:pt idx="2982">
                  <c:v>13.732428399</c:v>
                </c:pt>
                <c:pt idx="2983">
                  <c:v>13.7323839</c:v>
                </c:pt>
                <c:pt idx="2984">
                  <c:v>13.732340671999999</c:v>
                </c:pt>
                <c:pt idx="2985">
                  <c:v>13.732302291</c:v>
                </c:pt>
                <c:pt idx="2986">
                  <c:v>13.732269392999999</c:v>
                </c:pt>
                <c:pt idx="2987">
                  <c:v>13.732240379</c:v>
                </c:pt>
                <c:pt idx="2988">
                  <c:v>13.732215162999999</c:v>
                </c:pt>
                <c:pt idx="2989">
                  <c:v>13.732084498000001</c:v>
                </c:pt>
                <c:pt idx="2990">
                  <c:v>13.732166381000001</c:v>
                </c:pt>
                <c:pt idx="2991">
                  <c:v>13.732139421999999</c:v>
                </c:pt>
                <c:pt idx="2992">
                  <c:v>13.732112441</c:v>
                </c:pt>
                <c:pt idx="2993">
                  <c:v>13.732083320999999</c:v>
                </c:pt>
                <c:pt idx="2994">
                  <c:v>13.732053902000001</c:v>
                </c:pt>
                <c:pt idx="2995">
                  <c:v>13.73202611</c:v>
                </c:pt>
                <c:pt idx="2996">
                  <c:v>13.731998365000001</c:v>
                </c:pt>
                <c:pt idx="2997">
                  <c:v>13.731973546000001</c:v>
                </c:pt>
                <c:pt idx="2998">
                  <c:v>13.73194984</c:v>
                </c:pt>
                <c:pt idx="2999">
                  <c:v>13.731929703</c:v>
                </c:pt>
                <c:pt idx="3000">
                  <c:v>13.731911522000001</c:v>
                </c:pt>
                <c:pt idx="3001">
                  <c:v>13.731896851</c:v>
                </c:pt>
                <c:pt idx="3002">
                  <c:v>13.731885172</c:v>
                </c:pt>
                <c:pt idx="3003">
                  <c:v>13.731875987</c:v>
                </c:pt>
                <c:pt idx="3004">
                  <c:v>13.73186967</c:v>
                </c:pt>
                <c:pt idx="3005">
                  <c:v>13.731861661</c:v>
                </c:pt>
                <c:pt idx="3006">
                  <c:v>13.731855952</c:v>
                </c:pt>
                <c:pt idx="3007">
                  <c:v>13.731845551999999</c:v>
                </c:pt>
                <c:pt idx="3008">
                  <c:v>13.731832835000001</c:v>
                </c:pt>
                <c:pt idx="3009">
                  <c:v>13.731818607999999</c:v>
                </c:pt>
                <c:pt idx="3010">
                  <c:v>13.731804457000001</c:v>
                </c:pt>
                <c:pt idx="3011">
                  <c:v>13.731791915000001</c:v>
                </c:pt>
                <c:pt idx="3012">
                  <c:v>13.731781206000001</c:v>
                </c:pt>
                <c:pt idx="3013">
                  <c:v>13.731776180000001</c:v>
                </c:pt>
                <c:pt idx="3014">
                  <c:v>13.731774705999999</c:v>
                </c:pt>
                <c:pt idx="3015">
                  <c:v>13.731779508000001</c:v>
                </c:pt>
                <c:pt idx="3016">
                  <c:v>13.731787321000001</c:v>
                </c:pt>
                <c:pt idx="3017">
                  <c:v>13.731798553000001</c:v>
                </c:pt>
                <c:pt idx="3018">
                  <c:v>13.731810711</c:v>
                </c:pt>
                <c:pt idx="3019">
                  <c:v>13.731723093999999</c:v>
                </c:pt>
                <c:pt idx="3020">
                  <c:v>13.731831366</c:v>
                </c:pt>
                <c:pt idx="3021">
                  <c:v>13.731837849</c:v>
                </c:pt>
                <c:pt idx="3022">
                  <c:v>13.731843647</c:v>
                </c:pt>
                <c:pt idx="3023">
                  <c:v>13.731847088</c:v>
                </c:pt>
                <c:pt idx="3024">
                  <c:v>13.731852036999999</c:v>
                </c:pt>
                <c:pt idx="3025">
                  <c:v>13.731858592</c:v>
                </c:pt>
                <c:pt idx="3026">
                  <c:v>13.731868684</c:v>
                </c:pt>
                <c:pt idx="3027">
                  <c:v>13.731883796</c:v>
                </c:pt>
                <c:pt idx="3028">
                  <c:v>13.731902033000001</c:v>
                </c:pt>
                <c:pt idx="3029">
                  <c:v>13.731925116999999</c:v>
                </c:pt>
                <c:pt idx="3030">
                  <c:v>13.731949802000001</c:v>
                </c:pt>
                <c:pt idx="3031">
                  <c:v>13.731977753000001</c:v>
                </c:pt>
                <c:pt idx="3032">
                  <c:v>13.732037998999999</c:v>
                </c:pt>
                <c:pt idx="3033">
                  <c:v>13.732037998999999</c:v>
                </c:pt>
                <c:pt idx="3034">
                  <c:v>13.732069271</c:v>
                </c:pt>
                <c:pt idx="3035">
                  <c:v>13.732097989</c:v>
                </c:pt>
                <c:pt idx="3036">
                  <c:v>13.732125594999999</c:v>
                </c:pt>
                <c:pt idx="3037">
                  <c:v>13.732149331</c:v>
                </c:pt>
                <c:pt idx="3038">
                  <c:v>13.732172253</c:v>
                </c:pt>
                <c:pt idx="3039">
                  <c:v>13.732192627</c:v>
                </c:pt>
                <c:pt idx="3040">
                  <c:v>13.732215045</c:v>
                </c:pt>
                <c:pt idx="3041">
                  <c:v>13.73224327</c:v>
                </c:pt>
                <c:pt idx="3042">
                  <c:v>13.732274840000001</c:v>
                </c:pt>
                <c:pt idx="3043">
                  <c:v>13.732311317000001</c:v>
                </c:pt>
                <c:pt idx="3044">
                  <c:v>13.732352125</c:v>
                </c:pt>
                <c:pt idx="3045">
                  <c:v>13.732397023000001</c:v>
                </c:pt>
                <c:pt idx="3046">
                  <c:v>13.732440807</c:v>
                </c:pt>
                <c:pt idx="3047">
                  <c:v>13.732484361999999</c:v>
                </c:pt>
                <c:pt idx="3048">
                  <c:v>13.732524318999999</c:v>
                </c:pt>
                <c:pt idx="3049">
                  <c:v>13.732562489999999</c:v>
                </c:pt>
                <c:pt idx="3050">
                  <c:v>13.732599128</c:v>
                </c:pt>
                <c:pt idx="3051">
                  <c:v>13.732633878</c:v>
                </c:pt>
                <c:pt idx="3052">
                  <c:v>13.732669462</c:v>
                </c:pt>
                <c:pt idx="3053">
                  <c:v>13.732616515</c:v>
                </c:pt>
                <c:pt idx="3054">
                  <c:v>13.732743271</c:v>
                </c:pt>
                <c:pt idx="3055">
                  <c:v>13.732783534999999</c:v>
                </c:pt>
                <c:pt idx="3056">
                  <c:v>13.732829625999999</c:v>
                </c:pt>
                <c:pt idx="3057">
                  <c:v>13.732880022</c:v>
                </c:pt>
                <c:pt idx="3058">
                  <c:v>13.73293529</c:v>
                </c:pt>
                <c:pt idx="3059">
                  <c:v>13.732906755</c:v>
                </c:pt>
                <c:pt idx="3060">
                  <c:v>13.733055923</c:v>
                </c:pt>
                <c:pt idx="3061">
                  <c:v>13.733115587</c:v>
                </c:pt>
                <c:pt idx="3062">
                  <c:v>13.733170149999999</c:v>
                </c:pt>
                <c:pt idx="3063">
                  <c:v>13.733232484</c:v>
                </c:pt>
                <c:pt idx="3064">
                  <c:v>13.733296617000001</c:v>
                </c:pt>
                <c:pt idx="3065">
                  <c:v>13.733355736</c:v>
                </c:pt>
                <c:pt idx="3066">
                  <c:v>13.733397788</c:v>
                </c:pt>
                <c:pt idx="3067">
                  <c:v>13.733449378</c:v>
                </c:pt>
                <c:pt idx="3068">
                  <c:v>13.733502014000001</c:v>
                </c:pt>
                <c:pt idx="3069">
                  <c:v>13.733543811000001</c:v>
                </c:pt>
                <c:pt idx="3070">
                  <c:v>13.733613711</c:v>
                </c:pt>
                <c:pt idx="3071">
                  <c:v>13.733666973</c:v>
                </c:pt>
                <c:pt idx="3072">
                  <c:v>13.733755043</c:v>
                </c:pt>
                <c:pt idx="3073">
                  <c:v>13.733826044000001</c:v>
                </c:pt>
                <c:pt idx="3074">
                  <c:v>13.733903312000001</c:v>
                </c:pt>
                <c:pt idx="3075">
                  <c:v>13.733973056</c:v>
                </c:pt>
                <c:pt idx="3076">
                  <c:v>13.734051196999999</c:v>
                </c:pt>
                <c:pt idx="3077">
                  <c:v>13.734126872999999</c:v>
                </c:pt>
                <c:pt idx="3078">
                  <c:v>13.734199351999999</c:v>
                </c:pt>
                <c:pt idx="3079">
                  <c:v>13.734318461000001</c:v>
                </c:pt>
                <c:pt idx="3080">
                  <c:v>13.734389751</c:v>
                </c:pt>
                <c:pt idx="3081">
                  <c:v>13.734368635999999</c:v>
                </c:pt>
                <c:pt idx="3082">
                  <c:v>13.734511291</c:v>
                </c:pt>
                <c:pt idx="3083">
                  <c:v>13.734511291</c:v>
                </c:pt>
                <c:pt idx="3084">
                  <c:v>13.734580448000001</c:v>
                </c:pt>
                <c:pt idx="3085">
                  <c:v>13.734657050999999</c:v>
                </c:pt>
                <c:pt idx="3086">
                  <c:v>13.734740315</c:v>
                </c:pt>
                <c:pt idx="3087">
                  <c:v>13.734833042</c:v>
                </c:pt>
                <c:pt idx="3088">
                  <c:v>13.734914745999999</c:v>
                </c:pt>
                <c:pt idx="3089">
                  <c:v>13.735003442</c:v>
                </c:pt>
                <c:pt idx="3090">
                  <c:v>13.735098176999999</c:v>
                </c:pt>
                <c:pt idx="3091">
                  <c:v>13.735200649999999</c:v>
                </c:pt>
                <c:pt idx="3092">
                  <c:v>13.735278078</c:v>
                </c:pt>
                <c:pt idx="3093">
                  <c:v>13.735359464</c:v>
                </c:pt>
                <c:pt idx="3094">
                  <c:v>13.735449848</c:v>
                </c:pt>
                <c:pt idx="3095">
                  <c:v>13.735513452999999</c:v>
                </c:pt>
                <c:pt idx="3096">
                  <c:v>13.735589042000001</c:v>
                </c:pt>
                <c:pt idx="3097">
                  <c:v>13.735675873</c:v>
                </c:pt>
                <c:pt idx="3098">
                  <c:v>13.735746536000001</c:v>
                </c:pt>
                <c:pt idx="3099">
                  <c:v>13.735837792</c:v>
                </c:pt>
                <c:pt idx="3100">
                  <c:v>13.736067943</c:v>
                </c:pt>
                <c:pt idx="3101">
                  <c:v>13.736185953</c:v>
                </c:pt>
                <c:pt idx="3102">
                  <c:v>13.731949802000001</c:v>
                </c:pt>
                <c:pt idx="3103">
                  <c:v>13.735675873</c:v>
                </c:pt>
                <c:pt idx="3104">
                  <c:v>13.736278872</c:v>
                </c:pt>
                <c:pt idx="3105">
                  <c:v>13.736376055999999</c:v>
                </c:pt>
                <c:pt idx="3106">
                  <c:v>13.736473079</c:v>
                </c:pt>
                <c:pt idx="3107">
                  <c:v>13.73653755</c:v>
                </c:pt>
                <c:pt idx="3108">
                  <c:v>13.736654842</c:v>
                </c:pt>
                <c:pt idx="3109">
                  <c:v>13.736741936</c:v>
                </c:pt>
                <c:pt idx="3110">
                  <c:v>13.736823894</c:v>
                </c:pt>
                <c:pt idx="3111">
                  <c:v>13.736906893</c:v>
                </c:pt>
                <c:pt idx="3112">
                  <c:v>13.736993259</c:v>
                </c:pt>
                <c:pt idx="3113">
                  <c:v>13.737095914999999</c:v>
                </c:pt>
                <c:pt idx="3114">
                  <c:v>13.737198594000001</c:v>
                </c:pt>
                <c:pt idx="3115">
                  <c:v>13.737284017</c:v>
                </c:pt>
                <c:pt idx="3116">
                  <c:v>13.737409911</c:v>
                </c:pt>
                <c:pt idx="3117">
                  <c:v>13.737596332000001</c:v>
                </c:pt>
                <c:pt idx="3118">
                  <c:v>13.737695877</c:v>
                </c:pt>
                <c:pt idx="3119">
                  <c:v>13.737822632</c:v>
                </c:pt>
                <c:pt idx="3120">
                  <c:v>13.737919288000001</c:v>
                </c:pt>
                <c:pt idx="3121">
                  <c:v>13.738018576</c:v>
                </c:pt>
                <c:pt idx="3122">
                  <c:v>13.738066711</c:v>
                </c:pt>
                <c:pt idx="3123">
                  <c:v>13.738162518999999</c:v>
                </c:pt>
                <c:pt idx="3124">
                  <c:v>13.738269406000001</c:v>
                </c:pt>
                <c:pt idx="3125">
                  <c:v>13.738369646000001</c:v>
                </c:pt>
                <c:pt idx="3126">
                  <c:v>13.738471435999999</c:v>
                </c:pt>
                <c:pt idx="3127">
                  <c:v>13.738544348</c:v>
                </c:pt>
                <c:pt idx="3128">
                  <c:v>13.738677353</c:v>
                </c:pt>
                <c:pt idx="3129">
                  <c:v>13.738800495</c:v>
                </c:pt>
                <c:pt idx="3130">
                  <c:v>13.738922686</c:v>
                </c:pt>
                <c:pt idx="3131">
                  <c:v>13.739028177</c:v>
                </c:pt>
                <c:pt idx="3132">
                  <c:v>13.739190642000001</c:v>
                </c:pt>
                <c:pt idx="3133">
                  <c:v>13.739319953000001</c:v>
                </c:pt>
                <c:pt idx="3134">
                  <c:v>13.739493238</c:v>
                </c:pt>
                <c:pt idx="3135">
                  <c:v>13.739622914</c:v>
                </c:pt>
                <c:pt idx="3136">
                  <c:v>13.739743883999999</c:v>
                </c:pt>
                <c:pt idx="3137">
                  <c:v>13.739863084</c:v>
                </c:pt>
                <c:pt idx="3138">
                  <c:v>13.739910965</c:v>
                </c:pt>
                <c:pt idx="3139">
                  <c:v>13.740092546</c:v>
                </c:pt>
                <c:pt idx="3140">
                  <c:v>13.740178590999999</c:v>
                </c:pt>
                <c:pt idx="3141">
                  <c:v>13.740330654999999</c:v>
                </c:pt>
                <c:pt idx="3142">
                  <c:v>13.740452591</c:v>
                </c:pt>
                <c:pt idx="3143">
                  <c:v>13.740531989000001</c:v>
                </c:pt>
                <c:pt idx="3144">
                  <c:v>13.740673299999999</c:v>
                </c:pt>
                <c:pt idx="3145">
                  <c:v>13.740794210000001</c:v>
                </c:pt>
                <c:pt idx="3146">
                  <c:v>13.740948043</c:v>
                </c:pt>
                <c:pt idx="3147">
                  <c:v>13.741075835</c:v>
                </c:pt>
                <c:pt idx="3148">
                  <c:v>13.741255202</c:v>
                </c:pt>
                <c:pt idx="3149">
                  <c:v>13.741393284000001</c:v>
                </c:pt>
                <c:pt idx="3150">
                  <c:v>13.741658379</c:v>
                </c:pt>
                <c:pt idx="3151">
                  <c:v>13.741742019</c:v>
                </c:pt>
                <c:pt idx="3152">
                  <c:v>13.741742019</c:v>
                </c:pt>
                <c:pt idx="3153">
                  <c:v>13.741918974000001</c:v>
                </c:pt>
                <c:pt idx="3154">
                  <c:v>13.74205036</c:v>
                </c:pt>
                <c:pt idx="3155">
                  <c:v>13.742194982999999</c:v>
                </c:pt>
                <c:pt idx="3156">
                  <c:v>13.742332592</c:v>
                </c:pt>
                <c:pt idx="3157">
                  <c:v>13.742483751</c:v>
                </c:pt>
                <c:pt idx="3158">
                  <c:v>13.742639413999999</c:v>
                </c:pt>
                <c:pt idx="3159">
                  <c:v>13.742806118000001</c:v>
                </c:pt>
                <c:pt idx="3160">
                  <c:v>13.742961061999999</c:v>
                </c:pt>
                <c:pt idx="3161">
                  <c:v>13.74312303</c:v>
                </c:pt>
                <c:pt idx="3162">
                  <c:v>13.743280382</c:v>
                </c:pt>
                <c:pt idx="3163">
                  <c:v>13.743440353</c:v>
                </c:pt>
                <c:pt idx="3164">
                  <c:v>13.743600054</c:v>
                </c:pt>
                <c:pt idx="3165">
                  <c:v>13.743751101000001</c:v>
                </c:pt>
                <c:pt idx="3166">
                  <c:v>13.743901487</c:v>
                </c:pt>
                <c:pt idx="3167">
                  <c:v>13.744055648</c:v>
                </c:pt>
                <c:pt idx="3168">
                  <c:v>13.74420183</c:v>
                </c:pt>
                <c:pt idx="3169">
                  <c:v>13.744349682999999</c:v>
                </c:pt>
                <c:pt idx="3170">
                  <c:v>13.744679662999999</c:v>
                </c:pt>
                <c:pt idx="3171">
                  <c:v>13.744845934000001</c:v>
                </c:pt>
                <c:pt idx="3172">
                  <c:v>13.745066781</c:v>
                </c:pt>
                <c:pt idx="3173">
                  <c:v>13.745066781</c:v>
                </c:pt>
                <c:pt idx="3174">
                  <c:v>13.745249555999999</c:v>
                </c:pt>
                <c:pt idx="3175">
                  <c:v>13.745430090999999</c:v>
                </c:pt>
                <c:pt idx="3176">
                  <c:v>13.74561345</c:v>
                </c:pt>
                <c:pt idx="3177">
                  <c:v>13.745782831</c:v>
                </c:pt>
                <c:pt idx="3178">
                  <c:v>13.745956558</c:v>
                </c:pt>
                <c:pt idx="3179">
                  <c:v>13.746130561999999</c:v>
                </c:pt>
                <c:pt idx="3180">
                  <c:v>13.746291292</c:v>
                </c:pt>
                <c:pt idx="3181">
                  <c:v>13.746447551999999</c:v>
                </c:pt>
                <c:pt idx="3182">
                  <c:v>13.746607834000001</c:v>
                </c:pt>
                <c:pt idx="3183">
                  <c:v>13.746773717</c:v>
                </c:pt>
                <c:pt idx="3184">
                  <c:v>13.746929927</c:v>
                </c:pt>
                <c:pt idx="3185">
                  <c:v>13.747094701</c:v>
                </c:pt>
                <c:pt idx="3186">
                  <c:v>13.7472785</c:v>
                </c:pt>
                <c:pt idx="3187">
                  <c:v>13.747468853000001</c:v>
                </c:pt>
                <c:pt idx="3188">
                  <c:v>13.747607745</c:v>
                </c:pt>
                <c:pt idx="3189">
                  <c:v>13.747679925</c:v>
                </c:pt>
                <c:pt idx="3190">
                  <c:v>13.747787944000001</c:v>
                </c:pt>
                <c:pt idx="3191">
                  <c:v>13.747892392000001</c:v>
                </c:pt>
                <c:pt idx="3192">
                  <c:v>13.747994128</c:v>
                </c:pt>
                <c:pt idx="3193">
                  <c:v>13.748084298</c:v>
                </c:pt>
                <c:pt idx="3194">
                  <c:v>13.748189762000001</c:v>
                </c:pt>
                <c:pt idx="3195">
                  <c:v>13.748288019</c:v>
                </c:pt>
                <c:pt idx="3196">
                  <c:v>13.748331651999999</c:v>
                </c:pt>
                <c:pt idx="3197">
                  <c:v>13.748291350000001</c:v>
                </c:pt>
                <c:pt idx="3198">
                  <c:v>13.748309817999999</c:v>
                </c:pt>
                <c:pt idx="3199">
                  <c:v>13.748331595</c:v>
                </c:pt>
                <c:pt idx="3200">
                  <c:v>13.748348164999999</c:v>
                </c:pt>
                <c:pt idx="3201">
                  <c:v>13.748384117000001</c:v>
                </c:pt>
                <c:pt idx="3202">
                  <c:v>13.748437232000001</c:v>
                </c:pt>
                <c:pt idx="3203">
                  <c:v>13.748477511000001</c:v>
                </c:pt>
                <c:pt idx="3204">
                  <c:v>13.748517973</c:v>
                </c:pt>
                <c:pt idx="3205">
                  <c:v>13.748565817999999</c:v>
                </c:pt>
                <c:pt idx="3206">
                  <c:v>13.748567166000001</c:v>
                </c:pt>
                <c:pt idx="3207">
                  <c:v>13.748624535999999</c:v>
                </c:pt>
                <c:pt idx="3208">
                  <c:v>13.748654581</c:v>
                </c:pt>
                <c:pt idx="3209">
                  <c:v>13.748686533000001</c:v>
                </c:pt>
                <c:pt idx="3210">
                  <c:v>13.748641834000001</c:v>
                </c:pt>
                <c:pt idx="3211">
                  <c:v>13.748505388</c:v>
                </c:pt>
                <c:pt idx="3212">
                  <c:v>13.748463801</c:v>
                </c:pt>
                <c:pt idx="3213">
                  <c:v>13.748422501</c:v>
                </c:pt>
                <c:pt idx="3214">
                  <c:v>13.748382039000001</c:v>
                </c:pt>
                <c:pt idx="3215">
                  <c:v>13.748357554</c:v>
                </c:pt>
                <c:pt idx="3216">
                  <c:v>13.748241766</c:v>
                </c:pt>
                <c:pt idx="3217">
                  <c:v>13.748029222</c:v>
                </c:pt>
                <c:pt idx="3218">
                  <c:v>13.74792431</c:v>
                </c:pt>
                <c:pt idx="3219">
                  <c:v>13.747826751</c:v>
                </c:pt>
                <c:pt idx="3220">
                  <c:v>13.747718102</c:v>
                </c:pt>
                <c:pt idx="3221">
                  <c:v>13.747603781</c:v>
                </c:pt>
                <c:pt idx="3222">
                  <c:v>13.74749057</c:v>
                </c:pt>
                <c:pt idx="3223">
                  <c:v>13.747383245</c:v>
                </c:pt>
                <c:pt idx="3224">
                  <c:v>13.747256761999999</c:v>
                </c:pt>
                <c:pt idx="3225">
                  <c:v>13.747146337</c:v>
                </c:pt>
                <c:pt idx="3226">
                  <c:v>13.747035330999999</c:v>
                </c:pt>
                <c:pt idx="3227">
                  <c:v>13.746924426</c:v>
                </c:pt>
                <c:pt idx="3228">
                  <c:v>13.746819731</c:v>
                </c:pt>
                <c:pt idx="3229">
                  <c:v>13.746720625</c:v>
                </c:pt>
                <c:pt idx="3230">
                  <c:v>13.746626929</c:v>
                </c:pt>
                <c:pt idx="3231">
                  <c:v>13.746531631</c:v>
                </c:pt>
                <c:pt idx="3232">
                  <c:v>13.74643653</c:v>
                </c:pt>
                <c:pt idx="3233">
                  <c:v>13.746340089</c:v>
                </c:pt>
                <c:pt idx="3234">
                  <c:v>13.746241015000001</c:v>
                </c:pt>
                <c:pt idx="3235">
                  <c:v>13.746138705</c:v>
                </c:pt>
                <c:pt idx="3236">
                  <c:v>13.746032402000001</c:v>
                </c:pt>
                <c:pt idx="3237">
                  <c:v>13.745924203</c:v>
                </c:pt>
                <c:pt idx="3238">
                  <c:v>13.745813445</c:v>
                </c:pt>
                <c:pt idx="3239">
                  <c:v>13.745704887</c:v>
                </c:pt>
                <c:pt idx="3240">
                  <c:v>13.745597729</c:v>
                </c:pt>
                <c:pt idx="3241">
                  <c:v>13.745494996</c:v>
                </c:pt>
                <c:pt idx="3242">
                  <c:v>13.745395631999999</c:v>
                </c:pt>
                <c:pt idx="3243">
                  <c:v>13.745299244</c:v>
                </c:pt>
                <c:pt idx="3244">
                  <c:v>13.745206404999999</c:v>
                </c:pt>
                <c:pt idx="3245">
                  <c:v>13.745113388</c:v>
                </c:pt>
                <c:pt idx="3246">
                  <c:v>13.745021735</c:v>
                </c:pt>
                <c:pt idx="3247">
                  <c:v>13.744927842999999</c:v>
                </c:pt>
                <c:pt idx="3248">
                  <c:v>13.744833837</c:v>
                </c:pt>
                <c:pt idx="3249">
                  <c:v>13.744737990000001</c:v>
                </c:pt>
                <c:pt idx="3250">
                  <c:v>13.744641091</c:v>
                </c:pt>
                <c:pt idx="3251">
                  <c:v>13.744543644</c:v>
                </c:pt>
                <c:pt idx="3252">
                  <c:v>13.744443950999999</c:v>
                </c:pt>
                <c:pt idx="3253">
                  <c:v>13.744344462000001</c:v>
                </c:pt>
                <c:pt idx="3254">
                  <c:v>13.74424363</c:v>
                </c:pt>
                <c:pt idx="3255">
                  <c:v>13.74414531</c:v>
                </c:pt>
                <c:pt idx="3256">
                  <c:v>13.744048018000001</c:v>
                </c:pt>
                <c:pt idx="3257">
                  <c:v>13.743956339</c:v>
                </c:pt>
                <c:pt idx="3258">
                  <c:v>13.743869224999999</c:v>
                </c:pt>
                <c:pt idx="3259">
                  <c:v>13.743785701</c:v>
                </c:pt>
                <c:pt idx="3260">
                  <c:v>13.743705301</c:v>
                </c:pt>
                <c:pt idx="3261">
                  <c:v>13.743623465000001</c:v>
                </c:pt>
                <c:pt idx="3262">
                  <c:v>13.743434073</c:v>
                </c:pt>
                <c:pt idx="3263">
                  <c:v>13.743434073</c:v>
                </c:pt>
                <c:pt idx="3264">
                  <c:v>13.743342148</c:v>
                </c:pt>
                <c:pt idx="3265">
                  <c:v>13.743264046</c:v>
                </c:pt>
                <c:pt idx="3266">
                  <c:v>13.743166133000001</c:v>
                </c:pt>
                <c:pt idx="3267">
                  <c:v>13.743069354999999</c:v>
                </c:pt>
                <c:pt idx="3268">
                  <c:v>13.742973986999999</c:v>
                </c:pt>
                <c:pt idx="3269">
                  <c:v>13.742881709000001</c:v>
                </c:pt>
                <c:pt idx="3270">
                  <c:v>13.742789281</c:v>
                </c:pt>
                <c:pt idx="3271">
                  <c:v>13.742700106999999</c:v>
                </c:pt>
                <c:pt idx="3272">
                  <c:v>13.742611198000001</c:v>
                </c:pt>
                <c:pt idx="3273">
                  <c:v>13.742524593000001</c:v>
                </c:pt>
                <c:pt idx="3274">
                  <c:v>13.742438958999999</c:v>
                </c:pt>
                <c:pt idx="3275">
                  <c:v>13.742353628</c:v>
                </c:pt>
                <c:pt idx="3276">
                  <c:v>13.742269095999999</c:v>
                </c:pt>
                <c:pt idx="3277">
                  <c:v>13.74218231</c:v>
                </c:pt>
                <c:pt idx="3278">
                  <c:v>13.74209478</c:v>
                </c:pt>
                <c:pt idx="3279">
                  <c:v>13.742004297999999</c:v>
                </c:pt>
                <c:pt idx="3280">
                  <c:v>13.741914103999999</c:v>
                </c:pt>
                <c:pt idx="3281">
                  <c:v>13.741823420999999</c:v>
                </c:pt>
                <c:pt idx="3282">
                  <c:v>13.74173397</c:v>
                </c:pt>
                <c:pt idx="3283">
                  <c:v>13.741646102000001</c:v>
                </c:pt>
                <c:pt idx="3284">
                  <c:v>13.7415602</c:v>
                </c:pt>
                <c:pt idx="3285">
                  <c:v>13.741477467999999</c:v>
                </c:pt>
                <c:pt idx="3286">
                  <c:v>13.741396716000001</c:v>
                </c:pt>
                <c:pt idx="3287">
                  <c:v>13.741319991999999</c:v>
                </c:pt>
                <c:pt idx="3288">
                  <c:v>13.741244383</c:v>
                </c:pt>
                <c:pt idx="3289">
                  <c:v>13.741171006</c:v>
                </c:pt>
                <c:pt idx="3290">
                  <c:v>13.741096825</c:v>
                </c:pt>
                <c:pt idx="3291">
                  <c:v>13.741020179</c:v>
                </c:pt>
                <c:pt idx="3292">
                  <c:v>13.740941995</c:v>
                </c:pt>
                <c:pt idx="3293">
                  <c:v>13.740860097000001</c:v>
                </c:pt>
                <c:pt idx="3294">
                  <c:v>13.74077773</c:v>
                </c:pt>
                <c:pt idx="3295">
                  <c:v>13.740693845999999</c:v>
                </c:pt>
                <c:pt idx="3296">
                  <c:v>13.740612705</c:v>
                </c:pt>
                <c:pt idx="3297">
                  <c:v>13.740532936999999</c:v>
                </c:pt>
                <c:pt idx="3298">
                  <c:v>13.740455979</c:v>
                </c:pt>
                <c:pt idx="3299">
                  <c:v>13.740381258999999</c:v>
                </c:pt>
                <c:pt idx="3300">
                  <c:v>13.740305144000001</c:v>
                </c:pt>
                <c:pt idx="3301">
                  <c:v>13.740230807</c:v>
                </c:pt>
                <c:pt idx="3302">
                  <c:v>13.740152302</c:v>
                </c:pt>
                <c:pt idx="3303">
                  <c:v>13.740075388999999</c:v>
                </c:pt>
                <c:pt idx="3304">
                  <c:v>13.739997730000001</c:v>
                </c:pt>
                <c:pt idx="3305">
                  <c:v>13.739921411999999</c:v>
                </c:pt>
                <c:pt idx="3306">
                  <c:v>13.739844911</c:v>
                </c:pt>
                <c:pt idx="3307">
                  <c:v>13.739767793</c:v>
                </c:pt>
                <c:pt idx="3308">
                  <c:v>13.739691130000001</c:v>
                </c:pt>
                <c:pt idx="3309">
                  <c:v>13.739613178999999</c:v>
                </c:pt>
                <c:pt idx="3310">
                  <c:v>13.739536692</c:v>
                </c:pt>
                <c:pt idx="3311">
                  <c:v>13.739459567999999</c:v>
                </c:pt>
                <c:pt idx="3312">
                  <c:v>13.73938624</c:v>
                </c:pt>
                <c:pt idx="3313">
                  <c:v>13.739314414000001</c:v>
                </c:pt>
                <c:pt idx="3314">
                  <c:v>13.739247099</c:v>
                </c:pt>
                <c:pt idx="3315">
                  <c:v>13.739183596</c:v>
                </c:pt>
                <c:pt idx="3316">
                  <c:v>13.739122160000001</c:v>
                </c:pt>
                <c:pt idx="3317">
                  <c:v>13.739062606999999</c:v>
                </c:pt>
                <c:pt idx="3318">
                  <c:v>13.739000719</c:v>
                </c:pt>
                <c:pt idx="3319">
                  <c:v>13.738938416</c:v>
                </c:pt>
                <c:pt idx="3320">
                  <c:v>13.738872924000001</c:v>
                </c:pt>
                <c:pt idx="3321">
                  <c:v>13.738807029</c:v>
                </c:pt>
                <c:pt idx="3322">
                  <c:v>13.738740741999999</c:v>
                </c:pt>
                <c:pt idx="3323">
                  <c:v>13.738675172000001</c:v>
                </c:pt>
                <c:pt idx="3324">
                  <c:v>13.738491207999999</c:v>
                </c:pt>
                <c:pt idx="3325">
                  <c:v>13.738432499</c:v>
                </c:pt>
                <c:pt idx="3326">
                  <c:v>13.738376191</c:v>
                </c:pt>
                <c:pt idx="3327">
                  <c:v>13.738321164</c:v>
                </c:pt>
                <c:pt idx="3328">
                  <c:v>13.738321164</c:v>
                </c:pt>
                <c:pt idx="3329">
                  <c:v>13.738267885999999</c:v>
                </c:pt>
                <c:pt idx="3330">
                  <c:v>13.738267885999999</c:v>
                </c:pt>
                <c:pt idx="3331">
                  <c:v>13.738215442</c:v>
                </c:pt>
                <c:pt idx="3332">
                  <c:v>13.738165102</c:v>
                </c:pt>
                <c:pt idx="3333">
                  <c:v>13.738115033</c:v>
                </c:pt>
                <c:pt idx="3334">
                  <c:v>13.738059336999999</c:v>
                </c:pt>
                <c:pt idx="3335">
                  <c:v>13.738003597000001</c:v>
                </c:pt>
                <c:pt idx="3336">
                  <c:v>13.737946131999999</c:v>
                </c:pt>
                <c:pt idx="3337">
                  <c:v>13.737890301</c:v>
                </c:pt>
                <c:pt idx="3338">
                  <c:v>13.737783575</c:v>
                </c:pt>
                <c:pt idx="3339">
                  <c:v>13.737734887</c:v>
                </c:pt>
                <c:pt idx="3340">
                  <c:v>13.737688216</c:v>
                </c:pt>
                <c:pt idx="3341">
                  <c:v>13.73764575</c:v>
                </c:pt>
                <c:pt idx="3342">
                  <c:v>13.73764575</c:v>
                </c:pt>
                <c:pt idx="3343">
                  <c:v>13.737604444</c:v>
                </c:pt>
                <c:pt idx="3344">
                  <c:v>13.737566743</c:v>
                </c:pt>
                <c:pt idx="3345">
                  <c:v>13.737529938</c:v>
                </c:pt>
                <c:pt idx="3346">
                  <c:v>13.737493528</c:v>
                </c:pt>
                <c:pt idx="3347">
                  <c:v>13.737456739000001</c:v>
                </c:pt>
                <c:pt idx="3348">
                  <c:v>13.737417730000001</c:v>
                </c:pt>
                <c:pt idx="3349">
                  <c:v>13.737378100000001</c:v>
                </c:pt>
                <c:pt idx="3350">
                  <c:v>13.737336037</c:v>
                </c:pt>
                <c:pt idx="3351">
                  <c:v>13.737295708</c:v>
                </c:pt>
                <c:pt idx="3352">
                  <c:v>13.737255849</c:v>
                </c:pt>
                <c:pt idx="3353">
                  <c:v>13.737220333</c:v>
                </c:pt>
                <c:pt idx="3354">
                  <c:v>13.737188113</c:v>
                </c:pt>
                <c:pt idx="3355">
                  <c:v>13.737158936</c:v>
                </c:pt>
                <c:pt idx="3356">
                  <c:v>13.737133246999999</c:v>
                </c:pt>
                <c:pt idx="3357">
                  <c:v>13.737107963</c:v>
                </c:pt>
                <c:pt idx="3358">
                  <c:v>13.737084620999999</c:v>
                </c:pt>
                <c:pt idx="3359">
                  <c:v>13.737060111</c:v>
                </c:pt>
                <c:pt idx="3360">
                  <c:v>13.73703678</c:v>
                </c:pt>
                <c:pt idx="3361">
                  <c:v>13.737012688</c:v>
                </c:pt>
                <c:pt idx="3362">
                  <c:v>13.736989737</c:v>
                </c:pt>
                <c:pt idx="3363">
                  <c:v>13.736967400999999</c:v>
                </c:pt>
                <c:pt idx="3364">
                  <c:v>13.736944381000001</c:v>
                </c:pt>
                <c:pt idx="3365">
                  <c:v>13.736922421999999</c:v>
                </c:pt>
                <c:pt idx="3366">
                  <c:v>13.736899331</c:v>
                </c:pt>
                <c:pt idx="3367">
                  <c:v>13.736879728</c:v>
                </c:pt>
                <c:pt idx="3368">
                  <c:v>13.736862073999999</c:v>
                </c:pt>
                <c:pt idx="3369">
                  <c:v>13.736848202999999</c:v>
                </c:pt>
                <c:pt idx="3370">
                  <c:v>13.736838117</c:v>
                </c:pt>
                <c:pt idx="3371">
                  <c:v>13.736827659999999</c:v>
                </c:pt>
                <c:pt idx="3372">
                  <c:v>13.736821580000001</c:v>
                </c:pt>
                <c:pt idx="3373">
                  <c:v>13.736815647</c:v>
                </c:pt>
                <c:pt idx="3374">
                  <c:v>13.736811553000001</c:v>
                </c:pt>
                <c:pt idx="3375">
                  <c:v>13.736802197999999</c:v>
                </c:pt>
                <c:pt idx="3376">
                  <c:v>13.736792578999999</c:v>
                </c:pt>
                <c:pt idx="3377">
                  <c:v>13.736780844</c:v>
                </c:pt>
                <c:pt idx="3378">
                  <c:v>13.736769686000001</c:v>
                </c:pt>
                <c:pt idx="3379">
                  <c:v>13.736759936</c:v>
                </c:pt>
                <c:pt idx="3380">
                  <c:v>13.736752095</c:v>
                </c:pt>
                <c:pt idx="3381">
                  <c:v>13.736748036</c:v>
                </c:pt>
                <c:pt idx="3382">
                  <c:v>13.736746033999999</c:v>
                </c:pt>
                <c:pt idx="3383">
                  <c:v>13.736749</c:v>
                </c:pt>
                <c:pt idx="3384">
                  <c:v>13.736753658</c:v>
                </c:pt>
                <c:pt idx="3385">
                  <c:v>13.736762466</c:v>
                </c:pt>
                <c:pt idx="3386">
                  <c:v>13.736774296</c:v>
                </c:pt>
                <c:pt idx="3387">
                  <c:v>13.736787145999999</c:v>
                </c:pt>
                <c:pt idx="3388">
                  <c:v>13.736801401999999</c:v>
                </c:pt>
                <c:pt idx="3389">
                  <c:v>13.736813743000001</c:v>
                </c:pt>
                <c:pt idx="3390">
                  <c:v>13.7368255</c:v>
                </c:pt>
                <c:pt idx="3391">
                  <c:v>13.736836928000001</c:v>
                </c:pt>
                <c:pt idx="3392">
                  <c:v>13.736848438000001</c:v>
                </c:pt>
                <c:pt idx="3393">
                  <c:v>13.736855437999999</c:v>
                </c:pt>
                <c:pt idx="3394">
                  <c:v>13.736861924999999</c:v>
                </c:pt>
                <c:pt idx="3395">
                  <c:v>13.736878586</c:v>
                </c:pt>
                <c:pt idx="3396">
                  <c:v>13.736882978000001</c:v>
                </c:pt>
                <c:pt idx="3397">
                  <c:v>13.736900737999999</c:v>
                </c:pt>
                <c:pt idx="3398">
                  <c:v>13.736922245000001</c:v>
                </c:pt>
                <c:pt idx="3399">
                  <c:v>13.736949806</c:v>
                </c:pt>
                <c:pt idx="3400">
                  <c:v>13.736978992999999</c:v>
                </c:pt>
                <c:pt idx="3401">
                  <c:v>13.737010915999999</c:v>
                </c:pt>
                <c:pt idx="3402">
                  <c:v>13.737042771</c:v>
                </c:pt>
                <c:pt idx="3403">
                  <c:v>13.737072755</c:v>
                </c:pt>
                <c:pt idx="3404">
                  <c:v>13.737101144</c:v>
                </c:pt>
                <c:pt idx="3405">
                  <c:v>13.737125496999999</c:v>
                </c:pt>
                <c:pt idx="3406">
                  <c:v>13.73714829</c:v>
                </c:pt>
                <c:pt idx="3407">
                  <c:v>13.737168977</c:v>
                </c:pt>
                <c:pt idx="3408">
                  <c:v>13.737189579000001</c:v>
                </c:pt>
                <c:pt idx="3409">
                  <c:v>13.737212451</c:v>
                </c:pt>
                <c:pt idx="3410">
                  <c:v>13.737240944</c:v>
                </c:pt>
                <c:pt idx="3411">
                  <c:v>13.737274774999999</c:v>
                </c:pt>
                <c:pt idx="3412">
                  <c:v>13.737312359000001</c:v>
                </c:pt>
                <c:pt idx="3413">
                  <c:v>13.737354778</c:v>
                </c:pt>
                <c:pt idx="3414">
                  <c:v>13.737398260999999</c:v>
                </c:pt>
                <c:pt idx="3415">
                  <c:v>13.737444529999999</c:v>
                </c:pt>
                <c:pt idx="3416">
                  <c:v>13.737503492</c:v>
                </c:pt>
                <c:pt idx="3417">
                  <c:v>13.737536796000001</c:v>
                </c:pt>
                <c:pt idx="3418">
                  <c:v>13.737582296999999</c:v>
                </c:pt>
                <c:pt idx="3419">
                  <c:v>13.737626053</c:v>
                </c:pt>
                <c:pt idx="3420">
                  <c:v>13.737670387</c:v>
                </c:pt>
                <c:pt idx="3421">
                  <c:v>13.737707728</c:v>
                </c:pt>
                <c:pt idx="3422">
                  <c:v>13.737746787000001</c:v>
                </c:pt>
                <c:pt idx="3423">
                  <c:v>13.737781954000001</c:v>
                </c:pt>
                <c:pt idx="3424">
                  <c:v>13.737813532000001</c:v>
                </c:pt>
                <c:pt idx="3425">
                  <c:v>13.737870936</c:v>
                </c:pt>
                <c:pt idx="3426">
                  <c:v>13.737929058000001</c:v>
                </c:pt>
                <c:pt idx="3427">
                  <c:v>13.737990661</c:v>
                </c:pt>
                <c:pt idx="3428">
                  <c:v>13.738051648000001</c:v>
                </c:pt>
                <c:pt idx="3429">
                  <c:v>13.738120865000001</c:v>
                </c:pt>
                <c:pt idx="3430">
                  <c:v>13.738184043</c:v>
                </c:pt>
                <c:pt idx="3431">
                  <c:v>13.738249243</c:v>
                </c:pt>
                <c:pt idx="3432">
                  <c:v>13.738305668000001</c:v>
                </c:pt>
                <c:pt idx="3433">
                  <c:v>13.738356489999999</c:v>
                </c:pt>
                <c:pt idx="3434">
                  <c:v>13.738415934000001</c:v>
                </c:pt>
                <c:pt idx="3435">
                  <c:v>13.738469968</c:v>
                </c:pt>
                <c:pt idx="3436">
                  <c:v>13.738518714</c:v>
                </c:pt>
                <c:pt idx="3437">
                  <c:v>13.738584037000001</c:v>
                </c:pt>
                <c:pt idx="3438">
                  <c:v>13.738636967</c:v>
                </c:pt>
                <c:pt idx="3439">
                  <c:v>13.738710035</c:v>
                </c:pt>
                <c:pt idx="3440">
                  <c:v>13.738779484</c:v>
                </c:pt>
                <c:pt idx="3441">
                  <c:v>13.738846015</c:v>
                </c:pt>
                <c:pt idx="3442">
                  <c:v>13.738927579</c:v>
                </c:pt>
                <c:pt idx="3443">
                  <c:v>13.738992357000001</c:v>
                </c:pt>
                <c:pt idx="3444">
                  <c:v>13.739081540999999</c:v>
                </c:pt>
                <c:pt idx="3445">
                  <c:v>13.739158912000001</c:v>
                </c:pt>
                <c:pt idx="3446">
                  <c:v>13.73923076</c:v>
                </c:pt>
                <c:pt idx="3447">
                  <c:v>13.739324534</c:v>
                </c:pt>
                <c:pt idx="3448">
                  <c:v>13.739374062</c:v>
                </c:pt>
                <c:pt idx="3449">
                  <c:v>13.739445462999999</c:v>
                </c:pt>
                <c:pt idx="3450">
                  <c:v>13.739510799</c:v>
                </c:pt>
                <c:pt idx="3451">
                  <c:v>13.739581600999999</c:v>
                </c:pt>
                <c:pt idx="3452">
                  <c:v>13.739637527999999</c:v>
                </c:pt>
                <c:pt idx="3453">
                  <c:v>13.739719503</c:v>
                </c:pt>
                <c:pt idx="3454">
                  <c:v>13.739787595999999</c:v>
                </c:pt>
                <c:pt idx="3455">
                  <c:v>13.739882388</c:v>
                </c:pt>
                <c:pt idx="3456">
                  <c:v>13.739973987999999</c:v>
                </c:pt>
                <c:pt idx="3457">
                  <c:v>13.740153833000001</c:v>
                </c:pt>
                <c:pt idx="3458">
                  <c:v>13.740245057999999</c:v>
                </c:pt>
                <c:pt idx="3459">
                  <c:v>13.740350971</c:v>
                </c:pt>
                <c:pt idx="3460">
                  <c:v>13.740424417</c:v>
                </c:pt>
                <c:pt idx="3461">
                  <c:v>13.740513812</c:v>
                </c:pt>
                <c:pt idx="3462">
                  <c:v>13.740513812</c:v>
                </c:pt>
                <c:pt idx="3463">
                  <c:v>13.740595992999999</c:v>
                </c:pt>
                <c:pt idx="3464">
                  <c:v>13.740671967000001</c:v>
                </c:pt>
                <c:pt idx="3465">
                  <c:v>13.740751324</c:v>
                </c:pt>
                <c:pt idx="3466">
                  <c:v>13.740848347</c:v>
                </c:pt>
                <c:pt idx="3467">
                  <c:v>13.740933002</c:v>
                </c:pt>
                <c:pt idx="3468">
                  <c:v>13.741025787</c:v>
                </c:pt>
                <c:pt idx="3469">
                  <c:v>13.741130702</c:v>
                </c:pt>
                <c:pt idx="3470">
                  <c:v>13.741229747</c:v>
                </c:pt>
                <c:pt idx="3471">
                  <c:v>13.741428973</c:v>
                </c:pt>
                <c:pt idx="3472">
                  <c:v>13.741548685</c:v>
                </c:pt>
                <c:pt idx="3473">
                  <c:v>13.741634961000001</c:v>
                </c:pt>
                <c:pt idx="3474">
                  <c:v>13.741760993</c:v>
                </c:pt>
                <c:pt idx="3475">
                  <c:v>13.741855858999999</c:v>
                </c:pt>
                <c:pt idx="3476">
                  <c:v>13.741855858999999</c:v>
                </c:pt>
                <c:pt idx="3477">
                  <c:v>13.741938201</c:v>
                </c:pt>
                <c:pt idx="3478">
                  <c:v>13.742051998000001</c:v>
                </c:pt>
                <c:pt idx="3479">
                  <c:v>13.742127168</c:v>
                </c:pt>
                <c:pt idx="3480">
                  <c:v>13.742218799</c:v>
                </c:pt>
                <c:pt idx="3481">
                  <c:v>13.74234077</c:v>
                </c:pt>
                <c:pt idx="3482">
                  <c:v>13.742466024000001</c:v>
                </c:pt>
                <c:pt idx="3483">
                  <c:v>13.742542587000001</c:v>
                </c:pt>
                <c:pt idx="3484">
                  <c:v>13.742662832000001</c:v>
                </c:pt>
                <c:pt idx="3485">
                  <c:v>13.742900453000001</c:v>
                </c:pt>
                <c:pt idx="3486">
                  <c:v>13.743042043999999</c:v>
                </c:pt>
                <c:pt idx="3487">
                  <c:v>13.743150198</c:v>
                </c:pt>
                <c:pt idx="3488">
                  <c:v>13.743214065</c:v>
                </c:pt>
                <c:pt idx="3489">
                  <c:v>13.743370734999999</c:v>
                </c:pt>
                <c:pt idx="3490">
                  <c:v>13.743474945999999</c:v>
                </c:pt>
                <c:pt idx="3491">
                  <c:v>13.743474945999999</c:v>
                </c:pt>
                <c:pt idx="3492">
                  <c:v>13.74358971</c:v>
                </c:pt>
                <c:pt idx="3493">
                  <c:v>13.74366966</c:v>
                </c:pt>
                <c:pt idx="3494">
                  <c:v>13.743789124999999</c:v>
                </c:pt>
                <c:pt idx="3495">
                  <c:v>13.743899387000001</c:v>
                </c:pt>
                <c:pt idx="3496">
                  <c:v>13.744030442</c:v>
                </c:pt>
                <c:pt idx="3497">
                  <c:v>13.744135267000001</c:v>
                </c:pt>
                <c:pt idx="3498">
                  <c:v>13.744252458</c:v>
                </c:pt>
                <c:pt idx="3499">
                  <c:v>13.744548834</c:v>
                </c:pt>
                <c:pt idx="3500">
                  <c:v>13.744681398999999</c:v>
                </c:pt>
                <c:pt idx="3501">
                  <c:v>13.744750510999999</c:v>
                </c:pt>
                <c:pt idx="3502">
                  <c:v>13.744750510999999</c:v>
                </c:pt>
                <c:pt idx="3503">
                  <c:v>13.744949208</c:v>
                </c:pt>
                <c:pt idx="3504">
                  <c:v>13.745047747999999</c:v>
                </c:pt>
                <c:pt idx="3505">
                  <c:v>13.745211419</c:v>
                </c:pt>
                <c:pt idx="3506">
                  <c:v>13.745338057</c:v>
                </c:pt>
                <c:pt idx="3507">
                  <c:v>13.745465999</c:v>
                </c:pt>
                <c:pt idx="3508">
                  <c:v>13.745600051</c:v>
                </c:pt>
                <c:pt idx="3509">
                  <c:v>13.745712708999999</c:v>
                </c:pt>
                <c:pt idx="3510">
                  <c:v>13.745849081999999</c:v>
                </c:pt>
                <c:pt idx="3511">
                  <c:v>13.74593995</c:v>
                </c:pt>
                <c:pt idx="3512">
                  <c:v>13.746091819</c:v>
                </c:pt>
                <c:pt idx="3513">
                  <c:v>13.746208326</c:v>
                </c:pt>
                <c:pt idx="3514">
                  <c:v>13.746359544000001</c:v>
                </c:pt>
                <c:pt idx="3515">
                  <c:v>13.746568251999999</c:v>
                </c:pt>
                <c:pt idx="3516">
                  <c:v>13.746686133000001</c:v>
                </c:pt>
                <c:pt idx="3517">
                  <c:v>13.746839895000001</c:v>
                </c:pt>
                <c:pt idx="3518">
                  <c:v>13.746977338000001</c:v>
                </c:pt>
                <c:pt idx="3519">
                  <c:v>13.747124749999999</c:v>
                </c:pt>
                <c:pt idx="3520">
                  <c:v>13.747218114000001</c:v>
                </c:pt>
                <c:pt idx="3521">
                  <c:v>13.747393799999999</c:v>
                </c:pt>
                <c:pt idx="3522">
                  <c:v>13.747533839000001</c:v>
                </c:pt>
                <c:pt idx="3523">
                  <c:v>13.747679906</c:v>
                </c:pt>
                <c:pt idx="3524">
                  <c:v>13.747841415</c:v>
                </c:pt>
                <c:pt idx="3525">
                  <c:v>13.747978565</c:v>
                </c:pt>
                <c:pt idx="3526">
                  <c:v>13.748059641999999</c:v>
                </c:pt>
                <c:pt idx="3527">
                  <c:v>13.748206428</c:v>
                </c:pt>
                <c:pt idx="3528">
                  <c:v>13.748323352</c:v>
                </c:pt>
                <c:pt idx="3529">
                  <c:v>13.748403002</c:v>
                </c:pt>
                <c:pt idx="3530">
                  <c:v>13.748403002</c:v>
                </c:pt>
                <c:pt idx="3531">
                  <c:v>13.748546484</c:v>
                </c:pt>
                <c:pt idx="3532">
                  <c:v>13.748592052999999</c:v>
                </c:pt>
                <c:pt idx="3533">
                  <c:v>13.748603167000001</c:v>
                </c:pt>
                <c:pt idx="3534">
                  <c:v>13.748594024999999</c:v>
                </c:pt>
                <c:pt idx="3535">
                  <c:v>13.748624250000001</c:v>
                </c:pt>
                <c:pt idx="3536">
                  <c:v>13.748624250000001</c:v>
                </c:pt>
                <c:pt idx="3537">
                  <c:v>13.748634596</c:v>
                </c:pt>
                <c:pt idx="3538">
                  <c:v>13.74864487</c:v>
                </c:pt>
                <c:pt idx="3539">
                  <c:v>13.748653756</c:v>
                </c:pt>
                <c:pt idx="3540">
                  <c:v>13.748620115</c:v>
                </c:pt>
                <c:pt idx="3541">
                  <c:v>13.748567253999999</c:v>
                </c:pt>
                <c:pt idx="3542">
                  <c:v>13.748530551</c:v>
                </c:pt>
                <c:pt idx="3543">
                  <c:v>13.748490240000001</c:v>
                </c:pt>
                <c:pt idx="3544">
                  <c:v>13.748450067</c:v>
                </c:pt>
                <c:pt idx="3545">
                  <c:v>13.748412428</c:v>
                </c:pt>
                <c:pt idx="3546">
                  <c:v>13.748352269</c:v>
                </c:pt>
                <c:pt idx="3547">
                  <c:v>13.748221086999999</c:v>
                </c:pt>
                <c:pt idx="3548">
                  <c:v>13.748095184</c:v>
                </c:pt>
                <c:pt idx="3549">
                  <c:v>13.748095184</c:v>
                </c:pt>
                <c:pt idx="3550">
                  <c:v>13.747974771999999</c:v>
                </c:pt>
                <c:pt idx="3551">
                  <c:v>13.747849398</c:v>
                </c:pt>
                <c:pt idx="3552">
                  <c:v>13.747721836</c:v>
                </c:pt>
                <c:pt idx="3553">
                  <c:v>13.747598174</c:v>
                </c:pt>
                <c:pt idx="3554">
                  <c:v>13.747360480999999</c:v>
                </c:pt>
                <c:pt idx="3555">
                  <c:v>13.747152291000001</c:v>
                </c:pt>
                <c:pt idx="3556">
                  <c:v>13.747152291000001</c:v>
                </c:pt>
                <c:pt idx="3557">
                  <c:v>13.747055613000001</c:v>
                </c:pt>
                <c:pt idx="3558">
                  <c:v>13.746954751000001</c:v>
                </c:pt>
                <c:pt idx="3559">
                  <c:v>13.746860683</c:v>
                </c:pt>
                <c:pt idx="3560">
                  <c:v>13.746761282</c:v>
                </c:pt>
                <c:pt idx="3561">
                  <c:v>13.746651153</c:v>
                </c:pt>
                <c:pt idx="3562">
                  <c:v>13.746543869</c:v>
                </c:pt>
                <c:pt idx="3563">
                  <c:v>13.746201158</c:v>
                </c:pt>
                <c:pt idx="3564">
                  <c:v>13.746092135</c:v>
                </c:pt>
                <c:pt idx="3565">
                  <c:v>13.745993711000001</c:v>
                </c:pt>
                <c:pt idx="3566">
                  <c:v>13.745881883999999</c:v>
                </c:pt>
                <c:pt idx="3567">
                  <c:v>13.745881883999999</c:v>
                </c:pt>
                <c:pt idx="3568">
                  <c:v>13.745787012999999</c:v>
                </c:pt>
                <c:pt idx="3569">
                  <c:v>13.745787012999999</c:v>
                </c:pt>
                <c:pt idx="3570">
                  <c:v>13.745702128</c:v>
                </c:pt>
                <c:pt idx="3571">
                  <c:v>13.745681614</c:v>
                </c:pt>
                <c:pt idx="3572">
                  <c:v>13.745530511</c:v>
                </c:pt>
                <c:pt idx="3573">
                  <c:v>13.745445689</c:v>
                </c:pt>
                <c:pt idx="3574">
                  <c:v>13.745352681</c:v>
                </c:pt>
                <c:pt idx="3575">
                  <c:v>13.745268192999999</c:v>
                </c:pt>
                <c:pt idx="3576">
                  <c:v>13.745174285999999</c:v>
                </c:pt>
                <c:pt idx="3577">
                  <c:v>13.745079955</c:v>
                </c:pt>
                <c:pt idx="3578">
                  <c:v>13.744985014999999</c:v>
                </c:pt>
                <c:pt idx="3579">
                  <c:v>13.744889286999999</c:v>
                </c:pt>
                <c:pt idx="3580">
                  <c:v>13.744793980000001</c:v>
                </c:pt>
                <c:pt idx="3581">
                  <c:v>13.744698351</c:v>
                </c:pt>
                <c:pt idx="3582">
                  <c:v>13.744600373999999</c:v>
                </c:pt>
                <c:pt idx="3583">
                  <c:v>13.744510953000001</c:v>
                </c:pt>
                <c:pt idx="3584">
                  <c:v>13.744419050999999</c:v>
                </c:pt>
                <c:pt idx="3585">
                  <c:v>13.744336175999999</c:v>
                </c:pt>
                <c:pt idx="3586">
                  <c:v>13.744257083999999</c:v>
                </c:pt>
                <c:pt idx="3587">
                  <c:v>13.744181652</c:v>
                </c:pt>
                <c:pt idx="3588">
                  <c:v>13.744104574</c:v>
                </c:pt>
                <c:pt idx="3589">
                  <c:v>13.744019334000001</c:v>
                </c:pt>
                <c:pt idx="3590">
                  <c:v>13.743939773999999</c:v>
                </c:pt>
                <c:pt idx="3591">
                  <c:v>13.743852161</c:v>
                </c:pt>
                <c:pt idx="3592">
                  <c:v>13.743761065999999</c:v>
                </c:pt>
                <c:pt idx="3593">
                  <c:v>13.743670159000001</c:v>
                </c:pt>
                <c:pt idx="3594">
                  <c:v>13.743580277</c:v>
                </c:pt>
                <c:pt idx="3595">
                  <c:v>13.74349361</c:v>
                </c:pt>
                <c:pt idx="3596">
                  <c:v>13.74341182</c:v>
                </c:pt>
                <c:pt idx="3597">
                  <c:v>13.743332809</c:v>
                </c:pt>
                <c:pt idx="3598">
                  <c:v>13.743258291</c:v>
                </c:pt>
                <c:pt idx="3599">
                  <c:v>13.743184619000001</c:v>
                </c:pt>
                <c:pt idx="3600">
                  <c:v>13.743113348</c:v>
                </c:pt>
                <c:pt idx="3601">
                  <c:v>13.743042211000001</c:v>
                </c:pt>
                <c:pt idx="3602">
                  <c:v>13.742971201</c:v>
                </c:pt>
                <c:pt idx="3603">
                  <c:v>13.742899477</c:v>
                </c:pt>
                <c:pt idx="3604">
                  <c:v>13.742824885999999</c:v>
                </c:pt>
                <c:pt idx="3605">
                  <c:v>13.742828138</c:v>
                </c:pt>
                <c:pt idx="3606">
                  <c:v>13.7426701</c:v>
                </c:pt>
                <c:pt idx="3607">
                  <c:v>13.742590675000001</c:v>
                </c:pt>
                <c:pt idx="3608">
                  <c:v>13.742509856</c:v>
                </c:pt>
                <c:pt idx="3609">
                  <c:v>13.742430873</c:v>
                </c:pt>
                <c:pt idx="3610">
                  <c:v>13.742353912</c:v>
                </c:pt>
                <c:pt idx="3611">
                  <c:v>13.742279997000001</c:v>
                </c:pt>
                <c:pt idx="3612">
                  <c:v>13.742210565000001</c:v>
                </c:pt>
                <c:pt idx="3613">
                  <c:v>13.742143778000001</c:v>
                </c:pt>
                <c:pt idx="3614">
                  <c:v>13.742081128000001</c:v>
                </c:pt>
                <c:pt idx="3615">
                  <c:v>13.742019036</c:v>
                </c:pt>
                <c:pt idx="3616">
                  <c:v>13.74195845</c:v>
                </c:pt>
                <c:pt idx="3617">
                  <c:v>13.741896193000001</c:v>
                </c:pt>
                <c:pt idx="3618">
                  <c:v>13.741832429</c:v>
                </c:pt>
                <c:pt idx="3619">
                  <c:v>13.741765678</c:v>
                </c:pt>
                <c:pt idx="3620">
                  <c:v>13.741695381</c:v>
                </c:pt>
                <c:pt idx="3621">
                  <c:v>13.741624726</c:v>
                </c:pt>
                <c:pt idx="3622">
                  <c:v>13.741550910999999</c:v>
                </c:pt>
                <c:pt idx="3623">
                  <c:v>13.741479408</c:v>
                </c:pt>
                <c:pt idx="3624">
                  <c:v>13.741405712000001</c:v>
                </c:pt>
                <c:pt idx="3625">
                  <c:v>13.741336199999999</c:v>
                </c:pt>
                <c:pt idx="3626">
                  <c:v>13.741353266999999</c:v>
                </c:pt>
                <c:pt idx="3627">
                  <c:v>13.741205416</c:v>
                </c:pt>
                <c:pt idx="3628">
                  <c:v>13.741143034</c:v>
                </c:pt>
                <c:pt idx="3629">
                  <c:v>13.741079902999999</c:v>
                </c:pt>
                <c:pt idx="3630">
                  <c:v>13.741017018999999</c:v>
                </c:pt>
                <c:pt idx="3631">
                  <c:v>13.740951503</c:v>
                </c:pt>
                <c:pt idx="3632">
                  <c:v>13.740885646000001</c:v>
                </c:pt>
                <c:pt idx="3633">
                  <c:v>13.740817593999999</c:v>
                </c:pt>
                <c:pt idx="3634">
                  <c:v>13.740749407999999</c:v>
                </c:pt>
                <c:pt idx="3635">
                  <c:v>13.74068054</c:v>
                </c:pt>
                <c:pt idx="3636">
                  <c:v>13.740611164000001</c:v>
                </c:pt>
                <c:pt idx="3637">
                  <c:v>13.740542558</c:v>
                </c:pt>
                <c:pt idx="3638">
                  <c:v>13.740473089</c:v>
                </c:pt>
                <c:pt idx="3639">
                  <c:v>13.740406589999999</c:v>
                </c:pt>
                <c:pt idx="3640">
                  <c:v>13.740341955</c:v>
                </c:pt>
                <c:pt idx="3641">
                  <c:v>13.740281743000001</c:v>
                </c:pt>
                <c:pt idx="3642">
                  <c:v>13.740225183</c:v>
                </c:pt>
                <c:pt idx="3643">
                  <c:v>13.740171547999999</c:v>
                </c:pt>
                <c:pt idx="3644">
                  <c:v>13.740120121</c:v>
                </c:pt>
                <c:pt idx="3645">
                  <c:v>13.740067063</c:v>
                </c:pt>
                <c:pt idx="3646">
                  <c:v>13.740012771</c:v>
                </c:pt>
                <c:pt idx="3647">
                  <c:v>13.739953828999999</c:v>
                </c:pt>
                <c:pt idx="3648">
                  <c:v>13.739893521999999</c:v>
                </c:pt>
                <c:pt idx="3649">
                  <c:v>13.739831735999999</c:v>
                </c:pt>
                <c:pt idx="3650">
                  <c:v>13.739770891999999</c:v>
                </c:pt>
                <c:pt idx="3651">
                  <c:v>13.739711446999999</c:v>
                </c:pt>
                <c:pt idx="3652">
                  <c:v>13.73965357</c:v>
                </c:pt>
                <c:pt idx="3653">
                  <c:v>13.739598524</c:v>
                </c:pt>
                <c:pt idx="3654">
                  <c:v>13.739543502</c:v>
                </c:pt>
                <c:pt idx="3655">
                  <c:v>13.739490501000001</c:v>
                </c:pt>
                <c:pt idx="3656">
                  <c:v>13.739437271</c:v>
                </c:pt>
                <c:pt idx="3657">
                  <c:v>13.739386459</c:v>
                </c:pt>
                <c:pt idx="3658">
                  <c:v>13.739336448</c:v>
                </c:pt>
                <c:pt idx="3659">
                  <c:v>13.739282999</c:v>
                </c:pt>
                <c:pt idx="3660">
                  <c:v>13.739228813</c:v>
                </c:pt>
                <c:pt idx="3661">
                  <c:v>13.739171991999999</c:v>
                </c:pt>
                <c:pt idx="3662">
                  <c:v>13.739115010000001</c:v>
                </c:pt>
                <c:pt idx="3663">
                  <c:v>13.739055596</c:v>
                </c:pt>
                <c:pt idx="3664">
                  <c:v>13.738997188000001</c:v>
                </c:pt>
                <c:pt idx="3665">
                  <c:v>13.738939017</c:v>
                </c:pt>
                <c:pt idx="3666">
                  <c:v>13.738882557</c:v>
                </c:pt>
                <c:pt idx="3667">
                  <c:v>13.738828617999999</c:v>
                </c:pt>
                <c:pt idx="3668">
                  <c:v>13.738776493</c:v>
                </c:pt>
                <c:pt idx="3669">
                  <c:v>13.738727588</c:v>
                </c:pt>
                <c:pt idx="3670">
                  <c:v>13.738679621999999</c:v>
                </c:pt>
                <c:pt idx="3671">
                  <c:v>13.738635259</c:v>
                </c:pt>
                <c:pt idx="3672">
                  <c:v>13.738591544</c:v>
                </c:pt>
                <c:pt idx="3673">
                  <c:v>13.738549746</c:v>
                </c:pt>
                <c:pt idx="3674">
                  <c:v>13.738506882999999</c:v>
                </c:pt>
                <c:pt idx="3675">
                  <c:v>13.738462601</c:v>
                </c:pt>
                <c:pt idx="3676">
                  <c:v>13.738417352000001</c:v>
                </c:pt>
                <c:pt idx="3677">
                  <c:v>13.738369493</c:v>
                </c:pt>
                <c:pt idx="3678">
                  <c:v>13.738322542000001</c:v>
                </c:pt>
                <c:pt idx="3679">
                  <c:v>13.73827466</c:v>
                </c:pt>
                <c:pt idx="3680">
                  <c:v>13.738230226000001</c:v>
                </c:pt>
                <c:pt idx="3681">
                  <c:v>13.738187294999999</c:v>
                </c:pt>
                <c:pt idx="3682">
                  <c:v>13.738147625</c:v>
                </c:pt>
                <c:pt idx="3683">
                  <c:v>13.738109829000001</c:v>
                </c:pt>
                <c:pt idx="3684">
                  <c:v>13.738072710999999</c:v>
                </c:pt>
                <c:pt idx="3685">
                  <c:v>13.738036255000001</c:v>
                </c:pt>
                <c:pt idx="3686">
                  <c:v>13.737997819</c:v>
                </c:pt>
                <c:pt idx="3687">
                  <c:v>13.737960365999999</c:v>
                </c:pt>
                <c:pt idx="3688">
                  <c:v>13.737921271999999</c:v>
                </c:pt>
                <c:pt idx="3689">
                  <c:v>13.737845432</c:v>
                </c:pt>
                <c:pt idx="3690">
                  <c:v>13.737807997000001</c:v>
                </c:pt>
                <c:pt idx="3691">
                  <c:v>13.737807997000001</c:v>
                </c:pt>
                <c:pt idx="3692">
                  <c:v>13.737771967</c:v>
                </c:pt>
                <c:pt idx="3693">
                  <c:v>13.737734396</c:v>
                </c:pt>
                <c:pt idx="3694">
                  <c:v>13.737698836</c:v>
                </c:pt>
                <c:pt idx="3695">
                  <c:v>13.73765927</c:v>
                </c:pt>
                <c:pt idx="3696">
                  <c:v>13.737623810000001</c:v>
                </c:pt>
                <c:pt idx="3697">
                  <c:v>13.737591152</c:v>
                </c:pt>
                <c:pt idx="3698">
                  <c:v>13.737561996</c:v>
                </c:pt>
                <c:pt idx="3699">
                  <c:v>13.737536631999999</c:v>
                </c:pt>
                <c:pt idx="3700">
                  <c:v>13.737513172</c:v>
                </c:pt>
                <c:pt idx="3701">
                  <c:v>13.737491733000001</c:v>
                </c:pt>
                <c:pt idx="3702">
                  <c:v>13.737467828</c:v>
                </c:pt>
                <c:pt idx="3703">
                  <c:v>13.737443933</c:v>
                </c:pt>
                <c:pt idx="3704">
                  <c:v>13.737416803</c:v>
                </c:pt>
                <c:pt idx="3705">
                  <c:v>13.737390414</c:v>
                </c:pt>
                <c:pt idx="3706">
                  <c:v>13.737365176999999</c:v>
                </c:pt>
                <c:pt idx="3707">
                  <c:v>13.737341431999999</c:v>
                </c:pt>
                <c:pt idx="3708">
                  <c:v>13.73732141</c:v>
                </c:pt>
                <c:pt idx="3709">
                  <c:v>13.737302853999999</c:v>
                </c:pt>
                <c:pt idx="3710">
                  <c:v>13.737287901</c:v>
                </c:pt>
                <c:pt idx="3711">
                  <c:v>13.737273013999999</c:v>
                </c:pt>
                <c:pt idx="3712">
                  <c:v>13.737260741</c:v>
                </c:pt>
                <c:pt idx="3713">
                  <c:v>13.737248941000001</c:v>
                </c:pt>
                <c:pt idx="3714">
                  <c:v>13.737238221</c:v>
                </c:pt>
                <c:pt idx="3715">
                  <c:v>13.737228409</c:v>
                </c:pt>
                <c:pt idx="3716">
                  <c:v>13.737217902999999</c:v>
                </c:pt>
                <c:pt idx="3717">
                  <c:v>13.737207530999999</c:v>
                </c:pt>
                <c:pt idx="3718">
                  <c:v>13.737195529999999</c:v>
                </c:pt>
                <c:pt idx="3719">
                  <c:v>13.737186263</c:v>
                </c:pt>
                <c:pt idx="3720">
                  <c:v>13.737177403</c:v>
                </c:pt>
                <c:pt idx="3721">
                  <c:v>13.737166753</c:v>
                </c:pt>
                <c:pt idx="3722">
                  <c:v>13.737155511999999</c:v>
                </c:pt>
                <c:pt idx="3723">
                  <c:v>13.737146869</c:v>
                </c:pt>
                <c:pt idx="3724">
                  <c:v>13.737142267999999</c:v>
                </c:pt>
                <c:pt idx="3725">
                  <c:v>13.737237097</c:v>
                </c:pt>
                <c:pt idx="3726">
                  <c:v>13.737141168999999</c:v>
                </c:pt>
                <c:pt idx="3727">
                  <c:v>13.737143603</c:v>
                </c:pt>
                <c:pt idx="3728">
                  <c:v>13.737149413999999</c:v>
                </c:pt>
                <c:pt idx="3729">
                  <c:v>13.737155835999999</c:v>
                </c:pt>
                <c:pt idx="3730">
                  <c:v>13.737163023000001</c:v>
                </c:pt>
                <c:pt idx="3731">
                  <c:v>13.737170035</c:v>
                </c:pt>
                <c:pt idx="3732">
                  <c:v>13.737174805</c:v>
                </c:pt>
                <c:pt idx="3733">
                  <c:v>13.737179065999999</c:v>
                </c:pt>
                <c:pt idx="3734">
                  <c:v>13.737182057</c:v>
                </c:pt>
                <c:pt idx="3735">
                  <c:v>13.737186672</c:v>
                </c:pt>
                <c:pt idx="3736">
                  <c:v>13.737192706</c:v>
                </c:pt>
                <c:pt idx="3737">
                  <c:v>13.737201059</c:v>
                </c:pt>
                <c:pt idx="3738">
                  <c:v>13.737214302</c:v>
                </c:pt>
                <c:pt idx="3739">
                  <c:v>13.737230979</c:v>
                </c:pt>
                <c:pt idx="3740">
                  <c:v>13.737250301</c:v>
                </c:pt>
                <c:pt idx="3741">
                  <c:v>13.737269925</c:v>
                </c:pt>
                <c:pt idx="3742">
                  <c:v>13.737290718000001</c:v>
                </c:pt>
                <c:pt idx="3743">
                  <c:v>13.737309790999999</c:v>
                </c:pt>
                <c:pt idx="3744">
                  <c:v>13.737329751000001</c:v>
                </c:pt>
                <c:pt idx="3745">
                  <c:v>13.737388234999999</c:v>
                </c:pt>
                <c:pt idx="3746">
                  <c:v>13.737408458000001</c:v>
                </c:pt>
                <c:pt idx="3747">
                  <c:v>13.737408458000001</c:v>
                </c:pt>
                <c:pt idx="3748">
                  <c:v>13.737408458000001</c:v>
                </c:pt>
                <c:pt idx="3749">
                  <c:v>13.737430803000001</c:v>
                </c:pt>
                <c:pt idx="3750">
                  <c:v>13.737453979</c:v>
                </c:pt>
                <c:pt idx="3751">
                  <c:v>13.737481084000001</c:v>
                </c:pt>
                <c:pt idx="3752">
                  <c:v>13.737511135</c:v>
                </c:pt>
                <c:pt idx="3753">
                  <c:v>13.737546760000001</c:v>
                </c:pt>
                <c:pt idx="3754">
                  <c:v>13.737587241</c:v>
                </c:pt>
                <c:pt idx="3755">
                  <c:v>13.737634616999999</c:v>
                </c:pt>
                <c:pt idx="3756">
                  <c:v>13.737686458000001</c:v>
                </c:pt>
                <c:pt idx="3757">
                  <c:v>13.737730593</c:v>
                </c:pt>
                <c:pt idx="3758">
                  <c:v>13.737770063999999</c:v>
                </c:pt>
                <c:pt idx="3759">
                  <c:v>13.737914735</c:v>
                </c:pt>
                <c:pt idx="3760">
                  <c:v>13.737840646</c:v>
                </c:pt>
                <c:pt idx="3761">
                  <c:v>13.737873058</c:v>
                </c:pt>
                <c:pt idx="3762">
                  <c:v>13.737905699000001</c:v>
                </c:pt>
                <c:pt idx="3763">
                  <c:v>13.737941036</c:v>
                </c:pt>
                <c:pt idx="3764">
                  <c:v>13.737978929000001</c:v>
                </c:pt>
                <c:pt idx="3765">
                  <c:v>13.738021793</c:v>
                </c:pt>
                <c:pt idx="3766">
                  <c:v>13.738068512</c:v>
                </c:pt>
                <c:pt idx="3767">
                  <c:v>13.738119333</c:v>
                </c:pt>
                <c:pt idx="3768">
                  <c:v>13.738172537000001</c:v>
                </c:pt>
                <c:pt idx="3769">
                  <c:v>13.738228674</c:v>
                </c:pt>
                <c:pt idx="3770">
                  <c:v>13.738286665</c:v>
                </c:pt>
                <c:pt idx="3771">
                  <c:v>13.738344649</c:v>
                </c:pt>
                <c:pt idx="3772">
                  <c:v>13.738403067</c:v>
                </c:pt>
                <c:pt idx="3773">
                  <c:v>13.738567420000001</c:v>
                </c:pt>
                <c:pt idx="3774">
                  <c:v>13.738514370000001</c:v>
                </c:pt>
                <c:pt idx="3775">
                  <c:v>13.738621050000001</c:v>
                </c:pt>
                <c:pt idx="3776">
                  <c:v>13.738674960000001</c:v>
                </c:pt>
                <c:pt idx="3777">
                  <c:v>13.738731570000001</c:v>
                </c:pt>
                <c:pt idx="3778">
                  <c:v>13.738731570000001</c:v>
                </c:pt>
                <c:pt idx="3779">
                  <c:v>13.73879191</c:v>
                </c:pt>
                <c:pt idx="3780">
                  <c:v>13.738856008999999</c:v>
                </c:pt>
                <c:pt idx="3781">
                  <c:v>13.738924889</c:v>
                </c:pt>
                <c:pt idx="3782">
                  <c:v>13.738994010000001</c:v>
                </c:pt>
                <c:pt idx="3783">
                  <c:v>13.739062075</c:v>
                </c:pt>
                <c:pt idx="3784">
                  <c:v>13.739134192</c:v>
                </c:pt>
                <c:pt idx="3785">
                  <c:v>13.739209173000001</c:v>
                </c:pt>
                <c:pt idx="3786">
                  <c:v>13.739284401999999</c:v>
                </c:pt>
                <c:pt idx="3787">
                  <c:v>13.739425502</c:v>
                </c:pt>
                <c:pt idx="3788">
                  <c:v>13.739425502</c:v>
                </c:pt>
                <c:pt idx="3789">
                  <c:v>13.739491844</c:v>
                </c:pt>
                <c:pt idx="3790">
                  <c:v>13.739554999999999</c:v>
                </c:pt>
                <c:pt idx="3791">
                  <c:v>13.739623043</c:v>
                </c:pt>
                <c:pt idx="3792">
                  <c:v>13.739697386</c:v>
                </c:pt>
                <c:pt idx="3793">
                  <c:v>13.739765073999999</c:v>
                </c:pt>
                <c:pt idx="3794">
                  <c:v>13.739843903000001</c:v>
                </c:pt>
                <c:pt idx="3795">
                  <c:v>13.739928645000001</c:v>
                </c:pt>
                <c:pt idx="3796">
                  <c:v>13.74001745</c:v>
                </c:pt>
                <c:pt idx="3797">
                  <c:v>13.740112363</c:v>
                </c:pt>
                <c:pt idx="3798">
                  <c:v>13.740204857</c:v>
                </c:pt>
                <c:pt idx="3799">
                  <c:v>13.740302826000001</c:v>
                </c:pt>
                <c:pt idx="3800">
                  <c:v>13.740385570999999</c:v>
                </c:pt>
                <c:pt idx="3801">
                  <c:v>13.740476843</c:v>
                </c:pt>
                <c:pt idx="3802">
                  <c:v>13.740547328</c:v>
                </c:pt>
                <c:pt idx="3803">
                  <c:v>13.740642699</c:v>
                </c:pt>
                <c:pt idx="3804">
                  <c:v>13.740702434999999</c:v>
                </c:pt>
                <c:pt idx="3805">
                  <c:v>13.740792763</c:v>
                </c:pt>
                <c:pt idx="3806">
                  <c:v>13.740867981999999</c:v>
                </c:pt>
                <c:pt idx="3807">
                  <c:v>13.740947475</c:v>
                </c:pt>
                <c:pt idx="3808">
                  <c:v>13.741037524999999</c:v>
                </c:pt>
                <c:pt idx="3809">
                  <c:v>13.741119311</c:v>
                </c:pt>
                <c:pt idx="3810">
                  <c:v>13.741216137</c:v>
                </c:pt>
                <c:pt idx="3811">
                  <c:v>13.74132578</c:v>
                </c:pt>
                <c:pt idx="3812">
                  <c:v>13.741440665000001</c:v>
                </c:pt>
                <c:pt idx="3813">
                  <c:v>13.741550597</c:v>
                </c:pt>
                <c:pt idx="3814">
                  <c:v>13.741657518</c:v>
                </c:pt>
                <c:pt idx="3815">
                  <c:v>13.741751301000001</c:v>
                </c:pt>
                <c:pt idx="3816">
                  <c:v>13.741852881</c:v>
                </c:pt>
                <c:pt idx="3817">
                  <c:v>13.741949491</c:v>
                </c:pt>
                <c:pt idx="3818">
                  <c:v>13.742056087</c:v>
                </c:pt>
                <c:pt idx="3819">
                  <c:v>13.742145462</c:v>
                </c:pt>
                <c:pt idx="3820">
                  <c:v>13.742238178999999</c:v>
                </c:pt>
                <c:pt idx="3821">
                  <c:v>13.742340865999999</c:v>
                </c:pt>
                <c:pt idx="3822">
                  <c:v>13.742449316</c:v>
                </c:pt>
                <c:pt idx="3823">
                  <c:v>13.742564034000001</c:v>
                </c:pt>
                <c:pt idx="3824">
                  <c:v>13.742676982000001</c:v>
                </c:pt>
                <c:pt idx="3825">
                  <c:v>13.742791684</c:v>
                </c:pt>
                <c:pt idx="3826">
                  <c:v>13.742913694</c:v>
                </c:pt>
                <c:pt idx="3827">
                  <c:v>13.743022228999999</c:v>
                </c:pt>
                <c:pt idx="3828">
                  <c:v>13.743150225000001</c:v>
                </c:pt>
                <c:pt idx="3829">
                  <c:v>13.743490531000001</c:v>
                </c:pt>
                <c:pt idx="3830">
                  <c:v>13.743589061</c:v>
                </c:pt>
                <c:pt idx="3831">
                  <c:v>13.743688518000001</c:v>
                </c:pt>
                <c:pt idx="3832">
                  <c:v>13.743810742000001</c:v>
                </c:pt>
                <c:pt idx="3833">
                  <c:v>13.743810742000001</c:v>
                </c:pt>
                <c:pt idx="3834">
                  <c:v>13.743810742000001</c:v>
                </c:pt>
                <c:pt idx="3835">
                  <c:v>13.743916169</c:v>
                </c:pt>
                <c:pt idx="3836">
                  <c:v>13.744007762000001</c:v>
                </c:pt>
                <c:pt idx="3837">
                  <c:v>13.744138907</c:v>
                </c:pt>
                <c:pt idx="3838">
                  <c:v>13.744267990999999</c:v>
                </c:pt>
                <c:pt idx="3839">
                  <c:v>13.744388620000001</c:v>
                </c:pt>
                <c:pt idx="3840">
                  <c:v>13.744517855</c:v>
                </c:pt>
                <c:pt idx="3841">
                  <c:v>13.744609053</c:v>
                </c:pt>
                <c:pt idx="3842">
                  <c:v>13.744773781999999</c:v>
                </c:pt>
                <c:pt idx="3843">
                  <c:v>13.744919297999999</c:v>
                </c:pt>
                <c:pt idx="3844">
                  <c:v>13.745053852</c:v>
                </c:pt>
                <c:pt idx="3845">
                  <c:v>13.745171796999999</c:v>
                </c:pt>
                <c:pt idx="3846">
                  <c:v>13.74529512</c:v>
                </c:pt>
                <c:pt idx="3847">
                  <c:v>13.745413047</c:v>
                </c:pt>
                <c:pt idx="3848">
                  <c:v>13.745494139</c:v>
                </c:pt>
                <c:pt idx="3849">
                  <c:v>13.745628140000001</c:v>
                </c:pt>
                <c:pt idx="3850">
                  <c:v>13.745747140000001</c:v>
                </c:pt>
                <c:pt idx="3851">
                  <c:v>13.74589615</c:v>
                </c:pt>
                <c:pt idx="3852">
                  <c:v>13.746023185</c:v>
                </c:pt>
                <c:pt idx="3853">
                  <c:v>13.746153577999999</c:v>
                </c:pt>
                <c:pt idx="3854">
                  <c:v>13.746305142000001</c:v>
                </c:pt>
                <c:pt idx="3855">
                  <c:v>13.746462999</c:v>
                </c:pt>
                <c:pt idx="3856">
                  <c:v>13.746561627</c:v>
                </c:pt>
                <c:pt idx="3857">
                  <c:v>13.746714496999999</c:v>
                </c:pt>
                <c:pt idx="3858">
                  <c:v>13.746893403</c:v>
                </c:pt>
                <c:pt idx="3859">
                  <c:v>13.746955700999999</c:v>
                </c:pt>
                <c:pt idx="3860">
                  <c:v>13.747173581</c:v>
                </c:pt>
                <c:pt idx="3861">
                  <c:v>13.747310152000001</c:v>
                </c:pt>
                <c:pt idx="3862">
                  <c:v>13.747446697999999</c:v>
                </c:pt>
                <c:pt idx="3863">
                  <c:v>13.747588629999999</c:v>
                </c:pt>
                <c:pt idx="3864">
                  <c:v>13.747707005000001</c:v>
                </c:pt>
                <c:pt idx="3865">
                  <c:v>13.747853922999999</c:v>
                </c:pt>
                <c:pt idx="3866">
                  <c:v>13.748003105</c:v>
                </c:pt>
                <c:pt idx="3867">
                  <c:v>13.748232033000001</c:v>
                </c:pt>
                <c:pt idx="3868">
                  <c:v>13.748302257000001</c:v>
                </c:pt>
                <c:pt idx="3869">
                  <c:v>13.748468345999999</c:v>
                </c:pt>
                <c:pt idx="3870">
                  <c:v>13.748604545999999</c:v>
                </c:pt>
                <c:pt idx="3871">
                  <c:v>13.748731895000001</c:v>
                </c:pt>
                <c:pt idx="3872">
                  <c:v>13.748945057</c:v>
                </c:pt>
                <c:pt idx="3873">
                  <c:v>13.74907202</c:v>
                </c:pt>
                <c:pt idx="3874">
                  <c:v>13.749230642000001</c:v>
                </c:pt>
                <c:pt idx="3875">
                  <c:v>13.749343226000001</c:v>
                </c:pt>
                <c:pt idx="3876">
                  <c:v>13.749517971</c:v>
                </c:pt>
                <c:pt idx="3877">
                  <c:v>13.749662175999999</c:v>
                </c:pt>
                <c:pt idx="3878">
                  <c:v>13.749974501000001</c:v>
                </c:pt>
                <c:pt idx="3879">
                  <c:v>13.750078201000001</c:v>
                </c:pt>
                <c:pt idx="3880">
                  <c:v>13.750260424</c:v>
                </c:pt>
                <c:pt idx="3881">
                  <c:v>13.75041044</c:v>
                </c:pt>
                <c:pt idx="3882">
                  <c:v>13.75041044</c:v>
                </c:pt>
                <c:pt idx="3883">
                  <c:v>13.750632323</c:v>
                </c:pt>
                <c:pt idx="3884">
                  <c:v>13.750769499</c:v>
                </c:pt>
                <c:pt idx="3885">
                  <c:v>13.750956878</c:v>
                </c:pt>
                <c:pt idx="3886">
                  <c:v>13.751144947</c:v>
                </c:pt>
                <c:pt idx="3887">
                  <c:v>13.751339259</c:v>
                </c:pt>
                <c:pt idx="3888">
                  <c:v>13.751498966</c:v>
                </c:pt>
                <c:pt idx="3889">
                  <c:v>13.751658051</c:v>
                </c:pt>
                <c:pt idx="3890">
                  <c:v>13.751844180000001</c:v>
                </c:pt>
                <c:pt idx="3891">
                  <c:v>13.751988237000001</c:v>
                </c:pt>
                <c:pt idx="3892">
                  <c:v>13.752107783</c:v>
                </c:pt>
                <c:pt idx="3893">
                  <c:v>13.752316614</c:v>
                </c:pt>
                <c:pt idx="3894">
                  <c:v>13.752482495000001</c:v>
                </c:pt>
                <c:pt idx="3895">
                  <c:v>13.752657508</c:v>
                </c:pt>
                <c:pt idx="3896">
                  <c:v>13.752861579999999</c:v>
                </c:pt>
                <c:pt idx="3897">
                  <c:v>13.752998069</c:v>
                </c:pt>
                <c:pt idx="3898">
                  <c:v>13.753038798</c:v>
                </c:pt>
                <c:pt idx="3899">
                  <c:v>13.753230295</c:v>
                </c:pt>
                <c:pt idx="3900">
                  <c:v>13.753343238999999</c:v>
                </c:pt>
                <c:pt idx="3901">
                  <c:v>13.753425311000001</c:v>
                </c:pt>
                <c:pt idx="3902">
                  <c:v>13.753572358</c:v>
                </c:pt>
                <c:pt idx="3903">
                  <c:v>13.753680568</c:v>
                </c:pt>
                <c:pt idx="3904">
                  <c:v>13.753706284</c:v>
                </c:pt>
                <c:pt idx="3905">
                  <c:v>13.753709631</c:v>
                </c:pt>
                <c:pt idx="3906">
                  <c:v>13.753764008999999</c:v>
                </c:pt>
                <c:pt idx="3907">
                  <c:v>13.753794807</c:v>
                </c:pt>
                <c:pt idx="3908">
                  <c:v>13.753834072</c:v>
                </c:pt>
                <c:pt idx="3909">
                  <c:v>13.753879904</c:v>
                </c:pt>
                <c:pt idx="3910">
                  <c:v>13.753907114</c:v>
                </c:pt>
                <c:pt idx="3911">
                  <c:v>13.753875265</c:v>
                </c:pt>
                <c:pt idx="3912">
                  <c:v>13.753853612</c:v>
                </c:pt>
                <c:pt idx="3913">
                  <c:v>13.75383452</c:v>
                </c:pt>
                <c:pt idx="3914">
                  <c:v>13.753813537999999</c:v>
                </c:pt>
                <c:pt idx="3915">
                  <c:v>13.753796669</c:v>
                </c:pt>
                <c:pt idx="3916">
                  <c:v>13.753780150000001</c:v>
                </c:pt>
                <c:pt idx="3917">
                  <c:v>13.753753581</c:v>
                </c:pt>
                <c:pt idx="3918">
                  <c:v>13.753721306999999</c:v>
                </c:pt>
                <c:pt idx="3919">
                  <c:v>13.753682426999999</c:v>
                </c:pt>
                <c:pt idx="3920">
                  <c:v>13.753649279999999</c:v>
                </c:pt>
                <c:pt idx="3921">
                  <c:v>13.753615917999999</c:v>
                </c:pt>
                <c:pt idx="3922">
                  <c:v>13.753580926</c:v>
                </c:pt>
                <c:pt idx="3923">
                  <c:v>13.753563567</c:v>
                </c:pt>
                <c:pt idx="3924">
                  <c:v>13.753498403</c:v>
                </c:pt>
                <c:pt idx="3925">
                  <c:v>13.753365638</c:v>
                </c:pt>
                <c:pt idx="3926">
                  <c:v>13.753281107999999</c:v>
                </c:pt>
                <c:pt idx="3927">
                  <c:v>13.753208575</c:v>
                </c:pt>
                <c:pt idx="3928">
                  <c:v>13.753117405999999</c:v>
                </c:pt>
                <c:pt idx="3929">
                  <c:v>13.753030595</c:v>
                </c:pt>
                <c:pt idx="3930">
                  <c:v>13.752949856000001</c:v>
                </c:pt>
                <c:pt idx="3931">
                  <c:v>13.752805448</c:v>
                </c:pt>
                <c:pt idx="3932">
                  <c:v>13.752580534</c:v>
                </c:pt>
                <c:pt idx="3933">
                  <c:v>13.752413229</c:v>
                </c:pt>
                <c:pt idx="3934">
                  <c:v>13.752409006000001</c:v>
                </c:pt>
                <c:pt idx="3935">
                  <c:v>13.752083852</c:v>
                </c:pt>
                <c:pt idx="3936">
                  <c:v>13.751916801</c:v>
                </c:pt>
                <c:pt idx="3937">
                  <c:v>13.751761096999999</c:v>
                </c:pt>
                <c:pt idx="3938">
                  <c:v>13.751600913000001</c:v>
                </c:pt>
                <c:pt idx="3939">
                  <c:v>13.751461128000001</c:v>
                </c:pt>
                <c:pt idx="3940">
                  <c:v>13.751320893999999</c:v>
                </c:pt>
                <c:pt idx="3941">
                  <c:v>13.751168864</c:v>
                </c:pt>
                <c:pt idx="3942">
                  <c:v>13.751029384000001</c:v>
                </c:pt>
                <c:pt idx="3943">
                  <c:v>13.750893629</c:v>
                </c:pt>
                <c:pt idx="3944">
                  <c:v>13.750749909</c:v>
                </c:pt>
                <c:pt idx="3945">
                  <c:v>13.750609911</c:v>
                </c:pt>
                <c:pt idx="3946">
                  <c:v>13.750461899999999</c:v>
                </c:pt>
                <c:pt idx="3947">
                  <c:v>13.750300297000001</c:v>
                </c:pt>
                <c:pt idx="3948">
                  <c:v>13.750154862</c:v>
                </c:pt>
                <c:pt idx="3949">
                  <c:v>13.750007939</c:v>
                </c:pt>
                <c:pt idx="3950">
                  <c:v>13.749854601999999</c:v>
                </c:pt>
                <c:pt idx="3951">
                  <c:v>13.749708202000001</c:v>
                </c:pt>
                <c:pt idx="3952">
                  <c:v>13.749568265000001</c:v>
                </c:pt>
                <c:pt idx="3953">
                  <c:v>13.749433258</c:v>
                </c:pt>
                <c:pt idx="3954">
                  <c:v>13.749303356</c:v>
                </c:pt>
                <c:pt idx="3955">
                  <c:v>13.749174541</c:v>
                </c:pt>
                <c:pt idx="3956">
                  <c:v>13.749048967</c:v>
                </c:pt>
                <c:pt idx="3957">
                  <c:v>13.74892112</c:v>
                </c:pt>
                <c:pt idx="3958">
                  <c:v>13.748788803</c:v>
                </c:pt>
                <c:pt idx="3959">
                  <c:v>13.748654603</c:v>
                </c:pt>
                <c:pt idx="3960">
                  <c:v>13.748516840000001</c:v>
                </c:pt>
                <c:pt idx="3961">
                  <c:v>13.748378585999999</c:v>
                </c:pt>
                <c:pt idx="3962">
                  <c:v>13.748240339000001</c:v>
                </c:pt>
                <c:pt idx="3963">
                  <c:v>13.748102485</c:v>
                </c:pt>
                <c:pt idx="3964">
                  <c:v>13.747968030999999</c:v>
                </c:pt>
                <c:pt idx="3965">
                  <c:v>13.748014354</c:v>
                </c:pt>
                <c:pt idx="3966">
                  <c:v>13.747702866999999</c:v>
                </c:pt>
                <c:pt idx="3967">
                  <c:v>13.747571631</c:v>
                </c:pt>
                <c:pt idx="3968">
                  <c:v>13.747444638999999</c:v>
                </c:pt>
                <c:pt idx="3969">
                  <c:v>13.747320228</c:v>
                </c:pt>
                <c:pt idx="3970">
                  <c:v>13.747198978</c:v>
                </c:pt>
                <c:pt idx="3971">
                  <c:v>13.747078953999999</c:v>
                </c:pt>
                <c:pt idx="3972">
                  <c:v>13.746957350000001</c:v>
                </c:pt>
                <c:pt idx="3973">
                  <c:v>13.746834348</c:v>
                </c:pt>
                <c:pt idx="3974">
                  <c:v>13.74670637</c:v>
                </c:pt>
                <c:pt idx="3975">
                  <c:v>13.746576208</c:v>
                </c:pt>
                <c:pt idx="3976">
                  <c:v>13.74644299</c:v>
                </c:pt>
                <c:pt idx="3977">
                  <c:v>13.746310810000001</c:v>
                </c:pt>
                <c:pt idx="3978">
                  <c:v>13.746180257000001</c:v>
                </c:pt>
                <c:pt idx="3979">
                  <c:v>13.746052721</c:v>
                </c:pt>
                <c:pt idx="3980">
                  <c:v>13.745929805999999</c:v>
                </c:pt>
                <c:pt idx="3981">
                  <c:v>13.745809707999999</c:v>
                </c:pt>
                <c:pt idx="3982">
                  <c:v>13.745693431999999</c:v>
                </c:pt>
                <c:pt idx="3983">
                  <c:v>13.745577527</c:v>
                </c:pt>
                <c:pt idx="3984">
                  <c:v>13.745463419</c:v>
                </c:pt>
                <c:pt idx="3985">
                  <c:v>13.745348214</c:v>
                </c:pt>
                <c:pt idx="3986">
                  <c:v>13.745232409</c:v>
                </c:pt>
                <c:pt idx="3987">
                  <c:v>13.745113683</c:v>
                </c:pt>
                <c:pt idx="3988">
                  <c:v>13.744991837000001</c:v>
                </c:pt>
                <c:pt idx="3989">
                  <c:v>13.744865108999999</c:v>
                </c:pt>
                <c:pt idx="3990">
                  <c:v>13.744736526000001</c:v>
                </c:pt>
                <c:pt idx="3991">
                  <c:v>13.744608715</c:v>
                </c:pt>
                <c:pt idx="3992">
                  <c:v>13.744480288</c:v>
                </c:pt>
                <c:pt idx="3993">
                  <c:v>13.744354637000001</c:v>
                </c:pt>
                <c:pt idx="3994">
                  <c:v>13.744231205</c:v>
                </c:pt>
                <c:pt idx="3995">
                  <c:v>13.744111072000001</c:v>
                </c:pt>
                <c:pt idx="3996">
                  <c:v>13.743994352</c:v>
                </c:pt>
                <c:pt idx="3997">
                  <c:v>13.743879406</c:v>
                </c:pt>
                <c:pt idx="3998">
                  <c:v>13.743955323</c:v>
                </c:pt>
                <c:pt idx="3999">
                  <c:v>13.743655854</c:v>
                </c:pt>
                <c:pt idx="4000">
                  <c:v>13.743455371</c:v>
                </c:pt>
                <c:pt idx="4001">
                  <c:v>13.743432209</c:v>
                </c:pt>
                <c:pt idx="4002">
                  <c:v>13.743317487000001</c:v>
                </c:pt>
                <c:pt idx="4003">
                  <c:v>13.743200498</c:v>
                </c:pt>
                <c:pt idx="4004">
                  <c:v>13.743081479000001</c:v>
                </c:pt>
                <c:pt idx="4005">
                  <c:v>13.742962642</c:v>
                </c:pt>
                <c:pt idx="4006">
                  <c:v>13.742843089000001</c:v>
                </c:pt>
                <c:pt idx="4007">
                  <c:v>13.742726035</c:v>
                </c:pt>
                <c:pt idx="4008">
                  <c:v>13.742610232000001</c:v>
                </c:pt>
                <c:pt idx="4009">
                  <c:v>13.742498695</c:v>
                </c:pt>
                <c:pt idx="4010">
                  <c:v>13.742390478000001</c:v>
                </c:pt>
                <c:pt idx="4011">
                  <c:v>13.742196866</c:v>
                </c:pt>
                <c:pt idx="4012">
                  <c:v>13.742178809</c:v>
                </c:pt>
                <c:pt idx="4013">
                  <c:v>13.742072180999999</c:v>
                </c:pt>
                <c:pt idx="4014">
                  <c:v>13.741964938000001</c:v>
                </c:pt>
                <c:pt idx="4015">
                  <c:v>13.741854721999999</c:v>
                </c:pt>
                <c:pt idx="4016">
                  <c:v>13.74174389</c:v>
                </c:pt>
                <c:pt idx="4017">
                  <c:v>13.741631055999999</c:v>
                </c:pt>
                <c:pt idx="4018">
                  <c:v>13.741518695</c:v>
                </c:pt>
                <c:pt idx="4019">
                  <c:v>13.74140701</c:v>
                </c:pt>
                <c:pt idx="4020">
                  <c:v>13.741295131999999</c:v>
                </c:pt>
                <c:pt idx="4021">
                  <c:v>13.741185758</c:v>
                </c:pt>
                <c:pt idx="4022">
                  <c:v>13.741075954999999</c:v>
                </c:pt>
                <c:pt idx="4023">
                  <c:v>13.740966256</c:v>
                </c:pt>
                <c:pt idx="4024">
                  <c:v>13.740857182999999</c:v>
                </c:pt>
                <c:pt idx="4025">
                  <c:v>13.740751250000001</c:v>
                </c:pt>
                <c:pt idx="4026">
                  <c:v>13.740648137999999</c:v>
                </c:pt>
                <c:pt idx="4027">
                  <c:v>13.740461641</c:v>
                </c:pt>
                <c:pt idx="4028">
                  <c:v>13.740446240000001</c:v>
                </c:pt>
                <c:pt idx="4029">
                  <c:v>13.740344168</c:v>
                </c:pt>
                <c:pt idx="4030">
                  <c:v>13.740240863</c:v>
                </c:pt>
                <c:pt idx="4031">
                  <c:v>13.740133484999999</c:v>
                </c:pt>
                <c:pt idx="4032">
                  <c:v>13.740025991</c:v>
                </c:pt>
                <c:pt idx="4033">
                  <c:v>13.739917547999999</c:v>
                </c:pt>
                <c:pt idx="4034">
                  <c:v>13.739811142000001</c:v>
                </c:pt>
                <c:pt idx="4035">
                  <c:v>13.739707245</c:v>
                </c:pt>
                <c:pt idx="4036">
                  <c:v>13.73960507</c:v>
                </c:pt>
                <c:pt idx="4037">
                  <c:v>13.739505908</c:v>
                </c:pt>
                <c:pt idx="4038">
                  <c:v>13.739406965000001</c:v>
                </c:pt>
                <c:pt idx="4039">
                  <c:v>13.739310095</c:v>
                </c:pt>
                <c:pt idx="4040">
                  <c:v>13.739211358</c:v>
                </c:pt>
                <c:pt idx="4041">
                  <c:v>13.739114492000001</c:v>
                </c:pt>
                <c:pt idx="4042">
                  <c:v>13.739017521999999</c:v>
                </c:pt>
                <c:pt idx="4043">
                  <c:v>13.738920493</c:v>
                </c:pt>
                <c:pt idx="4044">
                  <c:v>13.738823344</c:v>
                </c:pt>
                <c:pt idx="4045">
                  <c:v>13.738724452</c:v>
                </c:pt>
                <c:pt idx="4046">
                  <c:v>13.738525528</c:v>
                </c:pt>
                <c:pt idx="4047">
                  <c:v>13.738426753000001</c:v>
                </c:pt>
                <c:pt idx="4048">
                  <c:v>13.73832878</c:v>
                </c:pt>
                <c:pt idx="4049">
                  <c:v>13.738232903</c:v>
                </c:pt>
                <c:pt idx="4050">
                  <c:v>13.738139885000001</c:v>
                </c:pt>
                <c:pt idx="4051">
                  <c:v>13.738139885000001</c:v>
                </c:pt>
                <c:pt idx="4052">
                  <c:v>13.738048288</c:v>
                </c:pt>
                <c:pt idx="4053">
                  <c:v>13.737960345999999</c:v>
                </c:pt>
                <c:pt idx="4054">
                  <c:v>13.737872372</c:v>
                </c:pt>
                <c:pt idx="4055">
                  <c:v>13.737710162000001</c:v>
                </c:pt>
                <c:pt idx="4056">
                  <c:v>13.737702262999999</c:v>
                </c:pt>
                <c:pt idx="4057">
                  <c:v>13.737619352999999</c:v>
                </c:pt>
                <c:pt idx="4058">
                  <c:v>13.737536217000001</c:v>
                </c:pt>
                <c:pt idx="4059">
                  <c:v>13.737366429</c:v>
                </c:pt>
                <c:pt idx="4060">
                  <c:v>13.737279679</c:v>
                </c:pt>
                <c:pt idx="4061">
                  <c:v>13.737193432</c:v>
                </c:pt>
                <c:pt idx="4062">
                  <c:v>13.737107367</c:v>
                </c:pt>
                <c:pt idx="4063">
                  <c:v>13.737023832</c:v>
                </c:pt>
                <c:pt idx="4064">
                  <c:v>13.736942044999999</c:v>
                </c:pt>
                <c:pt idx="4065">
                  <c:v>13.736942044999999</c:v>
                </c:pt>
                <c:pt idx="4066">
                  <c:v>13.736863511999999</c:v>
                </c:pt>
                <c:pt idx="4067">
                  <c:v>13.736710838</c:v>
                </c:pt>
                <c:pt idx="4068">
                  <c:v>13.736710838</c:v>
                </c:pt>
                <c:pt idx="4069">
                  <c:v>13.736635474</c:v>
                </c:pt>
                <c:pt idx="4070">
                  <c:v>13.736558074</c:v>
                </c:pt>
                <c:pt idx="4071">
                  <c:v>13.736481012</c:v>
                </c:pt>
                <c:pt idx="4072">
                  <c:v>13.736402093000001</c:v>
                </c:pt>
                <c:pt idx="4073">
                  <c:v>13.736324277</c:v>
                </c:pt>
                <c:pt idx="4074">
                  <c:v>13.736247166</c:v>
                </c:pt>
                <c:pt idx="4075">
                  <c:v>13.736171106</c:v>
                </c:pt>
                <c:pt idx="4076">
                  <c:v>13.736096979999999</c:v>
                </c:pt>
                <c:pt idx="4077">
                  <c:v>13.736023219</c:v>
                </c:pt>
                <c:pt idx="4078">
                  <c:v>13.735952034</c:v>
                </c:pt>
                <c:pt idx="4079">
                  <c:v>13.735880982999999</c:v>
                </c:pt>
                <c:pt idx="4080">
                  <c:v>13.735813729</c:v>
                </c:pt>
                <c:pt idx="4081">
                  <c:v>13.735681151</c:v>
                </c:pt>
                <c:pt idx="4082">
                  <c:v>13.735687591</c:v>
                </c:pt>
                <c:pt idx="4083">
                  <c:v>13.735629023</c:v>
                </c:pt>
                <c:pt idx="4084">
                  <c:v>13.735571472</c:v>
                </c:pt>
                <c:pt idx="4085">
                  <c:v>13.735515007</c:v>
                </c:pt>
                <c:pt idx="4086">
                  <c:v>13.735456306</c:v>
                </c:pt>
                <c:pt idx="4087">
                  <c:v>13.735397031</c:v>
                </c:pt>
                <c:pt idx="4088">
                  <c:v>13.735335698</c:v>
                </c:pt>
                <c:pt idx="4089">
                  <c:v>13.735275715</c:v>
                </c:pt>
                <c:pt idx="4090">
                  <c:v>13.735217112999999</c:v>
                </c:pt>
                <c:pt idx="4091">
                  <c:v>13.735162793000001</c:v>
                </c:pt>
                <c:pt idx="4092">
                  <c:v>13.735112382000001</c:v>
                </c:pt>
                <c:pt idx="4093">
                  <c:v>13.735061279</c:v>
                </c:pt>
                <c:pt idx="4094">
                  <c:v>13.735013171</c:v>
                </c:pt>
                <c:pt idx="4095">
                  <c:v>13.734965073</c:v>
                </c:pt>
                <c:pt idx="4096">
                  <c:v>13.734918487</c:v>
                </c:pt>
                <c:pt idx="4097">
                  <c:v>13.734871224999999</c:v>
                </c:pt>
                <c:pt idx="4098">
                  <c:v>13.734823641</c:v>
                </c:pt>
                <c:pt idx="4099">
                  <c:v>13.734777040999999</c:v>
                </c:pt>
                <c:pt idx="4100">
                  <c:v>13.734729083</c:v>
                </c:pt>
                <c:pt idx="4101">
                  <c:v>13.734681818</c:v>
                </c:pt>
                <c:pt idx="4102">
                  <c:v>13.734632617999999</c:v>
                </c:pt>
                <c:pt idx="4103">
                  <c:v>13.734584969</c:v>
                </c:pt>
                <c:pt idx="4104">
                  <c:v>13.734537607</c:v>
                </c:pt>
                <c:pt idx="4105">
                  <c:v>13.734492858999999</c:v>
                </c:pt>
                <c:pt idx="4106">
                  <c:v>13.734451763999999</c:v>
                </c:pt>
                <c:pt idx="4107">
                  <c:v>13.734413795</c:v>
                </c:pt>
                <c:pt idx="4108">
                  <c:v>13.734322584999999</c:v>
                </c:pt>
                <c:pt idx="4109">
                  <c:v>13.734348166</c:v>
                </c:pt>
                <c:pt idx="4110">
                  <c:v>13.734319816999999</c:v>
                </c:pt>
                <c:pt idx="4111">
                  <c:v>13.734292120999999</c:v>
                </c:pt>
                <c:pt idx="4112">
                  <c:v>13.734266451</c:v>
                </c:pt>
                <c:pt idx="4113">
                  <c:v>13.734241066999999</c:v>
                </c:pt>
                <c:pt idx="4114">
                  <c:v>13.734215971999999</c:v>
                </c:pt>
                <c:pt idx="4115">
                  <c:v>13.734190263</c:v>
                </c:pt>
                <c:pt idx="4116">
                  <c:v>13.734108656</c:v>
                </c:pt>
                <c:pt idx="4117">
                  <c:v>13.734134812000001</c:v>
                </c:pt>
                <c:pt idx="4118">
                  <c:v>13.734105646</c:v>
                </c:pt>
                <c:pt idx="4119">
                  <c:v>13.734080444</c:v>
                </c:pt>
                <c:pt idx="4120">
                  <c:v>13.734058558999999</c:v>
                </c:pt>
                <c:pt idx="4121">
                  <c:v>13.734042343</c:v>
                </c:pt>
                <c:pt idx="4122">
                  <c:v>13.734030659</c:v>
                </c:pt>
                <c:pt idx="4123">
                  <c:v>13.734016241999999</c:v>
                </c:pt>
                <c:pt idx="4124">
                  <c:v>13.734016241999999</c:v>
                </c:pt>
                <c:pt idx="4125">
                  <c:v>13.734009447</c:v>
                </c:pt>
                <c:pt idx="4126">
                  <c:v>13.734002428</c:v>
                </c:pt>
                <c:pt idx="4127">
                  <c:v>13.733992042000001</c:v>
                </c:pt>
                <c:pt idx="4128">
                  <c:v>13.733981699999999</c:v>
                </c:pt>
                <c:pt idx="4129">
                  <c:v>13.733970085999999</c:v>
                </c:pt>
                <c:pt idx="4130">
                  <c:v>13.733958979000001</c:v>
                </c:pt>
                <c:pt idx="4131">
                  <c:v>13.733947587999999</c:v>
                </c:pt>
                <c:pt idx="4132">
                  <c:v>13.733935600000001</c:v>
                </c:pt>
                <c:pt idx="4133">
                  <c:v>13.733922268000001</c:v>
                </c:pt>
                <c:pt idx="4134">
                  <c:v>13.733910473</c:v>
                </c:pt>
                <c:pt idx="4135">
                  <c:v>13.733902886999999</c:v>
                </c:pt>
                <c:pt idx="4136">
                  <c:v>13.733899112</c:v>
                </c:pt>
                <c:pt idx="4137">
                  <c:v>13.733900723</c:v>
                </c:pt>
                <c:pt idx="4138">
                  <c:v>13.733906573000001</c:v>
                </c:pt>
                <c:pt idx="4139">
                  <c:v>13.733915205000001</c:v>
                </c:pt>
                <c:pt idx="4140">
                  <c:v>13.733926142</c:v>
                </c:pt>
                <c:pt idx="4141">
                  <c:v>13.733935552</c:v>
                </c:pt>
                <c:pt idx="4142">
                  <c:v>13.733944445000001</c:v>
                </c:pt>
                <c:pt idx="4143">
                  <c:v>13.73394905</c:v>
                </c:pt>
                <c:pt idx="4144">
                  <c:v>13.733911327</c:v>
                </c:pt>
                <c:pt idx="4145">
                  <c:v>13.733954263999999</c:v>
                </c:pt>
                <c:pt idx="4146">
                  <c:v>13.733956707999999</c:v>
                </c:pt>
                <c:pt idx="4147">
                  <c:v>13.733961964000001</c:v>
                </c:pt>
                <c:pt idx="4148">
                  <c:v>13.733970775</c:v>
                </c:pt>
                <c:pt idx="4149">
                  <c:v>13.733985532</c:v>
                </c:pt>
                <c:pt idx="4150">
                  <c:v>13.734003625</c:v>
                </c:pt>
                <c:pt idx="4151">
                  <c:v>13.734027432</c:v>
                </c:pt>
                <c:pt idx="4152">
                  <c:v>13.734052996000001</c:v>
                </c:pt>
                <c:pt idx="4153">
                  <c:v>13.734078685</c:v>
                </c:pt>
                <c:pt idx="4154">
                  <c:v>13.734105704999999</c:v>
                </c:pt>
                <c:pt idx="4155">
                  <c:v>13.734128784999999</c:v>
                </c:pt>
                <c:pt idx="4156">
                  <c:v>13.734156083</c:v>
                </c:pt>
                <c:pt idx="4157">
                  <c:v>13.734177581999999</c:v>
                </c:pt>
                <c:pt idx="4158">
                  <c:v>13.734163491</c:v>
                </c:pt>
                <c:pt idx="4159">
                  <c:v>13.734167765</c:v>
                </c:pt>
                <c:pt idx="4160">
                  <c:v>13.734193328</c:v>
                </c:pt>
                <c:pt idx="4161">
                  <c:v>13.734218686</c:v>
                </c:pt>
                <c:pt idx="4162">
                  <c:v>13.734265081</c:v>
                </c:pt>
                <c:pt idx="4163">
                  <c:v>13.734304267000001</c:v>
                </c:pt>
                <c:pt idx="4164">
                  <c:v>13.734326014000001</c:v>
                </c:pt>
                <c:pt idx="4165">
                  <c:v>13.734385185000001</c:v>
                </c:pt>
                <c:pt idx="4166">
                  <c:v>13.734435117</c:v>
                </c:pt>
                <c:pt idx="4167">
                  <c:v>13.734435117</c:v>
                </c:pt>
                <c:pt idx="4168">
                  <c:v>13.734483484</c:v>
                </c:pt>
                <c:pt idx="4169">
                  <c:v>13.734511356000001</c:v>
                </c:pt>
                <c:pt idx="4170">
                  <c:v>13.734554111</c:v>
                </c:pt>
                <c:pt idx="4171">
                  <c:v>13.73458776</c:v>
                </c:pt>
                <c:pt idx="4172">
                  <c:v>13.734622999999999</c:v>
                </c:pt>
                <c:pt idx="4173">
                  <c:v>13.734655160000001</c:v>
                </c:pt>
                <c:pt idx="4174">
                  <c:v>13.734696268</c:v>
                </c:pt>
                <c:pt idx="4175">
                  <c:v>13.734717979999999</c:v>
                </c:pt>
                <c:pt idx="4176">
                  <c:v>13.734751245</c:v>
                </c:pt>
                <c:pt idx="4177">
                  <c:v>13.734804478999999</c:v>
                </c:pt>
                <c:pt idx="4178">
                  <c:v>13.734837616</c:v>
                </c:pt>
                <c:pt idx="4179">
                  <c:v>13.734895083</c:v>
                </c:pt>
                <c:pt idx="4180">
                  <c:v>13.734944907999999</c:v>
                </c:pt>
                <c:pt idx="4181">
                  <c:v>13.734979436</c:v>
                </c:pt>
                <c:pt idx="4182">
                  <c:v>13.735074879000001</c:v>
                </c:pt>
                <c:pt idx="4183">
                  <c:v>13.735119276000001</c:v>
                </c:pt>
                <c:pt idx="4184">
                  <c:v>13.735176116</c:v>
                </c:pt>
                <c:pt idx="4185">
                  <c:v>13.735228765</c:v>
                </c:pt>
                <c:pt idx="4186">
                  <c:v>13.735276287</c:v>
                </c:pt>
                <c:pt idx="4187">
                  <c:v>13.735326744</c:v>
                </c:pt>
                <c:pt idx="4188">
                  <c:v>13.73537748</c:v>
                </c:pt>
                <c:pt idx="4189">
                  <c:v>13.735407989</c:v>
                </c:pt>
                <c:pt idx="4190">
                  <c:v>13.735467119000001</c:v>
                </c:pt>
                <c:pt idx="4191">
                  <c:v>13.735512711</c:v>
                </c:pt>
                <c:pt idx="4192">
                  <c:v>13.735568269</c:v>
                </c:pt>
                <c:pt idx="4193">
                  <c:v>13.735629837999999</c:v>
                </c:pt>
                <c:pt idx="4194">
                  <c:v>13.735681263</c:v>
                </c:pt>
                <c:pt idx="4195">
                  <c:v>13.735756104</c:v>
                </c:pt>
                <c:pt idx="4196">
                  <c:v>13.735811464999999</c:v>
                </c:pt>
                <c:pt idx="4197">
                  <c:v>13.735897441000001</c:v>
                </c:pt>
                <c:pt idx="4198">
                  <c:v>13.735948123</c:v>
                </c:pt>
                <c:pt idx="4199">
                  <c:v>13.736026211</c:v>
                </c:pt>
                <c:pt idx="4200">
                  <c:v>13.736086670000001</c:v>
                </c:pt>
                <c:pt idx="4201">
                  <c:v>13.736158700000001</c:v>
                </c:pt>
                <c:pt idx="4202">
                  <c:v>13.73618548</c:v>
                </c:pt>
                <c:pt idx="4203">
                  <c:v>13.73626018</c:v>
                </c:pt>
                <c:pt idx="4204">
                  <c:v>13.73632518</c:v>
                </c:pt>
                <c:pt idx="4205">
                  <c:v>13.73639073</c:v>
                </c:pt>
                <c:pt idx="4206">
                  <c:v>13.736453620000001</c:v>
                </c:pt>
                <c:pt idx="4207">
                  <c:v>13.73652427</c:v>
                </c:pt>
                <c:pt idx="4208">
                  <c:v>13.736591900000001</c:v>
                </c:pt>
                <c:pt idx="4209">
                  <c:v>13.736667710000001</c:v>
                </c:pt>
                <c:pt idx="4210">
                  <c:v>13.73676027</c:v>
                </c:pt>
                <c:pt idx="4211">
                  <c:v>13.73682449</c:v>
                </c:pt>
                <c:pt idx="4212">
                  <c:v>13.736930040000001</c:v>
                </c:pt>
                <c:pt idx="4213">
                  <c:v>13.73702273</c:v>
                </c:pt>
                <c:pt idx="4214">
                  <c:v>13.737056644000001</c:v>
                </c:pt>
                <c:pt idx="4215">
                  <c:v>13.737156733999999</c:v>
                </c:pt>
                <c:pt idx="4216">
                  <c:v>13.737239707000001</c:v>
                </c:pt>
                <c:pt idx="4217">
                  <c:v>13.737300897000001</c:v>
                </c:pt>
                <c:pt idx="4218">
                  <c:v>13.737371998</c:v>
                </c:pt>
                <c:pt idx="4219">
                  <c:v>13.737436067000001</c:v>
                </c:pt>
                <c:pt idx="4220">
                  <c:v>13.737483062000001</c:v>
                </c:pt>
                <c:pt idx="4221">
                  <c:v>13.737609529</c:v>
                </c:pt>
                <c:pt idx="4222">
                  <c:v>13.737698313999999</c:v>
                </c:pt>
                <c:pt idx="4223">
                  <c:v>13.737800329000001</c:v>
                </c:pt>
                <c:pt idx="4224">
                  <c:v>13.737853434</c:v>
                </c:pt>
                <c:pt idx="4225">
                  <c:v>13.73795805</c:v>
                </c:pt>
                <c:pt idx="4226">
                  <c:v>13.738073776</c:v>
                </c:pt>
                <c:pt idx="4227">
                  <c:v>13.738187868000001</c:v>
                </c:pt>
                <c:pt idx="4228">
                  <c:v>13.738285608</c:v>
                </c:pt>
                <c:pt idx="4229">
                  <c:v>13.738361052</c:v>
                </c:pt>
                <c:pt idx="4230">
                  <c:v>13.738443022</c:v>
                </c:pt>
                <c:pt idx="4231">
                  <c:v>13.738553984999999</c:v>
                </c:pt>
                <c:pt idx="4232">
                  <c:v>13.738611752000001</c:v>
                </c:pt>
                <c:pt idx="4233">
                  <c:v>13.738843419</c:v>
                </c:pt>
                <c:pt idx="4234">
                  <c:v>13.738796793000001</c:v>
                </c:pt>
                <c:pt idx="4235">
                  <c:v>13.738796793000001</c:v>
                </c:pt>
                <c:pt idx="4236">
                  <c:v>13.739153290999999</c:v>
                </c:pt>
                <c:pt idx="4237">
                  <c:v>13.739109603999999</c:v>
                </c:pt>
                <c:pt idx="4238">
                  <c:v>13.739219918</c:v>
                </c:pt>
                <c:pt idx="4239">
                  <c:v>13.739328142</c:v>
                </c:pt>
                <c:pt idx="4240">
                  <c:v>13.739417672</c:v>
                </c:pt>
                <c:pt idx="4242">
                  <c:v>13.739654064</c:v>
                </c:pt>
                <c:pt idx="4243">
                  <c:v>13.739715489</c:v>
                </c:pt>
                <c:pt idx="4244">
                  <c:v>13.739874391000001</c:v>
                </c:pt>
                <c:pt idx="4245">
                  <c:v>13.739980645999999</c:v>
                </c:pt>
                <c:pt idx="4246">
                  <c:v>13.740003766999999</c:v>
                </c:pt>
                <c:pt idx="4247">
                  <c:v>13.74018094</c:v>
                </c:pt>
                <c:pt idx="4248">
                  <c:v>13.740299632999999</c:v>
                </c:pt>
                <c:pt idx="4249">
                  <c:v>13.740507713</c:v>
                </c:pt>
                <c:pt idx="4250">
                  <c:v>13.740595130000001</c:v>
                </c:pt>
                <c:pt idx="4251">
                  <c:v>13.740595130000001</c:v>
                </c:pt>
                <c:pt idx="4252">
                  <c:v>13.740760539</c:v>
                </c:pt>
                <c:pt idx="4253">
                  <c:v>13.74088521</c:v>
                </c:pt>
                <c:pt idx="4254">
                  <c:v>13.741006012</c:v>
                </c:pt>
                <c:pt idx="4255">
                  <c:v>13.741069229000001</c:v>
                </c:pt>
                <c:pt idx="4256">
                  <c:v>13.741106772</c:v>
                </c:pt>
                <c:pt idx="4257">
                  <c:v>13.741151182999999</c:v>
                </c:pt>
                <c:pt idx="4258">
                  <c:v>13.741204138000001</c:v>
                </c:pt>
                <c:pt idx="4259">
                  <c:v>13.741240252000001</c:v>
                </c:pt>
                <c:pt idx="4260">
                  <c:v>13.741252147000001</c:v>
                </c:pt>
                <c:pt idx="4261">
                  <c:v>13.741321245</c:v>
                </c:pt>
                <c:pt idx="4262">
                  <c:v>13.741357343000001</c:v>
                </c:pt>
                <c:pt idx="4263">
                  <c:v>13.741464291</c:v>
                </c:pt>
                <c:pt idx="4264">
                  <c:v>13.741493392000001</c:v>
                </c:pt>
                <c:pt idx="4265">
                  <c:v>13.741542473000001</c:v>
                </c:pt>
                <c:pt idx="4266">
                  <c:v>13.741600727</c:v>
                </c:pt>
                <c:pt idx="4267">
                  <c:v>13.741650796</c:v>
                </c:pt>
                <c:pt idx="4268">
                  <c:v>13.741660542</c:v>
                </c:pt>
                <c:pt idx="4269">
                  <c:v>13.741656338</c:v>
                </c:pt>
                <c:pt idx="4270">
                  <c:v>13.741674762000001</c:v>
                </c:pt>
                <c:pt idx="4271">
                  <c:v>13.741655444999999</c:v>
                </c:pt>
                <c:pt idx="4272">
                  <c:v>13.741649713999999</c:v>
                </c:pt>
                <c:pt idx="4273">
                  <c:v>13.741636325</c:v>
                </c:pt>
                <c:pt idx="4274">
                  <c:v>13.741622657000001</c:v>
                </c:pt>
                <c:pt idx="4275">
                  <c:v>13.741608379000001</c:v>
                </c:pt>
                <c:pt idx="4276">
                  <c:v>13.741585797000001</c:v>
                </c:pt>
                <c:pt idx="4277">
                  <c:v>13.741592158</c:v>
                </c:pt>
                <c:pt idx="4278">
                  <c:v>13.741586174</c:v>
                </c:pt>
                <c:pt idx="4279">
                  <c:v>13.741588748</c:v>
                </c:pt>
                <c:pt idx="4280">
                  <c:v>13.741602601</c:v>
                </c:pt>
                <c:pt idx="4281">
                  <c:v>13.741585086000001</c:v>
                </c:pt>
                <c:pt idx="4282">
                  <c:v>13.741513658000001</c:v>
                </c:pt>
                <c:pt idx="4283">
                  <c:v>13.741463711</c:v>
                </c:pt>
                <c:pt idx="4284">
                  <c:v>13.741393966</c:v>
                </c:pt>
                <c:pt idx="4285">
                  <c:v>13.741340504</c:v>
                </c:pt>
                <c:pt idx="4286">
                  <c:v>13.741274926999999</c:v>
                </c:pt>
                <c:pt idx="4287">
                  <c:v>13.741209642999999</c:v>
                </c:pt>
                <c:pt idx="4288">
                  <c:v>13.741142784999999</c:v>
                </c:pt>
                <c:pt idx="4289">
                  <c:v>13.741072141</c:v>
                </c:pt>
                <c:pt idx="4290">
                  <c:v>13.741008777999999</c:v>
                </c:pt>
                <c:pt idx="4291">
                  <c:v>13.740953681000001</c:v>
                </c:pt>
                <c:pt idx="4292">
                  <c:v>13.740896364999999</c:v>
                </c:pt>
                <c:pt idx="4293">
                  <c:v>13.740847798000001</c:v>
                </c:pt>
                <c:pt idx="4294">
                  <c:v>13.740795225999999</c:v>
                </c:pt>
                <c:pt idx="4295">
                  <c:v>13.740706211999999</c:v>
                </c:pt>
                <c:pt idx="4296">
                  <c:v>13.740538899000001</c:v>
                </c:pt>
                <c:pt idx="4297">
                  <c:v>13.740426269</c:v>
                </c:pt>
                <c:pt idx="4298">
                  <c:v>13.740323767</c:v>
                </c:pt>
                <c:pt idx="4299">
                  <c:v>13.74021304</c:v>
                </c:pt>
                <c:pt idx="4300">
                  <c:v>13.740130559000001</c:v>
                </c:pt>
                <c:pt idx="4301">
                  <c:v>13.739982747999999</c:v>
                </c:pt>
                <c:pt idx="4302">
                  <c:v>13.739866859999999</c:v>
                </c:pt>
                <c:pt idx="4303">
                  <c:v>13.739745683000001</c:v>
                </c:pt>
                <c:pt idx="4304">
                  <c:v>13.739629862999999</c:v>
                </c:pt>
                <c:pt idx="4305">
                  <c:v>13.739500692</c:v>
                </c:pt>
                <c:pt idx="4306">
                  <c:v>13.739389375</c:v>
                </c:pt>
                <c:pt idx="4307">
                  <c:v>13.739275185</c:v>
                </c:pt>
                <c:pt idx="4308">
                  <c:v>13.739176879</c:v>
                </c:pt>
                <c:pt idx="4309">
                  <c:v>13.739081822999999</c:v>
                </c:pt>
                <c:pt idx="4310">
                  <c:v>13.738978436</c:v>
                </c:pt>
                <c:pt idx="4311">
                  <c:v>13.738880075000001</c:v>
                </c:pt>
                <c:pt idx="4312">
                  <c:v>13.738784658</c:v>
                </c:pt>
                <c:pt idx="4313">
                  <c:v>13.738676691</c:v>
                </c:pt>
                <c:pt idx="4314">
                  <c:v>13.738577214999999</c:v>
                </c:pt>
                <c:pt idx="4315">
                  <c:v>13.73846196</c:v>
                </c:pt>
                <c:pt idx="4316">
                  <c:v>13.738345486</c:v>
                </c:pt>
                <c:pt idx="4317">
                  <c:v>13.738247144000001</c:v>
                </c:pt>
                <c:pt idx="4318">
                  <c:v>13.738133731</c:v>
                </c:pt>
                <c:pt idx="4319">
                  <c:v>13.738026873999999</c:v>
                </c:pt>
                <c:pt idx="4320">
                  <c:v>13.737916254</c:v>
                </c:pt>
                <c:pt idx="4321">
                  <c:v>13.737821976999999</c:v>
                </c:pt>
                <c:pt idx="4322">
                  <c:v>13.737726068000001</c:v>
                </c:pt>
                <c:pt idx="4323">
                  <c:v>13.737634056999999</c:v>
                </c:pt>
                <c:pt idx="4324">
                  <c:v>13.737544088</c:v>
                </c:pt>
                <c:pt idx="4325">
                  <c:v>13.737456287000001</c:v>
                </c:pt>
                <c:pt idx="4326">
                  <c:v>13.73736697</c:v>
                </c:pt>
                <c:pt idx="4327">
                  <c:v>13.737324437</c:v>
                </c:pt>
                <c:pt idx="4328">
                  <c:v>13.737184892</c:v>
                </c:pt>
                <c:pt idx="4329">
                  <c:v>13.737092632</c:v>
                </c:pt>
                <c:pt idx="4330">
                  <c:v>13.73699761</c:v>
                </c:pt>
                <c:pt idx="4331">
                  <c:v>13.736898897</c:v>
                </c:pt>
                <c:pt idx="4332">
                  <c:v>13.73679956</c:v>
                </c:pt>
                <c:pt idx="4333">
                  <c:v>13.736699145999999</c:v>
                </c:pt>
                <c:pt idx="4334">
                  <c:v>13.736601800000001</c:v>
                </c:pt>
                <c:pt idx="4335">
                  <c:v>13.736506721</c:v>
                </c:pt>
                <c:pt idx="4336">
                  <c:v>13.736418595</c:v>
                </c:pt>
                <c:pt idx="4337">
                  <c:v>13.736334262</c:v>
                </c:pt>
                <c:pt idx="4338">
                  <c:v>13.736253718</c:v>
                </c:pt>
                <c:pt idx="4339">
                  <c:v>13.736175384999999</c:v>
                </c:pt>
                <c:pt idx="4340">
                  <c:v>13.736095331</c:v>
                </c:pt>
                <c:pt idx="4341">
                  <c:v>13.736013625</c:v>
                </c:pt>
                <c:pt idx="4342">
                  <c:v>13.7359262</c:v>
                </c:pt>
                <c:pt idx="4343">
                  <c:v>13.735836687999999</c:v>
                </c:pt>
                <c:pt idx="4344">
                  <c:v>13.735743889</c:v>
                </c:pt>
                <c:pt idx="4345">
                  <c:v>13.735651535000001</c:v>
                </c:pt>
                <c:pt idx="4346">
                  <c:v>13.735651535000001</c:v>
                </c:pt>
                <c:pt idx="4347">
                  <c:v>13.735469305000001</c:v>
                </c:pt>
                <c:pt idx="4348">
                  <c:v>13.735381937</c:v>
                </c:pt>
                <c:pt idx="4349">
                  <c:v>13.735295153999999</c:v>
                </c:pt>
                <c:pt idx="4350">
                  <c:v>13.735211825</c:v>
                </c:pt>
                <c:pt idx="4351">
                  <c:v>13.735129743</c:v>
                </c:pt>
                <c:pt idx="4352">
                  <c:v>13.735051177000001</c:v>
                </c:pt>
                <c:pt idx="4353">
                  <c:v>13.734973993000001</c:v>
                </c:pt>
                <c:pt idx="4354">
                  <c:v>13.734898250000001</c:v>
                </c:pt>
                <c:pt idx="4355">
                  <c:v>13.734823132000001</c:v>
                </c:pt>
                <c:pt idx="4356">
                  <c:v>13.734746396</c:v>
                </c:pt>
                <c:pt idx="4357">
                  <c:v>13.734667099999999</c:v>
                </c:pt>
                <c:pt idx="4358">
                  <c:v>13.734584046</c:v>
                </c:pt>
                <c:pt idx="4359">
                  <c:v>13.734499402999999</c:v>
                </c:pt>
                <c:pt idx="4360">
                  <c:v>13.73441227</c:v>
                </c:pt>
                <c:pt idx="4361">
                  <c:v>13.734326552000001</c:v>
                </c:pt>
                <c:pt idx="4362">
                  <c:v>13.734242737000001</c:v>
                </c:pt>
                <c:pt idx="4363">
                  <c:v>13.734162431</c:v>
                </c:pt>
                <c:pt idx="4364">
                  <c:v>13.734086233999999</c:v>
                </c:pt>
                <c:pt idx="4365">
                  <c:v>13.734012572999999</c:v>
                </c:pt>
                <c:pt idx="4366">
                  <c:v>13.733942130999999</c:v>
                </c:pt>
                <c:pt idx="4367">
                  <c:v>13.733871369999999</c:v>
                </c:pt>
                <c:pt idx="4368">
                  <c:v>13.733801387</c:v>
                </c:pt>
                <c:pt idx="4369">
                  <c:v>13.733729168</c:v>
                </c:pt>
                <c:pt idx="4370">
                  <c:v>13.733655793000001</c:v>
                </c:pt>
                <c:pt idx="4371">
                  <c:v>13.733580732</c:v>
                </c:pt>
                <c:pt idx="4372">
                  <c:v>13.733503008</c:v>
                </c:pt>
                <c:pt idx="4373">
                  <c:v>13.733424476</c:v>
                </c:pt>
                <c:pt idx="4374">
                  <c:v>13.733343782</c:v>
                </c:pt>
                <c:pt idx="4375">
                  <c:v>13.733264356999999</c:v>
                </c:pt>
                <c:pt idx="4376">
                  <c:v>13.733246006</c:v>
                </c:pt>
                <c:pt idx="4377">
                  <c:v>13.73310854</c:v>
                </c:pt>
                <c:pt idx="4378">
                  <c:v>13.73303449</c:v>
                </c:pt>
                <c:pt idx="4379">
                  <c:v>13.732962263999999</c:v>
                </c:pt>
                <c:pt idx="4380">
                  <c:v>13.732893494000001</c:v>
                </c:pt>
                <c:pt idx="4381">
                  <c:v>13.732824990999999</c:v>
                </c:pt>
                <c:pt idx="4382">
                  <c:v>13.732758717999999</c:v>
                </c:pt>
                <c:pt idx="4383">
                  <c:v>13.732690997000001</c:v>
                </c:pt>
                <c:pt idx="4384">
                  <c:v>13.732624043</c:v>
                </c:pt>
                <c:pt idx="4385">
                  <c:v>13.732618161</c:v>
                </c:pt>
                <c:pt idx="4386">
                  <c:v>13.732485772</c:v>
                </c:pt>
                <c:pt idx="4387">
                  <c:v>13.732415187999999</c:v>
                </c:pt>
                <c:pt idx="4388">
                  <c:v>13.732343342</c:v>
                </c:pt>
                <c:pt idx="4389">
                  <c:v>13.732271946999999</c:v>
                </c:pt>
                <c:pt idx="4390">
                  <c:v>13.732199788999999</c:v>
                </c:pt>
                <c:pt idx="4391">
                  <c:v>13.732130883</c:v>
                </c:pt>
                <c:pt idx="4392">
                  <c:v>13.732064123000001</c:v>
                </c:pt>
                <c:pt idx="4393">
                  <c:v>13.732001582000001</c:v>
                </c:pt>
                <c:pt idx="4394">
                  <c:v>13.731940486999999</c:v>
                </c:pt>
                <c:pt idx="4395">
                  <c:v>13.731880155000001</c:v>
                </c:pt>
                <c:pt idx="4396">
                  <c:v>13.731880155000001</c:v>
                </c:pt>
                <c:pt idx="4397">
                  <c:v>13.731820659</c:v>
                </c:pt>
                <c:pt idx="4398">
                  <c:v>13.731759091000001</c:v>
                </c:pt>
                <c:pt idx="4399">
                  <c:v>13.731696134</c:v>
                </c:pt>
                <c:pt idx="4400">
                  <c:v>13.731561728000001</c:v>
                </c:pt>
                <c:pt idx="4401">
                  <c:v>13.731493917</c:v>
                </c:pt>
                <c:pt idx="4402">
                  <c:v>13.731426537000001</c:v>
                </c:pt>
                <c:pt idx="4403">
                  <c:v>13.731360724</c:v>
                </c:pt>
                <c:pt idx="4404">
                  <c:v>13.731295174</c:v>
                </c:pt>
                <c:pt idx="4405">
                  <c:v>13.731231654</c:v>
                </c:pt>
                <c:pt idx="4406">
                  <c:v>13.731167854000001</c:v>
                </c:pt>
                <c:pt idx="4407">
                  <c:v>13.731106795000001</c:v>
                </c:pt>
                <c:pt idx="4408">
                  <c:v>13.731046483</c:v>
                </c:pt>
                <c:pt idx="4409">
                  <c:v>13.730989102000001</c:v>
                </c:pt>
                <c:pt idx="4410">
                  <c:v>13.730998548000001</c:v>
                </c:pt>
                <c:pt idx="4411">
                  <c:v>13.730879646</c:v>
                </c:pt>
                <c:pt idx="4412">
                  <c:v>13.730826403</c:v>
                </c:pt>
                <c:pt idx="4413">
                  <c:v>13.730771540999999</c:v>
                </c:pt>
                <c:pt idx="4414">
                  <c:v>13.730716386999999</c:v>
                </c:pt>
                <c:pt idx="4415">
                  <c:v>13.730657783</c:v>
                </c:pt>
                <c:pt idx="4416">
                  <c:v>13.73059956</c:v>
                </c:pt>
                <c:pt idx="4417">
                  <c:v>13.7305416</c:v>
                </c:pt>
                <c:pt idx="4418">
                  <c:v>13.730486448000001</c:v>
                </c:pt>
                <c:pt idx="4419">
                  <c:v>13.730434353</c:v>
                </c:pt>
                <c:pt idx="4420">
                  <c:v>13.730384451000001</c:v>
                </c:pt>
                <c:pt idx="4421">
                  <c:v>13.730337583000001</c:v>
                </c:pt>
                <c:pt idx="4422">
                  <c:v>13.730290885000001</c:v>
                </c:pt>
                <c:pt idx="4423">
                  <c:v>13.730246112</c:v>
                </c:pt>
                <c:pt idx="4424">
                  <c:v>13.730268307999999</c:v>
                </c:pt>
                <c:pt idx="4425">
                  <c:v>13.730155646</c:v>
                </c:pt>
                <c:pt idx="4426">
                  <c:v>13.730108442000001</c:v>
                </c:pt>
                <c:pt idx="4427">
                  <c:v>13.730060830999999</c:v>
                </c:pt>
                <c:pt idx="4428">
                  <c:v>13.730012978</c:v>
                </c:pt>
                <c:pt idx="4429">
                  <c:v>13.729963779</c:v>
                </c:pt>
                <c:pt idx="4430">
                  <c:v>13.729984405</c:v>
                </c:pt>
                <c:pt idx="4431">
                  <c:v>13.729865768</c:v>
                </c:pt>
                <c:pt idx="4432">
                  <c:v>13.729819284</c:v>
                </c:pt>
                <c:pt idx="4433">
                  <c:v>13.729774086999999</c:v>
                </c:pt>
                <c:pt idx="4434">
                  <c:v>13.729731667999999</c:v>
                </c:pt>
                <c:pt idx="4435">
                  <c:v>13.729691912</c:v>
                </c:pt>
                <c:pt idx="4436">
                  <c:v>13.729653879000001</c:v>
                </c:pt>
                <c:pt idx="4437">
                  <c:v>13.729618186</c:v>
                </c:pt>
                <c:pt idx="4438">
                  <c:v>13.729582846</c:v>
                </c:pt>
                <c:pt idx="4439">
                  <c:v>13.729549338</c:v>
                </c:pt>
                <c:pt idx="4440">
                  <c:v>13.729515509000001</c:v>
                </c:pt>
                <c:pt idx="4441">
                  <c:v>13.729482682</c:v>
                </c:pt>
                <c:pt idx="4442">
                  <c:v>13.729449515000001</c:v>
                </c:pt>
                <c:pt idx="4443">
                  <c:v>13.729415681000001</c:v>
                </c:pt>
                <c:pt idx="4444">
                  <c:v>13.729382559999999</c:v>
                </c:pt>
                <c:pt idx="4445">
                  <c:v>13.729348960999999</c:v>
                </c:pt>
                <c:pt idx="4446">
                  <c:v>13.729318084000001</c:v>
                </c:pt>
                <c:pt idx="4447">
                  <c:v>13.729287932</c:v>
                </c:pt>
                <c:pt idx="4448">
                  <c:v>13.729262609999999</c:v>
                </c:pt>
                <c:pt idx="4449">
                  <c:v>13.729240189</c:v>
                </c:pt>
                <c:pt idx="4450">
                  <c:v>13.729221267</c:v>
                </c:pt>
                <c:pt idx="4451">
                  <c:v>13.729202943000001</c:v>
                </c:pt>
                <c:pt idx="4452">
                  <c:v>13.729184140999999</c:v>
                </c:pt>
                <c:pt idx="4453">
                  <c:v>13.729241633999999</c:v>
                </c:pt>
                <c:pt idx="4454">
                  <c:v>13.729143548</c:v>
                </c:pt>
                <c:pt idx="4455">
                  <c:v>13.729121413</c:v>
                </c:pt>
                <c:pt idx="4456">
                  <c:v>13.729097669</c:v>
                </c:pt>
                <c:pt idx="4457">
                  <c:v>13.729075382</c:v>
                </c:pt>
                <c:pt idx="4458">
                  <c:v>13.729053930999999</c:v>
                </c:pt>
                <c:pt idx="4459">
                  <c:v>13.729034149</c:v>
                </c:pt>
                <c:pt idx="4460">
                  <c:v>13.729017001000001</c:v>
                </c:pt>
                <c:pt idx="4461">
                  <c:v>13.729000940000001</c:v>
                </c:pt>
                <c:pt idx="4462">
                  <c:v>13.728987761999999</c:v>
                </c:pt>
                <c:pt idx="4463">
                  <c:v>13.728975395999999</c:v>
                </c:pt>
                <c:pt idx="4464">
                  <c:v>13.728966516</c:v>
                </c:pt>
                <c:pt idx="4465">
                  <c:v>13.728959843</c:v>
                </c:pt>
                <c:pt idx="4466">
                  <c:v>13.728955834000001</c:v>
                </c:pt>
                <c:pt idx="4467">
                  <c:v>13.728953818000001</c:v>
                </c:pt>
                <c:pt idx="4468">
                  <c:v>13.728952638000001</c:v>
                </c:pt>
                <c:pt idx="4469">
                  <c:v>13.728952772</c:v>
                </c:pt>
                <c:pt idx="4470">
                  <c:v>13.728950123000001</c:v>
                </c:pt>
                <c:pt idx="4471">
                  <c:v>13.728945614000001</c:v>
                </c:pt>
                <c:pt idx="4472">
                  <c:v>13.728939207</c:v>
                </c:pt>
                <c:pt idx="4473">
                  <c:v>13.728934371999999</c:v>
                </c:pt>
                <c:pt idx="4474">
                  <c:v>13.728932417999999</c:v>
                </c:pt>
                <c:pt idx="4475">
                  <c:v>13.728933861</c:v>
                </c:pt>
                <c:pt idx="4476">
                  <c:v>13.728940881</c:v>
                </c:pt>
                <c:pt idx="4477">
                  <c:v>13.728950982000001</c:v>
                </c:pt>
                <c:pt idx="4478">
                  <c:v>13.728964766000001</c:v>
                </c:pt>
                <c:pt idx="4479">
                  <c:v>13.728978327</c:v>
                </c:pt>
                <c:pt idx="4480">
                  <c:v>13.728993379</c:v>
                </c:pt>
                <c:pt idx="4481">
                  <c:v>13.729093652</c:v>
                </c:pt>
                <c:pt idx="4482">
                  <c:v>13.729020179000001</c:v>
                </c:pt>
                <c:pt idx="4483">
                  <c:v>13.729032895</c:v>
                </c:pt>
                <c:pt idx="4484">
                  <c:v>13.729044322</c:v>
                </c:pt>
                <c:pt idx="4485">
                  <c:v>13.729056207999999</c:v>
                </c:pt>
                <c:pt idx="4486">
                  <c:v>13.729066530000001</c:v>
                </c:pt>
                <c:pt idx="4487">
                  <c:v>13.729078353</c:v>
                </c:pt>
                <c:pt idx="4488">
                  <c:v>13.729091365</c:v>
                </c:pt>
                <c:pt idx="4489">
                  <c:v>13.729108417000001</c:v>
                </c:pt>
                <c:pt idx="4490">
                  <c:v>13.729129818000001</c:v>
                </c:pt>
                <c:pt idx="4491">
                  <c:v>13.729154499</c:v>
                </c:pt>
                <c:pt idx="4492">
                  <c:v>13.729183438</c:v>
                </c:pt>
                <c:pt idx="4493">
                  <c:v>13.729214032</c:v>
                </c:pt>
                <c:pt idx="4494">
                  <c:v>13.729247315</c:v>
                </c:pt>
                <c:pt idx="4495">
                  <c:v>13.729279733</c:v>
                </c:pt>
                <c:pt idx="4496">
                  <c:v>13.729314145</c:v>
                </c:pt>
                <c:pt idx="4497">
                  <c:v>13.729347917</c:v>
                </c:pt>
                <c:pt idx="4498">
                  <c:v>13.729381409</c:v>
                </c:pt>
                <c:pt idx="4499">
                  <c:v>13.729414436000001</c:v>
                </c:pt>
                <c:pt idx="4500">
                  <c:v>13.729444672</c:v>
                </c:pt>
                <c:pt idx="4501">
                  <c:v>13.729475170000001</c:v>
                </c:pt>
                <c:pt idx="4502">
                  <c:v>13.72950404</c:v>
                </c:pt>
                <c:pt idx="4503">
                  <c:v>13.729537512</c:v>
                </c:pt>
                <c:pt idx="4504">
                  <c:v>13.729574083999999</c:v>
                </c:pt>
                <c:pt idx="4505">
                  <c:v>13.729617098</c:v>
                </c:pt>
                <c:pt idx="4506">
                  <c:v>13.729665188</c:v>
                </c:pt>
                <c:pt idx="4507">
                  <c:v>13.72971618</c:v>
                </c:pt>
                <c:pt idx="4508">
                  <c:v>13.729768235</c:v>
                </c:pt>
                <c:pt idx="4509">
                  <c:v>13.729818570999999</c:v>
                </c:pt>
                <c:pt idx="4510">
                  <c:v>13.729867904000001</c:v>
                </c:pt>
                <c:pt idx="4511">
                  <c:v>13.729913321</c:v>
                </c:pt>
                <c:pt idx="4512">
                  <c:v>13.729958096000001</c:v>
                </c:pt>
                <c:pt idx="4513">
                  <c:v>13.730001301</c:v>
                </c:pt>
                <c:pt idx="4514">
                  <c:v>13.730045685</c:v>
                </c:pt>
                <c:pt idx="4515">
                  <c:v>13.730081944</c:v>
                </c:pt>
                <c:pt idx="4516">
                  <c:v>13.730139691</c:v>
                </c:pt>
                <c:pt idx="4517">
                  <c:v>13.730182769000001</c:v>
                </c:pt>
                <c:pt idx="4518">
                  <c:v>13.73033963</c:v>
                </c:pt>
                <c:pt idx="4519">
                  <c:v>13.730298911</c:v>
                </c:pt>
                <c:pt idx="4520">
                  <c:v>13.730358512</c:v>
                </c:pt>
                <c:pt idx="4521">
                  <c:v>13.730422857000001</c:v>
                </c:pt>
                <c:pt idx="4522">
                  <c:v>13.730488381000001</c:v>
                </c:pt>
                <c:pt idx="4523">
                  <c:v>13.730550417</c:v>
                </c:pt>
                <c:pt idx="4524">
                  <c:v>13.730631008</c:v>
                </c:pt>
                <c:pt idx="4525">
                  <c:v>13.730808671</c:v>
                </c:pt>
                <c:pt idx="4526">
                  <c:v>13.730762994000001</c:v>
                </c:pt>
                <c:pt idx="4527">
                  <c:v>13.730823797999999</c:v>
                </c:pt>
                <c:pt idx="4528">
                  <c:v>13.730894138</c:v>
                </c:pt>
                <c:pt idx="4529">
                  <c:v>13.730938054999999</c:v>
                </c:pt>
                <c:pt idx="4530">
                  <c:v>13.731008805</c:v>
                </c:pt>
                <c:pt idx="4531">
                  <c:v>13.731067061999999</c:v>
                </c:pt>
                <c:pt idx="4532">
                  <c:v>13.731140892999999</c:v>
                </c:pt>
                <c:pt idx="4533">
                  <c:v>13.731217005</c:v>
                </c:pt>
                <c:pt idx="4534">
                  <c:v>13.731297601</c:v>
                </c:pt>
                <c:pt idx="4535">
                  <c:v>13.731367344000001</c:v>
                </c:pt>
                <c:pt idx="4536">
                  <c:v>13.731453103</c:v>
                </c:pt>
                <c:pt idx="4537">
                  <c:v>13.73153422</c:v>
                </c:pt>
                <c:pt idx="4538">
                  <c:v>13.73162153</c:v>
                </c:pt>
                <c:pt idx="4539">
                  <c:v>13.731708641999999</c:v>
                </c:pt>
                <c:pt idx="4540">
                  <c:v>13.731772324</c:v>
                </c:pt>
                <c:pt idx="4541">
                  <c:v>13.731847106</c:v>
                </c:pt>
                <c:pt idx="4542">
                  <c:v>13.731923383</c:v>
                </c:pt>
                <c:pt idx="4543">
                  <c:v>13.732004483000001</c:v>
                </c:pt>
                <c:pt idx="4544">
                  <c:v>13.732184843000001</c:v>
                </c:pt>
                <c:pt idx="4545">
                  <c:v>13.732148284999999</c:v>
                </c:pt>
                <c:pt idx="4546">
                  <c:v>13.732240668999999</c:v>
                </c:pt>
                <c:pt idx="4547">
                  <c:v>13.732326855</c:v>
                </c:pt>
                <c:pt idx="4548">
                  <c:v>13.732409973999999</c:v>
                </c:pt>
                <c:pt idx="4549">
                  <c:v>13.732499423</c:v>
                </c:pt>
                <c:pt idx="4550">
                  <c:v>13.732603779</c:v>
                </c:pt>
                <c:pt idx="4551">
                  <c:v>13.732697261</c:v>
                </c:pt>
                <c:pt idx="4552">
                  <c:v>13.732794943</c:v>
                </c:pt>
                <c:pt idx="4553">
                  <c:v>13.73289471</c:v>
                </c:pt>
                <c:pt idx="4554">
                  <c:v>13.732994788999999</c:v>
                </c:pt>
                <c:pt idx="4555">
                  <c:v>13.73309551</c:v>
                </c:pt>
                <c:pt idx="4556">
                  <c:v>13.733191206000001</c:v>
                </c:pt>
                <c:pt idx="4557">
                  <c:v>13.733268477999999</c:v>
                </c:pt>
                <c:pt idx="4558">
                  <c:v>13.733352824000001</c:v>
                </c:pt>
                <c:pt idx="4559">
                  <c:v>13.733441559999999</c:v>
                </c:pt>
                <c:pt idx="4560">
                  <c:v>13.733532166</c:v>
                </c:pt>
                <c:pt idx="4561">
                  <c:v>13.733628698</c:v>
                </c:pt>
                <c:pt idx="4562">
                  <c:v>13.73373149</c:v>
                </c:pt>
                <c:pt idx="4563">
                  <c:v>13.733826071999999</c:v>
                </c:pt>
                <c:pt idx="4564">
                  <c:v>13.733959862000001</c:v>
                </c:pt>
                <c:pt idx="4565">
                  <c:v>13.734076021</c:v>
                </c:pt>
                <c:pt idx="4566">
                  <c:v>13.734168767</c:v>
                </c:pt>
                <c:pt idx="4567">
                  <c:v>13.734306847999999</c:v>
                </c:pt>
                <c:pt idx="4568">
                  <c:v>13.734356308000001</c:v>
                </c:pt>
                <c:pt idx="4569">
                  <c:v>13.734504388</c:v>
                </c:pt>
                <c:pt idx="4570">
                  <c:v>13.734583615</c:v>
                </c:pt>
                <c:pt idx="4571">
                  <c:v>13.734709543999999</c:v>
                </c:pt>
                <c:pt idx="4572">
                  <c:v>13.734822905</c:v>
                </c:pt>
                <c:pt idx="4573">
                  <c:v>13.734897469</c:v>
                </c:pt>
                <c:pt idx="4574">
                  <c:v>13.734999031999999</c:v>
                </c:pt>
                <c:pt idx="4575">
                  <c:v>13.735086556000001</c:v>
                </c:pt>
                <c:pt idx="4576">
                  <c:v>13.735216625</c:v>
                </c:pt>
                <c:pt idx="4577">
                  <c:v>13.735317339</c:v>
                </c:pt>
                <c:pt idx="4578">
                  <c:v>13.735456316</c:v>
                </c:pt>
                <c:pt idx="4579">
                  <c:v>13.735568784</c:v>
                </c:pt>
                <c:pt idx="4580">
                  <c:v>13.735740753</c:v>
                </c:pt>
                <c:pt idx="4581">
                  <c:v>13.735794694999999</c:v>
                </c:pt>
                <c:pt idx="4582">
                  <c:v>13.736004369</c:v>
                </c:pt>
                <c:pt idx="4583">
                  <c:v>13.736074586000001</c:v>
                </c:pt>
                <c:pt idx="4584">
                  <c:v>13.736182778</c:v>
                </c:pt>
                <c:pt idx="4585">
                  <c:v>13.736343721000001</c:v>
                </c:pt>
                <c:pt idx="4586">
                  <c:v>13.736419098000001</c:v>
                </c:pt>
                <c:pt idx="4587">
                  <c:v>13.736514537</c:v>
                </c:pt>
                <c:pt idx="4588">
                  <c:v>13.736672768</c:v>
                </c:pt>
                <c:pt idx="4589">
                  <c:v>13.736787579</c:v>
                </c:pt>
                <c:pt idx="4590">
                  <c:v>13.736908032000001</c:v>
                </c:pt>
                <c:pt idx="4591">
                  <c:v>13.736997798999999</c:v>
                </c:pt>
                <c:pt idx="4592">
                  <c:v>13.737128273</c:v>
                </c:pt>
                <c:pt idx="4593">
                  <c:v>13.737345377</c:v>
                </c:pt>
                <c:pt idx="4594">
                  <c:v>13.737488503</c:v>
                </c:pt>
                <c:pt idx="4595">
                  <c:v>13.737580503</c:v>
                </c:pt>
                <c:pt idx="4596">
                  <c:v>13.737737702</c:v>
                </c:pt>
                <c:pt idx="4597">
                  <c:v>13.737789178</c:v>
                </c:pt>
                <c:pt idx="4598">
                  <c:v>13.737926997000001</c:v>
                </c:pt>
                <c:pt idx="4599">
                  <c:v>13.7380838</c:v>
                </c:pt>
                <c:pt idx="4600">
                  <c:v>13.738189103</c:v>
                </c:pt>
                <c:pt idx="4601">
                  <c:v>13.738365975000001</c:v>
                </c:pt>
                <c:pt idx="4602">
                  <c:v>13.738476347000001</c:v>
                </c:pt>
                <c:pt idx="4603">
                  <c:v>13.73858291</c:v>
                </c:pt>
                <c:pt idx="4604">
                  <c:v>13.738710597000001</c:v>
                </c:pt>
                <c:pt idx="4605">
                  <c:v>13.73892275</c:v>
                </c:pt>
                <c:pt idx="4606">
                  <c:v>13.739089435</c:v>
                </c:pt>
                <c:pt idx="4607">
                  <c:v>13.739253602</c:v>
                </c:pt>
                <c:pt idx="4608">
                  <c:v>13.739415262</c:v>
                </c:pt>
                <c:pt idx="4609">
                  <c:v>13.739376758000001</c:v>
                </c:pt>
                <c:pt idx="4610">
                  <c:v>13.739654031000001</c:v>
                </c:pt>
                <c:pt idx="4611">
                  <c:v>13.739836879</c:v>
                </c:pt>
                <c:pt idx="4612">
                  <c:v>13.739894458</c:v>
                </c:pt>
                <c:pt idx="4613">
                  <c:v>13.739969209</c:v>
                </c:pt>
                <c:pt idx="4614">
                  <c:v>13.740095817</c:v>
                </c:pt>
                <c:pt idx="4615">
                  <c:v>13.740159905000001</c:v>
                </c:pt>
                <c:pt idx="4616">
                  <c:v>13.740261866999999</c:v>
                </c:pt>
                <c:pt idx="4617">
                  <c:v>13.740421432</c:v>
                </c:pt>
                <c:pt idx="4618">
                  <c:v>13.740468625</c:v>
                </c:pt>
                <c:pt idx="4619">
                  <c:v>13.740462372</c:v>
                </c:pt>
                <c:pt idx="4620">
                  <c:v>13.740488729999999</c:v>
                </c:pt>
                <c:pt idx="4621">
                  <c:v>13.740492891000001</c:v>
                </c:pt>
                <c:pt idx="4622">
                  <c:v>13.74049185</c:v>
                </c:pt>
                <c:pt idx="4623">
                  <c:v>13.740498741</c:v>
                </c:pt>
                <c:pt idx="4624">
                  <c:v>13.740517515000001</c:v>
                </c:pt>
                <c:pt idx="4625">
                  <c:v>13.740601508999999</c:v>
                </c:pt>
                <c:pt idx="4626">
                  <c:v>13.740643309999999</c:v>
                </c:pt>
                <c:pt idx="4627">
                  <c:v>13.740681029999999</c:v>
                </c:pt>
                <c:pt idx="4628">
                  <c:v>13.74070287</c:v>
                </c:pt>
                <c:pt idx="4629">
                  <c:v>13.740663420000001</c:v>
                </c:pt>
                <c:pt idx="4630">
                  <c:v>13.740706230000001</c:v>
                </c:pt>
                <c:pt idx="4631">
                  <c:v>13.740748780000001</c:v>
                </c:pt>
                <c:pt idx="4632">
                  <c:v>13.740719240000001</c:v>
                </c:pt>
                <c:pt idx="4633">
                  <c:v>13.740639959999999</c:v>
                </c:pt>
                <c:pt idx="4634">
                  <c:v>13.740628738</c:v>
                </c:pt>
                <c:pt idx="4635">
                  <c:v>13.74058404</c:v>
                </c:pt>
                <c:pt idx="4636">
                  <c:v>13.740529688000001</c:v>
                </c:pt>
                <c:pt idx="4637">
                  <c:v>13.740515697999999</c:v>
                </c:pt>
                <c:pt idx="4638">
                  <c:v>13.740480651</c:v>
                </c:pt>
                <c:pt idx="4639">
                  <c:v>13.740399324</c:v>
                </c:pt>
                <c:pt idx="4640">
                  <c:v>13.740305158</c:v>
                </c:pt>
                <c:pt idx="4641">
                  <c:v>13.740187024000001</c:v>
                </c:pt>
                <c:pt idx="4642">
                  <c:v>13.740073423</c:v>
                </c:pt>
                <c:pt idx="4643">
                  <c:v>13.739964118</c:v>
                </c:pt>
                <c:pt idx="4644">
                  <c:v>13.739863992</c:v>
                </c:pt>
                <c:pt idx="4645">
                  <c:v>13.739748227</c:v>
                </c:pt>
                <c:pt idx="4646">
                  <c:v>13.739648173999999</c:v>
                </c:pt>
                <c:pt idx="4647">
                  <c:v>13.739546277000001</c:v>
                </c:pt>
                <c:pt idx="4648">
                  <c:v>13.739448981000001</c:v>
                </c:pt>
                <c:pt idx="4649">
                  <c:v>13.739357717000001</c:v>
                </c:pt>
                <c:pt idx="4650">
                  <c:v>13.739276019</c:v>
                </c:pt>
                <c:pt idx="4651">
                  <c:v>13.739195133000001</c:v>
                </c:pt>
                <c:pt idx="4652">
                  <c:v>13.739120844</c:v>
                </c:pt>
                <c:pt idx="4653">
                  <c:v>13.739029997999999</c:v>
                </c:pt>
                <c:pt idx="4654">
                  <c:v>13.738946396999999</c:v>
                </c:pt>
                <c:pt idx="4655">
                  <c:v>13.738946396999999</c:v>
                </c:pt>
                <c:pt idx="4656">
                  <c:v>13.738853404</c:v>
                </c:pt>
                <c:pt idx="4657">
                  <c:v>13.738759530999999</c:v>
                </c:pt>
                <c:pt idx="4658">
                  <c:v>13.738670139</c:v>
                </c:pt>
                <c:pt idx="4659">
                  <c:v>13.738573113999999</c:v>
                </c:pt>
                <c:pt idx="4660">
                  <c:v>13.738482909</c:v>
                </c:pt>
                <c:pt idx="4661">
                  <c:v>13.738298754000001</c:v>
                </c:pt>
                <c:pt idx="4662">
                  <c:v>13.738216932</c:v>
                </c:pt>
                <c:pt idx="4663">
                  <c:v>13.738140546</c:v>
                </c:pt>
                <c:pt idx="4664">
                  <c:v>13.738063825999999</c:v>
                </c:pt>
                <c:pt idx="4665">
                  <c:v>13.738000795</c:v>
                </c:pt>
                <c:pt idx="4666">
                  <c:v>13.737931549000001</c:v>
                </c:pt>
                <c:pt idx="4667">
                  <c:v>13.73786496</c:v>
                </c:pt>
                <c:pt idx="4668">
                  <c:v>13.7377927</c:v>
                </c:pt>
                <c:pt idx="4669">
                  <c:v>13.737713896000001</c:v>
                </c:pt>
                <c:pt idx="4670">
                  <c:v>13.737639421000001</c:v>
                </c:pt>
                <c:pt idx="4671">
                  <c:v>13.737552175999999</c:v>
                </c:pt>
                <c:pt idx="4672">
                  <c:v>13.737468493</c:v>
                </c:pt>
                <c:pt idx="4673">
                  <c:v>13.737388221</c:v>
                </c:pt>
                <c:pt idx="4674">
                  <c:v>13.737311433</c:v>
                </c:pt>
                <c:pt idx="4675">
                  <c:v>13.737229952</c:v>
                </c:pt>
                <c:pt idx="4676">
                  <c:v>13.737154856</c:v>
                </c:pt>
                <c:pt idx="4677">
                  <c:v>13.737088928</c:v>
                </c:pt>
                <c:pt idx="4678">
                  <c:v>13.737032771999999</c:v>
                </c:pt>
                <c:pt idx="4679">
                  <c:v>13.736971271</c:v>
                </c:pt>
                <c:pt idx="4680">
                  <c:v>13.736912801000001</c:v>
                </c:pt>
                <c:pt idx="4681">
                  <c:v>13.736854888</c:v>
                </c:pt>
                <c:pt idx="4682">
                  <c:v>13.736788985</c:v>
                </c:pt>
                <c:pt idx="4683">
                  <c:v>13.736724833</c:v>
                </c:pt>
                <c:pt idx="4684">
                  <c:v>13.736661034999999</c:v>
                </c:pt>
                <c:pt idx="4685">
                  <c:v>13.736596717999999</c:v>
                </c:pt>
                <c:pt idx="4686">
                  <c:v>13.736522493000001</c:v>
                </c:pt>
                <c:pt idx="4687">
                  <c:v>13.736450322</c:v>
                </c:pt>
                <c:pt idx="4688">
                  <c:v>13.736379813999999</c:v>
                </c:pt>
                <c:pt idx="4689">
                  <c:v>13.736311218000001</c:v>
                </c:pt>
                <c:pt idx="4690">
                  <c:v>13.736247583999999</c:v>
                </c:pt>
                <c:pt idx="4691">
                  <c:v>13.736189920999999</c:v>
                </c:pt>
                <c:pt idx="4692">
                  <c:v>13.736137394</c:v>
                </c:pt>
                <c:pt idx="4693">
                  <c:v>13.736090122</c:v>
                </c:pt>
                <c:pt idx="4694">
                  <c:v>13.736042721</c:v>
                </c:pt>
                <c:pt idx="4695">
                  <c:v>13.735995205</c:v>
                </c:pt>
                <c:pt idx="4696">
                  <c:v>13.735943246</c:v>
                </c:pt>
                <c:pt idx="4697">
                  <c:v>13.735888312</c:v>
                </c:pt>
                <c:pt idx="4698">
                  <c:v>13.735829804</c:v>
                </c:pt>
                <c:pt idx="4699">
                  <c:v>13.735768996999999</c:v>
                </c:pt>
                <c:pt idx="4700">
                  <c:v>13.735708165</c:v>
                </c:pt>
                <c:pt idx="4701">
                  <c:v>13.735646577000001</c:v>
                </c:pt>
                <c:pt idx="4702">
                  <c:v>13.735587811</c:v>
                </c:pt>
                <c:pt idx="4703">
                  <c:v>13.735530203</c:v>
                </c:pt>
                <c:pt idx="4704">
                  <c:v>13.735477118</c:v>
                </c:pt>
                <c:pt idx="4705">
                  <c:v>13.735427036000001</c:v>
                </c:pt>
                <c:pt idx="4706">
                  <c:v>13.735381311999999</c:v>
                </c:pt>
                <c:pt idx="4707">
                  <c:v>13.735337758</c:v>
                </c:pt>
                <c:pt idx="4708">
                  <c:v>13.735295581999999</c:v>
                </c:pt>
                <c:pt idx="4709">
                  <c:v>13.73525398</c:v>
                </c:pt>
                <c:pt idx="4710">
                  <c:v>13.73520984</c:v>
                </c:pt>
                <c:pt idx="4711">
                  <c:v>13.735165133000001</c:v>
                </c:pt>
                <c:pt idx="4712">
                  <c:v>13.735117496999999</c:v>
                </c:pt>
                <c:pt idx="4713">
                  <c:v>13.735068329000001</c:v>
                </c:pt>
                <c:pt idx="4714">
                  <c:v>13.735017701</c:v>
                </c:pt>
                <c:pt idx="4715">
                  <c:v>13.734966151</c:v>
                </c:pt>
                <c:pt idx="4716">
                  <c:v>13.734915142</c:v>
                </c:pt>
                <c:pt idx="4717">
                  <c:v>13.734863688000001</c:v>
                </c:pt>
                <c:pt idx="4718">
                  <c:v>13.734815996</c:v>
                </c:pt>
                <c:pt idx="4719">
                  <c:v>13.734770445000001</c:v>
                </c:pt>
                <c:pt idx="4720">
                  <c:v>13.734730622000001</c:v>
                </c:pt>
                <c:pt idx="4721">
                  <c:v>13.734694553000001</c:v>
                </c:pt>
                <c:pt idx="4722">
                  <c:v>13.734660683</c:v>
                </c:pt>
                <c:pt idx="4723">
                  <c:v>13.734627762000001</c:v>
                </c:pt>
                <c:pt idx="4724">
                  <c:v>13.734591891999999</c:v>
                </c:pt>
                <c:pt idx="4725">
                  <c:v>13.734552716</c:v>
                </c:pt>
                <c:pt idx="4726">
                  <c:v>13.734508363</c:v>
                </c:pt>
                <c:pt idx="4727">
                  <c:v>13.734462036</c:v>
                </c:pt>
                <c:pt idx="4728">
                  <c:v>13.734412919</c:v>
                </c:pt>
                <c:pt idx="4729">
                  <c:v>13.734364614</c:v>
                </c:pt>
                <c:pt idx="4730">
                  <c:v>13.734318246999999</c:v>
                </c:pt>
                <c:pt idx="4731">
                  <c:v>13.734273635999999</c:v>
                </c:pt>
                <c:pt idx="4732">
                  <c:v>13.734232466</c:v>
                </c:pt>
                <c:pt idx="4733">
                  <c:v>13.734192079</c:v>
                </c:pt>
                <c:pt idx="4734">
                  <c:v>13.734154581</c:v>
                </c:pt>
                <c:pt idx="4735">
                  <c:v>13.734116986</c:v>
                </c:pt>
                <c:pt idx="4736">
                  <c:v>13.734081966</c:v>
                </c:pt>
                <c:pt idx="4737">
                  <c:v>13.734047596</c:v>
                </c:pt>
                <c:pt idx="4738">
                  <c:v>13.734014108</c:v>
                </c:pt>
                <c:pt idx="4739">
                  <c:v>13.734014108</c:v>
                </c:pt>
                <c:pt idx="4740">
                  <c:v>13.733980314</c:v>
                </c:pt>
                <c:pt idx="4741">
                  <c:v>13.733944573</c:v>
                </c:pt>
                <c:pt idx="4742">
                  <c:v>13.733867613999999</c:v>
                </c:pt>
                <c:pt idx="4743">
                  <c:v>13.733826752000001</c:v>
                </c:pt>
                <c:pt idx="4744">
                  <c:v>13.733784499</c:v>
                </c:pt>
                <c:pt idx="4745">
                  <c:v>13.733744097000001</c:v>
                </c:pt>
                <c:pt idx="4746">
                  <c:v>13.733705957</c:v>
                </c:pt>
                <c:pt idx="4747">
                  <c:v>13.733670988</c:v>
                </c:pt>
                <c:pt idx="4748">
                  <c:v>13.733641076</c:v>
                </c:pt>
                <c:pt idx="4749">
                  <c:v>13.733613191</c:v>
                </c:pt>
                <c:pt idx="4750">
                  <c:v>13.733588555000001</c:v>
                </c:pt>
                <c:pt idx="4751">
                  <c:v>13.733561863</c:v>
                </c:pt>
                <c:pt idx="4752">
                  <c:v>13.733535085</c:v>
                </c:pt>
                <c:pt idx="4753">
                  <c:v>13.733505444</c:v>
                </c:pt>
                <c:pt idx="4754">
                  <c:v>13.733473577</c:v>
                </c:pt>
                <c:pt idx="4755">
                  <c:v>13.733439987000001</c:v>
                </c:pt>
                <c:pt idx="4756">
                  <c:v>13.733404792</c:v>
                </c:pt>
                <c:pt idx="4757">
                  <c:v>13.733369449</c:v>
                </c:pt>
                <c:pt idx="4758">
                  <c:v>13.733332788</c:v>
                </c:pt>
                <c:pt idx="4759">
                  <c:v>13.733298412</c:v>
                </c:pt>
                <c:pt idx="4760">
                  <c:v>13.733264036</c:v>
                </c:pt>
                <c:pt idx="4761">
                  <c:v>13.733232441</c:v>
                </c:pt>
                <c:pt idx="4762">
                  <c:v>13.733203374</c:v>
                </c:pt>
                <c:pt idx="4763">
                  <c:v>13.733176521000001</c:v>
                </c:pt>
                <c:pt idx="4764">
                  <c:v>13.733151502</c:v>
                </c:pt>
                <c:pt idx="4765">
                  <c:v>13.73312688</c:v>
                </c:pt>
                <c:pt idx="4766">
                  <c:v>13.733102641</c:v>
                </c:pt>
                <c:pt idx="4767">
                  <c:v>13.733076334</c:v>
                </c:pt>
                <c:pt idx="4768">
                  <c:v>13.733050441</c:v>
                </c:pt>
                <c:pt idx="4769">
                  <c:v>13.733023280999999</c:v>
                </c:pt>
                <c:pt idx="4770">
                  <c:v>13.732995828</c:v>
                </c:pt>
                <c:pt idx="4771">
                  <c:v>13.73296852</c:v>
                </c:pt>
                <c:pt idx="4772">
                  <c:v>13.73294046</c:v>
                </c:pt>
                <c:pt idx="4773">
                  <c:v>13.732913936999999</c:v>
                </c:pt>
                <c:pt idx="4774">
                  <c:v>13.732887462000001</c:v>
                </c:pt>
                <c:pt idx="4775">
                  <c:v>13.73286439</c:v>
                </c:pt>
                <c:pt idx="4776">
                  <c:v>13.732843101</c:v>
                </c:pt>
                <c:pt idx="4777">
                  <c:v>13.732826408999999</c:v>
                </c:pt>
                <c:pt idx="4778">
                  <c:v>13.732810826</c:v>
                </c:pt>
                <c:pt idx="4779">
                  <c:v>13.73279672</c:v>
                </c:pt>
                <c:pt idx="4780">
                  <c:v>13.732783511999999</c:v>
                </c:pt>
                <c:pt idx="4781">
                  <c:v>13.732767789</c:v>
                </c:pt>
                <c:pt idx="4782">
                  <c:v>13.732750284</c:v>
                </c:pt>
                <c:pt idx="4783">
                  <c:v>13.732728641</c:v>
                </c:pt>
                <c:pt idx="4784">
                  <c:v>13.732707231999999</c:v>
                </c:pt>
                <c:pt idx="4785">
                  <c:v>13.732685554</c:v>
                </c:pt>
                <c:pt idx="4786">
                  <c:v>13.732665659</c:v>
                </c:pt>
                <c:pt idx="4787">
                  <c:v>13.732648077</c:v>
                </c:pt>
                <c:pt idx="4788">
                  <c:v>13.732631323</c:v>
                </c:pt>
                <c:pt idx="4789">
                  <c:v>13.732617296999999</c:v>
                </c:pt>
                <c:pt idx="4790">
                  <c:v>13.732603005</c:v>
                </c:pt>
                <c:pt idx="4791">
                  <c:v>13.732590702</c:v>
                </c:pt>
                <c:pt idx="4792">
                  <c:v>13.732578901</c:v>
                </c:pt>
                <c:pt idx="4793">
                  <c:v>13.732569538</c:v>
                </c:pt>
                <c:pt idx="4794">
                  <c:v>13.732561438999999</c:v>
                </c:pt>
                <c:pt idx="4795">
                  <c:v>13.732553963000001</c:v>
                </c:pt>
                <c:pt idx="4796">
                  <c:v>13.732547382</c:v>
                </c:pt>
                <c:pt idx="4797">
                  <c:v>13.732538964</c:v>
                </c:pt>
                <c:pt idx="4798">
                  <c:v>13.732530424</c:v>
                </c:pt>
                <c:pt idx="4799">
                  <c:v>13.732519965</c:v>
                </c:pt>
                <c:pt idx="4800">
                  <c:v>13.732511354</c:v>
                </c:pt>
                <c:pt idx="4801">
                  <c:v>13.732503519</c:v>
                </c:pt>
                <c:pt idx="4802">
                  <c:v>13.732498686</c:v>
                </c:pt>
                <c:pt idx="4803">
                  <c:v>13.732497711000001</c:v>
                </c:pt>
                <c:pt idx="4804">
                  <c:v>13.732499609</c:v>
                </c:pt>
                <c:pt idx="4805">
                  <c:v>13.732504838000001</c:v>
                </c:pt>
                <c:pt idx="4806">
                  <c:v>13.732507719999999</c:v>
                </c:pt>
                <c:pt idx="4807">
                  <c:v>13.732512752</c:v>
                </c:pt>
                <c:pt idx="4808">
                  <c:v>13.732516236</c:v>
                </c:pt>
                <c:pt idx="4809">
                  <c:v>13.732520086999999</c:v>
                </c:pt>
                <c:pt idx="4810">
                  <c:v>13.732522795</c:v>
                </c:pt>
                <c:pt idx="4811">
                  <c:v>13.732524314000001</c:v>
                </c:pt>
                <c:pt idx="4812">
                  <c:v>13.732526067</c:v>
                </c:pt>
                <c:pt idx="4813">
                  <c:v>13.732527385999999</c:v>
                </c:pt>
                <c:pt idx="4814">
                  <c:v>13.732530114999999</c:v>
                </c:pt>
                <c:pt idx="4815">
                  <c:v>13.732532708000001</c:v>
                </c:pt>
                <c:pt idx="4816">
                  <c:v>13.7325385</c:v>
                </c:pt>
                <c:pt idx="4817">
                  <c:v>13.732546547</c:v>
                </c:pt>
                <c:pt idx="4818">
                  <c:v>13.732558023999999</c:v>
                </c:pt>
                <c:pt idx="4819">
                  <c:v>13.732572450999999</c:v>
                </c:pt>
                <c:pt idx="4820">
                  <c:v>13.73258817</c:v>
                </c:pt>
                <c:pt idx="4821">
                  <c:v>13.732605552000001</c:v>
                </c:pt>
                <c:pt idx="4822">
                  <c:v>13.732621739000001</c:v>
                </c:pt>
                <c:pt idx="4823">
                  <c:v>13.732639647999999</c:v>
                </c:pt>
                <c:pt idx="4824">
                  <c:v>13.732656318</c:v>
                </c:pt>
                <c:pt idx="4825">
                  <c:v>13.732673906</c:v>
                </c:pt>
                <c:pt idx="4826">
                  <c:v>13.732691616</c:v>
                </c:pt>
                <c:pt idx="4827">
                  <c:v>13.732709441000001</c:v>
                </c:pt>
                <c:pt idx="4828">
                  <c:v>13.732728732</c:v>
                </c:pt>
                <c:pt idx="4829">
                  <c:v>13.732748309</c:v>
                </c:pt>
                <c:pt idx="4830">
                  <c:v>13.732771416</c:v>
                </c:pt>
                <c:pt idx="4831">
                  <c:v>13.732796391000001</c:v>
                </c:pt>
                <c:pt idx="4832">
                  <c:v>13.732826533000001</c:v>
                </c:pt>
                <c:pt idx="4833">
                  <c:v>13.732860105</c:v>
                </c:pt>
                <c:pt idx="4834">
                  <c:v>13.732896887000001</c:v>
                </c:pt>
                <c:pt idx="4835">
                  <c:v>13.73293572</c:v>
                </c:pt>
                <c:pt idx="4836">
                  <c:v>13.732973468000001</c:v>
                </c:pt>
                <c:pt idx="4837">
                  <c:v>13.733010732</c:v>
                </c:pt>
                <c:pt idx="4838">
                  <c:v>13.733043927000001</c:v>
                </c:pt>
                <c:pt idx="4839">
                  <c:v>13.733076982</c:v>
                </c:pt>
                <c:pt idx="4840">
                  <c:v>13.733108981999999</c:v>
                </c:pt>
                <c:pt idx="4841">
                  <c:v>13.733142832</c:v>
                </c:pt>
                <c:pt idx="4842">
                  <c:v>13.733178372999999</c:v>
                </c:pt>
                <c:pt idx="4843">
                  <c:v>13.733216112999999</c:v>
                </c:pt>
                <c:pt idx="4844">
                  <c:v>13.733258024</c:v>
                </c:pt>
                <c:pt idx="4845">
                  <c:v>13.733301485</c:v>
                </c:pt>
                <c:pt idx="4846">
                  <c:v>13.733348637000001</c:v>
                </c:pt>
                <c:pt idx="4847">
                  <c:v>13.733396158</c:v>
                </c:pt>
                <c:pt idx="4848">
                  <c:v>13.733445499</c:v>
                </c:pt>
                <c:pt idx="4849">
                  <c:v>13.733496422</c:v>
                </c:pt>
                <c:pt idx="4850">
                  <c:v>13.733549324</c:v>
                </c:pt>
                <c:pt idx="4851">
                  <c:v>13.733603751</c:v>
                </c:pt>
                <c:pt idx="4852">
                  <c:v>13.733656977000001</c:v>
                </c:pt>
                <c:pt idx="4853">
                  <c:v>13.733710633999999</c:v>
                </c:pt>
                <c:pt idx="4854">
                  <c:v>13.733760693000001</c:v>
                </c:pt>
                <c:pt idx="4855">
                  <c:v>13.733811038000001</c:v>
                </c:pt>
                <c:pt idx="4856">
                  <c:v>13.733860049</c:v>
                </c:pt>
                <c:pt idx="4857">
                  <c:v>13.733911604999999</c:v>
                </c:pt>
                <c:pt idx="4858">
                  <c:v>13.7339667</c:v>
                </c:pt>
                <c:pt idx="4859">
                  <c:v>13.734026317</c:v>
                </c:pt>
                <c:pt idx="4860">
                  <c:v>13.734092386</c:v>
                </c:pt>
                <c:pt idx="4861">
                  <c:v>13.734161799000001</c:v>
                </c:pt>
                <c:pt idx="4862">
                  <c:v>13.734235476</c:v>
                </c:pt>
                <c:pt idx="4863">
                  <c:v>13.734308551</c:v>
                </c:pt>
                <c:pt idx="4864">
                  <c:v>13.734382445</c:v>
                </c:pt>
                <c:pt idx="4865">
                  <c:v>13.734454197</c:v>
                </c:pt>
                <c:pt idx="4866">
                  <c:v>13.734524635</c:v>
                </c:pt>
                <c:pt idx="4867">
                  <c:v>13.734593801000001</c:v>
                </c:pt>
                <c:pt idx="4868">
                  <c:v>13.734661649</c:v>
                </c:pt>
                <c:pt idx="4869">
                  <c:v>13.734730036</c:v>
                </c:pt>
                <c:pt idx="4870">
                  <c:v>13.734797438999999</c:v>
                </c:pt>
                <c:pt idx="4871">
                  <c:v>13.734867537</c:v>
                </c:pt>
                <c:pt idx="4872">
                  <c:v>13.734939818000001</c:v>
                </c:pt>
                <c:pt idx="4873">
                  <c:v>13.735016792</c:v>
                </c:pt>
                <c:pt idx="4874">
                  <c:v>13.735098281000001</c:v>
                </c:pt>
                <c:pt idx="4875">
                  <c:v>13.735183675</c:v>
                </c:pt>
                <c:pt idx="4876">
                  <c:v>13.735272607000001</c:v>
                </c:pt>
                <c:pt idx="4877">
                  <c:v>13.73536204</c:v>
                </c:pt>
                <c:pt idx="4878">
                  <c:v>13.735453925</c:v>
                </c:pt>
                <c:pt idx="4879">
                  <c:v>13.735544218999999</c:v>
                </c:pt>
                <c:pt idx="4880">
                  <c:v>13.735635137999999</c:v>
                </c:pt>
                <c:pt idx="4881">
                  <c:v>13.735724508000001</c:v>
                </c:pt>
                <c:pt idx="4882">
                  <c:v>13.735812730999999</c:v>
                </c:pt>
                <c:pt idx="4883">
                  <c:v>13.735900410999999</c:v>
                </c:pt>
                <c:pt idx="4884">
                  <c:v>13.735974454999999</c:v>
                </c:pt>
                <c:pt idx="4885">
                  <c:v>13.736061074</c:v>
                </c:pt>
                <c:pt idx="4886">
                  <c:v>13.736158146999999</c:v>
                </c:pt>
                <c:pt idx="4887">
                  <c:v>13.736244997</c:v>
                </c:pt>
                <c:pt idx="4888">
                  <c:v>13.736333459000001</c:v>
                </c:pt>
                <c:pt idx="4889">
                  <c:v>13.736443394</c:v>
                </c:pt>
                <c:pt idx="4890">
                  <c:v>13.736544257</c:v>
                </c:pt>
                <c:pt idx="4891">
                  <c:v>13.736649569000001</c:v>
                </c:pt>
                <c:pt idx="4892">
                  <c:v>13.736772513</c:v>
                </c:pt>
                <c:pt idx="4893">
                  <c:v>13.736878186</c:v>
                </c:pt>
                <c:pt idx="4894">
                  <c:v>13.736982743</c:v>
                </c:pt>
                <c:pt idx="4895">
                  <c:v>13.737078554</c:v>
                </c:pt>
                <c:pt idx="4896">
                  <c:v>13.737190850999999</c:v>
                </c:pt>
                <c:pt idx="4897">
                  <c:v>13.737277609</c:v>
                </c:pt>
                <c:pt idx="4898">
                  <c:v>13.737367990999999</c:v>
                </c:pt>
                <c:pt idx="4899">
                  <c:v>13.737472855</c:v>
                </c:pt>
                <c:pt idx="4900">
                  <c:v>13.737578028</c:v>
                </c:pt>
                <c:pt idx="4901">
                  <c:v>13.737678857000001</c:v>
                </c:pt>
                <c:pt idx="4902">
                  <c:v>13.737789810000001</c:v>
                </c:pt>
                <c:pt idx="4903">
                  <c:v>13.737906554</c:v>
                </c:pt>
                <c:pt idx="4904">
                  <c:v>13.738020525</c:v>
                </c:pt>
                <c:pt idx="4905">
                  <c:v>13.738143823</c:v>
                </c:pt>
                <c:pt idx="4906">
                  <c:v>13.738264503</c:v>
                </c:pt>
                <c:pt idx="4907">
                  <c:v>13.738390673</c:v>
                </c:pt>
                <c:pt idx="4908">
                  <c:v>13.738514027000001</c:v>
                </c:pt>
                <c:pt idx="4909">
                  <c:v>13.738626297</c:v>
                </c:pt>
                <c:pt idx="4910">
                  <c:v>13.738760924999999</c:v>
                </c:pt>
                <c:pt idx="4911">
                  <c:v>13.738859431</c:v>
                </c:pt>
                <c:pt idx="4912">
                  <c:v>13.738984744</c:v>
                </c:pt>
                <c:pt idx="4913">
                  <c:v>13.739090467</c:v>
                </c:pt>
                <c:pt idx="4914">
                  <c:v>13.739193338</c:v>
                </c:pt>
                <c:pt idx="4915">
                  <c:v>13.739323209</c:v>
                </c:pt>
                <c:pt idx="4916">
                  <c:v>13.739436678000001</c:v>
                </c:pt>
                <c:pt idx="4917">
                  <c:v>13.739563328999999</c:v>
                </c:pt>
                <c:pt idx="4918">
                  <c:v>13.739704941999999</c:v>
                </c:pt>
                <c:pt idx="4919">
                  <c:v>13.739835971</c:v>
                </c:pt>
                <c:pt idx="4920">
                  <c:v>13.739975667</c:v>
                </c:pt>
                <c:pt idx="4921">
                  <c:v>13.740122044</c:v>
                </c:pt>
                <c:pt idx="4922">
                  <c:v>13.740229763</c:v>
                </c:pt>
                <c:pt idx="4923">
                  <c:v>13.740390086</c:v>
                </c:pt>
                <c:pt idx="4924">
                  <c:v>13.740480541</c:v>
                </c:pt>
                <c:pt idx="4925">
                  <c:v>13.740641568999999</c:v>
                </c:pt>
                <c:pt idx="4926">
                  <c:v>13.740766659</c:v>
                </c:pt>
                <c:pt idx="4927">
                  <c:v>13.740895727</c:v>
                </c:pt>
                <c:pt idx="4928">
                  <c:v>13.741017287</c:v>
                </c:pt>
                <c:pt idx="4929">
                  <c:v>13.741129736</c:v>
                </c:pt>
                <c:pt idx="4930">
                  <c:v>13.741292832999999</c:v>
                </c:pt>
                <c:pt idx="4931">
                  <c:v>13.741374243999999</c:v>
                </c:pt>
                <c:pt idx="4932">
                  <c:v>13.741520448999999</c:v>
                </c:pt>
                <c:pt idx="4933">
                  <c:v>13.741685356</c:v>
                </c:pt>
                <c:pt idx="4934">
                  <c:v>13.741825299</c:v>
                </c:pt>
                <c:pt idx="4935">
                  <c:v>13.742039585000001</c:v>
                </c:pt>
                <c:pt idx="4936">
                  <c:v>13.74215776</c:v>
                </c:pt>
                <c:pt idx="4937">
                  <c:v>13.742311587</c:v>
                </c:pt>
                <c:pt idx="4938">
                  <c:v>13.742435088000001</c:v>
                </c:pt>
                <c:pt idx="4939">
                  <c:v>13.742620722</c:v>
                </c:pt>
                <c:pt idx="4940">
                  <c:v>13.742748068999999</c:v>
                </c:pt>
                <c:pt idx="4941">
                  <c:v>13.742841129</c:v>
                </c:pt>
                <c:pt idx="4942">
                  <c:v>13.74300364</c:v>
                </c:pt>
                <c:pt idx="4943">
                  <c:v>13.743152074999999</c:v>
                </c:pt>
                <c:pt idx="4944">
                  <c:v>13.743316485999999</c:v>
                </c:pt>
                <c:pt idx="4945">
                  <c:v>13.743484984</c:v>
                </c:pt>
                <c:pt idx="4946">
                  <c:v>13.743650169</c:v>
                </c:pt>
                <c:pt idx="4947">
                  <c:v>13.743771207</c:v>
                </c:pt>
                <c:pt idx="4948">
                  <c:v>13.743875093</c:v>
                </c:pt>
                <c:pt idx="4949">
                  <c:v>13.744095743000001</c:v>
                </c:pt>
                <c:pt idx="4950">
                  <c:v>13.744294909000001</c:v>
                </c:pt>
                <c:pt idx="4951">
                  <c:v>13.744496837</c:v>
                </c:pt>
                <c:pt idx="4952">
                  <c:v>13.7445751</c:v>
                </c:pt>
                <c:pt idx="4953">
                  <c:v>13.744736768999999</c:v>
                </c:pt>
                <c:pt idx="4954">
                  <c:v>13.744927884999999</c:v>
                </c:pt>
                <c:pt idx="4955">
                  <c:v>13.745221811</c:v>
                </c:pt>
                <c:pt idx="4956">
                  <c:v>13.745172468</c:v>
                </c:pt>
                <c:pt idx="4957">
                  <c:v>13.745398849000001</c:v>
                </c:pt>
                <c:pt idx="4958">
                  <c:v>13.745710667000001</c:v>
                </c:pt>
                <c:pt idx="4959">
                  <c:v>13.745627637</c:v>
                </c:pt>
                <c:pt idx="4960">
                  <c:v>13.745802703000001</c:v>
                </c:pt>
                <c:pt idx="4961">
                  <c:v>13.746001092</c:v>
                </c:pt>
                <c:pt idx="4962">
                  <c:v>13.746211801999999</c:v>
                </c:pt>
                <c:pt idx="4963">
                  <c:v>13.746369849000001</c:v>
                </c:pt>
                <c:pt idx="4964">
                  <c:v>13.746600559999999</c:v>
                </c:pt>
                <c:pt idx="4965">
                  <c:v>13.746797705000001</c:v>
                </c:pt>
                <c:pt idx="4966">
                  <c:v>13.746951066999999</c:v>
                </c:pt>
                <c:pt idx="4967">
                  <c:v>13.747128295</c:v>
                </c:pt>
                <c:pt idx="4968">
                  <c:v>13.747301445</c:v>
                </c:pt>
                <c:pt idx="4969">
                  <c:v>13.747460648000001</c:v>
                </c:pt>
                <c:pt idx="4970">
                  <c:v>13.747642258000001</c:v>
                </c:pt>
                <c:pt idx="4971">
                  <c:v>13.747818817000001</c:v>
                </c:pt>
                <c:pt idx="4972">
                  <c:v>13.748106944</c:v>
                </c:pt>
                <c:pt idx="4973">
                  <c:v>13.748076899000001</c:v>
                </c:pt>
                <c:pt idx="4974">
                  <c:v>13.748316337</c:v>
                </c:pt>
                <c:pt idx="4975">
                  <c:v>13.748363652</c:v>
                </c:pt>
                <c:pt idx="4976">
                  <c:v>13.748577028</c:v>
                </c:pt>
                <c:pt idx="4977">
                  <c:v>13.748716239</c:v>
                </c:pt>
                <c:pt idx="4978">
                  <c:v>13.748884148</c:v>
                </c:pt>
                <c:pt idx="4979">
                  <c:v>13.748909533000001</c:v>
                </c:pt>
                <c:pt idx="4980">
                  <c:v>13.749004062999999</c:v>
                </c:pt>
                <c:pt idx="4981">
                  <c:v>13.749183286999999</c:v>
                </c:pt>
                <c:pt idx="4982">
                  <c:v>13.749282037</c:v>
                </c:pt>
                <c:pt idx="4983">
                  <c:v>13.749307331000001</c:v>
                </c:pt>
                <c:pt idx="4984">
                  <c:v>13.749326075000001</c:v>
                </c:pt>
                <c:pt idx="4985">
                  <c:v>13.749396984000001</c:v>
                </c:pt>
                <c:pt idx="4986">
                  <c:v>13.749443742</c:v>
                </c:pt>
                <c:pt idx="4987">
                  <c:v>13.749414607</c:v>
                </c:pt>
                <c:pt idx="4988">
                  <c:v>13.749548053</c:v>
                </c:pt>
                <c:pt idx="4989">
                  <c:v>13.74955731</c:v>
                </c:pt>
                <c:pt idx="4990">
                  <c:v>13.74955731</c:v>
                </c:pt>
                <c:pt idx="4991">
                  <c:v>13.749538672</c:v>
                </c:pt>
                <c:pt idx="4992">
                  <c:v>13.74958049</c:v>
                </c:pt>
                <c:pt idx="4993">
                  <c:v>13.749536315</c:v>
                </c:pt>
                <c:pt idx="4994">
                  <c:v>13.749562534000001</c:v>
                </c:pt>
                <c:pt idx="4995">
                  <c:v>13.7494911</c:v>
                </c:pt>
                <c:pt idx="4996">
                  <c:v>13.749518163999999</c:v>
                </c:pt>
                <c:pt idx="4997">
                  <c:v>13.749554381999999</c:v>
                </c:pt>
                <c:pt idx="4998">
                  <c:v>13.749523890000001</c:v>
                </c:pt>
                <c:pt idx="4999">
                  <c:v>13.749531907</c:v>
                </c:pt>
                <c:pt idx="5000">
                  <c:v>13.749521100000001</c:v>
                </c:pt>
                <c:pt idx="5001">
                  <c:v>13.749489407</c:v>
                </c:pt>
                <c:pt idx="5002">
                  <c:v>13.749445514</c:v>
                </c:pt>
                <c:pt idx="5003">
                  <c:v>13.749400397</c:v>
                </c:pt>
                <c:pt idx="5004">
                  <c:v>13.749361428</c:v>
                </c:pt>
                <c:pt idx="5005">
                  <c:v>13.749322074</c:v>
                </c:pt>
                <c:pt idx="5006">
                  <c:v>13.749281891000001</c:v>
                </c:pt>
                <c:pt idx="5007">
                  <c:v>13.749229134</c:v>
                </c:pt>
                <c:pt idx="5008">
                  <c:v>13.749162017</c:v>
                </c:pt>
                <c:pt idx="5009">
                  <c:v>13.749124859</c:v>
                </c:pt>
                <c:pt idx="5010">
                  <c:v>13.749071577</c:v>
                </c:pt>
                <c:pt idx="5011">
                  <c:v>13.749021331</c:v>
                </c:pt>
                <c:pt idx="5012">
                  <c:v>13.748951904</c:v>
                </c:pt>
                <c:pt idx="5013">
                  <c:v>13.748908771</c:v>
                </c:pt>
                <c:pt idx="5014">
                  <c:v>13.748859277999999</c:v>
                </c:pt>
                <c:pt idx="5015">
                  <c:v>13.748806132</c:v>
                </c:pt>
                <c:pt idx="5016">
                  <c:v>13.748747745999999</c:v>
                </c:pt>
                <c:pt idx="5017">
                  <c:v>13.748712940000001</c:v>
                </c:pt>
                <c:pt idx="5018">
                  <c:v>13.748667005</c:v>
                </c:pt>
                <c:pt idx="5019">
                  <c:v>13.748631831999999</c:v>
                </c:pt>
                <c:pt idx="5020">
                  <c:v>13.748615792000001</c:v>
                </c:pt>
                <c:pt idx="5021">
                  <c:v>13.748575655</c:v>
                </c:pt>
                <c:pt idx="5022">
                  <c:v>13.748510705999999</c:v>
                </c:pt>
                <c:pt idx="5023">
                  <c:v>13.748370436</c:v>
                </c:pt>
                <c:pt idx="5024">
                  <c:v>13.748270747999999</c:v>
                </c:pt>
                <c:pt idx="5025">
                  <c:v>13.748169081</c:v>
                </c:pt>
                <c:pt idx="5026">
                  <c:v>13.748053012</c:v>
                </c:pt>
                <c:pt idx="5027">
                  <c:v>13.747948885</c:v>
                </c:pt>
                <c:pt idx="5028">
                  <c:v>13.747845276</c:v>
                </c:pt>
                <c:pt idx="5029">
                  <c:v>13.747754734999999</c:v>
                </c:pt>
                <c:pt idx="5030">
                  <c:v>13.747650067</c:v>
                </c:pt>
                <c:pt idx="5031">
                  <c:v>13.747547393</c:v>
                </c:pt>
                <c:pt idx="5032">
                  <c:v>13.74746682</c:v>
                </c:pt>
                <c:pt idx="5033">
                  <c:v>13.747389032999999</c:v>
                </c:pt>
                <c:pt idx="5034">
                  <c:v>13.747313863</c:v>
                </c:pt>
                <c:pt idx="5035">
                  <c:v>13.74723442</c:v>
                </c:pt>
                <c:pt idx="5036">
                  <c:v>13.747152427</c:v>
                </c:pt>
                <c:pt idx="5037">
                  <c:v>13.747075669000001</c:v>
                </c:pt>
                <c:pt idx="5038">
                  <c:v>13.746984689</c:v>
                </c:pt>
                <c:pt idx="5039">
                  <c:v>13.746901027</c:v>
                </c:pt>
                <c:pt idx="5040">
                  <c:v>13.746812673000001</c:v>
                </c:pt>
                <c:pt idx="5041">
                  <c:v>13.746707761</c:v>
                </c:pt>
                <c:pt idx="5042">
                  <c:v>13.7466238</c:v>
                </c:pt>
                <c:pt idx="5043">
                  <c:v>13.746526635</c:v>
                </c:pt>
                <c:pt idx="5044">
                  <c:v>13.746446444</c:v>
                </c:pt>
                <c:pt idx="5045">
                  <c:v>13.746357475</c:v>
                </c:pt>
                <c:pt idx="5046">
                  <c:v>13.746284735</c:v>
                </c:pt>
                <c:pt idx="5047">
                  <c:v>13.746205976000001</c:v>
                </c:pt>
                <c:pt idx="5048">
                  <c:v>13.746141914000001</c:v>
                </c:pt>
                <c:pt idx="5049">
                  <c:v>13.746067521000001</c:v>
                </c:pt>
                <c:pt idx="5050">
                  <c:v>13.746009666000001</c:v>
                </c:pt>
                <c:pt idx="5051">
                  <c:v>13.745939873999999</c:v>
                </c:pt>
                <c:pt idx="5052">
                  <c:v>13.745874346000001</c:v>
                </c:pt>
                <c:pt idx="5053">
                  <c:v>13.745790827</c:v>
                </c:pt>
                <c:pt idx="5054">
                  <c:v>13.745703024000001</c:v>
                </c:pt>
                <c:pt idx="5055">
                  <c:v>13.745625584000001</c:v>
                </c:pt>
                <c:pt idx="5056">
                  <c:v>13.745543547</c:v>
                </c:pt>
                <c:pt idx="5057">
                  <c:v>13.745464282</c:v>
                </c:pt>
                <c:pt idx="5058">
                  <c:v>13.745389761</c:v>
                </c:pt>
                <c:pt idx="5059">
                  <c:v>13.745320093</c:v>
                </c:pt>
                <c:pt idx="5060">
                  <c:v>13.745254354</c:v>
                </c:pt>
                <c:pt idx="5061">
                  <c:v>13.745193553</c:v>
                </c:pt>
                <c:pt idx="5062">
                  <c:v>13.74513282</c:v>
                </c:pt>
                <c:pt idx="5063">
                  <c:v>13.745073815</c:v>
                </c:pt>
                <c:pt idx="5064">
                  <c:v>13.745013011999999</c:v>
                </c:pt>
                <c:pt idx="5065">
                  <c:v>13.744951642</c:v>
                </c:pt>
                <c:pt idx="5066">
                  <c:v>13.744887070000001</c:v>
                </c:pt>
                <c:pt idx="5067">
                  <c:v>13.74482044</c:v>
                </c:pt>
                <c:pt idx="5068">
                  <c:v>13.744752354999999</c:v>
                </c:pt>
                <c:pt idx="5069">
                  <c:v>13.744681264</c:v>
                </c:pt>
                <c:pt idx="5070">
                  <c:v>13.744609839000001</c:v>
                </c:pt>
                <c:pt idx="5071">
                  <c:v>13.74453688</c:v>
                </c:pt>
                <c:pt idx="5072">
                  <c:v>13.744466772999999</c:v>
                </c:pt>
                <c:pt idx="5073">
                  <c:v>13.744399123000001</c:v>
                </c:pt>
                <c:pt idx="5074">
                  <c:v>13.744337184999999</c:v>
                </c:pt>
                <c:pt idx="5075">
                  <c:v>13.744281004999999</c:v>
                </c:pt>
                <c:pt idx="5076">
                  <c:v>13.744228651</c:v>
                </c:pt>
                <c:pt idx="5077">
                  <c:v>13.744180078999999</c:v>
                </c:pt>
                <c:pt idx="5078">
                  <c:v>13.744130401</c:v>
                </c:pt>
                <c:pt idx="5079">
                  <c:v>13.744079091</c:v>
                </c:pt>
                <c:pt idx="5080">
                  <c:v>13.744022764</c:v>
                </c:pt>
                <c:pt idx="5081">
                  <c:v>13.743963540999999</c:v>
                </c:pt>
                <c:pt idx="5082">
                  <c:v>13.743900554</c:v>
                </c:pt>
                <c:pt idx="5083">
                  <c:v>13.743835981</c:v>
                </c:pt>
                <c:pt idx="5084">
                  <c:v>13.74377202</c:v>
                </c:pt>
                <c:pt idx="5085">
                  <c:v>13.743708531999999</c:v>
                </c:pt>
                <c:pt idx="5086">
                  <c:v>13.743648350000001</c:v>
                </c:pt>
                <c:pt idx="5087">
                  <c:v>13.743589811</c:v>
                </c:pt>
                <c:pt idx="5088">
                  <c:v>13.743535666</c:v>
                </c:pt>
                <c:pt idx="5089">
                  <c:v>13.743535666</c:v>
                </c:pt>
                <c:pt idx="5090">
                  <c:v>13.743484028999999</c:v>
                </c:pt>
                <c:pt idx="5091">
                  <c:v>13.743387802000001</c:v>
                </c:pt>
                <c:pt idx="5092">
                  <c:v>13.743340514</c:v>
                </c:pt>
                <c:pt idx="5093">
                  <c:v>13.743293244</c:v>
                </c:pt>
                <c:pt idx="5094">
                  <c:v>13.743241306</c:v>
                </c:pt>
                <c:pt idx="5095">
                  <c:v>13.743188354000001</c:v>
                </c:pt>
                <c:pt idx="5096">
                  <c:v>13.743131736</c:v>
                </c:pt>
                <c:pt idx="5097">
                  <c:v>13.743075011</c:v>
                </c:pt>
                <c:pt idx="5098">
                  <c:v>13.743017028000001</c:v>
                </c:pt>
                <c:pt idx="5099">
                  <c:v>13.742958980999999</c:v>
                </c:pt>
                <c:pt idx="5100">
                  <c:v>13.742902881999999</c:v>
                </c:pt>
                <c:pt idx="5101">
                  <c:v>13.742847293000001</c:v>
                </c:pt>
                <c:pt idx="5102">
                  <c:v>13.742795534000001</c:v>
                </c:pt>
                <c:pt idx="5103">
                  <c:v>13.742745564</c:v>
                </c:pt>
                <c:pt idx="5104">
                  <c:v>13.742700654</c:v>
                </c:pt>
                <c:pt idx="5105">
                  <c:v>13.742658965</c:v>
                </c:pt>
                <c:pt idx="5106">
                  <c:v>13.742619919999999</c:v>
                </c:pt>
                <c:pt idx="5107">
                  <c:v>13.742580605000001</c:v>
                </c:pt>
                <c:pt idx="5108">
                  <c:v>13.74253773</c:v>
                </c:pt>
                <c:pt idx="5109">
                  <c:v>13.742491657</c:v>
                </c:pt>
                <c:pt idx="5110">
                  <c:v>13.742441017999999</c:v>
                </c:pt>
                <c:pt idx="5111">
                  <c:v>13.742387674</c:v>
                </c:pt>
                <c:pt idx="5112">
                  <c:v>13.742333388</c:v>
                </c:pt>
                <c:pt idx="5113">
                  <c:v>13.742281293</c:v>
                </c:pt>
                <c:pt idx="5114">
                  <c:v>13.742231754000001</c:v>
                </c:pt>
                <c:pt idx="5115">
                  <c:v>13.742184533</c:v>
                </c:pt>
                <c:pt idx="5116">
                  <c:v>13.742140479</c:v>
                </c:pt>
                <c:pt idx="5117">
                  <c:v>13.742096908000001</c:v>
                </c:pt>
                <c:pt idx="5118">
                  <c:v>13.742055005999999</c:v>
                </c:pt>
                <c:pt idx="5119">
                  <c:v>13.742012536000001</c:v>
                </c:pt>
                <c:pt idx="5120">
                  <c:v>13.741971301</c:v>
                </c:pt>
                <c:pt idx="5121">
                  <c:v>13.741929829</c:v>
                </c:pt>
                <c:pt idx="5122">
                  <c:v>13.741888313</c:v>
                </c:pt>
                <c:pt idx="5123">
                  <c:v>13.741846669999999</c:v>
                </c:pt>
                <c:pt idx="5124">
                  <c:v>13.741802829999999</c:v>
                </c:pt>
                <c:pt idx="5125">
                  <c:v>13.741758097</c:v>
                </c:pt>
                <c:pt idx="5126">
                  <c:v>13.741710686999999</c:v>
                </c:pt>
                <c:pt idx="5127">
                  <c:v>13.741599264</c:v>
                </c:pt>
                <c:pt idx="5128">
                  <c:v>13.741433371999999</c:v>
                </c:pt>
                <c:pt idx="5129">
                  <c:v>13.741330532999999</c:v>
                </c:pt>
                <c:pt idx="5130">
                  <c:v>13.741230823</c:v>
                </c:pt>
                <c:pt idx="5131">
                  <c:v>13.741133975</c:v>
                </c:pt>
                <c:pt idx="5132">
                  <c:v>13.741041493999999</c:v>
                </c:pt>
                <c:pt idx="5133">
                  <c:v>13.740950529999999</c:v>
                </c:pt>
                <c:pt idx="5134">
                  <c:v>13.740862428</c:v>
                </c:pt>
                <c:pt idx="5135">
                  <c:v>13.740772876999999</c:v>
                </c:pt>
                <c:pt idx="5136">
                  <c:v>13.740682928</c:v>
                </c:pt>
                <c:pt idx="5137">
                  <c:v>13.740589716000001</c:v>
                </c:pt>
                <c:pt idx="5138">
                  <c:v>13.740494541</c:v>
                </c:pt>
                <c:pt idx="5139">
                  <c:v>13.740398137</c:v>
                </c:pt>
                <c:pt idx="5140">
                  <c:v>13.740300574000001</c:v>
                </c:pt>
                <c:pt idx="5141">
                  <c:v>13.740204253</c:v>
                </c:pt>
                <c:pt idx="5142">
                  <c:v>13.740107614999999</c:v>
                </c:pt>
                <c:pt idx="5143">
                  <c:v>13.740014019</c:v>
                </c:pt>
                <c:pt idx="5144">
                  <c:v>13.739921184</c:v>
                </c:pt>
                <c:pt idx="5145">
                  <c:v>13.739831333</c:v>
                </c:pt>
                <c:pt idx="5146">
                  <c:v>13.739743280000001</c:v>
                </c:pt>
                <c:pt idx="5147">
                  <c:v>13.739655969999999</c:v>
                </c:pt>
                <c:pt idx="5148">
                  <c:v>13.739570186</c:v>
                </c:pt>
                <c:pt idx="5149">
                  <c:v>13.739481853999999</c:v>
                </c:pt>
                <c:pt idx="5150">
                  <c:v>13.739394136</c:v>
                </c:pt>
                <c:pt idx="5151">
                  <c:v>13.739304177999999</c:v>
                </c:pt>
                <c:pt idx="5152">
                  <c:v>13.739214814</c:v>
                </c:pt>
                <c:pt idx="5153">
                  <c:v>13.739124899</c:v>
                </c:pt>
                <c:pt idx="5154">
                  <c:v>13.73903552</c:v>
                </c:pt>
                <c:pt idx="5155">
                  <c:v>13.738946985</c:v>
                </c:pt>
                <c:pt idx="5156">
                  <c:v>13.738858928999999</c:v>
                </c:pt>
                <c:pt idx="5157">
                  <c:v>13.738773132</c:v>
                </c:pt>
                <c:pt idx="5158">
                  <c:v>13.738687801999999</c:v>
                </c:pt>
                <c:pt idx="5159">
                  <c:v>13.738606642000001</c:v>
                </c:pt>
                <c:pt idx="5160">
                  <c:v>13.738527246</c:v>
                </c:pt>
                <c:pt idx="5161">
                  <c:v>13.738452433999999</c:v>
                </c:pt>
                <c:pt idx="5162">
                  <c:v>13.738380041999999</c:v>
                </c:pt>
                <c:pt idx="5163">
                  <c:v>13.738308547999999</c:v>
                </c:pt>
                <c:pt idx="5164">
                  <c:v>13.738237101999999</c:v>
                </c:pt>
                <c:pt idx="5165">
                  <c:v>13.738162988999999</c:v>
                </c:pt>
                <c:pt idx="5166">
                  <c:v>13.738086997</c:v>
                </c:pt>
                <c:pt idx="5167">
                  <c:v>13.738007716</c:v>
                </c:pt>
                <c:pt idx="5168">
                  <c:v>13.737929449999999</c:v>
                </c:pt>
                <c:pt idx="5169">
                  <c:v>13.737851878000001</c:v>
                </c:pt>
                <c:pt idx="5170">
                  <c:v>13.737777268</c:v>
                </c:pt>
                <c:pt idx="5171">
                  <c:v>13.737705559</c:v>
                </c:pt>
                <c:pt idx="5172">
                  <c:v>13.737635537999999</c:v>
                </c:pt>
                <c:pt idx="5173">
                  <c:v>13.737568187999999</c:v>
                </c:pt>
                <c:pt idx="5174">
                  <c:v>13.737500685000001</c:v>
                </c:pt>
                <c:pt idx="5175">
                  <c:v>13.737435326</c:v>
                </c:pt>
                <c:pt idx="5176">
                  <c:v>13.737369107999999</c:v>
                </c:pt>
                <c:pt idx="5177">
                  <c:v>13.737304098999999</c:v>
                </c:pt>
                <c:pt idx="5178">
                  <c:v>13.737240183999999</c:v>
                </c:pt>
                <c:pt idx="5179">
                  <c:v>13.737175542999999</c:v>
                </c:pt>
                <c:pt idx="5180">
                  <c:v>13.737111661</c:v>
                </c:pt>
                <c:pt idx="5181">
                  <c:v>13.737046433</c:v>
                </c:pt>
                <c:pt idx="5182">
                  <c:v>13.736981941</c:v>
                </c:pt>
                <c:pt idx="5183">
                  <c:v>13.736916449000001</c:v>
                </c:pt>
                <c:pt idx="5184">
                  <c:v>13.736853417000001</c:v>
                </c:pt>
                <c:pt idx="5185">
                  <c:v>13.736792133</c:v>
                </c:pt>
                <c:pt idx="5186">
                  <c:v>13.736734787</c:v>
                </c:pt>
                <c:pt idx="5187">
                  <c:v>13.736681902000001</c:v>
                </c:pt>
                <c:pt idx="5188">
                  <c:v>13.736631918</c:v>
                </c:pt>
                <c:pt idx="5189">
                  <c:v>13.736586078</c:v>
                </c:pt>
                <c:pt idx="5190">
                  <c:v>13.736540474</c:v>
                </c:pt>
                <c:pt idx="5191">
                  <c:v>13.736496853</c:v>
                </c:pt>
                <c:pt idx="5192">
                  <c:v>13.736451121</c:v>
                </c:pt>
                <c:pt idx="5193">
                  <c:v>13.736405792999999</c:v>
                </c:pt>
                <c:pt idx="5194">
                  <c:v>13.736358878000001</c:v>
                </c:pt>
                <c:pt idx="5195">
                  <c:v>13.736310567</c:v>
                </c:pt>
                <c:pt idx="5196">
                  <c:v>13.736262997000001</c:v>
                </c:pt>
                <c:pt idx="5197">
                  <c:v>13.736215662999999</c:v>
                </c:pt>
                <c:pt idx="5198">
                  <c:v>13.73617086</c:v>
                </c:pt>
                <c:pt idx="5199">
                  <c:v>13.736127169</c:v>
                </c:pt>
                <c:pt idx="5200">
                  <c:v>13.73608795</c:v>
                </c:pt>
                <c:pt idx="5201">
                  <c:v>13.73605133</c:v>
                </c:pt>
                <c:pt idx="5202">
                  <c:v>13.736017889999999</c:v>
                </c:pt>
                <c:pt idx="5203">
                  <c:v>13.73598664</c:v>
                </c:pt>
                <c:pt idx="5204">
                  <c:v>13.73595652</c:v>
                </c:pt>
                <c:pt idx="5205">
                  <c:v>13.73592764</c:v>
                </c:pt>
                <c:pt idx="5206">
                  <c:v>13.735896759999999</c:v>
                </c:pt>
                <c:pt idx="5207">
                  <c:v>13.73586607</c:v>
                </c:pt>
                <c:pt idx="5208">
                  <c:v>13.73583408</c:v>
                </c:pt>
                <c:pt idx="5209">
                  <c:v>13.735802554999999</c:v>
                </c:pt>
                <c:pt idx="5210">
                  <c:v>13.735771027</c:v>
                </c:pt>
                <c:pt idx="5211">
                  <c:v>13.735739369999999</c:v>
                </c:pt>
                <c:pt idx="5212">
                  <c:v>13.735710305</c:v>
                </c:pt>
                <c:pt idx="5213">
                  <c:v>13.735682358</c:v>
                </c:pt>
                <c:pt idx="5214">
                  <c:v>13.735658966000001</c:v>
                </c:pt>
                <c:pt idx="5215">
                  <c:v>13.735637722</c:v>
                </c:pt>
                <c:pt idx="5216">
                  <c:v>13.735622359000001</c:v>
                </c:pt>
                <c:pt idx="5217">
                  <c:v>13.735610691</c:v>
                </c:pt>
                <c:pt idx="5218">
                  <c:v>13.735601968999999</c:v>
                </c:pt>
                <c:pt idx="5219">
                  <c:v>13.735595224000001</c:v>
                </c:pt>
                <c:pt idx="5220">
                  <c:v>13.735587428000001</c:v>
                </c:pt>
                <c:pt idx="5221">
                  <c:v>13.735578247999999</c:v>
                </c:pt>
                <c:pt idx="5222">
                  <c:v>13.735565293000001</c:v>
                </c:pt>
                <c:pt idx="5223">
                  <c:v>13.735550835</c:v>
                </c:pt>
                <c:pt idx="5224">
                  <c:v>13.735534191999999</c:v>
                </c:pt>
                <c:pt idx="5225">
                  <c:v>13.735519951000001</c:v>
                </c:pt>
                <c:pt idx="5226">
                  <c:v>13.735509635</c:v>
                </c:pt>
                <c:pt idx="5227">
                  <c:v>13.735501636</c:v>
                </c:pt>
                <c:pt idx="5228">
                  <c:v>13.735498251999999</c:v>
                </c:pt>
                <c:pt idx="5229">
                  <c:v>13.735497404</c:v>
                </c:pt>
                <c:pt idx="5230">
                  <c:v>13.735500558</c:v>
                </c:pt>
                <c:pt idx="5231">
                  <c:v>13.735504196000001</c:v>
                </c:pt>
                <c:pt idx="5232">
                  <c:v>13.735510533999999</c:v>
                </c:pt>
                <c:pt idx="5233">
                  <c:v>13.735517743000001</c:v>
                </c:pt>
                <c:pt idx="5234">
                  <c:v>13.735525614</c:v>
                </c:pt>
                <c:pt idx="5235">
                  <c:v>13.735533426</c:v>
                </c:pt>
                <c:pt idx="5236">
                  <c:v>13.735539130999999</c:v>
                </c:pt>
                <c:pt idx="5237">
                  <c:v>13.735544741</c:v>
                </c:pt>
                <c:pt idx="5238">
                  <c:v>13.735546582</c:v>
                </c:pt>
                <c:pt idx="5239">
                  <c:v>13.735549517999999</c:v>
                </c:pt>
                <c:pt idx="5240">
                  <c:v>13.735551857999999</c:v>
                </c:pt>
                <c:pt idx="5241">
                  <c:v>13.735558004</c:v>
                </c:pt>
                <c:pt idx="5242">
                  <c:v>13.735568151000001</c:v>
                </c:pt>
                <c:pt idx="5243">
                  <c:v>13.735584206</c:v>
                </c:pt>
                <c:pt idx="5244">
                  <c:v>13.735607022</c:v>
                </c:pt>
                <c:pt idx="5245">
                  <c:v>13.735633004</c:v>
                </c:pt>
                <c:pt idx="5246">
                  <c:v>13.735662704999999</c:v>
                </c:pt>
                <c:pt idx="5247">
                  <c:v>13.7356912</c:v>
                </c:pt>
                <c:pt idx="5248">
                  <c:v>13.735719644</c:v>
                </c:pt>
                <c:pt idx="5249">
                  <c:v>13.735744469</c:v>
                </c:pt>
                <c:pt idx="5250">
                  <c:v>13.735773169</c:v>
                </c:pt>
                <c:pt idx="5251">
                  <c:v>13.735783113</c:v>
                </c:pt>
                <c:pt idx="5252">
                  <c:v>13.735808532</c:v>
                </c:pt>
                <c:pt idx="5253">
                  <c:v>13.735838485</c:v>
                </c:pt>
                <c:pt idx="5254">
                  <c:v>13.735845407999999</c:v>
                </c:pt>
                <c:pt idx="5255">
                  <c:v>13.73587856</c:v>
                </c:pt>
                <c:pt idx="5256">
                  <c:v>13.735891433999999</c:v>
                </c:pt>
                <c:pt idx="5257">
                  <c:v>13.73593473</c:v>
                </c:pt>
                <c:pt idx="5258">
                  <c:v>13.735962965000001</c:v>
                </c:pt>
                <c:pt idx="5259">
                  <c:v>13.736014578000001</c:v>
                </c:pt>
                <c:pt idx="5260">
                  <c:v>13.736061216</c:v>
                </c:pt>
                <c:pt idx="5261">
                  <c:v>13.736103959999999</c:v>
                </c:pt>
                <c:pt idx="5262">
                  <c:v>13.736147467</c:v>
                </c:pt>
                <c:pt idx="5263">
                  <c:v>13.736187464</c:v>
                </c:pt>
                <c:pt idx="5264">
                  <c:v>13.736218464</c:v>
                </c:pt>
                <c:pt idx="5265">
                  <c:v>13.736256607</c:v>
                </c:pt>
                <c:pt idx="5266">
                  <c:v>13.73630284</c:v>
                </c:pt>
                <c:pt idx="5267">
                  <c:v>13.73634176</c:v>
                </c:pt>
                <c:pt idx="5268">
                  <c:v>13.73637293</c:v>
                </c:pt>
                <c:pt idx="5269">
                  <c:v>13.736412968</c:v>
                </c:pt>
                <c:pt idx="5270">
                  <c:v>13.736447795</c:v>
                </c:pt>
                <c:pt idx="5271">
                  <c:v>13.736498214999999</c:v>
                </c:pt>
                <c:pt idx="5272">
                  <c:v>13.736537577</c:v>
                </c:pt>
                <c:pt idx="5273">
                  <c:v>13.736590305</c:v>
                </c:pt>
                <c:pt idx="5274">
                  <c:v>13.736655077</c:v>
                </c:pt>
                <c:pt idx="5275">
                  <c:v>13.736717178999999</c:v>
                </c:pt>
                <c:pt idx="5276">
                  <c:v>13.736779724</c:v>
                </c:pt>
                <c:pt idx="5277">
                  <c:v>13.736837595000001</c:v>
                </c:pt>
                <c:pt idx="5278">
                  <c:v>13.736889213</c:v>
                </c:pt>
                <c:pt idx="5279">
                  <c:v>13.736944101000001</c:v>
                </c:pt>
                <c:pt idx="5280">
                  <c:v>13.736993896</c:v>
                </c:pt>
                <c:pt idx="5281">
                  <c:v>13.73703583</c:v>
                </c:pt>
                <c:pt idx="5282">
                  <c:v>13.737070640000001</c:v>
                </c:pt>
                <c:pt idx="5283">
                  <c:v>13.737133939</c:v>
                </c:pt>
                <c:pt idx="5284">
                  <c:v>13.737192676999999</c:v>
                </c:pt>
                <c:pt idx="5285">
                  <c:v>13.737255854000001</c:v>
                </c:pt>
                <c:pt idx="5286">
                  <c:v>13.73732592</c:v>
                </c:pt>
                <c:pt idx="5287">
                  <c:v>13.737395319000001</c:v>
                </c:pt>
                <c:pt idx="5288">
                  <c:v>13.737464792999999</c:v>
                </c:pt>
                <c:pt idx="5289">
                  <c:v>13.737517224999999</c:v>
                </c:pt>
                <c:pt idx="5290">
                  <c:v>13.737580909</c:v>
                </c:pt>
                <c:pt idx="5291">
                  <c:v>13.737685678</c:v>
                </c:pt>
                <c:pt idx="5292">
                  <c:v>13.737760309</c:v>
                </c:pt>
                <c:pt idx="5293">
                  <c:v>13.737788777</c:v>
                </c:pt>
                <c:pt idx="5294">
                  <c:v>13.737889408999999</c:v>
                </c:pt>
                <c:pt idx="5295">
                  <c:v>13.737954441999999</c:v>
                </c:pt>
                <c:pt idx="5296">
                  <c:v>13.738028745999999</c:v>
                </c:pt>
                <c:pt idx="5297">
                  <c:v>13.738078691</c:v>
                </c:pt>
                <c:pt idx="5298">
                  <c:v>13.738150737</c:v>
                </c:pt>
                <c:pt idx="5299">
                  <c:v>13.738208042</c:v>
                </c:pt>
                <c:pt idx="5300">
                  <c:v>13.738287033000001</c:v>
                </c:pt>
                <c:pt idx="5301">
                  <c:v>13.738369556</c:v>
                </c:pt>
                <c:pt idx="5302">
                  <c:v>13.73845684</c:v>
                </c:pt>
                <c:pt idx="5303">
                  <c:v>13.738550780000001</c:v>
                </c:pt>
                <c:pt idx="5304">
                  <c:v>13.738643792</c:v>
                </c:pt>
                <c:pt idx="5305">
                  <c:v>13.738721483999999</c:v>
                </c:pt>
                <c:pt idx="5306">
                  <c:v>13.738783367</c:v>
                </c:pt>
                <c:pt idx="5307">
                  <c:v>13.738831020999999</c:v>
                </c:pt>
                <c:pt idx="5308">
                  <c:v>13.738887716000001</c:v>
                </c:pt>
                <c:pt idx="5309">
                  <c:v>13.738963446</c:v>
                </c:pt>
                <c:pt idx="5310">
                  <c:v>13.739090876000001</c:v>
                </c:pt>
                <c:pt idx="5311">
                  <c:v>13.739176657</c:v>
                </c:pt>
                <c:pt idx="5312">
                  <c:v>13.739260119000001</c:v>
                </c:pt>
                <c:pt idx="5313">
                  <c:v>13.73932492</c:v>
                </c:pt>
                <c:pt idx="5314">
                  <c:v>13.739369302</c:v>
                </c:pt>
                <c:pt idx="5315">
                  <c:v>13.739430101</c:v>
                </c:pt>
                <c:pt idx="5316">
                  <c:v>13.739593076</c:v>
                </c:pt>
                <c:pt idx="5317">
                  <c:v>13.739738168000001</c:v>
                </c:pt>
                <c:pt idx="5318">
                  <c:v>13.739788880000001</c:v>
                </c:pt>
                <c:pt idx="5319">
                  <c:v>13.739852089999999</c:v>
                </c:pt>
                <c:pt idx="5320">
                  <c:v>13.740014861000001</c:v>
                </c:pt>
                <c:pt idx="5321">
                  <c:v>13.740079539</c:v>
                </c:pt>
                <c:pt idx="5322">
                  <c:v>13.740184252000001</c:v>
                </c:pt>
                <c:pt idx="5323">
                  <c:v>13.7401964</c:v>
                </c:pt>
                <c:pt idx="5324">
                  <c:v>13.740368879</c:v>
                </c:pt>
                <c:pt idx="5325">
                  <c:v>13.740482259</c:v>
                </c:pt>
                <c:pt idx="5326">
                  <c:v>13.740563962</c:v>
                </c:pt>
                <c:pt idx="5327">
                  <c:v>13.740604338000001</c:v>
                </c:pt>
                <c:pt idx="5328">
                  <c:v>13.740644433</c:v>
                </c:pt>
                <c:pt idx="5329">
                  <c:v>13.74074422</c:v>
                </c:pt>
                <c:pt idx="5330">
                  <c:v>13.740934508</c:v>
                </c:pt>
                <c:pt idx="5331">
                  <c:v>13.741106424</c:v>
                </c:pt>
                <c:pt idx="5332">
                  <c:v>13.741168017</c:v>
                </c:pt>
                <c:pt idx="5333">
                  <c:v>13.741272794</c:v>
                </c:pt>
                <c:pt idx="5334">
                  <c:v>13.741361660999999</c:v>
                </c:pt>
                <c:pt idx="5335">
                  <c:v>13.741410910999999</c:v>
                </c:pt>
                <c:pt idx="5336">
                  <c:v>13.741494755</c:v>
                </c:pt>
                <c:pt idx="5337">
                  <c:v>13.741593861</c:v>
                </c:pt>
                <c:pt idx="5338">
                  <c:v>13.741740922</c:v>
                </c:pt>
                <c:pt idx="5339">
                  <c:v>13.74181469</c:v>
                </c:pt>
                <c:pt idx="5340">
                  <c:v>13.741922393999999</c:v>
                </c:pt>
                <c:pt idx="5341">
                  <c:v>13.742071442</c:v>
                </c:pt>
                <c:pt idx="5342">
                  <c:v>13.742169708</c:v>
                </c:pt>
                <c:pt idx="5343">
                  <c:v>13.742255638</c:v>
                </c:pt>
                <c:pt idx="5344">
                  <c:v>13.742377814999999</c:v>
                </c:pt>
                <c:pt idx="5345">
                  <c:v>13.742527431999999</c:v>
                </c:pt>
                <c:pt idx="5346">
                  <c:v>13.742571002</c:v>
                </c:pt>
                <c:pt idx="5347">
                  <c:v>13.742589993999999</c:v>
                </c:pt>
                <c:pt idx="5348">
                  <c:v>13.742747832999999</c:v>
                </c:pt>
                <c:pt idx="5349">
                  <c:v>13.742725480000001</c:v>
                </c:pt>
                <c:pt idx="5350">
                  <c:v>13.742873388</c:v>
                </c:pt>
                <c:pt idx="5351">
                  <c:v>13.742920309000001</c:v>
                </c:pt>
                <c:pt idx="5352">
                  <c:v>13.742893050999999</c:v>
                </c:pt>
                <c:pt idx="5353">
                  <c:v>13.74281723</c:v>
                </c:pt>
                <c:pt idx="5354">
                  <c:v>13.742893759999999</c:v>
                </c:pt>
                <c:pt idx="5355">
                  <c:v>13.74285109</c:v>
                </c:pt>
                <c:pt idx="5356">
                  <c:v>13.742890299999999</c:v>
                </c:pt>
                <c:pt idx="5357">
                  <c:v>13.742879459999999</c:v>
                </c:pt>
                <c:pt idx="5358">
                  <c:v>13.74283992</c:v>
                </c:pt>
                <c:pt idx="5359">
                  <c:v>13.7429188</c:v>
                </c:pt>
                <c:pt idx="5360">
                  <c:v>13.74286719</c:v>
                </c:pt>
                <c:pt idx="5361">
                  <c:v>13.742956814999999</c:v>
                </c:pt>
                <c:pt idx="5362">
                  <c:v>13.742923872</c:v>
                </c:pt>
                <c:pt idx="5363">
                  <c:v>13.742939719000001</c:v>
                </c:pt>
                <c:pt idx="5364">
                  <c:v>13.742982006</c:v>
                </c:pt>
                <c:pt idx="5365">
                  <c:v>13.742935354</c:v>
                </c:pt>
                <c:pt idx="5366">
                  <c:v>13.743009227</c:v>
                </c:pt>
                <c:pt idx="5367">
                  <c:v>13.742962113000001</c:v>
                </c:pt>
                <c:pt idx="5368">
                  <c:v>13.742934258</c:v>
                </c:pt>
                <c:pt idx="5369">
                  <c:v>13.74300826</c:v>
                </c:pt>
                <c:pt idx="5370">
                  <c:v>13.742989523</c:v>
                </c:pt>
                <c:pt idx="5371">
                  <c:v>13.742994621999999</c:v>
                </c:pt>
                <c:pt idx="5372">
                  <c:v>13.743076973000001</c:v>
                </c:pt>
                <c:pt idx="5373">
                  <c:v>13.743015631</c:v>
                </c:pt>
                <c:pt idx="5374">
                  <c:v>13.742985076</c:v>
                </c:pt>
                <c:pt idx="5375">
                  <c:v>13.742950309999999</c:v>
                </c:pt>
                <c:pt idx="5376">
                  <c:v>13.742920197</c:v>
                </c:pt>
                <c:pt idx="5377">
                  <c:v>13.742892214999999</c:v>
                </c:pt>
                <c:pt idx="5378">
                  <c:v>13.742858088</c:v>
                </c:pt>
                <c:pt idx="5379">
                  <c:v>13.742814011</c:v>
                </c:pt>
                <c:pt idx="5380">
                  <c:v>13.742717065000001</c:v>
                </c:pt>
                <c:pt idx="5381">
                  <c:v>13.742602213</c:v>
                </c:pt>
                <c:pt idx="5382">
                  <c:v>13.742487492</c:v>
                </c:pt>
                <c:pt idx="5383">
                  <c:v>13.742381936999999</c:v>
                </c:pt>
                <c:pt idx="5384">
                  <c:v>13.742265885</c:v>
                </c:pt>
                <c:pt idx="5385">
                  <c:v>13.742165014999999</c:v>
                </c:pt>
                <c:pt idx="5386">
                  <c:v>13.742075839</c:v>
                </c:pt>
                <c:pt idx="5387">
                  <c:v>13.741974363000001</c:v>
                </c:pt>
                <c:pt idx="5388">
                  <c:v>13.741900253000001</c:v>
                </c:pt>
                <c:pt idx="5389">
                  <c:v>13.74181389</c:v>
                </c:pt>
                <c:pt idx="5390">
                  <c:v>13.741729235999999</c:v>
                </c:pt>
                <c:pt idx="5391">
                  <c:v>13.741636060999999</c:v>
                </c:pt>
                <c:pt idx="5392">
                  <c:v>13.741548316999999</c:v>
                </c:pt>
                <c:pt idx="5393">
                  <c:v>13.741466512000001</c:v>
                </c:pt>
                <c:pt idx="5394">
                  <c:v>13.741357624999999</c:v>
                </c:pt>
                <c:pt idx="5395">
                  <c:v>13.741263747</c:v>
                </c:pt>
                <c:pt idx="5396">
                  <c:v>13.741163688</c:v>
                </c:pt>
                <c:pt idx="5397">
                  <c:v>13.741070755999999</c:v>
                </c:pt>
                <c:pt idx="5398">
                  <c:v>13.74096799</c:v>
                </c:pt>
                <c:pt idx="5399">
                  <c:v>13.740881598</c:v>
                </c:pt>
                <c:pt idx="5400">
                  <c:v>13.740798313000001</c:v>
                </c:pt>
                <c:pt idx="5401">
                  <c:v>13.740725523</c:v>
                </c:pt>
                <c:pt idx="5402">
                  <c:v>13.740644368</c:v>
                </c:pt>
                <c:pt idx="5403">
                  <c:v>13.740559236999999</c:v>
                </c:pt>
                <c:pt idx="5404">
                  <c:v>13.740498999</c:v>
                </c:pt>
                <c:pt idx="5405">
                  <c:v>13.740430973</c:v>
                </c:pt>
                <c:pt idx="5406">
                  <c:v>13.740373105</c:v>
                </c:pt>
                <c:pt idx="5407">
                  <c:v>13.740283679999999</c:v>
                </c:pt>
                <c:pt idx="5408">
                  <c:v>13.740188939999999</c:v>
                </c:pt>
                <c:pt idx="5409">
                  <c:v>13.740118954</c:v>
                </c:pt>
                <c:pt idx="5410">
                  <c:v>13.740029347</c:v>
                </c:pt>
                <c:pt idx="5411">
                  <c:v>13.739935779</c:v>
                </c:pt>
                <c:pt idx="5412">
                  <c:v>13.739859141</c:v>
                </c:pt>
                <c:pt idx="5413">
                  <c:v>13.739779763</c:v>
                </c:pt>
                <c:pt idx="5414">
                  <c:v>13.739712252</c:v>
                </c:pt>
                <c:pt idx="5415">
                  <c:v>13.739640722000001</c:v>
                </c:pt>
                <c:pt idx="5416">
                  <c:v>13.739572687000001</c:v>
                </c:pt>
                <c:pt idx="5417">
                  <c:v>13.739523364</c:v>
                </c:pt>
                <c:pt idx="5418">
                  <c:v>13.739458727000001</c:v>
                </c:pt>
                <c:pt idx="5419">
                  <c:v>13.73939807</c:v>
                </c:pt>
                <c:pt idx="5420">
                  <c:v>13.739337768</c:v>
                </c:pt>
                <c:pt idx="5421">
                  <c:v>13.7392675</c:v>
                </c:pt>
                <c:pt idx="5422">
                  <c:v>13.739197785</c:v>
                </c:pt>
                <c:pt idx="5423">
                  <c:v>13.739124058</c:v>
                </c:pt>
                <c:pt idx="5424">
                  <c:v>13.739050350999999</c:v>
                </c:pt>
                <c:pt idx="5425">
                  <c:v>13.738976213999999</c:v>
                </c:pt>
                <c:pt idx="5426">
                  <c:v>13.738904183000001</c:v>
                </c:pt>
                <c:pt idx="5427">
                  <c:v>13.738835891000001</c:v>
                </c:pt>
                <c:pt idx="5428">
                  <c:v>13.738770432999999</c:v>
                </c:pt>
                <c:pt idx="5429">
                  <c:v>13.738710316000001</c:v>
                </c:pt>
                <c:pt idx="5430">
                  <c:v>13.738651697</c:v>
                </c:pt>
                <c:pt idx="5431">
                  <c:v>13.738597934</c:v>
                </c:pt>
                <c:pt idx="5432">
                  <c:v>13.738545650000001</c:v>
                </c:pt>
                <c:pt idx="5433">
                  <c:v>13.738495545999999</c:v>
                </c:pt>
                <c:pt idx="5434">
                  <c:v>13.738444137</c:v>
                </c:pt>
                <c:pt idx="5435">
                  <c:v>13.738389312000001</c:v>
                </c:pt>
                <c:pt idx="5436">
                  <c:v>13.738331168</c:v>
                </c:pt>
                <c:pt idx="5437">
                  <c:v>13.738267588999999</c:v>
                </c:pt>
                <c:pt idx="5438">
                  <c:v>13.738201398999999</c:v>
                </c:pt>
                <c:pt idx="5439">
                  <c:v>13.738132587000001</c:v>
                </c:pt>
                <c:pt idx="5440">
                  <c:v>13.738067106999999</c:v>
                </c:pt>
                <c:pt idx="5441">
                  <c:v>13.738005188000001</c:v>
                </c:pt>
                <c:pt idx="5442">
                  <c:v>13.73794895</c:v>
                </c:pt>
                <c:pt idx="5443">
                  <c:v>13.737898069</c:v>
                </c:pt>
                <c:pt idx="5444">
                  <c:v>13.737850719000001</c:v>
                </c:pt>
                <c:pt idx="5445">
                  <c:v>13.737806343000001</c:v>
                </c:pt>
                <c:pt idx="5446">
                  <c:v>13.737760667</c:v>
                </c:pt>
                <c:pt idx="5447">
                  <c:v>13.737714623</c:v>
                </c:pt>
                <c:pt idx="5448">
                  <c:v>13.737665483000001</c:v>
                </c:pt>
                <c:pt idx="5449">
                  <c:v>13.737614943000001</c:v>
                </c:pt>
                <c:pt idx="5450">
                  <c:v>13.737562375</c:v>
                </c:pt>
                <c:pt idx="5451">
                  <c:v>13.737507386000001</c:v>
                </c:pt>
                <c:pt idx="5452">
                  <c:v>13.737451374999999</c:v>
                </c:pt>
                <c:pt idx="5453">
                  <c:v>13.737393172999999</c:v>
                </c:pt>
                <c:pt idx="5454">
                  <c:v>13.737336273</c:v>
                </c:pt>
                <c:pt idx="5455">
                  <c:v>13.737278477</c:v>
                </c:pt>
                <c:pt idx="5456">
                  <c:v>13.73722429</c:v>
                </c:pt>
                <c:pt idx="5457">
                  <c:v>13.737172812000001</c:v>
                </c:pt>
                <c:pt idx="5458">
                  <c:v>13.737126105</c:v>
                </c:pt>
                <c:pt idx="5459">
                  <c:v>13.737084265</c:v>
                </c:pt>
                <c:pt idx="5460">
                  <c:v>13.737044672</c:v>
                </c:pt>
                <c:pt idx="5461">
                  <c:v>13.737006707000001</c:v>
                </c:pt>
                <c:pt idx="5462">
                  <c:v>13.736966222</c:v>
                </c:pt>
                <c:pt idx="5463">
                  <c:v>13.736924129</c:v>
                </c:pt>
                <c:pt idx="5464">
                  <c:v>13.73687644</c:v>
                </c:pt>
                <c:pt idx="5465">
                  <c:v>13.736826059</c:v>
                </c:pt>
                <c:pt idx="5466">
                  <c:v>13.736773269</c:v>
                </c:pt>
                <c:pt idx="5467">
                  <c:v>13.736719891</c:v>
                </c:pt>
                <c:pt idx="5468">
                  <c:v>13.736668236</c:v>
                </c:pt>
                <c:pt idx="5469">
                  <c:v>13.736617387000001</c:v>
                </c:pt>
                <c:pt idx="5470">
                  <c:v>13.736570939</c:v>
                </c:pt>
                <c:pt idx="5471">
                  <c:v>13.736526596999999</c:v>
                </c:pt>
                <c:pt idx="5472">
                  <c:v>13.736486620999999</c:v>
                </c:pt>
                <c:pt idx="5473">
                  <c:v>13.736447789</c:v>
                </c:pt>
                <c:pt idx="5474">
                  <c:v>13.736410394</c:v>
                </c:pt>
                <c:pt idx="5475">
                  <c:v>13.736372931</c:v>
                </c:pt>
                <c:pt idx="5476">
                  <c:v>13.736334060000001</c:v>
                </c:pt>
                <c:pt idx="5477">
                  <c:v>13.736293511</c:v>
                </c:pt>
                <c:pt idx="5478">
                  <c:v>13.736249157</c:v>
                </c:pt>
                <c:pt idx="5479">
                  <c:v>13.736203204000001</c:v>
                </c:pt>
                <c:pt idx="5480">
                  <c:v>13.736154008</c:v>
                </c:pt>
                <c:pt idx="5481">
                  <c:v>13.736105655999999</c:v>
                </c:pt>
                <c:pt idx="5482">
                  <c:v>13.736058072000001</c:v>
                </c:pt>
                <c:pt idx="5483">
                  <c:v>13.736011053</c:v>
                </c:pt>
                <c:pt idx="5484">
                  <c:v>13.735966587</c:v>
                </c:pt>
                <c:pt idx="5485">
                  <c:v>13.735923158</c:v>
                </c:pt>
                <c:pt idx="5486">
                  <c:v>13.735883493999999</c:v>
                </c:pt>
                <c:pt idx="5487">
                  <c:v>13.735845825</c:v>
                </c:pt>
                <c:pt idx="5488">
                  <c:v>13.735812272</c:v>
                </c:pt>
                <c:pt idx="5489">
                  <c:v>13.735780083</c:v>
                </c:pt>
                <c:pt idx="5490">
                  <c:v>13.735748919000001</c:v>
                </c:pt>
                <c:pt idx="5491">
                  <c:v>13.735717233000001</c:v>
                </c:pt>
                <c:pt idx="5492">
                  <c:v>13.735682121</c:v>
                </c:pt>
                <c:pt idx="5493">
                  <c:v>13.735644278000001</c:v>
                </c:pt>
                <c:pt idx="5494">
                  <c:v>13.735601880999999</c:v>
                </c:pt>
                <c:pt idx="5495">
                  <c:v>13.735559167</c:v>
                </c:pt>
                <c:pt idx="5496">
                  <c:v>13.73551587</c:v>
                </c:pt>
                <c:pt idx="5497">
                  <c:v>13.735475696</c:v>
                </c:pt>
                <c:pt idx="5498">
                  <c:v>13.735439243</c:v>
                </c:pt>
                <c:pt idx="5499">
                  <c:v>13.735405602</c:v>
                </c:pt>
                <c:pt idx="5500">
                  <c:v>13.735374951000001</c:v>
                </c:pt>
                <c:pt idx="5501">
                  <c:v>13.735343839</c:v>
                </c:pt>
                <c:pt idx="5502">
                  <c:v>13.735314152999999</c:v>
                </c:pt>
                <c:pt idx="5503">
                  <c:v>13.735282582</c:v>
                </c:pt>
                <c:pt idx="5504">
                  <c:v>13.735251369</c:v>
                </c:pt>
                <c:pt idx="5505">
                  <c:v>13.735218934000001</c:v>
                </c:pt>
                <c:pt idx="5506">
                  <c:v>13.735186114999999</c:v>
                </c:pt>
                <c:pt idx="5507">
                  <c:v>13.735151972000001</c:v>
                </c:pt>
                <c:pt idx="5508">
                  <c:v>13.735116797</c:v>
                </c:pt>
                <c:pt idx="5509">
                  <c:v>13.735081818999999</c:v>
                </c:pt>
                <c:pt idx="5510">
                  <c:v>13.735045247</c:v>
                </c:pt>
                <c:pt idx="5511">
                  <c:v>13.735010040000001</c:v>
                </c:pt>
                <c:pt idx="5512">
                  <c:v>13.734975083</c:v>
                </c:pt>
                <c:pt idx="5513">
                  <c:v>13.734943611</c:v>
                </c:pt>
                <c:pt idx="5514">
                  <c:v>13.734915129999999</c:v>
                </c:pt>
                <c:pt idx="5515">
                  <c:v>13.734889516999999</c:v>
                </c:pt>
                <c:pt idx="5516">
                  <c:v>13.734868207</c:v>
                </c:pt>
                <c:pt idx="5517">
                  <c:v>13.734848210999999</c:v>
                </c:pt>
                <c:pt idx="5518">
                  <c:v>13.734830022000001</c:v>
                </c:pt>
                <c:pt idx="5519">
                  <c:v>13.734809396999999</c:v>
                </c:pt>
                <c:pt idx="5520">
                  <c:v>13.734788471</c:v>
                </c:pt>
                <c:pt idx="5521">
                  <c:v>13.734764626</c:v>
                </c:pt>
                <c:pt idx="5522">
                  <c:v>13.734739305</c:v>
                </c:pt>
                <c:pt idx="5523">
                  <c:v>13.734714631999999</c:v>
                </c:pt>
                <c:pt idx="5524">
                  <c:v>13.734689445000001</c:v>
                </c:pt>
                <c:pt idx="5525">
                  <c:v>13.734667313999999</c:v>
                </c:pt>
                <c:pt idx="5526">
                  <c:v>13.734645923</c:v>
                </c:pt>
                <c:pt idx="5527">
                  <c:v>13.734628257000001</c:v>
                </c:pt>
                <c:pt idx="5528">
                  <c:v>13.734612048000001</c:v>
                </c:pt>
                <c:pt idx="5529">
                  <c:v>13.734598511</c:v>
                </c:pt>
                <c:pt idx="5530">
                  <c:v>13.734585778</c:v>
                </c:pt>
                <c:pt idx="5531">
                  <c:v>13.734573447000001</c:v>
                </c:pt>
                <c:pt idx="5532">
                  <c:v>13.734561975</c:v>
                </c:pt>
                <c:pt idx="5533">
                  <c:v>13.734548200000001</c:v>
                </c:pt>
                <c:pt idx="5534">
                  <c:v>13.734534246999999</c:v>
                </c:pt>
                <c:pt idx="5535">
                  <c:v>13.734516921000001</c:v>
                </c:pt>
                <c:pt idx="5536">
                  <c:v>13.7345001</c:v>
                </c:pt>
                <c:pt idx="5537">
                  <c:v>13.734483126000001</c:v>
                </c:pt>
                <c:pt idx="5538">
                  <c:v>13.73446719</c:v>
                </c:pt>
                <c:pt idx="5539">
                  <c:v>13.734453458000001</c:v>
                </c:pt>
                <c:pt idx="5540">
                  <c:v>13.734441653999999</c:v>
                </c:pt>
                <c:pt idx="5541">
                  <c:v>13.734432536</c:v>
                </c:pt>
                <c:pt idx="5542">
                  <c:v>13.734424944000001</c:v>
                </c:pt>
                <c:pt idx="5543">
                  <c:v>13.734421727999999</c:v>
                </c:pt>
                <c:pt idx="5544">
                  <c:v>13.734420743999999</c:v>
                </c:pt>
                <c:pt idx="5545">
                  <c:v>13.734423767999999</c:v>
                </c:pt>
                <c:pt idx="5546">
                  <c:v>13.734428843</c:v>
                </c:pt>
                <c:pt idx="5547">
                  <c:v>13.734434258</c:v>
                </c:pt>
                <c:pt idx="5548">
                  <c:v>13.734439689</c:v>
                </c:pt>
                <c:pt idx="5549">
                  <c:v>13.734441709</c:v>
                </c:pt>
                <c:pt idx="5550">
                  <c:v>13.734442042</c:v>
                </c:pt>
                <c:pt idx="5551">
                  <c:v>13.734439869999999</c:v>
                </c:pt>
                <c:pt idx="5552">
                  <c:v>13.734439836</c:v>
                </c:pt>
                <c:pt idx="5553">
                  <c:v>13.734442143000001</c:v>
                </c:pt>
                <c:pt idx="5554">
                  <c:v>13.734448468</c:v>
                </c:pt>
                <c:pt idx="5555">
                  <c:v>13.734455474000001</c:v>
                </c:pt>
                <c:pt idx="5556">
                  <c:v>13.734416165000001</c:v>
                </c:pt>
                <c:pt idx="5557">
                  <c:v>13.734373810999999</c:v>
                </c:pt>
                <c:pt idx="5558">
                  <c:v>13.734330906</c:v>
                </c:pt>
                <c:pt idx="5559">
                  <c:v>13.734289205</c:v>
                </c:pt>
                <c:pt idx="5560">
                  <c:v>13.734244522999999</c:v>
                </c:pt>
                <c:pt idx="5561">
                  <c:v>13.734201497000001</c:v>
                </c:pt>
                <c:pt idx="5562">
                  <c:v>13.734156186</c:v>
                </c:pt>
                <c:pt idx="5563">
                  <c:v>13.734110271</c:v>
                </c:pt>
                <c:pt idx="5564">
                  <c:v>13.734065436</c:v>
                </c:pt>
                <c:pt idx="5565">
                  <c:v>13.734019277</c:v>
                </c:pt>
                <c:pt idx="5566">
                  <c:v>13.733973751000001</c:v>
                </c:pt>
                <c:pt idx="5567">
                  <c:v>13.733928407000001</c:v>
                </c:pt>
                <c:pt idx="5568">
                  <c:v>13.733886883</c:v>
                </c:pt>
                <c:pt idx="5569">
                  <c:v>13.733848591999999</c:v>
                </c:pt>
                <c:pt idx="5570">
                  <c:v>13.733814609</c:v>
                </c:pt>
                <c:pt idx="5571">
                  <c:v>13.733785749999999</c:v>
                </c:pt>
                <c:pt idx="5572">
                  <c:v>13.733759285</c:v>
                </c:pt>
                <c:pt idx="5573">
                  <c:v>13.733737475</c:v>
                </c:pt>
                <c:pt idx="5574">
                  <c:v>13.733715684</c:v>
                </c:pt>
                <c:pt idx="5575">
                  <c:v>13.733695134</c:v>
                </c:pt>
                <c:pt idx="5576">
                  <c:v>13.733672028000001</c:v>
                </c:pt>
                <c:pt idx="5577">
                  <c:v>13.733647645</c:v>
                </c:pt>
                <c:pt idx="5578">
                  <c:v>13.733621122000001</c:v>
                </c:pt>
                <c:pt idx="5579">
                  <c:v>13.733593529</c:v>
                </c:pt>
                <c:pt idx="5580">
                  <c:v>13.733566749</c:v>
                </c:pt>
                <c:pt idx="5581">
                  <c:v>13.733540775</c:v>
                </c:pt>
                <c:pt idx="5582">
                  <c:v>13.733519334</c:v>
                </c:pt>
                <c:pt idx="5583">
                  <c:v>13.733501628999999</c:v>
                </c:pt>
                <c:pt idx="5584">
                  <c:v>13.733489093999999</c:v>
                </c:pt>
                <c:pt idx="5585">
                  <c:v>13.733477857</c:v>
                </c:pt>
                <c:pt idx="5586">
                  <c:v>13.733477857</c:v>
                </c:pt>
                <c:pt idx="5587">
                  <c:v>13.733469981000001</c:v>
                </c:pt>
                <c:pt idx="5588">
                  <c:v>13.733464514</c:v>
                </c:pt>
                <c:pt idx="5589">
                  <c:v>13.733457454</c:v>
                </c:pt>
                <c:pt idx="5590">
                  <c:v>13.733451257</c:v>
                </c:pt>
                <c:pt idx="5591">
                  <c:v>13.733433262</c:v>
                </c:pt>
                <c:pt idx="5592">
                  <c:v>13.733421644</c:v>
                </c:pt>
                <c:pt idx="5593">
                  <c:v>13.733411200000001</c:v>
                </c:pt>
                <c:pt idx="5594">
                  <c:v>13.733401725</c:v>
                </c:pt>
                <c:pt idx="5595">
                  <c:v>13.733393767000001</c:v>
                </c:pt>
                <c:pt idx="5596">
                  <c:v>13.733389354</c:v>
                </c:pt>
                <c:pt idx="5597">
                  <c:v>13.733386899999999</c:v>
                </c:pt>
                <c:pt idx="5598">
                  <c:v>13.733389291</c:v>
                </c:pt>
                <c:pt idx="5599">
                  <c:v>13.733395248000001</c:v>
                </c:pt>
                <c:pt idx="5600">
                  <c:v>13.733406619</c:v>
                </c:pt>
                <c:pt idx="5601">
                  <c:v>13.733420994999999</c:v>
                </c:pt>
                <c:pt idx="5602">
                  <c:v>13.733438003</c:v>
                </c:pt>
                <c:pt idx="5603">
                  <c:v>13.733456536</c:v>
                </c:pt>
                <c:pt idx="5604">
                  <c:v>13.733472017</c:v>
                </c:pt>
                <c:pt idx="5605">
                  <c:v>13.733485416000001</c:v>
                </c:pt>
                <c:pt idx="5606">
                  <c:v>13.733494194</c:v>
                </c:pt>
                <c:pt idx="5607">
                  <c:v>13.733500914</c:v>
                </c:pt>
                <c:pt idx="5608">
                  <c:v>13.73350647</c:v>
                </c:pt>
                <c:pt idx="5609">
                  <c:v>13.733515475000001</c:v>
                </c:pt>
                <c:pt idx="5610">
                  <c:v>13.7335292</c:v>
                </c:pt>
                <c:pt idx="5611">
                  <c:v>13.733547981999999</c:v>
                </c:pt>
                <c:pt idx="5612">
                  <c:v>13.733572889</c:v>
                </c:pt>
                <c:pt idx="5613">
                  <c:v>13.733599772</c:v>
                </c:pt>
                <c:pt idx="5614">
                  <c:v>13.733626773999999</c:v>
                </c:pt>
                <c:pt idx="5615">
                  <c:v>13.733659695</c:v>
                </c:pt>
                <c:pt idx="5616">
                  <c:v>13.733696642</c:v>
                </c:pt>
                <c:pt idx="5617">
                  <c:v>13.733728567</c:v>
                </c:pt>
                <c:pt idx="5618">
                  <c:v>13.733762918</c:v>
                </c:pt>
                <c:pt idx="5619">
                  <c:v>13.733777471</c:v>
                </c:pt>
                <c:pt idx="5620">
                  <c:v>13.733817566000001</c:v>
                </c:pt>
                <c:pt idx="5621">
                  <c:v>13.733843887999999</c:v>
                </c:pt>
                <c:pt idx="5622">
                  <c:v>13.733865866</c:v>
                </c:pt>
                <c:pt idx="5623">
                  <c:v>13.733882448999999</c:v>
                </c:pt>
                <c:pt idx="5624">
                  <c:v>13.733918895</c:v>
                </c:pt>
                <c:pt idx="5625">
                  <c:v>13.733958833000001</c:v>
                </c:pt>
                <c:pt idx="5626">
                  <c:v>13.733976823000001</c:v>
                </c:pt>
                <c:pt idx="5627">
                  <c:v>13.734026464999999</c:v>
                </c:pt>
                <c:pt idx="5628">
                  <c:v>13.734078551</c:v>
                </c:pt>
                <c:pt idx="5629">
                  <c:v>13.734117379000001</c:v>
                </c:pt>
                <c:pt idx="5630">
                  <c:v>13.734186696</c:v>
                </c:pt>
                <c:pt idx="5631">
                  <c:v>13.734227261999999</c:v>
                </c:pt>
                <c:pt idx="5632">
                  <c:v>13.734288463</c:v>
                </c:pt>
                <c:pt idx="5633">
                  <c:v>13.734324818999999</c:v>
                </c:pt>
                <c:pt idx="5634">
                  <c:v>13.734377497000001</c:v>
                </c:pt>
                <c:pt idx="5635">
                  <c:v>13.7344092</c:v>
                </c:pt>
                <c:pt idx="5636">
                  <c:v>13.734454795</c:v>
                </c:pt>
                <c:pt idx="5637">
                  <c:v>13.734488234000001</c:v>
                </c:pt>
                <c:pt idx="5638">
                  <c:v>13.734534976999999</c:v>
                </c:pt>
                <c:pt idx="5639">
                  <c:v>13.734577602</c:v>
                </c:pt>
                <c:pt idx="5640">
                  <c:v>13.734625375</c:v>
                </c:pt>
                <c:pt idx="5641">
                  <c:v>13.734687753999999</c:v>
                </c:pt>
                <c:pt idx="5642">
                  <c:v>13.734747498999999</c:v>
                </c:pt>
                <c:pt idx="5643">
                  <c:v>13.734812335000001</c:v>
                </c:pt>
                <c:pt idx="5644">
                  <c:v>13.734882236000001</c:v>
                </c:pt>
                <c:pt idx="5645">
                  <c:v>13.734954042</c:v>
                </c:pt>
                <c:pt idx="5646">
                  <c:v>13.735013957</c:v>
                </c:pt>
                <c:pt idx="5647">
                  <c:v>13.735078143000001</c:v>
                </c:pt>
                <c:pt idx="5648">
                  <c:v>13.735134149</c:v>
                </c:pt>
                <c:pt idx="5649">
                  <c:v>13.735172159999999</c:v>
                </c:pt>
                <c:pt idx="5650">
                  <c:v>13.735253611999999</c:v>
                </c:pt>
                <c:pt idx="5651">
                  <c:v>13.735301593999999</c:v>
                </c:pt>
                <c:pt idx="5652">
                  <c:v>13.735303384</c:v>
                </c:pt>
                <c:pt idx="5653">
                  <c:v>13.735383361</c:v>
                </c:pt>
                <c:pt idx="5654">
                  <c:v>13.735431537</c:v>
                </c:pt>
                <c:pt idx="5655">
                  <c:v>13.735494485</c:v>
                </c:pt>
                <c:pt idx="5656">
                  <c:v>13.735589865</c:v>
                </c:pt>
                <c:pt idx="5657">
                  <c:v>13.735662207000001</c:v>
                </c:pt>
                <c:pt idx="5658">
                  <c:v>13.73573468</c:v>
                </c:pt>
                <c:pt idx="5659">
                  <c:v>13.735808623</c:v>
                </c:pt>
                <c:pt idx="5660">
                  <c:v>13.735886016</c:v>
                </c:pt>
                <c:pt idx="5661">
                  <c:v>13.735925851999999</c:v>
                </c:pt>
                <c:pt idx="5662">
                  <c:v>13.736043048999999</c:v>
                </c:pt>
                <c:pt idx="5663">
                  <c:v>13.73611638</c:v>
                </c:pt>
                <c:pt idx="5664">
                  <c:v>13.736197804</c:v>
                </c:pt>
                <c:pt idx="5665">
                  <c:v>13.736274118000001</c:v>
                </c:pt>
                <c:pt idx="5666">
                  <c:v>13.736341894000001</c:v>
                </c:pt>
                <c:pt idx="5667">
                  <c:v>13.736400111</c:v>
                </c:pt>
                <c:pt idx="5668">
                  <c:v>13.736442682</c:v>
                </c:pt>
                <c:pt idx="5669">
                  <c:v>13.736531060000001</c:v>
                </c:pt>
                <c:pt idx="5670">
                  <c:v>13.736628467999999</c:v>
                </c:pt>
                <c:pt idx="5671">
                  <c:v>13.736774037</c:v>
                </c:pt>
                <c:pt idx="5672">
                  <c:v>13.736816706999999</c:v>
                </c:pt>
                <c:pt idx="5673">
                  <c:v>13.736901963999999</c:v>
                </c:pt>
                <c:pt idx="5674">
                  <c:v>13.736997046000001</c:v>
                </c:pt>
                <c:pt idx="5675">
                  <c:v>13.737122519</c:v>
                </c:pt>
                <c:pt idx="5676">
                  <c:v>13.737345366</c:v>
                </c:pt>
                <c:pt idx="5677">
                  <c:v>13.737219221</c:v>
                </c:pt>
                <c:pt idx="5678">
                  <c:v>13.737375253</c:v>
                </c:pt>
                <c:pt idx="5679">
                  <c:v>13.737586114000001</c:v>
                </c:pt>
                <c:pt idx="5680">
                  <c:v>13.737444535</c:v>
                </c:pt>
                <c:pt idx="5681">
                  <c:v>13.737610622</c:v>
                </c:pt>
                <c:pt idx="5682">
                  <c:v>13.737824592999999</c:v>
                </c:pt>
                <c:pt idx="5683">
                  <c:v>13.737728372999999</c:v>
                </c:pt>
                <c:pt idx="5684">
                  <c:v>13.738015170000001</c:v>
                </c:pt>
                <c:pt idx="5685">
                  <c:v>13.737927591</c:v>
                </c:pt>
                <c:pt idx="5686">
                  <c:v>13.738091066999999</c:v>
                </c:pt>
                <c:pt idx="5687">
                  <c:v>13.738321895</c:v>
                </c:pt>
                <c:pt idx="5688">
                  <c:v>13.738291886000001</c:v>
                </c:pt>
                <c:pt idx="5689">
                  <c:v>13.738291531</c:v>
                </c:pt>
                <c:pt idx="5690">
                  <c:v>13.738442280999999</c:v>
                </c:pt>
                <c:pt idx="5691">
                  <c:v>13.738534994</c:v>
                </c:pt>
                <c:pt idx="5692">
                  <c:v>13.738567144999999</c:v>
                </c:pt>
                <c:pt idx="5693">
                  <c:v>13.738744467</c:v>
                </c:pt>
                <c:pt idx="5694">
                  <c:v>13.738799438999999</c:v>
                </c:pt>
                <c:pt idx="5695">
                  <c:v>13.738818278</c:v>
                </c:pt>
                <c:pt idx="5696">
                  <c:v>13.739014325999999</c:v>
                </c:pt>
                <c:pt idx="5697">
                  <c:v>13.739126948999999</c:v>
                </c:pt>
                <c:pt idx="5698">
                  <c:v>13.739169986</c:v>
                </c:pt>
                <c:pt idx="5699">
                  <c:v>13.7392865995</c:v>
                </c:pt>
                <c:pt idx="5700">
                  <c:v>13.739403212999999</c:v>
                </c:pt>
                <c:pt idx="5701">
                  <c:v>13.73964763</c:v>
                </c:pt>
                <c:pt idx="5702">
                  <c:v>13.73968994</c:v>
                </c:pt>
                <c:pt idx="5703">
                  <c:v>13.739726436</c:v>
                </c:pt>
                <c:pt idx="5704">
                  <c:v>13.739820741000001</c:v>
                </c:pt>
                <c:pt idx="5705">
                  <c:v>13.739998032999999</c:v>
                </c:pt>
                <c:pt idx="5706">
                  <c:v>13.740125719</c:v>
                </c:pt>
                <c:pt idx="5707">
                  <c:v>13.740273827999999</c:v>
                </c:pt>
                <c:pt idx="5708">
                  <c:v>13.740366069</c:v>
                </c:pt>
                <c:pt idx="5709">
                  <c:v>13.74042667</c:v>
                </c:pt>
                <c:pt idx="5710">
                  <c:v>13.740575103999999</c:v>
                </c:pt>
                <c:pt idx="5711">
                  <c:v>13.740636805999999</c:v>
                </c:pt>
                <c:pt idx="5712">
                  <c:v>13.740550188</c:v>
                </c:pt>
                <c:pt idx="5713">
                  <c:v>13.740616762</c:v>
                </c:pt>
                <c:pt idx="5714">
                  <c:v>13.740684499</c:v>
                </c:pt>
                <c:pt idx="5715">
                  <c:v>13.740699098</c:v>
                </c:pt>
                <c:pt idx="5716">
                  <c:v>13.740822491999999</c:v>
                </c:pt>
                <c:pt idx="5717">
                  <c:v>13.740967269</c:v>
                </c:pt>
                <c:pt idx="5718">
                  <c:v>13.740819501000001</c:v>
                </c:pt>
                <c:pt idx="5719">
                  <c:v>13.740840057</c:v>
                </c:pt>
                <c:pt idx="5720">
                  <c:v>13.740896616000001</c:v>
                </c:pt>
                <c:pt idx="5721">
                  <c:v>13.74089416</c:v>
                </c:pt>
                <c:pt idx="5722">
                  <c:v>13.740878104</c:v>
                </c:pt>
                <c:pt idx="5723">
                  <c:v>13.740938767999999</c:v>
                </c:pt>
                <c:pt idx="5724">
                  <c:v>13.740875537000001</c:v>
                </c:pt>
                <c:pt idx="5725">
                  <c:v>13.740938454</c:v>
                </c:pt>
                <c:pt idx="5726">
                  <c:v>13.741109349</c:v>
                </c:pt>
                <c:pt idx="5727">
                  <c:v>13.740995564</c:v>
                </c:pt>
                <c:pt idx="5728">
                  <c:v>13.741081802</c:v>
                </c:pt>
                <c:pt idx="5729">
                  <c:v>13.741041317000001</c:v>
                </c:pt>
                <c:pt idx="5730">
                  <c:v>13.741087678</c:v>
                </c:pt>
                <c:pt idx="5731">
                  <c:v>13.741026083</c:v>
                </c:pt>
                <c:pt idx="5732">
                  <c:v>13.741066783000001</c:v>
                </c:pt>
                <c:pt idx="5733">
                  <c:v>13.741007357000001</c:v>
                </c:pt>
                <c:pt idx="5734">
                  <c:v>13.741032981</c:v>
                </c:pt>
                <c:pt idx="5735">
                  <c:v>13.740972103000001</c:v>
                </c:pt>
                <c:pt idx="5736">
                  <c:v>13.740991726000001</c:v>
                </c:pt>
                <c:pt idx="5737">
                  <c:v>13.740899714999999</c:v>
                </c:pt>
                <c:pt idx="5738">
                  <c:v>13.740834017999999</c:v>
                </c:pt>
                <c:pt idx="5739">
                  <c:v>13.740783309999999</c:v>
                </c:pt>
                <c:pt idx="5740">
                  <c:v>13.740783309999999</c:v>
                </c:pt>
                <c:pt idx="5741">
                  <c:v>13.740669855</c:v>
                </c:pt>
                <c:pt idx="5742">
                  <c:v>13.740632579</c:v>
                </c:pt>
                <c:pt idx="5743">
                  <c:v>13.740559206</c:v>
                </c:pt>
                <c:pt idx="5744">
                  <c:v>13.740468459000001</c:v>
                </c:pt>
                <c:pt idx="5745">
                  <c:v>13.740441313</c:v>
                </c:pt>
                <c:pt idx="5746">
                  <c:v>13.740377023000001</c:v>
                </c:pt>
                <c:pt idx="5747">
                  <c:v>13.740336314</c:v>
                </c:pt>
                <c:pt idx="5748">
                  <c:v>13.740279543</c:v>
                </c:pt>
                <c:pt idx="5749">
                  <c:v>13.740219309</c:v>
                </c:pt>
                <c:pt idx="5750">
                  <c:v>13.740156194000001</c:v>
                </c:pt>
                <c:pt idx="5751">
                  <c:v>13.740104605000001</c:v>
                </c:pt>
                <c:pt idx="5752">
                  <c:v>13.740036868000001</c:v>
                </c:pt>
                <c:pt idx="5753">
                  <c:v>13.739983068000001</c:v>
                </c:pt>
                <c:pt idx="5754">
                  <c:v>13.73994031</c:v>
                </c:pt>
                <c:pt idx="5755">
                  <c:v>13.739892215999999</c:v>
                </c:pt>
                <c:pt idx="5756">
                  <c:v>13.739848219000001</c:v>
                </c:pt>
                <c:pt idx="5757">
                  <c:v>13.739806128</c:v>
                </c:pt>
                <c:pt idx="5758">
                  <c:v>13.739782436</c:v>
                </c:pt>
                <c:pt idx="5759">
                  <c:v>13.739752995</c:v>
                </c:pt>
                <c:pt idx="5760">
                  <c:v>13.739736099</c:v>
                </c:pt>
                <c:pt idx="5761">
                  <c:v>13.739679801999999</c:v>
                </c:pt>
                <c:pt idx="5762">
                  <c:v>13.739650314</c:v>
                </c:pt>
                <c:pt idx="5763">
                  <c:v>13.739606596</c:v>
                </c:pt>
                <c:pt idx="5764">
                  <c:v>13.739565232</c:v>
                </c:pt>
                <c:pt idx="5765">
                  <c:v>13.739512773</c:v>
                </c:pt>
                <c:pt idx="5766">
                  <c:v>13.739461929999999</c:v>
                </c:pt>
                <c:pt idx="5767">
                  <c:v>13.739416533</c:v>
                </c:pt>
                <c:pt idx="5768">
                  <c:v>13.739384612</c:v>
                </c:pt>
                <c:pt idx="5769">
                  <c:v>13.739343074000001</c:v>
                </c:pt>
                <c:pt idx="5770">
                  <c:v>13.739311877</c:v>
                </c:pt>
                <c:pt idx="5771">
                  <c:v>13.739304961</c:v>
                </c:pt>
                <c:pt idx="5772">
                  <c:v>13.739286954000001</c:v>
                </c:pt>
                <c:pt idx="5773">
                  <c:v>13.739256353</c:v>
                </c:pt>
                <c:pt idx="5774">
                  <c:v>13.739244843</c:v>
                </c:pt>
                <c:pt idx="5775">
                  <c:v>13.739218574000001</c:v>
                </c:pt>
                <c:pt idx="5776">
                  <c:v>13.739186163999999</c:v>
                </c:pt>
                <c:pt idx="5777">
                  <c:v>13.739155712000001</c:v>
                </c:pt>
                <c:pt idx="5778">
                  <c:v>13.739116469000001</c:v>
                </c:pt>
                <c:pt idx="5779">
                  <c:v>13.739087493</c:v>
                </c:pt>
                <c:pt idx="5780">
                  <c:v>13.739059379</c:v>
                </c:pt>
                <c:pt idx="5781">
                  <c:v>13.739027106</c:v>
                </c:pt>
                <c:pt idx="5782">
                  <c:v>13.738998645000001</c:v>
                </c:pt>
                <c:pt idx="5783">
                  <c:v>13.738977297</c:v>
                </c:pt>
                <c:pt idx="5784">
                  <c:v>13.738958583000001</c:v>
                </c:pt>
                <c:pt idx="5785">
                  <c:v>13.738946001</c:v>
                </c:pt>
                <c:pt idx="5786">
                  <c:v>13.738936538999999</c:v>
                </c:pt>
                <c:pt idx="5787">
                  <c:v>13.738928724000001</c:v>
                </c:pt>
                <c:pt idx="5788">
                  <c:v>13.738921914000001</c:v>
                </c:pt>
                <c:pt idx="5789">
                  <c:v>13.738912191000001</c:v>
                </c:pt>
                <c:pt idx="5790">
                  <c:v>13.738899504000001</c:v>
                </c:pt>
                <c:pt idx="5791">
                  <c:v>13.738881278999999</c:v>
                </c:pt>
                <c:pt idx="5792">
                  <c:v>13.738860992999999</c:v>
                </c:pt>
                <c:pt idx="5793">
                  <c:v>13.738837146</c:v>
                </c:pt>
                <c:pt idx="5794">
                  <c:v>13.738813147</c:v>
                </c:pt>
                <c:pt idx="5795">
                  <c:v>13.738791495999999</c:v>
                </c:pt>
                <c:pt idx="5796">
                  <c:v>13.738773073999999</c:v>
                </c:pt>
                <c:pt idx="5797">
                  <c:v>13.738760578000001</c:v>
                </c:pt>
                <c:pt idx="5798">
                  <c:v>13.738752506000001</c:v>
                </c:pt>
                <c:pt idx="5799">
                  <c:v>13.738750426999999</c:v>
                </c:pt>
                <c:pt idx="5800">
                  <c:v>13.738750231999999</c:v>
                </c:pt>
                <c:pt idx="5801">
                  <c:v>13.738751322000001</c:v>
                </c:pt>
                <c:pt idx="5802">
                  <c:v>13.73874998</c:v>
                </c:pt>
                <c:pt idx="5803">
                  <c:v>13.738745804000001</c:v>
                </c:pt>
                <c:pt idx="5804">
                  <c:v>13.738738305</c:v>
                </c:pt>
                <c:pt idx="5805">
                  <c:v>13.738726127</c:v>
                </c:pt>
                <c:pt idx="5806">
                  <c:v>13.738712523</c:v>
                </c:pt>
                <c:pt idx="5807">
                  <c:v>13.738696016</c:v>
                </c:pt>
                <c:pt idx="5808">
                  <c:v>13.738681173</c:v>
                </c:pt>
                <c:pt idx="5809">
                  <c:v>13.73866737</c:v>
                </c:pt>
                <c:pt idx="5810">
                  <c:v>13.738656743</c:v>
                </c:pt>
                <c:pt idx="5811">
                  <c:v>13.738650488999999</c:v>
                </c:pt>
                <c:pt idx="5812">
                  <c:v>13.738647068000001</c:v>
                </c:pt>
                <c:pt idx="5813">
                  <c:v>13.738647986</c:v>
                </c:pt>
                <c:pt idx="5814">
                  <c:v>13.738649818000001</c:v>
                </c:pt>
                <c:pt idx="5815">
                  <c:v>13.738654795</c:v>
                </c:pt>
                <c:pt idx="5816">
                  <c:v>13.738659290999999</c:v>
                </c:pt>
                <c:pt idx="5817">
                  <c:v>13.738664408</c:v>
                </c:pt>
                <c:pt idx="5818">
                  <c:v>13.738666976999999</c:v>
                </c:pt>
                <c:pt idx="5819">
                  <c:v>13.738666486</c:v>
                </c:pt>
                <c:pt idx="5820">
                  <c:v>13.738662909</c:v>
                </c:pt>
                <c:pt idx="5821">
                  <c:v>13.738654392999999</c:v>
                </c:pt>
                <c:pt idx="5822">
                  <c:v>13.738645155</c:v>
                </c:pt>
                <c:pt idx="5823">
                  <c:v>13.738634218</c:v>
                </c:pt>
                <c:pt idx="5824">
                  <c:v>13.738627865</c:v>
                </c:pt>
                <c:pt idx="5825">
                  <c:v>13.738625444</c:v>
                </c:pt>
                <c:pt idx="5826">
                  <c:v>13.738628803999999</c:v>
                </c:pt>
                <c:pt idx="5827">
                  <c:v>13.738637209</c:v>
                </c:pt>
                <c:pt idx="5828">
                  <c:v>13.738647775</c:v>
                </c:pt>
                <c:pt idx="5829">
                  <c:v>13.738659594</c:v>
                </c:pt>
                <c:pt idx="5830">
                  <c:v>13.738667878999999</c:v>
                </c:pt>
                <c:pt idx="5831">
                  <c:v>13.738674119000001</c:v>
                </c:pt>
                <c:pt idx="5832">
                  <c:v>13.738676818</c:v>
                </c:pt>
                <c:pt idx="5833">
                  <c:v>13.73867752</c:v>
                </c:pt>
                <c:pt idx="5834">
                  <c:v>13.738675796000001</c:v>
                </c:pt>
                <c:pt idx="5835">
                  <c:v>13.738672516999999</c:v>
                </c:pt>
                <c:pt idx="5836">
                  <c:v>13.738669793</c:v>
                </c:pt>
                <c:pt idx="5837">
                  <c:v>13.738666347000001</c:v>
                </c:pt>
                <c:pt idx="5838">
                  <c:v>13.738664664</c:v>
                </c:pt>
                <c:pt idx="5839">
                  <c:v>13.738663327999999</c:v>
                </c:pt>
                <c:pt idx="5840">
                  <c:v>13.738667054</c:v>
                </c:pt>
                <c:pt idx="5841">
                  <c:v>13.738673156999999</c:v>
                </c:pt>
                <c:pt idx="5842">
                  <c:v>13.738682524</c:v>
                </c:pt>
                <c:pt idx="5843">
                  <c:v>13.738694800999999</c:v>
                </c:pt>
                <c:pt idx="5844">
                  <c:v>13.738708017</c:v>
                </c:pt>
                <c:pt idx="5845">
                  <c:v>13.738721547999999</c:v>
                </c:pt>
                <c:pt idx="5846">
                  <c:v>13.738731704999999</c:v>
                </c:pt>
                <c:pt idx="5847">
                  <c:v>13.738740307</c:v>
                </c:pt>
                <c:pt idx="5848">
                  <c:v>13.738744463</c:v>
                </c:pt>
                <c:pt idx="5849">
                  <c:v>13.738746878000001</c:v>
                </c:pt>
                <c:pt idx="5850">
                  <c:v>13.738747467</c:v>
                </c:pt>
                <c:pt idx="5851">
                  <c:v>13.738750015999999</c:v>
                </c:pt>
                <c:pt idx="5852">
                  <c:v>13.738755484</c:v>
                </c:pt>
                <c:pt idx="5853">
                  <c:v>13.738762277999999</c:v>
                </c:pt>
                <c:pt idx="5854">
                  <c:v>13.738772205</c:v>
                </c:pt>
                <c:pt idx="5855">
                  <c:v>13.738784343000001</c:v>
                </c:pt>
                <c:pt idx="5856">
                  <c:v>13.738799087</c:v>
                </c:pt>
                <c:pt idx="5857">
                  <c:v>13.738814124999999</c:v>
                </c:pt>
                <c:pt idx="5858">
                  <c:v>13.738830128</c:v>
                </c:pt>
                <c:pt idx="5859">
                  <c:v>13.738845332</c:v>
                </c:pt>
                <c:pt idx="5860">
                  <c:v>13.738856652999999</c:v>
                </c:pt>
                <c:pt idx="5861">
                  <c:v>13.738866564</c:v>
                </c:pt>
                <c:pt idx="5862">
                  <c:v>13.738872477999999</c:v>
                </c:pt>
                <c:pt idx="5863">
                  <c:v>13.738878566</c:v>
                </c:pt>
                <c:pt idx="5864">
                  <c:v>13.738882934999999</c:v>
                </c:pt>
                <c:pt idx="5865">
                  <c:v>13.738889328000001</c:v>
                </c:pt>
                <c:pt idx="5866">
                  <c:v>13.738896864999999</c:v>
                </c:pt>
                <c:pt idx="5867">
                  <c:v>13.738906301</c:v>
                </c:pt>
                <c:pt idx="5868">
                  <c:v>13.738919040000001</c:v>
                </c:pt>
                <c:pt idx="5869">
                  <c:v>13.738933026</c:v>
                </c:pt>
                <c:pt idx="5870">
                  <c:v>13.738950174999999</c:v>
                </c:pt>
                <c:pt idx="5871">
                  <c:v>13.738967817000001</c:v>
                </c:pt>
                <c:pt idx="5872">
                  <c:v>13.738988304999999</c:v>
                </c:pt>
                <c:pt idx="5873">
                  <c:v>13.739008709</c:v>
                </c:pt>
                <c:pt idx="5874">
                  <c:v>13.739029624</c:v>
                </c:pt>
                <c:pt idx="5875">
                  <c:v>13.739050163</c:v>
                </c:pt>
                <c:pt idx="5876">
                  <c:v>13.7390667</c:v>
                </c:pt>
                <c:pt idx="5877">
                  <c:v>13.739058188</c:v>
                </c:pt>
                <c:pt idx="5878">
                  <c:v>13.739043184</c:v>
                </c:pt>
                <c:pt idx="5879">
                  <c:v>13.739029807</c:v>
                </c:pt>
                <c:pt idx="5880">
                  <c:v>13.739017223999999</c:v>
                </c:pt>
                <c:pt idx="5881">
                  <c:v>13.739008747</c:v>
                </c:pt>
                <c:pt idx="5882">
                  <c:v>13.739003627000001</c:v>
                </c:pt>
                <c:pt idx="5883">
                  <c:v>13.739001612999999</c:v>
                </c:pt>
                <c:pt idx="5884">
                  <c:v>13.739002619000001</c:v>
                </c:pt>
                <c:pt idx="5885">
                  <c:v>13.739003178999999</c:v>
                </c:pt>
                <c:pt idx="5886">
                  <c:v>13.739004657000001</c:v>
                </c:pt>
                <c:pt idx="5887">
                  <c:v>13.739002772999999</c:v>
                </c:pt>
                <c:pt idx="5888">
                  <c:v>13.7390005</c:v>
                </c:pt>
                <c:pt idx="5889">
                  <c:v>13.738996423</c:v>
                </c:pt>
                <c:pt idx="5890">
                  <c:v>13.738991957</c:v>
                </c:pt>
                <c:pt idx="5891">
                  <c:v>13.73898816</c:v>
                </c:pt>
                <c:pt idx="5892">
                  <c:v>13.738983865</c:v>
                </c:pt>
                <c:pt idx="5893">
                  <c:v>13.738980674</c:v>
                </c:pt>
                <c:pt idx="5894">
                  <c:v>13.738976793000001</c:v>
                </c:pt>
                <c:pt idx="5895">
                  <c:v>13.738976216999999</c:v>
                </c:pt>
                <c:pt idx="5896">
                  <c:v>13.738976665999999</c:v>
                </c:pt>
                <c:pt idx="5897">
                  <c:v>13.738976057</c:v>
                </c:pt>
                <c:pt idx="5898">
                  <c:v>13.738929859000001</c:v>
                </c:pt>
                <c:pt idx="5899">
                  <c:v>13.738881911</c:v>
                </c:pt>
                <c:pt idx="5900">
                  <c:v>13.738836901000001</c:v>
                </c:pt>
                <c:pt idx="5901">
                  <c:v>13.738792097999999</c:v>
                </c:pt>
                <c:pt idx="5902">
                  <c:v>13.738748438</c:v>
                </c:pt>
                <c:pt idx="5903">
                  <c:v>13.738702389</c:v>
                </c:pt>
                <c:pt idx="5904">
                  <c:v>13.738651693</c:v>
                </c:pt>
                <c:pt idx="5905">
                  <c:v>13.738549208</c:v>
                </c:pt>
                <c:pt idx="5906">
                  <c:v>13.73844044</c:v>
                </c:pt>
                <c:pt idx="5907">
                  <c:v>13.738333116</c:v>
                </c:pt>
                <c:pt idx="5908">
                  <c:v>13.738227128</c:v>
                </c:pt>
                <c:pt idx="5909">
                  <c:v>13.738126099</c:v>
                </c:pt>
                <c:pt idx="5910">
                  <c:v>13.738026859</c:v>
                </c:pt>
                <c:pt idx="5911">
                  <c:v>13.737932063000001</c:v>
                </c:pt>
                <c:pt idx="5912">
                  <c:v>13.737838095000001</c:v>
                </c:pt>
                <c:pt idx="5913">
                  <c:v>13.737746848</c:v>
                </c:pt>
                <c:pt idx="5914">
                  <c:v>13.737656394</c:v>
                </c:pt>
                <c:pt idx="5915">
                  <c:v>13.737565314999999</c:v>
                </c:pt>
                <c:pt idx="5916">
                  <c:v>13.737473696</c:v>
                </c:pt>
                <c:pt idx="5917">
                  <c:v>13.737379624000001</c:v>
                </c:pt>
                <c:pt idx="5918">
                  <c:v>13.737285306</c:v>
                </c:pt>
                <c:pt idx="5919">
                  <c:v>13.737188996</c:v>
                </c:pt>
                <c:pt idx="5920">
                  <c:v>13.737094105000001</c:v>
                </c:pt>
                <c:pt idx="5921">
                  <c:v>13.736999831</c:v>
                </c:pt>
                <c:pt idx="5922">
                  <c:v>13.736908344</c:v>
                </c:pt>
                <c:pt idx="5923">
                  <c:v>13.736820309000001</c:v>
                </c:pt>
                <c:pt idx="5924">
                  <c:v>13.736734016</c:v>
                </c:pt>
                <c:pt idx="5925">
                  <c:v>13.736652528</c:v>
                </c:pt>
                <c:pt idx="5926">
                  <c:v>13.736572171000001</c:v>
                </c:pt>
                <c:pt idx="5927">
                  <c:v>13.736495774</c:v>
                </c:pt>
                <c:pt idx="5928">
                  <c:v>13.736421185999999</c:v>
                </c:pt>
                <c:pt idx="5929">
                  <c:v>13.736350517</c:v>
                </c:pt>
                <c:pt idx="5930">
                  <c:v>13.736280739</c:v>
                </c:pt>
                <c:pt idx="5931">
                  <c:v>13.736210838</c:v>
                </c:pt>
                <c:pt idx="5932">
                  <c:v>13.736139984999999</c:v>
                </c:pt>
                <c:pt idx="5933">
                  <c:v>13.736065752</c:v>
                </c:pt>
                <c:pt idx="5934">
                  <c:v>13.735990859999999</c:v>
                </c:pt>
                <c:pt idx="5935">
                  <c:v>13.735914279999999</c:v>
                </c:pt>
                <c:pt idx="5936">
                  <c:v>13.735841195000001</c:v>
                </c:pt>
                <c:pt idx="5937">
                  <c:v>13.735771635000001</c:v>
                </c:pt>
                <c:pt idx="5938">
                  <c:v>13.735708320000001</c:v>
                </c:pt>
                <c:pt idx="5939">
                  <c:v>13.73565067</c:v>
                </c:pt>
                <c:pt idx="5940">
                  <c:v>13.7355959</c:v>
                </c:pt>
                <c:pt idx="5941">
                  <c:v>13.735543713</c:v>
                </c:pt>
                <c:pt idx="5942">
                  <c:v>13.73548995</c:v>
                </c:pt>
                <c:pt idx="5943">
                  <c:v>13.735436905</c:v>
                </c:pt>
                <c:pt idx="5944">
                  <c:v>13.735381152</c:v>
                </c:pt>
                <c:pt idx="5945">
                  <c:v>13.735325157</c:v>
                </c:pt>
                <c:pt idx="5946">
                  <c:v>13.735268625</c:v>
                </c:pt>
                <c:pt idx="5947">
                  <c:v>13.735211065</c:v>
                </c:pt>
                <c:pt idx="5948">
                  <c:v>13.735154655000001</c:v>
                </c:pt>
                <c:pt idx="5949">
                  <c:v>13.73509816</c:v>
                </c:pt>
                <c:pt idx="5950">
                  <c:v>13.735044436000001</c:v>
                </c:pt>
                <c:pt idx="5951">
                  <c:v>13.734991665000001</c:v>
                </c:pt>
                <c:pt idx="5952">
                  <c:v>13.734942394000001</c:v>
                </c:pt>
                <c:pt idx="5953">
                  <c:v>13.734896944000001</c:v>
                </c:pt>
                <c:pt idx="5954">
                  <c:v>13.734855845</c:v>
                </c:pt>
                <c:pt idx="5955">
                  <c:v>13.734819643</c:v>
                </c:pt>
                <c:pt idx="5956">
                  <c:v>13.734786118000001</c:v>
                </c:pt>
                <c:pt idx="5957">
                  <c:v>13.73475535</c:v>
                </c:pt>
                <c:pt idx="5958">
                  <c:v>13.734723658</c:v>
                </c:pt>
                <c:pt idx="5959">
                  <c:v>13.734692095</c:v>
                </c:pt>
                <c:pt idx="5960">
                  <c:v>13.734657675999999</c:v>
                </c:pt>
                <c:pt idx="5961">
                  <c:v>13.734621517000001</c:v>
                </c:pt>
                <c:pt idx="5962">
                  <c:v>13.734583002000001</c:v>
                </c:pt>
                <c:pt idx="5963">
                  <c:v>13.734543754000001</c:v>
                </c:pt>
                <c:pt idx="5964">
                  <c:v>13.734507319</c:v>
                </c:pt>
                <c:pt idx="5965">
                  <c:v>13.734473307</c:v>
                </c:pt>
                <c:pt idx="5966">
                  <c:v>13.734446451</c:v>
                </c:pt>
                <c:pt idx="5967">
                  <c:v>13.734423898999999</c:v>
                </c:pt>
                <c:pt idx="5968">
                  <c:v>13.734407815999999</c:v>
                </c:pt>
                <c:pt idx="5969">
                  <c:v>13.734394417000001</c:v>
                </c:pt>
                <c:pt idx="5970">
                  <c:v>13.734382669</c:v>
                </c:pt>
                <c:pt idx="5971">
                  <c:v>13.734370787</c:v>
                </c:pt>
                <c:pt idx="5972">
                  <c:v>13.734356898</c:v>
                </c:pt>
                <c:pt idx="5973">
                  <c:v>13.734341006999999</c:v>
                </c:pt>
                <c:pt idx="5974">
                  <c:v>13.734321611</c:v>
                </c:pt>
                <c:pt idx="5975">
                  <c:v>13.734301689</c:v>
                </c:pt>
                <c:pt idx="5976">
                  <c:v>13.734279803</c:v>
                </c:pt>
                <c:pt idx="5977">
                  <c:v>13.734259281</c:v>
                </c:pt>
                <c:pt idx="5978">
                  <c:v>13.734244608999999</c:v>
                </c:pt>
                <c:pt idx="5979">
                  <c:v>13.734225203999999</c:v>
                </c:pt>
                <c:pt idx="5980">
                  <c:v>13.734215467</c:v>
                </c:pt>
                <c:pt idx="5981">
                  <c:v>13.734206957</c:v>
                </c:pt>
                <c:pt idx="5982">
                  <c:v>13.734204025</c:v>
                </c:pt>
                <c:pt idx="5983">
                  <c:v>13.734192484999999</c:v>
                </c:pt>
                <c:pt idx="5984">
                  <c:v>13.734206563000001</c:v>
                </c:pt>
                <c:pt idx="5985">
                  <c:v>13.734208414999999</c:v>
                </c:pt>
                <c:pt idx="5986">
                  <c:v>13.73421748</c:v>
                </c:pt>
                <c:pt idx="5987">
                  <c:v>13.734224091</c:v>
                </c:pt>
                <c:pt idx="5988">
                  <c:v>13.734220924000001</c:v>
                </c:pt>
                <c:pt idx="5989">
                  <c:v>13.734230116999999</c:v>
                </c:pt>
                <c:pt idx="5990">
                  <c:v>13.734219188999999</c:v>
                </c:pt>
                <c:pt idx="5991">
                  <c:v>13.734204841</c:v>
                </c:pt>
                <c:pt idx="5992">
                  <c:v>13.734193374</c:v>
                </c:pt>
                <c:pt idx="5993">
                  <c:v>13.734190756</c:v>
                </c:pt>
                <c:pt idx="5994">
                  <c:v>13.734194504</c:v>
                </c:pt>
                <c:pt idx="5995">
                  <c:v>13.734202313000001</c:v>
                </c:pt>
                <c:pt idx="5996">
                  <c:v>13.734221376000001</c:v>
                </c:pt>
                <c:pt idx="5997">
                  <c:v>13.734254331000001</c:v>
                </c:pt>
                <c:pt idx="5998">
                  <c:v>13.734272042000001</c:v>
                </c:pt>
                <c:pt idx="5999">
                  <c:v>13.73428526</c:v>
                </c:pt>
                <c:pt idx="6000">
                  <c:v>13.734303577</c:v>
                </c:pt>
                <c:pt idx="6001">
                  <c:v>13.734327666</c:v>
                </c:pt>
                <c:pt idx="6002">
                  <c:v>13.734349353000001</c:v>
                </c:pt>
                <c:pt idx="6003">
                  <c:v>13.734356042</c:v>
                </c:pt>
                <c:pt idx="6004">
                  <c:v>13.734364354</c:v>
                </c:pt>
                <c:pt idx="6005">
                  <c:v>13.734385295999999</c:v>
                </c:pt>
                <c:pt idx="6006">
                  <c:v>13.734384542000001</c:v>
                </c:pt>
                <c:pt idx="6007">
                  <c:v>13.734393366999999</c:v>
                </c:pt>
                <c:pt idx="6008">
                  <c:v>13.734409542</c:v>
                </c:pt>
                <c:pt idx="6009">
                  <c:v>13.734427366</c:v>
                </c:pt>
                <c:pt idx="6010">
                  <c:v>13.734462729000001</c:v>
                </c:pt>
                <c:pt idx="6011">
                  <c:v>13.734484329000001</c:v>
                </c:pt>
                <c:pt idx="6012">
                  <c:v>13.734513011000001</c:v>
                </c:pt>
                <c:pt idx="6013">
                  <c:v>13.734558846000001</c:v>
                </c:pt>
                <c:pt idx="6014">
                  <c:v>13.734592483</c:v>
                </c:pt>
                <c:pt idx="6015">
                  <c:v>13.734633491</c:v>
                </c:pt>
                <c:pt idx="6016">
                  <c:v>13.734649106000001</c:v>
                </c:pt>
                <c:pt idx="6017">
                  <c:v>13.734710218</c:v>
                </c:pt>
                <c:pt idx="6018">
                  <c:v>13.734717120999999</c:v>
                </c:pt>
                <c:pt idx="6019">
                  <c:v>13.734737000000001</c:v>
                </c:pt>
                <c:pt idx="6020">
                  <c:v>13.734756525</c:v>
                </c:pt>
                <c:pt idx="6021">
                  <c:v>13.734749279000001</c:v>
                </c:pt>
                <c:pt idx="6022">
                  <c:v>13.734835399</c:v>
                </c:pt>
                <c:pt idx="6023">
                  <c:v>13.734835670000001</c:v>
                </c:pt>
                <c:pt idx="6024">
                  <c:v>13.734894623000001</c:v>
                </c:pt>
                <c:pt idx="6025">
                  <c:v>13.73493714</c:v>
                </c:pt>
                <c:pt idx="6026">
                  <c:v>13.734987461999999</c:v>
                </c:pt>
                <c:pt idx="6027">
                  <c:v>13.735015697</c:v>
                </c:pt>
                <c:pt idx="6028">
                  <c:v>13.734993184</c:v>
                </c:pt>
                <c:pt idx="6029">
                  <c:v>13.73509059</c:v>
                </c:pt>
                <c:pt idx="6030">
                  <c:v>13.735174155999999</c:v>
                </c:pt>
                <c:pt idx="6031">
                  <c:v>13.735337205</c:v>
                </c:pt>
                <c:pt idx="6032">
                  <c:v>13.735195677</c:v>
                </c:pt>
                <c:pt idx="6033">
                  <c:v>13.735243987</c:v>
                </c:pt>
                <c:pt idx="6034">
                  <c:v>13.735291563000001</c:v>
                </c:pt>
                <c:pt idx="6035">
                  <c:v>13.735457698999999</c:v>
                </c:pt>
                <c:pt idx="6036">
                  <c:v>13.735295776999999</c:v>
                </c:pt>
                <c:pt idx="6037">
                  <c:v>13.735414099</c:v>
                </c:pt>
                <c:pt idx="6038">
                  <c:v>13.735579853999999</c:v>
                </c:pt>
                <c:pt idx="6039">
                  <c:v>13.735499774999999</c:v>
                </c:pt>
                <c:pt idx="6040">
                  <c:v>13.735576485999999</c:v>
                </c:pt>
                <c:pt idx="6041">
                  <c:v>13.735625958</c:v>
                </c:pt>
                <c:pt idx="6042">
                  <c:v>13.735675430000001</c:v>
                </c:pt>
                <c:pt idx="6043">
                  <c:v>13.735882002</c:v>
                </c:pt>
                <c:pt idx="6044">
                  <c:v>13.735793968999999</c:v>
                </c:pt>
                <c:pt idx="6045">
                  <c:v>13.735980812999999</c:v>
                </c:pt>
                <c:pt idx="6046">
                  <c:v>13.73590499</c:v>
                </c:pt>
                <c:pt idx="6047">
                  <c:v>13.736057798999999</c:v>
                </c:pt>
                <c:pt idx="6048">
                  <c:v>13.735993788</c:v>
                </c:pt>
                <c:pt idx="6049">
                  <c:v>13.736163775</c:v>
                </c:pt>
                <c:pt idx="6050">
                  <c:v>13.736083217999999</c:v>
                </c:pt>
                <c:pt idx="6051">
                  <c:v>13.736138777000001</c:v>
                </c:pt>
                <c:pt idx="6052">
                  <c:v>13.736194336000001</c:v>
                </c:pt>
                <c:pt idx="6053">
                  <c:v>13.73627085</c:v>
                </c:pt>
                <c:pt idx="6054">
                  <c:v>13.736247923000001</c:v>
                </c:pt>
                <c:pt idx="6055">
                  <c:v>13.736391361000001</c:v>
                </c:pt>
                <c:pt idx="6056">
                  <c:v>13.736481661999999</c:v>
                </c:pt>
                <c:pt idx="6057">
                  <c:v>13.736598847</c:v>
                </c:pt>
                <c:pt idx="6058">
                  <c:v>13.736657332</c:v>
                </c:pt>
                <c:pt idx="6059">
                  <c:v>13.736667521999999</c:v>
                </c:pt>
                <c:pt idx="6060">
                  <c:v>13.736691196000001</c:v>
                </c:pt>
                <c:pt idx="6061">
                  <c:v>13.736723473</c:v>
                </c:pt>
                <c:pt idx="6062">
                  <c:v>13.736779606000001</c:v>
                </c:pt>
                <c:pt idx="6063">
                  <c:v>13.736848228500001</c:v>
                </c:pt>
                <c:pt idx="6064">
                  <c:v>13.736916851</c:v>
                </c:pt>
                <c:pt idx="6065">
                  <c:v>13.736959683</c:v>
                </c:pt>
                <c:pt idx="6066">
                  <c:v>13.736959683</c:v>
                </c:pt>
                <c:pt idx="6067">
                  <c:v>13.736959683</c:v>
                </c:pt>
                <c:pt idx="6068">
                  <c:v>13.737082278999999</c:v>
                </c:pt>
                <c:pt idx="6069">
                  <c:v>13.737109301</c:v>
                </c:pt>
                <c:pt idx="6070">
                  <c:v>13.737133330000001</c:v>
                </c:pt>
                <c:pt idx="6071">
                  <c:v>13.737173725</c:v>
                </c:pt>
                <c:pt idx="6072">
                  <c:v>13.737284791</c:v>
                </c:pt>
                <c:pt idx="6073">
                  <c:v>13.737271131</c:v>
                </c:pt>
                <c:pt idx="6074">
                  <c:v>13.737266518</c:v>
                </c:pt>
                <c:pt idx="6075">
                  <c:v>13.737266518</c:v>
                </c:pt>
                <c:pt idx="6076">
                  <c:v>13.737356508</c:v>
                </c:pt>
                <c:pt idx="6077">
                  <c:v>13.73725703</c:v>
                </c:pt>
                <c:pt idx="6078">
                  <c:v>13.737229258999999</c:v>
                </c:pt>
                <c:pt idx="6079">
                  <c:v>13.737139011</c:v>
                </c:pt>
                <c:pt idx="6080">
                  <c:v>13.73714127</c:v>
                </c:pt>
                <c:pt idx="6081">
                  <c:v>13.737245196</c:v>
                </c:pt>
                <c:pt idx="6082">
                  <c:v>13.737209092000001</c:v>
                </c:pt>
                <c:pt idx="6083">
                  <c:v>13.737089628</c:v>
                </c:pt>
                <c:pt idx="6084">
                  <c:v>13.73697028</c:v>
                </c:pt>
                <c:pt idx="6085">
                  <c:v>13.737013879999999</c:v>
                </c:pt>
                <c:pt idx="6086">
                  <c:v>13.737064179000001</c:v>
                </c:pt>
                <c:pt idx="6087">
                  <c:v>13.736975231000001</c:v>
                </c:pt>
                <c:pt idx="6088">
                  <c:v>13.736846685</c:v>
                </c:pt>
                <c:pt idx="6089">
                  <c:v>13.736745972</c:v>
                </c:pt>
                <c:pt idx="6090">
                  <c:v>13.73666369</c:v>
                </c:pt>
                <c:pt idx="6091">
                  <c:v>13.736595194</c:v>
                </c:pt>
                <c:pt idx="6092">
                  <c:v>13.736579743</c:v>
                </c:pt>
                <c:pt idx="6093">
                  <c:v>13.736493125999999</c:v>
                </c:pt>
                <c:pt idx="6094">
                  <c:v>13.736323474000001</c:v>
                </c:pt>
                <c:pt idx="6095">
                  <c:v>13.736308628</c:v>
                </c:pt>
                <c:pt idx="6096">
                  <c:v>13.736346083000001</c:v>
                </c:pt>
                <c:pt idx="6097">
                  <c:v>13.736186152</c:v>
                </c:pt>
                <c:pt idx="6098">
                  <c:v>13.736136137000001</c:v>
                </c:pt>
                <c:pt idx="6099">
                  <c:v>13.736201481</c:v>
                </c:pt>
                <c:pt idx="6100">
                  <c:v>13.736017068000001</c:v>
                </c:pt>
                <c:pt idx="6101">
                  <c:v>13.735993633</c:v>
                </c:pt>
                <c:pt idx="6102">
                  <c:v>13.735913525000001</c:v>
                </c:pt>
                <c:pt idx="6103">
                  <c:v>13.735860533</c:v>
                </c:pt>
                <c:pt idx="6104">
                  <c:v>13.735806883</c:v>
                </c:pt>
                <c:pt idx="6105">
                  <c:v>13.735724164000001</c:v>
                </c:pt>
                <c:pt idx="6106">
                  <c:v>13.735766844</c:v>
                </c:pt>
                <c:pt idx="6107">
                  <c:v>13.735598354</c:v>
                </c:pt>
                <c:pt idx="6108">
                  <c:v>13.735573112000001</c:v>
                </c:pt>
                <c:pt idx="6109">
                  <c:v>13.735494965999999</c:v>
                </c:pt>
                <c:pt idx="6110">
                  <c:v>13.735468201</c:v>
                </c:pt>
                <c:pt idx="6111">
                  <c:v>13.735412714000001</c:v>
                </c:pt>
                <c:pt idx="6112">
                  <c:v>13.735362926000001</c:v>
                </c:pt>
                <c:pt idx="6113">
                  <c:v>13.735345377</c:v>
                </c:pt>
                <c:pt idx="6114">
                  <c:v>13.735309801</c:v>
                </c:pt>
                <c:pt idx="6115">
                  <c:v>13.735240232000001</c:v>
                </c:pt>
                <c:pt idx="6116">
                  <c:v>13.735237445999999</c:v>
                </c:pt>
                <c:pt idx="6117">
                  <c:v>13.735194230999999</c:v>
                </c:pt>
                <c:pt idx="6118">
                  <c:v>13.735154072</c:v>
                </c:pt>
                <c:pt idx="6119">
                  <c:v>13.735101419999999</c:v>
                </c:pt>
                <c:pt idx="6120">
                  <c:v>13.735051695999999</c:v>
                </c:pt>
                <c:pt idx="6121">
                  <c:v>13.735002347</c:v>
                </c:pt>
                <c:pt idx="6122">
                  <c:v>13.734952148</c:v>
                </c:pt>
                <c:pt idx="6123">
                  <c:v>13.734919184000001</c:v>
                </c:pt>
                <c:pt idx="6124">
                  <c:v>13.734884246</c:v>
                </c:pt>
                <c:pt idx="6125">
                  <c:v>13.734852965</c:v>
                </c:pt>
                <c:pt idx="6126">
                  <c:v>13.734834867</c:v>
                </c:pt>
                <c:pt idx="6127">
                  <c:v>13.73481335</c:v>
                </c:pt>
                <c:pt idx="6128">
                  <c:v>13.734795449</c:v>
                </c:pt>
                <c:pt idx="6129">
                  <c:v>13.734770763</c:v>
                </c:pt>
                <c:pt idx="6130">
                  <c:v>13.734746979000001</c:v>
                </c:pt>
                <c:pt idx="6131">
                  <c:v>13.734712642</c:v>
                </c:pt>
                <c:pt idx="6132">
                  <c:v>13.734688554</c:v>
                </c:pt>
                <c:pt idx="6133">
                  <c:v>13.734639303</c:v>
                </c:pt>
                <c:pt idx="6134">
                  <c:v>13.734599484</c:v>
                </c:pt>
                <c:pt idx="6135">
                  <c:v>13.734566891</c:v>
                </c:pt>
                <c:pt idx="6136">
                  <c:v>13.734546979999999</c:v>
                </c:pt>
                <c:pt idx="6137">
                  <c:v>13.73452535</c:v>
                </c:pt>
                <c:pt idx="6138">
                  <c:v>13.734494428</c:v>
                </c:pt>
                <c:pt idx="6139">
                  <c:v>13.734494554999999</c:v>
                </c:pt>
                <c:pt idx="6140">
                  <c:v>13.734483126000001</c:v>
                </c:pt>
                <c:pt idx="6141">
                  <c:v>13.734463935999999</c:v>
                </c:pt>
                <c:pt idx="6142">
                  <c:v>13.73446466</c:v>
                </c:pt>
                <c:pt idx="6143">
                  <c:v>13.734454334</c:v>
                </c:pt>
                <c:pt idx="6144">
                  <c:v>13.73444413</c:v>
                </c:pt>
                <c:pt idx="6145">
                  <c:v>13.734435062999999</c:v>
                </c:pt>
                <c:pt idx="6146">
                  <c:v>13.734412881000001</c:v>
                </c:pt>
                <c:pt idx="6147">
                  <c:v>13.734394671</c:v>
                </c:pt>
                <c:pt idx="6148">
                  <c:v>13.734370494</c:v>
                </c:pt>
                <c:pt idx="6149">
                  <c:v>13.734350267</c:v>
                </c:pt>
                <c:pt idx="6150">
                  <c:v>13.734324578000001</c:v>
                </c:pt>
                <c:pt idx="6151">
                  <c:v>13.734310556000001</c:v>
                </c:pt>
                <c:pt idx="6152">
                  <c:v>13.73429743</c:v>
                </c:pt>
                <c:pt idx="6153">
                  <c:v>13.734292055999999</c:v>
                </c:pt>
                <c:pt idx="6154">
                  <c:v>13.734293786</c:v>
                </c:pt>
                <c:pt idx="6155">
                  <c:v>13.734299688</c:v>
                </c:pt>
                <c:pt idx="6156">
                  <c:v>13.734308145</c:v>
                </c:pt>
                <c:pt idx="6157">
                  <c:v>13.734312274000001</c:v>
                </c:pt>
                <c:pt idx="6158">
                  <c:v>13.734312074</c:v>
                </c:pt>
                <c:pt idx="6159">
                  <c:v>13.734304149</c:v>
                </c:pt>
                <c:pt idx="6160">
                  <c:v>13.734292812</c:v>
                </c:pt>
                <c:pt idx="6161">
                  <c:v>13.734278899</c:v>
                </c:pt>
                <c:pt idx="6162">
                  <c:v>13.73426531</c:v>
                </c:pt>
                <c:pt idx="6163">
                  <c:v>13.734254005</c:v>
                </c:pt>
                <c:pt idx="6164">
                  <c:v>13.734245861</c:v>
                </c:pt>
                <c:pt idx="6165">
                  <c:v>13.734242252</c:v>
                </c:pt>
                <c:pt idx="6166">
                  <c:v>13.734241723</c:v>
                </c:pt>
                <c:pt idx="6167">
                  <c:v>13.734245941999999</c:v>
                </c:pt>
                <c:pt idx="6168">
                  <c:v>13.734252135</c:v>
                </c:pt>
                <c:pt idx="6169">
                  <c:v>13.73426059</c:v>
                </c:pt>
                <c:pt idx="6170">
                  <c:v>13.734270449</c:v>
                </c:pt>
                <c:pt idx="6171">
                  <c:v>13.734278882</c:v>
                </c:pt>
                <c:pt idx="6172">
                  <c:v>13.734285871000001</c:v>
                </c:pt>
                <c:pt idx="6173">
                  <c:v>13.734289888999999</c:v>
                </c:pt>
                <c:pt idx="6174">
                  <c:v>13.734292183999999</c:v>
                </c:pt>
                <c:pt idx="6175">
                  <c:v>13.734290079000001</c:v>
                </c:pt>
                <c:pt idx="6176">
                  <c:v>13.734286483</c:v>
                </c:pt>
                <c:pt idx="6177">
                  <c:v>13.734280910000001</c:v>
                </c:pt>
                <c:pt idx="6178">
                  <c:v>13.734275010999999</c:v>
                </c:pt>
                <c:pt idx="6179">
                  <c:v>13.734274260999999</c:v>
                </c:pt>
                <c:pt idx="6180">
                  <c:v>13.734277335</c:v>
                </c:pt>
                <c:pt idx="6181">
                  <c:v>13.734286695</c:v>
                </c:pt>
                <c:pt idx="6182">
                  <c:v>13.734299182999999</c:v>
                </c:pt>
                <c:pt idx="6183">
                  <c:v>13.734316850000001</c:v>
                </c:pt>
                <c:pt idx="6184">
                  <c:v>13.734334703</c:v>
                </c:pt>
                <c:pt idx="6185">
                  <c:v>13.734352194</c:v>
                </c:pt>
                <c:pt idx="6186">
                  <c:v>13.734365907999999</c:v>
                </c:pt>
                <c:pt idx="6187">
                  <c:v>13.734374631</c:v>
                </c:pt>
                <c:pt idx="6188">
                  <c:v>13.734379811</c:v>
                </c:pt>
                <c:pt idx="6189">
                  <c:v>13.734380741000001</c:v>
                </c:pt>
                <c:pt idx="6190">
                  <c:v>13.734381084000001</c:v>
                </c:pt>
                <c:pt idx="6191">
                  <c:v>13.734380218</c:v>
                </c:pt>
                <c:pt idx="6192">
                  <c:v>13.734382026</c:v>
                </c:pt>
                <c:pt idx="6193">
                  <c:v>13.734386255</c:v>
                </c:pt>
                <c:pt idx="6194">
                  <c:v>13.734394282</c:v>
                </c:pt>
                <c:pt idx="6195">
                  <c:v>13.73440624</c:v>
                </c:pt>
                <c:pt idx="6196">
                  <c:v>13.734419833</c:v>
                </c:pt>
                <c:pt idx="6197">
                  <c:v>13.734436392999999</c:v>
                </c:pt>
                <c:pt idx="6198">
                  <c:v>13.734452602999999</c:v>
                </c:pt>
                <c:pt idx="6199">
                  <c:v>13.734469567</c:v>
                </c:pt>
                <c:pt idx="6200">
                  <c:v>13.73448396</c:v>
                </c:pt>
                <c:pt idx="6201">
                  <c:v>13.734497735</c:v>
                </c:pt>
                <c:pt idx="6202">
                  <c:v>13.734509320000001</c:v>
                </c:pt>
                <c:pt idx="6203">
                  <c:v>13.734517639</c:v>
                </c:pt>
                <c:pt idx="6204">
                  <c:v>13.73452496</c:v>
                </c:pt>
                <c:pt idx="6205">
                  <c:v>13.734529685</c:v>
                </c:pt>
                <c:pt idx="6206">
                  <c:v>13.734535438</c:v>
                </c:pt>
                <c:pt idx="6207">
                  <c:v>13.734540673</c:v>
                </c:pt>
                <c:pt idx="6208">
                  <c:v>13.734550753000001</c:v>
                </c:pt>
                <c:pt idx="6209">
                  <c:v>13.734564568</c:v>
                </c:pt>
                <c:pt idx="6210">
                  <c:v>13.734583218999999</c:v>
                </c:pt>
                <c:pt idx="6211">
                  <c:v>13.734606294000001</c:v>
                </c:pt>
                <c:pt idx="6212">
                  <c:v>13.734631113000001</c:v>
                </c:pt>
                <c:pt idx="6213">
                  <c:v>13.734655983</c:v>
                </c:pt>
                <c:pt idx="6214">
                  <c:v>13.734675911</c:v>
                </c:pt>
                <c:pt idx="6215">
                  <c:v>13.734692873</c:v>
                </c:pt>
                <c:pt idx="6216">
                  <c:v>13.734705032999999</c:v>
                </c:pt>
                <c:pt idx="6217">
                  <c:v>13.73471559</c:v>
                </c:pt>
                <c:pt idx="6218">
                  <c:v>13.73472507</c:v>
                </c:pt>
                <c:pt idx="6219">
                  <c:v>13.734734675</c:v>
                </c:pt>
                <c:pt idx="6220">
                  <c:v>13.734746141</c:v>
                </c:pt>
                <c:pt idx="6221">
                  <c:v>13.734757949</c:v>
                </c:pt>
                <c:pt idx="6222">
                  <c:v>13.734772404999999</c:v>
                </c:pt>
                <c:pt idx="6223">
                  <c:v>13.734787751000001</c:v>
                </c:pt>
                <c:pt idx="6224">
                  <c:v>13.734806471000001</c:v>
                </c:pt>
                <c:pt idx="6225">
                  <c:v>13.734826439000001</c:v>
                </c:pt>
                <c:pt idx="6226">
                  <c:v>13.734848255999999</c:v>
                </c:pt>
                <c:pt idx="6227">
                  <c:v>13.734871295</c:v>
                </c:pt>
                <c:pt idx="6228">
                  <c:v>13.734893874999999</c:v>
                </c:pt>
                <c:pt idx="6229">
                  <c:v>13.734916089</c:v>
                </c:pt>
                <c:pt idx="6230">
                  <c:v>13.734934408000001</c:v>
                </c:pt>
                <c:pt idx="6231">
                  <c:v>13.734951649999999</c:v>
                </c:pt>
                <c:pt idx="6232">
                  <c:v>13.734966459000001</c:v>
                </c:pt>
                <c:pt idx="6233">
                  <c:v>13.734981154</c:v>
                </c:pt>
                <c:pt idx="6234">
                  <c:v>13.734996525</c:v>
                </c:pt>
                <c:pt idx="6235">
                  <c:v>13.735013837</c:v>
                </c:pt>
                <c:pt idx="6236">
                  <c:v>13.735034989000001</c:v>
                </c:pt>
                <c:pt idx="6237">
                  <c:v>13.73505838</c:v>
                </c:pt>
                <c:pt idx="6238">
                  <c:v>13.735085148</c:v>
                </c:pt>
                <c:pt idx="6239">
                  <c:v>13.735114092</c:v>
                </c:pt>
                <c:pt idx="6240">
                  <c:v>13.735145868</c:v>
                </c:pt>
                <c:pt idx="6241">
                  <c:v>13.735177321</c:v>
                </c:pt>
                <c:pt idx="6242">
                  <c:v>13.73520811</c:v>
                </c:pt>
                <c:pt idx="6243">
                  <c:v>13.735237018999999</c:v>
                </c:pt>
                <c:pt idx="6244">
                  <c:v>13.735262605999999</c:v>
                </c:pt>
                <c:pt idx="6245">
                  <c:v>13.735286692000001</c:v>
                </c:pt>
                <c:pt idx="6246">
                  <c:v>13.735307763</c:v>
                </c:pt>
                <c:pt idx="6247">
                  <c:v>13.735329823000001</c:v>
                </c:pt>
                <c:pt idx="6248">
                  <c:v>13.735351294000001</c:v>
                </c:pt>
                <c:pt idx="6249">
                  <c:v>13.735376057</c:v>
                </c:pt>
                <c:pt idx="6250">
                  <c:v>13.7354035</c:v>
                </c:pt>
                <c:pt idx="6251">
                  <c:v>13.735434049</c:v>
                </c:pt>
                <c:pt idx="6252">
                  <c:v>13.735467615999999</c:v>
                </c:pt>
                <c:pt idx="6253">
                  <c:v>13.735500406</c:v>
                </c:pt>
                <c:pt idx="6254">
                  <c:v>13.735536046</c:v>
                </c:pt>
                <c:pt idx="6255">
                  <c:v>13.735570399</c:v>
                </c:pt>
                <c:pt idx="6256">
                  <c:v>13.735606475000001</c:v>
                </c:pt>
                <c:pt idx="6257">
                  <c:v>13.735642070000001</c:v>
                </c:pt>
                <c:pt idx="6258">
                  <c:v>13.7356777</c:v>
                </c:pt>
                <c:pt idx="6259">
                  <c:v>13.735713255</c:v>
                </c:pt>
                <c:pt idx="6260">
                  <c:v>13.735746584999999</c:v>
                </c:pt>
                <c:pt idx="6261">
                  <c:v>13.735779499</c:v>
                </c:pt>
                <c:pt idx="6262">
                  <c:v>13.735811182999999</c:v>
                </c:pt>
                <c:pt idx="6263">
                  <c:v>13.735845746000001</c:v>
                </c:pt>
                <c:pt idx="6264">
                  <c:v>13.735882564000001</c:v>
                </c:pt>
                <c:pt idx="6265">
                  <c:v>13.735924499999999</c:v>
                </c:pt>
                <c:pt idx="6266">
                  <c:v>13.735971166000001</c:v>
                </c:pt>
                <c:pt idx="6267">
                  <c:v>13.736021203</c:v>
                </c:pt>
                <c:pt idx="6268">
                  <c:v>13.736074101</c:v>
                </c:pt>
                <c:pt idx="6269">
                  <c:v>13.736125948</c:v>
                </c:pt>
                <c:pt idx="6270">
                  <c:v>13.736177592000001</c:v>
                </c:pt>
                <c:pt idx="6271">
                  <c:v>13.736225608</c:v>
                </c:pt>
                <c:pt idx="6272">
                  <c:v>13.73627333</c:v>
                </c:pt>
                <c:pt idx="6273">
                  <c:v>13.736318246</c:v>
                </c:pt>
                <c:pt idx="6274">
                  <c:v>13.736363877</c:v>
                </c:pt>
                <c:pt idx="6275">
                  <c:v>13.736410895000001</c:v>
                </c:pt>
                <c:pt idx="6276">
                  <c:v>13.736459084</c:v>
                </c:pt>
                <c:pt idx="6277">
                  <c:v>13.736509485999999</c:v>
                </c:pt>
                <c:pt idx="6278">
                  <c:v>13.736559799</c:v>
                </c:pt>
                <c:pt idx="6279">
                  <c:v>13.736614136</c:v>
                </c:pt>
                <c:pt idx="6280">
                  <c:v>13.736670192</c:v>
                </c:pt>
                <c:pt idx="6281">
                  <c:v>13.736730488999999</c:v>
                </c:pt>
                <c:pt idx="6282">
                  <c:v>13.736791021</c:v>
                </c:pt>
                <c:pt idx="6283">
                  <c:v>13.736803699999999</c:v>
                </c:pt>
                <c:pt idx="6284">
                  <c:v>13.736814749000001</c:v>
                </c:pt>
                <c:pt idx="6285">
                  <c:v>13.736824779999999</c:v>
                </c:pt>
                <c:pt idx="6286">
                  <c:v>13.736835222</c:v>
                </c:pt>
                <c:pt idx="6287">
                  <c:v>13.736842943999999</c:v>
                </c:pt>
                <c:pt idx="6288">
                  <c:v>13.736850078</c:v>
                </c:pt>
                <c:pt idx="6289">
                  <c:v>13.736852866</c:v>
                </c:pt>
                <c:pt idx="6290">
                  <c:v>13.736808086</c:v>
                </c:pt>
                <c:pt idx="6291">
                  <c:v>13.73676266</c:v>
                </c:pt>
                <c:pt idx="6292">
                  <c:v>13.736720381</c:v>
                </c:pt>
                <c:pt idx="6293">
                  <c:v>13.736684087</c:v>
                </c:pt>
                <c:pt idx="6294">
                  <c:v>13.736650631</c:v>
                </c:pt>
                <c:pt idx="6295">
                  <c:v>13.736622642</c:v>
                </c:pt>
                <c:pt idx="6296">
                  <c:v>13.736595564</c:v>
                </c:pt>
                <c:pt idx="6297">
                  <c:v>13.736570831</c:v>
                </c:pt>
                <c:pt idx="6298">
                  <c:v>13.736545513999999</c:v>
                </c:pt>
                <c:pt idx="6299">
                  <c:v>13.736518557</c:v>
                </c:pt>
                <c:pt idx="6300">
                  <c:v>13.736490567000001</c:v>
                </c:pt>
                <c:pt idx="6301">
                  <c:v>13.736459926</c:v>
                </c:pt>
                <c:pt idx="6302">
                  <c:v>13.73642881</c:v>
                </c:pt>
                <c:pt idx="6303">
                  <c:v>13.736395325</c:v>
                </c:pt>
                <c:pt idx="6304">
                  <c:v>13.736365141</c:v>
                </c:pt>
                <c:pt idx="6305">
                  <c:v>13.736337138</c:v>
                </c:pt>
                <c:pt idx="6306">
                  <c:v>13.736313027</c:v>
                </c:pt>
                <c:pt idx="6307">
                  <c:v>13.736293400999999</c:v>
                </c:pt>
                <c:pt idx="6308">
                  <c:v>13.736276817</c:v>
                </c:pt>
                <c:pt idx="6309">
                  <c:v>13.736264432</c:v>
                </c:pt>
                <c:pt idx="6310">
                  <c:v>13.736253205000001</c:v>
                </c:pt>
                <c:pt idx="6311">
                  <c:v>13.736245379</c:v>
                </c:pt>
                <c:pt idx="6312">
                  <c:v>13.736236391</c:v>
                </c:pt>
                <c:pt idx="6313">
                  <c:v>13.736228925000001</c:v>
                </c:pt>
                <c:pt idx="6314">
                  <c:v>13.73622142</c:v>
                </c:pt>
                <c:pt idx="6315">
                  <c:v>13.736212952000001</c:v>
                </c:pt>
                <c:pt idx="6316">
                  <c:v>13.736204035</c:v>
                </c:pt>
                <c:pt idx="6317">
                  <c:v>13.736191765999999</c:v>
                </c:pt>
                <c:pt idx="6318">
                  <c:v>13.736180012</c:v>
                </c:pt>
                <c:pt idx="6319">
                  <c:v>13.736167418000001</c:v>
                </c:pt>
                <c:pt idx="6320">
                  <c:v>13.736160478</c:v>
                </c:pt>
                <c:pt idx="6321">
                  <c:v>13.736159283999999</c:v>
                </c:pt>
                <c:pt idx="6322">
                  <c:v>13.736165352</c:v>
                </c:pt>
                <c:pt idx="6323">
                  <c:v>13.736177798</c:v>
                </c:pt>
                <c:pt idx="6324">
                  <c:v>13.736193221000001</c:v>
                </c:pt>
                <c:pt idx="6325">
                  <c:v>13.736210226000001</c:v>
                </c:pt>
                <c:pt idx="6326">
                  <c:v>13.73622456</c:v>
                </c:pt>
                <c:pt idx="6327">
                  <c:v>13.736237464</c:v>
                </c:pt>
                <c:pt idx="6328">
                  <c:v>13.736246488999999</c:v>
                </c:pt>
                <c:pt idx="6329">
                  <c:v>13.736254499999999</c:v>
                </c:pt>
                <c:pt idx="6330">
                  <c:v>13.736261962</c:v>
                </c:pt>
                <c:pt idx="6331">
                  <c:v>13.736269048</c:v>
                </c:pt>
                <c:pt idx="6332">
                  <c:v>13.73627787</c:v>
                </c:pt>
                <c:pt idx="6333">
                  <c:v>13.736287554</c:v>
                </c:pt>
                <c:pt idx="6334">
                  <c:v>13.736301041000001</c:v>
                </c:pt>
                <c:pt idx="6335">
                  <c:v>13.736316506</c:v>
                </c:pt>
                <c:pt idx="6336">
                  <c:v>13.736337968999999</c:v>
                </c:pt>
                <c:pt idx="6337">
                  <c:v>13.736363581000001</c:v>
                </c:pt>
                <c:pt idx="6338">
                  <c:v>13.736393701000001</c:v>
                </c:pt>
                <c:pt idx="6339">
                  <c:v>13.736427712999999</c:v>
                </c:pt>
                <c:pt idx="6340">
                  <c:v>13.736462975</c:v>
                </c:pt>
                <c:pt idx="6341">
                  <c:v>13.736499195</c:v>
                </c:pt>
                <c:pt idx="6342">
                  <c:v>13.736532771</c:v>
                </c:pt>
                <c:pt idx="6343">
                  <c:v>13.736564502</c:v>
                </c:pt>
                <c:pt idx="6344">
                  <c:v>13.736592463999999</c:v>
                </c:pt>
                <c:pt idx="6345">
                  <c:v>13.736617458</c:v>
                </c:pt>
                <c:pt idx="6346">
                  <c:v>13.736640552000001</c:v>
                </c:pt>
                <c:pt idx="6347">
                  <c:v>13.736666307</c:v>
                </c:pt>
                <c:pt idx="6348">
                  <c:v>13.736687175</c:v>
                </c:pt>
                <c:pt idx="6349">
                  <c:v>13.736708741999999</c:v>
                </c:pt>
                <c:pt idx="6350">
                  <c:v>13.736755499999999</c:v>
                </c:pt>
                <c:pt idx="6351">
                  <c:v>13.736795957</c:v>
                </c:pt>
                <c:pt idx="6352">
                  <c:v>13.736855409</c:v>
                </c:pt>
                <c:pt idx="6353">
                  <c:v>13.736906876000001</c:v>
                </c:pt>
                <c:pt idx="6354">
                  <c:v>13.736961272</c:v>
                </c:pt>
                <c:pt idx="6355">
                  <c:v>13.737011312</c:v>
                </c:pt>
                <c:pt idx="6356">
                  <c:v>13.737055781</c:v>
                </c:pt>
                <c:pt idx="6357">
                  <c:v>13.73709764</c:v>
                </c:pt>
                <c:pt idx="6358">
                  <c:v>13.737136854999999</c:v>
                </c:pt>
                <c:pt idx="6359">
                  <c:v>13.737175586999999</c:v>
                </c:pt>
                <c:pt idx="6360">
                  <c:v>13.737207400999999</c:v>
                </c:pt>
                <c:pt idx="6361">
                  <c:v>13.737241328</c:v>
                </c:pt>
                <c:pt idx="6362">
                  <c:v>13.737280323</c:v>
                </c:pt>
                <c:pt idx="6363">
                  <c:v>13.737327896</c:v>
                </c:pt>
                <c:pt idx="6364">
                  <c:v>13.73739301</c:v>
                </c:pt>
                <c:pt idx="6365">
                  <c:v>13.737439726</c:v>
                </c:pt>
                <c:pt idx="6366">
                  <c:v>13.737499591000001</c:v>
                </c:pt>
                <c:pt idx="6367">
                  <c:v>13.737565590999999</c:v>
                </c:pt>
                <c:pt idx="6368">
                  <c:v>13.737631949000001</c:v>
                </c:pt>
                <c:pt idx="6369">
                  <c:v>13.737701254999999</c:v>
                </c:pt>
                <c:pt idx="6370">
                  <c:v>13.737760922</c:v>
                </c:pt>
                <c:pt idx="6371">
                  <c:v>13.737833025</c:v>
                </c:pt>
                <c:pt idx="6372">
                  <c:v>13.737894988000001</c:v>
                </c:pt>
                <c:pt idx="6373">
                  <c:v>13.737953589</c:v>
                </c:pt>
                <c:pt idx="6374">
                  <c:v>13.738003304999999</c:v>
                </c:pt>
                <c:pt idx="6375">
                  <c:v>13.738054700999999</c:v>
                </c:pt>
                <c:pt idx="6376">
                  <c:v>13.738100512000001</c:v>
                </c:pt>
                <c:pt idx="6377">
                  <c:v>13.73815784</c:v>
                </c:pt>
                <c:pt idx="6378">
                  <c:v>13.738226883999999</c:v>
                </c:pt>
                <c:pt idx="6379">
                  <c:v>13.738298715000001</c:v>
                </c:pt>
                <c:pt idx="6380">
                  <c:v>13.738375096</c:v>
                </c:pt>
                <c:pt idx="6381">
                  <c:v>13.738436901</c:v>
                </c:pt>
                <c:pt idx="6382">
                  <c:v>13.738528557</c:v>
                </c:pt>
                <c:pt idx="6383">
                  <c:v>13.738610138</c:v>
                </c:pt>
                <c:pt idx="6384">
                  <c:v>13.738633263000001</c:v>
                </c:pt>
                <c:pt idx="6385">
                  <c:v>13.738757368</c:v>
                </c:pt>
                <c:pt idx="6386">
                  <c:v>13.738798441</c:v>
                </c:pt>
                <c:pt idx="6387">
                  <c:v>13.738872655</c:v>
                </c:pt>
                <c:pt idx="6388">
                  <c:v>13.738928034000001</c:v>
                </c:pt>
                <c:pt idx="6389">
                  <c:v>13.738995101</c:v>
                </c:pt>
                <c:pt idx="6390">
                  <c:v>13.739048143</c:v>
                </c:pt>
                <c:pt idx="6391">
                  <c:v>13.739150926000001</c:v>
                </c:pt>
                <c:pt idx="6392">
                  <c:v>13.739197205</c:v>
                </c:pt>
                <c:pt idx="6393">
                  <c:v>13.739246931</c:v>
                </c:pt>
                <c:pt idx="6394">
                  <c:v>13.739388017</c:v>
                </c:pt>
                <c:pt idx="6395">
                  <c:v>13.739490927</c:v>
                </c:pt>
                <c:pt idx="6396">
                  <c:v>13.739543169999999</c:v>
                </c:pt>
                <c:pt idx="6397">
                  <c:v>13.739658882000001</c:v>
                </c:pt>
                <c:pt idx="6398">
                  <c:v>13.739745305</c:v>
                </c:pt>
                <c:pt idx="6399">
                  <c:v>13.73981543</c:v>
                </c:pt>
                <c:pt idx="6400">
                  <c:v>13.739893278</c:v>
                </c:pt>
                <c:pt idx="6401">
                  <c:v>13.739981192</c:v>
                </c:pt>
                <c:pt idx="6402">
                  <c:v>13.740021243999999</c:v>
                </c:pt>
                <c:pt idx="6403">
                  <c:v>13.740141660999999</c:v>
                </c:pt>
                <c:pt idx="6404">
                  <c:v>13.740222075</c:v>
                </c:pt>
                <c:pt idx="6405">
                  <c:v>13.740214400999999</c:v>
                </c:pt>
                <c:pt idx="6406">
                  <c:v>13.740373634999999</c:v>
                </c:pt>
                <c:pt idx="6407">
                  <c:v>13.740427806</c:v>
                </c:pt>
                <c:pt idx="6408">
                  <c:v>13.740463625</c:v>
                </c:pt>
                <c:pt idx="6409">
                  <c:v>13.740654302999999</c:v>
                </c:pt>
                <c:pt idx="6410">
                  <c:v>13.740756628</c:v>
                </c:pt>
                <c:pt idx="6411">
                  <c:v>13.740868245</c:v>
                </c:pt>
                <c:pt idx="6412">
                  <c:v>13.740941253000001</c:v>
                </c:pt>
                <c:pt idx="6413">
                  <c:v>13.741033442000001</c:v>
                </c:pt>
                <c:pt idx="6414">
                  <c:v>13.741125632999999</c:v>
                </c:pt>
                <c:pt idx="6415">
                  <c:v>13.741230535</c:v>
                </c:pt>
                <c:pt idx="6416">
                  <c:v>13.741335437</c:v>
                </c:pt>
                <c:pt idx="6417">
                  <c:v>13.741440339</c:v>
                </c:pt>
                <c:pt idx="6418">
                  <c:v>13.741474503999999</c:v>
                </c:pt>
                <c:pt idx="6419">
                  <c:v>13.741609093999999</c:v>
                </c:pt>
                <c:pt idx="6420">
                  <c:v>13.741695108</c:v>
                </c:pt>
                <c:pt idx="6421">
                  <c:v>13.741781122000001</c:v>
                </c:pt>
                <c:pt idx="6422">
                  <c:v>13.742026285</c:v>
                </c:pt>
                <c:pt idx="6423">
                  <c:v>13.742148093999999</c:v>
                </c:pt>
                <c:pt idx="6424">
                  <c:v>13.742053105</c:v>
                </c:pt>
                <c:pt idx="6425">
                  <c:v>13.742115439999999</c:v>
                </c:pt>
                <c:pt idx="6426">
                  <c:v>13.742284886</c:v>
                </c:pt>
                <c:pt idx="6427">
                  <c:v>13.742458523</c:v>
                </c:pt>
                <c:pt idx="6428">
                  <c:v>13.742548936</c:v>
                </c:pt>
                <c:pt idx="6429">
                  <c:v>13.742593616000001</c:v>
                </c:pt>
                <c:pt idx="6430">
                  <c:v>13.742658881000001</c:v>
                </c:pt>
                <c:pt idx="6431">
                  <c:v>13.742868284</c:v>
                </c:pt>
                <c:pt idx="6432">
                  <c:v>13.74295102</c:v>
                </c:pt>
                <c:pt idx="6433">
                  <c:v>13.743035605999999</c:v>
                </c:pt>
                <c:pt idx="6434">
                  <c:v>13.743120191999999</c:v>
                </c:pt>
                <c:pt idx="6435">
                  <c:v>13.743230821000001</c:v>
                </c:pt>
                <c:pt idx="6436">
                  <c:v>13.743341450000001</c:v>
                </c:pt>
                <c:pt idx="6437">
                  <c:v>13.743426589</c:v>
                </c:pt>
                <c:pt idx="6438">
                  <c:v>13.743444204999999</c:v>
                </c:pt>
                <c:pt idx="6439">
                  <c:v>13.743493157</c:v>
                </c:pt>
                <c:pt idx="6440">
                  <c:v>13.743549083</c:v>
                </c:pt>
                <c:pt idx="6441">
                  <c:v>13.743557932</c:v>
                </c:pt>
                <c:pt idx="6442">
                  <c:v>13.743654211999999</c:v>
                </c:pt>
                <c:pt idx="6443">
                  <c:v>13.743735978</c:v>
                </c:pt>
                <c:pt idx="6444">
                  <c:v>13.743729376999999</c:v>
                </c:pt>
                <c:pt idx="6445">
                  <c:v>13.743693094999999</c:v>
                </c:pt>
                <c:pt idx="6446">
                  <c:v>13.743685681000001</c:v>
                </c:pt>
                <c:pt idx="6447">
                  <c:v>13.743735195999999</c:v>
                </c:pt>
                <c:pt idx="6448">
                  <c:v>13.743635878999999</c:v>
                </c:pt>
                <c:pt idx="6449">
                  <c:v>13.743606233</c:v>
                </c:pt>
                <c:pt idx="6450">
                  <c:v>13.74356103</c:v>
                </c:pt>
                <c:pt idx="6451">
                  <c:v>13.743515817</c:v>
                </c:pt>
                <c:pt idx="6452">
                  <c:v>13.74344876</c:v>
                </c:pt>
                <c:pt idx="6453">
                  <c:v>13.743381704999999</c:v>
                </c:pt>
                <c:pt idx="6454">
                  <c:v>13.743359841</c:v>
                </c:pt>
                <c:pt idx="6455">
                  <c:v>13.743350629</c:v>
                </c:pt>
                <c:pt idx="6456">
                  <c:v>13.743169709</c:v>
                </c:pt>
                <c:pt idx="6457">
                  <c:v>13.743151483</c:v>
                </c:pt>
                <c:pt idx="6458">
                  <c:v>13.7431299969</c:v>
                </c:pt>
                <c:pt idx="6459">
                  <c:v>13.743108513899999</c:v>
                </c:pt>
                <c:pt idx="6460">
                  <c:v>13.7430870308</c:v>
                </c:pt>
                <c:pt idx="6461">
                  <c:v>13.742832659999999</c:v>
                </c:pt>
                <c:pt idx="6462">
                  <c:v>13.74270347</c:v>
                </c:pt>
                <c:pt idx="6463">
                  <c:v>13.74264088</c:v>
                </c:pt>
                <c:pt idx="6464">
                  <c:v>13.742578284</c:v>
                </c:pt>
                <c:pt idx="6465">
                  <c:v>13.742504164</c:v>
                </c:pt>
                <c:pt idx="6466">
                  <c:v>13.742504384</c:v>
                </c:pt>
                <c:pt idx="6467">
                  <c:v>13.742369392000001</c:v>
                </c:pt>
                <c:pt idx="6468">
                  <c:v>13.742367191</c:v>
                </c:pt>
                <c:pt idx="6469">
                  <c:v>13.742327291</c:v>
                </c:pt>
                <c:pt idx="6470">
                  <c:v>13.742278025999999</c:v>
                </c:pt>
                <c:pt idx="6471">
                  <c:v>13.742213958000001</c:v>
                </c:pt>
                <c:pt idx="6472">
                  <c:v>13.742158528999999</c:v>
                </c:pt>
                <c:pt idx="6473">
                  <c:v>13.742102577000001</c:v>
                </c:pt>
                <c:pt idx="6474">
                  <c:v>13.74202273</c:v>
                </c:pt>
              </c:numCache>
            </c:numRef>
          </c:yVal>
          <c:smooth val="0"/>
          <c:extLst>
            <c:ext xmlns:c16="http://schemas.microsoft.com/office/drawing/2014/chart" uri="{C3380CC4-5D6E-409C-BE32-E72D297353CC}">
              <c16:uniqueId val="{00000003-8EBC-44E7-91D6-29008F6050B8}"/>
            </c:ext>
          </c:extLst>
        </c:ser>
        <c:ser>
          <c:idx val="5"/>
          <c:order val="4"/>
          <c:tx>
            <c:v>Aqua MLT</c:v>
          </c:tx>
          <c:spPr>
            <a:ln w="28575">
              <a:noFill/>
            </a:ln>
          </c:spPr>
          <c:marker>
            <c:spPr>
              <a:solidFill>
                <a:srgbClr val="000080"/>
              </a:solidFill>
              <a:ln>
                <a:noFill/>
              </a:ln>
            </c:spPr>
          </c:marker>
          <c:xVal>
            <c:numRef>
              <c:f>'Aqua MLT Data'!$A:$A</c:f>
              <c:numCache>
                <c:formatCode>d\-mmm\-yy</c:formatCode>
                <c:ptCount val="65536"/>
                <c:pt idx="0">
                  <c:v>37381</c:v>
                </c:pt>
                <c:pt idx="1">
                  <c:v>37382</c:v>
                </c:pt>
                <c:pt idx="2">
                  <c:v>37383</c:v>
                </c:pt>
                <c:pt idx="3">
                  <c:v>37384</c:v>
                </c:pt>
                <c:pt idx="4">
                  <c:v>37385</c:v>
                </c:pt>
                <c:pt idx="5">
                  <c:v>37386</c:v>
                </c:pt>
                <c:pt idx="6">
                  <c:v>37387</c:v>
                </c:pt>
                <c:pt idx="7">
                  <c:v>37388</c:v>
                </c:pt>
                <c:pt idx="8">
                  <c:v>37389</c:v>
                </c:pt>
                <c:pt idx="9">
                  <c:v>37390</c:v>
                </c:pt>
                <c:pt idx="10">
                  <c:v>37391</c:v>
                </c:pt>
                <c:pt idx="11">
                  <c:v>37392</c:v>
                </c:pt>
                <c:pt idx="12">
                  <c:v>37393</c:v>
                </c:pt>
                <c:pt idx="13">
                  <c:v>37394</c:v>
                </c:pt>
                <c:pt idx="14">
                  <c:v>37395</c:v>
                </c:pt>
                <c:pt idx="15">
                  <c:v>37396</c:v>
                </c:pt>
                <c:pt idx="16">
                  <c:v>37397</c:v>
                </c:pt>
                <c:pt idx="17">
                  <c:v>37398</c:v>
                </c:pt>
                <c:pt idx="18">
                  <c:v>37399</c:v>
                </c:pt>
                <c:pt idx="19">
                  <c:v>37400</c:v>
                </c:pt>
                <c:pt idx="20">
                  <c:v>37401</c:v>
                </c:pt>
                <c:pt idx="21">
                  <c:v>37402</c:v>
                </c:pt>
                <c:pt idx="22">
                  <c:v>37403</c:v>
                </c:pt>
                <c:pt idx="23">
                  <c:v>37404</c:v>
                </c:pt>
                <c:pt idx="24">
                  <c:v>37405</c:v>
                </c:pt>
                <c:pt idx="25">
                  <c:v>37406</c:v>
                </c:pt>
                <c:pt idx="26">
                  <c:v>37407</c:v>
                </c:pt>
                <c:pt idx="27">
                  <c:v>37408</c:v>
                </c:pt>
                <c:pt idx="28">
                  <c:v>37409</c:v>
                </c:pt>
                <c:pt idx="29">
                  <c:v>37410</c:v>
                </c:pt>
                <c:pt idx="30">
                  <c:v>37411</c:v>
                </c:pt>
                <c:pt idx="31">
                  <c:v>37412</c:v>
                </c:pt>
                <c:pt idx="32">
                  <c:v>37413</c:v>
                </c:pt>
                <c:pt idx="33">
                  <c:v>37414</c:v>
                </c:pt>
                <c:pt idx="34">
                  <c:v>37415</c:v>
                </c:pt>
                <c:pt idx="35">
                  <c:v>37416</c:v>
                </c:pt>
                <c:pt idx="36">
                  <c:v>37417</c:v>
                </c:pt>
                <c:pt idx="37">
                  <c:v>37418</c:v>
                </c:pt>
                <c:pt idx="38">
                  <c:v>37419</c:v>
                </c:pt>
                <c:pt idx="39">
                  <c:v>37420</c:v>
                </c:pt>
                <c:pt idx="40">
                  <c:v>37421</c:v>
                </c:pt>
                <c:pt idx="41">
                  <c:v>37422</c:v>
                </c:pt>
                <c:pt idx="42">
                  <c:v>37423</c:v>
                </c:pt>
                <c:pt idx="43">
                  <c:v>37424</c:v>
                </c:pt>
                <c:pt idx="44">
                  <c:v>37425</c:v>
                </c:pt>
                <c:pt idx="45">
                  <c:v>37426</c:v>
                </c:pt>
                <c:pt idx="46">
                  <c:v>37427</c:v>
                </c:pt>
                <c:pt idx="47">
                  <c:v>37428</c:v>
                </c:pt>
                <c:pt idx="48">
                  <c:v>37429</c:v>
                </c:pt>
                <c:pt idx="49">
                  <c:v>37430</c:v>
                </c:pt>
                <c:pt idx="50">
                  <c:v>37431</c:v>
                </c:pt>
                <c:pt idx="51">
                  <c:v>37432</c:v>
                </c:pt>
                <c:pt idx="52">
                  <c:v>37433</c:v>
                </c:pt>
                <c:pt idx="53">
                  <c:v>37434</c:v>
                </c:pt>
                <c:pt idx="54">
                  <c:v>37435</c:v>
                </c:pt>
                <c:pt idx="55">
                  <c:v>37436</c:v>
                </c:pt>
                <c:pt idx="56">
                  <c:v>37437</c:v>
                </c:pt>
                <c:pt idx="57">
                  <c:v>37438</c:v>
                </c:pt>
                <c:pt idx="58">
                  <c:v>37439</c:v>
                </c:pt>
                <c:pt idx="59">
                  <c:v>37440</c:v>
                </c:pt>
                <c:pt idx="60">
                  <c:v>37441</c:v>
                </c:pt>
                <c:pt idx="61">
                  <c:v>37442</c:v>
                </c:pt>
                <c:pt idx="62">
                  <c:v>37443</c:v>
                </c:pt>
                <c:pt idx="63">
                  <c:v>37444</c:v>
                </c:pt>
                <c:pt idx="64">
                  <c:v>37445</c:v>
                </c:pt>
                <c:pt idx="65">
                  <c:v>37446</c:v>
                </c:pt>
                <c:pt idx="66">
                  <c:v>37447</c:v>
                </c:pt>
                <c:pt idx="67">
                  <c:v>37448</c:v>
                </c:pt>
                <c:pt idx="68">
                  <c:v>37449</c:v>
                </c:pt>
                <c:pt idx="69">
                  <c:v>37450</c:v>
                </c:pt>
                <c:pt idx="70">
                  <c:v>37451</c:v>
                </c:pt>
                <c:pt idx="71">
                  <c:v>37452</c:v>
                </c:pt>
                <c:pt idx="72">
                  <c:v>37453</c:v>
                </c:pt>
                <c:pt idx="73">
                  <c:v>37454</c:v>
                </c:pt>
                <c:pt idx="74">
                  <c:v>37455</c:v>
                </c:pt>
                <c:pt idx="75">
                  <c:v>37456</c:v>
                </c:pt>
                <c:pt idx="76">
                  <c:v>37457</c:v>
                </c:pt>
                <c:pt idx="77">
                  <c:v>37458</c:v>
                </c:pt>
                <c:pt idx="78">
                  <c:v>37459</c:v>
                </c:pt>
                <c:pt idx="79">
                  <c:v>37460</c:v>
                </c:pt>
                <c:pt idx="80">
                  <c:v>37461</c:v>
                </c:pt>
                <c:pt idx="81">
                  <c:v>37462</c:v>
                </c:pt>
                <c:pt idx="82">
                  <c:v>37463</c:v>
                </c:pt>
                <c:pt idx="83">
                  <c:v>37464</c:v>
                </c:pt>
                <c:pt idx="84">
                  <c:v>37465</c:v>
                </c:pt>
                <c:pt idx="85">
                  <c:v>37466</c:v>
                </c:pt>
                <c:pt idx="86">
                  <c:v>37467</c:v>
                </c:pt>
                <c:pt idx="87">
                  <c:v>37468</c:v>
                </c:pt>
                <c:pt idx="88">
                  <c:v>37469</c:v>
                </c:pt>
                <c:pt idx="89">
                  <c:v>37470</c:v>
                </c:pt>
                <c:pt idx="90">
                  <c:v>37471</c:v>
                </c:pt>
                <c:pt idx="91">
                  <c:v>37472</c:v>
                </c:pt>
                <c:pt idx="92">
                  <c:v>37473</c:v>
                </c:pt>
                <c:pt idx="93">
                  <c:v>37474</c:v>
                </c:pt>
                <c:pt idx="94">
                  <c:v>37475</c:v>
                </c:pt>
                <c:pt idx="95">
                  <c:v>37476</c:v>
                </c:pt>
                <c:pt idx="96">
                  <c:v>37477</c:v>
                </c:pt>
                <c:pt idx="97">
                  <c:v>37478</c:v>
                </c:pt>
                <c:pt idx="98">
                  <c:v>37479</c:v>
                </c:pt>
                <c:pt idx="99">
                  <c:v>37480</c:v>
                </c:pt>
                <c:pt idx="100">
                  <c:v>37481</c:v>
                </c:pt>
                <c:pt idx="101">
                  <c:v>37482</c:v>
                </c:pt>
                <c:pt idx="102">
                  <c:v>37483</c:v>
                </c:pt>
                <c:pt idx="103">
                  <c:v>37484</c:v>
                </c:pt>
                <c:pt idx="104">
                  <c:v>37485</c:v>
                </c:pt>
                <c:pt idx="105">
                  <c:v>37486</c:v>
                </c:pt>
                <c:pt idx="106">
                  <c:v>37487</c:v>
                </c:pt>
                <c:pt idx="107">
                  <c:v>37488</c:v>
                </c:pt>
                <c:pt idx="108">
                  <c:v>37489</c:v>
                </c:pt>
                <c:pt idx="109">
                  <c:v>37490</c:v>
                </c:pt>
                <c:pt idx="110">
                  <c:v>37491</c:v>
                </c:pt>
                <c:pt idx="111">
                  <c:v>37492</c:v>
                </c:pt>
                <c:pt idx="112">
                  <c:v>37493</c:v>
                </c:pt>
                <c:pt idx="113">
                  <c:v>37494</c:v>
                </c:pt>
                <c:pt idx="114">
                  <c:v>37495</c:v>
                </c:pt>
                <c:pt idx="115">
                  <c:v>37496</c:v>
                </c:pt>
                <c:pt idx="116">
                  <c:v>37497</c:v>
                </c:pt>
                <c:pt idx="117">
                  <c:v>37498</c:v>
                </c:pt>
                <c:pt idx="118">
                  <c:v>37499</c:v>
                </c:pt>
                <c:pt idx="119">
                  <c:v>37500</c:v>
                </c:pt>
                <c:pt idx="120">
                  <c:v>37501</c:v>
                </c:pt>
                <c:pt idx="121">
                  <c:v>37502</c:v>
                </c:pt>
                <c:pt idx="122">
                  <c:v>37503</c:v>
                </c:pt>
                <c:pt idx="123">
                  <c:v>37504</c:v>
                </c:pt>
                <c:pt idx="124">
                  <c:v>37505</c:v>
                </c:pt>
                <c:pt idx="125">
                  <c:v>37506</c:v>
                </c:pt>
                <c:pt idx="126">
                  <c:v>37507</c:v>
                </c:pt>
                <c:pt idx="127">
                  <c:v>37508</c:v>
                </c:pt>
                <c:pt idx="128">
                  <c:v>37509</c:v>
                </c:pt>
                <c:pt idx="129">
                  <c:v>37510</c:v>
                </c:pt>
                <c:pt idx="130">
                  <c:v>37511</c:v>
                </c:pt>
                <c:pt idx="131">
                  <c:v>37512</c:v>
                </c:pt>
                <c:pt idx="132">
                  <c:v>37513</c:v>
                </c:pt>
                <c:pt idx="133">
                  <c:v>37514</c:v>
                </c:pt>
                <c:pt idx="134">
                  <c:v>37515</c:v>
                </c:pt>
                <c:pt idx="135">
                  <c:v>37516</c:v>
                </c:pt>
                <c:pt idx="136">
                  <c:v>37517</c:v>
                </c:pt>
                <c:pt idx="137">
                  <c:v>37518</c:v>
                </c:pt>
                <c:pt idx="138">
                  <c:v>37519</c:v>
                </c:pt>
                <c:pt idx="139">
                  <c:v>37520</c:v>
                </c:pt>
                <c:pt idx="140">
                  <c:v>37521</c:v>
                </c:pt>
                <c:pt idx="141">
                  <c:v>37522</c:v>
                </c:pt>
                <c:pt idx="142">
                  <c:v>37523</c:v>
                </c:pt>
                <c:pt idx="143">
                  <c:v>37524</c:v>
                </c:pt>
                <c:pt idx="144">
                  <c:v>37525</c:v>
                </c:pt>
                <c:pt idx="145">
                  <c:v>37526</c:v>
                </c:pt>
                <c:pt idx="146">
                  <c:v>37527</c:v>
                </c:pt>
                <c:pt idx="147">
                  <c:v>37528</c:v>
                </c:pt>
                <c:pt idx="148">
                  <c:v>37529</c:v>
                </c:pt>
                <c:pt idx="149">
                  <c:v>37530</c:v>
                </c:pt>
                <c:pt idx="150">
                  <c:v>37531</c:v>
                </c:pt>
                <c:pt idx="151">
                  <c:v>37532</c:v>
                </c:pt>
                <c:pt idx="152">
                  <c:v>37533</c:v>
                </c:pt>
                <c:pt idx="153">
                  <c:v>37534</c:v>
                </c:pt>
                <c:pt idx="154">
                  <c:v>37535</c:v>
                </c:pt>
                <c:pt idx="155">
                  <c:v>37536</c:v>
                </c:pt>
                <c:pt idx="156">
                  <c:v>37537</c:v>
                </c:pt>
                <c:pt idx="157">
                  <c:v>37538</c:v>
                </c:pt>
                <c:pt idx="158">
                  <c:v>37539</c:v>
                </c:pt>
                <c:pt idx="159">
                  <c:v>37540</c:v>
                </c:pt>
                <c:pt idx="160">
                  <c:v>37541</c:v>
                </c:pt>
                <c:pt idx="161">
                  <c:v>37542</c:v>
                </c:pt>
                <c:pt idx="162">
                  <c:v>37543</c:v>
                </c:pt>
                <c:pt idx="163">
                  <c:v>37544</c:v>
                </c:pt>
                <c:pt idx="164">
                  <c:v>37545</c:v>
                </c:pt>
                <c:pt idx="165">
                  <c:v>37546</c:v>
                </c:pt>
                <c:pt idx="166">
                  <c:v>37547</c:v>
                </c:pt>
                <c:pt idx="167">
                  <c:v>37548</c:v>
                </c:pt>
                <c:pt idx="168">
                  <c:v>37549</c:v>
                </c:pt>
                <c:pt idx="169">
                  <c:v>37550</c:v>
                </c:pt>
                <c:pt idx="170">
                  <c:v>37551</c:v>
                </c:pt>
                <c:pt idx="171">
                  <c:v>37552</c:v>
                </c:pt>
                <c:pt idx="172">
                  <c:v>37553</c:v>
                </c:pt>
                <c:pt idx="173">
                  <c:v>37554</c:v>
                </c:pt>
                <c:pt idx="174">
                  <c:v>37555</c:v>
                </c:pt>
                <c:pt idx="175">
                  <c:v>37556</c:v>
                </c:pt>
                <c:pt idx="176">
                  <c:v>37557</c:v>
                </c:pt>
                <c:pt idx="177">
                  <c:v>37558</c:v>
                </c:pt>
                <c:pt idx="178">
                  <c:v>37559</c:v>
                </c:pt>
                <c:pt idx="179">
                  <c:v>37560</c:v>
                </c:pt>
                <c:pt idx="180">
                  <c:v>37561</c:v>
                </c:pt>
                <c:pt idx="181">
                  <c:v>37562</c:v>
                </c:pt>
                <c:pt idx="182">
                  <c:v>37563</c:v>
                </c:pt>
                <c:pt idx="183">
                  <c:v>37564</c:v>
                </c:pt>
                <c:pt idx="184">
                  <c:v>37565</c:v>
                </c:pt>
                <c:pt idx="185">
                  <c:v>37566</c:v>
                </c:pt>
                <c:pt idx="186">
                  <c:v>37567</c:v>
                </c:pt>
                <c:pt idx="187">
                  <c:v>37568</c:v>
                </c:pt>
                <c:pt idx="188">
                  <c:v>37569</c:v>
                </c:pt>
                <c:pt idx="189">
                  <c:v>37570</c:v>
                </c:pt>
                <c:pt idx="190">
                  <c:v>37571</c:v>
                </c:pt>
                <c:pt idx="191">
                  <c:v>37572</c:v>
                </c:pt>
                <c:pt idx="192">
                  <c:v>37573</c:v>
                </c:pt>
                <c:pt idx="193">
                  <c:v>37574</c:v>
                </c:pt>
                <c:pt idx="194">
                  <c:v>37575</c:v>
                </c:pt>
                <c:pt idx="195">
                  <c:v>37576</c:v>
                </c:pt>
                <c:pt idx="196">
                  <c:v>37577</c:v>
                </c:pt>
                <c:pt idx="197">
                  <c:v>37578</c:v>
                </c:pt>
                <c:pt idx="198">
                  <c:v>37579</c:v>
                </c:pt>
                <c:pt idx="199">
                  <c:v>37580</c:v>
                </c:pt>
                <c:pt idx="200">
                  <c:v>37581</c:v>
                </c:pt>
                <c:pt idx="201">
                  <c:v>37582</c:v>
                </c:pt>
                <c:pt idx="202">
                  <c:v>37583</c:v>
                </c:pt>
                <c:pt idx="203">
                  <c:v>37584</c:v>
                </c:pt>
                <c:pt idx="204">
                  <c:v>37585</c:v>
                </c:pt>
                <c:pt idx="205">
                  <c:v>37586</c:v>
                </c:pt>
                <c:pt idx="206">
                  <c:v>37587</c:v>
                </c:pt>
                <c:pt idx="207">
                  <c:v>37588</c:v>
                </c:pt>
                <c:pt idx="208">
                  <c:v>37589</c:v>
                </c:pt>
                <c:pt idx="209">
                  <c:v>37590</c:v>
                </c:pt>
                <c:pt idx="210">
                  <c:v>37591</c:v>
                </c:pt>
                <c:pt idx="211">
                  <c:v>37592</c:v>
                </c:pt>
                <c:pt idx="212">
                  <c:v>37593</c:v>
                </c:pt>
                <c:pt idx="213">
                  <c:v>37594</c:v>
                </c:pt>
                <c:pt idx="214">
                  <c:v>37595</c:v>
                </c:pt>
                <c:pt idx="215">
                  <c:v>37596</c:v>
                </c:pt>
                <c:pt idx="216">
                  <c:v>37597</c:v>
                </c:pt>
                <c:pt idx="217">
                  <c:v>37598</c:v>
                </c:pt>
                <c:pt idx="218">
                  <c:v>37599</c:v>
                </c:pt>
                <c:pt idx="219">
                  <c:v>37600</c:v>
                </c:pt>
                <c:pt idx="220">
                  <c:v>37601</c:v>
                </c:pt>
                <c:pt idx="221">
                  <c:v>37602</c:v>
                </c:pt>
                <c:pt idx="222">
                  <c:v>37603</c:v>
                </c:pt>
                <c:pt idx="223">
                  <c:v>37604</c:v>
                </c:pt>
                <c:pt idx="224">
                  <c:v>37605</c:v>
                </c:pt>
                <c:pt idx="225">
                  <c:v>37606</c:v>
                </c:pt>
                <c:pt idx="226">
                  <c:v>37607</c:v>
                </c:pt>
                <c:pt idx="227">
                  <c:v>37608</c:v>
                </c:pt>
                <c:pt idx="228">
                  <c:v>37609</c:v>
                </c:pt>
                <c:pt idx="229">
                  <c:v>37610</c:v>
                </c:pt>
                <c:pt idx="230">
                  <c:v>37611</c:v>
                </c:pt>
                <c:pt idx="231">
                  <c:v>37612</c:v>
                </c:pt>
                <c:pt idx="232">
                  <c:v>37613</c:v>
                </c:pt>
                <c:pt idx="233">
                  <c:v>37614</c:v>
                </c:pt>
                <c:pt idx="234">
                  <c:v>37615</c:v>
                </c:pt>
                <c:pt idx="235">
                  <c:v>37616</c:v>
                </c:pt>
                <c:pt idx="236">
                  <c:v>37617</c:v>
                </c:pt>
                <c:pt idx="237">
                  <c:v>37618</c:v>
                </c:pt>
                <c:pt idx="238">
                  <c:v>37619</c:v>
                </c:pt>
                <c:pt idx="239">
                  <c:v>37620</c:v>
                </c:pt>
                <c:pt idx="240">
                  <c:v>37621</c:v>
                </c:pt>
                <c:pt idx="241">
                  <c:v>37622</c:v>
                </c:pt>
                <c:pt idx="242">
                  <c:v>37623</c:v>
                </c:pt>
                <c:pt idx="243">
                  <c:v>37624</c:v>
                </c:pt>
                <c:pt idx="244">
                  <c:v>37625</c:v>
                </c:pt>
                <c:pt idx="245">
                  <c:v>37626</c:v>
                </c:pt>
                <c:pt idx="246">
                  <c:v>37627</c:v>
                </c:pt>
                <c:pt idx="247">
                  <c:v>37628</c:v>
                </c:pt>
                <c:pt idx="248">
                  <c:v>37629</c:v>
                </c:pt>
                <c:pt idx="249">
                  <c:v>37630</c:v>
                </c:pt>
                <c:pt idx="250">
                  <c:v>37631</c:v>
                </c:pt>
                <c:pt idx="251">
                  <c:v>37632</c:v>
                </c:pt>
                <c:pt idx="252">
                  <c:v>37633</c:v>
                </c:pt>
                <c:pt idx="253">
                  <c:v>37634</c:v>
                </c:pt>
                <c:pt idx="254">
                  <c:v>37635</c:v>
                </c:pt>
                <c:pt idx="255">
                  <c:v>37636</c:v>
                </c:pt>
                <c:pt idx="256">
                  <c:v>37637</c:v>
                </c:pt>
                <c:pt idx="257">
                  <c:v>37638</c:v>
                </c:pt>
                <c:pt idx="258">
                  <c:v>37639</c:v>
                </c:pt>
                <c:pt idx="259">
                  <c:v>37640</c:v>
                </c:pt>
                <c:pt idx="260">
                  <c:v>37641</c:v>
                </c:pt>
                <c:pt idx="261">
                  <c:v>37642</c:v>
                </c:pt>
                <c:pt idx="262">
                  <c:v>37643</c:v>
                </c:pt>
                <c:pt idx="263">
                  <c:v>37644</c:v>
                </c:pt>
                <c:pt idx="264">
                  <c:v>37645</c:v>
                </c:pt>
                <c:pt idx="265">
                  <c:v>37646</c:v>
                </c:pt>
                <c:pt idx="266">
                  <c:v>37647</c:v>
                </c:pt>
                <c:pt idx="267">
                  <c:v>37648</c:v>
                </c:pt>
                <c:pt idx="268">
                  <c:v>37649</c:v>
                </c:pt>
                <c:pt idx="269">
                  <c:v>37650</c:v>
                </c:pt>
                <c:pt idx="270">
                  <c:v>37651</c:v>
                </c:pt>
                <c:pt idx="271">
                  <c:v>37652</c:v>
                </c:pt>
                <c:pt idx="272">
                  <c:v>37653</c:v>
                </c:pt>
                <c:pt idx="273">
                  <c:v>37654</c:v>
                </c:pt>
                <c:pt idx="274">
                  <c:v>37655</c:v>
                </c:pt>
                <c:pt idx="275">
                  <c:v>37656</c:v>
                </c:pt>
                <c:pt idx="276">
                  <c:v>37657</c:v>
                </c:pt>
                <c:pt idx="277">
                  <c:v>37658</c:v>
                </c:pt>
                <c:pt idx="278">
                  <c:v>37659</c:v>
                </c:pt>
                <c:pt idx="279">
                  <c:v>37660</c:v>
                </c:pt>
                <c:pt idx="280">
                  <c:v>37661</c:v>
                </c:pt>
                <c:pt idx="281">
                  <c:v>37662</c:v>
                </c:pt>
                <c:pt idx="282">
                  <c:v>37663</c:v>
                </c:pt>
                <c:pt idx="283">
                  <c:v>37664</c:v>
                </c:pt>
                <c:pt idx="284">
                  <c:v>37665</c:v>
                </c:pt>
                <c:pt idx="285">
                  <c:v>37666</c:v>
                </c:pt>
                <c:pt idx="286">
                  <c:v>37667</c:v>
                </c:pt>
                <c:pt idx="287">
                  <c:v>37668</c:v>
                </c:pt>
                <c:pt idx="288">
                  <c:v>37669</c:v>
                </c:pt>
                <c:pt idx="289">
                  <c:v>37670</c:v>
                </c:pt>
                <c:pt idx="290">
                  <c:v>37671</c:v>
                </c:pt>
                <c:pt idx="291">
                  <c:v>37672</c:v>
                </c:pt>
                <c:pt idx="292">
                  <c:v>37673</c:v>
                </c:pt>
                <c:pt idx="293">
                  <c:v>37674</c:v>
                </c:pt>
                <c:pt idx="294">
                  <c:v>37675</c:v>
                </c:pt>
                <c:pt idx="295">
                  <c:v>37676</c:v>
                </c:pt>
                <c:pt idx="296">
                  <c:v>37677</c:v>
                </c:pt>
                <c:pt idx="297">
                  <c:v>37678</c:v>
                </c:pt>
                <c:pt idx="298">
                  <c:v>37679</c:v>
                </c:pt>
                <c:pt idx="299">
                  <c:v>37680</c:v>
                </c:pt>
                <c:pt idx="300">
                  <c:v>37681</c:v>
                </c:pt>
                <c:pt idx="301">
                  <c:v>37682</c:v>
                </c:pt>
                <c:pt idx="302">
                  <c:v>37683</c:v>
                </c:pt>
                <c:pt idx="303">
                  <c:v>37684</c:v>
                </c:pt>
                <c:pt idx="304">
                  <c:v>37685</c:v>
                </c:pt>
                <c:pt idx="305">
                  <c:v>37686</c:v>
                </c:pt>
                <c:pt idx="306">
                  <c:v>37687</c:v>
                </c:pt>
                <c:pt idx="307">
                  <c:v>37688</c:v>
                </c:pt>
                <c:pt idx="308">
                  <c:v>37689</c:v>
                </c:pt>
                <c:pt idx="309">
                  <c:v>37690</c:v>
                </c:pt>
                <c:pt idx="310">
                  <c:v>37691</c:v>
                </c:pt>
                <c:pt idx="311">
                  <c:v>37692</c:v>
                </c:pt>
                <c:pt idx="312">
                  <c:v>37693</c:v>
                </c:pt>
                <c:pt idx="313">
                  <c:v>37694</c:v>
                </c:pt>
                <c:pt idx="314">
                  <c:v>37695</c:v>
                </c:pt>
                <c:pt idx="315">
                  <c:v>37696</c:v>
                </c:pt>
                <c:pt idx="316">
                  <c:v>37697</c:v>
                </c:pt>
                <c:pt idx="317">
                  <c:v>37698</c:v>
                </c:pt>
                <c:pt idx="318">
                  <c:v>37699</c:v>
                </c:pt>
                <c:pt idx="319">
                  <c:v>37700</c:v>
                </c:pt>
                <c:pt idx="320">
                  <c:v>37701</c:v>
                </c:pt>
                <c:pt idx="321">
                  <c:v>37702</c:v>
                </c:pt>
                <c:pt idx="322">
                  <c:v>37703</c:v>
                </c:pt>
                <c:pt idx="323">
                  <c:v>37704</c:v>
                </c:pt>
                <c:pt idx="324">
                  <c:v>37705</c:v>
                </c:pt>
                <c:pt idx="325">
                  <c:v>37706</c:v>
                </c:pt>
                <c:pt idx="326">
                  <c:v>37707</c:v>
                </c:pt>
                <c:pt idx="327">
                  <c:v>37708</c:v>
                </c:pt>
                <c:pt idx="328">
                  <c:v>37709</c:v>
                </c:pt>
                <c:pt idx="329">
                  <c:v>37710</c:v>
                </c:pt>
                <c:pt idx="330">
                  <c:v>37711</c:v>
                </c:pt>
                <c:pt idx="331">
                  <c:v>37712</c:v>
                </c:pt>
                <c:pt idx="332">
                  <c:v>37713</c:v>
                </c:pt>
                <c:pt idx="333">
                  <c:v>37714</c:v>
                </c:pt>
                <c:pt idx="334">
                  <c:v>37715</c:v>
                </c:pt>
                <c:pt idx="335">
                  <c:v>37716</c:v>
                </c:pt>
                <c:pt idx="336">
                  <c:v>37717</c:v>
                </c:pt>
                <c:pt idx="337">
                  <c:v>37718</c:v>
                </c:pt>
                <c:pt idx="338">
                  <c:v>37719</c:v>
                </c:pt>
                <c:pt idx="339">
                  <c:v>37720</c:v>
                </c:pt>
                <c:pt idx="340">
                  <c:v>37721</c:v>
                </c:pt>
                <c:pt idx="341">
                  <c:v>37722</c:v>
                </c:pt>
                <c:pt idx="342">
                  <c:v>37723</c:v>
                </c:pt>
                <c:pt idx="343">
                  <c:v>37724</c:v>
                </c:pt>
                <c:pt idx="344">
                  <c:v>37725</c:v>
                </c:pt>
                <c:pt idx="345">
                  <c:v>37726</c:v>
                </c:pt>
                <c:pt idx="346">
                  <c:v>37727</c:v>
                </c:pt>
                <c:pt idx="347">
                  <c:v>37728</c:v>
                </c:pt>
                <c:pt idx="348">
                  <c:v>37729</c:v>
                </c:pt>
                <c:pt idx="349">
                  <c:v>37730</c:v>
                </c:pt>
                <c:pt idx="350">
                  <c:v>37731</c:v>
                </c:pt>
                <c:pt idx="351">
                  <c:v>37732</c:v>
                </c:pt>
                <c:pt idx="352">
                  <c:v>37733</c:v>
                </c:pt>
                <c:pt idx="353">
                  <c:v>37734</c:v>
                </c:pt>
                <c:pt idx="354">
                  <c:v>37735</c:v>
                </c:pt>
                <c:pt idx="355">
                  <c:v>37736</c:v>
                </c:pt>
                <c:pt idx="356">
                  <c:v>37737</c:v>
                </c:pt>
                <c:pt idx="357">
                  <c:v>37738</c:v>
                </c:pt>
                <c:pt idx="358">
                  <c:v>37739</c:v>
                </c:pt>
                <c:pt idx="359">
                  <c:v>37740</c:v>
                </c:pt>
                <c:pt idx="360">
                  <c:v>37741</c:v>
                </c:pt>
                <c:pt idx="361">
                  <c:v>37742</c:v>
                </c:pt>
                <c:pt idx="362">
                  <c:v>37743</c:v>
                </c:pt>
                <c:pt idx="363">
                  <c:v>37744</c:v>
                </c:pt>
                <c:pt idx="364">
                  <c:v>37745</c:v>
                </c:pt>
                <c:pt idx="365">
                  <c:v>37746</c:v>
                </c:pt>
                <c:pt idx="366">
                  <c:v>37747</c:v>
                </c:pt>
                <c:pt idx="367">
                  <c:v>37748</c:v>
                </c:pt>
                <c:pt idx="368">
                  <c:v>37749</c:v>
                </c:pt>
                <c:pt idx="369">
                  <c:v>37750</c:v>
                </c:pt>
                <c:pt idx="370">
                  <c:v>37751</c:v>
                </c:pt>
                <c:pt idx="371">
                  <c:v>37752</c:v>
                </c:pt>
                <c:pt idx="372">
                  <c:v>37753</c:v>
                </c:pt>
                <c:pt idx="373">
                  <c:v>37754</c:v>
                </c:pt>
                <c:pt idx="374">
                  <c:v>37755</c:v>
                </c:pt>
                <c:pt idx="375">
                  <c:v>37756</c:v>
                </c:pt>
                <c:pt idx="376">
                  <c:v>37757</c:v>
                </c:pt>
                <c:pt idx="377">
                  <c:v>37758</c:v>
                </c:pt>
                <c:pt idx="378">
                  <c:v>37759</c:v>
                </c:pt>
                <c:pt idx="379">
                  <c:v>37760</c:v>
                </c:pt>
                <c:pt idx="380">
                  <c:v>37761</c:v>
                </c:pt>
                <c:pt idx="381">
                  <c:v>37762</c:v>
                </c:pt>
                <c:pt idx="382">
                  <c:v>37763</c:v>
                </c:pt>
                <c:pt idx="383">
                  <c:v>37764</c:v>
                </c:pt>
                <c:pt idx="384">
                  <c:v>37765</c:v>
                </c:pt>
                <c:pt idx="385">
                  <c:v>37766</c:v>
                </c:pt>
                <c:pt idx="386">
                  <c:v>37767</c:v>
                </c:pt>
                <c:pt idx="387">
                  <c:v>37768</c:v>
                </c:pt>
                <c:pt idx="388">
                  <c:v>37769</c:v>
                </c:pt>
                <c:pt idx="389">
                  <c:v>37770</c:v>
                </c:pt>
                <c:pt idx="390">
                  <c:v>37771</c:v>
                </c:pt>
                <c:pt idx="391">
                  <c:v>37772</c:v>
                </c:pt>
                <c:pt idx="392">
                  <c:v>37773</c:v>
                </c:pt>
                <c:pt idx="393">
                  <c:v>37774</c:v>
                </c:pt>
                <c:pt idx="394">
                  <c:v>37775</c:v>
                </c:pt>
                <c:pt idx="395">
                  <c:v>37776</c:v>
                </c:pt>
                <c:pt idx="396">
                  <c:v>37777</c:v>
                </c:pt>
                <c:pt idx="397">
                  <c:v>37778</c:v>
                </c:pt>
                <c:pt idx="398">
                  <c:v>37779</c:v>
                </c:pt>
                <c:pt idx="399">
                  <c:v>37780</c:v>
                </c:pt>
                <c:pt idx="400">
                  <c:v>37781</c:v>
                </c:pt>
                <c:pt idx="401">
                  <c:v>37782</c:v>
                </c:pt>
                <c:pt idx="402">
                  <c:v>37783</c:v>
                </c:pt>
                <c:pt idx="403">
                  <c:v>37784</c:v>
                </c:pt>
                <c:pt idx="404">
                  <c:v>37785</c:v>
                </c:pt>
                <c:pt idx="405">
                  <c:v>37786</c:v>
                </c:pt>
                <c:pt idx="406">
                  <c:v>37787</c:v>
                </c:pt>
                <c:pt idx="407">
                  <c:v>37788</c:v>
                </c:pt>
                <c:pt idx="408">
                  <c:v>37789</c:v>
                </c:pt>
                <c:pt idx="409">
                  <c:v>37790</c:v>
                </c:pt>
                <c:pt idx="410">
                  <c:v>37791</c:v>
                </c:pt>
                <c:pt idx="411">
                  <c:v>37792</c:v>
                </c:pt>
                <c:pt idx="412">
                  <c:v>37793</c:v>
                </c:pt>
                <c:pt idx="413">
                  <c:v>37794</c:v>
                </c:pt>
                <c:pt idx="414">
                  <c:v>37795</c:v>
                </c:pt>
                <c:pt idx="415">
                  <c:v>37796</c:v>
                </c:pt>
                <c:pt idx="416">
                  <c:v>37797</c:v>
                </c:pt>
                <c:pt idx="417">
                  <c:v>37798</c:v>
                </c:pt>
                <c:pt idx="418">
                  <c:v>37799</c:v>
                </c:pt>
                <c:pt idx="419">
                  <c:v>37800</c:v>
                </c:pt>
                <c:pt idx="420">
                  <c:v>37801</c:v>
                </c:pt>
                <c:pt idx="421">
                  <c:v>37802</c:v>
                </c:pt>
                <c:pt idx="422">
                  <c:v>37803</c:v>
                </c:pt>
                <c:pt idx="423">
                  <c:v>37804</c:v>
                </c:pt>
                <c:pt idx="424">
                  <c:v>37805</c:v>
                </c:pt>
                <c:pt idx="425">
                  <c:v>37806</c:v>
                </c:pt>
                <c:pt idx="426">
                  <c:v>37807</c:v>
                </c:pt>
                <c:pt idx="427">
                  <c:v>37808</c:v>
                </c:pt>
                <c:pt idx="428">
                  <c:v>37809</c:v>
                </c:pt>
                <c:pt idx="429">
                  <c:v>37810</c:v>
                </c:pt>
                <c:pt idx="430">
                  <c:v>37811</c:v>
                </c:pt>
                <c:pt idx="431">
                  <c:v>37812</c:v>
                </c:pt>
                <c:pt idx="432">
                  <c:v>37813</c:v>
                </c:pt>
                <c:pt idx="433">
                  <c:v>37814</c:v>
                </c:pt>
                <c:pt idx="434">
                  <c:v>37815</c:v>
                </c:pt>
                <c:pt idx="435">
                  <c:v>37816</c:v>
                </c:pt>
                <c:pt idx="436">
                  <c:v>37817</c:v>
                </c:pt>
                <c:pt idx="437">
                  <c:v>37818</c:v>
                </c:pt>
                <c:pt idx="438">
                  <c:v>37819</c:v>
                </c:pt>
                <c:pt idx="439">
                  <c:v>37820</c:v>
                </c:pt>
                <c:pt idx="440">
                  <c:v>37821</c:v>
                </c:pt>
                <c:pt idx="441">
                  <c:v>37822</c:v>
                </c:pt>
                <c:pt idx="442">
                  <c:v>37823</c:v>
                </c:pt>
                <c:pt idx="443">
                  <c:v>37824</c:v>
                </c:pt>
                <c:pt idx="444">
                  <c:v>37825</c:v>
                </c:pt>
                <c:pt idx="445">
                  <c:v>37826</c:v>
                </c:pt>
                <c:pt idx="446">
                  <c:v>37827</c:v>
                </c:pt>
                <c:pt idx="447">
                  <c:v>37828</c:v>
                </c:pt>
                <c:pt idx="448">
                  <c:v>37829</c:v>
                </c:pt>
                <c:pt idx="449">
                  <c:v>37830</c:v>
                </c:pt>
                <c:pt idx="450">
                  <c:v>37831</c:v>
                </c:pt>
                <c:pt idx="451">
                  <c:v>37832</c:v>
                </c:pt>
                <c:pt idx="452">
                  <c:v>37833</c:v>
                </c:pt>
                <c:pt idx="453">
                  <c:v>37834</c:v>
                </c:pt>
                <c:pt idx="454">
                  <c:v>37835</c:v>
                </c:pt>
                <c:pt idx="455">
                  <c:v>37836</c:v>
                </c:pt>
                <c:pt idx="456">
                  <c:v>37837</c:v>
                </c:pt>
                <c:pt idx="457">
                  <c:v>37838</c:v>
                </c:pt>
                <c:pt idx="458">
                  <c:v>37839</c:v>
                </c:pt>
                <c:pt idx="459">
                  <c:v>37840</c:v>
                </c:pt>
                <c:pt idx="460">
                  <c:v>37841</c:v>
                </c:pt>
                <c:pt idx="461">
                  <c:v>37842</c:v>
                </c:pt>
                <c:pt idx="462">
                  <c:v>37843</c:v>
                </c:pt>
                <c:pt idx="463">
                  <c:v>37844</c:v>
                </c:pt>
                <c:pt idx="464">
                  <c:v>37845</c:v>
                </c:pt>
                <c:pt idx="465">
                  <c:v>37846</c:v>
                </c:pt>
                <c:pt idx="466">
                  <c:v>37847</c:v>
                </c:pt>
                <c:pt idx="467">
                  <c:v>37848</c:v>
                </c:pt>
                <c:pt idx="468">
                  <c:v>37849</c:v>
                </c:pt>
                <c:pt idx="469">
                  <c:v>37850</c:v>
                </c:pt>
                <c:pt idx="470">
                  <c:v>37851</c:v>
                </c:pt>
                <c:pt idx="471">
                  <c:v>37852</c:v>
                </c:pt>
                <c:pt idx="472">
                  <c:v>37853</c:v>
                </c:pt>
                <c:pt idx="473">
                  <c:v>37854</c:v>
                </c:pt>
                <c:pt idx="474">
                  <c:v>37855</c:v>
                </c:pt>
                <c:pt idx="475">
                  <c:v>37856</c:v>
                </c:pt>
                <c:pt idx="476">
                  <c:v>37857</c:v>
                </c:pt>
                <c:pt idx="477">
                  <c:v>37858</c:v>
                </c:pt>
                <c:pt idx="478">
                  <c:v>37859</c:v>
                </c:pt>
                <c:pt idx="479">
                  <c:v>37860</c:v>
                </c:pt>
                <c:pt idx="480">
                  <c:v>37861</c:v>
                </c:pt>
                <c:pt idx="481">
                  <c:v>37862</c:v>
                </c:pt>
                <c:pt idx="482">
                  <c:v>37863</c:v>
                </c:pt>
                <c:pt idx="483">
                  <c:v>37864</c:v>
                </c:pt>
                <c:pt idx="484">
                  <c:v>37865</c:v>
                </c:pt>
                <c:pt idx="485">
                  <c:v>37866</c:v>
                </c:pt>
                <c:pt idx="486">
                  <c:v>37867</c:v>
                </c:pt>
                <c:pt idx="487">
                  <c:v>37868</c:v>
                </c:pt>
                <c:pt idx="488">
                  <c:v>37869</c:v>
                </c:pt>
                <c:pt idx="489">
                  <c:v>37870</c:v>
                </c:pt>
                <c:pt idx="490">
                  <c:v>37871</c:v>
                </c:pt>
                <c:pt idx="491">
                  <c:v>37872</c:v>
                </c:pt>
                <c:pt idx="492">
                  <c:v>37873</c:v>
                </c:pt>
                <c:pt idx="493">
                  <c:v>37874</c:v>
                </c:pt>
                <c:pt idx="494">
                  <c:v>37875</c:v>
                </c:pt>
                <c:pt idx="495">
                  <c:v>37876</c:v>
                </c:pt>
                <c:pt idx="496">
                  <c:v>37877</c:v>
                </c:pt>
                <c:pt idx="497">
                  <c:v>37878</c:v>
                </c:pt>
                <c:pt idx="498">
                  <c:v>37879</c:v>
                </c:pt>
                <c:pt idx="499">
                  <c:v>37880</c:v>
                </c:pt>
                <c:pt idx="500">
                  <c:v>37881</c:v>
                </c:pt>
                <c:pt idx="501">
                  <c:v>37882</c:v>
                </c:pt>
                <c:pt idx="502">
                  <c:v>37883</c:v>
                </c:pt>
                <c:pt idx="503">
                  <c:v>37884</c:v>
                </c:pt>
                <c:pt idx="504">
                  <c:v>37885</c:v>
                </c:pt>
                <c:pt idx="505">
                  <c:v>37886</c:v>
                </c:pt>
                <c:pt idx="506">
                  <c:v>37887</c:v>
                </c:pt>
                <c:pt idx="507">
                  <c:v>37888</c:v>
                </c:pt>
                <c:pt idx="508">
                  <c:v>37889</c:v>
                </c:pt>
                <c:pt idx="509">
                  <c:v>37890</c:v>
                </c:pt>
                <c:pt idx="510">
                  <c:v>37891</c:v>
                </c:pt>
                <c:pt idx="511">
                  <c:v>37892</c:v>
                </c:pt>
                <c:pt idx="512">
                  <c:v>37893</c:v>
                </c:pt>
                <c:pt idx="513">
                  <c:v>37894</c:v>
                </c:pt>
                <c:pt idx="514">
                  <c:v>37895</c:v>
                </c:pt>
                <c:pt idx="515">
                  <c:v>37896</c:v>
                </c:pt>
                <c:pt idx="516">
                  <c:v>37897</c:v>
                </c:pt>
                <c:pt idx="517">
                  <c:v>37898</c:v>
                </c:pt>
                <c:pt idx="518">
                  <c:v>37899</c:v>
                </c:pt>
                <c:pt idx="519">
                  <c:v>37900</c:v>
                </c:pt>
                <c:pt idx="520">
                  <c:v>37901</c:v>
                </c:pt>
                <c:pt idx="521">
                  <c:v>37902</c:v>
                </c:pt>
                <c:pt idx="522">
                  <c:v>37903</c:v>
                </c:pt>
                <c:pt idx="523">
                  <c:v>37904</c:v>
                </c:pt>
                <c:pt idx="524">
                  <c:v>37905</c:v>
                </c:pt>
                <c:pt idx="525">
                  <c:v>37906</c:v>
                </c:pt>
                <c:pt idx="526">
                  <c:v>37907</c:v>
                </c:pt>
                <c:pt idx="527">
                  <c:v>37908</c:v>
                </c:pt>
                <c:pt idx="528">
                  <c:v>37909</c:v>
                </c:pt>
                <c:pt idx="529">
                  <c:v>37910</c:v>
                </c:pt>
                <c:pt idx="530">
                  <c:v>37911</c:v>
                </c:pt>
                <c:pt idx="531">
                  <c:v>37912</c:v>
                </c:pt>
                <c:pt idx="532">
                  <c:v>37913</c:v>
                </c:pt>
                <c:pt idx="533">
                  <c:v>37914</c:v>
                </c:pt>
                <c:pt idx="534">
                  <c:v>37915</c:v>
                </c:pt>
                <c:pt idx="535">
                  <c:v>37916</c:v>
                </c:pt>
                <c:pt idx="536">
                  <c:v>37917</c:v>
                </c:pt>
                <c:pt idx="537">
                  <c:v>37918</c:v>
                </c:pt>
                <c:pt idx="538">
                  <c:v>37919</c:v>
                </c:pt>
                <c:pt idx="539">
                  <c:v>37920</c:v>
                </c:pt>
                <c:pt idx="540">
                  <c:v>37921</c:v>
                </c:pt>
                <c:pt idx="541">
                  <c:v>37922</c:v>
                </c:pt>
                <c:pt idx="542">
                  <c:v>37923</c:v>
                </c:pt>
                <c:pt idx="543">
                  <c:v>37924</c:v>
                </c:pt>
                <c:pt idx="544">
                  <c:v>37925</c:v>
                </c:pt>
                <c:pt idx="545">
                  <c:v>37926</c:v>
                </c:pt>
                <c:pt idx="546">
                  <c:v>37927</c:v>
                </c:pt>
                <c:pt idx="547">
                  <c:v>37928</c:v>
                </c:pt>
                <c:pt idx="548">
                  <c:v>37929</c:v>
                </c:pt>
                <c:pt idx="549">
                  <c:v>37930</c:v>
                </c:pt>
                <c:pt idx="550">
                  <c:v>37931</c:v>
                </c:pt>
                <c:pt idx="551">
                  <c:v>37932</c:v>
                </c:pt>
                <c:pt idx="552">
                  <c:v>37933</c:v>
                </c:pt>
                <c:pt idx="553">
                  <c:v>37934</c:v>
                </c:pt>
                <c:pt idx="554">
                  <c:v>37935</c:v>
                </c:pt>
                <c:pt idx="555">
                  <c:v>37936</c:v>
                </c:pt>
                <c:pt idx="556">
                  <c:v>37937</c:v>
                </c:pt>
                <c:pt idx="557">
                  <c:v>37938</c:v>
                </c:pt>
                <c:pt idx="558">
                  <c:v>37939</c:v>
                </c:pt>
                <c:pt idx="559">
                  <c:v>37940</c:v>
                </c:pt>
                <c:pt idx="560">
                  <c:v>37941</c:v>
                </c:pt>
                <c:pt idx="561">
                  <c:v>37942</c:v>
                </c:pt>
                <c:pt idx="562">
                  <c:v>37943</c:v>
                </c:pt>
                <c:pt idx="563">
                  <c:v>37944</c:v>
                </c:pt>
                <c:pt idx="564">
                  <c:v>37945</c:v>
                </c:pt>
                <c:pt idx="565">
                  <c:v>37946</c:v>
                </c:pt>
                <c:pt idx="566">
                  <c:v>37947</c:v>
                </c:pt>
                <c:pt idx="567">
                  <c:v>37948</c:v>
                </c:pt>
                <c:pt idx="568">
                  <c:v>37949</c:v>
                </c:pt>
                <c:pt idx="569">
                  <c:v>37950</c:v>
                </c:pt>
                <c:pt idx="570">
                  <c:v>37951</c:v>
                </c:pt>
                <c:pt idx="571">
                  <c:v>37952</c:v>
                </c:pt>
                <c:pt idx="572">
                  <c:v>37953</c:v>
                </c:pt>
                <c:pt idx="573">
                  <c:v>37954</c:v>
                </c:pt>
                <c:pt idx="574">
                  <c:v>37955</c:v>
                </c:pt>
                <c:pt idx="575">
                  <c:v>37956</c:v>
                </c:pt>
                <c:pt idx="576">
                  <c:v>37957</c:v>
                </c:pt>
                <c:pt idx="577">
                  <c:v>37958</c:v>
                </c:pt>
                <c:pt idx="578">
                  <c:v>37959</c:v>
                </c:pt>
                <c:pt idx="579">
                  <c:v>37960</c:v>
                </c:pt>
                <c:pt idx="580">
                  <c:v>37961</c:v>
                </c:pt>
                <c:pt idx="581">
                  <c:v>37962</c:v>
                </c:pt>
                <c:pt idx="582">
                  <c:v>37963</c:v>
                </c:pt>
                <c:pt idx="583">
                  <c:v>37964</c:v>
                </c:pt>
                <c:pt idx="584">
                  <c:v>37965</c:v>
                </c:pt>
                <c:pt idx="585">
                  <c:v>37966</c:v>
                </c:pt>
                <c:pt idx="586">
                  <c:v>37967</c:v>
                </c:pt>
                <c:pt idx="587">
                  <c:v>37968</c:v>
                </c:pt>
                <c:pt idx="588">
                  <c:v>37969</c:v>
                </c:pt>
                <c:pt idx="589">
                  <c:v>37970</c:v>
                </c:pt>
                <c:pt idx="590">
                  <c:v>37971</c:v>
                </c:pt>
                <c:pt idx="591">
                  <c:v>37972</c:v>
                </c:pt>
                <c:pt idx="592">
                  <c:v>37973</c:v>
                </c:pt>
                <c:pt idx="593">
                  <c:v>37974</c:v>
                </c:pt>
                <c:pt idx="594">
                  <c:v>37975</c:v>
                </c:pt>
                <c:pt idx="595">
                  <c:v>37976</c:v>
                </c:pt>
                <c:pt idx="596">
                  <c:v>37977</c:v>
                </c:pt>
                <c:pt idx="597">
                  <c:v>37978</c:v>
                </c:pt>
                <c:pt idx="598">
                  <c:v>37979</c:v>
                </c:pt>
                <c:pt idx="599">
                  <c:v>37980</c:v>
                </c:pt>
                <c:pt idx="600">
                  <c:v>37981</c:v>
                </c:pt>
                <c:pt idx="601">
                  <c:v>37982</c:v>
                </c:pt>
                <c:pt idx="602">
                  <c:v>37983</c:v>
                </c:pt>
                <c:pt idx="603">
                  <c:v>37984</c:v>
                </c:pt>
                <c:pt idx="604">
                  <c:v>37985</c:v>
                </c:pt>
                <c:pt idx="605">
                  <c:v>37986</c:v>
                </c:pt>
                <c:pt idx="606">
                  <c:v>37987</c:v>
                </c:pt>
                <c:pt idx="607">
                  <c:v>37988</c:v>
                </c:pt>
                <c:pt idx="608">
                  <c:v>37989</c:v>
                </c:pt>
                <c:pt idx="609">
                  <c:v>37990</c:v>
                </c:pt>
                <c:pt idx="610">
                  <c:v>37991</c:v>
                </c:pt>
                <c:pt idx="611">
                  <c:v>37992</c:v>
                </c:pt>
                <c:pt idx="612">
                  <c:v>37993</c:v>
                </c:pt>
                <c:pt idx="613">
                  <c:v>37994</c:v>
                </c:pt>
                <c:pt idx="614">
                  <c:v>37995</c:v>
                </c:pt>
                <c:pt idx="615">
                  <c:v>37996</c:v>
                </c:pt>
                <c:pt idx="616">
                  <c:v>37997</c:v>
                </c:pt>
                <c:pt idx="617">
                  <c:v>37998</c:v>
                </c:pt>
                <c:pt idx="618">
                  <c:v>37999</c:v>
                </c:pt>
                <c:pt idx="619">
                  <c:v>38000</c:v>
                </c:pt>
                <c:pt idx="620">
                  <c:v>38001</c:v>
                </c:pt>
                <c:pt idx="621">
                  <c:v>38002</c:v>
                </c:pt>
                <c:pt idx="622">
                  <c:v>38003</c:v>
                </c:pt>
                <c:pt idx="623">
                  <c:v>38004</c:v>
                </c:pt>
                <c:pt idx="624">
                  <c:v>38005</c:v>
                </c:pt>
                <c:pt idx="625">
                  <c:v>38006</c:v>
                </c:pt>
                <c:pt idx="626">
                  <c:v>38007</c:v>
                </c:pt>
                <c:pt idx="627">
                  <c:v>38008</c:v>
                </c:pt>
                <c:pt idx="628">
                  <c:v>38009</c:v>
                </c:pt>
                <c:pt idx="629">
                  <c:v>38010</c:v>
                </c:pt>
                <c:pt idx="630">
                  <c:v>38011</c:v>
                </c:pt>
                <c:pt idx="631">
                  <c:v>38012</c:v>
                </c:pt>
                <c:pt idx="632">
                  <c:v>38013</c:v>
                </c:pt>
                <c:pt idx="633">
                  <c:v>38014</c:v>
                </c:pt>
                <c:pt idx="634">
                  <c:v>38015</c:v>
                </c:pt>
                <c:pt idx="635">
                  <c:v>38016</c:v>
                </c:pt>
                <c:pt idx="636">
                  <c:v>38017</c:v>
                </c:pt>
                <c:pt idx="637">
                  <c:v>38018</c:v>
                </c:pt>
                <c:pt idx="638">
                  <c:v>38019</c:v>
                </c:pt>
                <c:pt idx="639">
                  <c:v>38020</c:v>
                </c:pt>
                <c:pt idx="640">
                  <c:v>38021</c:v>
                </c:pt>
                <c:pt idx="641">
                  <c:v>38022</c:v>
                </c:pt>
                <c:pt idx="642">
                  <c:v>38023</c:v>
                </c:pt>
                <c:pt idx="643">
                  <c:v>38024</c:v>
                </c:pt>
                <c:pt idx="644">
                  <c:v>38025</c:v>
                </c:pt>
                <c:pt idx="645">
                  <c:v>38026</c:v>
                </c:pt>
                <c:pt idx="646">
                  <c:v>38027</c:v>
                </c:pt>
                <c:pt idx="647">
                  <c:v>38028</c:v>
                </c:pt>
                <c:pt idx="648">
                  <c:v>38029</c:v>
                </c:pt>
                <c:pt idx="649">
                  <c:v>38030</c:v>
                </c:pt>
                <c:pt idx="650">
                  <c:v>38031</c:v>
                </c:pt>
                <c:pt idx="651">
                  <c:v>38032</c:v>
                </c:pt>
                <c:pt idx="652">
                  <c:v>38033</c:v>
                </c:pt>
                <c:pt idx="653">
                  <c:v>38034</c:v>
                </c:pt>
                <c:pt idx="654">
                  <c:v>38035</c:v>
                </c:pt>
                <c:pt idx="655">
                  <c:v>38036</c:v>
                </c:pt>
                <c:pt idx="656">
                  <c:v>38037</c:v>
                </c:pt>
                <c:pt idx="657">
                  <c:v>38038</c:v>
                </c:pt>
                <c:pt idx="658">
                  <c:v>38039</c:v>
                </c:pt>
                <c:pt idx="659">
                  <c:v>38040</c:v>
                </c:pt>
                <c:pt idx="660">
                  <c:v>38041</c:v>
                </c:pt>
                <c:pt idx="661">
                  <c:v>38042</c:v>
                </c:pt>
                <c:pt idx="662">
                  <c:v>38043</c:v>
                </c:pt>
                <c:pt idx="663">
                  <c:v>38044</c:v>
                </c:pt>
                <c:pt idx="664">
                  <c:v>38045</c:v>
                </c:pt>
                <c:pt idx="665">
                  <c:v>38046</c:v>
                </c:pt>
                <c:pt idx="666">
                  <c:v>38047</c:v>
                </c:pt>
                <c:pt idx="667">
                  <c:v>38048</c:v>
                </c:pt>
                <c:pt idx="668">
                  <c:v>38049</c:v>
                </c:pt>
                <c:pt idx="669">
                  <c:v>38050</c:v>
                </c:pt>
                <c:pt idx="670">
                  <c:v>38051</c:v>
                </c:pt>
                <c:pt idx="671">
                  <c:v>38052</c:v>
                </c:pt>
                <c:pt idx="672">
                  <c:v>38053</c:v>
                </c:pt>
                <c:pt idx="673">
                  <c:v>38054</c:v>
                </c:pt>
                <c:pt idx="674">
                  <c:v>38055</c:v>
                </c:pt>
                <c:pt idx="675">
                  <c:v>38056</c:v>
                </c:pt>
                <c:pt idx="676">
                  <c:v>38057</c:v>
                </c:pt>
                <c:pt idx="677">
                  <c:v>38058</c:v>
                </c:pt>
                <c:pt idx="678">
                  <c:v>38059</c:v>
                </c:pt>
                <c:pt idx="679">
                  <c:v>38060</c:v>
                </c:pt>
                <c:pt idx="680">
                  <c:v>38061</c:v>
                </c:pt>
                <c:pt idx="681">
                  <c:v>38062</c:v>
                </c:pt>
                <c:pt idx="682">
                  <c:v>38063</c:v>
                </c:pt>
                <c:pt idx="683">
                  <c:v>38064</c:v>
                </c:pt>
                <c:pt idx="684">
                  <c:v>38065</c:v>
                </c:pt>
                <c:pt idx="685">
                  <c:v>38066</c:v>
                </c:pt>
                <c:pt idx="686">
                  <c:v>38067</c:v>
                </c:pt>
                <c:pt idx="687">
                  <c:v>38068</c:v>
                </c:pt>
                <c:pt idx="688">
                  <c:v>38069</c:v>
                </c:pt>
                <c:pt idx="689">
                  <c:v>38070</c:v>
                </c:pt>
                <c:pt idx="690">
                  <c:v>38071</c:v>
                </c:pt>
                <c:pt idx="691">
                  <c:v>38072</c:v>
                </c:pt>
                <c:pt idx="692">
                  <c:v>38073</c:v>
                </c:pt>
                <c:pt idx="693">
                  <c:v>38074</c:v>
                </c:pt>
                <c:pt idx="694">
                  <c:v>38075</c:v>
                </c:pt>
                <c:pt idx="695">
                  <c:v>38076</c:v>
                </c:pt>
                <c:pt idx="696">
                  <c:v>38077</c:v>
                </c:pt>
                <c:pt idx="697">
                  <c:v>38078</c:v>
                </c:pt>
                <c:pt idx="698">
                  <c:v>38079</c:v>
                </c:pt>
                <c:pt idx="699">
                  <c:v>38080</c:v>
                </c:pt>
                <c:pt idx="700">
                  <c:v>38081</c:v>
                </c:pt>
                <c:pt idx="701">
                  <c:v>38082</c:v>
                </c:pt>
                <c:pt idx="702">
                  <c:v>38083</c:v>
                </c:pt>
                <c:pt idx="703">
                  <c:v>38084</c:v>
                </c:pt>
                <c:pt idx="704">
                  <c:v>38085</c:v>
                </c:pt>
                <c:pt idx="705">
                  <c:v>38086</c:v>
                </c:pt>
                <c:pt idx="706">
                  <c:v>38087</c:v>
                </c:pt>
                <c:pt idx="707">
                  <c:v>38088</c:v>
                </c:pt>
                <c:pt idx="708">
                  <c:v>38089</c:v>
                </c:pt>
                <c:pt idx="709">
                  <c:v>38090</c:v>
                </c:pt>
                <c:pt idx="710">
                  <c:v>38091</c:v>
                </c:pt>
                <c:pt idx="711">
                  <c:v>38092</c:v>
                </c:pt>
                <c:pt idx="712">
                  <c:v>38093</c:v>
                </c:pt>
                <c:pt idx="713">
                  <c:v>38094</c:v>
                </c:pt>
                <c:pt idx="714">
                  <c:v>38095</c:v>
                </c:pt>
                <c:pt idx="715">
                  <c:v>38096</c:v>
                </c:pt>
                <c:pt idx="716">
                  <c:v>38097</c:v>
                </c:pt>
                <c:pt idx="717">
                  <c:v>38098</c:v>
                </c:pt>
                <c:pt idx="718">
                  <c:v>38099</c:v>
                </c:pt>
                <c:pt idx="719">
                  <c:v>38100</c:v>
                </c:pt>
                <c:pt idx="720">
                  <c:v>38101</c:v>
                </c:pt>
                <c:pt idx="721">
                  <c:v>38102</c:v>
                </c:pt>
                <c:pt idx="722">
                  <c:v>38103</c:v>
                </c:pt>
                <c:pt idx="723">
                  <c:v>38104</c:v>
                </c:pt>
                <c:pt idx="724">
                  <c:v>38105</c:v>
                </c:pt>
                <c:pt idx="725">
                  <c:v>38106</c:v>
                </c:pt>
                <c:pt idx="726">
                  <c:v>38107</c:v>
                </c:pt>
                <c:pt idx="727">
                  <c:v>38108</c:v>
                </c:pt>
                <c:pt idx="728">
                  <c:v>38109</c:v>
                </c:pt>
                <c:pt idx="729">
                  <c:v>38110</c:v>
                </c:pt>
                <c:pt idx="730">
                  <c:v>38111</c:v>
                </c:pt>
                <c:pt idx="731">
                  <c:v>38112</c:v>
                </c:pt>
                <c:pt idx="732">
                  <c:v>38113</c:v>
                </c:pt>
                <c:pt idx="733">
                  <c:v>38114</c:v>
                </c:pt>
                <c:pt idx="734">
                  <c:v>38115</c:v>
                </c:pt>
                <c:pt idx="735">
                  <c:v>38116</c:v>
                </c:pt>
                <c:pt idx="736">
                  <c:v>38117</c:v>
                </c:pt>
                <c:pt idx="737">
                  <c:v>38118</c:v>
                </c:pt>
                <c:pt idx="738">
                  <c:v>38119</c:v>
                </c:pt>
                <c:pt idx="739">
                  <c:v>38120</c:v>
                </c:pt>
                <c:pt idx="740">
                  <c:v>38121</c:v>
                </c:pt>
                <c:pt idx="741">
                  <c:v>38122</c:v>
                </c:pt>
                <c:pt idx="742">
                  <c:v>38123</c:v>
                </c:pt>
                <c:pt idx="743">
                  <c:v>38124</c:v>
                </c:pt>
                <c:pt idx="744">
                  <c:v>38125</c:v>
                </c:pt>
                <c:pt idx="745">
                  <c:v>38126</c:v>
                </c:pt>
                <c:pt idx="746">
                  <c:v>38127</c:v>
                </c:pt>
                <c:pt idx="747">
                  <c:v>38128</c:v>
                </c:pt>
                <c:pt idx="748">
                  <c:v>38129</c:v>
                </c:pt>
                <c:pt idx="749">
                  <c:v>38130</c:v>
                </c:pt>
                <c:pt idx="750">
                  <c:v>38131</c:v>
                </c:pt>
                <c:pt idx="751">
                  <c:v>38132</c:v>
                </c:pt>
                <c:pt idx="752">
                  <c:v>38133</c:v>
                </c:pt>
                <c:pt idx="753">
                  <c:v>38134</c:v>
                </c:pt>
                <c:pt idx="754">
                  <c:v>38135</c:v>
                </c:pt>
                <c:pt idx="755">
                  <c:v>38136</c:v>
                </c:pt>
                <c:pt idx="756">
                  <c:v>38137</c:v>
                </c:pt>
                <c:pt idx="757">
                  <c:v>38138</c:v>
                </c:pt>
                <c:pt idx="758">
                  <c:v>38139</c:v>
                </c:pt>
                <c:pt idx="759">
                  <c:v>38140</c:v>
                </c:pt>
                <c:pt idx="760">
                  <c:v>38141</c:v>
                </c:pt>
                <c:pt idx="761">
                  <c:v>38142</c:v>
                </c:pt>
                <c:pt idx="762">
                  <c:v>38143</c:v>
                </c:pt>
                <c:pt idx="763">
                  <c:v>38144</c:v>
                </c:pt>
                <c:pt idx="764">
                  <c:v>38145</c:v>
                </c:pt>
                <c:pt idx="765">
                  <c:v>38146</c:v>
                </c:pt>
                <c:pt idx="766">
                  <c:v>38147</c:v>
                </c:pt>
                <c:pt idx="767">
                  <c:v>38148</c:v>
                </c:pt>
                <c:pt idx="768">
                  <c:v>38149</c:v>
                </c:pt>
                <c:pt idx="769">
                  <c:v>38150</c:v>
                </c:pt>
                <c:pt idx="770">
                  <c:v>38151</c:v>
                </c:pt>
                <c:pt idx="771">
                  <c:v>38152</c:v>
                </c:pt>
                <c:pt idx="772">
                  <c:v>38153</c:v>
                </c:pt>
                <c:pt idx="773">
                  <c:v>38154</c:v>
                </c:pt>
                <c:pt idx="774">
                  <c:v>38155</c:v>
                </c:pt>
                <c:pt idx="775">
                  <c:v>38156</c:v>
                </c:pt>
                <c:pt idx="776">
                  <c:v>38157</c:v>
                </c:pt>
                <c:pt idx="777">
                  <c:v>38158</c:v>
                </c:pt>
                <c:pt idx="778">
                  <c:v>38159</c:v>
                </c:pt>
                <c:pt idx="779">
                  <c:v>38160</c:v>
                </c:pt>
                <c:pt idx="780">
                  <c:v>38161</c:v>
                </c:pt>
                <c:pt idx="781">
                  <c:v>38162</c:v>
                </c:pt>
                <c:pt idx="782">
                  <c:v>38163</c:v>
                </c:pt>
                <c:pt idx="783">
                  <c:v>38164</c:v>
                </c:pt>
                <c:pt idx="784">
                  <c:v>38165</c:v>
                </c:pt>
                <c:pt idx="785">
                  <c:v>38166</c:v>
                </c:pt>
                <c:pt idx="786">
                  <c:v>38167</c:v>
                </c:pt>
                <c:pt idx="787">
                  <c:v>38168</c:v>
                </c:pt>
                <c:pt idx="788">
                  <c:v>38169</c:v>
                </c:pt>
                <c:pt idx="789">
                  <c:v>38170</c:v>
                </c:pt>
                <c:pt idx="790">
                  <c:v>38171</c:v>
                </c:pt>
                <c:pt idx="791">
                  <c:v>38172</c:v>
                </c:pt>
                <c:pt idx="792">
                  <c:v>38173</c:v>
                </c:pt>
                <c:pt idx="793">
                  <c:v>38174</c:v>
                </c:pt>
                <c:pt idx="794">
                  <c:v>38175</c:v>
                </c:pt>
                <c:pt idx="795">
                  <c:v>38176</c:v>
                </c:pt>
                <c:pt idx="796">
                  <c:v>38177</c:v>
                </c:pt>
                <c:pt idx="797">
                  <c:v>38178</c:v>
                </c:pt>
                <c:pt idx="798">
                  <c:v>38179</c:v>
                </c:pt>
                <c:pt idx="799">
                  <c:v>38180</c:v>
                </c:pt>
                <c:pt idx="800">
                  <c:v>38181</c:v>
                </c:pt>
                <c:pt idx="801">
                  <c:v>38182</c:v>
                </c:pt>
                <c:pt idx="802">
                  <c:v>38183</c:v>
                </c:pt>
                <c:pt idx="803">
                  <c:v>38184</c:v>
                </c:pt>
                <c:pt idx="804">
                  <c:v>38185</c:v>
                </c:pt>
                <c:pt idx="805">
                  <c:v>38186</c:v>
                </c:pt>
                <c:pt idx="806">
                  <c:v>38187</c:v>
                </c:pt>
                <c:pt idx="807">
                  <c:v>38188</c:v>
                </c:pt>
                <c:pt idx="808">
                  <c:v>38189</c:v>
                </c:pt>
                <c:pt idx="809">
                  <c:v>38190</c:v>
                </c:pt>
                <c:pt idx="810">
                  <c:v>38191</c:v>
                </c:pt>
                <c:pt idx="811">
                  <c:v>38192</c:v>
                </c:pt>
                <c:pt idx="812">
                  <c:v>38193</c:v>
                </c:pt>
                <c:pt idx="813">
                  <c:v>38194</c:v>
                </c:pt>
                <c:pt idx="814">
                  <c:v>38195</c:v>
                </c:pt>
                <c:pt idx="815">
                  <c:v>38196</c:v>
                </c:pt>
                <c:pt idx="816">
                  <c:v>38197</c:v>
                </c:pt>
                <c:pt idx="817">
                  <c:v>38198</c:v>
                </c:pt>
                <c:pt idx="818">
                  <c:v>38199</c:v>
                </c:pt>
                <c:pt idx="819">
                  <c:v>38200</c:v>
                </c:pt>
                <c:pt idx="820">
                  <c:v>38201</c:v>
                </c:pt>
                <c:pt idx="821">
                  <c:v>38202</c:v>
                </c:pt>
                <c:pt idx="822">
                  <c:v>38203</c:v>
                </c:pt>
                <c:pt idx="823">
                  <c:v>38204</c:v>
                </c:pt>
                <c:pt idx="824">
                  <c:v>38205</c:v>
                </c:pt>
                <c:pt idx="825">
                  <c:v>38206</c:v>
                </c:pt>
                <c:pt idx="826">
                  <c:v>38207</c:v>
                </c:pt>
                <c:pt idx="827">
                  <c:v>38208</c:v>
                </c:pt>
                <c:pt idx="828">
                  <c:v>38209</c:v>
                </c:pt>
                <c:pt idx="829">
                  <c:v>38210</c:v>
                </c:pt>
                <c:pt idx="830">
                  <c:v>38211</c:v>
                </c:pt>
                <c:pt idx="831">
                  <c:v>38212</c:v>
                </c:pt>
                <c:pt idx="832">
                  <c:v>38213</c:v>
                </c:pt>
                <c:pt idx="833">
                  <c:v>38214</c:v>
                </c:pt>
                <c:pt idx="834">
                  <c:v>38215</c:v>
                </c:pt>
                <c:pt idx="835">
                  <c:v>38216</c:v>
                </c:pt>
                <c:pt idx="836">
                  <c:v>38217</c:v>
                </c:pt>
                <c:pt idx="837">
                  <c:v>38218</c:v>
                </c:pt>
                <c:pt idx="838">
                  <c:v>38219</c:v>
                </c:pt>
                <c:pt idx="839">
                  <c:v>38220</c:v>
                </c:pt>
                <c:pt idx="840">
                  <c:v>38221</c:v>
                </c:pt>
                <c:pt idx="841">
                  <c:v>38222</c:v>
                </c:pt>
                <c:pt idx="842">
                  <c:v>38223</c:v>
                </c:pt>
                <c:pt idx="843">
                  <c:v>38224</c:v>
                </c:pt>
                <c:pt idx="844">
                  <c:v>38225</c:v>
                </c:pt>
                <c:pt idx="845">
                  <c:v>38226</c:v>
                </c:pt>
                <c:pt idx="846">
                  <c:v>38227</c:v>
                </c:pt>
                <c:pt idx="847">
                  <c:v>38228</c:v>
                </c:pt>
                <c:pt idx="848">
                  <c:v>38229</c:v>
                </c:pt>
                <c:pt idx="849">
                  <c:v>38230</c:v>
                </c:pt>
                <c:pt idx="850">
                  <c:v>38231</c:v>
                </c:pt>
                <c:pt idx="851">
                  <c:v>38232</c:v>
                </c:pt>
                <c:pt idx="852">
                  <c:v>38233</c:v>
                </c:pt>
                <c:pt idx="853">
                  <c:v>38234</c:v>
                </c:pt>
                <c:pt idx="854">
                  <c:v>38235</c:v>
                </c:pt>
                <c:pt idx="855">
                  <c:v>38236</c:v>
                </c:pt>
                <c:pt idx="856">
                  <c:v>38237</c:v>
                </c:pt>
                <c:pt idx="857">
                  <c:v>38238</c:v>
                </c:pt>
                <c:pt idx="858">
                  <c:v>38239</c:v>
                </c:pt>
                <c:pt idx="859">
                  <c:v>38240</c:v>
                </c:pt>
                <c:pt idx="860">
                  <c:v>38241</c:v>
                </c:pt>
                <c:pt idx="861">
                  <c:v>38242</c:v>
                </c:pt>
                <c:pt idx="862">
                  <c:v>38243</c:v>
                </c:pt>
                <c:pt idx="863">
                  <c:v>38244</c:v>
                </c:pt>
                <c:pt idx="864">
                  <c:v>38245</c:v>
                </c:pt>
                <c:pt idx="865">
                  <c:v>38246</c:v>
                </c:pt>
                <c:pt idx="866">
                  <c:v>38247</c:v>
                </c:pt>
                <c:pt idx="867">
                  <c:v>38248</c:v>
                </c:pt>
                <c:pt idx="868">
                  <c:v>38249</c:v>
                </c:pt>
                <c:pt idx="869">
                  <c:v>38250</c:v>
                </c:pt>
                <c:pt idx="870">
                  <c:v>38251</c:v>
                </c:pt>
                <c:pt idx="871">
                  <c:v>38252</c:v>
                </c:pt>
                <c:pt idx="872">
                  <c:v>38253</c:v>
                </c:pt>
                <c:pt idx="873">
                  <c:v>38254</c:v>
                </c:pt>
                <c:pt idx="874">
                  <c:v>38255</c:v>
                </c:pt>
                <c:pt idx="875">
                  <c:v>38256</c:v>
                </c:pt>
                <c:pt idx="876">
                  <c:v>38257</c:v>
                </c:pt>
                <c:pt idx="877">
                  <c:v>38258</c:v>
                </c:pt>
                <c:pt idx="878">
                  <c:v>38259</c:v>
                </c:pt>
                <c:pt idx="879">
                  <c:v>38260</c:v>
                </c:pt>
                <c:pt idx="880">
                  <c:v>38261</c:v>
                </c:pt>
                <c:pt idx="881">
                  <c:v>38262</c:v>
                </c:pt>
                <c:pt idx="882">
                  <c:v>38263</c:v>
                </c:pt>
                <c:pt idx="883">
                  <c:v>38264</c:v>
                </c:pt>
                <c:pt idx="884">
                  <c:v>38265</c:v>
                </c:pt>
                <c:pt idx="885">
                  <c:v>38266</c:v>
                </c:pt>
                <c:pt idx="886">
                  <c:v>38267</c:v>
                </c:pt>
                <c:pt idx="887">
                  <c:v>38268</c:v>
                </c:pt>
                <c:pt idx="888">
                  <c:v>38269</c:v>
                </c:pt>
                <c:pt idx="889">
                  <c:v>38270</c:v>
                </c:pt>
                <c:pt idx="890">
                  <c:v>38271</c:v>
                </c:pt>
                <c:pt idx="891">
                  <c:v>38272</c:v>
                </c:pt>
                <c:pt idx="892">
                  <c:v>38273</c:v>
                </c:pt>
                <c:pt idx="893">
                  <c:v>38274</c:v>
                </c:pt>
                <c:pt idx="894">
                  <c:v>38275</c:v>
                </c:pt>
                <c:pt idx="895">
                  <c:v>38276</c:v>
                </c:pt>
                <c:pt idx="896">
                  <c:v>38277</c:v>
                </c:pt>
                <c:pt idx="897">
                  <c:v>38278</c:v>
                </c:pt>
                <c:pt idx="898">
                  <c:v>38279</c:v>
                </c:pt>
                <c:pt idx="899">
                  <c:v>38280</c:v>
                </c:pt>
                <c:pt idx="900">
                  <c:v>38281</c:v>
                </c:pt>
                <c:pt idx="901">
                  <c:v>38282</c:v>
                </c:pt>
                <c:pt idx="902">
                  <c:v>38283</c:v>
                </c:pt>
                <c:pt idx="903">
                  <c:v>38284</c:v>
                </c:pt>
                <c:pt idx="904">
                  <c:v>38285</c:v>
                </c:pt>
                <c:pt idx="905">
                  <c:v>38286</c:v>
                </c:pt>
                <c:pt idx="906">
                  <c:v>38287</c:v>
                </c:pt>
                <c:pt idx="907">
                  <c:v>38288</c:v>
                </c:pt>
                <c:pt idx="908">
                  <c:v>38289</c:v>
                </c:pt>
                <c:pt idx="909">
                  <c:v>38290</c:v>
                </c:pt>
                <c:pt idx="910">
                  <c:v>38291</c:v>
                </c:pt>
                <c:pt idx="911">
                  <c:v>38292</c:v>
                </c:pt>
                <c:pt idx="912">
                  <c:v>38293</c:v>
                </c:pt>
                <c:pt idx="913">
                  <c:v>38294</c:v>
                </c:pt>
                <c:pt idx="914">
                  <c:v>38295</c:v>
                </c:pt>
                <c:pt idx="915">
                  <c:v>38296</c:v>
                </c:pt>
                <c:pt idx="916">
                  <c:v>38297</c:v>
                </c:pt>
                <c:pt idx="917">
                  <c:v>38298</c:v>
                </c:pt>
                <c:pt idx="918">
                  <c:v>38299</c:v>
                </c:pt>
                <c:pt idx="919">
                  <c:v>38300</c:v>
                </c:pt>
                <c:pt idx="920">
                  <c:v>38301</c:v>
                </c:pt>
                <c:pt idx="921">
                  <c:v>38302</c:v>
                </c:pt>
                <c:pt idx="922">
                  <c:v>38303</c:v>
                </c:pt>
                <c:pt idx="923">
                  <c:v>38304</c:v>
                </c:pt>
                <c:pt idx="924">
                  <c:v>38305</c:v>
                </c:pt>
                <c:pt idx="925">
                  <c:v>38306</c:v>
                </c:pt>
                <c:pt idx="926">
                  <c:v>38307</c:v>
                </c:pt>
                <c:pt idx="927">
                  <c:v>38308</c:v>
                </c:pt>
                <c:pt idx="928">
                  <c:v>38309</c:v>
                </c:pt>
                <c:pt idx="929">
                  <c:v>38310</c:v>
                </c:pt>
                <c:pt idx="930">
                  <c:v>38311</c:v>
                </c:pt>
                <c:pt idx="931">
                  <c:v>38312</c:v>
                </c:pt>
                <c:pt idx="932">
                  <c:v>38313</c:v>
                </c:pt>
                <c:pt idx="933">
                  <c:v>38314</c:v>
                </c:pt>
                <c:pt idx="934">
                  <c:v>38315</c:v>
                </c:pt>
                <c:pt idx="935">
                  <c:v>38316</c:v>
                </c:pt>
                <c:pt idx="936">
                  <c:v>38317</c:v>
                </c:pt>
                <c:pt idx="937">
                  <c:v>38318</c:v>
                </c:pt>
                <c:pt idx="938">
                  <c:v>38319</c:v>
                </c:pt>
                <c:pt idx="939">
                  <c:v>38320</c:v>
                </c:pt>
                <c:pt idx="940">
                  <c:v>38321</c:v>
                </c:pt>
                <c:pt idx="941">
                  <c:v>38322</c:v>
                </c:pt>
                <c:pt idx="942">
                  <c:v>38323</c:v>
                </c:pt>
                <c:pt idx="943">
                  <c:v>38324</c:v>
                </c:pt>
                <c:pt idx="944">
                  <c:v>38325</c:v>
                </c:pt>
                <c:pt idx="945">
                  <c:v>38326</c:v>
                </c:pt>
                <c:pt idx="946">
                  <c:v>38327</c:v>
                </c:pt>
                <c:pt idx="947">
                  <c:v>38328</c:v>
                </c:pt>
                <c:pt idx="948">
                  <c:v>38329</c:v>
                </c:pt>
                <c:pt idx="949">
                  <c:v>38330</c:v>
                </c:pt>
                <c:pt idx="950">
                  <c:v>38331</c:v>
                </c:pt>
                <c:pt idx="951">
                  <c:v>38332</c:v>
                </c:pt>
                <c:pt idx="952">
                  <c:v>38333</c:v>
                </c:pt>
                <c:pt idx="953">
                  <c:v>38334</c:v>
                </c:pt>
                <c:pt idx="954">
                  <c:v>38335</c:v>
                </c:pt>
                <c:pt idx="955">
                  <c:v>38336</c:v>
                </c:pt>
                <c:pt idx="956">
                  <c:v>38337</c:v>
                </c:pt>
                <c:pt idx="957">
                  <c:v>38338</c:v>
                </c:pt>
                <c:pt idx="958">
                  <c:v>38339</c:v>
                </c:pt>
                <c:pt idx="959">
                  <c:v>38340</c:v>
                </c:pt>
                <c:pt idx="960">
                  <c:v>38341</c:v>
                </c:pt>
                <c:pt idx="961">
                  <c:v>38342</c:v>
                </c:pt>
                <c:pt idx="962">
                  <c:v>38343</c:v>
                </c:pt>
                <c:pt idx="963">
                  <c:v>38344</c:v>
                </c:pt>
                <c:pt idx="964">
                  <c:v>38345</c:v>
                </c:pt>
                <c:pt idx="965">
                  <c:v>38346</c:v>
                </c:pt>
                <c:pt idx="966">
                  <c:v>38347</c:v>
                </c:pt>
                <c:pt idx="967">
                  <c:v>38348</c:v>
                </c:pt>
                <c:pt idx="968">
                  <c:v>38349</c:v>
                </c:pt>
                <c:pt idx="969">
                  <c:v>38350</c:v>
                </c:pt>
                <c:pt idx="970">
                  <c:v>38351</c:v>
                </c:pt>
                <c:pt idx="971">
                  <c:v>38352</c:v>
                </c:pt>
                <c:pt idx="972">
                  <c:v>38353</c:v>
                </c:pt>
                <c:pt idx="973">
                  <c:v>38354</c:v>
                </c:pt>
                <c:pt idx="974">
                  <c:v>38355</c:v>
                </c:pt>
                <c:pt idx="975">
                  <c:v>38356</c:v>
                </c:pt>
                <c:pt idx="976">
                  <c:v>38357</c:v>
                </c:pt>
                <c:pt idx="977">
                  <c:v>38358</c:v>
                </c:pt>
                <c:pt idx="978">
                  <c:v>38359</c:v>
                </c:pt>
                <c:pt idx="979">
                  <c:v>38360</c:v>
                </c:pt>
                <c:pt idx="980">
                  <c:v>38361</c:v>
                </c:pt>
                <c:pt idx="981">
                  <c:v>38362</c:v>
                </c:pt>
                <c:pt idx="982">
                  <c:v>38363</c:v>
                </c:pt>
                <c:pt idx="983">
                  <c:v>38364</c:v>
                </c:pt>
                <c:pt idx="984">
                  <c:v>38365</c:v>
                </c:pt>
                <c:pt idx="985">
                  <c:v>38366</c:v>
                </c:pt>
                <c:pt idx="986">
                  <c:v>38367</c:v>
                </c:pt>
                <c:pt idx="987">
                  <c:v>38368</c:v>
                </c:pt>
                <c:pt idx="988">
                  <c:v>38369</c:v>
                </c:pt>
                <c:pt idx="989">
                  <c:v>38370</c:v>
                </c:pt>
                <c:pt idx="990">
                  <c:v>38371</c:v>
                </c:pt>
                <c:pt idx="991">
                  <c:v>38372</c:v>
                </c:pt>
                <c:pt idx="992">
                  <c:v>38373</c:v>
                </c:pt>
                <c:pt idx="993">
                  <c:v>38374</c:v>
                </c:pt>
                <c:pt idx="994">
                  <c:v>38375</c:v>
                </c:pt>
                <c:pt idx="995">
                  <c:v>38376</c:v>
                </c:pt>
                <c:pt idx="996">
                  <c:v>38377</c:v>
                </c:pt>
                <c:pt idx="997">
                  <c:v>38378</c:v>
                </c:pt>
                <c:pt idx="998">
                  <c:v>38379</c:v>
                </c:pt>
                <c:pt idx="999">
                  <c:v>38380</c:v>
                </c:pt>
                <c:pt idx="1000">
                  <c:v>38381</c:v>
                </c:pt>
                <c:pt idx="1001">
                  <c:v>38382</c:v>
                </c:pt>
                <c:pt idx="1002">
                  <c:v>38383</c:v>
                </c:pt>
                <c:pt idx="1003">
                  <c:v>38384</c:v>
                </c:pt>
                <c:pt idx="1004">
                  <c:v>38385</c:v>
                </c:pt>
                <c:pt idx="1005">
                  <c:v>38386</c:v>
                </c:pt>
                <c:pt idx="1006">
                  <c:v>38387</c:v>
                </c:pt>
                <c:pt idx="1007">
                  <c:v>38388</c:v>
                </c:pt>
                <c:pt idx="1008">
                  <c:v>38389</c:v>
                </c:pt>
                <c:pt idx="1009">
                  <c:v>38390</c:v>
                </c:pt>
                <c:pt idx="1010">
                  <c:v>38391</c:v>
                </c:pt>
                <c:pt idx="1011">
                  <c:v>38392</c:v>
                </c:pt>
                <c:pt idx="1012">
                  <c:v>38393</c:v>
                </c:pt>
                <c:pt idx="1013">
                  <c:v>38394</c:v>
                </c:pt>
                <c:pt idx="1014">
                  <c:v>38395</c:v>
                </c:pt>
                <c:pt idx="1015">
                  <c:v>38396</c:v>
                </c:pt>
                <c:pt idx="1016">
                  <c:v>38397</c:v>
                </c:pt>
                <c:pt idx="1017">
                  <c:v>38398</c:v>
                </c:pt>
                <c:pt idx="1018">
                  <c:v>38399</c:v>
                </c:pt>
                <c:pt idx="1019">
                  <c:v>38400</c:v>
                </c:pt>
                <c:pt idx="1020">
                  <c:v>38401</c:v>
                </c:pt>
                <c:pt idx="1021">
                  <c:v>38402</c:v>
                </c:pt>
                <c:pt idx="1022">
                  <c:v>38403</c:v>
                </c:pt>
                <c:pt idx="1023">
                  <c:v>38404</c:v>
                </c:pt>
                <c:pt idx="1024">
                  <c:v>38405</c:v>
                </c:pt>
                <c:pt idx="1025">
                  <c:v>38406</c:v>
                </c:pt>
                <c:pt idx="1026">
                  <c:v>38407</c:v>
                </c:pt>
                <c:pt idx="1027">
                  <c:v>38408</c:v>
                </c:pt>
                <c:pt idx="1028">
                  <c:v>38409</c:v>
                </c:pt>
                <c:pt idx="1029">
                  <c:v>38410</c:v>
                </c:pt>
                <c:pt idx="1030">
                  <c:v>38411</c:v>
                </c:pt>
                <c:pt idx="1031">
                  <c:v>38412</c:v>
                </c:pt>
                <c:pt idx="1032">
                  <c:v>38413</c:v>
                </c:pt>
                <c:pt idx="1033">
                  <c:v>38414</c:v>
                </c:pt>
                <c:pt idx="1034">
                  <c:v>38415</c:v>
                </c:pt>
                <c:pt idx="1035">
                  <c:v>38416</c:v>
                </c:pt>
                <c:pt idx="1036">
                  <c:v>38417</c:v>
                </c:pt>
                <c:pt idx="1037">
                  <c:v>38419</c:v>
                </c:pt>
                <c:pt idx="1038">
                  <c:v>38420</c:v>
                </c:pt>
                <c:pt idx="1039">
                  <c:v>38421</c:v>
                </c:pt>
                <c:pt idx="1040">
                  <c:v>38422</c:v>
                </c:pt>
                <c:pt idx="1041">
                  <c:v>38423</c:v>
                </c:pt>
                <c:pt idx="1042">
                  <c:v>38424</c:v>
                </c:pt>
                <c:pt idx="1043">
                  <c:v>38425</c:v>
                </c:pt>
                <c:pt idx="1044">
                  <c:v>38426</c:v>
                </c:pt>
                <c:pt idx="1045">
                  <c:v>38427</c:v>
                </c:pt>
                <c:pt idx="1046">
                  <c:v>38428</c:v>
                </c:pt>
                <c:pt idx="1047">
                  <c:v>38429</c:v>
                </c:pt>
                <c:pt idx="1048">
                  <c:v>38430</c:v>
                </c:pt>
                <c:pt idx="1049">
                  <c:v>38431</c:v>
                </c:pt>
                <c:pt idx="1050">
                  <c:v>38432</c:v>
                </c:pt>
                <c:pt idx="1051">
                  <c:v>38433</c:v>
                </c:pt>
                <c:pt idx="1052">
                  <c:v>38434</c:v>
                </c:pt>
                <c:pt idx="1053">
                  <c:v>38435</c:v>
                </c:pt>
                <c:pt idx="1054">
                  <c:v>38436</c:v>
                </c:pt>
                <c:pt idx="1055">
                  <c:v>38437</c:v>
                </c:pt>
                <c:pt idx="1056">
                  <c:v>38438</c:v>
                </c:pt>
                <c:pt idx="1057">
                  <c:v>38439</c:v>
                </c:pt>
                <c:pt idx="1058">
                  <c:v>38440</c:v>
                </c:pt>
                <c:pt idx="1059">
                  <c:v>38441</c:v>
                </c:pt>
                <c:pt idx="1060">
                  <c:v>38442</c:v>
                </c:pt>
                <c:pt idx="1061">
                  <c:v>38443</c:v>
                </c:pt>
                <c:pt idx="1062">
                  <c:v>38444</c:v>
                </c:pt>
                <c:pt idx="1063">
                  <c:v>38445</c:v>
                </c:pt>
                <c:pt idx="1064">
                  <c:v>38446</c:v>
                </c:pt>
                <c:pt idx="1065">
                  <c:v>38447</c:v>
                </c:pt>
                <c:pt idx="1066">
                  <c:v>38448</c:v>
                </c:pt>
                <c:pt idx="1067">
                  <c:v>38449</c:v>
                </c:pt>
                <c:pt idx="1068">
                  <c:v>38450</c:v>
                </c:pt>
                <c:pt idx="1069">
                  <c:v>38451</c:v>
                </c:pt>
                <c:pt idx="1070">
                  <c:v>38452</c:v>
                </c:pt>
                <c:pt idx="1071">
                  <c:v>38453</c:v>
                </c:pt>
                <c:pt idx="1072">
                  <c:v>38454</c:v>
                </c:pt>
                <c:pt idx="1073">
                  <c:v>38455</c:v>
                </c:pt>
                <c:pt idx="1074">
                  <c:v>38457</c:v>
                </c:pt>
                <c:pt idx="1075">
                  <c:v>38458</c:v>
                </c:pt>
                <c:pt idx="1076">
                  <c:v>38459</c:v>
                </c:pt>
                <c:pt idx="1077">
                  <c:v>38460</c:v>
                </c:pt>
                <c:pt idx="1078">
                  <c:v>38461</c:v>
                </c:pt>
                <c:pt idx="1079">
                  <c:v>38462</c:v>
                </c:pt>
                <c:pt idx="1080">
                  <c:v>38463</c:v>
                </c:pt>
                <c:pt idx="1081">
                  <c:v>38464</c:v>
                </c:pt>
                <c:pt idx="1082">
                  <c:v>38465</c:v>
                </c:pt>
                <c:pt idx="1083">
                  <c:v>38466</c:v>
                </c:pt>
                <c:pt idx="1084">
                  <c:v>38467</c:v>
                </c:pt>
                <c:pt idx="1085">
                  <c:v>38468</c:v>
                </c:pt>
                <c:pt idx="1086">
                  <c:v>38469</c:v>
                </c:pt>
                <c:pt idx="1087">
                  <c:v>38470</c:v>
                </c:pt>
                <c:pt idx="1088">
                  <c:v>38471</c:v>
                </c:pt>
                <c:pt idx="1089">
                  <c:v>38472</c:v>
                </c:pt>
                <c:pt idx="1090">
                  <c:v>38473</c:v>
                </c:pt>
                <c:pt idx="1091">
                  <c:v>38474</c:v>
                </c:pt>
                <c:pt idx="1092">
                  <c:v>38475</c:v>
                </c:pt>
                <c:pt idx="1093">
                  <c:v>38476</c:v>
                </c:pt>
                <c:pt idx="1094">
                  <c:v>38477</c:v>
                </c:pt>
                <c:pt idx="1095">
                  <c:v>38478</c:v>
                </c:pt>
                <c:pt idx="1096">
                  <c:v>38479</c:v>
                </c:pt>
                <c:pt idx="1097">
                  <c:v>38480</c:v>
                </c:pt>
                <c:pt idx="1098">
                  <c:v>38481</c:v>
                </c:pt>
                <c:pt idx="1099">
                  <c:v>38482</c:v>
                </c:pt>
                <c:pt idx="1100">
                  <c:v>38483</c:v>
                </c:pt>
                <c:pt idx="1101">
                  <c:v>38484</c:v>
                </c:pt>
                <c:pt idx="1102">
                  <c:v>38485</c:v>
                </c:pt>
                <c:pt idx="1103">
                  <c:v>38486</c:v>
                </c:pt>
                <c:pt idx="1104">
                  <c:v>38487</c:v>
                </c:pt>
                <c:pt idx="1105">
                  <c:v>38488</c:v>
                </c:pt>
                <c:pt idx="1106">
                  <c:v>38489</c:v>
                </c:pt>
                <c:pt idx="1107">
                  <c:v>38490</c:v>
                </c:pt>
                <c:pt idx="1108">
                  <c:v>38491</c:v>
                </c:pt>
                <c:pt idx="1109">
                  <c:v>38492</c:v>
                </c:pt>
                <c:pt idx="1110">
                  <c:v>38493</c:v>
                </c:pt>
                <c:pt idx="1111">
                  <c:v>38494</c:v>
                </c:pt>
                <c:pt idx="1112">
                  <c:v>38495</c:v>
                </c:pt>
                <c:pt idx="1113">
                  <c:v>38496</c:v>
                </c:pt>
                <c:pt idx="1114">
                  <c:v>38497</c:v>
                </c:pt>
                <c:pt idx="1115">
                  <c:v>38498</c:v>
                </c:pt>
                <c:pt idx="1116">
                  <c:v>38499</c:v>
                </c:pt>
                <c:pt idx="1117">
                  <c:v>38500</c:v>
                </c:pt>
                <c:pt idx="1118">
                  <c:v>38501</c:v>
                </c:pt>
                <c:pt idx="1119">
                  <c:v>38503</c:v>
                </c:pt>
                <c:pt idx="1120">
                  <c:v>38504</c:v>
                </c:pt>
                <c:pt idx="1121">
                  <c:v>38505</c:v>
                </c:pt>
                <c:pt idx="1122">
                  <c:v>38506</c:v>
                </c:pt>
                <c:pt idx="1123">
                  <c:v>38507</c:v>
                </c:pt>
                <c:pt idx="1124">
                  <c:v>38508</c:v>
                </c:pt>
                <c:pt idx="1125">
                  <c:v>38509</c:v>
                </c:pt>
                <c:pt idx="1126">
                  <c:v>38510</c:v>
                </c:pt>
                <c:pt idx="1127">
                  <c:v>38511</c:v>
                </c:pt>
                <c:pt idx="1128">
                  <c:v>38512</c:v>
                </c:pt>
                <c:pt idx="1129">
                  <c:v>38513</c:v>
                </c:pt>
                <c:pt idx="1130">
                  <c:v>38514</c:v>
                </c:pt>
                <c:pt idx="1131">
                  <c:v>38515</c:v>
                </c:pt>
                <c:pt idx="1132">
                  <c:v>38516</c:v>
                </c:pt>
                <c:pt idx="1133">
                  <c:v>38517</c:v>
                </c:pt>
                <c:pt idx="1134">
                  <c:v>38518</c:v>
                </c:pt>
                <c:pt idx="1135">
                  <c:v>38519</c:v>
                </c:pt>
                <c:pt idx="1136">
                  <c:v>38520</c:v>
                </c:pt>
                <c:pt idx="1137">
                  <c:v>38521</c:v>
                </c:pt>
                <c:pt idx="1138">
                  <c:v>38522</c:v>
                </c:pt>
                <c:pt idx="1139">
                  <c:v>38523</c:v>
                </c:pt>
                <c:pt idx="1140">
                  <c:v>38524</c:v>
                </c:pt>
                <c:pt idx="1141">
                  <c:v>38525</c:v>
                </c:pt>
                <c:pt idx="1142">
                  <c:v>38526</c:v>
                </c:pt>
                <c:pt idx="1143">
                  <c:v>38527</c:v>
                </c:pt>
                <c:pt idx="1144">
                  <c:v>38528</c:v>
                </c:pt>
                <c:pt idx="1145">
                  <c:v>38529</c:v>
                </c:pt>
                <c:pt idx="1146">
                  <c:v>38530</c:v>
                </c:pt>
                <c:pt idx="1147">
                  <c:v>38531</c:v>
                </c:pt>
                <c:pt idx="1148">
                  <c:v>38532</c:v>
                </c:pt>
                <c:pt idx="1149">
                  <c:v>38533</c:v>
                </c:pt>
                <c:pt idx="1150">
                  <c:v>38534</c:v>
                </c:pt>
                <c:pt idx="1151">
                  <c:v>38535</c:v>
                </c:pt>
                <c:pt idx="1152">
                  <c:v>38536</c:v>
                </c:pt>
                <c:pt idx="1153">
                  <c:v>38537</c:v>
                </c:pt>
                <c:pt idx="1154">
                  <c:v>38538</c:v>
                </c:pt>
                <c:pt idx="1155">
                  <c:v>38539</c:v>
                </c:pt>
                <c:pt idx="1156">
                  <c:v>38540</c:v>
                </c:pt>
                <c:pt idx="1157">
                  <c:v>38541</c:v>
                </c:pt>
                <c:pt idx="1158">
                  <c:v>38542</c:v>
                </c:pt>
                <c:pt idx="1159">
                  <c:v>38543</c:v>
                </c:pt>
                <c:pt idx="1160">
                  <c:v>38544</c:v>
                </c:pt>
                <c:pt idx="1161">
                  <c:v>38545</c:v>
                </c:pt>
                <c:pt idx="1162">
                  <c:v>38546</c:v>
                </c:pt>
                <c:pt idx="1163">
                  <c:v>38547</c:v>
                </c:pt>
                <c:pt idx="1164">
                  <c:v>38548</c:v>
                </c:pt>
                <c:pt idx="1165">
                  <c:v>38549</c:v>
                </c:pt>
                <c:pt idx="1166">
                  <c:v>38550</c:v>
                </c:pt>
                <c:pt idx="1167">
                  <c:v>38551</c:v>
                </c:pt>
                <c:pt idx="1168">
                  <c:v>38552</c:v>
                </c:pt>
                <c:pt idx="1169">
                  <c:v>38553</c:v>
                </c:pt>
                <c:pt idx="1170">
                  <c:v>38554</c:v>
                </c:pt>
                <c:pt idx="1171">
                  <c:v>38555</c:v>
                </c:pt>
                <c:pt idx="1172">
                  <c:v>38556</c:v>
                </c:pt>
                <c:pt idx="1173">
                  <c:v>38557</c:v>
                </c:pt>
                <c:pt idx="1174">
                  <c:v>38558</c:v>
                </c:pt>
                <c:pt idx="1175">
                  <c:v>38559</c:v>
                </c:pt>
                <c:pt idx="1176">
                  <c:v>38560</c:v>
                </c:pt>
                <c:pt idx="1177">
                  <c:v>38561</c:v>
                </c:pt>
                <c:pt idx="1178">
                  <c:v>38562</c:v>
                </c:pt>
                <c:pt idx="1179">
                  <c:v>38563</c:v>
                </c:pt>
                <c:pt idx="1180">
                  <c:v>38564</c:v>
                </c:pt>
                <c:pt idx="1181">
                  <c:v>38565</c:v>
                </c:pt>
                <c:pt idx="1182">
                  <c:v>38566</c:v>
                </c:pt>
                <c:pt idx="1183">
                  <c:v>38567</c:v>
                </c:pt>
                <c:pt idx="1184">
                  <c:v>38568</c:v>
                </c:pt>
                <c:pt idx="1185">
                  <c:v>38569</c:v>
                </c:pt>
                <c:pt idx="1186">
                  <c:v>38570</c:v>
                </c:pt>
                <c:pt idx="1187">
                  <c:v>38571</c:v>
                </c:pt>
                <c:pt idx="1188">
                  <c:v>38572</c:v>
                </c:pt>
                <c:pt idx="1189">
                  <c:v>38573</c:v>
                </c:pt>
                <c:pt idx="1190">
                  <c:v>38574</c:v>
                </c:pt>
                <c:pt idx="1191">
                  <c:v>38575</c:v>
                </c:pt>
                <c:pt idx="1192">
                  <c:v>38576</c:v>
                </c:pt>
                <c:pt idx="1193">
                  <c:v>38577</c:v>
                </c:pt>
                <c:pt idx="1194">
                  <c:v>38578</c:v>
                </c:pt>
                <c:pt idx="1195">
                  <c:v>38579</c:v>
                </c:pt>
                <c:pt idx="1196">
                  <c:v>38580</c:v>
                </c:pt>
                <c:pt idx="1197">
                  <c:v>38581</c:v>
                </c:pt>
                <c:pt idx="1198">
                  <c:v>38582</c:v>
                </c:pt>
                <c:pt idx="1199">
                  <c:v>38583</c:v>
                </c:pt>
                <c:pt idx="1200">
                  <c:v>38584</c:v>
                </c:pt>
                <c:pt idx="1201">
                  <c:v>38585</c:v>
                </c:pt>
                <c:pt idx="1202">
                  <c:v>38586</c:v>
                </c:pt>
                <c:pt idx="1203">
                  <c:v>38587</c:v>
                </c:pt>
                <c:pt idx="1204">
                  <c:v>38588</c:v>
                </c:pt>
                <c:pt idx="1205">
                  <c:v>38589</c:v>
                </c:pt>
                <c:pt idx="1206">
                  <c:v>38590</c:v>
                </c:pt>
                <c:pt idx="1207">
                  <c:v>38591</c:v>
                </c:pt>
                <c:pt idx="1208">
                  <c:v>38592</c:v>
                </c:pt>
                <c:pt idx="1209">
                  <c:v>38593</c:v>
                </c:pt>
                <c:pt idx="1210">
                  <c:v>38594</c:v>
                </c:pt>
                <c:pt idx="1211">
                  <c:v>38595</c:v>
                </c:pt>
                <c:pt idx="1212">
                  <c:v>38596</c:v>
                </c:pt>
                <c:pt idx="1213">
                  <c:v>38597</c:v>
                </c:pt>
                <c:pt idx="1214">
                  <c:v>38598</c:v>
                </c:pt>
                <c:pt idx="1215">
                  <c:v>38599</c:v>
                </c:pt>
                <c:pt idx="1216">
                  <c:v>38600</c:v>
                </c:pt>
                <c:pt idx="1217">
                  <c:v>38601</c:v>
                </c:pt>
                <c:pt idx="1218">
                  <c:v>38602</c:v>
                </c:pt>
                <c:pt idx="1219">
                  <c:v>38603</c:v>
                </c:pt>
                <c:pt idx="1220">
                  <c:v>38604</c:v>
                </c:pt>
                <c:pt idx="1221">
                  <c:v>38605</c:v>
                </c:pt>
                <c:pt idx="1222">
                  <c:v>38606</c:v>
                </c:pt>
                <c:pt idx="1223">
                  <c:v>38607</c:v>
                </c:pt>
                <c:pt idx="1224">
                  <c:v>38608</c:v>
                </c:pt>
                <c:pt idx="1225">
                  <c:v>38609</c:v>
                </c:pt>
                <c:pt idx="1226">
                  <c:v>38610</c:v>
                </c:pt>
                <c:pt idx="1227">
                  <c:v>38611</c:v>
                </c:pt>
                <c:pt idx="1228">
                  <c:v>38612</c:v>
                </c:pt>
                <c:pt idx="1229">
                  <c:v>38613</c:v>
                </c:pt>
                <c:pt idx="1230">
                  <c:v>38614</c:v>
                </c:pt>
                <c:pt idx="1231">
                  <c:v>38615</c:v>
                </c:pt>
                <c:pt idx="1232">
                  <c:v>38616</c:v>
                </c:pt>
                <c:pt idx="1233">
                  <c:v>38617</c:v>
                </c:pt>
                <c:pt idx="1234">
                  <c:v>38618</c:v>
                </c:pt>
                <c:pt idx="1235">
                  <c:v>38619</c:v>
                </c:pt>
                <c:pt idx="1236">
                  <c:v>38620</c:v>
                </c:pt>
                <c:pt idx="1237">
                  <c:v>38621</c:v>
                </c:pt>
                <c:pt idx="1238">
                  <c:v>38622</c:v>
                </c:pt>
                <c:pt idx="1239">
                  <c:v>38623</c:v>
                </c:pt>
                <c:pt idx="1240">
                  <c:v>38624</c:v>
                </c:pt>
                <c:pt idx="1241">
                  <c:v>38625</c:v>
                </c:pt>
                <c:pt idx="1242">
                  <c:v>38626</c:v>
                </c:pt>
                <c:pt idx="1243">
                  <c:v>38627</c:v>
                </c:pt>
                <c:pt idx="1244">
                  <c:v>38628</c:v>
                </c:pt>
                <c:pt idx="1245">
                  <c:v>38629</c:v>
                </c:pt>
                <c:pt idx="1246">
                  <c:v>38630</c:v>
                </c:pt>
                <c:pt idx="1247">
                  <c:v>38631</c:v>
                </c:pt>
                <c:pt idx="1248">
                  <c:v>38632</c:v>
                </c:pt>
                <c:pt idx="1249">
                  <c:v>38633</c:v>
                </c:pt>
                <c:pt idx="1250">
                  <c:v>38634</c:v>
                </c:pt>
                <c:pt idx="1251">
                  <c:v>38635</c:v>
                </c:pt>
                <c:pt idx="1252">
                  <c:v>38636</c:v>
                </c:pt>
                <c:pt idx="1253">
                  <c:v>38637</c:v>
                </c:pt>
                <c:pt idx="1254">
                  <c:v>38638</c:v>
                </c:pt>
                <c:pt idx="1255">
                  <c:v>38639</c:v>
                </c:pt>
                <c:pt idx="1256">
                  <c:v>38640</c:v>
                </c:pt>
                <c:pt idx="1257">
                  <c:v>38641</c:v>
                </c:pt>
                <c:pt idx="1258">
                  <c:v>38642</c:v>
                </c:pt>
                <c:pt idx="1259">
                  <c:v>38643</c:v>
                </c:pt>
                <c:pt idx="1260">
                  <c:v>38644</c:v>
                </c:pt>
                <c:pt idx="1261">
                  <c:v>38645</c:v>
                </c:pt>
                <c:pt idx="1262">
                  <c:v>38646</c:v>
                </c:pt>
                <c:pt idx="1263">
                  <c:v>38647</c:v>
                </c:pt>
                <c:pt idx="1264">
                  <c:v>38648</c:v>
                </c:pt>
                <c:pt idx="1265">
                  <c:v>38649</c:v>
                </c:pt>
                <c:pt idx="1266">
                  <c:v>38650</c:v>
                </c:pt>
                <c:pt idx="1267">
                  <c:v>38651</c:v>
                </c:pt>
                <c:pt idx="1268">
                  <c:v>38652</c:v>
                </c:pt>
                <c:pt idx="1269">
                  <c:v>38653</c:v>
                </c:pt>
                <c:pt idx="1270">
                  <c:v>38654</c:v>
                </c:pt>
                <c:pt idx="1271">
                  <c:v>38655</c:v>
                </c:pt>
                <c:pt idx="1272">
                  <c:v>38656</c:v>
                </c:pt>
                <c:pt idx="1273">
                  <c:v>38657</c:v>
                </c:pt>
                <c:pt idx="1274">
                  <c:v>38658</c:v>
                </c:pt>
                <c:pt idx="1275">
                  <c:v>38659</c:v>
                </c:pt>
                <c:pt idx="1276">
                  <c:v>38660</c:v>
                </c:pt>
                <c:pt idx="1277">
                  <c:v>38661</c:v>
                </c:pt>
                <c:pt idx="1278">
                  <c:v>38662</c:v>
                </c:pt>
                <c:pt idx="1279">
                  <c:v>38663</c:v>
                </c:pt>
                <c:pt idx="1280">
                  <c:v>38664</c:v>
                </c:pt>
                <c:pt idx="1281">
                  <c:v>38665</c:v>
                </c:pt>
                <c:pt idx="1282">
                  <c:v>38666</c:v>
                </c:pt>
                <c:pt idx="1283">
                  <c:v>38667</c:v>
                </c:pt>
                <c:pt idx="1284">
                  <c:v>38668</c:v>
                </c:pt>
                <c:pt idx="1285">
                  <c:v>38669</c:v>
                </c:pt>
                <c:pt idx="1286">
                  <c:v>38670</c:v>
                </c:pt>
                <c:pt idx="1287">
                  <c:v>38671</c:v>
                </c:pt>
                <c:pt idx="1288">
                  <c:v>38672</c:v>
                </c:pt>
                <c:pt idx="1289">
                  <c:v>38673</c:v>
                </c:pt>
                <c:pt idx="1290">
                  <c:v>38674</c:v>
                </c:pt>
                <c:pt idx="1291">
                  <c:v>38675</c:v>
                </c:pt>
                <c:pt idx="1292">
                  <c:v>38676</c:v>
                </c:pt>
                <c:pt idx="1293">
                  <c:v>38677</c:v>
                </c:pt>
                <c:pt idx="1294">
                  <c:v>38678</c:v>
                </c:pt>
                <c:pt idx="1295">
                  <c:v>38679</c:v>
                </c:pt>
                <c:pt idx="1296">
                  <c:v>38680</c:v>
                </c:pt>
                <c:pt idx="1297">
                  <c:v>38681</c:v>
                </c:pt>
                <c:pt idx="1298">
                  <c:v>38682</c:v>
                </c:pt>
                <c:pt idx="1299">
                  <c:v>38683</c:v>
                </c:pt>
                <c:pt idx="1300">
                  <c:v>38684</c:v>
                </c:pt>
                <c:pt idx="1301">
                  <c:v>38685</c:v>
                </c:pt>
                <c:pt idx="1302">
                  <c:v>38686</c:v>
                </c:pt>
                <c:pt idx="1303">
                  <c:v>38687</c:v>
                </c:pt>
                <c:pt idx="1304">
                  <c:v>38688</c:v>
                </c:pt>
                <c:pt idx="1305">
                  <c:v>38689</c:v>
                </c:pt>
                <c:pt idx="1306">
                  <c:v>38690</c:v>
                </c:pt>
                <c:pt idx="1307">
                  <c:v>38691</c:v>
                </c:pt>
                <c:pt idx="1308">
                  <c:v>38692</c:v>
                </c:pt>
                <c:pt idx="1309">
                  <c:v>38693</c:v>
                </c:pt>
                <c:pt idx="1310">
                  <c:v>38694</c:v>
                </c:pt>
                <c:pt idx="1311">
                  <c:v>38695</c:v>
                </c:pt>
                <c:pt idx="1312">
                  <c:v>38696</c:v>
                </c:pt>
                <c:pt idx="1313">
                  <c:v>38697</c:v>
                </c:pt>
                <c:pt idx="1314">
                  <c:v>38698</c:v>
                </c:pt>
                <c:pt idx="1315">
                  <c:v>38699</c:v>
                </c:pt>
                <c:pt idx="1316">
                  <c:v>38700</c:v>
                </c:pt>
                <c:pt idx="1317">
                  <c:v>38701</c:v>
                </c:pt>
                <c:pt idx="1318">
                  <c:v>38702</c:v>
                </c:pt>
                <c:pt idx="1319">
                  <c:v>38703</c:v>
                </c:pt>
                <c:pt idx="1320">
                  <c:v>38704</c:v>
                </c:pt>
                <c:pt idx="1321">
                  <c:v>38705</c:v>
                </c:pt>
                <c:pt idx="1322">
                  <c:v>38706</c:v>
                </c:pt>
                <c:pt idx="1323">
                  <c:v>38707</c:v>
                </c:pt>
                <c:pt idx="1324">
                  <c:v>38708</c:v>
                </c:pt>
                <c:pt idx="1325">
                  <c:v>38709</c:v>
                </c:pt>
                <c:pt idx="1326">
                  <c:v>38710</c:v>
                </c:pt>
                <c:pt idx="1327">
                  <c:v>38711</c:v>
                </c:pt>
                <c:pt idx="1328">
                  <c:v>38712</c:v>
                </c:pt>
                <c:pt idx="1329">
                  <c:v>38713</c:v>
                </c:pt>
                <c:pt idx="1330">
                  <c:v>38714</c:v>
                </c:pt>
                <c:pt idx="1331">
                  <c:v>38715</c:v>
                </c:pt>
                <c:pt idx="1332">
                  <c:v>38716</c:v>
                </c:pt>
                <c:pt idx="1333">
                  <c:v>38717</c:v>
                </c:pt>
                <c:pt idx="1334">
                  <c:v>38718</c:v>
                </c:pt>
                <c:pt idx="1335">
                  <c:v>38719</c:v>
                </c:pt>
                <c:pt idx="1336">
                  <c:v>38720</c:v>
                </c:pt>
                <c:pt idx="1337">
                  <c:v>38721</c:v>
                </c:pt>
                <c:pt idx="1338">
                  <c:v>38722</c:v>
                </c:pt>
                <c:pt idx="1339">
                  <c:v>38723</c:v>
                </c:pt>
                <c:pt idx="1340">
                  <c:v>38724</c:v>
                </c:pt>
                <c:pt idx="1341">
                  <c:v>38725</c:v>
                </c:pt>
                <c:pt idx="1342">
                  <c:v>38726</c:v>
                </c:pt>
                <c:pt idx="1343">
                  <c:v>38727</c:v>
                </c:pt>
                <c:pt idx="1344">
                  <c:v>38728</c:v>
                </c:pt>
                <c:pt idx="1345">
                  <c:v>38729</c:v>
                </c:pt>
                <c:pt idx="1346">
                  <c:v>38730</c:v>
                </c:pt>
                <c:pt idx="1347">
                  <c:v>38731</c:v>
                </c:pt>
                <c:pt idx="1348">
                  <c:v>38732</c:v>
                </c:pt>
                <c:pt idx="1349">
                  <c:v>38733</c:v>
                </c:pt>
                <c:pt idx="1350">
                  <c:v>38734</c:v>
                </c:pt>
                <c:pt idx="1351">
                  <c:v>38735</c:v>
                </c:pt>
                <c:pt idx="1352">
                  <c:v>38736</c:v>
                </c:pt>
                <c:pt idx="1353">
                  <c:v>38737</c:v>
                </c:pt>
                <c:pt idx="1354">
                  <c:v>38738</c:v>
                </c:pt>
                <c:pt idx="1355">
                  <c:v>38739</c:v>
                </c:pt>
                <c:pt idx="1356">
                  <c:v>38740</c:v>
                </c:pt>
                <c:pt idx="1357">
                  <c:v>38741</c:v>
                </c:pt>
                <c:pt idx="1358">
                  <c:v>38742</c:v>
                </c:pt>
                <c:pt idx="1359">
                  <c:v>38743</c:v>
                </c:pt>
                <c:pt idx="1360">
                  <c:v>38744</c:v>
                </c:pt>
                <c:pt idx="1361">
                  <c:v>38745</c:v>
                </c:pt>
                <c:pt idx="1362">
                  <c:v>38746</c:v>
                </c:pt>
                <c:pt idx="1363">
                  <c:v>38747</c:v>
                </c:pt>
                <c:pt idx="1364">
                  <c:v>38748</c:v>
                </c:pt>
                <c:pt idx="1365">
                  <c:v>38749</c:v>
                </c:pt>
                <c:pt idx="1366">
                  <c:v>38750</c:v>
                </c:pt>
                <c:pt idx="1367">
                  <c:v>38751</c:v>
                </c:pt>
                <c:pt idx="1368">
                  <c:v>38752</c:v>
                </c:pt>
                <c:pt idx="1369">
                  <c:v>38753</c:v>
                </c:pt>
                <c:pt idx="1370">
                  <c:v>38754</c:v>
                </c:pt>
                <c:pt idx="1371">
                  <c:v>38755</c:v>
                </c:pt>
                <c:pt idx="1372">
                  <c:v>38756</c:v>
                </c:pt>
                <c:pt idx="1373">
                  <c:v>38757</c:v>
                </c:pt>
                <c:pt idx="1374">
                  <c:v>38758</c:v>
                </c:pt>
                <c:pt idx="1375">
                  <c:v>38759</c:v>
                </c:pt>
                <c:pt idx="1376">
                  <c:v>38760</c:v>
                </c:pt>
                <c:pt idx="1377">
                  <c:v>38761</c:v>
                </c:pt>
                <c:pt idx="1378">
                  <c:v>38762</c:v>
                </c:pt>
                <c:pt idx="1379">
                  <c:v>38763</c:v>
                </c:pt>
                <c:pt idx="1380">
                  <c:v>38764</c:v>
                </c:pt>
                <c:pt idx="1381">
                  <c:v>38765</c:v>
                </c:pt>
                <c:pt idx="1382">
                  <c:v>38766</c:v>
                </c:pt>
                <c:pt idx="1383">
                  <c:v>38767</c:v>
                </c:pt>
                <c:pt idx="1384">
                  <c:v>38768</c:v>
                </c:pt>
                <c:pt idx="1385">
                  <c:v>38769</c:v>
                </c:pt>
                <c:pt idx="1386">
                  <c:v>38770</c:v>
                </c:pt>
                <c:pt idx="1387">
                  <c:v>38771</c:v>
                </c:pt>
                <c:pt idx="1388">
                  <c:v>38772</c:v>
                </c:pt>
                <c:pt idx="1389">
                  <c:v>38773</c:v>
                </c:pt>
                <c:pt idx="1390">
                  <c:v>38774</c:v>
                </c:pt>
                <c:pt idx="1391">
                  <c:v>38775</c:v>
                </c:pt>
                <c:pt idx="1392">
                  <c:v>38776</c:v>
                </c:pt>
                <c:pt idx="1393">
                  <c:v>38777</c:v>
                </c:pt>
                <c:pt idx="1394">
                  <c:v>38778</c:v>
                </c:pt>
                <c:pt idx="1395">
                  <c:v>38779</c:v>
                </c:pt>
                <c:pt idx="1396">
                  <c:v>38780</c:v>
                </c:pt>
                <c:pt idx="1397">
                  <c:v>38781</c:v>
                </c:pt>
                <c:pt idx="1398">
                  <c:v>38782</c:v>
                </c:pt>
                <c:pt idx="1399">
                  <c:v>38783</c:v>
                </c:pt>
                <c:pt idx="1400">
                  <c:v>38784</c:v>
                </c:pt>
                <c:pt idx="1401">
                  <c:v>38785</c:v>
                </c:pt>
                <c:pt idx="1402">
                  <c:v>38786</c:v>
                </c:pt>
                <c:pt idx="1403">
                  <c:v>38787</c:v>
                </c:pt>
                <c:pt idx="1404">
                  <c:v>38788</c:v>
                </c:pt>
                <c:pt idx="1405">
                  <c:v>38789</c:v>
                </c:pt>
                <c:pt idx="1406">
                  <c:v>38790</c:v>
                </c:pt>
                <c:pt idx="1407">
                  <c:v>38791</c:v>
                </c:pt>
                <c:pt idx="1408">
                  <c:v>38792</c:v>
                </c:pt>
                <c:pt idx="1409">
                  <c:v>38793</c:v>
                </c:pt>
                <c:pt idx="1410">
                  <c:v>38794</c:v>
                </c:pt>
                <c:pt idx="1411">
                  <c:v>38795</c:v>
                </c:pt>
                <c:pt idx="1412">
                  <c:v>38796</c:v>
                </c:pt>
                <c:pt idx="1413">
                  <c:v>38797</c:v>
                </c:pt>
                <c:pt idx="1414">
                  <c:v>38798</c:v>
                </c:pt>
                <c:pt idx="1415">
                  <c:v>38799</c:v>
                </c:pt>
                <c:pt idx="1416">
                  <c:v>38800</c:v>
                </c:pt>
                <c:pt idx="1417">
                  <c:v>38801</c:v>
                </c:pt>
                <c:pt idx="1418">
                  <c:v>38802</c:v>
                </c:pt>
                <c:pt idx="1419">
                  <c:v>38803</c:v>
                </c:pt>
                <c:pt idx="1420">
                  <c:v>38804</c:v>
                </c:pt>
                <c:pt idx="1421">
                  <c:v>38805</c:v>
                </c:pt>
                <c:pt idx="1422">
                  <c:v>38806</c:v>
                </c:pt>
                <c:pt idx="1423">
                  <c:v>38807</c:v>
                </c:pt>
                <c:pt idx="1424">
                  <c:v>38808</c:v>
                </c:pt>
                <c:pt idx="1425">
                  <c:v>38809</c:v>
                </c:pt>
                <c:pt idx="1426">
                  <c:v>38810</c:v>
                </c:pt>
                <c:pt idx="1427">
                  <c:v>38811</c:v>
                </c:pt>
                <c:pt idx="1428">
                  <c:v>38812</c:v>
                </c:pt>
                <c:pt idx="1429">
                  <c:v>38813</c:v>
                </c:pt>
                <c:pt idx="1430">
                  <c:v>38814</c:v>
                </c:pt>
                <c:pt idx="1431">
                  <c:v>38815</c:v>
                </c:pt>
                <c:pt idx="1432">
                  <c:v>38816</c:v>
                </c:pt>
                <c:pt idx="1433">
                  <c:v>38817</c:v>
                </c:pt>
                <c:pt idx="1434">
                  <c:v>38818</c:v>
                </c:pt>
                <c:pt idx="1435">
                  <c:v>38819</c:v>
                </c:pt>
                <c:pt idx="1436">
                  <c:v>38820</c:v>
                </c:pt>
                <c:pt idx="1437">
                  <c:v>38821</c:v>
                </c:pt>
                <c:pt idx="1438">
                  <c:v>38822</c:v>
                </c:pt>
                <c:pt idx="1439">
                  <c:v>38823</c:v>
                </c:pt>
                <c:pt idx="1440">
                  <c:v>38824</c:v>
                </c:pt>
                <c:pt idx="1441">
                  <c:v>38825</c:v>
                </c:pt>
                <c:pt idx="1442">
                  <c:v>38826</c:v>
                </c:pt>
                <c:pt idx="1443">
                  <c:v>38827</c:v>
                </c:pt>
                <c:pt idx="1444">
                  <c:v>38828</c:v>
                </c:pt>
                <c:pt idx="1445">
                  <c:v>38829</c:v>
                </c:pt>
                <c:pt idx="1446">
                  <c:v>38830</c:v>
                </c:pt>
                <c:pt idx="1447">
                  <c:v>38831</c:v>
                </c:pt>
                <c:pt idx="1448">
                  <c:v>38832</c:v>
                </c:pt>
                <c:pt idx="1449">
                  <c:v>38833</c:v>
                </c:pt>
                <c:pt idx="1450">
                  <c:v>38834</c:v>
                </c:pt>
                <c:pt idx="1451">
                  <c:v>38835</c:v>
                </c:pt>
                <c:pt idx="1452">
                  <c:v>38836</c:v>
                </c:pt>
                <c:pt idx="1453">
                  <c:v>38837</c:v>
                </c:pt>
                <c:pt idx="1454">
                  <c:v>38838</c:v>
                </c:pt>
                <c:pt idx="1455">
                  <c:v>38839</c:v>
                </c:pt>
                <c:pt idx="1456">
                  <c:v>38840</c:v>
                </c:pt>
                <c:pt idx="1457">
                  <c:v>38841</c:v>
                </c:pt>
                <c:pt idx="1458">
                  <c:v>38842</c:v>
                </c:pt>
                <c:pt idx="1459">
                  <c:v>38843</c:v>
                </c:pt>
                <c:pt idx="1460">
                  <c:v>38844</c:v>
                </c:pt>
                <c:pt idx="1461">
                  <c:v>38845</c:v>
                </c:pt>
                <c:pt idx="1462">
                  <c:v>38846</c:v>
                </c:pt>
                <c:pt idx="1463">
                  <c:v>38847</c:v>
                </c:pt>
                <c:pt idx="1464">
                  <c:v>38848</c:v>
                </c:pt>
                <c:pt idx="1465">
                  <c:v>38849</c:v>
                </c:pt>
                <c:pt idx="1466">
                  <c:v>38850</c:v>
                </c:pt>
                <c:pt idx="1467">
                  <c:v>38851</c:v>
                </c:pt>
                <c:pt idx="1468">
                  <c:v>38852</c:v>
                </c:pt>
                <c:pt idx="1469">
                  <c:v>38853</c:v>
                </c:pt>
                <c:pt idx="1470">
                  <c:v>38854</c:v>
                </c:pt>
                <c:pt idx="1471">
                  <c:v>38855</c:v>
                </c:pt>
                <c:pt idx="1472">
                  <c:v>38856</c:v>
                </c:pt>
                <c:pt idx="1473">
                  <c:v>38857</c:v>
                </c:pt>
                <c:pt idx="1474">
                  <c:v>38858</c:v>
                </c:pt>
                <c:pt idx="1475">
                  <c:v>38859</c:v>
                </c:pt>
                <c:pt idx="1476">
                  <c:v>38860</c:v>
                </c:pt>
                <c:pt idx="1477">
                  <c:v>38861</c:v>
                </c:pt>
                <c:pt idx="1478">
                  <c:v>38862</c:v>
                </c:pt>
                <c:pt idx="1479">
                  <c:v>38863</c:v>
                </c:pt>
                <c:pt idx="1480">
                  <c:v>38864</c:v>
                </c:pt>
                <c:pt idx="1481">
                  <c:v>38865</c:v>
                </c:pt>
                <c:pt idx="1482">
                  <c:v>38866</c:v>
                </c:pt>
                <c:pt idx="1483">
                  <c:v>38867</c:v>
                </c:pt>
                <c:pt idx="1484">
                  <c:v>38868</c:v>
                </c:pt>
                <c:pt idx="1485">
                  <c:v>38869</c:v>
                </c:pt>
                <c:pt idx="1486">
                  <c:v>38870</c:v>
                </c:pt>
                <c:pt idx="1487">
                  <c:v>38871</c:v>
                </c:pt>
                <c:pt idx="1488">
                  <c:v>38872</c:v>
                </c:pt>
                <c:pt idx="1489">
                  <c:v>38873</c:v>
                </c:pt>
                <c:pt idx="1490">
                  <c:v>38874</c:v>
                </c:pt>
                <c:pt idx="1491">
                  <c:v>38875</c:v>
                </c:pt>
                <c:pt idx="1492">
                  <c:v>38876</c:v>
                </c:pt>
                <c:pt idx="1493">
                  <c:v>38877</c:v>
                </c:pt>
                <c:pt idx="1494">
                  <c:v>38878</c:v>
                </c:pt>
                <c:pt idx="1495">
                  <c:v>38879</c:v>
                </c:pt>
                <c:pt idx="1496">
                  <c:v>38880</c:v>
                </c:pt>
                <c:pt idx="1497">
                  <c:v>38881</c:v>
                </c:pt>
                <c:pt idx="1498">
                  <c:v>38882</c:v>
                </c:pt>
                <c:pt idx="1499">
                  <c:v>38883</c:v>
                </c:pt>
                <c:pt idx="1500">
                  <c:v>38884</c:v>
                </c:pt>
                <c:pt idx="1501">
                  <c:v>38885</c:v>
                </c:pt>
                <c:pt idx="1502">
                  <c:v>38886</c:v>
                </c:pt>
                <c:pt idx="1503">
                  <c:v>38887</c:v>
                </c:pt>
                <c:pt idx="1504">
                  <c:v>38888</c:v>
                </c:pt>
                <c:pt idx="1505">
                  <c:v>38889</c:v>
                </c:pt>
                <c:pt idx="1506">
                  <c:v>38890</c:v>
                </c:pt>
                <c:pt idx="1507">
                  <c:v>38891</c:v>
                </c:pt>
                <c:pt idx="1508">
                  <c:v>38892</c:v>
                </c:pt>
                <c:pt idx="1509">
                  <c:v>38893</c:v>
                </c:pt>
                <c:pt idx="1510">
                  <c:v>38894</c:v>
                </c:pt>
                <c:pt idx="1511">
                  <c:v>38895</c:v>
                </c:pt>
                <c:pt idx="1512">
                  <c:v>38896</c:v>
                </c:pt>
                <c:pt idx="1513">
                  <c:v>38897</c:v>
                </c:pt>
                <c:pt idx="1514">
                  <c:v>38898</c:v>
                </c:pt>
                <c:pt idx="1515">
                  <c:v>38899</c:v>
                </c:pt>
                <c:pt idx="1516">
                  <c:v>38900</c:v>
                </c:pt>
                <c:pt idx="1517">
                  <c:v>38901</c:v>
                </c:pt>
                <c:pt idx="1518">
                  <c:v>38902</c:v>
                </c:pt>
                <c:pt idx="1519">
                  <c:v>38903</c:v>
                </c:pt>
                <c:pt idx="1520">
                  <c:v>38904</c:v>
                </c:pt>
                <c:pt idx="1521">
                  <c:v>38905</c:v>
                </c:pt>
                <c:pt idx="1522">
                  <c:v>38906</c:v>
                </c:pt>
                <c:pt idx="1523">
                  <c:v>38907</c:v>
                </c:pt>
                <c:pt idx="1524">
                  <c:v>38908</c:v>
                </c:pt>
                <c:pt idx="1525">
                  <c:v>38909</c:v>
                </c:pt>
                <c:pt idx="1526">
                  <c:v>38910</c:v>
                </c:pt>
                <c:pt idx="1527">
                  <c:v>38911</c:v>
                </c:pt>
                <c:pt idx="1528">
                  <c:v>38912</c:v>
                </c:pt>
                <c:pt idx="1529">
                  <c:v>38913</c:v>
                </c:pt>
                <c:pt idx="1530">
                  <c:v>38914</c:v>
                </c:pt>
                <c:pt idx="1531">
                  <c:v>38915</c:v>
                </c:pt>
                <c:pt idx="1532">
                  <c:v>38916</c:v>
                </c:pt>
                <c:pt idx="1533">
                  <c:v>38917</c:v>
                </c:pt>
                <c:pt idx="1534">
                  <c:v>38918</c:v>
                </c:pt>
                <c:pt idx="1535">
                  <c:v>38919</c:v>
                </c:pt>
                <c:pt idx="1536">
                  <c:v>38920</c:v>
                </c:pt>
                <c:pt idx="1537">
                  <c:v>38921</c:v>
                </c:pt>
                <c:pt idx="1538">
                  <c:v>38922</c:v>
                </c:pt>
                <c:pt idx="1539">
                  <c:v>38923</c:v>
                </c:pt>
                <c:pt idx="1540">
                  <c:v>38924</c:v>
                </c:pt>
                <c:pt idx="1541">
                  <c:v>38925</c:v>
                </c:pt>
                <c:pt idx="1542">
                  <c:v>38926</c:v>
                </c:pt>
                <c:pt idx="1543">
                  <c:v>38927</c:v>
                </c:pt>
                <c:pt idx="1544">
                  <c:v>38928</c:v>
                </c:pt>
                <c:pt idx="1545">
                  <c:v>38929</c:v>
                </c:pt>
                <c:pt idx="1546">
                  <c:v>38930</c:v>
                </c:pt>
                <c:pt idx="1547">
                  <c:v>38931</c:v>
                </c:pt>
                <c:pt idx="1548">
                  <c:v>38932</c:v>
                </c:pt>
                <c:pt idx="1549">
                  <c:v>38933</c:v>
                </c:pt>
                <c:pt idx="1550">
                  <c:v>38934</c:v>
                </c:pt>
                <c:pt idx="1551">
                  <c:v>38935</c:v>
                </c:pt>
                <c:pt idx="1552">
                  <c:v>38936</c:v>
                </c:pt>
                <c:pt idx="1553">
                  <c:v>38937</c:v>
                </c:pt>
                <c:pt idx="1554">
                  <c:v>38938</c:v>
                </c:pt>
                <c:pt idx="1555">
                  <c:v>38939</c:v>
                </c:pt>
                <c:pt idx="1556">
                  <c:v>38940</c:v>
                </c:pt>
                <c:pt idx="1557">
                  <c:v>38941</c:v>
                </c:pt>
                <c:pt idx="1558">
                  <c:v>38942</c:v>
                </c:pt>
                <c:pt idx="1559">
                  <c:v>38943</c:v>
                </c:pt>
                <c:pt idx="1560">
                  <c:v>38944</c:v>
                </c:pt>
                <c:pt idx="1561">
                  <c:v>38945</c:v>
                </c:pt>
                <c:pt idx="1562">
                  <c:v>38946</c:v>
                </c:pt>
                <c:pt idx="1563">
                  <c:v>38947</c:v>
                </c:pt>
                <c:pt idx="1564">
                  <c:v>38948</c:v>
                </c:pt>
                <c:pt idx="1565">
                  <c:v>38949</c:v>
                </c:pt>
                <c:pt idx="1566">
                  <c:v>38950</c:v>
                </c:pt>
                <c:pt idx="1567">
                  <c:v>38951</c:v>
                </c:pt>
                <c:pt idx="1568">
                  <c:v>38952</c:v>
                </c:pt>
                <c:pt idx="1569">
                  <c:v>38953</c:v>
                </c:pt>
                <c:pt idx="1570">
                  <c:v>38954</c:v>
                </c:pt>
                <c:pt idx="1571">
                  <c:v>38955</c:v>
                </c:pt>
                <c:pt idx="1572">
                  <c:v>38956</c:v>
                </c:pt>
                <c:pt idx="1573">
                  <c:v>38957</c:v>
                </c:pt>
                <c:pt idx="1574">
                  <c:v>38958</c:v>
                </c:pt>
                <c:pt idx="1575">
                  <c:v>38959</c:v>
                </c:pt>
                <c:pt idx="1576">
                  <c:v>38960</c:v>
                </c:pt>
                <c:pt idx="1577">
                  <c:v>38961</c:v>
                </c:pt>
                <c:pt idx="1578">
                  <c:v>38962</c:v>
                </c:pt>
                <c:pt idx="1579">
                  <c:v>38963</c:v>
                </c:pt>
                <c:pt idx="1580">
                  <c:v>38964</c:v>
                </c:pt>
                <c:pt idx="1581">
                  <c:v>38965</c:v>
                </c:pt>
                <c:pt idx="1582">
                  <c:v>38966</c:v>
                </c:pt>
                <c:pt idx="1583">
                  <c:v>38967</c:v>
                </c:pt>
                <c:pt idx="1584">
                  <c:v>38968</c:v>
                </c:pt>
                <c:pt idx="1585">
                  <c:v>38969</c:v>
                </c:pt>
                <c:pt idx="1586">
                  <c:v>38970</c:v>
                </c:pt>
                <c:pt idx="1587">
                  <c:v>38971</c:v>
                </c:pt>
                <c:pt idx="1588">
                  <c:v>38972</c:v>
                </c:pt>
                <c:pt idx="1589">
                  <c:v>38973</c:v>
                </c:pt>
                <c:pt idx="1590">
                  <c:v>38974</c:v>
                </c:pt>
                <c:pt idx="1591">
                  <c:v>38975</c:v>
                </c:pt>
                <c:pt idx="1592">
                  <c:v>38976</c:v>
                </c:pt>
                <c:pt idx="1593">
                  <c:v>38977</c:v>
                </c:pt>
                <c:pt idx="1594">
                  <c:v>38978</c:v>
                </c:pt>
                <c:pt idx="1595">
                  <c:v>38979</c:v>
                </c:pt>
                <c:pt idx="1596">
                  <c:v>38980</c:v>
                </c:pt>
                <c:pt idx="1597">
                  <c:v>38981</c:v>
                </c:pt>
                <c:pt idx="1598">
                  <c:v>38982</c:v>
                </c:pt>
                <c:pt idx="1599">
                  <c:v>38983</c:v>
                </c:pt>
                <c:pt idx="1600">
                  <c:v>38984</c:v>
                </c:pt>
                <c:pt idx="1601">
                  <c:v>38985</c:v>
                </c:pt>
                <c:pt idx="1602">
                  <c:v>38986</c:v>
                </c:pt>
                <c:pt idx="1603">
                  <c:v>38987</c:v>
                </c:pt>
                <c:pt idx="1604">
                  <c:v>38988</c:v>
                </c:pt>
                <c:pt idx="1605">
                  <c:v>38989</c:v>
                </c:pt>
                <c:pt idx="1606">
                  <c:v>38990</c:v>
                </c:pt>
                <c:pt idx="1607">
                  <c:v>38991</c:v>
                </c:pt>
                <c:pt idx="1608">
                  <c:v>38992</c:v>
                </c:pt>
                <c:pt idx="1609">
                  <c:v>38993</c:v>
                </c:pt>
                <c:pt idx="1610">
                  <c:v>38994</c:v>
                </c:pt>
                <c:pt idx="1611">
                  <c:v>38995</c:v>
                </c:pt>
                <c:pt idx="1612">
                  <c:v>38996</c:v>
                </c:pt>
                <c:pt idx="1613">
                  <c:v>38997</c:v>
                </c:pt>
                <c:pt idx="1614">
                  <c:v>38998</c:v>
                </c:pt>
                <c:pt idx="1615">
                  <c:v>38999</c:v>
                </c:pt>
                <c:pt idx="1616">
                  <c:v>39000</c:v>
                </c:pt>
                <c:pt idx="1617">
                  <c:v>39001</c:v>
                </c:pt>
                <c:pt idx="1618">
                  <c:v>39002</c:v>
                </c:pt>
                <c:pt idx="1619">
                  <c:v>39003</c:v>
                </c:pt>
                <c:pt idx="1620">
                  <c:v>39004</c:v>
                </c:pt>
                <c:pt idx="1621">
                  <c:v>39005</c:v>
                </c:pt>
                <c:pt idx="1622">
                  <c:v>39006</c:v>
                </c:pt>
                <c:pt idx="1623">
                  <c:v>39007</c:v>
                </c:pt>
                <c:pt idx="1624">
                  <c:v>39008</c:v>
                </c:pt>
                <c:pt idx="1625">
                  <c:v>39009</c:v>
                </c:pt>
                <c:pt idx="1626">
                  <c:v>39010</c:v>
                </c:pt>
                <c:pt idx="1627">
                  <c:v>39011</c:v>
                </c:pt>
                <c:pt idx="1628">
                  <c:v>39012</c:v>
                </c:pt>
                <c:pt idx="1629">
                  <c:v>39013</c:v>
                </c:pt>
                <c:pt idx="1630">
                  <c:v>39014</c:v>
                </c:pt>
                <c:pt idx="1631">
                  <c:v>39015</c:v>
                </c:pt>
                <c:pt idx="1632">
                  <c:v>39016</c:v>
                </c:pt>
                <c:pt idx="1633">
                  <c:v>39017</c:v>
                </c:pt>
                <c:pt idx="1634">
                  <c:v>39018</c:v>
                </c:pt>
                <c:pt idx="1635">
                  <c:v>39019</c:v>
                </c:pt>
                <c:pt idx="1636">
                  <c:v>39020</c:v>
                </c:pt>
                <c:pt idx="1637">
                  <c:v>39021</c:v>
                </c:pt>
                <c:pt idx="1638">
                  <c:v>39022</c:v>
                </c:pt>
                <c:pt idx="1639">
                  <c:v>39023</c:v>
                </c:pt>
                <c:pt idx="1640">
                  <c:v>39024</c:v>
                </c:pt>
                <c:pt idx="1641">
                  <c:v>39025</c:v>
                </c:pt>
                <c:pt idx="1642">
                  <c:v>39026</c:v>
                </c:pt>
                <c:pt idx="1643">
                  <c:v>39027</c:v>
                </c:pt>
                <c:pt idx="1644">
                  <c:v>39028</c:v>
                </c:pt>
                <c:pt idx="1645">
                  <c:v>39029</c:v>
                </c:pt>
                <c:pt idx="1646">
                  <c:v>39030</c:v>
                </c:pt>
                <c:pt idx="1647">
                  <c:v>39031</c:v>
                </c:pt>
                <c:pt idx="1648">
                  <c:v>39032</c:v>
                </c:pt>
                <c:pt idx="1649">
                  <c:v>39033</c:v>
                </c:pt>
                <c:pt idx="1650">
                  <c:v>39034</c:v>
                </c:pt>
                <c:pt idx="1651">
                  <c:v>39035</c:v>
                </c:pt>
                <c:pt idx="1652">
                  <c:v>39036</c:v>
                </c:pt>
                <c:pt idx="1653">
                  <c:v>39037</c:v>
                </c:pt>
                <c:pt idx="1654">
                  <c:v>39038</c:v>
                </c:pt>
                <c:pt idx="1655">
                  <c:v>39039</c:v>
                </c:pt>
                <c:pt idx="1656">
                  <c:v>39040</c:v>
                </c:pt>
                <c:pt idx="1657">
                  <c:v>39041</c:v>
                </c:pt>
                <c:pt idx="1658">
                  <c:v>39042</c:v>
                </c:pt>
                <c:pt idx="1659">
                  <c:v>39043</c:v>
                </c:pt>
                <c:pt idx="1660">
                  <c:v>39044</c:v>
                </c:pt>
                <c:pt idx="1661">
                  <c:v>39045</c:v>
                </c:pt>
                <c:pt idx="1662">
                  <c:v>39046</c:v>
                </c:pt>
                <c:pt idx="1663">
                  <c:v>39047</c:v>
                </c:pt>
                <c:pt idx="1664">
                  <c:v>39048</c:v>
                </c:pt>
                <c:pt idx="1665">
                  <c:v>39049</c:v>
                </c:pt>
                <c:pt idx="1666">
                  <c:v>39050</c:v>
                </c:pt>
                <c:pt idx="1667">
                  <c:v>39051</c:v>
                </c:pt>
                <c:pt idx="1668">
                  <c:v>39052</c:v>
                </c:pt>
                <c:pt idx="1669">
                  <c:v>39053</c:v>
                </c:pt>
                <c:pt idx="1670">
                  <c:v>39054</c:v>
                </c:pt>
                <c:pt idx="1671">
                  <c:v>39055</c:v>
                </c:pt>
                <c:pt idx="1672">
                  <c:v>39056</c:v>
                </c:pt>
                <c:pt idx="1673">
                  <c:v>39057</c:v>
                </c:pt>
                <c:pt idx="1674">
                  <c:v>39058</c:v>
                </c:pt>
                <c:pt idx="1675">
                  <c:v>39059</c:v>
                </c:pt>
                <c:pt idx="1676">
                  <c:v>39060</c:v>
                </c:pt>
                <c:pt idx="1677">
                  <c:v>39061</c:v>
                </c:pt>
                <c:pt idx="1678">
                  <c:v>39062</c:v>
                </c:pt>
                <c:pt idx="1679">
                  <c:v>39063</c:v>
                </c:pt>
                <c:pt idx="1680">
                  <c:v>39064</c:v>
                </c:pt>
                <c:pt idx="1681">
                  <c:v>39065</c:v>
                </c:pt>
                <c:pt idx="1682">
                  <c:v>39066</c:v>
                </c:pt>
                <c:pt idx="1683">
                  <c:v>39067</c:v>
                </c:pt>
                <c:pt idx="1684">
                  <c:v>39068</c:v>
                </c:pt>
                <c:pt idx="1685">
                  <c:v>39069</c:v>
                </c:pt>
                <c:pt idx="1686">
                  <c:v>39070</c:v>
                </c:pt>
                <c:pt idx="1687">
                  <c:v>39071</c:v>
                </c:pt>
                <c:pt idx="1688">
                  <c:v>39072</c:v>
                </c:pt>
                <c:pt idx="1689">
                  <c:v>39073</c:v>
                </c:pt>
                <c:pt idx="1690">
                  <c:v>39074</c:v>
                </c:pt>
                <c:pt idx="1691">
                  <c:v>39075</c:v>
                </c:pt>
                <c:pt idx="1692">
                  <c:v>39076</c:v>
                </c:pt>
                <c:pt idx="1693">
                  <c:v>39077</c:v>
                </c:pt>
                <c:pt idx="1694">
                  <c:v>39078</c:v>
                </c:pt>
                <c:pt idx="1695">
                  <c:v>39079</c:v>
                </c:pt>
                <c:pt idx="1696">
                  <c:v>39080</c:v>
                </c:pt>
                <c:pt idx="1697">
                  <c:v>39081</c:v>
                </c:pt>
                <c:pt idx="1698">
                  <c:v>39082</c:v>
                </c:pt>
                <c:pt idx="1699">
                  <c:v>39083</c:v>
                </c:pt>
                <c:pt idx="1700">
                  <c:v>39084</c:v>
                </c:pt>
                <c:pt idx="1701">
                  <c:v>39085</c:v>
                </c:pt>
                <c:pt idx="1702">
                  <c:v>39086</c:v>
                </c:pt>
                <c:pt idx="1703">
                  <c:v>39087</c:v>
                </c:pt>
                <c:pt idx="1704">
                  <c:v>39088</c:v>
                </c:pt>
                <c:pt idx="1705">
                  <c:v>39089</c:v>
                </c:pt>
                <c:pt idx="1706">
                  <c:v>39090</c:v>
                </c:pt>
                <c:pt idx="1707">
                  <c:v>39091</c:v>
                </c:pt>
                <c:pt idx="1708">
                  <c:v>39092</c:v>
                </c:pt>
                <c:pt idx="1709">
                  <c:v>39093</c:v>
                </c:pt>
                <c:pt idx="1710">
                  <c:v>39094</c:v>
                </c:pt>
                <c:pt idx="1711">
                  <c:v>39095</c:v>
                </c:pt>
                <c:pt idx="1712">
                  <c:v>39096</c:v>
                </c:pt>
                <c:pt idx="1713">
                  <c:v>39097</c:v>
                </c:pt>
                <c:pt idx="1714">
                  <c:v>39098</c:v>
                </c:pt>
                <c:pt idx="1715">
                  <c:v>39099</c:v>
                </c:pt>
                <c:pt idx="1716">
                  <c:v>39100</c:v>
                </c:pt>
                <c:pt idx="1717">
                  <c:v>39101</c:v>
                </c:pt>
                <c:pt idx="1718">
                  <c:v>39102</c:v>
                </c:pt>
                <c:pt idx="1719">
                  <c:v>39103</c:v>
                </c:pt>
                <c:pt idx="1720">
                  <c:v>39104</c:v>
                </c:pt>
                <c:pt idx="1721">
                  <c:v>39105</c:v>
                </c:pt>
                <c:pt idx="1722">
                  <c:v>39106</c:v>
                </c:pt>
                <c:pt idx="1723">
                  <c:v>39107</c:v>
                </c:pt>
                <c:pt idx="1724">
                  <c:v>39108</c:v>
                </c:pt>
                <c:pt idx="1725">
                  <c:v>39109</c:v>
                </c:pt>
                <c:pt idx="1726">
                  <c:v>39110</c:v>
                </c:pt>
                <c:pt idx="1727">
                  <c:v>39111</c:v>
                </c:pt>
                <c:pt idx="1728">
                  <c:v>39112</c:v>
                </c:pt>
                <c:pt idx="1729">
                  <c:v>39113</c:v>
                </c:pt>
                <c:pt idx="1730">
                  <c:v>39114</c:v>
                </c:pt>
                <c:pt idx="1731">
                  <c:v>39115</c:v>
                </c:pt>
                <c:pt idx="1732">
                  <c:v>39116</c:v>
                </c:pt>
                <c:pt idx="1733">
                  <c:v>39117</c:v>
                </c:pt>
                <c:pt idx="1734">
                  <c:v>39118</c:v>
                </c:pt>
                <c:pt idx="1735">
                  <c:v>39119</c:v>
                </c:pt>
                <c:pt idx="1736">
                  <c:v>39120</c:v>
                </c:pt>
                <c:pt idx="1737">
                  <c:v>39121</c:v>
                </c:pt>
                <c:pt idx="1738">
                  <c:v>39122</c:v>
                </c:pt>
                <c:pt idx="1739">
                  <c:v>39123</c:v>
                </c:pt>
                <c:pt idx="1740">
                  <c:v>39124</c:v>
                </c:pt>
                <c:pt idx="1741">
                  <c:v>39125</c:v>
                </c:pt>
                <c:pt idx="1742">
                  <c:v>39126</c:v>
                </c:pt>
                <c:pt idx="1743">
                  <c:v>39127</c:v>
                </c:pt>
                <c:pt idx="1744">
                  <c:v>39128</c:v>
                </c:pt>
                <c:pt idx="1745">
                  <c:v>39129</c:v>
                </c:pt>
                <c:pt idx="1746">
                  <c:v>39130</c:v>
                </c:pt>
                <c:pt idx="1747">
                  <c:v>39131</c:v>
                </c:pt>
                <c:pt idx="1748">
                  <c:v>39132</c:v>
                </c:pt>
                <c:pt idx="1749">
                  <c:v>39133</c:v>
                </c:pt>
                <c:pt idx="1750">
                  <c:v>39134</c:v>
                </c:pt>
                <c:pt idx="1751">
                  <c:v>39135</c:v>
                </c:pt>
                <c:pt idx="1752">
                  <c:v>39136</c:v>
                </c:pt>
                <c:pt idx="1753">
                  <c:v>39137</c:v>
                </c:pt>
                <c:pt idx="1754">
                  <c:v>39138</c:v>
                </c:pt>
                <c:pt idx="1755">
                  <c:v>39139</c:v>
                </c:pt>
                <c:pt idx="1756">
                  <c:v>39140</c:v>
                </c:pt>
                <c:pt idx="1757">
                  <c:v>39141</c:v>
                </c:pt>
                <c:pt idx="1758">
                  <c:v>39142</c:v>
                </c:pt>
                <c:pt idx="1759">
                  <c:v>39143</c:v>
                </c:pt>
                <c:pt idx="1760">
                  <c:v>39144</c:v>
                </c:pt>
                <c:pt idx="1761">
                  <c:v>39145</c:v>
                </c:pt>
                <c:pt idx="1762">
                  <c:v>39146</c:v>
                </c:pt>
                <c:pt idx="1763">
                  <c:v>39147</c:v>
                </c:pt>
                <c:pt idx="1764">
                  <c:v>39148</c:v>
                </c:pt>
                <c:pt idx="1765">
                  <c:v>39149</c:v>
                </c:pt>
                <c:pt idx="1766">
                  <c:v>39150</c:v>
                </c:pt>
                <c:pt idx="1767">
                  <c:v>39151</c:v>
                </c:pt>
                <c:pt idx="1768">
                  <c:v>39152</c:v>
                </c:pt>
                <c:pt idx="1769">
                  <c:v>39153</c:v>
                </c:pt>
                <c:pt idx="1770">
                  <c:v>39154</c:v>
                </c:pt>
                <c:pt idx="1771">
                  <c:v>39155</c:v>
                </c:pt>
                <c:pt idx="1772">
                  <c:v>39156</c:v>
                </c:pt>
                <c:pt idx="1773">
                  <c:v>39157</c:v>
                </c:pt>
                <c:pt idx="1774">
                  <c:v>39158</c:v>
                </c:pt>
                <c:pt idx="1775">
                  <c:v>39159</c:v>
                </c:pt>
                <c:pt idx="1776">
                  <c:v>39160</c:v>
                </c:pt>
                <c:pt idx="1777">
                  <c:v>39161</c:v>
                </c:pt>
                <c:pt idx="1778">
                  <c:v>39162</c:v>
                </c:pt>
                <c:pt idx="1779">
                  <c:v>39163</c:v>
                </c:pt>
                <c:pt idx="1780">
                  <c:v>39164</c:v>
                </c:pt>
                <c:pt idx="1781">
                  <c:v>39165</c:v>
                </c:pt>
                <c:pt idx="1782">
                  <c:v>39166</c:v>
                </c:pt>
                <c:pt idx="1783">
                  <c:v>39167</c:v>
                </c:pt>
                <c:pt idx="1784">
                  <c:v>39168</c:v>
                </c:pt>
                <c:pt idx="1785">
                  <c:v>39169</c:v>
                </c:pt>
                <c:pt idx="1786">
                  <c:v>39170</c:v>
                </c:pt>
                <c:pt idx="1787">
                  <c:v>39171</c:v>
                </c:pt>
                <c:pt idx="1788">
                  <c:v>39172</c:v>
                </c:pt>
                <c:pt idx="1789">
                  <c:v>39173</c:v>
                </c:pt>
                <c:pt idx="1790">
                  <c:v>39174</c:v>
                </c:pt>
                <c:pt idx="1791">
                  <c:v>39175</c:v>
                </c:pt>
                <c:pt idx="1792">
                  <c:v>39176</c:v>
                </c:pt>
                <c:pt idx="1793">
                  <c:v>39177</c:v>
                </c:pt>
                <c:pt idx="1794">
                  <c:v>39178</c:v>
                </c:pt>
                <c:pt idx="1795">
                  <c:v>39179</c:v>
                </c:pt>
                <c:pt idx="1796">
                  <c:v>39180</c:v>
                </c:pt>
                <c:pt idx="1797">
                  <c:v>39181</c:v>
                </c:pt>
                <c:pt idx="1798">
                  <c:v>39182</c:v>
                </c:pt>
                <c:pt idx="1799">
                  <c:v>39183</c:v>
                </c:pt>
                <c:pt idx="1800">
                  <c:v>39184</c:v>
                </c:pt>
                <c:pt idx="1801">
                  <c:v>39185</c:v>
                </c:pt>
                <c:pt idx="1802">
                  <c:v>39186</c:v>
                </c:pt>
                <c:pt idx="1803">
                  <c:v>39187</c:v>
                </c:pt>
                <c:pt idx="1804">
                  <c:v>39188</c:v>
                </c:pt>
                <c:pt idx="1805">
                  <c:v>39189</c:v>
                </c:pt>
                <c:pt idx="1806">
                  <c:v>39190</c:v>
                </c:pt>
                <c:pt idx="1807">
                  <c:v>39191</c:v>
                </c:pt>
                <c:pt idx="1808">
                  <c:v>39192</c:v>
                </c:pt>
                <c:pt idx="1809">
                  <c:v>39193</c:v>
                </c:pt>
                <c:pt idx="1810">
                  <c:v>39194</c:v>
                </c:pt>
                <c:pt idx="1811">
                  <c:v>39195</c:v>
                </c:pt>
                <c:pt idx="1812">
                  <c:v>39196</c:v>
                </c:pt>
                <c:pt idx="1813">
                  <c:v>39197</c:v>
                </c:pt>
                <c:pt idx="1814">
                  <c:v>39198</c:v>
                </c:pt>
                <c:pt idx="1815">
                  <c:v>39199</c:v>
                </c:pt>
                <c:pt idx="1816">
                  <c:v>39200</c:v>
                </c:pt>
                <c:pt idx="1817">
                  <c:v>39201</c:v>
                </c:pt>
                <c:pt idx="1818">
                  <c:v>39202</c:v>
                </c:pt>
                <c:pt idx="1819">
                  <c:v>39203</c:v>
                </c:pt>
                <c:pt idx="1820">
                  <c:v>39204</c:v>
                </c:pt>
                <c:pt idx="1821">
                  <c:v>39205</c:v>
                </c:pt>
                <c:pt idx="1822">
                  <c:v>39206</c:v>
                </c:pt>
                <c:pt idx="1823">
                  <c:v>39207</c:v>
                </c:pt>
                <c:pt idx="1824">
                  <c:v>39208</c:v>
                </c:pt>
                <c:pt idx="1825">
                  <c:v>39209</c:v>
                </c:pt>
                <c:pt idx="1826">
                  <c:v>39210</c:v>
                </c:pt>
                <c:pt idx="1827">
                  <c:v>39211</c:v>
                </c:pt>
                <c:pt idx="1828">
                  <c:v>39212</c:v>
                </c:pt>
                <c:pt idx="1829">
                  <c:v>39213</c:v>
                </c:pt>
                <c:pt idx="1830">
                  <c:v>39214</c:v>
                </c:pt>
                <c:pt idx="1831">
                  <c:v>39215</c:v>
                </c:pt>
                <c:pt idx="1832">
                  <c:v>39216</c:v>
                </c:pt>
                <c:pt idx="1833">
                  <c:v>39217</c:v>
                </c:pt>
                <c:pt idx="1834">
                  <c:v>39218</c:v>
                </c:pt>
                <c:pt idx="1835">
                  <c:v>39219</c:v>
                </c:pt>
                <c:pt idx="1836">
                  <c:v>39220</c:v>
                </c:pt>
                <c:pt idx="1837">
                  <c:v>39221</c:v>
                </c:pt>
                <c:pt idx="1838">
                  <c:v>39222</c:v>
                </c:pt>
                <c:pt idx="1839">
                  <c:v>39223</c:v>
                </c:pt>
                <c:pt idx="1840">
                  <c:v>39224</c:v>
                </c:pt>
                <c:pt idx="1841">
                  <c:v>39225</c:v>
                </c:pt>
                <c:pt idx="1842">
                  <c:v>39226</c:v>
                </c:pt>
                <c:pt idx="1843">
                  <c:v>39227</c:v>
                </c:pt>
                <c:pt idx="1844">
                  <c:v>39228</c:v>
                </c:pt>
                <c:pt idx="1845">
                  <c:v>39229</c:v>
                </c:pt>
                <c:pt idx="1846">
                  <c:v>39230</c:v>
                </c:pt>
                <c:pt idx="1847">
                  <c:v>39231</c:v>
                </c:pt>
                <c:pt idx="1848">
                  <c:v>39232</c:v>
                </c:pt>
                <c:pt idx="1849">
                  <c:v>39233</c:v>
                </c:pt>
                <c:pt idx="1850">
                  <c:v>39234</c:v>
                </c:pt>
                <c:pt idx="1851">
                  <c:v>39235</c:v>
                </c:pt>
                <c:pt idx="1852">
                  <c:v>39236</c:v>
                </c:pt>
                <c:pt idx="1853">
                  <c:v>39237</c:v>
                </c:pt>
                <c:pt idx="1854">
                  <c:v>39238</c:v>
                </c:pt>
                <c:pt idx="1855">
                  <c:v>39239</c:v>
                </c:pt>
                <c:pt idx="1856">
                  <c:v>39240</c:v>
                </c:pt>
                <c:pt idx="1857">
                  <c:v>39241</c:v>
                </c:pt>
                <c:pt idx="1858">
                  <c:v>39242</c:v>
                </c:pt>
                <c:pt idx="1859">
                  <c:v>39243</c:v>
                </c:pt>
                <c:pt idx="1860">
                  <c:v>39244</c:v>
                </c:pt>
                <c:pt idx="1861">
                  <c:v>39245</c:v>
                </c:pt>
                <c:pt idx="1862">
                  <c:v>39246</c:v>
                </c:pt>
                <c:pt idx="1863">
                  <c:v>39247</c:v>
                </c:pt>
                <c:pt idx="1864">
                  <c:v>39248</c:v>
                </c:pt>
                <c:pt idx="1865">
                  <c:v>39249</c:v>
                </c:pt>
                <c:pt idx="1866">
                  <c:v>39250</c:v>
                </c:pt>
                <c:pt idx="1867">
                  <c:v>39251</c:v>
                </c:pt>
                <c:pt idx="1868">
                  <c:v>39252</c:v>
                </c:pt>
                <c:pt idx="1869">
                  <c:v>39253</c:v>
                </c:pt>
                <c:pt idx="1870">
                  <c:v>39254</c:v>
                </c:pt>
                <c:pt idx="1871">
                  <c:v>39255</c:v>
                </c:pt>
                <c:pt idx="1872">
                  <c:v>39256</c:v>
                </c:pt>
                <c:pt idx="1873">
                  <c:v>39257</c:v>
                </c:pt>
                <c:pt idx="1874">
                  <c:v>39258</c:v>
                </c:pt>
                <c:pt idx="1875">
                  <c:v>39259</c:v>
                </c:pt>
                <c:pt idx="1876">
                  <c:v>39260</c:v>
                </c:pt>
                <c:pt idx="1877">
                  <c:v>39261</c:v>
                </c:pt>
                <c:pt idx="1878">
                  <c:v>39262</c:v>
                </c:pt>
                <c:pt idx="1879">
                  <c:v>39263</c:v>
                </c:pt>
                <c:pt idx="1880">
                  <c:v>39264</c:v>
                </c:pt>
                <c:pt idx="1881">
                  <c:v>39265</c:v>
                </c:pt>
                <c:pt idx="1882">
                  <c:v>39266</c:v>
                </c:pt>
                <c:pt idx="1883">
                  <c:v>39267</c:v>
                </c:pt>
                <c:pt idx="1884">
                  <c:v>39268</c:v>
                </c:pt>
                <c:pt idx="1885">
                  <c:v>39269</c:v>
                </c:pt>
                <c:pt idx="1886">
                  <c:v>39270</c:v>
                </c:pt>
                <c:pt idx="1887">
                  <c:v>39271</c:v>
                </c:pt>
                <c:pt idx="1888">
                  <c:v>39272</c:v>
                </c:pt>
                <c:pt idx="1889">
                  <c:v>39273</c:v>
                </c:pt>
                <c:pt idx="1890">
                  <c:v>39274</c:v>
                </c:pt>
                <c:pt idx="1891">
                  <c:v>39275</c:v>
                </c:pt>
                <c:pt idx="1892">
                  <c:v>39276</c:v>
                </c:pt>
                <c:pt idx="1893">
                  <c:v>39277</c:v>
                </c:pt>
                <c:pt idx="1894">
                  <c:v>39278</c:v>
                </c:pt>
                <c:pt idx="1895">
                  <c:v>39279</c:v>
                </c:pt>
                <c:pt idx="1896">
                  <c:v>39280</c:v>
                </c:pt>
                <c:pt idx="1897">
                  <c:v>39281</c:v>
                </c:pt>
                <c:pt idx="1898">
                  <c:v>39282</c:v>
                </c:pt>
                <c:pt idx="1899">
                  <c:v>39283</c:v>
                </c:pt>
                <c:pt idx="1900">
                  <c:v>39284</c:v>
                </c:pt>
                <c:pt idx="1901">
                  <c:v>39285</c:v>
                </c:pt>
                <c:pt idx="1902">
                  <c:v>39286</c:v>
                </c:pt>
                <c:pt idx="1903">
                  <c:v>39287</c:v>
                </c:pt>
                <c:pt idx="1904">
                  <c:v>39288</c:v>
                </c:pt>
                <c:pt idx="1905">
                  <c:v>39289</c:v>
                </c:pt>
                <c:pt idx="1906">
                  <c:v>39290</c:v>
                </c:pt>
                <c:pt idx="1907">
                  <c:v>39291</c:v>
                </c:pt>
                <c:pt idx="1908">
                  <c:v>39292</c:v>
                </c:pt>
                <c:pt idx="1909">
                  <c:v>39293</c:v>
                </c:pt>
                <c:pt idx="1910">
                  <c:v>39294</c:v>
                </c:pt>
                <c:pt idx="1911">
                  <c:v>39295</c:v>
                </c:pt>
                <c:pt idx="1912">
                  <c:v>39296</c:v>
                </c:pt>
                <c:pt idx="1913">
                  <c:v>39297</c:v>
                </c:pt>
                <c:pt idx="1914">
                  <c:v>39298</c:v>
                </c:pt>
                <c:pt idx="1915">
                  <c:v>39299</c:v>
                </c:pt>
                <c:pt idx="1916">
                  <c:v>39300</c:v>
                </c:pt>
                <c:pt idx="1917">
                  <c:v>39301</c:v>
                </c:pt>
                <c:pt idx="1918">
                  <c:v>39302</c:v>
                </c:pt>
                <c:pt idx="1919">
                  <c:v>39303</c:v>
                </c:pt>
                <c:pt idx="1920">
                  <c:v>39304</c:v>
                </c:pt>
                <c:pt idx="1921">
                  <c:v>39305</c:v>
                </c:pt>
                <c:pt idx="1922">
                  <c:v>39306</c:v>
                </c:pt>
                <c:pt idx="1923">
                  <c:v>39307</c:v>
                </c:pt>
                <c:pt idx="1924">
                  <c:v>39308</c:v>
                </c:pt>
                <c:pt idx="1925">
                  <c:v>39309</c:v>
                </c:pt>
                <c:pt idx="1926">
                  <c:v>39310</c:v>
                </c:pt>
                <c:pt idx="1927">
                  <c:v>39311</c:v>
                </c:pt>
                <c:pt idx="1928">
                  <c:v>39312</c:v>
                </c:pt>
                <c:pt idx="1929">
                  <c:v>39313</c:v>
                </c:pt>
                <c:pt idx="1930">
                  <c:v>39314</c:v>
                </c:pt>
                <c:pt idx="1931">
                  <c:v>39315</c:v>
                </c:pt>
                <c:pt idx="1932">
                  <c:v>39316</c:v>
                </c:pt>
                <c:pt idx="1933">
                  <c:v>39317</c:v>
                </c:pt>
                <c:pt idx="1934">
                  <c:v>39318</c:v>
                </c:pt>
                <c:pt idx="1935">
                  <c:v>39319</c:v>
                </c:pt>
                <c:pt idx="1936">
                  <c:v>39320</c:v>
                </c:pt>
                <c:pt idx="1937">
                  <c:v>39321</c:v>
                </c:pt>
                <c:pt idx="1938">
                  <c:v>39322</c:v>
                </c:pt>
                <c:pt idx="1939">
                  <c:v>39323</c:v>
                </c:pt>
                <c:pt idx="1940">
                  <c:v>39324</c:v>
                </c:pt>
                <c:pt idx="1941">
                  <c:v>39325</c:v>
                </c:pt>
                <c:pt idx="1942">
                  <c:v>39326</c:v>
                </c:pt>
                <c:pt idx="1943">
                  <c:v>39327</c:v>
                </c:pt>
                <c:pt idx="1944">
                  <c:v>39328</c:v>
                </c:pt>
                <c:pt idx="1945">
                  <c:v>39329</c:v>
                </c:pt>
                <c:pt idx="1946">
                  <c:v>39330</c:v>
                </c:pt>
                <c:pt idx="1947">
                  <c:v>39331</c:v>
                </c:pt>
                <c:pt idx="1948">
                  <c:v>39332</c:v>
                </c:pt>
                <c:pt idx="1949">
                  <c:v>39333</c:v>
                </c:pt>
                <c:pt idx="1950">
                  <c:v>39334</c:v>
                </c:pt>
                <c:pt idx="1951">
                  <c:v>39335</c:v>
                </c:pt>
                <c:pt idx="1952">
                  <c:v>39336</c:v>
                </c:pt>
                <c:pt idx="1953">
                  <c:v>39337</c:v>
                </c:pt>
                <c:pt idx="1954">
                  <c:v>39338</c:v>
                </c:pt>
                <c:pt idx="1955">
                  <c:v>39339</c:v>
                </c:pt>
                <c:pt idx="1956">
                  <c:v>39340</c:v>
                </c:pt>
                <c:pt idx="1957">
                  <c:v>39341</c:v>
                </c:pt>
                <c:pt idx="1958">
                  <c:v>39342</c:v>
                </c:pt>
                <c:pt idx="1959">
                  <c:v>39343</c:v>
                </c:pt>
                <c:pt idx="1960">
                  <c:v>39344</c:v>
                </c:pt>
                <c:pt idx="1961">
                  <c:v>39345</c:v>
                </c:pt>
                <c:pt idx="1962">
                  <c:v>39346</c:v>
                </c:pt>
                <c:pt idx="1963">
                  <c:v>39347</c:v>
                </c:pt>
                <c:pt idx="1964">
                  <c:v>39348</c:v>
                </c:pt>
                <c:pt idx="1965">
                  <c:v>39349</c:v>
                </c:pt>
                <c:pt idx="1966">
                  <c:v>39350</c:v>
                </c:pt>
                <c:pt idx="1967">
                  <c:v>39351</c:v>
                </c:pt>
                <c:pt idx="1968">
                  <c:v>39352</c:v>
                </c:pt>
                <c:pt idx="1969">
                  <c:v>39353</c:v>
                </c:pt>
                <c:pt idx="1970">
                  <c:v>39354</c:v>
                </c:pt>
                <c:pt idx="1971">
                  <c:v>39355</c:v>
                </c:pt>
                <c:pt idx="1972">
                  <c:v>39356</c:v>
                </c:pt>
                <c:pt idx="1973">
                  <c:v>39357</c:v>
                </c:pt>
                <c:pt idx="1974">
                  <c:v>39358</c:v>
                </c:pt>
                <c:pt idx="1975">
                  <c:v>39359</c:v>
                </c:pt>
                <c:pt idx="1976">
                  <c:v>39360</c:v>
                </c:pt>
                <c:pt idx="1977">
                  <c:v>39361</c:v>
                </c:pt>
                <c:pt idx="1978">
                  <c:v>39362</c:v>
                </c:pt>
                <c:pt idx="1979">
                  <c:v>39363</c:v>
                </c:pt>
                <c:pt idx="1980">
                  <c:v>39364</c:v>
                </c:pt>
                <c:pt idx="1981">
                  <c:v>39365</c:v>
                </c:pt>
                <c:pt idx="1982">
                  <c:v>39366</c:v>
                </c:pt>
                <c:pt idx="1983">
                  <c:v>39367</c:v>
                </c:pt>
                <c:pt idx="1984">
                  <c:v>39368</c:v>
                </c:pt>
                <c:pt idx="1985">
                  <c:v>39369</c:v>
                </c:pt>
                <c:pt idx="1986">
                  <c:v>39370</c:v>
                </c:pt>
                <c:pt idx="1987">
                  <c:v>39371</c:v>
                </c:pt>
                <c:pt idx="1988">
                  <c:v>39372</c:v>
                </c:pt>
                <c:pt idx="1989">
                  <c:v>39373</c:v>
                </c:pt>
                <c:pt idx="1990">
                  <c:v>39374</c:v>
                </c:pt>
                <c:pt idx="1991">
                  <c:v>39375</c:v>
                </c:pt>
                <c:pt idx="1992">
                  <c:v>39376</c:v>
                </c:pt>
                <c:pt idx="1993">
                  <c:v>39377</c:v>
                </c:pt>
                <c:pt idx="1994">
                  <c:v>39378</c:v>
                </c:pt>
                <c:pt idx="1995">
                  <c:v>39379</c:v>
                </c:pt>
                <c:pt idx="1996">
                  <c:v>39380</c:v>
                </c:pt>
                <c:pt idx="1997">
                  <c:v>39381</c:v>
                </c:pt>
                <c:pt idx="1998">
                  <c:v>39382</c:v>
                </c:pt>
                <c:pt idx="1999">
                  <c:v>39383</c:v>
                </c:pt>
                <c:pt idx="2000">
                  <c:v>39384</c:v>
                </c:pt>
                <c:pt idx="2001">
                  <c:v>39385</c:v>
                </c:pt>
                <c:pt idx="2002">
                  <c:v>39386</c:v>
                </c:pt>
                <c:pt idx="2003">
                  <c:v>39387</c:v>
                </c:pt>
                <c:pt idx="2004">
                  <c:v>39388</c:v>
                </c:pt>
                <c:pt idx="2005">
                  <c:v>39389</c:v>
                </c:pt>
                <c:pt idx="2006">
                  <c:v>39390</c:v>
                </c:pt>
                <c:pt idx="2007">
                  <c:v>39391</c:v>
                </c:pt>
                <c:pt idx="2008">
                  <c:v>39392</c:v>
                </c:pt>
                <c:pt idx="2009">
                  <c:v>39393</c:v>
                </c:pt>
                <c:pt idx="2010">
                  <c:v>39394</c:v>
                </c:pt>
                <c:pt idx="2011">
                  <c:v>39395</c:v>
                </c:pt>
                <c:pt idx="2012">
                  <c:v>39396</c:v>
                </c:pt>
                <c:pt idx="2013">
                  <c:v>39397</c:v>
                </c:pt>
                <c:pt idx="2014">
                  <c:v>39398</c:v>
                </c:pt>
                <c:pt idx="2015">
                  <c:v>39399</c:v>
                </c:pt>
                <c:pt idx="2016">
                  <c:v>39400</c:v>
                </c:pt>
                <c:pt idx="2017">
                  <c:v>39401</c:v>
                </c:pt>
                <c:pt idx="2018">
                  <c:v>39402</c:v>
                </c:pt>
                <c:pt idx="2019">
                  <c:v>39403</c:v>
                </c:pt>
                <c:pt idx="2020">
                  <c:v>39404</c:v>
                </c:pt>
                <c:pt idx="2021">
                  <c:v>39405</c:v>
                </c:pt>
                <c:pt idx="2022">
                  <c:v>39406</c:v>
                </c:pt>
                <c:pt idx="2023">
                  <c:v>39407</c:v>
                </c:pt>
                <c:pt idx="2024">
                  <c:v>39408</c:v>
                </c:pt>
                <c:pt idx="2025">
                  <c:v>39409</c:v>
                </c:pt>
                <c:pt idx="2026">
                  <c:v>39410</c:v>
                </c:pt>
                <c:pt idx="2027">
                  <c:v>39411</c:v>
                </c:pt>
                <c:pt idx="2028">
                  <c:v>39412</c:v>
                </c:pt>
                <c:pt idx="2029">
                  <c:v>39413</c:v>
                </c:pt>
                <c:pt idx="2030">
                  <c:v>39414</c:v>
                </c:pt>
                <c:pt idx="2031">
                  <c:v>39415</c:v>
                </c:pt>
                <c:pt idx="2032">
                  <c:v>39416</c:v>
                </c:pt>
                <c:pt idx="2033">
                  <c:v>39417</c:v>
                </c:pt>
                <c:pt idx="2034">
                  <c:v>39418</c:v>
                </c:pt>
                <c:pt idx="2035">
                  <c:v>39419</c:v>
                </c:pt>
                <c:pt idx="2036">
                  <c:v>39420</c:v>
                </c:pt>
                <c:pt idx="2037">
                  <c:v>39421</c:v>
                </c:pt>
                <c:pt idx="2038">
                  <c:v>39422</c:v>
                </c:pt>
                <c:pt idx="2039">
                  <c:v>39423</c:v>
                </c:pt>
                <c:pt idx="2040">
                  <c:v>39424</c:v>
                </c:pt>
                <c:pt idx="2041">
                  <c:v>39425</c:v>
                </c:pt>
                <c:pt idx="2042">
                  <c:v>39426</c:v>
                </c:pt>
                <c:pt idx="2043">
                  <c:v>39427</c:v>
                </c:pt>
                <c:pt idx="2044">
                  <c:v>39428</c:v>
                </c:pt>
                <c:pt idx="2045">
                  <c:v>39429</c:v>
                </c:pt>
                <c:pt idx="2046">
                  <c:v>39430</c:v>
                </c:pt>
                <c:pt idx="2047">
                  <c:v>39431</c:v>
                </c:pt>
                <c:pt idx="2048">
                  <c:v>39432</c:v>
                </c:pt>
                <c:pt idx="2049">
                  <c:v>39433</c:v>
                </c:pt>
                <c:pt idx="2050">
                  <c:v>39434</c:v>
                </c:pt>
                <c:pt idx="2051">
                  <c:v>39435</c:v>
                </c:pt>
                <c:pt idx="2052">
                  <c:v>39436</c:v>
                </c:pt>
                <c:pt idx="2053">
                  <c:v>39437</c:v>
                </c:pt>
                <c:pt idx="2054">
                  <c:v>39438</c:v>
                </c:pt>
                <c:pt idx="2055">
                  <c:v>39439</c:v>
                </c:pt>
                <c:pt idx="2056">
                  <c:v>39440</c:v>
                </c:pt>
                <c:pt idx="2057">
                  <c:v>39441</c:v>
                </c:pt>
                <c:pt idx="2058">
                  <c:v>39442</c:v>
                </c:pt>
                <c:pt idx="2059">
                  <c:v>39443</c:v>
                </c:pt>
                <c:pt idx="2060">
                  <c:v>39444</c:v>
                </c:pt>
                <c:pt idx="2061">
                  <c:v>39445</c:v>
                </c:pt>
                <c:pt idx="2062">
                  <c:v>39446</c:v>
                </c:pt>
                <c:pt idx="2063">
                  <c:v>39447</c:v>
                </c:pt>
                <c:pt idx="2064">
                  <c:v>39448</c:v>
                </c:pt>
                <c:pt idx="2065">
                  <c:v>39449</c:v>
                </c:pt>
                <c:pt idx="2066">
                  <c:v>39450</c:v>
                </c:pt>
                <c:pt idx="2067">
                  <c:v>39451</c:v>
                </c:pt>
                <c:pt idx="2068">
                  <c:v>39452</c:v>
                </c:pt>
                <c:pt idx="2069">
                  <c:v>39453</c:v>
                </c:pt>
                <c:pt idx="2070">
                  <c:v>39454</c:v>
                </c:pt>
                <c:pt idx="2071">
                  <c:v>39455</c:v>
                </c:pt>
                <c:pt idx="2072">
                  <c:v>39456</c:v>
                </c:pt>
                <c:pt idx="2073">
                  <c:v>39457</c:v>
                </c:pt>
                <c:pt idx="2074">
                  <c:v>39458</c:v>
                </c:pt>
                <c:pt idx="2075">
                  <c:v>39459</c:v>
                </c:pt>
                <c:pt idx="2076">
                  <c:v>39460</c:v>
                </c:pt>
                <c:pt idx="2077">
                  <c:v>39461</c:v>
                </c:pt>
                <c:pt idx="2078">
                  <c:v>39462</c:v>
                </c:pt>
                <c:pt idx="2079">
                  <c:v>39463</c:v>
                </c:pt>
                <c:pt idx="2080">
                  <c:v>39464</c:v>
                </c:pt>
                <c:pt idx="2081">
                  <c:v>39465</c:v>
                </c:pt>
                <c:pt idx="2082">
                  <c:v>39466</c:v>
                </c:pt>
                <c:pt idx="2083">
                  <c:v>39467</c:v>
                </c:pt>
                <c:pt idx="2084">
                  <c:v>39468</c:v>
                </c:pt>
                <c:pt idx="2085">
                  <c:v>39469</c:v>
                </c:pt>
                <c:pt idx="2086">
                  <c:v>39470</c:v>
                </c:pt>
                <c:pt idx="2087">
                  <c:v>39471</c:v>
                </c:pt>
                <c:pt idx="2088">
                  <c:v>39472</c:v>
                </c:pt>
                <c:pt idx="2089">
                  <c:v>39473</c:v>
                </c:pt>
                <c:pt idx="2090">
                  <c:v>39474</c:v>
                </c:pt>
                <c:pt idx="2091">
                  <c:v>39475</c:v>
                </c:pt>
                <c:pt idx="2092">
                  <c:v>39476</c:v>
                </c:pt>
                <c:pt idx="2093">
                  <c:v>39477</c:v>
                </c:pt>
                <c:pt idx="2094">
                  <c:v>39478</c:v>
                </c:pt>
                <c:pt idx="2095">
                  <c:v>39479</c:v>
                </c:pt>
                <c:pt idx="2096">
                  <c:v>39480</c:v>
                </c:pt>
                <c:pt idx="2097">
                  <c:v>39481</c:v>
                </c:pt>
                <c:pt idx="2098">
                  <c:v>39482</c:v>
                </c:pt>
                <c:pt idx="2099">
                  <c:v>39483</c:v>
                </c:pt>
                <c:pt idx="2100">
                  <c:v>39484</c:v>
                </c:pt>
                <c:pt idx="2101">
                  <c:v>39485</c:v>
                </c:pt>
                <c:pt idx="2102">
                  <c:v>39486</c:v>
                </c:pt>
                <c:pt idx="2103">
                  <c:v>39487</c:v>
                </c:pt>
                <c:pt idx="2104">
                  <c:v>39488</c:v>
                </c:pt>
                <c:pt idx="2105">
                  <c:v>39489</c:v>
                </c:pt>
                <c:pt idx="2106">
                  <c:v>39490</c:v>
                </c:pt>
                <c:pt idx="2107">
                  <c:v>39491</c:v>
                </c:pt>
                <c:pt idx="2108">
                  <c:v>39492</c:v>
                </c:pt>
                <c:pt idx="2109">
                  <c:v>39493</c:v>
                </c:pt>
                <c:pt idx="2110">
                  <c:v>39494</c:v>
                </c:pt>
                <c:pt idx="2111">
                  <c:v>39495</c:v>
                </c:pt>
                <c:pt idx="2112">
                  <c:v>39496</c:v>
                </c:pt>
                <c:pt idx="2113">
                  <c:v>39497</c:v>
                </c:pt>
                <c:pt idx="2114">
                  <c:v>39498</c:v>
                </c:pt>
                <c:pt idx="2115">
                  <c:v>39499</c:v>
                </c:pt>
                <c:pt idx="2116">
                  <c:v>39500</c:v>
                </c:pt>
                <c:pt idx="2117">
                  <c:v>39501</c:v>
                </c:pt>
                <c:pt idx="2118">
                  <c:v>39502</c:v>
                </c:pt>
                <c:pt idx="2119">
                  <c:v>39503</c:v>
                </c:pt>
                <c:pt idx="2120">
                  <c:v>39504</c:v>
                </c:pt>
                <c:pt idx="2121">
                  <c:v>39505</c:v>
                </c:pt>
                <c:pt idx="2122">
                  <c:v>39506</c:v>
                </c:pt>
                <c:pt idx="2123">
                  <c:v>39507</c:v>
                </c:pt>
                <c:pt idx="2124">
                  <c:v>39508</c:v>
                </c:pt>
                <c:pt idx="2125">
                  <c:v>39509</c:v>
                </c:pt>
                <c:pt idx="2126">
                  <c:v>39510</c:v>
                </c:pt>
                <c:pt idx="2127">
                  <c:v>39511</c:v>
                </c:pt>
                <c:pt idx="2128">
                  <c:v>39512</c:v>
                </c:pt>
                <c:pt idx="2129">
                  <c:v>39513</c:v>
                </c:pt>
                <c:pt idx="2130">
                  <c:v>39514</c:v>
                </c:pt>
                <c:pt idx="2131">
                  <c:v>39515</c:v>
                </c:pt>
                <c:pt idx="2132">
                  <c:v>39516</c:v>
                </c:pt>
                <c:pt idx="2133">
                  <c:v>39517</c:v>
                </c:pt>
                <c:pt idx="2134">
                  <c:v>39518</c:v>
                </c:pt>
                <c:pt idx="2135">
                  <c:v>39519</c:v>
                </c:pt>
                <c:pt idx="2136">
                  <c:v>39520</c:v>
                </c:pt>
                <c:pt idx="2137">
                  <c:v>39521</c:v>
                </c:pt>
                <c:pt idx="2138">
                  <c:v>39522</c:v>
                </c:pt>
                <c:pt idx="2139">
                  <c:v>39523</c:v>
                </c:pt>
                <c:pt idx="2140">
                  <c:v>39524</c:v>
                </c:pt>
                <c:pt idx="2141">
                  <c:v>39525</c:v>
                </c:pt>
                <c:pt idx="2142">
                  <c:v>39526</c:v>
                </c:pt>
                <c:pt idx="2143">
                  <c:v>39527</c:v>
                </c:pt>
                <c:pt idx="2144">
                  <c:v>39528</c:v>
                </c:pt>
                <c:pt idx="2145">
                  <c:v>39529</c:v>
                </c:pt>
                <c:pt idx="2146">
                  <c:v>39530</c:v>
                </c:pt>
                <c:pt idx="2147">
                  <c:v>39531</c:v>
                </c:pt>
                <c:pt idx="2148">
                  <c:v>39532</c:v>
                </c:pt>
                <c:pt idx="2149">
                  <c:v>39533</c:v>
                </c:pt>
                <c:pt idx="2150">
                  <c:v>39534</c:v>
                </c:pt>
                <c:pt idx="2151">
                  <c:v>39535</c:v>
                </c:pt>
                <c:pt idx="2152">
                  <c:v>39536</c:v>
                </c:pt>
                <c:pt idx="2153">
                  <c:v>39537</c:v>
                </c:pt>
                <c:pt idx="2154">
                  <c:v>39538</c:v>
                </c:pt>
                <c:pt idx="2155">
                  <c:v>39539</c:v>
                </c:pt>
                <c:pt idx="2156">
                  <c:v>39540</c:v>
                </c:pt>
                <c:pt idx="2157">
                  <c:v>39541</c:v>
                </c:pt>
                <c:pt idx="2158">
                  <c:v>39542</c:v>
                </c:pt>
                <c:pt idx="2159">
                  <c:v>39543</c:v>
                </c:pt>
                <c:pt idx="2160">
                  <c:v>39544</c:v>
                </c:pt>
                <c:pt idx="2161">
                  <c:v>39545</c:v>
                </c:pt>
                <c:pt idx="2162">
                  <c:v>39546</c:v>
                </c:pt>
                <c:pt idx="2163">
                  <c:v>39547</c:v>
                </c:pt>
                <c:pt idx="2164">
                  <c:v>39548</c:v>
                </c:pt>
                <c:pt idx="2165">
                  <c:v>39549</c:v>
                </c:pt>
                <c:pt idx="2166">
                  <c:v>39550</c:v>
                </c:pt>
                <c:pt idx="2167">
                  <c:v>39551</c:v>
                </c:pt>
                <c:pt idx="2168">
                  <c:v>39552</c:v>
                </c:pt>
                <c:pt idx="2169">
                  <c:v>39553</c:v>
                </c:pt>
                <c:pt idx="2170">
                  <c:v>39554</c:v>
                </c:pt>
                <c:pt idx="2171">
                  <c:v>39555</c:v>
                </c:pt>
                <c:pt idx="2172">
                  <c:v>39556</c:v>
                </c:pt>
                <c:pt idx="2173">
                  <c:v>39557</c:v>
                </c:pt>
                <c:pt idx="2174">
                  <c:v>39558</c:v>
                </c:pt>
                <c:pt idx="2175">
                  <c:v>39559</c:v>
                </c:pt>
                <c:pt idx="2176">
                  <c:v>39560</c:v>
                </c:pt>
                <c:pt idx="2177">
                  <c:v>39561</c:v>
                </c:pt>
                <c:pt idx="2178">
                  <c:v>39562</c:v>
                </c:pt>
                <c:pt idx="2179">
                  <c:v>39563</c:v>
                </c:pt>
                <c:pt idx="2180">
                  <c:v>39564</c:v>
                </c:pt>
                <c:pt idx="2181">
                  <c:v>39565</c:v>
                </c:pt>
                <c:pt idx="2182">
                  <c:v>39566</c:v>
                </c:pt>
                <c:pt idx="2183">
                  <c:v>39567</c:v>
                </c:pt>
                <c:pt idx="2184">
                  <c:v>39568</c:v>
                </c:pt>
                <c:pt idx="2185">
                  <c:v>39569</c:v>
                </c:pt>
                <c:pt idx="2186">
                  <c:v>39570</c:v>
                </c:pt>
                <c:pt idx="2187">
                  <c:v>39571</c:v>
                </c:pt>
                <c:pt idx="2188">
                  <c:v>39572</c:v>
                </c:pt>
                <c:pt idx="2189">
                  <c:v>39573</c:v>
                </c:pt>
                <c:pt idx="2190">
                  <c:v>39574</c:v>
                </c:pt>
                <c:pt idx="2191">
                  <c:v>39575</c:v>
                </c:pt>
                <c:pt idx="2192">
                  <c:v>39576</c:v>
                </c:pt>
                <c:pt idx="2193">
                  <c:v>39577</c:v>
                </c:pt>
                <c:pt idx="2194">
                  <c:v>39578</c:v>
                </c:pt>
                <c:pt idx="2195">
                  <c:v>39579</c:v>
                </c:pt>
                <c:pt idx="2196">
                  <c:v>39580</c:v>
                </c:pt>
                <c:pt idx="2197">
                  <c:v>39581</c:v>
                </c:pt>
                <c:pt idx="2198">
                  <c:v>39582</c:v>
                </c:pt>
                <c:pt idx="2199">
                  <c:v>39583</c:v>
                </c:pt>
                <c:pt idx="2200">
                  <c:v>39584</c:v>
                </c:pt>
                <c:pt idx="2201">
                  <c:v>39585</c:v>
                </c:pt>
                <c:pt idx="2202">
                  <c:v>39586</c:v>
                </c:pt>
                <c:pt idx="2203">
                  <c:v>39587</c:v>
                </c:pt>
                <c:pt idx="2204">
                  <c:v>39588</c:v>
                </c:pt>
                <c:pt idx="2205">
                  <c:v>39589</c:v>
                </c:pt>
                <c:pt idx="2206">
                  <c:v>39590</c:v>
                </c:pt>
                <c:pt idx="2207">
                  <c:v>39591</c:v>
                </c:pt>
                <c:pt idx="2208">
                  <c:v>39592</c:v>
                </c:pt>
                <c:pt idx="2209">
                  <c:v>39593</c:v>
                </c:pt>
                <c:pt idx="2210">
                  <c:v>39594</c:v>
                </c:pt>
                <c:pt idx="2211">
                  <c:v>39595</c:v>
                </c:pt>
                <c:pt idx="2212">
                  <c:v>39596</c:v>
                </c:pt>
                <c:pt idx="2213">
                  <c:v>39597</c:v>
                </c:pt>
                <c:pt idx="2214">
                  <c:v>39598</c:v>
                </c:pt>
                <c:pt idx="2215">
                  <c:v>39599</c:v>
                </c:pt>
                <c:pt idx="2216">
                  <c:v>39600</c:v>
                </c:pt>
                <c:pt idx="2217">
                  <c:v>39601</c:v>
                </c:pt>
                <c:pt idx="2218">
                  <c:v>39602</c:v>
                </c:pt>
                <c:pt idx="2219">
                  <c:v>39603</c:v>
                </c:pt>
                <c:pt idx="2220">
                  <c:v>39604</c:v>
                </c:pt>
                <c:pt idx="2221">
                  <c:v>39605</c:v>
                </c:pt>
                <c:pt idx="2222">
                  <c:v>39606</c:v>
                </c:pt>
                <c:pt idx="2223">
                  <c:v>39607</c:v>
                </c:pt>
                <c:pt idx="2224">
                  <c:v>39608</c:v>
                </c:pt>
                <c:pt idx="2225">
                  <c:v>39609</c:v>
                </c:pt>
                <c:pt idx="2226">
                  <c:v>39610</c:v>
                </c:pt>
                <c:pt idx="2227">
                  <c:v>39611</c:v>
                </c:pt>
                <c:pt idx="2228">
                  <c:v>39612</c:v>
                </c:pt>
                <c:pt idx="2229">
                  <c:v>39613</c:v>
                </c:pt>
                <c:pt idx="2230">
                  <c:v>39614</c:v>
                </c:pt>
                <c:pt idx="2231">
                  <c:v>39615</c:v>
                </c:pt>
                <c:pt idx="2232">
                  <c:v>39616</c:v>
                </c:pt>
                <c:pt idx="2233">
                  <c:v>39617</c:v>
                </c:pt>
                <c:pt idx="2234">
                  <c:v>39618</c:v>
                </c:pt>
                <c:pt idx="2235">
                  <c:v>39619</c:v>
                </c:pt>
                <c:pt idx="2236">
                  <c:v>39620</c:v>
                </c:pt>
                <c:pt idx="2237">
                  <c:v>39621</c:v>
                </c:pt>
                <c:pt idx="2238">
                  <c:v>39622</c:v>
                </c:pt>
                <c:pt idx="2239">
                  <c:v>39623</c:v>
                </c:pt>
                <c:pt idx="2240">
                  <c:v>39624</c:v>
                </c:pt>
                <c:pt idx="2241">
                  <c:v>39625</c:v>
                </c:pt>
                <c:pt idx="2242">
                  <c:v>39626</c:v>
                </c:pt>
                <c:pt idx="2243">
                  <c:v>39627</c:v>
                </c:pt>
                <c:pt idx="2244">
                  <c:v>39628</c:v>
                </c:pt>
                <c:pt idx="2245">
                  <c:v>39629</c:v>
                </c:pt>
                <c:pt idx="2246">
                  <c:v>39630</c:v>
                </c:pt>
                <c:pt idx="2247">
                  <c:v>39631</c:v>
                </c:pt>
                <c:pt idx="2248">
                  <c:v>39632</c:v>
                </c:pt>
                <c:pt idx="2249">
                  <c:v>39633</c:v>
                </c:pt>
                <c:pt idx="2250">
                  <c:v>39634</c:v>
                </c:pt>
                <c:pt idx="2251">
                  <c:v>39635</c:v>
                </c:pt>
                <c:pt idx="2252">
                  <c:v>39636</c:v>
                </c:pt>
                <c:pt idx="2253">
                  <c:v>39637</c:v>
                </c:pt>
                <c:pt idx="2254">
                  <c:v>39638</c:v>
                </c:pt>
                <c:pt idx="2255">
                  <c:v>39639</c:v>
                </c:pt>
                <c:pt idx="2256">
                  <c:v>39640</c:v>
                </c:pt>
                <c:pt idx="2257">
                  <c:v>39641</c:v>
                </c:pt>
                <c:pt idx="2258">
                  <c:v>39642</c:v>
                </c:pt>
                <c:pt idx="2259">
                  <c:v>39643</c:v>
                </c:pt>
                <c:pt idx="2260">
                  <c:v>39644</c:v>
                </c:pt>
                <c:pt idx="2261">
                  <c:v>39645</c:v>
                </c:pt>
                <c:pt idx="2262">
                  <c:v>39646</c:v>
                </c:pt>
                <c:pt idx="2263">
                  <c:v>39647</c:v>
                </c:pt>
                <c:pt idx="2264">
                  <c:v>39648</c:v>
                </c:pt>
                <c:pt idx="2265">
                  <c:v>39649</c:v>
                </c:pt>
                <c:pt idx="2266">
                  <c:v>39650</c:v>
                </c:pt>
                <c:pt idx="2267">
                  <c:v>39651</c:v>
                </c:pt>
                <c:pt idx="2268">
                  <c:v>39652</c:v>
                </c:pt>
                <c:pt idx="2269">
                  <c:v>39653</c:v>
                </c:pt>
                <c:pt idx="2270">
                  <c:v>39654</c:v>
                </c:pt>
                <c:pt idx="2271">
                  <c:v>39655</c:v>
                </c:pt>
                <c:pt idx="2272">
                  <c:v>39656</c:v>
                </c:pt>
                <c:pt idx="2273">
                  <c:v>39657</c:v>
                </c:pt>
                <c:pt idx="2274">
                  <c:v>39658</c:v>
                </c:pt>
                <c:pt idx="2275">
                  <c:v>39659</c:v>
                </c:pt>
                <c:pt idx="2276">
                  <c:v>39660</c:v>
                </c:pt>
                <c:pt idx="2277">
                  <c:v>39661</c:v>
                </c:pt>
                <c:pt idx="2278">
                  <c:v>39662</c:v>
                </c:pt>
                <c:pt idx="2279">
                  <c:v>39663</c:v>
                </c:pt>
                <c:pt idx="2280">
                  <c:v>39664</c:v>
                </c:pt>
                <c:pt idx="2281">
                  <c:v>39665</c:v>
                </c:pt>
                <c:pt idx="2282">
                  <c:v>39666</c:v>
                </c:pt>
                <c:pt idx="2283">
                  <c:v>39667</c:v>
                </c:pt>
                <c:pt idx="2284">
                  <c:v>39668</c:v>
                </c:pt>
                <c:pt idx="2285">
                  <c:v>39669</c:v>
                </c:pt>
                <c:pt idx="2286">
                  <c:v>39670</c:v>
                </c:pt>
                <c:pt idx="2287">
                  <c:v>39671</c:v>
                </c:pt>
                <c:pt idx="2288">
                  <c:v>39672</c:v>
                </c:pt>
                <c:pt idx="2289">
                  <c:v>39673</c:v>
                </c:pt>
                <c:pt idx="2290">
                  <c:v>39674</c:v>
                </c:pt>
                <c:pt idx="2291">
                  <c:v>39675</c:v>
                </c:pt>
                <c:pt idx="2292">
                  <c:v>39676</c:v>
                </c:pt>
                <c:pt idx="2293">
                  <c:v>39677</c:v>
                </c:pt>
                <c:pt idx="2294">
                  <c:v>39678</c:v>
                </c:pt>
                <c:pt idx="2295">
                  <c:v>39679</c:v>
                </c:pt>
                <c:pt idx="2296">
                  <c:v>39680</c:v>
                </c:pt>
                <c:pt idx="2297">
                  <c:v>39681</c:v>
                </c:pt>
                <c:pt idx="2298">
                  <c:v>39682</c:v>
                </c:pt>
                <c:pt idx="2299">
                  <c:v>39683</c:v>
                </c:pt>
                <c:pt idx="2300">
                  <c:v>39684</c:v>
                </c:pt>
                <c:pt idx="2301">
                  <c:v>39685</c:v>
                </c:pt>
                <c:pt idx="2302">
                  <c:v>39686</c:v>
                </c:pt>
                <c:pt idx="2303">
                  <c:v>39687</c:v>
                </c:pt>
                <c:pt idx="2304">
                  <c:v>39688</c:v>
                </c:pt>
                <c:pt idx="2305">
                  <c:v>39689</c:v>
                </c:pt>
                <c:pt idx="2306">
                  <c:v>39690</c:v>
                </c:pt>
                <c:pt idx="2307">
                  <c:v>39691</c:v>
                </c:pt>
                <c:pt idx="2308">
                  <c:v>39692</c:v>
                </c:pt>
                <c:pt idx="2309">
                  <c:v>39693</c:v>
                </c:pt>
                <c:pt idx="2310">
                  <c:v>39694</c:v>
                </c:pt>
                <c:pt idx="2311">
                  <c:v>39695</c:v>
                </c:pt>
                <c:pt idx="2312">
                  <c:v>39696</c:v>
                </c:pt>
                <c:pt idx="2313">
                  <c:v>39697</c:v>
                </c:pt>
                <c:pt idx="2314">
                  <c:v>39698</c:v>
                </c:pt>
                <c:pt idx="2315">
                  <c:v>39699</c:v>
                </c:pt>
                <c:pt idx="2316">
                  <c:v>39700</c:v>
                </c:pt>
                <c:pt idx="2317">
                  <c:v>39701</c:v>
                </c:pt>
                <c:pt idx="2318">
                  <c:v>39702</c:v>
                </c:pt>
                <c:pt idx="2319">
                  <c:v>39703</c:v>
                </c:pt>
                <c:pt idx="2320">
                  <c:v>39704</c:v>
                </c:pt>
                <c:pt idx="2321">
                  <c:v>39705</c:v>
                </c:pt>
                <c:pt idx="2322">
                  <c:v>39706</c:v>
                </c:pt>
                <c:pt idx="2323">
                  <c:v>39707</c:v>
                </c:pt>
                <c:pt idx="2324">
                  <c:v>39708</c:v>
                </c:pt>
                <c:pt idx="2325">
                  <c:v>39709</c:v>
                </c:pt>
                <c:pt idx="2326">
                  <c:v>39710</c:v>
                </c:pt>
                <c:pt idx="2327">
                  <c:v>39711</c:v>
                </c:pt>
                <c:pt idx="2328">
                  <c:v>39712</c:v>
                </c:pt>
                <c:pt idx="2329">
                  <c:v>39713</c:v>
                </c:pt>
                <c:pt idx="2330">
                  <c:v>39714</c:v>
                </c:pt>
                <c:pt idx="2331">
                  <c:v>39715</c:v>
                </c:pt>
                <c:pt idx="2332">
                  <c:v>39716</c:v>
                </c:pt>
                <c:pt idx="2333">
                  <c:v>39717</c:v>
                </c:pt>
                <c:pt idx="2334">
                  <c:v>39718</c:v>
                </c:pt>
                <c:pt idx="2335">
                  <c:v>39719</c:v>
                </c:pt>
                <c:pt idx="2336">
                  <c:v>39720</c:v>
                </c:pt>
                <c:pt idx="2337">
                  <c:v>39721</c:v>
                </c:pt>
                <c:pt idx="2338">
                  <c:v>39722</c:v>
                </c:pt>
                <c:pt idx="2339">
                  <c:v>39723</c:v>
                </c:pt>
                <c:pt idx="2340">
                  <c:v>39724</c:v>
                </c:pt>
                <c:pt idx="2341">
                  <c:v>39725</c:v>
                </c:pt>
                <c:pt idx="2342">
                  <c:v>39726</c:v>
                </c:pt>
                <c:pt idx="2343">
                  <c:v>39727</c:v>
                </c:pt>
                <c:pt idx="2344">
                  <c:v>39728</c:v>
                </c:pt>
                <c:pt idx="2345">
                  <c:v>39729</c:v>
                </c:pt>
                <c:pt idx="2346">
                  <c:v>39730</c:v>
                </c:pt>
                <c:pt idx="2347">
                  <c:v>39731</c:v>
                </c:pt>
                <c:pt idx="2348">
                  <c:v>39732</c:v>
                </c:pt>
                <c:pt idx="2349">
                  <c:v>39733</c:v>
                </c:pt>
                <c:pt idx="2350">
                  <c:v>39734</c:v>
                </c:pt>
                <c:pt idx="2351">
                  <c:v>39735</c:v>
                </c:pt>
                <c:pt idx="2352">
                  <c:v>39736</c:v>
                </c:pt>
                <c:pt idx="2353">
                  <c:v>39737</c:v>
                </c:pt>
                <c:pt idx="2354">
                  <c:v>39738</c:v>
                </c:pt>
                <c:pt idx="2355">
                  <c:v>39739</c:v>
                </c:pt>
                <c:pt idx="2356">
                  <c:v>39740</c:v>
                </c:pt>
                <c:pt idx="2357">
                  <c:v>39741</c:v>
                </c:pt>
                <c:pt idx="2358">
                  <c:v>39742</c:v>
                </c:pt>
                <c:pt idx="2359">
                  <c:v>39743</c:v>
                </c:pt>
                <c:pt idx="2360">
                  <c:v>39744</c:v>
                </c:pt>
                <c:pt idx="2361">
                  <c:v>39745</c:v>
                </c:pt>
                <c:pt idx="2362">
                  <c:v>39746</c:v>
                </c:pt>
                <c:pt idx="2363">
                  <c:v>39747</c:v>
                </c:pt>
                <c:pt idx="2364">
                  <c:v>39748</c:v>
                </c:pt>
                <c:pt idx="2365">
                  <c:v>39749</c:v>
                </c:pt>
                <c:pt idx="2366">
                  <c:v>39750</c:v>
                </c:pt>
                <c:pt idx="2367">
                  <c:v>39751</c:v>
                </c:pt>
                <c:pt idx="2368">
                  <c:v>39752</c:v>
                </c:pt>
                <c:pt idx="2369">
                  <c:v>39753</c:v>
                </c:pt>
                <c:pt idx="2370">
                  <c:v>39754</c:v>
                </c:pt>
                <c:pt idx="2371">
                  <c:v>39755</c:v>
                </c:pt>
                <c:pt idx="2372">
                  <c:v>39756</c:v>
                </c:pt>
                <c:pt idx="2373">
                  <c:v>39757</c:v>
                </c:pt>
                <c:pt idx="2374">
                  <c:v>39758</c:v>
                </c:pt>
                <c:pt idx="2375">
                  <c:v>39759</c:v>
                </c:pt>
                <c:pt idx="2376">
                  <c:v>39760</c:v>
                </c:pt>
                <c:pt idx="2377">
                  <c:v>39761</c:v>
                </c:pt>
                <c:pt idx="2378">
                  <c:v>39762</c:v>
                </c:pt>
                <c:pt idx="2379">
                  <c:v>39763</c:v>
                </c:pt>
                <c:pt idx="2380">
                  <c:v>39764</c:v>
                </c:pt>
                <c:pt idx="2381">
                  <c:v>39765</c:v>
                </c:pt>
                <c:pt idx="2382">
                  <c:v>39766</c:v>
                </c:pt>
                <c:pt idx="2383">
                  <c:v>39767</c:v>
                </c:pt>
                <c:pt idx="2384">
                  <c:v>39768</c:v>
                </c:pt>
                <c:pt idx="2385">
                  <c:v>39769</c:v>
                </c:pt>
                <c:pt idx="2386">
                  <c:v>39770</c:v>
                </c:pt>
                <c:pt idx="2387">
                  <c:v>39771</c:v>
                </c:pt>
                <c:pt idx="2388">
                  <c:v>39772</c:v>
                </c:pt>
                <c:pt idx="2389">
                  <c:v>39773</c:v>
                </c:pt>
                <c:pt idx="2390">
                  <c:v>39774</c:v>
                </c:pt>
                <c:pt idx="2391">
                  <c:v>39775</c:v>
                </c:pt>
                <c:pt idx="2392">
                  <c:v>39776</c:v>
                </c:pt>
                <c:pt idx="2393">
                  <c:v>39777</c:v>
                </c:pt>
                <c:pt idx="2394">
                  <c:v>39778</c:v>
                </c:pt>
                <c:pt idx="2395">
                  <c:v>39779</c:v>
                </c:pt>
                <c:pt idx="2396">
                  <c:v>39780</c:v>
                </c:pt>
                <c:pt idx="2397">
                  <c:v>39781</c:v>
                </c:pt>
                <c:pt idx="2398">
                  <c:v>39782</c:v>
                </c:pt>
                <c:pt idx="2399">
                  <c:v>39783</c:v>
                </c:pt>
                <c:pt idx="2400">
                  <c:v>39784</c:v>
                </c:pt>
                <c:pt idx="2401">
                  <c:v>39785</c:v>
                </c:pt>
                <c:pt idx="2402">
                  <c:v>39786</c:v>
                </c:pt>
                <c:pt idx="2403">
                  <c:v>39787</c:v>
                </c:pt>
                <c:pt idx="2404">
                  <c:v>39788</c:v>
                </c:pt>
                <c:pt idx="2405">
                  <c:v>39789</c:v>
                </c:pt>
                <c:pt idx="2406">
                  <c:v>39790</c:v>
                </c:pt>
                <c:pt idx="2407">
                  <c:v>39791</c:v>
                </c:pt>
                <c:pt idx="2408">
                  <c:v>39792</c:v>
                </c:pt>
                <c:pt idx="2409">
                  <c:v>39793</c:v>
                </c:pt>
                <c:pt idx="2410">
                  <c:v>39794</c:v>
                </c:pt>
                <c:pt idx="2411">
                  <c:v>39795</c:v>
                </c:pt>
                <c:pt idx="2412">
                  <c:v>39796</c:v>
                </c:pt>
                <c:pt idx="2413">
                  <c:v>39797</c:v>
                </c:pt>
                <c:pt idx="2414">
                  <c:v>39798</c:v>
                </c:pt>
                <c:pt idx="2415">
                  <c:v>39799</c:v>
                </c:pt>
                <c:pt idx="2416">
                  <c:v>39800</c:v>
                </c:pt>
                <c:pt idx="2417">
                  <c:v>39801</c:v>
                </c:pt>
                <c:pt idx="2418">
                  <c:v>39802</c:v>
                </c:pt>
                <c:pt idx="2419">
                  <c:v>39803</c:v>
                </c:pt>
                <c:pt idx="2420">
                  <c:v>39804</c:v>
                </c:pt>
                <c:pt idx="2421">
                  <c:v>39805</c:v>
                </c:pt>
                <c:pt idx="2422">
                  <c:v>39806</c:v>
                </c:pt>
                <c:pt idx="2423">
                  <c:v>39807</c:v>
                </c:pt>
                <c:pt idx="2424">
                  <c:v>39808</c:v>
                </c:pt>
                <c:pt idx="2425">
                  <c:v>39809</c:v>
                </c:pt>
                <c:pt idx="2426">
                  <c:v>39810</c:v>
                </c:pt>
                <c:pt idx="2427">
                  <c:v>39811</c:v>
                </c:pt>
                <c:pt idx="2428">
                  <c:v>39812</c:v>
                </c:pt>
                <c:pt idx="2429">
                  <c:v>39813</c:v>
                </c:pt>
                <c:pt idx="2430">
                  <c:v>39814</c:v>
                </c:pt>
                <c:pt idx="2431">
                  <c:v>39815</c:v>
                </c:pt>
                <c:pt idx="2432">
                  <c:v>39816</c:v>
                </c:pt>
                <c:pt idx="2433">
                  <c:v>39817</c:v>
                </c:pt>
                <c:pt idx="2434">
                  <c:v>39818</c:v>
                </c:pt>
                <c:pt idx="2435">
                  <c:v>39819</c:v>
                </c:pt>
                <c:pt idx="2436">
                  <c:v>39820</c:v>
                </c:pt>
                <c:pt idx="2437">
                  <c:v>39821</c:v>
                </c:pt>
                <c:pt idx="2438">
                  <c:v>39822</c:v>
                </c:pt>
                <c:pt idx="2439">
                  <c:v>39823</c:v>
                </c:pt>
                <c:pt idx="2440">
                  <c:v>39824</c:v>
                </c:pt>
                <c:pt idx="2441">
                  <c:v>39825</c:v>
                </c:pt>
                <c:pt idx="2442">
                  <c:v>39826</c:v>
                </c:pt>
                <c:pt idx="2443">
                  <c:v>39827</c:v>
                </c:pt>
                <c:pt idx="2444">
                  <c:v>39828</c:v>
                </c:pt>
                <c:pt idx="2445">
                  <c:v>39829</c:v>
                </c:pt>
                <c:pt idx="2446">
                  <c:v>39830</c:v>
                </c:pt>
                <c:pt idx="2447">
                  <c:v>39831</c:v>
                </c:pt>
                <c:pt idx="2448">
                  <c:v>39832</c:v>
                </c:pt>
                <c:pt idx="2449">
                  <c:v>39833</c:v>
                </c:pt>
                <c:pt idx="2450">
                  <c:v>39834</c:v>
                </c:pt>
                <c:pt idx="2451">
                  <c:v>39835</c:v>
                </c:pt>
                <c:pt idx="2452">
                  <c:v>39836</c:v>
                </c:pt>
                <c:pt idx="2453">
                  <c:v>39837</c:v>
                </c:pt>
                <c:pt idx="2454">
                  <c:v>39838</c:v>
                </c:pt>
                <c:pt idx="2455">
                  <c:v>39839</c:v>
                </c:pt>
                <c:pt idx="2456">
                  <c:v>39840</c:v>
                </c:pt>
                <c:pt idx="2457">
                  <c:v>39841</c:v>
                </c:pt>
                <c:pt idx="2458">
                  <c:v>39842</c:v>
                </c:pt>
                <c:pt idx="2459">
                  <c:v>39843</c:v>
                </c:pt>
                <c:pt idx="2460">
                  <c:v>39844</c:v>
                </c:pt>
                <c:pt idx="2461">
                  <c:v>39845</c:v>
                </c:pt>
                <c:pt idx="2462">
                  <c:v>39846</c:v>
                </c:pt>
                <c:pt idx="2463">
                  <c:v>39847</c:v>
                </c:pt>
                <c:pt idx="2464">
                  <c:v>39848</c:v>
                </c:pt>
                <c:pt idx="2465">
                  <c:v>39849</c:v>
                </c:pt>
                <c:pt idx="2466">
                  <c:v>39850</c:v>
                </c:pt>
                <c:pt idx="2467">
                  <c:v>39851</c:v>
                </c:pt>
                <c:pt idx="2468">
                  <c:v>39852</c:v>
                </c:pt>
                <c:pt idx="2469">
                  <c:v>39853</c:v>
                </c:pt>
                <c:pt idx="2470">
                  <c:v>39854</c:v>
                </c:pt>
                <c:pt idx="2471">
                  <c:v>39855</c:v>
                </c:pt>
                <c:pt idx="2472">
                  <c:v>39856</c:v>
                </c:pt>
                <c:pt idx="2473">
                  <c:v>39857</c:v>
                </c:pt>
                <c:pt idx="2474">
                  <c:v>39858</c:v>
                </c:pt>
                <c:pt idx="2475">
                  <c:v>39859</c:v>
                </c:pt>
                <c:pt idx="2476">
                  <c:v>39860</c:v>
                </c:pt>
                <c:pt idx="2477">
                  <c:v>39861</c:v>
                </c:pt>
                <c:pt idx="2478">
                  <c:v>39862</c:v>
                </c:pt>
                <c:pt idx="2479">
                  <c:v>39863</c:v>
                </c:pt>
                <c:pt idx="2480">
                  <c:v>39864</c:v>
                </c:pt>
                <c:pt idx="2481">
                  <c:v>39865</c:v>
                </c:pt>
                <c:pt idx="2482">
                  <c:v>39866</c:v>
                </c:pt>
                <c:pt idx="2483">
                  <c:v>39867</c:v>
                </c:pt>
                <c:pt idx="2484">
                  <c:v>39868</c:v>
                </c:pt>
                <c:pt idx="2485">
                  <c:v>39869</c:v>
                </c:pt>
                <c:pt idx="2486">
                  <c:v>39870</c:v>
                </c:pt>
                <c:pt idx="2487">
                  <c:v>39871</c:v>
                </c:pt>
                <c:pt idx="2488">
                  <c:v>39872</c:v>
                </c:pt>
                <c:pt idx="2489">
                  <c:v>39873</c:v>
                </c:pt>
                <c:pt idx="2490">
                  <c:v>39874</c:v>
                </c:pt>
                <c:pt idx="2491">
                  <c:v>39875</c:v>
                </c:pt>
                <c:pt idx="2492">
                  <c:v>39876</c:v>
                </c:pt>
                <c:pt idx="2493">
                  <c:v>39877</c:v>
                </c:pt>
                <c:pt idx="2494">
                  <c:v>39878</c:v>
                </c:pt>
                <c:pt idx="2495">
                  <c:v>39879</c:v>
                </c:pt>
                <c:pt idx="2496">
                  <c:v>39880</c:v>
                </c:pt>
                <c:pt idx="2497">
                  <c:v>39881</c:v>
                </c:pt>
                <c:pt idx="2498">
                  <c:v>39882</c:v>
                </c:pt>
                <c:pt idx="2499">
                  <c:v>39883</c:v>
                </c:pt>
                <c:pt idx="2500">
                  <c:v>39884</c:v>
                </c:pt>
                <c:pt idx="2501">
                  <c:v>39885</c:v>
                </c:pt>
                <c:pt idx="2502">
                  <c:v>39886</c:v>
                </c:pt>
                <c:pt idx="2503">
                  <c:v>39887</c:v>
                </c:pt>
                <c:pt idx="2504">
                  <c:v>39888</c:v>
                </c:pt>
                <c:pt idx="2505">
                  <c:v>39889</c:v>
                </c:pt>
                <c:pt idx="2506">
                  <c:v>39890</c:v>
                </c:pt>
                <c:pt idx="2507">
                  <c:v>39891</c:v>
                </c:pt>
                <c:pt idx="2508">
                  <c:v>39892</c:v>
                </c:pt>
                <c:pt idx="2509">
                  <c:v>39893</c:v>
                </c:pt>
                <c:pt idx="2510">
                  <c:v>39894</c:v>
                </c:pt>
                <c:pt idx="2511">
                  <c:v>39895</c:v>
                </c:pt>
                <c:pt idx="2512">
                  <c:v>39896</c:v>
                </c:pt>
                <c:pt idx="2513">
                  <c:v>39897</c:v>
                </c:pt>
                <c:pt idx="2514">
                  <c:v>39898</c:v>
                </c:pt>
                <c:pt idx="2515">
                  <c:v>39899</c:v>
                </c:pt>
                <c:pt idx="2516">
                  <c:v>39900</c:v>
                </c:pt>
                <c:pt idx="2517">
                  <c:v>39901</c:v>
                </c:pt>
                <c:pt idx="2518">
                  <c:v>39902</c:v>
                </c:pt>
                <c:pt idx="2519">
                  <c:v>39903</c:v>
                </c:pt>
                <c:pt idx="2520">
                  <c:v>39904</c:v>
                </c:pt>
                <c:pt idx="2521">
                  <c:v>39905</c:v>
                </c:pt>
                <c:pt idx="2522">
                  <c:v>39906</c:v>
                </c:pt>
                <c:pt idx="2523">
                  <c:v>39907</c:v>
                </c:pt>
                <c:pt idx="2524">
                  <c:v>39908</c:v>
                </c:pt>
                <c:pt idx="2525">
                  <c:v>39909</c:v>
                </c:pt>
                <c:pt idx="2526">
                  <c:v>39910</c:v>
                </c:pt>
                <c:pt idx="2527">
                  <c:v>39911</c:v>
                </c:pt>
                <c:pt idx="2528">
                  <c:v>39912</c:v>
                </c:pt>
                <c:pt idx="2529">
                  <c:v>39913</c:v>
                </c:pt>
                <c:pt idx="2530">
                  <c:v>39914</c:v>
                </c:pt>
                <c:pt idx="2531">
                  <c:v>39915</c:v>
                </c:pt>
                <c:pt idx="2532">
                  <c:v>39916</c:v>
                </c:pt>
                <c:pt idx="2533">
                  <c:v>39917</c:v>
                </c:pt>
                <c:pt idx="2534">
                  <c:v>39918</c:v>
                </c:pt>
                <c:pt idx="2535">
                  <c:v>39919</c:v>
                </c:pt>
                <c:pt idx="2536">
                  <c:v>39920</c:v>
                </c:pt>
                <c:pt idx="2537">
                  <c:v>39921</c:v>
                </c:pt>
                <c:pt idx="2538">
                  <c:v>39922</c:v>
                </c:pt>
                <c:pt idx="2539">
                  <c:v>39923</c:v>
                </c:pt>
                <c:pt idx="2540">
                  <c:v>39924</c:v>
                </c:pt>
                <c:pt idx="2541">
                  <c:v>39925</c:v>
                </c:pt>
                <c:pt idx="2542">
                  <c:v>39926</c:v>
                </c:pt>
                <c:pt idx="2543">
                  <c:v>39927</c:v>
                </c:pt>
                <c:pt idx="2544">
                  <c:v>39928</c:v>
                </c:pt>
                <c:pt idx="2545">
                  <c:v>39929</c:v>
                </c:pt>
                <c:pt idx="2546">
                  <c:v>39930</c:v>
                </c:pt>
                <c:pt idx="2547">
                  <c:v>39931</c:v>
                </c:pt>
                <c:pt idx="2548">
                  <c:v>39932</c:v>
                </c:pt>
                <c:pt idx="2549">
                  <c:v>39933</c:v>
                </c:pt>
                <c:pt idx="2550">
                  <c:v>39934</c:v>
                </c:pt>
                <c:pt idx="2551">
                  <c:v>39935</c:v>
                </c:pt>
                <c:pt idx="2552">
                  <c:v>39936</c:v>
                </c:pt>
                <c:pt idx="2553">
                  <c:v>39937</c:v>
                </c:pt>
                <c:pt idx="2554">
                  <c:v>39938</c:v>
                </c:pt>
                <c:pt idx="2555">
                  <c:v>39939</c:v>
                </c:pt>
                <c:pt idx="2556">
                  <c:v>39940</c:v>
                </c:pt>
                <c:pt idx="2557">
                  <c:v>39941</c:v>
                </c:pt>
                <c:pt idx="2558">
                  <c:v>39942</c:v>
                </c:pt>
                <c:pt idx="2559">
                  <c:v>39943</c:v>
                </c:pt>
                <c:pt idx="2560">
                  <c:v>39944</c:v>
                </c:pt>
                <c:pt idx="2561">
                  <c:v>39945</c:v>
                </c:pt>
                <c:pt idx="2562">
                  <c:v>39946</c:v>
                </c:pt>
                <c:pt idx="2563">
                  <c:v>39947</c:v>
                </c:pt>
                <c:pt idx="2564">
                  <c:v>39948</c:v>
                </c:pt>
                <c:pt idx="2565">
                  <c:v>39949</c:v>
                </c:pt>
                <c:pt idx="2566">
                  <c:v>39950</c:v>
                </c:pt>
                <c:pt idx="2567">
                  <c:v>39951</c:v>
                </c:pt>
                <c:pt idx="2568">
                  <c:v>39952</c:v>
                </c:pt>
                <c:pt idx="2569">
                  <c:v>39954</c:v>
                </c:pt>
                <c:pt idx="2570">
                  <c:v>39955</c:v>
                </c:pt>
                <c:pt idx="2571">
                  <c:v>39956</c:v>
                </c:pt>
                <c:pt idx="2572">
                  <c:v>39957</c:v>
                </c:pt>
                <c:pt idx="2573">
                  <c:v>39958</c:v>
                </c:pt>
                <c:pt idx="2574">
                  <c:v>39959</c:v>
                </c:pt>
                <c:pt idx="2575">
                  <c:v>39960</c:v>
                </c:pt>
                <c:pt idx="2576">
                  <c:v>39961</c:v>
                </c:pt>
                <c:pt idx="2577">
                  <c:v>39962</c:v>
                </c:pt>
                <c:pt idx="2578">
                  <c:v>39963</c:v>
                </c:pt>
                <c:pt idx="2579">
                  <c:v>39964</c:v>
                </c:pt>
                <c:pt idx="2580">
                  <c:v>39965</c:v>
                </c:pt>
                <c:pt idx="2581">
                  <c:v>39966</c:v>
                </c:pt>
                <c:pt idx="2582">
                  <c:v>39967</c:v>
                </c:pt>
                <c:pt idx="2583">
                  <c:v>39968</c:v>
                </c:pt>
                <c:pt idx="2584">
                  <c:v>39969</c:v>
                </c:pt>
                <c:pt idx="2585">
                  <c:v>39970</c:v>
                </c:pt>
                <c:pt idx="2586">
                  <c:v>39971</c:v>
                </c:pt>
                <c:pt idx="2587">
                  <c:v>39972</c:v>
                </c:pt>
                <c:pt idx="2588">
                  <c:v>39973</c:v>
                </c:pt>
                <c:pt idx="2589">
                  <c:v>39974</c:v>
                </c:pt>
                <c:pt idx="2590">
                  <c:v>39975</c:v>
                </c:pt>
                <c:pt idx="2591">
                  <c:v>39976</c:v>
                </c:pt>
                <c:pt idx="2592">
                  <c:v>39977</c:v>
                </c:pt>
                <c:pt idx="2593">
                  <c:v>39978</c:v>
                </c:pt>
                <c:pt idx="2594">
                  <c:v>39979</c:v>
                </c:pt>
                <c:pt idx="2595">
                  <c:v>39980</c:v>
                </c:pt>
                <c:pt idx="2596">
                  <c:v>39981</c:v>
                </c:pt>
                <c:pt idx="2597">
                  <c:v>39982</c:v>
                </c:pt>
                <c:pt idx="2598">
                  <c:v>39983</c:v>
                </c:pt>
                <c:pt idx="2599">
                  <c:v>39984</c:v>
                </c:pt>
                <c:pt idx="2600">
                  <c:v>39985</c:v>
                </c:pt>
                <c:pt idx="2601">
                  <c:v>39986</c:v>
                </c:pt>
                <c:pt idx="2602">
                  <c:v>39987</c:v>
                </c:pt>
                <c:pt idx="2603">
                  <c:v>39988</c:v>
                </c:pt>
                <c:pt idx="2604">
                  <c:v>39989</c:v>
                </c:pt>
                <c:pt idx="2605">
                  <c:v>39990</c:v>
                </c:pt>
                <c:pt idx="2606">
                  <c:v>39991</c:v>
                </c:pt>
                <c:pt idx="2607">
                  <c:v>39992</c:v>
                </c:pt>
                <c:pt idx="2608">
                  <c:v>39993</c:v>
                </c:pt>
                <c:pt idx="2609">
                  <c:v>39994</c:v>
                </c:pt>
                <c:pt idx="2610">
                  <c:v>39995</c:v>
                </c:pt>
                <c:pt idx="2611">
                  <c:v>39996</c:v>
                </c:pt>
                <c:pt idx="2612">
                  <c:v>39997</c:v>
                </c:pt>
                <c:pt idx="2613">
                  <c:v>39998</c:v>
                </c:pt>
                <c:pt idx="2614">
                  <c:v>39999</c:v>
                </c:pt>
                <c:pt idx="2615">
                  <c:v>40000</c:v>
                </c:pt>
                <c:pt idx="2616">
                  <c:v>40001</c:v>
                </c:pt>
                <c:pt idx="2617">
                  <c:v>40002</c:v>
                </c:pt>
                <c:pt idx="2618">
                  <c:v>40003</c:v>
                </c:pt>
                <c:pt idx="2619">
                  <c:v>40004</c:v>
                </c:pt>
                <c:pt idx="2620">
                  <c:v>40005</c:v>
                </c:pt>
                <c:pt idx="2621">
                  <c:v>40006</c:v>
                </c:pt>
                <c:pt idx="2622">
                  <c:v>40007</c:v>
                </c:pt>
                <c:pt idx="2623">
                  <c:v>40008</c:v>
                </c:pt>
                <c:pt idx="2624">
                  <c:v>40009</c:v>
                </c:pt>
                <c:pt idx="2625">
                  <c:v>40010</c:v>
                </c:pt>
                <c:pt idx="2626">
                  <c:v>40011</c:v>
                </c:pt>
                <c:pt idx="2627">
                  <c:v>40012</c:v>
                </c:pt>
                <c:pt idx="2628">
                  <c:v>40013</c:v>
                </c:pt>
                <c:pt idx="2629">
                  <c:v>40014</c:v>
                </c:pt>
                <c:pt idx="2630">
                  <c:v>40015</c:v>
                </c:pt>
                <c:pt idx="2631">
                  <c:v>40016</c:v>
                </c:pt>
                <c:pt idx="2632">
                  <c:v>40017</c:v>
                </c:pt>
                <c:pt idx="2633">
                  <c:v>40018</c:v>
                </c:pt>
                <c:pt idx="2634">
                  <c:v>40019</c:v>
                </c:pt>
                <c:pt idx="2635">
                  <c:v>40020</c:v>
                </c:pt>
                <c:pt idx="2636">
                  <c:v>40021</c:v>
                </c:pt>
                <c:pt idx="2637">
                  <c:v>40022</c:v>
                </c:pt>
                <c:pt idx="2638">
                  <c:v>40023</c:v>
                </c:pt>
                <c:pt idx="2639">
                  <c:v>40024</c:v>
                </c:pt>
                <c:pt idx="2640">
                  <c:v>40025</c:v>
                </c:pt>
                <c:pt idx="2641">
                  <c:v>40026</c:v>
                </c:pt>
                <c:pt idx="2642">
                  <c:v>40027</c:v>
                </c:pt>
                <c:pt idx="2643">
                  <c:v>40028</c:v>
                </c:pt>
                <c:pt idx="2644">
                  <c:v>40029</c:v>
                </c:pt>
                <c:pt idx="2645">
                  <c:v>40030</c:v>
                </c:pt>
                <c:pt idx="2646">
                  <c:v>40031</c:v>
                </c:pt>
                <c:pt idx="2647">
                  <c:v>40032</c:v>
                </c:pt>
                <c:pt idx="2648">
                  <c:v>40033</c:v>
                </c:pt>
                <c:pt idx="2649">
                  <c:v>40034</c:v>
                </c:pt>
                <c:pt idx="2650">
                  <c:v>40035</c:v>
                </c:pt>
                <c:pt idx="2651">
                  <c:v>40036</c:v>
                </c:pt>
                <c:pt idx="2652">
                  <c:v>40037</c:v>
                </c:pt>
                <c:pt idx="2653">
                  <c:v>40038</c:v>
                </c:pt>
                <c:pt idx="2654">
                  <c:v>40039</c:v>
                </c:pt>
                <c:pt idx="2655">
                  <c:v>40040</c:v>
                </c:pt>
                <c:pt idx="2656">
                  <c:v>40041</c:v>
                </c:pt>
                <c:pt idx="2657">
                  <c:v>40042</c:v>
                </c:pt>
                <c:pt idx="2658">
                  <c:v>40043</c:v>
                </c:pt>
                <c:pt idx="2659">
                  <c:v>40044</c:v>
                </c:pt>
                <c:pt idx="2660">
                  <c:v>40045</c:v>
                </c:pt>
                <c:pt idx="2661">
                  <c:v>40046</c:v>
                </c:pt>
                <c:pt idx="2662">
                  <c:v>40047</c:v>
                </c:pt>
                <c:pt idx="2663">
                  <c:v>40048</c:v>
                </c:pt>
                <c:pt idx="2664">
                  <c:v>40049</c:v>
                </c:pt>
                <c:pt idx="2665">
                  <c:v>40050</c:v>
                </c:pt>
                <c:pt idx="2666">
                  <c:v>40051</c:v>
                </c:pt>
                <c:pt idx="2667">
                  <c:v>40052</c:v>
                </c:pt>
                <c:pt idx="2668">
                  <c:v>40053</c:v>
                </c:pt>
                <c:pt idx="2669">
                  <c:v>40054</c:v>
                </c:pt>
                <c:pt idx="2670">
                  <c:v>40055</c:v>
                </c:pt>
                <c:pt idx="2671">
                  <c:v>40056</c:v>
                </c:pt>
                <c:pt idx="2672">
                  <c:v>40057</c:v>
                </c:pt>
                <c:pt idx="2673">
                  <c:v>40058</c:v>
                </c:pt>
                <c:pt idx="2674">
                  <c:v>40059</c:v>
                </c:pt>
                <c:pt idx="2675">
                  <c:v>40060</c:v>
                </c:pt>
                <c:pt idx="2676">
                  <c:v>40061</c:v>
                </c:pt>
                <c:pt idx="2677">
                  <c:v>40062</c:v>
                </c:pt>
                <c:pt idx="2678">
                  <c:v>40063</c:v>
                </c:pt>
                <c:pt idx="2679">
                  <c:v>40064</c:v>
                </c:pt>
                <c:pt idx="2680">
                  <c:v>40065</c:v>
                </c:pt>
                <c:pt idx="2681">
                  <c:v>40066</c:v>
                </c:pt>
                <c:pt idx="2682">
                  <c:v>40067</c:v>
                </c:pt>
                <c:pt idx="2683">
                  <c:v>40068</c:v>
                </c:pt>
                <c:pt idx="2684">
                  <c:v>40069</c:v>
                </c:pt>
                <c:pt idx="2685">
                  <c:v>40070</c:v>
                </c:pt>
                <c:pt idx="2686">
                  <c:v>40071</c:v>
                </c:pt>
                <c:pt idx="2687">
                  <c:v>40072</c:v>
                </c:pt>
                <c:pt idx="2688">
                  <c:v>40073</c:v>
                </c:pt>
                <c:pt idx="2689">
                  <c:v>40074</c:v>
                </c:pt>
                <c:pt idx="2690">
                  <c:v>40075</c:v>
                </c:pt>
                <c:pt idx="2691">
                  <c:v>40076</c:v>
                </c:pt>
                <c:pt idx="2692">
                  <c:v>40077</c:v>
                </c:pt>
                <c:pt idx="2693">
                  <c:v>40078</c:v>
                </c:pt>
                <c:pt idx="2694">
                  <c:v>40079</c:v>
                </c:pt>
                <c:pt idx="2695">
                  <c:v>40080</c:v>
                </c:pt>
                <c:pt idx="2696">
                  <c:v>40081</c:v>
                </c:pt>
                <c:pt idx="2697">
                  <c:v>40082</c:v>
                </c:pt>
                <c:pt idx="2698">
                  <c:v>40083</c:v>
                </c:pt>
                <c:pt idx="2699">
                  <c:v>40084</c:v>
                </c:pt>
                <c:pt idx="2700">
                  <c:v>40085</c:v>
                </c:pt>
                <c:pt idx="2701">
                  <c:v>40086</c:v>
                </c:pt>
                <c:pt idx="2702">
                  <c:v>40087</c:v>
                </c:pt>
                <c:pt idx="2703">
                  <c:v>40088</c:v>
                </c:pt>
                <c:pt idx="2704">
                  <c:v>40089</c:v>
                </c:pt>
                <c:pt idx="2705">
                  <c:v>40090</c:v>
                </c:pt>
                <c:pt idx="2706">
                  <c:v>40091</c:v>
                </c:pt>
                <c:pt idx="2707">
                  <c:v>40092</c:v>
                </c:pt>
                <c:pt idx="2708">
                  <c:v>40093</c:v>
                </c:pt>
                <c:pt idx="2709">
                  <c:v>40094</c:v>
                </c:pt>
                <c:pt idx="2710">
                  <c:v>40095</c:v>
                </c:pt>
                <c:pt idx="2711">
                  <c:v>40096</c:v>
                </c:pt>
                <c:pt idx="2712">
                  <c:v>40097</c:v>
                </c:pt>
                <c:pt idx="2713">
                  <c:v>40098</c:v>
                </c:pt>
                <c:pt idx="2714">
                  <c:v>40099</c:v>
                </c:pt>
                <c:pt idx="2715">
                  <c:v>40100</c:v>
                </c:pt>
                <c:pt idx="2716">
                  <c:v>40101</c:v>
                </c:pt>
                <c:pt idx="2717">
                  <c:v>40102</c:v>
                </c:pt>
                <c:pt idx="2718">
                  <c:v>40103</c:v>
                </c:pt>
                <c:pt idx="2719">
                  <c:v>40104</c:v>
                </c:pt>
                <c:pt idx="2720">
                  <c:v>40105</c:v>
                </c:pt>
                <c:pt idx="2721">
                  <c:v>40106</c:v>
                </c:pt>
                <c:pt idx="2722">
                  <c:v>40107</c:v>
                </c:pt>
                <c:pt idx="2723">
                  <c:v>40108</c:v>
                </c:pt>
                <c:pt idx="2724">
                  <c:v>40109</c:v>
                </c:pt>
                <c:pt idx="2725">
                  <c:v>40110</c:v>
                </c:pt>
                <c:pt idx="2726">
                  <c:v>40111</c:v>
                </c:pt>
                <c:pt idx="2727">
                  <c:v>40112</c:v>
                </c:pt>
                <c:pt idx="2728">
                  <c:v>40113</c:v>
                </c:pt>
                <c:pt idx="2729">
                  <c:v>40114</c:v>
                </c:pt>
                <c:pt idx="2730">
                  <c:v>40115</c:v>
                </c:pt>
                <c:pt idx="2731">
                  <c:v>40116</c:v>
                </c:pt>
                <c:pt idx="2732">
                  <c:v>40117</c:v>
                </c:pt>
                <c:pt idx="2733">
                  <c:v>40118</c:v>
                </c:pt>
                <c:pt idx="2734">
                  <c:v>40119</c:v>
                </c:pt>
                <c:pt idx="2735">
                  <c:v>40120</c:v>
                </c:pt>
                <c:pt idx="2736">
                  <c:v>40121</c:v>
                </c:pt>
                <c:pt idx="2737">
                  <c:v>40122</c:v>
                </c:pt>
                <c:pt idx="2738">
                  <c:v>40123</c:v>
                </c:pt>
                <c:pt idx="2739">
                  <c:v>40124</c:v>
                </c:pt>
                <c:pt idx="2740">
                  <c:v>40125</c:v>
                </c:pt>
                <c:pt idx="2741">
                  <c:v>40126</c:v>
                </c:pt>
                <c:pt idx="2742">
                  <c:v>40127</c:v>
                </c:pt>
                <c:pt idx="2743">
                  <c:v>40128</c:v>
                </c:pt>
                <c:pt idx="2744">
                  <c:v>40129</c:v>
                </c:pt>
                <c:pt idx="2745">
                  <c:v>40130</c:v>
                </c:pt>
                <c:pt idx="2746">
                  <c:v>40131</c:v>
                </c:pt>
                <c:pt idx="2747">
                  <c:v>40132</c:v>
                </c:pt>
                <c:pt idx="2748">
                  <c:v>40133</c:v>
                </c:pt>
                <c:pt idx="2749">
                  <c:v>40134</c:v>
                </c:pt>
                <c:pt idx="2750">
                  <c:v>40135</c:v>
                </c:pt>
                <c:pt idx="2751">
                  <c:v>40136</c:v>
                </c:pt>
                <c:pt idx="2752">
                  <c:v>40137</c:v>
                </c:pt>
                <c:pt idx="2753">
                  <c:v>40138</c:v>
                </c:pt>
                <c:pt idx="2754">
                  <c:v>40139</c:v>
                </c:pt>
                <c:pt idx="2755">
                  <c:v>40140</c:v>
                </c:pt>
                <c:pt idx="2756">
                  <c:v>40141</c:v>
                </c:pt>
                <c:pt idx="2757">
                  <c:v>40142</c:v>
                </c:pt>
                <c:pt idx="2758">
                  <c:v>40143</c:v>
                </c:pt>
                <c:pt idx="2759">
                  <c:v>40144</c:v>
                </c:pt>
                <c:pt idx="2760">
                  <c:v>40145</c:v>
                </c:pt>
                <c:pt idx="2761">
                  <c:v>40146</c:v>
                </c:pt>
                <c:pt idx="2762">
                  <c:v>40147</c:v>
                </c:pt>
                <c:pt idx="2763">
                  <c:v>40148</c:v>
                </c:pt>
                <c:pt idx="2764">
                  <c:v>40149</c:v>
                </c:pt>
                <c:pt idx="2765">
                  <c:v>40150</c:v>
                </c:pt>
                <c:pt idx="2766">
                  <c:v>40151</c:v>
                </c:pt>
                <c:pt idx="2767">
                  <c:v>40152</c:v>
                </c:pt>
                <c:pt idx="2768">
                  <c:v>40153</c:v>
                </c:pt>
                <c:pt idx="2769">
                  <c:v>40154</c:v>
                </c:pt>
                <c:pt idx="2770">
                  <c:v>40155</c:v>
                </c:pt>
                <c:pt idx="2771">
                  <c:v>40156</c:v>
                </c:pt>
                <c:pt idx="2772">
                  <c:v>40157</c:v>
                </c:pt>
                <c:pt idx="2773">
                  <c:v>40158</c:v>
                </c:pt>
                <c:pt idx="2774">
                  <c:v>40159</c:v>
                </c:pt>
                <c:pt idx="2775">
                  <c:v>40160</c:v>
                </c:pt>
                <c:pt idx="2776">
                  <c:v>40161</c:v>
                </c:pt>
                <c:pt idx="2777">
                  <c:v>40162</c:v>
                </c:pt>
                <c:pt idx="2778">
                  <c:v>40163</c:v>
                </c:pt>
                <c:pt idx="2779">
                  <c:v>40164</c:v>
                </c:pt>
                <c:pt idx="2780">
                  <c:v>40165</c:v>
                </c:pt>
                <c:pt idx="2781">
                  <c:v>40166</c:v>
                </c:pt>
                <c:pt idx="2782">
                  <c:v>40167</c:v>
                </c:pt>
                <c:pt idx="2783">
                  <c:v>40168</c:v>
                </c:pt>
                <c:pt idx="2784">
                  <c:v>40169</c:v>
                </c:pt>
                <c:pt idx="2785">
                  <c:v>40170</c:v>
                </c:pt>
                <c:pt idx="2786">
                  <c:v>40171</c:v>
                </c:pt>
                <c:pt idx="2787">
                  <c:v>40172</c:v>
                </c:pt>
                <c:pt idx="2788">
                  <c:v>40173</c:v>
                </c:pt>
                <c:pt idx="2789">
                  <c:v>40174</c:v>
                </c:pt>
                <c:pt idx="2790">
                  <c:v>40175</c:v>
                </c:pt>
                <c:pt idx="2791">
                  <c:v>40176</c:v>
                </c:pt>
                <c:pt idx="2792">
                  <c:v>40177</c:v>
                </c:pt>
                <c:pt idx="2793">
                  <c:v>40178</c:v>
                </c:pt>
                <c:pt idx="2794">
                  <c:v>40179</c:v>
                </c:pt>
                <c:pt idx="2795">
                  <c:v>40180</c:v>
                </c:pt>
                <c:pt idx="2796">
                  <c:v>40181</c:v>
                </c:pt>
                <c:pt idx="2797">
                  <c:v>40182</c:v>
                </c:pt>
                <c:pt idx="2798">
                  <c:v>40183</c:v>
                </c:pt>
                <c:pt idx="2799">
                  <c:v>40184</c:v>
                </c:pt>
                <c:pt idx="2800">
                  <c:v>40185</c:v>
                </c:pt>
                <c:pt idx="2801">
                  <c:v>40186</c:v>
                </c:pt>
                <c:pt idx="2802">
                  <c:v>40187</c:v>
                </c:pt>
                <c:pt idx="2803">
                  <c:v>40188</c:v>
                </c:pt>
                <c:pt idx="2804">
                  <c:v>40189</c:v>
                </c:pt>
                <c:pt idx="2805">
                  <c:v>40190</c:v>
                </c:pt>
                <c:pt idx="2806">
                  <c:v>40191</c:v>
                </c:pt>
                <c:pt idx="2807">
                  <c:v>40192</c:v>
                </c:pt>
                <c:pt idx="2808">
                  <c:v>40193</c:v>
                </c:pt>
                <c:pt idx="2809">
                  <c:v>40194</c:v>
                </c:pt>
                <c:pt idx="2810">
                  <c:v>40195</c:v>
                </c:pt>
                <c:pt idx="2811">
                  <c:v>40196</c:v>
                </c:pt>
                <c:pt idx="2812">
                  <c:v>40197</c:v>
                </c:pt>
                <c:pt idx="2813">
                  <c:v>40198</c:v>
                </c:pt>
                <c:pt idx="2814">
                  <c:v>40199</c:v>
                </c:pt>
                <c:pt idx="2815">
                  <c:v>40200</c:v>
                </c:pt>
                <c:pt idx="2816">
                  <c:v>40201</c:v>
                </c:pt>
                <c:pt idx="2817">
                  <c:v>40202</c:v>
                </c:pt>
                <c:pt idx="2818">
                  <c:v>40203</c:v>
                </c:pt>
                <c:pt idx="2819">
                  <c:v>40204</c:v>
                </c:pt>
                <c:pt idx="2820">
                  <c:v>40205</c:v>
                </c:pt>
                <c:pt idx="2821">
                  <c:v>40206</c:v>
                </c:pt>
                <c:pt idx="2822">
                  <c:v>40207</c:v>
                </c:pt>
                <c:pt idx="2823">
                  <c:v>40208</c:v>
                </c:pt>
                <c:pt idx="2824">
                  <c:v>40209</c:v>
                </c:pt>
                <c:pt idx="2825">
                  <c:v>40210</c:v>
                </c:pt>
                <c:pt idx="2826">
                  <c:v>40211</c:v>
                </c:pt>
                <c:pt idx="2827">
                  <c:v>40212</c:v>
                </c:pt>
                <c:pt idx="2828">
                  <c:v>40213</c:v>
                </c:pt>
                <c:pt idx="2829">
                  <c:v>40214</c:v>
                </c:pt>
                <c:pt idx="2830">
                  <c:v>40215</c:v>
                </c:pt>
                <c:pt idx="2831">
                  <c:v>40216</c:v>
                </c:pt>
                <c:pt idx="2832">
                  <c:v>40217</c:v>
                </c:pt>
                <c:pt idx="2833">
                  <c:v>40218</c:v>
                </c:pt>
                <c:pt idx="2834">
                  <c:v>40219</c:v>
                </c:pt>
                <c:pt idx="2835">
                  <c:v>40220</c:v>
                </c:pt>
                <c:pt idx="2836">
                  <c:v>40221</c:v>
                </c:pt>
                <c:pt idx="2837">
                  <c:v>40222</c:v>
                </c:pt>
                <c:pt idx="2838">
                  <c:v>40223</c:v>
                </c:pt>
                <c:pt idx="2839">
                  <c:v>40224</c:v>
                </c:pt>
                <c:pt idx="2840">
                  <c:v>40225</c:v>
                </c:pt>
                <c:pt idx="2841">
                  <c:v>40226</c:v>
                </c:pt>
                <c:pt idx="2842">
                  <c:v>40227</c:v>
                </c:pt>
                <c:pt idx="2843">
                  <c:v>40228</c:v>
                </c:pt>
                <c:pt idx="2844">
                  <c:v>40229</c:v>
                </c:pt>
                <c:pt idx="2845">
                  <c:v>40230</c:v>
                </c:pt>
                <c:pt idx="2846">
                  <c:v>40231</c:v>
                </c:pt>
                <c:pt idx="2847">
                  <c:v>40232</c:v>
                </c:pt>
                <c:pt idx="2848">
                  <c:v>40233</c:v>
                </c:pt>
                <c:pt idx="2849">
                  <c:v>40234</c:v>
                </c:pt>
                <c:pt idx="2850">
                  <c:v>40235</c:v>
                </c:pt>
                <c:pt idx="2851">
                  <c:v>40236</c:v>
                </c:pt>
                <c:pt idx="2852">
                  <c:v>40237</c:v>
                </c:pt>
                <c:pt idx="2853">
                  <c:v>40238</c:v>
                </c:pt>
                <c:pt idx="2854">
                  <c:v>40239</c:v>
                </c:pt>
                <c:pt idx="2855">
                  <c:v>40240</c:v>
                </c:pt>
                <c:pt idx="2856">
                  <c:v>40241</c:v>
                </c:pt>
                <c:pt idx="2857">
                  <c:v>40242</c:v>
                </c:pt>
                <c:pt idx="2858">
                  <c:v>40243</c:v>
                </c:pt>
                <c:pt idx="2859">
                  <c:v>40244</c:v>
                </c:pt>
                <c:pt idx="2860">
                  <c:v>40245</c:v>
                </c:pt>
                <c:pt idx="2861">
                  <c:v>40246</c:v>
                </c:pt>
                <c:pt idx="2862">
                  <c:v>40247</c:v>
                </c:pt>
                <c:pt idx="2863">
                  <c:v>40248</c:v>
                </c:pt>
                <c:pt idx="2864">
                  <c:v>40249</c:v>
                </c:pt>
                <c:pt idx="2865">
                  <c:v>40250</c:v>
                </c:pt>
                <c:pt idx="2866">
                  <c:v>40251</c:v>
                </c:pt>
                <c:pt idx="2867">
                  <c:v>40252</c:v>
                </c:pt>
                <c:pt idx="2868">
                  <c:v>40253</c:v>
                </c:pt>
                <c:pt idx="2869">
                  <c:v>40254</c:v>
                </c:pt>
                <c:pt idx="2870">
                  <c:v>40255</c:v>
                </c:pt>
                <c:pt idx="2871">
                  <c:v>40256</c:v>
                </c:pt>
                <c:pt idx="2872">
                  <c:v>40257</c:v>
                </c:pt>
                <c:pt idx="2873">
                  <c:v>40258</c:v>
                </c:pt>
                <c:pt idx="2874">
                  <c:v>40259</c:v>
                </c:pt>
                <c:pt idx="2875">
                  <c:v>40260</c:v>
                </c:pt>
                <c:pt idx="2876">
                  <c:v>40261</c:v>
                </c:pt>
                <c:pt idx="2877">
                  <c:v>40262</c:v>
                </c:pt>
                <c:pt idx="2878">
                  <c:v>40263</c:v>
                </c:pt>
                <c:pt idx="2879">
                  <c:v>40264</c:v>
                </c:pt>
                <c:pt idx="2880">
                  <c:v>40265</c:v>
                </c:pt>
                <c:pt idx="2881">
                  <c:v>40266</c:v>
                </c:pt>
                <c:pt idx="2882">
                  <c:v>40267</c:v>
                </c:pt>
                <c:pt idx="2883">
                  <c:v>40268</c:v>
                </c:pt>
                <c:pt idx="2884">
                  <c:v>40269</c:v>
                </c:pt>
                <c:pt idx="2885">
                  <c:v>40270</c:v>
                </c:pt>
                <c:pt idx="2886">
                  <c:v>40271</c:v>
                </c:pt>
                <c:pt idx="2887">
                  <c:v>40272</c:v>
                </c:pt>
                <c:pt idx="2888">
                  <c:v>40273</c:v>
                </c:pt>
                <c:pt idx="2889">
                  <c:v>40274</c:v>
                </c:pt>
                <c:pt idx="2890">
                  <c:v>40275</c:v>
                </c:pt>
                <c:pt idx="2891">
                  <c:v>40276</c:v>
                </c:pt>
                <c:pt idx="2892">
                  <c:v>40277</c:v>
                </c:pt>
                <c:pt idx="2893">
                  <c:v>40278</c:v>
                </c:pt>
                <c:pt idx="2894">
                  <c:v>40279</c:v>
                </c:pt>
                <c:pt idx="2895">
                  <c:v>40280</c:v>
                </c:pt>
                <c:pt idx="2896">
                  <c:v>40281</c:v>
                </c:pt>
                <c:pt idx="2897">
                  <c:v>40282</c:v>
                </c:pt>
                <c:pt idx="2898">
                  <c:v>40283</c:v>
                </c:pt>
                <c:pt idx="2899">
                  <c:v>40284</c:v>
                </c:pt>
                <c:pt idx="2900">
                  <c:v>40285</c:v>
                </c:pt>
                <c:pt idx="2901">
                  <c:v>40286</c:v>
                </c:pt>
                <c:pt idx="2902">
                  <c:v>40287</c:v>
                </c:pt>
                <c:pt idx="2903">
                  <c:v>40288</c:v>
                </c:pt>
                <c:pt idx="2904">
                  <c:v>40289</c:v>
                </c:pt>
                <c:pt idx="2905">
                  <c:v>40290</c:v>
                </c:pt>
                <c:pt idx="2906">
                  <c:v>40291</c:v>
                </c:pt>
                <c:pt idx="2907">
                  <c:v>40292</c:v>
                </c:pt>
                <c:pt idx="2908">
                  <c:v>40293</c:v>
                </c:pt>
                <c:pt idx="2909">
                  <c:v>40294</c:v>
                </c:pt>
                <c:pt idx="2910">
                  <c:v>40295</c:v>
                </c:pt>
                <c:pt idx="2911">
                  <c:v>40296</c:v>
                </c:pt>
                <c:pt idx="2912">
                  <c:v>40297</c:v>
                </c:pt>
                <c:pt idx="2913">
                  <c:v>40298</c:v>
                </c:pt>
                <c:pt idx="2914">
                  <c:v>40299</c:v>
                </c:pt>
                <c:pt idx="2915">
                  <c:v>40300</c:v>
                </c:pt>
                <c:pt idx="2916">
                  <c:v>40301</c:v>
                </c:pt>
                <c:pt idx="2917">
                  <c:v>40302</c:v>
                </c:pt>
                <c:pt idx="2918">
                  <c:v>40303</c:v>
                </c:pt>
                <c:pt idx="2919">
                  <c:v>40304</c:v>
                </c:pt>
                <c:pt idx="2920">
                  <c:v>40305</c:v>
                </c:pt>
                <c:pt idx="2921">
                  <c:v>40306</c:v>
                </c:pt>
                <c:pt idx="2922">
                  <c:v>40307</c:v>
                </c:pt>
                <c:pt idx="2923">
                  <c:v>40308</c:v>
                </c:pt>
                <c:pt idx="2924">
                  <c:v>40309</c:v>
                </c:pt>
                <c:pt idx="2925">
                  <c:v>40310</c:v>
                </c:pt>
                <c:pt idx="2926">
                  <c:v>40311</c:v>
                </c:pt>
                <c:pt idx="2927">
                  <c:v>40312</c:v>
                </c:pt>
                <c:pt idx="2928">
                  <c:v>40313</c:v>
                </c:pt>
                <c:pt idx="2929">
                  <c:v>40314</c:v>
                </c:pt>
                <c:pt idx="2930">
                  <c:v>40315</c:v>
                </c:pt>
                <c:pt idx="2931">
                  <c:v>40316</c:v>
                </c:pt>
                <c:pt idx="2932">
                  <c:v>40317</c:v>
                </c:pt>
                <c:pt idx="2933">
                  <c:v>40318</c:v>
                </c:pt>
                <c:pt idx="2934">
                  <c:v>40319</c:v>
                </c:pt>
                <c:pt idx="2935">
                  <c:v>40320</c:v>
                </c:pt>
                <c:pt idx="2936">
                  <c:v>40321</c:v>
                </c:pt>
                <c:pt idx="2937">
                  <c:v>40322</c:v>
                </c:pt>
                <c:pt idx="2938">
                  <c:v>40323</c:v>
                </c:pt>
                <c:pt idx="2939">
                  <c:v>40324</c:v>
                </c:pt>
                <c:pt idx="2940">
                  <c:v>40325</c:v>
                </c:pt>
                <c:pt idx="2941">
                  <c:v>40326</c:v>
                </c:pt>
                <c:pt idx="2942">
                  <c:v>40327</c:v>
                </c:pt>
                <c:pt idx="2943">
                  <c:v>40328</c:v>
                </c:pt>
                <c:pt idx="2944">
                  <c:v>40329</c:v>
                </c:pt>
                <c:pt idx="2945">
                  <c:v>40330</c:v>
                </c:pt>
                <c:pt idx="2946">
                  <c:v>40331</c:v>
                </c:pt>
                <c:pt idx="2947">
                  <c:v>40332</c:v>
                </c:pt>
                <c:pt idx="2948">
                  <c:v>40333</c:v>
                </c:pt>
                <c:pt idx="2949">
                  <c:v>40334</c:v>
                </c:pt>
                <c:pt idx="2950">
                  <c:v>40335</c:v>
                </c:pt>
                <c:pt idx="2951">
                  <c:v>40336</c:v>
                </c:pt>
                <c:pt idx="2952">
                  <c:v>40337</c:v>
                </c:pt>
                <c:pt idx="2953">
                  <c:v>40338</c:v>
                </c:pt>
                <c:pt idx="2954">
                  <c:v>40339</c:v>
                </c:pt>
                <c:pt idx="2955">
                  <c:v>40340</c:v>
                </c:pt>
                <c:pt idx="2956">
                  <c:v>40341</c:v>
                </c:pt>
                <c:pt idx="2957">
                  <c:v>40342</c:v>
                </c:pt>
                <c:pt idx="2958">
                  <c:v>40343</c:v>
                </c:pt>
                <c:pt idx="2959">
                  <c:v>40344</c:v>
                </c:pt>
                <c:pt idx="2960">
                  <c:v>40345</c:v>
                </c:pt>
                <c:pt idx="2961">
                  <c:v>40346</c:v>
                </c:pt>
                <c:pt idx="2962">
                  <c:v>40347</c:v>
                </c:pt>
                <c:pt idx="2963">
                  <c:v>40348</c:v>
                </c:pt>
                <c:pt idx="2964">
                  <c:v>40349</c:v>
                </c:pt>
                <c:pt idx="2965">
                  <c:v>40350</c:v>
                </c:pt>
                <c:pt idx="2966">
                  <c:v>40351</c:v>
                </c:pt>
                <c:pt idx="2967">
                  <c:v>40352</c:v>
                </c:pt>
                <c:pt idx="2968">
                  <c:v>40353</c:v>
                </c:pt>
                <c:pt idx="2969">
                  <c:v>40354</c:v>
                </c:pt>
                <c:pt idx="2970">
                  <c:v>40355</c:v>
                </c:pt>
                <c:pt idx="2971">
                  <c:v>40356</c:v>
                </c:pt>
                <c:pt idx="2972">
                  <c:v>40357</c:v>
                </c:pt>
                <c:pt idx="2973">
                  <c:v>40358</c:v>
                </c:pt>
                <c:pt idx="2974">
                  <c:v>40359</c:v>
                </c:pt>
                <c:pt idx="2975">
                  <c:v>40360</c:v>
                </c:pt>
                <c:pt idx="2976">
                  <c:v>40361</c:v>
                </c:pt>
                <c:pt idx="2977">
                  <c:v>40362</c:v>
                </c:pt>
                <c:pt idx="2978">
                  <c:v>40363</c:v>
                </c:pt>
                <c:pt idx="2979">
                  <c:v>40364</c:v>
                </c:pt>
                <c:pt idx="2980">
                  <c:v>40365</c:v>
                </c:pt>
                <c:pt idx="2981">
                  <c:v>40366</c:v>
                </c:pt>
                <c:pt idx="2982">
                  <c:v>40367</c:v>
                </c:pt>
                <c:pt idx="2983">
                  <c:v>40368</c:v>
                </c:pt>
                <c:pt idx="2984">
                  <c:v>40369</c:v>
                </c:pt>
                <c:pt idx="2985">
                  <c:v>40370</c:v>
                </c:pt>
                <c:pt idx="2986">
                  <c:v>40371</c:v>
                </c:pt>
                <c:pt idx="2987">
                  <c:v>40372</c:v>
                </c:pt>
                <c:pt idx="2988">
                  <c:v>40373</c:v>
                </c:pt>
                <c:pt idx="2989">
                  <c:v>40374</c:v>
                </c:pt>
                <c:pt idx="2990">
                  <c:v>40375</c:v>
                </c:pt>
                <c:pt idx="2991">
                  <c:v>40376</c:v>
                </c:pt>
                <c:pt idx="2992">
                  <c:v>40377</c:v>
                </c:pt>
                <c:pt idx="2993">
                  <c:v>40378</c:v>
                </c:pt>
                <c:pt idx="2994">
                  <c:v>40379</c:v>
                </c:pt>
                <c:pt idx="2995">
                  <c:v>40380</c:v>
                </c:pt>
                <c:pt idx="2996">
                  <c:v>40381</c:v>
                </c:pt>
                <c:pt idx="2997">
                  <c:v>40382</c:v>
                </c:pt>
                <c:pt idx="2998">
                  <c:v>40383</c:v>
                </c:pt>
                <c:pt idx="2999">
                  <c:v>40384</c:v>
                </c:pt>
                <c:pt idx="3000">
                  <c:v>40385</c:v>
                </c:pt>
                <c:pt idx="3001">
                  <c:v>40386</c:v>
                </c:pt>
                <c:pt idx="3002">
                  <c:v>40387</c:v>
                </c:pt>
                <c:pt idx="3003">
                  <c:v>40388</c:v>
                </c:pt>
                <c:pt idx="3004">
                  <c:v>40389</c:v>
                </c:pt>
                <c:pt idx="3005">
                  <c:v>40390</c:v>
                </c:pt>
                <c:pt idx="3006">
                  <c:v>40391</c:v>
                </c:pt>
                <c:pt idx="3007">
                  <c:v>40392</c:v>
                </c:pt>
                <c:pt idx="3008">
                  <c:v>40393</c:v>
                </c:pt>
                <c:pt idx="3009">
                  <c:v>40394</c:v>
                </c:pt>
                <c:pt idx="3010">
                  <c:v>40395</c:v>
                </c:pt>
                <c:pt idx="3011">
                  <c:v>40396</c:v>
                </c:pt>
                <c:pt idx="3012">
                  <c:v>40397</c:v>
                </c:pt>
                <c:pt idx="3013">
                  <c:v>40398</c:v>
                </c:pt>
                <c:pt idx="3014">
                  <c:v>40399</c:v>
                </c:pt>
                <c:pt idx="3015">
                  <c:v>40400</c:v>
                </c:pt>
                <c:pt idx="3016">
                  <c:v>40401</c:v>
                </c:pt>
                <c:pt idx="3017">
                  <c:v>40402</c:v>
                </c:pt>
                <c:pt idx="3018">
                  <c:v>40403</c:v>
                </c:pt>
                <c:pt idx="3019">
                  <c:v>40404</c:v>
                </c:pt>
                <c:pt idx="3020">
                  <c:v>40405</c:v>
                </c:pt>
                <c:pt idx="3021">
                  <c:v>40406</c:v>
                </c:pt>
                <c:pt idx="3022">
                  <c:v>40407</c:v>
                </c:pt>
                <c:pt idx="3023">
                  <c:v>40408</c:v>
                </c:pt>
                <c:pt idx="3024">
                  <c:v>40409</c:v>
                </c:pt>
                <c:pt idx="3025">
                  <c:v>40410</c:v>
                </c:pt>
                <c:pt idx="3026">
                  <c:v>40411</c:v>
                </c:pt>
                <c:pt idx="3027">
                  <c:v>40412</c:v>
                </c:pt>
                <c:pt idx="3028">
                  <c:v>40413</c:v>
                </c:pt>
                <c:pt idx="3029">
                  <c:v>40414</c:v>
                </c:pt>
                <c:pt idx="3030">
                  <c:v>40415</c:v>
                </c:pt>
                <c:pt idx="3031">
                  <c:v>40416</c:v>
                </c:pt>
                <c:pt idx="3032">
                  <c:v>40417</c:v>
                </c:pt>
                <c:pt idx="3033">
                  <c:v>40418</c:v>
                </c:pt>
                <c:pt idx="3034">
                  <c:v>40419</c:v>
                </c:pt>
                <c:pt idx="3035">
                  <c:v>40420</c:v>
                </c:pt>
                <c:pt idx="3036">
                  <c:v>40421</c:v>
                </c:pt>
                <c:pt idx="3037">
                  <c:v>40422</c:v>
                </c:pt>
                <c:pt idx="3038">
                  <c:v>40423</c:v>
                </c:pt>
                <c:pt idx="3039">
                  <c:v>40424</c:v>
                </c:pt>
                <c:pt idx="3040">
                  <c:v>40425</c:v>
                </c:pt>
                <c:pt idx="3041">
                  <c:v>40426</c:v>
                </c:pt>
                <c:pt idx="3042">
                  <c:v>40427</c:v>
                </c:pt>
                <c:pt idx="3043">
                  <c:v>40428</c:v>
                </c:pt>
                <c:pt idx="3044">
                  <c:v>40429</c:v>
                </c:pt>
                <c:pt idx="3045">
                  <c:v>40430</c:v>
                </c:pt>
                <c:pt idx="3046">
                  <c:v>40431</c:v>
                </c:pt>
                <c:pt idx="3047">
                  <c:v>40432</c:v>
                </c:pt>
                <c:pt idx="3048">
                  <c:v>40433</c:v>
                </c:pt>
                <c:pt idx="3049">
                  <c:v>40434</c:v>
                </c:pt>
                <c:pt idx="3050">
                  <c:v>40435</c:v>
                </c:pt>
                <c:pt idx="3051">
                  <c:v>40436</c:v>
                </c:pt>
                <c:pt idx="3052">
                  <c:v>40437</c:v>
                </c:pt>
                <c:pt idx="3053">
                  <c:v>40438</c:v>
                </c:pt>
                <c:pt idx="3054">
                  <c:v>40439</c:v>
                </c:pt>
                <c:pt idx="3055">
                  <c:v>40440</c:v>
                </c:pt>
                <c:pt idx="3056">
                  <c:v>40441</c:v>
                </c:pt>
                <c:pt idx="3057">
                  <c:v>40442</c:v>
                </c:pt>
                <c:pt idx="3058">
                  <c:v>40443</c:v>
                </c:pt>
                <c:pt idx="3059">
                  <c:v>40444</c:v>
                </c:pt>
                <c:pt idx="3060">
                  <c:v>40445</c:v>
                </c:pt>
                <c:pt idx="3061">
                  <c:v>40446</c:v>
                </c:pt>
                <c:pt idx="3062">
                  <c:v>40447</c:v>
                </c:pt>
                <c:pt idx="3063">
                  <c:v>40448</c:v>
                </c:pt>
                <c:pt idx="3064">
                  <c:v>40449</c:v>
                </c:pt>
                <c:pt idx="3065">
                  <c:v>40450</c:v>
                </c:pt>
                <c:pt idx="3066">
                  <c:v>40451</c:v>
                </c:pt>
                <c:pt idx="3067">
                  <c:v>40452</c:v>
                </c:pt>
                <c:pt idx="3068">
                  <c:v>40453</c:v>
                </c:pt>
                <c:pt idx="3069">
                  <c:v>40454</c:v>
                </c:pt>
                <c:pt idx="3070">
                  <c:v>40455</c:v>
                </c:pt>
                <c:pt idx="3071">
                  <c:v>40456</c:v>
                </c:pt>
                <c:pt idx="3072">
                  <c:v>40457</c:v>
                </c:pt>
                <c:pt idx="3073">
                  <c:v>40458</c:v>
                </c:pt>
                <c:pt idx="3074">
                  <c:v>40459</c:v>
                </c:pt>
                <c:pt idx="3075">
                  <c:v>40460</c:v>
                </c:pt>
                <c:pt idx="3076">
                  <c:v>40461</c:v>
                </c:pt>
                <c:pt idx="3077">
                  <c:v>40462</c:v>
                </c:pt>
                <c:pt idx="3078">
                  <c:v>40463</c:v>
                </c:pt>
                <c:pt idx="3079">
                  <c:v>40464</c:v>
                </c:pt>
                <c:pt idx="3080">
                  <c:v>40465</c:v>
                </c:pt>
                <c:pt idx="3081">
                  <c:v>40466</c:v>
                </c:pt>
                <c:pt idx="3082">
                  <c:v>40467</c:v>
                </c:pt>
                <c:pt idx="3083">
                  <c:v>40468</c:v>
                </c:pt>
                <c:pt idx="3084">
                  <c:v>40469</c:v>
                </c:pt>
                <c:pt idx="3085">
                  <c:v>40470</c:v>
                </c:pt>
                <c:pt idx="3086">
                  <c:v>40471</c:v>
                </c:pt>
                <c:pt idx="3087">
                  <c:v>40472</c:v>
                </c:pt>
                <c:pt idx="3088">
                  <c:v>40473</c:v>
                </c:pt>
                <c:pt idx="3089">
                  <c:v>40474</c:v>
                </c:pt>
                <c:pt idx="3090">
                  <c:v>40475</c:v>
                </c:pt>
                <c:pt idx="3091">
                  <c:v>40476</c:v>
                </c:pt>
                <c:pt idx="3092">
                  <c:v>40477</c:v>
                </c:pt>
                <c:pt idx="3093">
                  <c:v>40478</c:v>
                </c:pt>
                <c:pt idx="3094">
                  <c:v>40479</c:v>
                </c:pt>
                <c:pt idx="3095">
                  <c:v>40480</c:v>
                </c:pt>
                <c:pt idx="3096">
                  <c:v>40481</c:v>
                </c:pt>
                <c:pt idx="3097">
                  <c:v>40482</c:v>
                </c:pt>
                <c:pt idx="3098">
                  <c:v>40483</c:v>
                </c:pt>
                <c:pt idx="3099">
                  <c:v>40484</c:v>
                </c:pt>
                <c:pt idx="3100">
                  <c:v>40485</c:v>
                </c:pt>
                <c:pt idx="3101">
                  <c:v>40486</c:v>
                </c:pt>
                <c:pt idx="3102">
                  <c:v>40487</c:v>
                </c:pt>
                <c:pt idx="3103">
                  <c:v>40488</c:v>
                </c:pt>
                <c:pt idx="3104">
                  <c:v>40489</c:v>
                </c:pt>
                <c:pt idx="3105">
                  <c:v>40490</c:v>
                </c:pt>
                <c:pt idx="3106">
                  <c:v>40491</c:v>
                </c:pt>
                <c:pt idx="3107">
                  <c:v>40492</c:v>
                </c:pt>
                <c:pt idx="3108">
                  <c:v>40493</c:v>
                </c:pt>
                <c:pt idx="3109">
                  <c:v>40494</c:v>
                </c:pt>
                <c:pt idx="3110">
                  <c:v>40495</c:v>
                </c:pt>
                <c:pt idx="3111">
                  <c:v>40496</c:v>
                </c:pt>
                <c:pt idx="3112">
                  <c:v>40497</c:v>
                </c:pt>
                <c:pt idx="3113">
                  <c:v>40498</c:v>
                </c:pt>
                <c:pt idx="3114">
                  <c:v>40499</c:v>
                </c:pt>
                <c:pt idx="3115">
                  <c:v>40500</c:v>
                </c:pt>
                <c:pt idx="3116">
                  <c:v>40501</c:v>
                </c:pt>
                <c:pt idx="3117">
                  <c:v>40502</c:v>
                </c:pt>
                <c:pt idx="3118">
                  <c:v>40503</c:v>
                </c:pt>
                <c:pt idx="3119">
                  <c:v>40504</c:v>
                </c:pt>
                <c:pt idx="3120">
                  <c:v>40505</c:v>
                </c:pt>
                <c:pt idx="3121">
                  <c:v>40506</c:v>
                </c:pt>
                <c:pt idx="3122">
                  <c:v>40507</c:v>
                </c:pt>
                <c:pt idx="3123">
                  <c:v>40508</c:v>
                </c:pt>
                <c:pt idx="3124">
                  <c:v>40509</c:v>
                </c:pt>
                <c:pt idx="3125">
                  <c:v>40510</c:v>
                </c:pt>
                <c:pt idx="3126">
                  <c:v>40511</c:v>
                </c:pt>
                <c:pt idx="3127">
                  <c:v>40512</c:v>
                </c:pt>
                <c:pt idx="3128">
                  <c:v>40513</c:v>
                </c:pt>
                <c:pt idx="3129">
                  <c:v>40514</c:v>
                </c:pt>
                <c:pt idx="3130">
                  <c:v>40515</c:v>
                </c:pt>
                <c:pt idx="3131">
                  <c:v>40516</c:v>
                </c:pt>
                <c:pt idx="3132">
                  <c:v>40517</c:v>
                </c:pt>
                <c:pt idx="3133">
                  <c:v>40518</c:v>
                </c:pt>
                <c:pt idx="3134">
                  <c:v>40519</c:v>
                </c:pt>
                <c:pt idx="3135">
                  <c:v>40520</c:v>
                </c:pt>
                <c:pt idx="3136">
                  <c:v>40521</c:v>
                </c:pt>
                <c:pt idx="3137">
                  <c:v>40522</c:v>
                </c:pt>
                <c:pt idx="3138">
                  <c:v>40523</c:v>
                </c:pt>
                <c:pt idx="3139">
                  <c:v>40524</c:v>
                </c:pt>
                <c:pt idx="3140">
                  <c:v>40525</c:v>
                </c:pt>
                <c:pt idx="3141">
                  <c:v>40526</c:v>
                </c:pt>
                <c:pt idx="3142">
                  <c:v>40527</c:v>
                </c:pt>
                <c:pt idx="3143">
                  <c:v>40528</c:v>
                </c:pt>
                <c:pt idx="3144">
                  <c:v>40529</c:v>
                </c:pt>
                <c:pt idx="3145">
                  <c:v>40530</c:v>
                </c:pt>
                <c:pt idx="3146">
                  <c:v>40531</c:v>
                </c:pt>
                <c:pt idx="3147">
                  <c:v>40532</c:v>
                </c:pt>
                <c:pt idx="3148">
                  <c:v>40533</c:v>
                </c:pt>
                <c:pt idx="3149">
                  <c:v>40534</c:v>
                </c:pt>
                <c:pt idx="3150">
                  <c:v>40535</c:v>
                </c:pt>
                <c:pt idx="3151">
                  <c:v>40536</c:v>
                </c:pt>
                <c:pt idx="3152">
                  <c:v>40537</c:v>
                </c:pt>
                <c:pt idx="3153">
                  <c:v>40538</c:v>
                </c:pt>
                <c:pt idx="3154">
                  <c:v>40539</c:v>
                </c:pt>
                <c:pt idx="3155">
                  <c:v>40540</c:v>
                </c:pt>
                <c:pt idx="3156">
                  <c:v>40541</c:v>
                </c:pt>
                <c:pt idx="3157">
                  <c:v>40542</c:v>
                </c:pt>
                <c:pt idx="3158">
                  <c:v>40543</c:v>
                </c:pt>
                <c:pt idx="3159">
                  <c:v>40544</c:v>
                </c:pt>
                <c:pt idx="3160">
                  <c:v>40545</c:v>
                </c:pt>
                <c:pt idx="3161">
                  <c:v>40546</c:v>
                </c:pt>
                <c:pt idx="3162">
                  <c:v>40547</c:v>
                </c:pt>
                <c:pt idx="3163">
                  <c:v>40548</c:v>
                </c:pt>
                <c:pt idx="3164">
                  <c:v>40549</c:v>
                </c:pt>
                <c:pt idx="3165">
                  <c:v>40550</c:v>
                </c:pt>
                <c:pt idx="3166">
                  <c:v>40551</c:v>
                </c:pt>
                <c:pt idx="3167">
                  <c:v>40552</c:v>
                </c:pt>
                <c:pt idx="3168">
                  <c:v>40553</c:v>
                </c:pt>
                <c:pt idx="3169">
                  <c:v>40554</c:v>
                </c:pt>
                <c:pt idx="3170">
                  <c:v>40555</c:v>
                </c:pt>
                <c:pt idx="3171">
                  <c:v>40556</c:v>
                </c:pt>
                <c:pt idx="3172">
                  <c:v>40557</c:v>
                </c:pt>
                <c:pt idx="3173">
                  <c:v>40558</c:v>
                </c:pt>
                <c:pt idx="3174">
                  <c:v>40559</c:v>
                </c:pt>
                <c:pt idx="3175">
                  <c:v>40560</c:v>
                </c:pt>
                <c:pt idx="3176">
                  <c:v>40561</c:v>
                </c:pt>
                <c:pt idx="3177">
                  <c:v>40562</c:v>
                </c:pt>
                <c:pt idx="3178">
                  <c:v>40563</c:v>
                </c:pt>
                <c:pt idx="3179">
                  <c:v>40564</c:v>
                </c:pt>
                <c:pt idx="3180">
                  <c:v>40565</c:v>
                </c:pt>
                <c:pt idx="3181">
                  <c:v>40566</c:v>
                </c:pt>
                <c:pt idx="3182">
                  <c:v>40567</c:v>
                </c:pt>
                <c:pt idx="3183">
                  <c:v>40568</c:v>
                </c:pt>
                <c:pt idx="3184">
                  <c:v>40569</c:v>
                </c:pt>
                <c:pt idx="3185">
                  <c:v>40570</c:v>
                </c:pt>
                <c:pt idx="3186">
                  <c:v>40571</c:v>
                </c:pt>
                <c:pt idx="3187">
                  <c:v>40572</c:v>
                </c:pt>
                <c:pt idx="3188">
                  <c:v>40573</c:v>
                </c:pt>
                <c:pt idx="3189">
                  <c:v>40574</c:v>
                </c:pt>
                <c:pt idx="3190">
                  <c:v>40575</c:v>
                </c:pt>
                <c:pt idx="3191">
                  <c:v>40576</c:v>
                </c:pt>
                <c:pt idx="3192">
                  <c:v>40577</c:v>
                </c:pt>
                <c:pt idx="3193">
                  <c:v>40578</c:v>
                </c:pt>
                <c:pt idx="3194">
                  <c:v>40579</c:v>
                </c:pt>
                <c:pt idx="3195">
                  <c:v>40580</c:v>
                </c:pt>
                <c:pt idx="3196">
                  <c:v>40581</c:v>
                </c:pt>
                <c:pt idx="3197">
                  <c:v>40582</c:v>
                </c:pt>
                <c:pt idx="3198">
                  <c:v>40583</c:v>
                </c:pt>
                <c:pt idx="3199">
                  <c:v>40584</c:v>
                </c:pt>
                <c:pt idx="3200">
                  <c:v>40585</c:v>
                </c:pt>
                <c:pt idx="3201">
                  <c:v>40586</c:v>
                </c:pt>
                <c:pt idx="3202">
                  <c:v>40587</c:v>
                </c:pt>
                <c:pt idx="3203">
                  <c:v>40588</c:v>
                </c:pt>
                <c:pt idx="3204">
                  <c:v>40589</c:v>
                </c:pt>
                <c:pt idx="3205">
                  <c:v>40590</c:v>
                </c:pt>
                <c:pt idx="3206">
                  <c:v>40591</c:v>
                </c:pt>
                <c:pt idx="3207">
                  <c:v>40592</c:v>
                </c:pt>
                <c:pt idx="3208">
                  <c:v>40593</c:v>
                </c:pt>
                <c:pt idx="3209">
                  <c:v>40594</c:v>
                </c:pt>
                <c:pt idx="3210">
                  <c:v>40595</c:v>
                </c:pt>
                <c:pt idx="3211">
                  <c:v>40596</c:v>
                </c:pt>
                <c:pt idx="3212">
                  <c:v>40597</c:v>
                </c:pt>
                <c:pt idx="3213">
                  <c:v>40598</c:v>
                </c:pt>
                <c:pt idx="3214">
                  <c:v>40599</c:v>
                </c:pt>
                <c:pt idx="3215">
                  <c:v>40600</c:v>
                </c:pt>
                <c:pt idx="3216">
                  <c:v>40601</c:v>
                </c:pt>
                <c:pt idx="3217">
                  <c:v>40602</c:v>
                </c:pt>
                <c:pt idx="3218">
                  <c:v>40603</c:v>
                </c:pt>
                <c:pt idx="3219">
                  <c:v>40604</c:v>
                </c:pt>
                <c:pt idx="3220">
                  <c:v>40605</c:v>
                </c:pt>
                <c:pt idx="3221">
                  <c:v>40606</c:v>
                </c:pt>
                <c:pt idx="3222">
                  <c:v>40607</c:v>
                </c:pt>
                <c:pt idx="3223">
                  <c:v>40608</c:v>
                </c:pt>
                <c:pt idx="3224">
                  <c:v>40609</c:v>
                </c:pt>
                <c:pt idx="3225">
                  <c:v>40610</c:v>
                </c:pt>
                <c:pt idx="3226">
                  <c:v>40611</c:v>
                </c:pt>
                <c:pt idx="3227">
                  <c:v>40612</c:v>
                </c:pt>
                <c:pt idx="3228">
                  <c:v>40613</c:v>
                </c:pt>
                <c:pt idx="3229">
                  <c:v>40614</c:v>
                </c:pt>
                <c:pt idx="3230">
                  <c:v>40615</c:v>
                </c:pt>
                <c:pt idx="3231">
                  <c:v>40616</c:v>
                </c:pt>
                <c:pt idx="3232">
                  <c:v>40617</c:v>
                </c:pt>
                <c:pt idx="3233">
                  <c:v>40618</c:v>
                </c:pt>
                <c:pt idx="3234">
                  <c:v>40619</c:v>
                </c:pt>
                <c:pt idx="3235">
                  <c:v>40620</c:v>
                </c:pt>
                <c:pt idx="3236">
                  <c:v>40621</c:v>
                </c:pt>
                <c:pt idx="3237">
                  <c:v>40622</c:v>
                </c:pt>
                <c:pt idx="3238">
                  <c:v>40623</c:v>
                </c:pt>
                <c:pt idx="3239">
                  <c:v>40624</c:v>
                </c:pt>
                <c:pt idx="3240">
                  <c:v>40625</c:v>
                </c:pt>
                <c:pt idx="3241">
                  <c:v>40626</c:v>
                </c:pt>
                <c:pt idx="3242">
                  <c:v>40627</c:v>
                </c:pt>
                <c:pt idx="3243">
                  <c:v>40628</c:v>
                </c:pt>
                <c:pt idx="3244">
                  <c:v>40629</c:v>
                </c:pt>
                <c:pt idx="3245">
                  <c:v>40630</c:v>
                </c:pt>
                <c:pt idx="3246">
                  <c:v>40631</c:v>
                </c:pt>
                <c:pt idx="3247">
                  <c:v>40632</c:v>
                </c:pt>
                <c:pt idx="3248">
                  <c:v>40633</c:v>
                </c:pt>
                <c:pt idx="3249">
                  <c:v>40634</c:v>
                </c:pt>
                <c:pt idx="3250">
                  <c:v>40635</c:v>
                </c:pt>
                <c:pt idx="3251">
                  <c:v>40636</c:v>
                </c:pt>
                <c:pt idx="3252">
                  <c:v>40637</c:v>
                </c:pt>
                <c:pt idx="3253">
                  <c:v>40638</c:v>
                </c:pt>
                <c:pt idx="3254">
                  <c:v>40639</c:v>
                </c:pt>
                <c:pt idx="3255">
                  <c:v>40640</c:v>
                </c:pt>
                <c:pt idx="3256">
                  <c:v>40641</c:v>
                </c:pt>
                <c:pt idx="3257">
                  <c:v>40642</c:v>
                </c:pt>
                <c:pt idx="3258">
                  <c:v>40643</c:v>
                </c:pt>
                <c:pt idx="3259">
                  <c:v>40644</c:v>
                </c:pt>
                <c:pt idx="3260">
                  <c:v>40645</c:v>
                </c:pt>
                <c:pt idx="3261">
                  <c:v>40646</c:v>
                </c:pt>
                <c:pt idx="3262">
                  <c:v>40647</c:v>
                </c:pt>
                <c:pt idx="3263">
                  <c:v>40648</c:v>
                </c:pt>
                <c:pt idx="3264">
                  <c:v>40649</c:v>
                </c:pt>
                <c:pt idx="3265">
                  <c:v>40650</c:v>
                </c:pt>
                <c:pt idx="3266">
                  <c:v>40651</c:v>
                </c:pt>
                <c:pt idx="3267">
                  <c:v>40652</c:v>
                </c:pt>
                <c:pt idx="3268">
                  <c:v>40653</c:v>
                </c:pt>
                <c:pt idx="3269">
                  <c:v>40654</c:v>
                </c:pt>
                <c:pt idx="3270">
                  <c:v>40655</c:v>
                </c:pt>
                <c:pt idx="3271">
                  <c:v>40656</c:v>
                </c:pt>
                <c:pt idx="3272">
                  <c:v>40657</c:v>
                </c:pt>
                <c:pt idx="3273">
                  <c:v>40658</c:v>
                </c:pt>
                <c:pt idx="3274">
                  <c:v>40659</c:v>
                </c:pt>
                <c:pt idx="3275">
                  <c:v>40660</c:v>
                </c:pt>
                <c:pt idx="3276">
                  <c:v>40661</c:v>
                </c:pt>
                <c:pt idx="3277">
                  <c:v>40662</c:v>
                </c:pt>
                <c:pt idx="3278">
                  <c:v>40663</c:v>
                </c:pt>
                <c:pt idx="3279">
                  <c:v>40664</c:v>
                </c:pt>
                <c:pt idx="3280">
                  <c:v>40665</c:v>
                </c:pt>
                <c:pt idx="3281">
                  <c:v>40666</c:v>
                </c:pt>
                <c:pt idx="3282">
                  <c:v>40667</c:v>
                </c:pt>
                <c:pt idx="3283">
                  <c:v>40668</c:v>
                </c:pt>
                <c:pt idx="3284">
                  <c:v>40669</c:v>
                </c:pt>
                <c:pt idx="3285">
                  <c:v>40670</c:v>
                </c:pt>
                <c:pt idx="3286">
                  <c:v>40671</c:v>
                </c:pt>
                <c:pt idx="3287">
                  <c:v>40672</c:v>
                </c:pt>
                <c:pt idx="3288">
                  <c:v>40673</c:v>
                </c:pt>
                <c:pt idx="3289">
                  <c:v>40674</c:v>
                </c:pt>
                <c:pt idx="3290">
                  <c:v>40675</c:v>
                </c:pt>
                <c:pt idx="3291">
                  <c:v>40676</c:v>
                </c:pt>
                <c:pt idx="3292">
                  <c:v>40677</c:v>
                </c:pt>
                <c:pt idx="3293">
                  <c:v>40678</c:v>
                </c:pt>
                <c:pt idx="3294">
                  <c:v>40679</c:v>
                </c:pt>
                <c:pt idx="3295">
                  <c:v>40680</c:v>
                </c:pt>
                <c:pt idx="3296">
                  <c:v>40681</c:v>
                </c:pt>
                <c:pt idx="3297">
                  <c:v>40682</c:v>
                </c:pt>
                <c:pt idx="3298">
                  <c:v>40683</c:v>
                </c:pt>
                <c:pt idx="3299">
                  <c:v>40684</c:v>
                </c:pt>
                <c:pt idx="3300">
                  <c:v>40685</c:v>
                </c:pt>
                <c:pt idx="3301">
                  <c:v>40686</c:v>
                </c:pt>
                <c:pt idx="3302">
                  <c:v>40687</c:v>
                </c:pt>
                <c:pt idx="3303">
                  <c:v>40688</c:v>
                </c:pt>
                <c:pt idx="3304">
                  <c:v>40689</c:v>
                </c:pt>
                <c:pt idx="3305">
                  <c:v>40690</c:v>
                </c:pt>
                <c:pt idx="3306">
                  <c:v>40691</c:v>
                </c:pt>
                <c:pt idx="3307">
                  <c:v>40692</c:v>
                </c:pt>
                <c:pt idx="3308">
                  <c:v>40693</c:v>
                </c:pt>
                <c:pt idx="3309">
                  <c:v>40694</c:v>
                </c:pt>
                <c:pt idx="3310">
                  <c:v>40695</c:v>
                </c:pt>
                <c:pt idx="3311">
                  <c:v>40696</c:v>
                </c:pt>
                <c:pt idx="3312">
                  <c:v>40697</c:v>
                </c:pt>
                <c:pt idx="3313">
                  <c:v>40698</c:v>
                </c:pt>
                <c:pt idx="3314">
                  <c:v>40699</c:v>
                </c:pt>
                <c:pt idx="3315">
                  <c:v>40700</c:v>
                </c:pt>
                <c:pt idx="3316">
                  <c:v>40701</c:v>
                </c:pt>
                <c:pt idx="3317">
                  <c:v>40702</c:v>
                </c:pt>
                <c:pt idx="3318">
                  <c:v>40703</c:v>
                </c:pt>
                <c:pt idx="3319">
                  <c:v>40704</c:v>
                </c:pt>
                <c:pt idx="3320">
                  <c:v>40705</c:v>
                </c:pt>
                <c:pt idx="3321">
                  <c:v>40706</c:v>
                </c:pt>
                <c:pt idx="3322">
                  <c:v>40707</c:v>
                </c:pt>
                <c:pt idx="3323">
                  <c:v>40708</c:v>
                </c:pt>
                <c:pt idx="3324">
                  <c:v>40709</c:v>
                </c:pt>
                <c:pt idx="3325">
                  <c:v>40710</c:v>
                </c:pt>
                <c:pt idx="3326">
                  <c:v>40711</c:v>
                </c:pt>
                <c:pt idx="3327">
                  <c:v>40712</c:v>
                </c:pt>
                <c:pt idx="3328">
                  <c:v>40713</c:v>
                </c:pt>
                <c:pt idx="3329">
                  <c:v>40714</c:v>
                </c:pt>
                <c:pt idx="3330">
                  <c:v>40715</c:v>
                </c:pt>
                <c:pt idx="3331">
                  <c:v>40716</c:v>
                </c:pt>
                <c:pt idx="3332">
                  <c:v>40717</c:v>
                </c:pt>
                <c:pt idx="3333">
                  <c:v>40718</c:v>
                </c:pt>
                <c:pt idx="3334">
                  <c:v>40719</c:v>
                </c:pt>
                <c:pt idx="3335">
                  <c:v>40720</c:v>
                </c:pt>
                <c:pt idx="3336">
                  <c:v>40721</c:v>
                </c:pt>
                <c:pt idx="3337">
                  <c:v>40722</c:v>
                </c:pt>
                <c:pt idx="3338">
                  <c:v>40723</c:v>
                </c:pt>
                <c:pt idx="3339">
                  <c:v>40724</c:v>
                </c:pt>
                <c:pt idx="3340">
                  <c:v>40725</c:v>
                </c:pt>
                <c:pt idx="3341">
                  <c:v>40726</c:v>
                </c:pt>
                <c:pt idx="3342">
                  <c:v>40727</c:v>
                </c:pt>
                <c:pt idx="3343">
                  <c:v>40728</c:v>
                </c:pt>
                <c:pt idx="3344">
                  <c:v>40729</c:v>
                </c:pt>
                <c:pt idx="3345">
                  <c:v>40730</c:v>
                </c:pt>
                <c:pt idx="3346">
                  <c:v>40731</c:v>
                </c:pt>
                <c:pt idx="3347">
                  <c:v>40732</c:v>
                </c:pt>
                <c:pt idx="3348">
                  <c:v>40733</c:v>
                </c:pt>
                <c:pt idx="3349">
                  <c:v>40734</c:v>
                </c:pt>
                <c:pt idx="3350">
                  <c:v>40735</c:v>
                </c:pt>
                <c:pt idx="3351">
                  <c:v>40736</c:v>
                </c:pt>
                <c:pt idx="3352">
                  <c:v>40737</c:v>
                </c:pt>
                <c:pt idx="3353">
                  <c:v>40738</c:v>
                </c:pt>
                <c:pt idx="3354">
                  <c:v>40739</c:v>
                </c:pt>
                <c:pt idx="3355">
                  <c:v>40740</c:v>
                </c:pt>
                <c:pt idx="3356">
                  <c:v>40741</c:v>
                </c:pt>
                <c:pt idx="3357">
                  <c:v>40742</c:v>
                </c:pt>
                <c:pt idx="3358">
                  <c:v>40743</c:v>
                </c:pt>
                <c:pt idx="3359">
                  <c:v>40744</c:v>
                </c:pt>
                <c:pt idx="3360">
                  <c:v>40745</c:v>
                </c:pt>
                <c:pt idx="3361">
                  <c:v>40746</c:v>
                </c:pt>
                <c:pt idx="3362">
                  <c:v>40747</c:v>
                </c:pt>
                <c:pt idx="3363">
                  <c:v>40748</c:v>
                </c:pt>
                <c:pt idx="3364">
                  <c:v>40749</c:v>
                </c:pt>
                <c:pt idx="3365">
                  <c:v>40750</c:v>
                </c:pt>
                <c:pt idx="3366">
                  <c:v>40751</c:v>
                </c:pt>
                <c:pt idx="3367">
                  <c:v>40752</c:v>
                </c:pt>
                <c:pt idx="3368">
                  <c:v>40753</c:v>
                </c:pt>
                <c:pt idx="3369">
                  <c:v>40754</c:v>
                </c:pt>
                <c:pt idx="3370">
                  <c:v>40755</c:v>
                </c:pt>
                <c:pt idx="3371">
                  <c:v>40756</c:v>
                </c:pt>
                <c:pt idx="3372">
                  <c:v>40757</c:v>
                </c:pt>
                <c:pt idx="3373">
                  <c:v>40758</c:v>
                </c:pt>
                <c:pt idx="3374">
                  <c:v>40759</c:v>
                </c:pt>
                <c:pt idx="3375">
                  <c:v>40760</c:v>
                </c:pt>
                <c:pt idx="3376">
                  <c:v>40761</c:v>
                </c:pt>
                <c:pt idx="3377">
                  <c:v>40762</c:v>
                </c:pt>
                <c:pt idx="3378">
                  <c:v>40763</c:v>
                </c:pt>
                <c:pt idx="3379">
                  <c:v>40764</c:v>
                </c:pt>
                <c:pt idx="3380">
                  <c:v>40765</c:v>
                </c:pt>
                <c:pt idx="3381">
                  <c:v>40766</c:v>
                </c:pt>
                <c:pt idx="3382">
                  <c:v>40767</c:v>
                </c:pt>
                <c:pt idx="3383">
                  <c:v>40768</c:v>
                </c:pt>
                <c:pt idx="3384">
                  <c:v>40769</c:v>
                </c:pt>
                <c:pt idx="3385">
                  <c:v>40770</c:v>
                </c:pt>
                <c:pt idx="3386">
                  <c:v>40771</c:v>
                </c:pt>
                <c:pt idx="3387">
                  <c:v>40772</c:v>
                </c:pt>
                <c:pt idx="3388">
                  <c:v>40773</c:v>
                </c:pt>
                <c:pt idx="3389">
                  <c:v>40774</c:v>
                </c:pt>
                <c:pt idx="3390">
                  <c:v>40775</c:v>
                </c:pt>
                <c:pt idx="3391">
                  <c:v>40776</c:v>
                </c:pt>
                <c:pt idx="3392">
                  <c:v>40777</c:v>
                </c:pt>
                <c:pt idx="3393">
                  <c:v>40778</c:v>
                </c:pt>
                <c:pt idx="3394">
                  <c:v>40779</c:v>
                </c:pt>
                <c:pt idx="3395">
                  <c:v>40780</c:v>
                </c:pt>
                <c:pt idx="3396">
                  <c:v>40781</c:v>
                </c:pt>
                <c:pt idx="3397">
                  <c:v>40782</c:v>
                </c:pt>
                <c:pt idx="3398">
                  <c:v>40783</c:v>
                </c:pt>
                <c:pt idx="3399">
                  <c:v>40784</c:v>
                </c:pt>
                <c:pt idx="3400">
                  <c:v>40785</c:v>
                </c:pt>
                <c:pt idx="3401">
                  <c:v>40786</c:v>
                </c:pt>
                <c:pt idx="3402">
                  <c:v>40787</c:v>
                </c:pt>
                <c:pt idx="3403">
                  <c:v>40788</c:v>
                </c:pt>
                <c:pt idx="3404">
                  <c:v>40789</c:v>
                </c:pt>
                <c:pt idx="3405">
                  <c:v>40790</c:v>
                </c:pt>
                <c:pt idx="3406">
                  <c:v>40791</c:v>
                </c:pt>
                <c:pt idx="3407">
                  <c:v>40792</c:v>
                </c:pt>
                <c:pt idx="3408">
                  <c:v>40793</c:v>
                </c:pt>
                <c:pt idx="3409">
                  <c:v>40794</c:v>
                </c:pt>
                <c:pt idx="3410">
                  <c:v>40795</c:v>
                </c:pt>
                <c:pt idx="3411">
                  <c:v>40796</c:v>
                </c:pt>
                <c:pt idx="3412">
                  <c:v>40797</c:v>
                </c:pt>
                <c:pt idx="3413">
                  <c:v>40798</c:v>
                </c:pt>
                <c:pt idx="3414">
                  <c:v>40799</c:v>
                </c:pt>
                <c:pt idx="3415">
                  <c:v>40800</c:v>
                </c:pt>
                <c:pt idx="3416">
                  <c:v>40801</c:v>
                </c:pt>
                <c:pt idx="3417">
                  <c:v>40802</c:v>
                </c:pt>
                <c:pt idx="3418">
                  <c:v>40803</c:v>
                </c:pt>
                <c:pt idx="3419">
                  <c:v>40804</c:v>
                </c:pt>
                <c:pt idx="3420">
                  <c:v>40805</c:v>
                </c:pt>
                <c:pt idx="3421">
                  <c:v>40806</c:v>
                </c:pt>
                <c:pt idx="3422">
                  <c:v>40807</c:v>
                </c:pt>
                <c:pt idx="3423">
                  <c:v>40808</c:v>
                </c:pt>
                <c:pt idx="3424">
                  <c:v>40809</c:v>
                </c:pt>
                <c:pt idx="3425">
                  <c:v>40810</c:v>
                </c:pt>
                <c:pt idx="3426">
                  <c:v>40811</c:v>
                </c:pt>
                <c:pt idx="3427">
                  <c:v>40812</c:v>
                </c:pt>
                <c:pt idx="3428">
                  <c:v>40813</c:v>
                </c:pt>
                <c:pt idx="3429">
                  <c:v>40814</c:v>
                </c:pt>
                <c:pt idx="3430">
                  <c:v>40815</c:v>
                </c:pt>
                <c:pt idx="3431">
                  <c:v>40816</c:v>
                </c:pt>
                <c:pt idx="3432">
                  <c:v>40817</c:v>
                </c:pt>
                <c:pt idx="3433">
                  <c:v>40818</c:v>
                </c:pt>
                <c:pt idx="3434">
                  <c:v>40819</c:v>
                </c:pt>
                <c:pt idx="3435">
                  <c:v>40820</c:v>
                </c:pt>
                <c:pt idx="3436">
                  <c:v>40821</c:v>
                </c:pt>
                <c:pt idx="3437">
                  <c:v>40822</c:v>
                </c:pt>
                <c:pt idx="3438">
                  <c:v>40823</c:v>
                </c:pt>
                <c:pt idx="3439">
                  <c:v>40824</c:v>
                </c:pt>
                <c:pt idx="3440">
                  <c:v>40825</c:v>
                </c:pt>
                <c:pt idx="3441">
                  <c:v>40826</c:v>
                </c:pt>
                <c:pt idx="3442">
                  <c:v>40827</c:v>
                </c:pt>
                <c:pt idx="3443">
                  <c:v>40828</c:v>
                </c:pt>
                <c:pt idx="3444">
                  <c:v>40829</c:v>
                </c:pt>
                <c:pt idx="3445">
                  <c:v>40830</c:v>
                </c:pt>
                <c:pt idx="3446">
                  <c:v>40831</c:v>
                </c:pt>
                <c:pt idx="3447">
                  <c:v>40832</c:v>
                </c:pt>
                <c:pt idx="3448">
                  <c:v>40833</c:v>
                </c:pt>
                <c:pt idx="3449">
                  <c:v>40834</c:v>
                </c:pt>
                <c:pt idx="3450">
                  <c:v>40835</c:v>
                </c:pt>
                <c:pt idx="3451">
                  <c:v>40836</c:v>
                </c:pt>
                <c:pt idx="3452">
                  <c:v>40837</c:v>
                </c:pt>
                <c:pt idx="3453">
                  <c:v>40838</c:v>
                </c:pt>
                <c:pt idx="3454">
                  <c:v>40839</c:v>
                </c:pt>
                <c:pt idx="3455">
                  <c:v>40840</c:v>
                </c:pt>
                <c:pt idx="3456">
                  <c:v>40841</c:v>
                </c:pt>
                <c:pt idx="3457">
                  <c:v>40842</c:v>
                </c:pt>
                <c:pt idx="3458">
                  <c:v>40843</c:v>
                </c:pt>
                <c:pt idx="3459">
                  <c:v>40844</c:v>
                </c:pt>
                <c:pt idx="3460">
                  <c:v>40845</c:v>
                </c:pt>
                <c:pt idx="3461">
                  <c:v>40846</c:v>
                </c:pt>
                <c:pt idx="3462">
                  <c:v>40847</c:v>
                </c:pt>
                <c:pt idx="3463">
                  <c:v>40848</c:v>
                </c:pt>
                <c:pt idx="3464">
                  <c:v>40849</c:v>
                </c:pt>
                <c:pt idx="3465">
                  <c:v>40850</c:v>
                </c:pt>
                <c:pt idx="3466">
                  <c:v>40851</c:v>
                </c:pt>
                <c:pt idx="3467">
                  <c:v>40852</c:v>
                </c:pt>
                <c:pt idx="3468">
                  <c:v>40853</c:v>
                </c:pt>
                <c:pt idx="3469">
                  <c:v>40854</c:v>
                </c:pt>
                <c:pt idx="3470">
                  <c:v>40855</c:v>
                </c:pt>
                <c:pt idx="3471">
                  <c:v>40856</c:v>
                </c:pt>
                <c:pt idx="3472">
                  <c:v>40857</c:v>
                </c:pt>
                <c:pt idx="3473">
                  <c:v>40858</c:v>
                </c:pt>
                <c:pt idx="3474">
                  <c:v>40859</c:v>
                </c:pt>
                <c:pt idx="3475">
                  <c:v>40860</c:v>
                </c:pt>
                <c:pt idx="3476">
                  <c:v>40861</c:v>
                </c:pt>
                <c:pt idx="3477">
                  <c:v>40862</c:v>
                </c:pt>
                <c:pt idx="3478">
                  <c:v>40863</c:v>
                </c:pt>
                <c:pt idx="3479">
                  <c:v>40864</c:v>
                </c:pt>
                <c:pt idx="3480">
                  <c:v>40865</c:v>
                </c:pt>
                <c:pt idx="3481">
                  <c:v>40866</c:v>
                </c:pt>
                <c:pt idx="3482">
                  <c:v>40867</c:v>
                </c:pt>
                <c:pt idx="3483">
                  <c:v>40868</c:v>
                </c:pt>
                <c:pt idx="3484">
                  <c:v>40869</c:v>
                </c:pt>
                <c:pt idx="3485">
                  <c:v>40870</c:v>
                </c:pt>
                <c:pt idx="3486">
                  <c:v>40871</c:v>
                </c:pt>
                <c:pt idx="3487">
                  <c:v>40872</c:v>
                </c:pt>
                <c:pt idx="3488">
                  <c:v>40873</c:v>
                </c:pt>
                <c:pt idx="3489">
                  <c:v>40874</c:v>
                </c:pt>
                <c:pt idx="3490">
                  <c:v>40875</c:v>
                </c:pt>
                <c:pt idx="3491">
                  <c:v>40876</c:v>
                </c:pt>
                <c:pt idx="3492">
                  <c:v>40877</c:v>
                </c:pt>
                <c:pt idx="3493">
                  <c:v>40878</c:v>
                </c:pt>
                <c:pt idx="3494">
                  <c:v>40879</c:v>
                </c:pt>
                <c:pt idx="3495">
                  <c:v>40880</c:v>
                </c:pt>
                <c:pt idx="3496">
                  <c:v>40881</c:v>
                </c:pt>
                <c:pt idx="3497">
                  <c:v>40882</c:v>
                </c:pt>
                <c:pt idx="3498">
                  <c:v>40883</c:v>
                </c:pt>
                <c:pt idx="3499">
                  <c:v>40884</c:v>
                </c:pt>
                <c:pt idx="3500">
                  <c:v>40885</c:v>
                </c:pt>
                <c:pt idx="3501">
                  <c:v>40886</c:v>
                </c:pt>
                <c:pt idx="3502">
                  <c:v>40887</c:v>
                </c:pt>
                <c:pt idx="3503">
                  <c:v>40888</c:v>
                </c:pt>
                <c:pt idx="3504">
                  <c:v>40889</c:v>
                </c:pt>
                <c:pt idx="3505">
                  <c:v>40890</c:v>
                </c:pt>
                <c:pt idx="3506">
                  <c:v>40891</c:v>
                </c:pt>
                <c:pt idx="3507">
                  <c:v>40892</c:v>
                </c:pt>
                <c:pt idx="3508">
                  <c:v>40893</c:v>
                </c:pt>
                <c:pt idx="3509">
                  <c:v>40894</c:v>
                </c:pt>
                <c:pt idx="3510">
                  <c:v>40895</c:v>
                </c:pt>
                <c:pt idx="3511">
                  <c:v>40896</c:v>
                </c:pt>
                <c:pt idx="3512">
                  <c:v>40897</c:v>
                </c:pt>
                <c:pt idx="3513">
                  <c:v>40898</c:v>
                </c:pt>
                <c:pt idx="3514">
                  <c:v>40899</c:v>
                </c:pt>
                <c:pt idx="3515">
                  <c:v>40900</c:v>
                </c:pt>
                <c:pt idx="3516">
                  <c:v>40901</c:v>
                </c:pt>
                <c:pt idx="3517">
                  <c:v>40902</c:v>
                </c:pt>
                <c:pt idx="3518">
                  <c:v>40903</c:v>
                </c:pt>
                <c:pt idx="3519">
                  <c:v>40904</c:v>
                </c:pt>
                <c:pt idx="3520">
                  <c:v>40905</c:v>
                </c:pt>
                <c:pt idx="3521">
                  <c:v>40906</c:v>
                </c:pt>
                <c:pt idx="3522">
                  <c:v>40907</c:v>
                </c:pt>
                <c:pt idx="3523">
                  <c:v>40908</c:v>
                </c:pt>
                <c:pt idx="3524">
                  <c:v>40909</c:v>
                </c:pt>
                <c:pt idx="3525">
                  <c:v>40910</c:v>
                </c:pt>
                <c:pt idx="3526">
                  <c:v>40911</c:v>
                </c:pt>
                <c:pt idx="3527">
                  <c:v>40912</c:v>
                </c:pt>
                <c:pt idx="3528">
                  <c:v>40913</c:v>
                </c:pt>
                <c:pt idx="3529">
                  <c:v>40914</c:v>
                </c:pt>
                <c:pt idx="3530">
                  <c:v>40915</c:v>
                </c:pt>
                <c:pt idx="3531">
                  <c:v>40916</c:v>
                </c:pt>
                <c:pt idx="3532">
                  <c:v>40917</c:v>
                </c:pt>
                <c:pt idx="3533">
                  <c:v>40918</c:v>
                </c:pt>
                <c:pt idx="3534">
                  <c:v>40919</c:v>
                </c:pt>
                <c:pt idx="3535">
                  <c:v>40920</c:v>
                </c:pt>
                <c:pt idx="3536">
                  <c:v>40921</c:v>
                </c:pt>
                <c:pt idx="3537">
                  <c:v>40922</c:v>
                </c:pt>
                <c:pt idx="3538">
                  <c:v>40923</c:v>
                </c:pt>
                <c:pt idx="3539">
                  <c:v>40924</c:v>
                </c:pt>
                <c:pt idx="3540">
                  <c:v>40925</c:v>
                </c:pt>
                <c:pt idx="3541">
                  <c:v>40926</c:v>
                </c:pt>
                <c:pt idx="3542">
                  <c:v>40927</c:v>
                </c:pt>
                <c:pt idx="3543">
                  <c:v>40928</c:v>
                </c:pt>
                <c:pt idx="3544">
                  <c:v>40929</c:v>
                </c:pt>
                <c:pt idx="3545">
                  <c:v>40930</c:v>
                </c:pt>
                <c:pt idx="3546">
                  <c:v>40931</c:v>
                </c:pt>
                <c:pt idx="3547">
                  <c:v>40932</c:v>
                </c:pt>
                <c:pt idx="3548">
                  <c:v>40933</c:v>
                </c:pt>
                <c:pt idx="3549">
                  <c:v>40934</c:v>
                </c:pt>
                <c:pt idx="3550">
                  <c:v>40935</c:v>
                </c:pt>
                <c:pt idx="3551">
                  <c:v>40936</c:v>
                </c:pt>
                <c:pt idx="3552">
                  <c:v>40937</c:v>
                </c:pt>
                <c:pt idx="3553">
                  <c:v>40938</c:v>
                </c:pt>
                <c:pt idx="3554">
                  <c:v>40939</c:v>
                </c:pt>
                <c:pt idx="3555">
                  <c:v>40940</c:v>
                </c:pt>
                <c:pt idx="3556">
                  <c:v>40941</c:v>
                </c:pt>
                <c:pt idx="3557">
                  <c:v>40942</c:v>
                </c:pt>
                <c:pt idx="3558">
                  <c:v>40943</c:v>
                </c:pt>
                <c:pt idx="3559">
                  <c:v>40944</c:v>
                </c:pt>
                <c:pt idx="3560">
                  <c:v>40945</c:v>
                </c:pt>
                <c:pt idx="3561">
                  <c:v>40946</c:v>
                </c:pt>
                <c:pt idx="3562">
                  <c:v>40947</c:v>
                </c:pt>
                <c:pt idx="3563">
                  <c:v>40948</c:v>
                </c:pt>
                <c:pt idx="3564">
                  <c:v>40949</c:v>
                </c:pt>
                <c:pt idx="3565">
                  <c:v>40950</c:v>
                </c:pt>
                <c:pt idx="3566">
                  <c:v>40951</c:v>
                </c:pt>
                <c:pt idx="3567">
                  <c:v>40952</c:v>
                </c:pt>
                <c:pt idx="3568">
                  <c:v>40953</c:v>
                </c:pt>
                <c:pt idx="3569">
                  <c:v>40954</c:v>
                </c:pt>
                <c:pt idx="3570">
                  <c:v>40955</c:v>
                </c:pt>
                <c:pt idx="3571">
                  <c:v>40956</c:v>
                </c:pt>
                <c:pt idx="3572">
                  <c:v>40957</c:v>
                </c:pt>
                <c:pt idx="3573">
                  <c:v>40958</c:v>
                </c:pt>
                <c:pt idx="3574">
                  <c:v>40959</c:v>
                </c:pt>
                <c:pt idx="3575">
                  <c:v>40960</c:v>
                </c:pt>
                <c:pt idx="3576">
                  <c:v>40961</c:v>
                </c:pt>
                <c:pt idx="3577">
                  <c:v>40962</c:v>
                </c:pt>
                <c:pt idx="3578">
                  <c:v>40963</c:v>
                </c:pt>
                <c:pt idx="3579">
                  <c:v>40964</c:v>
                </c:pt>
                <c:pt idx="3580">
                  <c:v>40965</c:v>
                </c:pt>
                <c:pt idx="3581">
                  <c:v>40966</c:v>
                </c:pt>
                <c:pt idx="3582">
                  <c:v>40967</c:v>
                </c:pt>
                <c:pt idx="3583">
                  <c:v>40968</c:v>
                </c:pt>
                <c:pt idx="3584">
                  <c:v>40969</c:v>
                </c:pt>
                <c:pt idx="3585">
                  <c:v>40970</c:v>
                </c:pt>
                <c:pt idx="3586">
                  <c:v>40971</c:v>
                </c:pt>
                <c:pt idx="3587">
                  <c:v>40972</c:v>
                </c:pt>
                <c:pt idx="3588">
                  <c:v>40973</c:v>
                </c:pt>
                <c:pt idx="3589">
                  <c:v>40974</c:v>
                </c:pt>
                <c:pt idx="3590">
                  <c:v>40975</c:v>
                </c:pt>
                <c:pt idx="3591">
                  <c:v>40976</c:v>
                </c:pt>
                <c:pt idx="3592">
                  <c:v>40977</c:v>
                </c:pt>
                <c:pt idx="3593">
                  <c:v>40978</c:v>
                </c:pt>
                <c:pt idx="3594">
                  <c:v>40979</c:v>
                </c:pt>
                <c:pt idx="3595">
                  <c:v>40980</c:v>
                </c:pt>
                <c:pt idx="3596">
                  <c:v>40981</c:v>
                </c:pt>
                <c:pt idx="3597">
                  <c:v>40982</c:v>
                </c:pt>
                <c:pt idx="3598">
                  <c:v>40983</c:v>
                </c:pt>
                <c:pt idx="3599">
                  <c:v>40984</c:v>
                </c:pt>
                <c:pt idx="3600">
                  <c:v>40985</c:v>
                </c:pt>
                <c:pt idx="3601">
                  <c:v>40986</c:v>
                </c:pt>
                <c:pt idx="3602">
                  <c:v>40987</c:v>
                </c:pt>
                <c:pt idx="3603">
                  <c:v>40988</c:v>
                </c:pt>
                <c:pt idx="3604">
                  <c:v>40989</c:v>
                </c:pt>
                <c:pt idx="3605">
                  <c:v>40990</c:v>
                </c:pt>
                <c:pt idx="3606">
                  <c:v>40991</c:v>
                </c:pt>
                <c:pt idx="3607">
                  <c:v>40992</c:v>
                </c:pt>
                <c:pt idx="3608">
                  <c:v>40993</c:v>
                </c:pt>
                <c:pt idx="3609">
                  <c:v>40994</c:v>
                </c:pt>
                <c:pt idx="3610">
                  <c:v>40995</c:v>
                </c:pt>
                <c:pt idx="3611">
                  <c:v>40996</c:v>
                </c:pt>
                <c:pt idx="3612">
                  <c:v>40997</c:v>
                </c:pt>
                <c:pt idx="3613">
                  <c:v>40998</c:v>
                </c:pt>
                <c:pt idx="3614">
                  <c:v>40999</c:v>
                </c:pt>
                <c:pt idx="3615">
                  <c:v>41000</c:v>
                </c:pt>
                <c:pt idx="3616">
                  <c:v>41001</c:v>
                </c:pt>
                <c:pt idx="3617">
                  <c:v>41002</c:v>
                </c:pt>
                <c:pt idx="3618">
                  <c:v>41003</c:v>
                </c:pt>
                <c:pt idx="3619">
                  <c:v>41004</c:v>
                </c:pt>
                <c:pt idx="3620">
                  <c:v>41005</c:v>
                </c:pt>
                <c:pt idx="3621">
                  <c:v>41006</c:v>
                </c:pt>
                <c:pt idx="3622">
                  <c:v>41007</c:v>
                </c:pt>
                <c:pt idx="3623">
                  <c:v>41008</c:v>
                </c:pt>
                <c:pt idx="3624">
                  <c:v>41009</c:v>
                </c:pt>
                <c:pt idx="3625">
                  <c:v>41010</c:v>
                </c:pt>
                <c:pt idx="3626">
                  <c:v>41011</c:v>
                </c:pt>
                <c:pt idx="3627">
                  <c:v>41012</c:v>
                </c:pt>
                <c:pt idx="3628">
                  <c:v>41013</c:v>
                </c:pt>
                <c:pt idx="3629">
                  <c:v>41014</c:v>
                </c:pt>
                <c:pt idx="3630">
                  <c:v>41015</c:v>
                </c:pt>
                <c:pt idx="3631">
                  <c:v>41016</c:v>
                </c:pt>
                <c:pt idx="3632">
                  <c:v>41017</c:v>
                </c:pt>
                <c:pt idx="3633">
                  <c:v>41018</c:v>
                </c:pt>
                <c:pt idx="3634">
                  <c:v>41019</c:v>
                </c:pt>
                <c:pt idx="3635">
                  <c:v>41020</c:v>
                </c:pt>
                <c:pt idx="3636">
                  <c:v>41021</c:v>
                </c:pt>
                <c:pt idx="3637">
                  <c:v>41022</c:v>
                </c:pt>
                <c:pt idx="3638">
                  <c:v>41023</c:v>
                </c:pt>
                <c:pt idx="3639">
                  <c:v>41024</c:v>
                </c:pt>
                <c:pt idx="3640">
                  <c:v>41025</c:v>
                </c:pt>
                <c:pt idx="3641">
                  <c:v>41026</c:v>
                </c:pt>
                <c:pt idx="3642">
                  <c:v>41027</c:v>
                </c:pt>
                <c:pt idx="3643">
                  <c:v>41028</c:v>
                </c:pt>
                <c:pt idx="3644">
                  <c:v>41029</c:v>
                </c:pt>
                <c:pt idx="3645">
                  <c:v>41030</c:v>
                </c:pt>
                <c:pt idx="3646">
                  <c:v>41031</c:v>
                </c:pt>
                <c:pt idx="3647">
                  <c:v>41032</c:v>
                </c:pt>
                <c:pt idx="3648">
                  <c:v>41033</c:v>
                </c:pt>
                <c:pt idx="3649">
                  <c:v>41034</c:v>
                </c:pt>
                <c:pt idx="3650">
                  <c:v>41035</c:v>
                </c:pt>
                <c:pt idx="3651">
                  <c:v>41036</c:v>
                </c:pt>
                <c:pt idx="3652">
                  <c:v>41037</c:v>
                </c:pt>
                <c:pt idx="3653">
                  <c:v>41038</c:v>
                </c:pt>
                <c:pt idx="3654">
                  <c:v>41039</c:v>
                </c:pt>
                <c:pt idx="3655">
                  <c:v>41040</c:v>
                </c:pt>
                <c:pt idx="3656">
                  <c:v>41041</c:v>
                </c:pt>
                <c:pt idx="3657">
                  <c:v>41042</c:v>
                </c:pt>
                <c:pt idx="3658">
                  <c:v>41043</c:v>
                </c:pt>
                <c:pt idx="3659">
                  <c:v>41044</c:v>
                </c:pt>
                <c:pt idx="3660">
                  <c:v>41045</c:v>
                </c:pt>
                <c:pt idx="3661">
                  <c:v>41046</c:v>
                </c:pt>
                <c:pt idx="3662">
                  <c:v>41047</c:v>
                </c:pt>
                <c:pt idx="3663">
                  <c:v>41048</c:v>
                </c:pt>
                <c:pt idx="3664">
                  <c:v>41049</c:v>
                </c:pt>
                <c:pt idx="3665">
                  <c:v>41050</c:v>
                </c:pt>
                <c:pt idx="3666">
                  <c:v>41051</c:v>
                </c:pt>
                <c:pt idx="3667">
                  <c:v>41052</c:v>
                </c:pt>
                <c:pt idx="3668">
                  <c:v>41053</c:v>
                </c:pt>
                <c:pt idx="3669">
                  <c:v>41054</c:v>
                </c:pt>
                <c:pt idx="3670">
                  <c:v>41055</c:v>
                </c:pt>
                <c:pt idx="3671">
                  <c:v>41056</c:v>
                </c:pt>
                <c:pt idx="3672">
                  <c:v>41057</c:v>
                </c:pt>
                <c:pt idx="3673">
                  <c:v>41058</c:v>
                </c:pt>
                <c:pt idx="3674">
                  <c:v>41059</c:v>
                </c:pt>
                <c:pt idx="3675">
                  <c:v>41060</c:v>
                </c:pt>
                <c:pt idx="3676">
                  <c:v>41061</c:v>
                </c:pt>
                <c:pt idx="3677">
                  <c:v>41062</c:v>
                </c:pt>
                <c:pt idx="3678">
                  <c:v>41063</c:v>
                </c:pt>
                <c:pt idx="3679">
                  <c:v>41064</c:v>
                </c:pt>
                <c:pt idx="3680">
                  <c:v>41065</c:v>
                </c:pt>
                <c:pt idx="3681">
                  <c:v>41066</c:v>
                </c:pt>
                <c:pt idx="3682">
                  <c:v>41067</c:v>
                </c:pt>
                <c:pt idx="3683">
                  <c:v>41068</c:v>
                </c:pt>
                <c:pt idx="3684">
                  <c:v>41069</c:v>
                </c:pt>
                <c:pt idx="3685">
                  <c:v>41070</c:v>
                </c:pt>
                <c:pt idx="3686">
                  <c:v>41071</c:v>
                </c:pt>
                <c:pt idx="3687">
                  <c:v>41072</c:v>
                </c:pt>
                <c:pt idx="3688">
                  <c:v>41073</c:v>
                </c:pt>
                <c:pt idx="3689">
                  <c:v>41074</c:v>
                </c:pt>
                <c:pt idx="3690">
                  <c:v>41075</c:v>
                </c:pt>
                <c:pt idx="3691">
                  <c:v>41076</c:v>
                </c:pt>
                <c:pt idx="3692">
                  <c:v>41077</c:v>
                </c:pt>
                <c:pt idx="3693">
                  <c:v>41078</c:v>
                </c:pt>
                <c:pt idx="3694">
                  <c:v>41079</c:v>
                </c:pt>
                <c:pt idx="3695">
                  <c:v>41080</c:v>
                </c:pt>
                <c:pt idx="3696">
                  <c:v>41081</c:v>
                </c:pt>
                <c:pt idx="3697">
                  <c:v>41082</c:v>
                </c:pt>
                <c:pt idx="3698">
                  <c:v>41083</c:v>
                </c:pt>
                <c:pt idx="3699">
                  <c:v>41084</c:v>
                </c:pt>
                <c:pt idx="3700">
                  <c:v>41085</c:v>
                </c:pt>
                <c:pt idx="3701">
                  <c:v>41086</c:v>
                </c:pt>
                <c:pt idx="3702">
                  <c:v>41087</c:v>
                </c:pt>
                <c:pt idx="3703">
                  <c:v>41088</c:v>
                </c:pt>
                <c:pt idx="3704">
                  <c:v>41089</c:v>
                </c:pt>
                <c:pt idx="3705">
                  <c:v>41090</c:v>
                </c:pt>
                <c:pt idx="3706">
                  <c:v>41091</c:v>
                </c:pt>
                <c:pt idx="3707">
                  <c:v>41092</c:v>
                </c:pt>
                <c:pt idx="3708">
                  <c:v>41093</c:v>
                </c:pt>
                <c:pt idx="3709">
                  <c:v>41094</c:v>
                </c:pt>
                <c:pt idx="3710">
                  <c:v>41095</c:v>
                </c:pt>
                <c:pt idx="3711">
                  <c:v>41096</c:v>
                </c:pt>
                <c:pt idx="3712">
                  <c:v>41097</c:v>
                </c:pt>
                <c:pt idx="3713">
                  <c:v>41098</c:v>
                </c:pt>
                <c:pt idx="3714">
                  <c:v>41099</c:v>
                </c:pt>
                <c:pt idx="3715">
                  <c:v>41100</c:v>
                </c:pt>
                <c:pt idx="3716">
                  <c:v>41101</c:v>
                </c:pt>
                <c:pt idx="3717">
                  <c:v>41102</c:v>
                </c:pt>
                <c:pt idx="3718">
                  <c:v>41103</c:v>
                </c:pt>
                <c:pt idx="3719">
                  <c:v>41104</c:v>
                </c:pt>
                <c:pt idx="3720">
                  <c:v>41105</c:v>
                </c:pt>
                <c:pt idx="3721">
                  <c:v>41106</c:v>
                </c:pt>
                <c:pt idx="3722">
                  <c:v>41107</c:v>
                </c:pt>
                <c:pt idx="3723">
                  <c:v>41108</c:v>
                </c:pt>
                <c:pt idx="3724">
                  <c:v>41109</c:v>
                </c:pt>
                <c:pt idx="3725">
                  <c:v>41110</c:v>
                </c:pt>
                <c:pt idx="3726">
                  <c:v>41111</c:v>
                </c:pt>
                <c:pt idx="3727">
                  <c:v>41112</c:v>
                </c:pt>
                <c:pt idx="3728">
                  <c:v>41113</c:v>
                </c:pt>
                <c:pt idx="3729">
                  <c:v>41114</c:v>
                </c:pt>
                <c:pt idx="3730">
                  <c:v>41115</c:v>
                </c:pt>
                <c:pt idx="3731">
                  <c:v>41116</c:v>
                </c:pt>
                <c:pt idx="3732">
                  <c:v>41117</c:v>
                </c:pt>
                <c:pt idx="3733">
                  <c:v>41118</c:v>
                </c:pt>
                <c:pt idx="3734">
                  <c:v>41119</c:v>
                </c:pt>
                <c:pt idx="3735">
                  <c:v>41120</c:v>
                </c:pt>
                <c:pt idx="3736">
                  <c:v>41121</c:v>
                </c:pt>
                <c:pt idx="3737">
                  <c:v>41122</c:v>
                </c:pt>
                <c:pt idx="3738">
                  <c:v>41123</c:v>
                </c:pt>
                <c:pt idx="3739">
                  <c:v>41124</c:v>
                </c:pt>
                <c:pt idx="3740">
                  <c:v>41125</c:v>
                </c:pt>
                <c:pt idx="3741">
                  <c:v>41126</c:v>
                </c:pt>
                <c:pt idx="3742">
                  <c:v>41127</c:v>
                </c:pt>
                <c:pt idx="3743">
                  <c:v>41128</c:v>
                </c:pt>
                <c:pt idx="3744">
                  <c:v>41129</c:v>
                </c:pt>
                <c:pt idx="3745">
                  <c:v>41130</c:v>
                </c:pt>
                <c:pt idx="3746">
                  <c:v>41131</c:v>
                </c:pt>
                <c:pt idx="3747">
                  <c:v>41132</c:v>
                </c:pt>
                <c:pt idx="3748">
                  <c:v>41133</c:v>
                </c:pt>
                <c:pt idx="3749">
                  <c:v>41134</c:v>
                </c:pt>
                <c:pt idx="3750">
                  <c:v>41135</c:v>
                </c:pt>
                <c:pt idx="3751">
                  <c:v>41136</c:v>
                </c:pt>
                <c:pt idx="3752">
                  <c:v>41137</c:v>
                </c:pt>
                <c:pt idx="3753">
                  <c:v>41138</c:v>
                </c:pt>
                <c:pt idx="3754">
                  <c:v>41139</c:v>
                </c:pt>
                <c:pt idx="3755">
                  <c:v>41140</c:v>
                </c:pt>
                <c:pt idx="3756">
                  <c:v>41141</c:v>
                </c:pt>
                <c:pt idx="3757">
                  <c:v>41142</c:v>
                </c:pt>
                <c:pt idx="3758">
                  <c:v>41143</c:v>
                </c:pt>
                <c:pt idx="3759">
                  <c:v>41144</c:v>
                </c:pt>
                <c:pt idx="3760">
                  <c:v>41145</c:v>
                </c:pt>
                <c:pt idx="3761">
                  <c:v>41146</c:v>
                </c:pt>
                <c:pt idx="3762">
                  <c:v>41147</c:v>
                </c:pt>
                <c:pt idx="3763">
                  <c:v>41148</c:v>
                </c:pt>
                <c:pt idx="3764">
                  <c:v>41149</c:v>
                </c:pt>
                <c:pt idx="3765">
                  <c:v>41150</c:v>
                </c:pt>
                <c:pt idx="3766">
                  <c:v>41151</c:v>
                </c:pt>
                <c:pt idx="3767">
                  <c:v>41152</c:v>
                </c:pt>
                <c:pt idx="3768">
                  <c:v>41153</c:v>
                </c:pt>
                <c:pt idx="3769">
                  <c:v>41154</c:v>
                </c:pt>
                <c:pt idx="3770">
                  <c:v>41155</c:v>
                </c:pt>
                <c:pt idx="3771">
                  <c:v>41156</c:v>
                </c:pt>
                <c:pt idx="3772">
                  <c:v>41157</c:v>
                </c:pt>
                <c:pt idx="3773">
                  <c:v>41158</c:v>
                </c:pt>
                <c:pt idx="3774">
                  <c:v>41159</c:v>
                </c:pt>
                <c:pt idx="3775">
                  <c:v>41160</c:v>
                </c:pt>
                <c:pt idx="3776">
                  <c:v>41161</c:v>
                </c:pt>
                <c:pt idx="3777">
                  <c:v>41162</c:v>
                </c:pt>
                <c:pt idx="3778">
                  <c:v>41163</c:v>
                </c:pt>
                <c:pt idx="3779">
                  <c:v>41164</c:v>
                </c:pt>
                <c:pt idx="3780">
                  <c:v>41165</c:v>
                </c:pt>
                <c:pt idx="3781">
                  <c:v>41166</c:v>
                </c:pt>
                <c:pt idx="3782">
                  <c:v>41167</c:v>
                </c:pt>
                <c:pt idx="3783">
                  <c:v>41168</c:v>
                </c:pt>
                <c:pt idx="3784">
                  <c:v>41169</c:v>
                </c:pt>
                <c:pt idx="3785">
                  <c:v>41170</c:v>
                </c:pt>
                <c:pt idx="3786">
                  <c:v>41171</c:v>
                </c:pt>
                <c:pt idx="3787">
                  <c:v>41172</c:v>
                </c:pt>
                <c:pt idx="3788">
                  <c:v>41173</c:v>
                </c:pt>
                <c:pt idx="3789">
                  <c:v>41174</c:v>
                </c:pt>
                <c:pt idx="3790">
                  <c:v>41175</c:v>
                </c:pt>
                <c:pt idx="3791">
                  <c:v>41176</c:v>
                </c:pt>
                <c:pt idx="3792">
                  <c:v>41177</c:v>
                </c:pt>
                <c:pt idx="3793">
                  <c:v>41178</c:v>
                </c:pt>
                <c:pt idx="3794">
                  <c:v>41179</c:v>
                </c:pt>
                <c:pt idx="3795">
                  <c:v>41180</c:v>
                </c:pt>
                <c:pt idx="3796">
                  <c:v>41181</c:v>
                </c:pt>
                <c:pt idx="3797">
                  <c:v>41182</c:v>
                </c:pt>
                <c:pt idx="3798">
                  <c:v>41183</c:v>
                </c:pt>
                <c:pt idx="3799">
                  <c:v>41184</c:v>
                </c:pt>
                <c:pt idx="3800">
                  <c:v>41185</c:v>
                </c:pt>
                <c:pt idx="3801">
                  <c:v>41186</c:v>
                </c:pt>
                <c:pt idx="3802">
                  <c:v>41187</c:v>
                </c:pt>
                <c:pt idx="3803">
                  <c:v>41188</c:v>
                </c:pt>
                <c:pt idx="3804">
                  <c:v>41189</c:v>
                </c:pt>
                <c:pt idx="3805">
                  <c:v>41190</c:v>
                </c:pt>
                <c:pt idx="3806">
                  <c:v>41191</c:v>
                </c:pt>
                <c:pt idx="3807">
                  <c:v>41192</c:v>
                </c:pt>
                <c:pt idx="3808">
                  <c:v>41193</c:v>
                </c:pt>
                <c:pt idx="3809">
                  <c:v>41194</c:v>
                </c:pt>
                <c:pt idx="3810">
                  <c:v>41195</c:v>
                </c:pt>
                <c:pt idx="3811">
                  <c:v>41196</c:v>
                </c:pt>
                <c:pt idx="3812">
                  <c:v>41197</c:v>
                </c:pt>
                <c:pt idx="3813">
                  <c:v>41198</c:v>
                </c:pt>
                <c:pt idx="3814">
                  <c:v>41199</c:v>
                </c:pt>
                <c:pt idx="3815">
                  <c:v>41200</c:v>
                </c:pt>
                <c:pt idx="3816">
                  <c:v>41201</c:v>
                </c:pt>
                <c:pt idx="3817">
                  <c:v>41202</c:v>
                </c:pt>
                <c:pt idx="3818">
                  <c:v>41203</c:v>
                </c:pt>
                <c:pt idx="3819">
                  <c:v>41204</c:v>
                </c:pt>
                <c:pt idx="3820">
                  <c:v>41205</c:v>
                </c:pt>
                <c:pt idx="3821">
                  <c:v>41206</c:v>
                </c:pt>
                <c:pt idx="3822">
                  <c:v>41207</c:v>
                </c:pt>
                <c:pt idx="3823">
                  <c:v>41208</c:v>
                </c:pt>
                <c:pt idx="3824">
                  <c:v>41209</c:v>
                </c:pt>
                <c:pt idx="3825">
                  <c:v>41210</c:v>
                </c:pt>
                <c:pt idx="3826">
                  <c:v>41211</c:v>
                </c:pt>
                <c:pt idx="3827">
                  <c:v>41212</c:v>
                </c:pt>
                <c:pt idx="3828">
                  <c:v>41213</c:v>
                </c:pt>
                <c:pt idx="3829">
                  <c:v>41214</c:v>
                </c:pt>
                <c:pt idx="3830">
                  <c:v>41215</c:v>
                </c:pt>
                <c:pt idx="3831">
                  <c:v>41216</c:v>
                </c:pt>
                <c:pt idx="3832">
                  <c:v>41217</c:v>
                </c:pt>
                <c:pt idx="3833">
                  <c:v>41218</c:v>
                </c:pt>
                <c:pt idx="3834">
                  <c:v>41219</c:v>
                </c:pt>
                <c:pt idx="3835">
                  <c:v>41220</c:v>
                </c:pt>
                <c:pt idx="3836">
                  <c:v>41221</c:v>
                </c:pt>
                <c:pt idx="3837">
                  <c:v>41222</c:v>
                </c:pt>
                <c:pt idx="3838">
                  <c:v>41223</c:v>
                </c:pt>
                <c:pt idx="3839">
                  <c:v>41224</c:v>
                </c:pt>
                <c:pt idx="3840">
                  <c:v>41225</c:v>
                </c:pt>
                <c:pt idx="3841">
                  <c:v>41226</c:v>
                </c:pt>
                <c:pt idx="3842">
                  <c:v>41227</c:v>
                </c:pt>
                <c:pt idx="3843">
                  <c:v>41228</c:v>
                </c:pt>
                <c:pt idx="3844">
                  <c:v>41229</c:v>
                </c:pt>
                <c:pt idx="3845">
                  <c:v>41230</c:v>
                </c:pt>
                <c:pt idx="3846">
                  <c:v>41231</c:v>
                </c:pt>
                <c:pt idx="3847">
                  <c:v>41232</c:v>
                </c:pt>
                <c:pt idx="3848">
                  <c:v>41233</c:v>
                </c:pt>
                <c:pt idx="3849">
                  <c:v>41234</c:v>
                </c:pt>
                <c:pt idx="3850">
                  <c:v>41235</c:v>
                </c:pt>
                <c:pt idx="3851">
                  <c:v>41236</c:v>
                </c:pt>
                <c:pt idx="3852">
                  <c:v>41237</c:v>
                </c:pt>
                <c:pt idx="3853">
                  <c:v>41238</c:v>
                </c:pt>
                <c:pt idx="3854">
                  <c:v>41239</c:v>
                </c:pt>
                <c:pt idx="3855">
                  <c:v>41240</c:v>
                </c:pt>
                <c:pt idx="3856">
                  <c:v>41241</c:v>
                </c:pt>
                <c:pt idx="3857">
                  <c:v>41242</c:v>
                </c:pt>
                <c:pt idx="3858">
                  <c:v>41243</c:v>
                </c:pt>
                <c:pt idx="3859">
                  <c:v>41244</c:v>
                </c:pt>
                <c:pt idx="3860">
                  <c:v>41245</c:v>
                </c:pt>
                <c:pt idx="3861">
                  <c:v>41246</c:v>
                </c:pt>
                <c:pt idx="3862">
                  <c:v>41247</c:v>
                </c:pt>
                <c:pt idx="3863">
                  <c:v>41248</c:v>
                </c:pt>
                <c:pt idx="3864">
                  <c:v>41249</c:v>
                </c:pt>
                <c:pt idx="3865">
                  <c:v>41250</c:v>
                </c:pt>
                <c:pt idx="3866">
                  <c:v>41251</c:v>
                </c:pt>
                <c:pt idx="3867">
                  <c:v>41252</c:v>
                </c:pt>
                <c:pt idx="3868">
                  <c:v>41253</c:v>
                </c:pt>
                <c:pt idx="3869">
                  <c:v>41254</c:v>
                </c:pt>
                <c:pt idx="3870">
                  <c:v>41255</c:v>
                </c:pt>
                <c:pt idx="3871">
                  <c:v>41256</c:v>
                </c:pt>
                <c:pt idx="3872">
                  <c:v>41257</c:v>
                </c:pt>
                <c:pt idx="3873">
                  <c:v>41258</c:v>
                </c:pt>
                <c:pt idx="3874">
                  <c:v>41259</c:v>
                </c:pt>
                <c:pt idx="3875">
                  <c:v>41260</c:v>
                </c:pt>
                <c:pt idx="3876">
                  <c:v>41261</c:v>
                </c:pt>
                <c:pt idx="3877">
                  <c:v>41262</c:v>
                </c:pt>
                <c:pt idx="3878">
                  <c:v>41263</c:v>
                </c:pt>
                <c:pt idx="3879">
                  <c:v>41264</c:v>
                </c:pt>
                <c:pt idx="3880">
                  <c:v>41265</c:v>
                </c:pt>
                <c:pt idx="3881">
                  <c:v>41266</c:v>
                </c:pt>
                <c:pt idx="3882">
                  <c:v>41267</c:v>
                </c:pt>
                <c:pt idx="3883">
                  <c:v>41268</c:v>
                </c:pt>
                <c:pt idx="3884">
                  <c:v>41269</c:v>
                </c:pt>
                <c:pt idx="3885">
                  <c:v>41270</c:v>
                </c:pt>
                <c:pt idx="3886">
                  <c:v>41271</c:v>
                </c:pt>
                <c:pt idx="3887">
                  <c:v>41272</c:v>
                </c:pt>
                <c:pt idx="3888">
                  <c:v>41273</c:v>
                </c:pt>
                <c:pt idx="3889">
                  <c:v>41274</c:v>
                </c:pt>
                <c:pt idx="3890">
                  <c:v>41275</c:v>
                </c:pt>
                <c:pt idx="3891">
                  <c:v>41276</c:v>
                </c:pt>
                <c:pt idx="3892">
                  <c:v>41277</c:v>
                </c:pt>
                <c:pt idx="3893">
                  <c:v>41278</c:v>
                </c:pt>
                <c:pt idx="3894">
                  <c:v>41279</c:v>
                </c:pt>
                <c:pt idx="3895">
                  <c:v>41280</c:v>
                </c:pt>
                <c:pt idx="3896">
                  <c:v>41281</c:v>
                </c:pt>
                <c:pt idx="3897">
                  <c:v>41282</c:v>
                </c:pt>
                <c:pt idx="3898">
                  <c:v>41283</c:v>
                </c:pt>
                <c:pt idx="3899">
                  <c:v>41284</c:v>
                </c:pt>
                <c:pt idx="3900">
                  <c:v>41285</c:v>
                </c:pt>
                <c:pt idx="3901">
                  <c:v>41286</c:v>
                </c:pt>
                <c:pt idx="3902">
                  <c:v>41287</c:v>
                </c:pt>
                <c:pt idx="3903">
                  <c:v>41288</c:v>
                </c:pt>
                <c:pt idx="3904">
                  <c:v>41289</c:v>
                </c:pt>
                <c:pt idx="3905">
                  <c:v>41290</c:v>
                </c:pt>
                <c:pt idx="3906">
                  <c:v>41291</c:v>
                </c:pt>
                <c:pt idx="3907">
                  <c:v>41292</c:v>
                </c:pt>
                <c:pt idx="3908">
                  <c:v>41293</c:v>
                </c:pt>
                <c:pt idx="3909">
                  <c:v>41294</c:v>
                </c:pt>
                <c:pt idx="3910">
                  <c:v>41295</c:v>
                </c:pt>
                <c:pt idx="3911">
                  <c:v>41296</c:v>
                </c:pt>
                <c:pt idx="3912">
                  <c:v>41297</c:v>
                </c:pt>
                <c:pt idx="3913">
                  <c:v>41298</c:v>
                </c:pt>
                <c:pt idx="3914">
                  <c:v>41299</c:v>
                </c:pt>
                <c:pt idx="3915">
                  <c:v>41300</c:v>
                </c:pt>
                <c:pt idx="3916">
                  <c:v>41301</c:v>
                </c:pt>
                <c:pt idx="3917">
                  <c:v>41302</c:v>
                </c:pt>
                <c:pt idx="3918">
                  <c:v>41303</c:v>
                </c:pt>
                <c:pt idx="3919">
                  <c:v>41304</c:v>
                </c:pt>
                <c:pt idx="3920">
                  <c:v>41305</c:v>
                </c:pt>
                <c:pt idx="3921">
                  <c:v>41306</c:v>
                </c:pt>
                <c:pt idx="3922">
                  <c:v>41307</c:v>
                </c:pt>
                <c:pt idx="3923">
                  <c:v>41308</c:v>
                </c:pt>
                <c:pt idx="3924">
                  <c:v>41309</c:v>
                </c:pt>
                <c:pt idx="3925">
                  <c:v>41310</c:v>
                </c:pt>
                <c:pt idx="3926">
                  <c:v>41311</c:v>
                </c:pt>
                <c:pt idx="3927">
                  <c:v>41312</c:v>
                </c:pt>
                <c:pt idx="3928">
                  <c:v>41313</c:v>
                </c:pt>
                <c:pt idx="3929">
                  <c:v>41314</c:v>
                </c:pt>
                <c:pt idx="3930">
                  <c:v>41315</c:v>
                </c:pt>
                <c:pt idx="3931">
                  <c:v>41316</c:v>
                </c:pt>
                <c:pt idx="3932">
                  <c:v>41317</c:v>
                </c:pt>
                <c:pt idx="3933">
                  <c:v>41318</c:v>
                </c:pt>
                <c:pt idx="3934">
                  <c:v>41319</c:v>
                </c:pt>
                <c:pt idx="3935">
                  <c:v>41320</c:v>
                </c:pt>
                <c:pt idx="3936">
                  <c:v>41321</c:v>
                </c:pt>
                <c:pt idx="3937">
                  <c:v>41322</c:v>
                </c:pt>
                <c:pt idx="3938">
                  <c:v>41323</c:v>
                </c:pt>
                <c:pt idx="3939">
                  <c:v>41324</c:v>
                </c:pt>
                <c:pt idx="3940">
                  <c:v>41325</c:v>
                </c:pt>
                <c:pt idx="3941">
                  <c:v>41326</c:v>
                </c:pt>
                <c:pt idx="3942">
                  <c:v>41327</c:v>
                </c:pt>
                <c:pt idx="3943">
                  <c:v>41328</c:v>
                </c:pt>
                <c:pt idx="3944">
                  <c:v>41329</c:v>
                </c:pt>
                <c:pt idx="3945">
                  <c:v>41330</c:v>
                </c:pt>
                <c:pt idx="3946">
                  <c:v>41331</c:v>
                </c:pt>
                <c:pt idx="3947">
                  <c:v>41332</c:v>
                </c:pt>
                <c:pt idx="3948">
                  <c:v>41333</c:v>
                </c:pt>
                <c:pt idx="3949">
                  <c:v>41334</c:v>
                </c:pt>
                <c:pt idx="3950">
                  <c:v>41335</c:v>
                </c:pt>
                <c:pt idx="3951">
                  <c:v>41336</c:v>
                </c:pt>
                <c:pt idx="3952">
                  <c:v>41337</c:v>
                </c:pt>
                <c:pt idx="3953">
                  <c:v>41338</c:v>
                </c:pt>
                <c:pt idx="3954">
                  <c:v>41339</c:v>
                </c:pt>
                <c:pt idx="3955">
                  <c:v>41340</c:v>
                </c:pt>
                <c:pt idx="3956">
                  <c:v>41341</c:v>
                </c:pt>
                <c:pt idx="3957">
                  <c:v>41342</c:v>
                </c:pt>
                <c:pt idx="3958">
                  <c:v>41343</c:v>
                </c:pt>
                <c:pt idx="3959">
                  <c:v>41344</c:v>
                </c:pt>
                <c:pt idx="3960">
                  <c:v>41345</c:v>
                </c:pt>
                <c:pt idx="3961">
                  <c:v>41346</c:v>
                </c:pt>
                <c:pt idx="3962">
                  <c:v>41347</c:v>
                </c:pt>
                <c:pt idx="3963">
                  <c:v>41348</c:v>
                </c:pt>
                <c:pt idx="3964">
                  <c:v>41349</c:v>
                </c:pt>
                <c:pt idx="3965">
                  <c:v>41350</c:v>
                </c:pt>
                <c:pt idx="3966">
                  <c:v>41351</c:v>
                </c:pt>
                <c:pt idx="3967">
                  <c:v>41352</c:v>
                </c:pt>
                <c:pt idx="3968">
                  <c:v>41353</c:v>
                </c:pt>
                <c:pt idx="3969">
                  <c:v>41354</c:v>
                </c:pt>
                <c:pt idx="3970">
                  <c:v>41355</c:v>
                </c:pt>
                <c:pt idx="3971">
                  <c:v>41356</c:v>
                </c:pt>
                <c:pt idx="3972">
                  <c:v>41357</c:v>
                </c:pt>
                <c:pt idx="3973">
                  <c:v>41358</c:v>
                </c:pt>
                <c:pt idx="3974">
                  <c:v>41359</c:v>
                </c:pt>
                <c:pt idx="3975">
                  <c:v>41360</c:v>
                </c:pt>
                <c:pt idx="3976">
                  <c:v>41361</c:v>
                </c:pt>
                <c:pt idx="3977">
                  <c:v>41362</c:v>
                </c:pt>
                <c:pt idx="3978">
                  <c:v>41363</c:v>
                </c:pt>
                <c:pt idx="3979">
                  <c:v>41364</c:v>
                </c:pt>
                <c:pt idx="3980">
                  <c:v>41365</c:v>
                </c:pt>
                <c:pt idx="3981">
                  <c:v>41366</c:v>
                </c:pt>
                <c:pt idx="3982">
                  <c:v>41367</c:v>
                </c:pt>
                <c:pt idx="3983">
                  <c:v>41368</c:v>
                </c:pt>
                <c:pt idx="3984">
                  <c:v>41369</c:v>
                </c:pt>
                <c:pt idx="3985">
                  <c:v>41370</c:v>
                </c:pt>
                <c:pt idx="3986">
                  <c:v>41371</c:v>
                </c:pt>
                <c:pt idx="3987">
                  <c:v>41372</c:v>
                </c:pt>
                <c:pt idx="3988">
                  <c:v>41373</c:v>
                </c:pt>
                <c:pt idx="3989">
                  <c:v>41374</c:v>
                </c:pt>
                <c:pt idx="3990">
                  <c:v>41375</c:v>
                </c:pt>
                <c:pt idx="3991">
                  <c:v>41376</c:v>
                </c:pt>
                <c:pt idx="3992">
                  <c:v>41377</c:v>
                </c:pt>
                <c:pt idx="3993">
                  <c:v>41378</c:v>
                </c:pt>
                <c:pt idx="3994">
                  <c:v>41379</c:v>
                </c:pt>
                <c:pt idx="3995">
                  <c:v>41380</c:v>
                </c:pt>
                <c:pt idx="3996">
                  <c:v>41381</c:v>
                </c:pt>
                <c:pt idx="3997">
                  <c:v>41382</c:v>
                </c:pt>
                <c:pt idx="3998">
                  <c:v>41383</c:v>
                </c:pt>
                <c:pt idx="3999">
                  <c:v>41384</c:v>
                </c:pt>
                <c:pt idx="4000">
                  <c:v>41385</c:v>
                </c:pt>
                <c:pt idx="4001">
                  <c:v>41386</c:v>
                </c:pt>
                <c:pt idx="4002">
                  <c:v>41387</c:v>
                </c:pt>
                <c:pt idx="4003">
                  <c:v>41388</c:v>
                </c:pt>
                <c:pt idx="4004">
                  <c:v>41389</c:v>
                </c:pt>
                <c:pt idx="4005">
                  <c:v>41390</c:v>
                </c:pt>
                <c:pt idx="4006">
                  <c:v>41391</c:v>
                </c:pt>
                <c:pt idx="4007">
                  <c:v>41392</c:v>
                </c:pt>
                <c:pt idx="4008">
                  <c:v>41393</c:v>
                </c:pt>
                <c:pt idx="4009">
                  <c:v>41394</c:v>
                </c:pt>
                <c:pt idx="4010">
                  <c:v>41395</c:v>
                </c:pt>
                <c:pt idx="4011">
                  <c:v>41396</c:v>
                </c:pt>
                <c:pt idx="4012">
                  <c:v>41397</c:v>
                </c:pt>
                <c:pt idx="4013">
                  <c:v>41398</c:v>
                </c:pt>
                <c:pt idx="4014">
                  <c:v>41399</c:v>
                </c:pt>
                <c:pt idx="4015">
                  <c:v>41400</c:v>
                </c:pt>
                <c:pt idx="4016">
                  <c:v>41401</c:v>
                </c:pt>
                <c:pt idx="4017">
                  <c:v>41402</c:v>
                </c:pt>
                <c:pt idx="4018">
                  <c:v>41403</c:v>
                </c:pt>
                <c:pt idx="4019">
                  <c:v>41404</c:v>
                </c:pt>
                <c:pt idx="4020">
                  <c:v>41405</c:v>
                </c:pt>
                <c:pt idx="4021">
                  <c:v>41406</c:v>
                </c:pt>
                <c:pt idx="4022">
                  <c:v>41407</c:v>
                </c:pt>
                <c:pt idx="4023">
                  <c:v>41408</c:v>
                </c:pt>
                <c:pt idx="4024">
                  <c:v>41409</c:v>
                </c:pt>
                <c:pt idx="4025">
                  <c:v>41410</c:v>
                </c:pt>
                <c:pt idx="4026">
                  <c:v>41411</c:v>
                </c:pt>
                <c:pt idx="4027">
                  <c:v>41412</c:v>
                </c:pt>
                <c:pt idx="4028">
                  <c:v>41413</c:v>
                </c:pt>
                <c:pt idx="4029">
                  <c:v>41414</c:v>
                </c:pt>
                <c:pt idx="4030">
                  <c:v>41415</c:v>
                </c:pt>
                <c:pt idx="4031">
                  <c:v>41416</c:v>
                </c:pt>
                <c:pt idx="4032">
                  <c:v>41417</c:v>
                </c:pt>
                <c:pt idx="4033">
                  <c:v>41418</c:v>
                </c:pt>
                <c:pt idx="4034">
                  <c:v>41419</c:v>
                </c:pt>
                <c:pt idx="4035">
                  <c:v>41420</c:v>
                </c:pt>
                <c:pt idx="4036">
                  <c:v>41421</c:v>
                </c:pt>
                <c:pt idx="4037">
                  <c:v>41422</c:v>
                </c:pt>
                <c:pt idx="4038">
                  <c:v>41423</c:v>
                </c:pt>
                <c:pt idx="4039">
                  <c:v>41424</c:v>
                </c:pt>
                <c:pt idx="4040">
                  <c:v>41425</c:v>
                </c:pt>
                <c:pt idx="4041">
                  <c:v>41426</c:v>
                </c:pt>
                <c:pt idx="4042">
                  <c:v>41427</c:v>
                </c:pt>
                <c:pt idx="4043">
                  <c:v>41428</c:v>
                </c:pt>
                <c:pt idx="4044">
                  <c:v>41429</c:v>
                </c:pt>
                <c:pt idx="4045">
                  <c:v>41430</c:v>
                </c:pt>
                <c:pt idx="4046">
                  <c:v>41431</c:v>
                </c:pt>
                <c:pt idx="4047">
                  <c:v>41432</c:v>
                </c:pt>
                <c:pt idx="4048">
                  <c:v>41433</c:v>
                </c:pt>
                <c:pt idx="4049">
                  <c:v>41434</c:v>
                </c:pt>
                <c:pt idx="4050">
                  <c:v>41435</c:v>
                </c:pt>
                <c:pt idx="4051">
                  <c:v>41436</c:v>
                </c:pt>
                <c:pt idx="4052">
                  <c:v>41437</c:v>
                </c:pt>
                <c:pt idx="4053">
                  <c:v>41438</c:v>
                </c:pt>
                <c:pt idx="4054">
                  <c:v>41439</c:v>
                </c:pt>
                <c:pt idx="4055">
                  <c:v>41440</c:v>
                </c:pt>
                <c:pt idx="4056">
                  <c:v>41441</c:v>
                </c:pt>
                <c:pt idx="4057">
                  <c:v>41442</c:v>
                </c:pt>
                <c:pt idx="4058">
                  <c:v>41443</c:v>
                </c:pt>
                <c:pt idx="4059">
                  <c:v>41444</c:v>
                </c:pt>
                <c:pt idx="4060">
                  <c:v>41445</c:v>
                </c:pt>
                <c:pt idx="4061">
                  <c:v>41446</c:v>
                </c:pt>
                <c:pt idx="4062">
                  <c:v>41447</c:v>
                </c:pt>
                <c:pt idx="4063">
                  <c:v>41448</c:v>
                </c:pt>
                <c:pt idx="4064">
                  <c:v>41449</c:v>
                </c:pt>
                <c:pt idx="4065">
                  <c:v>41450</c:v>
                </c:pt>
                <c:pt idx="4066">
                  <c:v>41451</c:v>
                </c:pt>
                <c:pt idx="4067">
                  <c:v>41452</c:v>
                </c:pt>
                <c:pt idx="4068">
                  <c:v>41453</c:v>
                </c:pt>
                <c:pt idx="4069">
                  <c:v>41454</c:v>
                </c:pt>
                <c:pt idx="4070">
                  <c:v>41455</c:v>
                </c:pt>
                <c:pt idx="4071">
                  <c:v>41456</c:v>
                </c:pt>
                <c:pt idx="4072">
                  <c:v>41457</c:v>
                </c:pt>
                <c:pt idx="4073">
                  <c:v>41458</c:v>
                </c:pt>
                <c:pt idx="4074">
                  <c:v>41459</c:v>
                </c:pt>
                <c:pt idx="4075">
                  <c:v>41460</c:v>
                </c:pt>
                <c:pt idx="4076">
                  <c:v>41461</c:v>
                </c:pt>
                <c:pt idx="4077">
                  <c:v>41462</c:v>
                </c:pt>
                <c:pt idx="4078">
                  <c:v>41463</c:v>
                </c:pt>
                <c:pt idx="4079">
                  <c:v>41464</c:v>
                </c:pt>
                <c:pt idx="4080">
                  <c:v>41465</c:v>
                </c:pt>
                <c:pt idx="4081">
                  <c:v>41466</c:v>
                </c:pt>
                <c:pt idx="4082">
                  <c:v>41467</c:v>
                </c:pt>
                <c:pt idx="4083">
                  <c:v>41468</c:v>
                </c:pt>
                <c:pt idx="4084">
                  <c:v>41469</c:v>
                </c:pt>
                <c:pt idx="4085">
                  <c:v>41470</c:v>
                </c:pt>
                <c:pt idx="4086">
                  <c:v>41471</c:v>
                </c:pt>
                <c:pt idx="4087">
                  <c:v>41472</c:v>
                </c:pt>
                <c:pt idx="4088">
                  <c:v>41473</c:v>
                </c:pt>
                <c:pt idx="4089">
                  <c:v>41474</c:v>
                </c:pt>
                <c:pt idx="4090">
                  <c:v>41475</c:v>
                </c:pt>
                <c:pt idx="4091">
                  <c:v>41476</c:v>
                </c:pt>
                <c:pt idx="4092">
                  <c:v>41477</c:v>
                </c:pt>
                <c:pt idx="4093">
                  <c:v>41478</c:v>
                </c:pt>
                <c:pt idx="4094">
                  <c:v>41479</c:v>
                </c:pt>
                <c:pt idx="4095">
                  <c:v>41480</c:v>
                </c:pt>
                <c:pt idx="4096">
                  <c:v>41481</c:v>
                </c:pt>
                <c:pt idx="4097">
                  <c:v>41482</c:v>
                </c:pt>
                <c:pt idx="4098">
                  <c:v>41483</c:v>
                </c:pt>
                <c:pt idx="4099">
                  <c:v>41484</c:v>
                </c:pt>
                <c:pt idx="4100">
                  <c:v>41485</c:v>
                </c:pt>
                <c:pt idx="4101">
                  <c:v>41486</c:v>
                </c:pt>
                <c:pt idx="4102">
                  <c:v>41487</c:v>
                </c:pt>
                <c:pt idx="4103">
                  <c:v>41488</c:v>
                </c:pt>
                <c:pt idx="4104">
                  <c:v>41489</c:v>
                </c:pt>
                <c:pt idx="4105">
                  <c:v>41490</c:v>
                </c:pt>
                <c:pt idx="4106">
                  <c:v>41491</c:v>
                </c:pt>
                <c:pt idx="4107">
                  <c:v>41492</c:v>
                </c:pt>
                <c:pt idx="4108">
                  <c:v>41493</c:v>
                </c:pt>
                <c:pt idx="4109">
                  <c:v>41494</c:v>
                </c:pt>
                <c:pt idx="4110">
                  <c:v>41495</c:v>
                </c:pt>
                <c:pt idx="4111">
                  <c:v>41496</c:v>
                </c:pt>
                <c:pt idx="4112">
                  <c:v>41497</c:v>
                </c:pt>
                <c:pt idx="4113">
                  <c:v>41498</c:v>
                </c:pt>
                <c:pt idx="4114">
                  <c:v>41499</c:v>
                </c:pt>
                <c:pt idx="4115">
                  <c:v>41500</c:v>
                </c:pt>
                <c:pt idx="4116">
                  <c:v>41501</c:v>
                </c:pt>
                <c:pt idx="4117">
                  <c:v>41502</c:v>
                </c:pt>
                <c:pt idx="4118">
                  <c:v>41503</c:v>
                </c:pt>
                <c:pt idx="4119">
                  <c:v>41504</c:v>
                </c:pt>
                <c:pt idx="4120">
                  <c:v>41505</c:v>
                </c:pt>
                <c:pt idx="4121">
                  <c:v>41506</c:v>
                </c:pt>
                <c:pt idx="4122">
                  <c:v>41507</c:v>
                </c:pt>
                <c:pt idx="4123">
                  <c:v>41508</c:v>
                </c:pt>
                <c:pt idx="4124">
                  <c:v>41509</c:v>
                </c:pt>
                <c:pt idx="4125">
                  <c:v>41510</c:v>
                </c:pt>
                <c:pt idx="4126">
                  <c:v>41511</c:v>
                </c:pt>
                <c:pt idx="4127">
                  <c:v>41512</c:v>
                </c:pt>
                <c:pt idx="4128">
                  <c:v>41513</c:v>
                </c:pt>
                <c:pt idx="4129">
                  <c:v>41514</c:v>
                </c:pt>
                <c:pt idx="4130">
                  <c:v>41515</c:v>
                </c:pt>
                <c:pt idx="4131">
                  <c:v>41516</c:v>
                </c:pt>
                <c:pt idx="4132">
                  <c:v>41517</c:v>
                </c:pt>
                <c:pt idx="4133">
                  <c:v>41518</c:v>
                </c:pt>
                <c:pt idx="4134">
                  <c:v>41519</c:v>
                </c:pt>
                <c:pt idx="4135">
                  <c:v>41520</c:v>
                </c:pt>
                <c:pt idx="4136">
                  <c:v>41521</c:v>
                </c:pt>
                <c:pt idx="4137">
                  <c:v>41522</c:v>
                </c:pt>
                <c:pt idx="4138">
                  <c:v>41523</c:v>
                </c:pt>
                <c:pt idx="4139">
                  <c:v>41524</c:v>
                </c:pt>
                <c:pt idx="4140">
                  <c:v>41525</c:v>
                </c:pt>
                <c:pt idx="4141">
                  <c:v>41526</c:v>
                </c:pt>
                <c:pt idx="4142">
                  <c:v>41527</c:v>
                </c:pt>
                <c:pt idx="4143">
                  <c:v>41528</c:v>
                </c:pt>
                <c:pt idx="4144">
                  <c:v>41529</c:v>
                </c:pt>
                <c:pt idx="4145">
                  <c:v>41530</c:v>
                </c:pt>
                <c:pt idx="4146">
                  <c:v>41531</c:v>
                </c:pt>
                <c:pt idx="4147">
                  <c:v>41532</c:v>
                </c:pt>
                <c:pt idx="4148">
                  <c:v>41533</c:v>
                </c:pt>
                <c:pt idx="4149">
                  <c:v>41534</c:v>
                </c:pt>
                <c:pt idx="4150">
                  <c:v>41535</c:v>
                </c:pt>
                <c:pt idx="4151">
                  <c:v>41536</c:v>
                </c:pt>
                <c:pt idx="4152">
                  <c:v>41537</c:v>
                </c:pt>
                <c:pt idx="4153">
                  <c:v>41538</c:v>
                </c:pt>
                <c:pt idx="4154">
                  <c:v>41539</c:v>
                </c:pt>
                <c:pt idx="4155">
                  <c:v>41540</c:v>
                </c:pt>
                <c:pt idx="4156">
                  <c:v>41541</c:v>
                </c:pt>
                <c:pt idx="4157">
                  <c:v>41542</c:v>
                </c:pt>
                <c:pt idx="4158">
                  <c:v>41543</c:v>
                </c:pt>
                <c:pt idx="4159">
                  <c:v>41544</c:v>
                </c:pt>
                <c:pt idx="4160">
                  <c:v>41545</c:v>
                </c:pt>
                <c:pt idx="4161">
                  <c:v>41546</c:v>
                </c:pt>
                <c:pt idx="4162">
                  <c:v>41547</c:v>
                </c:pt>
                <c:pt idx="4163">
                  <c:v>41548</c:v>
                </c:pt>
                <c:pt idx="4164">
                  <c:v>41549</c:v>
                </c:pt>
                <c:pt idx="4165">
                  <c:v>41550</c:v>
                </c:pt>
                <c:pt idx="4166">
                  <c:v>41551</c:v>
                </c:pt>
                <c:pt idx="4167">
                  <c:v>41552</c:v>
                </c:pt>
                <c:pt idx="4168">
                  <c:v>41553</c:v>
                </c:pt>
                <c:pt idx="4169">
                  <c:v>41554</c:v>
                </c:pt>
                <c:pt idx="4170">
                  <c:v>41555</c:v>
                </c:pt>
                <c:pt idx="4171">
                  <c:v>41556</c:v>
                </c:pt>
                <c:pt idx="4172">
                  <c:v>41557</c:v>
                </c:pt>
                <c:pt idx="4173">
                  <c:v>41558</c:v>
                </c:pt>
                <c:pt idx="4174">
                  <c:v>41559</c:v>
                </c:pt>
                <c:pt idx="4175">
                  <c:v>41560</c:v>
                </c:pt>
                <c:pt idx="4176">
                  <c:v>41561</c:v>
                </c:pt>
                <c:pt idx="4177">
                  <c:v>41562</c:v>
                </c:pt>
                <c:pt idx="4178">
                  <c:v>41563</c:v>
                </c:pt>
                <c:pt idx="4179">
                  <c:v>41564</c:v>
                </c:pt>
                <c:pt idx="4180">
                  <c:v>41565</c:v>
                </c:pt>
                <c:pt idx="4181">
                  <c:v>41566</c:v>
                </c:pt>
                <c:pt idx="4182">
                  <c:v>41567</c:v>
                </c:pt>
                <c:pt idx="4183">
                  <c:v>41568</c:v>
                </c:pt>
                <c:pt idx="4184">
                  <c:v>41569</c:v>
                </c:pt>
                <c:pt idx="4185">
                  <c:v>41570</c:v>
                </c:pt>
                <c:pt idx="4186">
                  <c:v>41571</c:v>
                </c:pt>
                <c:pt idx="4187">
                  <c:v>41572</c:v>
                </c:pt>
                <c:pt idx="4188">
                  <c:v>41573</c:v>
                </c:pt>
                <c:pt idx="4189">
                  <c:v>41574</c:v>
                </c:pt>
                <c:pt idx="4190">
                  <c:v>41575</c:v>
                </c:pt>
                <c:pt idx="4191">
                  <c:v>41576</c:v>
                </c:pt>
                <c:pt idx="4192">
                  <c:v>41577</c:v>
                </c:pt>
                <c:pt idx="4193">
                  <c:v>41578</c:v>
                </c:pt>
                <c:pt idx="4194">
                  <c:v>41579</c:v>
                </c:pt>
                <c:pt idx="4195">
                  <c:v>41580</c:v>
                </c:pt>
                <c:pt idx="4196">
                  <c:v>41581</c:v>
                </c:pt>
                <c:pt idx="4197">
                  <c:v>41582</c:v>
                </c:pt>
                <c:pt idx="4198">
                  <c:v>41583</c:v>
                </c:pt>
                <c:pt idx="4199">
                  <c:v>41584</c:v>
                </c:pt>
                <c:pt idx="4200">
                  <c:v>41585</c:v>
                </c:pt>
                <c:pt idx="4201">
                  <c:v>41586</c:v>
                </c:pt>
                <c:pt idx="4202">
                  <c:v>41587</c:v>
                </c:pt>
                <c:pt idx="4203">
                  <c:v>41588</c:v>
                </c:pt>
                <c:pt idx="4204">
                  <c:v>41589</c:v>
                </c:pt>
                <c:pt idx="4205">
                  <c:v>41590</c:v>
                </c:pt>
                <c:pt idx="4206">
                  <c:v>41591</c:v>
                </c:pt>
                <c:pt idx="4207">
                  <c:v>41592</c:v>
                </c:pt>
                <c:pt idx="4208">
                  <c:v>41593</c:v>
                </c:pt>
                <c:pt idx="4209">
                  <c:v>41594</c:v>
                </c:pt>
                <c:pt idx="4210">
                  <c:v>41595</c:v>
                </c:pt>
                <c:pt idx="4211">
                  <c:v>41596</c:v>
                </c:pt>
                <c:pt idx="4212">
                  <c:v>41597</c:v>
                </c:pt>
                <c:pt idx="4213">
                  <c:v>41598</c:v>
                </c:pt>
                <c:pt idx="4214">
                  <c:v>41599</c:v>
                </c:pt>
                <c:pt idx="4215">
                  <c:v>41600</c:v>
                </c:pt>
                <c:pt idx="4216">
                  <c:v>41601</c:v>
                </c:pt>
                <c:pt idx="4217">
                  <c:v>41602</c:v>
                </c:pt>
                <c:pt idx="4218">
                  <c:v>41603</c:v>
                </c:pt>
                <c:pt idx="4219">
                  <c:v>41604</c:v>
                </c:pt>
                <c:pt idx="4220">
                  <c:v>41605</c:v>
                </c:pt>
                <c:pt idx="4221">
                  <c:v>41606</c:v>
                </c:pt>
                <c:pt idx="4222">
                  <c:v>41607</c:v>
                </c:pt>
                <c:pt idx="4223">
                  <c:v>41608</c:v>
                </c:pt>
                <c:pt idx="4224">
                  <c:v>41609</c:v>
                </c:pt>
                <c:pt idx="4225">
                  <c:v>41610</c:v>
                </c:pt>
                <c:pt idx="4226">
                  <c:v>41611</c:v>
                </c:pt>
                <c:pt idx="4227">
                  <c:v>41612</c:v>
                </c:pt>
                <c:pt idx="4228">
                  <c:v>41613</c:v>
                </c:pt>
                <c:pt idx="4229">
                  <c:v>41614</c:v>
                </c:pt>
                <c:pt idx="4230">
                  <c:v>41615</c:v>
                </c:pt>
                <c:pt idx="4231">
                  <c:v>41616</c:v>
                </c:pt>
                <c:pt idx="4232">
                  <c:v>41617</c:v>
                </c:pt>
                <c:pt idx="4233">
                  <c:v>41618</c:v>
                </c:pt>
                <c:pt idx="4234">
                  <c:v>41619</c:v>
                </c:pt>
                <c:pt idx="4235">
                  <c:v>41620</c:v>
                </c:pt>
                <c:pt idx="4236">
                  <c:v>41621</c:v>
                </c:pt>
                <c:pt idx="4237">
                  <c:v>41622</c:v>
                </c:pt>
                <c:pt idx="4238">
                  <c:v>41623</c:v>
                </c:pt>
                <c:pt idx="4239">
                  <c:v>41624</c:v>
                </c:pt>
                <c:pt idx="4240">
                  <c:v>41625</c:v>
                </c:pt>
                <c:pt idx="4241">
                  <c:v>41626</c:v>
                </c:pt>
                <c:pt idx="4242">
                  <c:v>41627</c:v>
                </c:pt>
                <c:pt idx="4243">
                  <c:v>41628</c:v>
                </c:pt>
                <c:pt idx="4244">
                  <c:v>41629</c:v>
                </c:pt>
                <c:pt idx="4245">
                  <c:v>41630</c:v>
                </c:pt>
                <c:pt idx="4246">
                  <c:v>41631</c:v>
                </c:pt>
                <c:pt idx="4247">
                  <c:v>41632</c:v>
                </c:pt>
                <c:pt idx="4248">
                  <c:v>41633</c:v>
                </c:pt>
                <c:pt idx="4249">
                  <c:v>41634</c:v>
                </c:pt>
                <c:pt idx="4250">
                  <c:v>41635</c:v>
                </c:pt>
                <c:pt idx="4251">
                  <c:v>41636</c:v>
                </c:pt>
                <c:pt idx="4252">
                  <c:v>41637</c:v>
                </c:pt>
                <c:pt idx="4253">
                  <c:v>41638</c:v>
                </c:pt>
                <c:pt idx="4254">
                  <c:v>41639</c:v>
                </c:pt>
                <c:pt idx="4255">
                  <c:v>41640</c:v>
                </c:pt>
                <c:pt idx="4256">
                  <c:v>41641</c:v>
                </c:pt>
                <c:pt idx="4257">
                  <c:v>41642</c:v>
                </c:pt>
                <c:pt idx="4258">
                  <c:v>41643</c:v>
                </c:pt>
                <c:pt idx="4259">
                  <c:v>41644</c:v>
                </c:pt>
                <c:pt idx="4260">
                  <c:v>41645</c:v>
                </c:pt>
                <c:pt idx="4261">
                  <c:v>41646</c:v>
                </c:pt>
                <c:pt idx="4262">
                  <c:v>41647</c:v>
                </c:pt>
                <c:pt idx="4263">
                  <c:v>41648</c:v>
                </c:pt>
                <c:pt idx="4264">
                  <c:v>41649</c:v>
                </c:pt>
                <c:pt idx="4265">
                  <c:v>41650</c:v>
                </c:pt>
                <c:pt idx="4266">
                  <c:v>41651</c:v>
                </c:pt>
                <c:pt idx="4267">
                  <c:v>41652</c:v>
                </c:pt>
                <c:pt idx="4268">
                  <c:v>41653</c:v>
                </c:pt>
                <c:pt idx="4269">
                  <c:v>41654</c:v>
                </c:pt>
                <c:pt idx="4270">
                  <c:v>41655</c:v>
                </c:pt>
                <c:pt idx="4271">
                  <c:v>41656</c:v>
                </c:pt>
                <c:pt idx="4272">
                  <c:v>41657</c:v>
                </c:pt>
                <c:pt idx="4273">
                  <c:v>41658</c:v>
                </c:pt>
                <c:pt idx="4274">
                  <c:v>41659</c:v>
                </c:pt>
                <c:pt idx="4275">
                  <c:v>41660</c:v>
                </c:pt>
                <c:pt idx="4276">
                  <c:v>41661</c:v>
                </c:pt>
                <c:pt idx="4277">
                  <c:v>41662</c:v>
                </c:pt>
                <c:pt idx="4278">
                  <c:v>41663</c:v>
                </c:pt>
                <c:pt idx="4279">
                  <c:v>41664</c:v>
                </c:pt>
                <c:pt idx="4280">
                  <c:v>41665</c:v>
                </c:pt>
                <c:pt idx="4281">
                  <c:v>41666</c:v>
                </c:pt>
                <c:pt idx="4282">
                  <c:v>41667</c:v>
                </c:pt>
                <c:pt idx="4283">
                  <c:v>41668</c:v>
                </c:pt>
                <c:pt idx="4284">
                  <c:v>41669</c:v>
                </c:pt>
                <c:pt idx="4285">
                  <c:v>41670</c:v>
                </c:pt>
                <c:pt idx="4286">
                  <c:v>41671</c:v>
                </c:pt>
                <c:pt idx="4287">
                  <c:v>41672</c:v>
                </c:pt>
                <c:pt idx="4288">
                  <c:v>41673</c:v>
                </c:pt>
                <c:pt idx="4289">
                  <c:v>41674</c:v>
                </c:pt>
                <c:pt idx="4290">
                  <c:v>41675</c:v>
                </c:pt>
                <c:pt idx="4291">
                  <c:v>41676</c:v>
                </c:pt>
                <c:pt idx="4292">
                  <c:v>41677</c:v>
                </c:pt>
                <c:pt idx="4293">
                  <c:v>41678</c:v>
                </c:pt>
                <c:pt idx="4294">
                  <c:v>41679</c:v>
                </c:pt>
                <c:pt idx="4295">
                  <c:v>41680</c:v>
                </c:pt>
                <c:pt idx="4296">
                  <c:v>41681</c:v>
                </c:pt>
                <c:pt idx="4297">
                  <c:v>41682</c:v>
                </c:pt>
                <c:pt idx="4298">
                  <c:v>41683</c:v>
                </c:pt>
                <c:pt idx="4299">
                  <c:v>41684</c:v>
                </c:pt>
                <c:pt idx="4300">
                  <c:v>41685</c:v>
                </c:pt>
                <c:pt idx="4301">
                  <c:v>41686</c:v>
                </c:pt>
                <c:pt idx="4302">
                  <c:v>41687</c:v>
                </c:pt>
                <c:pt idx="4303">
                  <c:v>41688</c:v>
                </c:pt>
                <c:pt idx="4304">
                  <c:v>41689</c:v>
                </c:pt>
                <c:pt idx="4305">
                  <c:v>41690</c:v>
                </c:pt>
                <c:pt idx="4306">
                  <c:v>41691</c:v>
                </c:pt>
                <c:pt idx="4307">
                  <c:v>41692</c:v>
                </c:pt>
                <c:pt idx="4308">
                  <c:v>41693</c:v>
                </c:pt>
                <c:pt idx="4309">
                  <c:v>41694</c:v>
                </c:pt>
                <c:pt idx="4310">
                  <c:v>41695</c:v>
                </c:pt>
                <c:pt idx="4311">
                  <c:v>41696</c:v>
                </c:pt>
                <c:pt idx="4312">
                  <c:v>41697</c:v>
                </c:pt>
                <c:pt idx="4313">
                  <c:v>41698</c:v>
                </c:pt>
                <c:pt idx="4314">
                  <c:v>41699</c:v>
                </c:pt>
                <c:pt idx="4315">
                  <c:v>41700</c:v>
                </c:pt>
                <c:pt idx="4316">
                  <c:v>41701</c:v>
                </c:pt>
                <c:pt idx="4317">
                  <c:v>41702</c:v>
                </c:pt>
                <c:pt idx="4318">
                  <c:v>41703</c:v>
                </c:pt>
                <c:pt idx="4319">
                  <c:v>41704</c:v>
                </c:pt>
                <c:pt idx="4320">
                  <c:v>41705</c:v>
                </c:pt>
                <c:pt idx="4321">
                  <c:v>41706</c:v>
                </c:pt>
                <c:pt idx="4322">
                  <c:v>41707</c:v>
                </c:pt>
                <c:pt idx="4323">
                  <c:v>41708</c:v>
                </c:pt>
                <c:pt idx="4324">
                  <c:v>41709</c:v>
                </c:pt>
                <c:pt idx="4325">
                  <c:v>41710</c:v>
                </c:pt>
                <c:pt idx="4326">
                  <c:v>41711</c:v>
                </c:pt>
                <c:pt idx="4327">
                  <c:v>41712</c:v>
                </c:pt>
                <c:pt idx="4328">
                  <c:v>41713</c:v>
                </c:pt>
                <c:pt idx="4329">
                  <c:v>41714</c:v>
                </c:pt>
                <c:pt idx="4330">
                  <c:v>41715</c:v>
                </c:pt>
                <c:pt idx="4331">
                  <c:v>41716</c:v>
                </c:pt>
                <c:pt idx="4332">
                  <c:v>41717</c:v>
                </c:pt>
                <c:pt idx="4333">
                  <c:v>41718</c:v>
                </c:pt>
                <c:pt idx="4334">
                  <c:v>41719</c:v>
                </c:pt>
                <c:pt idx="4335">
                  <c:v>41720</c:v>
                </c:pt>
                <c:pt idx="4336">
                  <c:v>41721</c:v>
                </c:pt>
                <c:pt idx="4337">
                  <c:v>41722</c:v>
                </c:pt>
                <c:pt idx="4338">
                  <c:v>41723</c:v>
                </c:pt>
                <c:pt idx="4339">
                  <c:v>41724</c:v>
                </c:pt>
                <c:pt idx="4340">
                  <c:v>41725</c:v>
                </c:pt>
                <c:pt idx="4341">
                  <c:v>41726</c:v>
                </c:pt>
                <c:pt idx="4342">
                  <c:v>41727</c:v>
                </c:pt>
                <c:pt idx="4343">
                  <c:v>41728</c:v>
                </c:pt>
                <c:pt idx="4344">
                  <c:v>41729</c:v>
                </c:pt>
                <c:pt idx="4345">
                  <c:v>41730</c:v>
                </c:pt>
                <c:pt idx="4346">
                  <c:v>41731</c:v>
                </c:pt>
                <c:pt idx="4347">
                  <c:v>41732</c:v>
                </c:pt>
                <c:pt idx="4348">
                  <c:v>41733</c:v>
                </c:pt>
                <c:pt idx="4349">
                  <c:v>41734</c:v>
                </c:pt>
                <c:pt idx="4350">
                  <c:v>41735</c:v>
                </c:pt>
                <c:pt idx="4351">
                  <c:v>41736</c:v>
                </c:pt>
                <c:pt idx="4352">
                  <c:v>41737</c:v>
                </c:pt>
                <c:pt idx="4353">
                  <c:v>41738</c:v>
                </c:pt>
                <c:pt idx="4354">
                  <c:v>41739</c:v>
                </c:pt>
                <c:pt idx="4355">
                  <c:v>41740</c:v>
                </c:pt>
                <c:pt idx="4356">
                  <c:v>41741</c:v>
                </c:pt>
                <c:pt idx="4357">
                  <c:v>41742</c:v>
                </c:pt>
                <c:pt idx="4358">
                  <c:v>41743</c:v>
                </c:pt>
                <c:pt idx="4359">
                  <c:v>41744</c:v>
                </c:pt>
                <c:pt idx="4360">
                  <c:v>41745</c:v>
                </c:pt>
                <c:pt idx="4361">
                  <c:v>41746</c:v>
                </c:pt>
                <c:pt idx="4362">
                  <c:v>41747</c:v>
                </c:pt>
                <c:pt idx="4363">
                  <c:v>41748</c:v>
                </c:pt>
                <c:pt idx="4364">
                  <c:v>41749</c:v>
                </c:pt>
                <c:pt idx="4365">
                  <c:v>41750</c:v>
                </c:pt>
                <c:pt idx="4366">
                  <c:v>41751</c:v>
                </c:pt>
                <c:pt idx="4367">
                  <c:v>41752</c:v>
                </c:pt>
                <c:pt idx="4368">
                  <c:v>41753</c:v>
                </c:pt>
                <c:pt idx="4369">
                  <c:v>41754</c:v>
                </c:pt>
                <c:pt idx="4370">
                  <c:v>41755</c:v>
                </c:pt>
                <c:pt idx="4371">
                  <c:v>41756</c:v>
                </c:pt>
                <c:pt idx="4372">
                  <c:v>41757</c:v>
                </c:pt>
                <c:pt idx="4373">
                  <c:v>41758</c:v>
                </c:pt>
                <c:pt idx="4374">
                  <c:v>41759</c:v>
                </c:pt>
                <c:pt idx="4375">
                  <c:v>41760</c:v>
                </c:pt>
                <c:pt idx="4376">
                  <c:v>41761</c:v>
                </c:pt>
                <c:pt idx="4377">
                  <c:v>41762</c:v>
                </c:pt>
                <c:pt idx="4378">
                  <c:v>41763</c:v>
                </c:pt>
                <c:pt idx="4379">
                  <c:v>41764</c:v>
                </c:pt>
                <c:pt idx="4380">
                  <c:v>41765</c:v>
                </c:pt>
                <c:pt idx="4381">
                  <c:v>41766</c:v>
                </c:pt>
                <c:pt idx="4382">
                  <c:v>41767</c:v>
                </c:pt>
                <c:pt idx="4383">
                  <c:v>41768</c:v>
                </c:pt>
                <c:pt idx="4384">
                  <c:v>41769</c:v>
                </c:pt>
                <c:pt idx="4385">
                  <c:v>41770</c:v>
                </c:pt>
                <c:pt idx="4386">
                  <c:v>41771</c:v>
                </c:pt>
                <c:pt idx="4387">
                  <c:v>41772</c:v>
                </c:pt>
                <c:pt idx="4388">
                  <c:v>41773</c:v>
                </c:pt>
                <c:pt idx="4389">
                  <c:v>41774</c:v>
                </c:pt>
                <c:pt idx="4390">
                  <c:v>41775</c:v>
                </c:pt>
                <c:pt idx="4391">
                  <c:v>41776</c:v>
                </c:pt>
                <c:pt idx="4392">
                  <c:v>41777</c:v>
                </c:pt>
                <c:pt idx="4393">
                  <c:v>41778</c:v>
                </c:pt>
                <c:pt idx="4394">
                  <c:v>41779</c:v>
                </c:pt>
                <c:pt idx="4395">
                  <c:v>41780</c:v>
                </c:pt>
                <c:pt idx="4396">
                  <c:v>41781</c:v>
                </c:pt>
                <c:pt idx="4397">
                  <c:v>41782</c:v>
                </c:pt>
                <c:pt idx="4398">
                  <c:v>41783</c:v>
                </c:pt>
                <c:pt idx="4399">
                  <c:v>41784</c:v>
                </c:pt>
                <c:pt idx="4400">
                  <c:v>41785</c:v>
                </c:pt>
                <c:pt idx="4401">
                  <c:v>41786</c:v>
                </c:pt>
                <c:pt idx="4402">
                  <c:v>41787</c:v>
                </c:pt>
                <c:pt idx="4403">
                  <c:v>41788</c:v>
                </c:pt>
                <c:pt idx="4404">
                  <c:v>41789</c:v>
                </c:pt>
                <c:pt idx="4405">
                  <c:v>41790</c:v>
                </c:pt>
                <c:pt idx="4406">
                  <c:v>41791</c:v>
                </c:pt>
                <c:pt idx="4407">
                  <c:v>41792</c:v>
                </c:pt>
                <c:pt idx="4408">
                  <c:v>41793</c:v>
                </c:pt>
                <c:pt idx="4409">
                  <c:v>41794</c:v>
                </c:pt>
                <c:pt idx="4410">
                  <c:v>41795</c:v>
                </c:pt>
                <c:pt idx="4411">
                  <c:v>41796</c:v>
                </c:pt>
                <c:pt idx="4412">
                  <c:v>41797</c:v>
                </c:pt>
                <c:pt idx="4413">
                  <c:v>41798</c:v>
                </c:pt>
                <c:pt idx="4414">
                  <c:v>41799</c:v>
                </c:pt>
                <c:pt idx="4415">
                  <c:v>41800</c:v>
                </c:pt>
                <c:pt idx="4416">
                  <c:v>41801</c:v>
                </c:pt>
                <c:pt idx="4417">
                  <c:v>41802</c:v>
                </c:pt>
                <c:pt idx="4418">
                  <c:v>41803</c:v>
                </c:pt>
                <c:pt idx="4419">
                  <c:v>41804</c:v>
                </c:pt>
                <c:pt idx="4420">
                  <c:v>41805</c:v>
                </c:pt>
                <c:pt idx="4421">
                  <c:v>41806</c:v>
                </c:pt>
                <c:pt idx="4422">
                  <c:v>41807</c:v>
                </c:pt>
                <c:pt idx="4423">
                  <c:v>41808</c:v>
                </c:pt>
                <c:pt idx="4424">
                  <c:v>41809</c:v>
                </c:pt>
                <c:pt idx="4425">
                  <c:v>41810</c:v>
                </c:pt>
                <c:pt idx="4426">
                  <c:v>41811</c:v>
                </c:pt>
                <c:pt idx="4427">
                  <c:v>41812</c:v>
                </c:pt>
                <c:pt idx="4428">
                  <c:v>41813</c:v>
                </c:pt>
                <c:pt idx="4429">
                  <c:v>41814</c:v>
                </c:pt>
                <c:pt idx="4430">
                  <c:v>41815</c:v>
                </c:pt>
                <c:pt idx="4431">
                  <c:v>41816</c:v>
                </c:pt>
                <c:pt idx="4432">
                  <c:v>41817</c:v>
                </c:pt>
                <c:pt idx="4433">
                  <c:v>41818</c:v>
                </c:pt>
                <c:pt idx="4434">
                  <c:v>41819</c:v>
                </c:pt>
                <c:pt idx="4435">
                  <c:v>41820</c:v>
                </c:pt>
                <c:pt idx="4436">
                  <c:v>41821</c:v>
                </c:pt>
                <c:pt idx="4437">
                  <c:v>41822</c:v>
                </c:pt>
                <c:pt idx="4438">
                  <c:v>41823</c:v>
                </c:pt>
                <c:pt idx="4439">
                  <c:v>41824</c:v>
                </c:pt>
                <c:pt idx="4440">
                  <c:v>41825</c:v>
                </c:pt>
                <c:pt idx="4441">
                  <c:v>41826</c:v>
                </c:pt>
                <c:pt idx="4442">
                  <c:v>41827</c:v>
                </c:pt>
                <c:pt idx="4443">
                  <c:v>41828</c:v>
                </c:pt>
                <c:pt idx="4444">
                  <c:v>41829</c:v>
                </c:pt>
                <c:pt idx="4445">
                  <c:v>41830</c:v>
                </c:pt>
                <c:pt idx="4446">
                  <c:v>41831</c:v>
                </c:pt>
                <c:pt idx="4447">
                  <c:v>41832</c:v>
                </c:pt>
                <c:pt idx="4448">
                  <c:v>41833</c:v>
                </c:pt>
                <c:pt idx="4449">
                  <c:v>41834</c:v>
                </c:pt>
                <c:pt idx="4450">
                  <c:v>41835</c:v>
                </c:pt>
                <c:pt idx="4451">
                  <c:v>41836</c:v>
                </c:pt>
                <c:pt idx="4452">
                  <c:v>41837</c:v>
                </c:pt>
                <c:pt idx="4453">
                  <c:v>41838</c:v>
                </c:pt>
                <c:pt idx="4454">
                  <c:v>41839</c:v>
                </c:pt>
                <c:pt idx="4455">
                  <c:v>41840</c:v>
                </c:pt>
                <c:pt idx="4456">
                  <c:v>41841</c:v>
                </c:pt>
                <c:pt idx="4457">
                  <c:v>41842</c:v>
                </c:pt>
                <c:pt idx="4458">
                  <c:v>41843</c:v>
                </c:pt>
                <c:pt idx="4459">
                  <c:v>41844</c:v>
                </c:pt>
                <c:pt idx="4460">
                  <c:v>41845</c:v>
                </c:pt>
                <c:pt idx="4461">
                  <c:v>41846</c:v>
                </c:pt>
                <c:pt idx="4462">
                  <c:v>41847</c:v>
                </c:pt>
                <c:pt idx="4463">
                  <c:v>41848</c:v>
                </c:pt>
                <c:pt idx="4464">
                  <c:v>41849</c:v>
                </c:pt>
                <c:pt idx="4465">
                  <c:v>41850</c:v>
                </c:pt>
                <c:pt idx="4466">
                  <c:v>41851</c:v>
                </c:pt>
                <c:pt idx="4467">
                  <c:v>41852</c:v>
                </c:pt>
                <c:pt idx="4468">
                  <c:v>41853</c:v>
                </c:pt>
                <c:pt idx="4469">
                  <c:v>41854</c:v>
                </c:pt>
                <c:pt idx="4470">
                  <c:v>41855</c:v>
                </c:pt>
                <c:pt idx="4471">
                  <c:v>41856</c:v>
                </c:pt>
                <c:pt idx="4472">
                  <c:v>41857</c:v>
                </c:pt>
                <c:pt idx="4473">
                  <c:v>41858</c:v>
                </c:pt>
                <c:pt idx="4474">
                  <c:v>41859</c:v>
                </c:pt>
                <c:pt idx="4475">
                  <c:v>41860</c:v>
                </c:pt>
                <c:pt idx="4476">
                  <c:v>41861</c:v>
                </c:pt>
                <c:pt idx="4477">
                  <c:v>41862</c:v>
                </c:pt>
                <c:pt idx="4478">
                  <c:v>41863</c:v>
                </c:pt>
                <c:pt idx="4479">
                  <c:v>41864</c:v>
                </c:pt>
                <c:pt idx="4480">
                  <c:v>41865</c:v>
                </c:pt>
                <c:pt idx="4481">
                  <c:v>41866</c:v>
                </c:pt>
                <c:pt idx="4482">
                  <c:v>41867</c:v>
                </c:pt>
                <c:pt idx="4483">
                  <c:v>41868</c:v>
                </c:pt>
                <c:pt idx="4484">
                  <c:v>41869</c:v>
                </c:pt>
                <c:pt idx="4485">
                  <c:v>41870</c:v>
                </c:pt>
                <c:pt idx="4486">
                  <c:v>41871</c:v>
                </c:pt>
                <c:pt idx="4487">
                  <c:v>41872</c:v>
                </c:pt>
                <c:pt idx="4488">
                  <c:v>41873</c:v>
                </c:pt>
                <c:pt idx="4489">
                  <c:v>41874</c:v>
                </c:pt>
                <c:pt idx="4490">
                  <c:v>41875</c:v>
                </c:pt>
                <c:pt idx="4491">
                  <c:v>41876</c:v>
                </c:pt>
                <c:pt idx="4492">
                  <c:v>41877</c:v>
                </c:pt>
                <c:pt idx="4493">
                  <c:v>41878</c:v>
                </c:pt>
                <c:pt idx="4494">
                  <c:v>41879</c:v>
                </c:pt>
                <c:pt idx="4495">
                  <c:v>41880</c:v>
                </c:pt>
                <c:pt idx="4496">
                  <c:v>41881</c:v>
                </c:pt>
                <c:pt idx="4497">
                  <c:v>41882</c:v>
                </c:pt>
                <c:pt idx="4498">
                  <c:v>41883</c:v>
                </c:pt>
                <c:pt idx="4499">
                  <c:v>41884</c:v>
                </c:pt>
                <c:pt idx="4500">
                  <c:v>41885</c:v>
                </c:pt>
                <c:pt idx="4501">
                  <c:v>41886</c:v>
                </c:pt>
                <c:pt idx="4502">
                  <c:v>41887</c:v>
                </c:pt>
                <c:pt idx="4503">
                  <c:v>41888</c:v>
                </c:pt>
                <c:pt idx="4504">
                  <c:v>41889</c:v>
                </c:pt>
                <c:pt idx="4505">
                  <c:v>41890</c:v>
                </c:pt>
                <c:pt idx="4506">
                  <c:v>41891</c:v>
                </c:pt>
                <c:pt idx="4507">
                  <c:v>41892</c:v>
                </c:pt>
                <c:pt idx="4508">
                  <c:v>41893</c:v>
                </c:pt>
                <c:pt idx="4509">
                  <c:v>41894</c:v>
                </c:pt>
                <c:pt idx="4510">
                  <c:v>41895</c:v>
                </c:pt>
                <c:pt idx="4511">
                  <c:v>41896</c:v>
                </c:pt>
                <c:pt idx="4512">
                  <c:v>41897</c:v>
                </c:pt>
                <c:pt idx="4513">
                  <c:v>41898</c:v>
                </c:pt>
                <c:pt idx="4514">
                  <c:v>41899</c:v>
                </c:pt>
                <c:pt idx="4515">
                  <c:v>41900</c:v>
                </c:pt>
                <c:pt idx="4516">
                  <c:v>41901</c:v>
                </c:pt>
                <c:pt idx="4517">
                  <c:v>41902</c:v>
                </c:pt>
                <c:pt idx="4518">
                  <c:v>41903</c:v>
                </c:pt>
                <c:pt idx="4519">
                  <c:v>41904</c:v>
                </c:pt>
                <c:pt idx="4520">
                  <c:v>41905</c:v>
                </c:pt>
                <c:pt idx="4521">
                  <c:v>41906</c:v>
                </c:pt>
                <c:pt idx="4522">
                  <c:v>41907</c:v>
                </c:pt>
                <c:pt idx="4523">
                  <c:v>41908</c:v>
                </c:pt>
                <c:pt idx="4524">
                  <c:v>41909</c:v>
                </c:pt>
                <c:pt idx="4525">
                  <c:v>41910</c:v>
                </c:pt>
                <c:pt idx="4526">
                  <c:v>41911</c:v>
                </c:pt>
                <c:pt idx="4527">
                  <c:v>41912</c:v>
                </c:pt>
                <c:pt idx="4528">
                  <c:v>41913</c:v>
                </c:pt>
                <c:pt idx="4529">
                  <c:v>41914</c:v>
                </c:pt>
                <c:pt idx="4530">
                  <c:v>41915</c:v>
                </c:pt>
                <c:pt idx="4531">
                  <c:v>41916</c:v>
                </c:pt>
                <c:pt idx="4532">
                  <c:v>41917</c:v>
                </c:pt>
                <c:pt idx="4533">
                  <c:v>41918</c:v>
                </c:pt>
                <c:pt idx="4534">
                  <c:v>41919</c:v>
                </c:pt>
                <c:pt idx="4535">
                  <c:v>41920</c:v>
                </c:pt>
                <c:pt idx="4536">
                  <c:v>41921</c:v>
                </c:pt>
                <c:pt idx="4537">
                  <c:v>41922</c:v>
                </c:pt>
                <c:pt idx="4538">
                  <c:v>41923</c:v>
                </c:pt>
                <c:pt idx="4539">
                  <c:v>41924</c:v>
                </c:pt>
                <c:pt idx="4540">
                  <c:v>41925</c:v>
                </c:pt>
                <c:pt idx="4541">
                  <c:v>41926</c:v>
                </c:pt>
                <c:pt idx="4542">
                  <c:v>41927</c:v>
                </c:pt>
                <c:pt idx="4543">
                  <c:v>41928</c:v>
                </c:pt>
                <c:pt idx="4544">
                  <c:v>41929</c:v>
                </c:pt>
                <c:pt idx="4545">
                  <c:v>41930</c:v>
                </c:pt>
                <c:pt idx="4546">
                  <c:v>41931</c:v>
                </c:pt>
                <c:pt idx="4547">
                  <c:v>41932</c:v>
                </c:pt>
                <c:pt idx="4548">
                  <c:v>41933</c:v>
                </c:pt>
                <c:pt idx="4549">
                  <c:v>41934</c:v>
                </c:pt>
                <c:pt idx="4550">
                  <c:v>41935</c:v>
                </c:pt>
                <c:pt idx="4551">
                  <c:v>41936</c:v>
                </c:pt>
                <c:pt idx="4552">
                  <c:v>41937</c:v>
                </c:pt>
                <c:pt idx="4553">
                  <c:v>41938</c:v>
                </c:pt>
                <c:pt idx="4554">
                  <c:v>41939</c:v>
                </c:pt>
                <c:pt idx="4555">
                  <c:v>41940</c:v>
                </c:pt>
                <c:pt idx="4556">
                  <c:v>41941</c:v>
                </c:pt>
                <c:pt idx="4557">
                  <c:v>41942</c:v>
                </c:pt>
                <c:pt idx="4558">
                  <c:v>41943</c:v>
                </c:pt>
                <c:pt idx="4559">
                  <c:v>41944</c:v>
                </c:pt>
                <c:pt idx="4560">
                  <c:v>41945</c:v>
                </c:pt>
                <c:pt idx="4561">
                  <c:v>41946</c:v>
                </c:pt>
                <c:pt idx="4562">
                  <c:v>41947</c:v>
                </c:pt>
                <c:pt idx="4563">
                  <c:v>41948</c:v>
                </c:pt>
                <c:pt idx="4564">
                  <c:v>41949</c:v>
                </c:pt>
                <c:pt idx="4565">
                  <c:v>41950</c:v>
                </c:pt>
                <c:pt idx="4566">
                  <c:v>41951</c:v>
                </c:pt>
                <c:pt idx="4567">
                  <c:v>41952</c:v>
                </c:pt>
                <c:pt idx="4568">
                  <c:v>41953</c:v>
                </c:pt>
                <c:pt idx="4569">
                  <c:v>41954</c:v>
                </c:pt>
                <c:pt idx="4570">
                  <c:v>41955</c:v>
                </c:pt>
                <c:pt idx="4571">
                  <c:v>41956</c:v>
                </c:pt>
                <c:pt idx="4572">
                  <c:v>41957</c:v>
                </c:pt>
                <c:pt idx="4573">
                  <c:v>41958</c:v>
                </c:pt>
                <c:pt idx="4574">
                  <c:v>41959</c:v>
                </c:pt>
                <c:pt idx="4575">
                  <c:v>41960</c:v>
                </c:pt>
                <c:pt idx="4576">
                  <c:v>41961</c:v>
                </c:pt>
                <c:pt idx="4577">
                  <c:v>41962</c:v>
                </c:pt>
                <c:pt idx="4578">
                  <c:v>41963</c:v>
                </c:pt>
                <c:pt idx="4579">
                  <c:v>41964</c:v>
                </c:pt>
                <c:pt idx="4580">
                  <c:v>41965</c:v>
                </c:pt>
                <c:pt idx="4581">
                  <c:v>41966</c:v>
                </c:pt>
                <c:pt idx="4582">
                  <c:v>41967</c:v>
                </c:pt>
                <c:pt idx="4583">
                  <c:v>41968</c:v>
                </c:pt>
                <c:pt idx="4584">
                  <c:v>41969</c:v>
                </c:pt>
                <c:pt idx="4585">
                  <c:v>41970</c:v>
                </c:pt>
                <c:pt idx="4586">
                  <c:v>41971</c:v>
                </c:pt>
                <c:pt idx="4587">
                  <c:v>41972</c:v>
                </c:pt>
                <c:pt idx="4588">
                  <c:v>41973</c:v>
                </c:pt>
                <c:pt idx="4589">
                  <c:v>41974</c:v>
                </c:pt>
                <c:pt idx="4590">
                  <c:v>41975</c:v>
                </c:pt>
                <c:pt idx="4591">
                  <c:v>41976</c:v>
                </c:pt>
                <c:pt idx="4592">
                  <c:v>41977</c:v>
                </c:pt>
                <c:pt idx="4593">
                  <c:v>41978</c:v>
                </c:pt>
                <c:pt idx="4594">
                  <c:v>41979</c:v>
                </c:pt>
                <c:pt idx="4595">
                  <c:v>41980</c:v>
                </c:pt>
                <c:pt idx="4596">
                  <c:v>41981</c:v>
                </c:pt>
                <c:pt idx="4597">
                  <c:v>41982</c:v>
                </c:pt>
                <c:pt idx="4598">
                  <c:v>41983</c:v>
                </c:pt>
                <c:pt idx="4599">
                  <c:v>41984</c:v>
                </c:pt>
                <c:pt idx="4600">
                  <c:v>41985</c:v>
                </c:pt>
                <c:pt idx="4601">
                  <c:v>41986</c:v>
                </c:pt>
                <c:pt idx="4602">
                  <c:v>41987</c:v>
                </c:pt>
                <c:pt idx="4603">
                  <c:v>41988</c:v>
                </c:pt>
                <c:pt idx="4604">
                  <c:v>41989</c:v>
                </c:pt>
                <c:pt idx="4605">
                  <c:v>41990</c:v>
                </c:pt>
                <c:pt idx="4606">
                  <c:v>41991</c:v>
                </c:pt>
                <c:pt idx="4607">
                  <c:v>41992</c:v>
                </c:pt>
                <c:pt idx="4608">
                  <c:v>41993</c:v>
                </c:pt>
                <c:pt idx="4609">
                  <c:v>41994</c:v>
                </c:pt>
                <c:pt idx="4610">
                  <c:v>41995</c:v>
                </c:pt>
                <c:pt idx="4611">
                  <c:v>41996</c:v>
                </c:pt>
                <c:pt idx="4612">
                  <c:v>41997</c:v>
                </c:pt>
                <c:pt idx="4613">
                  <c:v>41998</c:v>
                </c:pt>
                <c:pt idx="4614">
                  <c:v>41999</c:v>
                </c:pt>
                <c:pt idx="4615">
                  <c:v>42000</c:v>
                </c:pt>
                <c:pt idx="4616">
                  <c:v>42001</c:v>
                </c:pt>
                <c:pt idx="4617">
                  <c:v>42002</c:v>
                </c:pt>
                <c:pt idx="4618">
                  <c:v>42003</c:v>
                </c:pt>
                <c:pt idx="4619">
                  <c:v>42004</c:v>
                </c:pt>
                <c:pt idx="4620">
                  <c:v>42005</c:v>
                </c:pt>
                <c:pt idx="4621">
                  <c:v>42006</c:v>
                </c:pt>
                <c:pt idx="4622">
                  <c:v>42007</c:v>
                </c:pt>
                <c:pt idx="4623">
                  <c:v>42008</c:v>
                </c:pt>
                <c:pt idx="4624">
                  <c:v>42009</c:v>
                </c:pt>
                <c:pt idx="4625">
                  <c:v>42010</c:v>
                </c:pt>
                <c:pt idx="4626">
                  <c:v>42011</c:v>
                </c:pt>
                <c:pt idx="4627">
                  <c:v>42012</c:v>
                </c:pt>
                <c:pt idx="4628">
                  <c:v>42013</c:v>
                </c:pt>
                <c:pt idx="4629">
                  <c:v>42014</c:v>
                </c:pt>
                <c:pt idx="4630">
                  <c:v>42015</c:v>
                </c:pt>
                <c:pt idx="4631">
                  <c:v>42016</c:v>
                </c:pt>
                <c:pt idx="4632">
                  <c:v>42017</c:v>
                </c:pt>
                <c:pt idx="4633">
                  <c:v>42018</c:v>
                </c:pt>
                <c:pt idx="4634">
                  <c:v>42019</c:v>
                </c:pt>
                <c:pt idx="4635">
                  <c:v>42020</c:v>
                </c:pt>
                <c:pt idx="4636">
                  <c:v>42021</c:v>
                </c:pt>
                <c:pt idx="4637">
                  <c:v>42022</c:v>
                </c:pt>
                <c:pt idx="4638">
                  <c:v>42023</c:v>
                </c:pt>
                <c:pt idx="4639">
                  <c:v>42024</c:v>
                </c:pt>
                <c:pt idx="4640">
                  <c:v>42025</c:v>
                </c:pt>
                <c:pt idx="4641">
                  <c:v>42026</c:v>
                </c:pt>
                <c:pt idx="4642">
                  <c:v>42027</c:v>
                </c:pt>
                <c:pt idx="4643">
                  <c:v>42028</c:v>
                </c:pt>
                <c:pt idx="4644">
                  <c:v>42029</c:v>
                </c:pt>
                <c:pt idx="4645">
                  <c:v>42030</c:v>
                </c:pt>
                <c:pt idx="4646">
                  <c:v>42031</c:v>
                </c:pt>
                <c:pt idx="4647">
                  <c:v>42032</c:v>
                </c:pt>
                <c:pt idx="4648">
                  <c:v>42033</c:v>
                </c:pt>
                <c:pt idx="4649">
                  <c:v>42034</c:v>
                </c:pt>
                <c:pt idx="4650">
                  <c:v>42035</c:v>
                </c:pt>
                <c:pt idx="4651">
                  <c:v>42036</c:v>
                </c:pt>
                <c:pt idx="4652">
                  <c:v>42037</c:v>
                </c:pt>
                <c:pt idx="4653">
                  <c:v>42038</c:v>
                </c:pt>
                <c:pt idx="4654">
                  <c:v>42039</c:v>
                </c:pt>
                <c:pt idx="4655">
                  <c:v>42040</c:v>
                </c:pt>
                <c:pt idx="4656">
                  <c:v>42041</c:v>
                </c:pt>
                <c:pt idx="4657">
                  <c:v>42042</c:v>
                </c:pt>
                <c:pt idx="4658">
                  <c:v>42043</c:v>
                </c:pt>
                <c:pt idx="4659">
                  <c:v>42044</c:v>
                </c:pt>
                <c:pt idx="4660">
                  <c:v>42045</c:v>
                </c:pt>
                <c:pt idx="4661">
                  <c:v>42046</c:v>
                </c:pt>
                <c:pt idx="4662">
                  <c:v>42047</c:v>
                </c:pt>
                <c:pt idx="4663">
                  <c:v>42048</c:v>
                </c:pt>
                <c:pt idx="4664">
                  <c:v>42049</c:v>
                </c:pt>
                <c:pt idx="4665">
                  <c:v>42050</c:v>
                </c:pt>
                <c:pt idx="4666">
                  <c:v>42051</c:v>
                </c:pt>
                <c:pt idx="4667">
                  <c:v>42052</c:v>
                </c:pt>
                <c:pt idx="4668">
                  <c:v>42053</c:v>
                </c:pt>
                <c:pt idx="4669">
                  <c:v>42054</c:v>
                </c:pt>
                <c:pt idx="4670">
                  <c:v>42055</c:v>
                </c:pt>
                <c:pt idx="4671">
                  <c:v>42056</c:v>
                </c:pt>
                <c:pt idx="4672">
                  <c:v>42057</c:v>
                </c:pt>
                <c:pt idx="4673">
                  <c:v>42058</c:v>
                </c:pt>
                <c:pt idx="4674">
                  <c:v>42059</c:v>
                </c:pt>
                <c:pt idx="4675">
                  <c:v>42060</c:v>
                </c:pt>
                <c:pt idx="4676">
                  <c:v>42061</c:v>
                </c:pt>
                <c:pt idx="4677">
                  <c:v>42062</c:v>
                </c:pt>
                <c:pt idx="4678">
                  <c:v>42063</c:v>
                </c:pt>
                <c:pt idx="4679">
                  <c:v>42064</c:v>
                </c:pt>
                <c:pt idx="4680">
                  <c:v>42065</c:v>
                </c:pt>
                <c:pt idx="4681">
                  <c:v>42066</c:v>
                </c:pt>
                <c:pt idx="4682">
                  <c:v>42067</c:v>
                </c:pt>
                <c:pt idx="4683">
                  <c:v>42068</c:v>
                </c:pt>
                <c:pt idx="4684">
                  <c:v>42069</c:v>
                </c:pt>
                <c:pt idx="4685">
                  <c:v>42070</c:v>
                </c:pt>
                <c:pt idx="4686">
                  <c:v>42071</c:v>
                </c:pt>
                <c:pt idx="4687">
                  <c:v>42072</c:v>
                </c:pt>
                <c:pt idx="4688">
                  <c:v>42073</c:v>
                </c:pt>
                <c:pt idx="4689">
                  <c:v>42074</c:v>
                </c:pt>
                <c:pt idx="4690">
                  <c:v>42075</c:v>
                </c:pt>
                <c:pt idx="4691">
                  <c:v>42076</c:v>
                </c:pt>
                <c:pt idx="4692">
                  <c:v>42077</c:v>
                </c:pt>
                <c:pt idx="4693">
                  <c:v>42078</c:v>
                </c:pt>
                <c:pt idx="4694">
                  <c:v>42079</c:v>
                </c:pt>
                <c:pt idx="4695">
                  <c:v>42080</c:v>
                </c:pt>
                <c:pt idx="4696">
                  <c:v>42081</c:v>
                </c:pt>
                <c:pt idx="4697">
                  <c:v>42082</c:v>
                </c:pt>
                <c:pt idx="4698">
                  <c:v>42083</c:v>
                </c:pt>
                <c:pt idx="4699">
                  <c:v>42084</c:v>
                </c:pt>
                <c:pt idx="4700">
                  <c:v>42085</c:v>
                </c:pt>
                <c:pt idx="4701">
                  <c:v>42086</c:v>
                </c:pt>
                <c:pt idx="4702">
                  <c:v>42087</c:v>
                </c:pt>
                <c:pt idx="4703">
                  <c:v>42088</c:v>
                </c:pt>
                <c:pt idx="4704">
                  <c:v>42089</c:v>
                </c:pt>
                <c:pt idx="4705">
                  <c:v>42090</c:v>
                </c:pt>
                <c:pt idx="4706">
                  <c:v>42091</c:v>
                </c:pt>
                <c:pt idx="4707">
                  <c:v>42092</c:v>
                </c:pt>
                <c:pt idx="4708">
                  <c:v>42093</c:v>
                </c:pt>
                <c:pt idx="4709">
                  <c:v>42094</c:v>
                </c:pt>
                <c:pt idx="4710">
                  <c:v>42095</c:v>
                </c:pt>
                <c:pt idx="4711">
                  <c:v>42096</c:v>
                </c:pt>
                <c:pt idx="4712">
                  <c:v>42097</c:v>
                </c:pt>
                <c:pt idx="4713">
                  <c:v>42098</c:v>
                </c:pt>
                <c:pt idx="4714">
                  <c:v>42099</c:v>
                </c:pt>
                <c:pt idx="4715">
                  <c:v>42100</c:v>
                </c:pt>
                <c:pt idx="4716">
                  <c:v>42101</c:v>
                </c:pt>
                <c:pt idx="4717">
                  <c:v>42102</c:v>
                </c:pt>
                <c:pt idx="4718">
                  <c:v>42103</c:v>
                </c:pt>
                <c:pt idx="4719">
                  <c:v>42104</c:v>
                </c:pt>
                <c:pt idx="4720">
                  <c:v>42105</c:v>
                </c:pt>
                <c:pt idx="4721">
                  <c:v>42106</c:v>
                </c:pt>
                <c:pt idx="4722">
                  <c:v>42107</c:v>
                </c:pt>
                <c:pt idx="4723">
                  <c:v>42108</c:v>
                </c:pt>
                <c:pt idx="4724">
                  <c:v>42109</c:v>
                </c:pt>
                <c:pt idx="4725">
                  <c:v>42110</c:v>
                </c:pt>
                <c:pt idx="4726">
                  <c:v>42111</c:v>
                </c:pt>
                <c:pt idx="4727">
                  <c:v>42112</c:v>
                </c:pt>
                <c:pt idx="4728">
                  <c:v>42113</c:v>
                </c:pt>
                <c:pt idx="4729">
                  <c:v>42114</c:v>
                </c:pt>
                <c:pt idx="4730">
                  <c:v>42115</c:v>
                </c:pt>
                <c:pt idx="4731">
                  <c:v>42116</c:v>
                </c:pt>
                <c:pt idx="4732">
                  <c:v>42117</c:v>
                </c:pt>
                <c:pt idx="4733">
                  <c:v>42118</c:v>
                </c:pt>
                <c:pt idx="4734">
                  <c:v>42119</c:v>
                </c:pt>
                <c:pt idx="4735">
                  <c:v>42120</c:v>
                </c:pt>
                <c:pt idx="4736">
                  <c:v>42121</c:v>
                </c:pt>
                <c:pt idx="4737">
                  <c:v>42122</c:v>
                </c:pt>
                <c:pt idx="4738">
                  <c:v>42123</c:v>
                </c:pt>
                <c:pt idx="4739">
                  <c:v>42124</c:v>
                </c:pt>
                <c:pt idx="4740">
                  <c:v>42125</c:v>
                </c:pt>
                <c:pt idx="4741">
                  <c:v>42126</c:v>
                </c:pt>
                <c:pt idx="4742">
                  <c:v>42127</c:v>
                </c:pt>
                <c:pt idx="4743">
                  <c:v>42128</c:v>
                </c:pt>
                <c:pt idx="4744">
                  <c:v>42129</c:v>
                </c:pt>
                <c:pt idx="4745">
                  <c:v>42130</c:v>
                </c:pt>
                <c:pt idx="4746">
                  <c:v>42131</c:v>
                </c:pt>
                <c:pt idx="4747">
                  <c:v>42132</c:v>
                </c:pt>
                <c:pt idx="4748">
                  <c:v>42133</c:v>
                </c:pt>
                <c:pt idx="4749">
                  <c:v>42134</c:v>
                </c:pt>
                <c:pt idx="4750">
                  <c:v>42135</c:v>
                </c:pt>
                <c:pt idx="4751">
                  <c:v>42136</c:v>
                </c:pt>
                <c:pt idx="4752">
                  <c:v>42137</c:v>
                </c:pt>
                <c:pt idx="4753">
                  <c:v>42138</c:v>
                </c:pt>
                <c:pt idx="4754">
                  <c:v>42139</c:v>
                </c:pt>
                <c:pt idx="4755">
                  <c:v>42140</c:v>
                </c:pt>
                <c:pt idx="4756">
                  <c:v>42141</c:v>
                </c:pt>
                <c:pt idx="4757">
                  <c:v>42142</c:v>
                </c:pt>
                <c:pt idx="4758">
                  <c:v>42143</c:v>
                </c:pt>
                <c:pt idx="4759">
                  <c:v>42144</c:v>
                </c:pt>
                <c:pt idx="4760">
                  <c:v>42145</c:v>
                </c:pt>
                <c:pt idx="4761">
                  <c:v>42146</c:v>
                </c:pt>
                <c:pt idx="4762">
                  <c:v>42147</c:v>
                </c:pt>
                <c:pt idx="4763">
                  <c:v>42148</c:v>
                </c:pt>
                <c:pt idx="4764">
                  <c:v>42149</c:v>
                </c:pt>
                <c:pt idx="4765">
                  <c:v>42150</c:v>
                </c:pt>
                <c:pt idx="4766">
                  <c:v>42151</c:v>
                </c:pt>
                <c:pt idx="4767">
                  <c:v>42152</c:v>
                </c:pt>
                <c:pt idx="4768">
                  <c:v>42153</c:v>
                </c:pt>
                <c:pt idx="4769">
                  <c:v>42154</c:v>
                </c:pt>
                <c:pt idx="4770">
                  <c:v>42155</c:v>
                </c:pt>
                <c:pt idx="4771">
                  <c:v>42156</c:v>
                </c:pt>
                <c:pt idx="4772">
                  <c:v>42157</c:v>
                </c:pt>
                <c:pt idx="4773">
                  <c:v>42158</c:v>
                </c:pt>
                <c:pt idx="4774">
                  <c:v>42159</c:v>
                </c:pt>
                <c:pt idx="4775">
                  <c:v>42160</c:v>
                </c:pt>
                <c:pt idx="4776">
                  <c:v>42161</c:v>
                </c:pt>
                <c:pt idx="4777">
                  <c:v>42162</c:v>
                </c:pt>
                <c:pt idx="4778">
                  <c:v>42163</c:v>
                </c:pt>
                <c:pt idx="4779">
                  <c:v>42164</c:v>
                </c:pt>
                <c:pt idx="4780">
                  <c:v>42165</c:v>
                </c:pt>
                <c:pt idx="4781">
                  <c:v>42166</c:v>
                </c:pt>
                <c:pt idx="4782">
                  <c:v>42167</c:v>
                </c:pt>
                <c:pt idx="4783">
                  <c:v>42168</c:v>
                </c:pt>
                <c:pt idx="4784">
                  <c:v>42169</c:v>
                </c:pt>
                <c:pt idx="4785">
                  <c:v>42170</c:v>
                </c:pt>
                <c:pt idx="4786">
                  <c:v>42171</c:v>
                </c:pt>
                <c:pt idx="4787">
                  <c:v>42172</c:v>
                </c:pt>
                <c:pt idx="4788">
                  <c:v>42173</c:v>
                </c:pt>
                <c:pt idx="4789">
                  <c:v>42174</c:v>
                </c:pt>
                <c:pt idx="4790">
                  <c:v>42175</c:v>
                </c:pt>
                <c:pt idx="4791">
                  <c:v>42176</c:v>
                </c:pt>
                <c:pt idx="4792">
                  <c:v>42177</c:v>
                </c:pt>
                <c:pt idx="4793">
                  <c:v>42178</c:v>
                </c:pt>
                <c:pt idx="4794">
                  <c:v>42179</c:v>
                </c:pt>
                <c:pt idx="4795">
                  <c:v>42180</c:v>
                </c:pt>
                <c:pt idx="4796">
                  <c:v>42181</c:v>
                </c:pt>
                <c:pt idx="4797">
                  <c:v>42182</c:v>
                </c:pt>
                <c:pt idx="4798">
                  <c:v>42183</c:v>
                </c:pt>
                <c:pt idx="4799">
                  <c:v>42184</c:v>
                </c:pt>
                <c:pt idx="4800">
                  <c:v>42185</c:v>
                </c:pt>
                <c:pt idx="4801">
                  <c:v>42186</c:v>
                </c:pt>
                <c:pt idx="4802">
                  <c:v>42187</c:v>
                </c:pt>
                <c:pt idx="4803">
                  <c:v>42188</c:v>
                </c:pt>
                <c:pt idx="4804">
                  <c:v>42189</c:v>
                </c:pt>
                <c:pt idx="4805">
                  <c:v>42190</c:v>
                </c:pt>
                <c:pt idx="4806">
                  <c:v>42191</c:v>
                </c:pt>
                <c:pt idx="4807">
                  <c:v>42192</c:v>
                </c:pt>
                <c:pt idx="4808">
                  <c:v>42193</c:v>
                </c:pt>
                <c:pt idx="4809">
                  <c:v>42194</c:v>
                </c:pt>
                <c:pt idx="4810">
                  <c:v>42195</c:v>
                </c:pt>
                <c:pt idx="4811">
                  <c:v>42196</c:v>
                </c:pt>
                <c:pt idx="4812">
                  <c:v>42197</c:v>
                </c:pt>
                <c:pt idx="4813">
                  <c:v>42198</c:v>
                </c:pt>
                <c:pt idx="4814">
                  <c:v>42199</c:v>
                </c:pt>
                <c:pt idx="4815">
                  <c:v>42200</c:v>
                </c:pt>
                <c:pt idx="4816">
                  <c:v>42201</c:v>
                </c:pt>
                <c:pt idx="4817">
                  <c:v>42202</c:v>
                </c:pt>
                <c:pt idx="4818">
                  <c:v>42203</c:v>
                </c:pt>
                <c:pt idx="4819">
                  <c:v>42204</c:v>
                </c:pt>
                <c:pt idx="4820">
                  <c:v>42205</c:v>
                </c:pt>
                <c:pt idx="4821">
                  <c:v>42206</c:v>
                </c:pt>
                <c:pt idx="4822">
                  <c:v>42207</c:v>
                </c:pt>
                <c:pt idx="4823">
                  <c:v>42208</c:v>
                </c:pt>
                <c:pt idx="4824">
                  <c:v>42209</c:v>
                </c:pt>
                <c:pt idx="4825">
                  <c:v>42210</c:v>
                </c:pt>
                <c:pt idx="4826">
                  <c:v>42211</c:v>
                </c:pt>
                <c:pt idx="4827">
                  <c:v>42212</c:v>
                </c:pt>
                <c:pt idx="4828">
                  <c:v>42213</c:v>
                </c:pt>
                <c:pt idx="4829">
                  <c:v>42214</c:v>
                </c:pt>
                <c:pt idx="4830">
                  <c:v>42215</c:v>
                </c:pt>
                <c:pt idx="4831">
                  <c:v>42216</c:v>
                </c:pt>
                <c:pt idx="4832">
                  <c:v>42217</c:v>
                </c:pt>
                <c:pt idx="4833">
                  <c:v>42218</c:v>
                </c:pt>
                <c:pt idx="4834">
                  <c:v>42219</c:v>
                </c:pt>
                <c:pt idx="4835">
                  <c:v>42220</c:v>
                </c:pt>
                <c:pt idx="4836">
                  <c:v>42221</c:v>
                </c:pt>
                <c:pt idx="4837">
                  <c:v>42222</c:v>
                </c:pt>
                <c:pt idx="4838">
                  <c:v>42223</c:v>
                </c:pt>
                <c:pt idx="4839">
                  <c:v>42224</c:v>
                </c:pt>
                <c:pt idx="4840">
                  <c:v>42225</c:v>
                </c:pt>
                <c:pt idx="4841">
                  <c:v>42226</c:v>
                </c:pt>
                <c:pt idx="4842">
                  <c:v>42227</c:v>
                </c:pt>
                <c:pt idx="4843">
                  <c:v>42228</c:v>
                </c:pt>
                <c:pt idx="4844">
                  <c:v>42229</c:v>
                </c:pt>
                <c:pt idx="4845">
                  <c:v>42230</c:v>
                </c:pt>
                <c:pt idx="4846">
                  <c:v>42231</c:v>
                </c:pt>
                <c:pt idx="4847">
                  <c:v>42232</c:v>
                </c:pt>
                <c:pt idx="4848">
                  <c:v>42233</c:v>
                </c:pt>
                <c:pt idx="4849">
                  <c:v>42234</c:v>
                </c:pt>
                <c:pt idx="4850">
                  <c:v>42235</c:v>
                </c:pt>
                <c:pt idx="4851">
                  <c:v>42236</c:v>
                </c:pt>
                <c:pt idx="4852">
                  <c:v>42237</c:v>
                </c:pt>
                <c:pt idx="4853">
                  <c:v>42238</c:v>
                </c:pt>
                <c:pt idx="4854">
                  <c:v>42239</c:v>
                </c:pt>
                <c:pt idx="4855">
                  <c:v>42240</c:v>
                </c:pt>
                <c:pt idx="4856">
                  <c:v>42241</c:v>
                </c:pt>
                <c:pt idx="4857">
                  <c:v>42242</c:v>
                </c:pt>
                <c:pt idx="4858">
                  <c:v>42243</c:v>
                </c:pt>
                <c:pt idx="4859">
                  <c:v>42244</c:v>
                </c:pt>
                <c:pt idx="4860">
                  <c:v>42245</c:v>
                </c:pt>
                <c:pt idx="4861">
                  <c:v>42246</c:v>
                </c:pt>
                <c:pt idx="4862">
                  <c:v>42247</c:v>
                </c:pt>
                <c:pt idx="4863">
                  <c:v>42248</c:v>
                </c:pt>
                <c:pt idx="4864">
                  <c:v>42249</c:v>
                </c:pt>
                <c:pt idx="4865">
                  <c:v>42250</c:v>
                </c:pt>
                <c:pt idx="4866">
                  <c:v>42251</c:v>
                </c:pt>
                <c:pt idx="4867">
                  <c:v>42252</c:v>
                </c:pt>
                <c:pt idx="4868">
                  <c:v>42253</c:v>
                </c:pt>
                <c:pt idx="4869">
                  <c:v>42254</c:v>
                </c:pt>
                <c:pt idx="4870">
                  <c:v>42255</c:v>
                </c:pt>
                <c:pt idx="4871">
                  <c:v>42256</c:v>
                </c:pt>
                <c:pt idx="4872">
                  <c:v>42257</c:v>
                </c:pt>
                <c:pt idx="4873">
                  <c:v>42258</c:v>
                </c:pt>
                <c:pt idx="4874">
                  <c:v>42259</c:v>
                </c:pt>
                <c:pt idx="4875">
                  <c:v>42260</c:v>
                </c:pt>
                <c:pt idx="4876">
                  <c:v>42261</c:v>
                </c:pt>
                <c:pt idx="4877">
                  <c:v>42262</c:v>
                </c:pt>
                <c:pt idx="4878">
                  <c:v>42263</c:v>
                </c:pt>
                <c:pt idx="4879">
                  <c:v>42264</c:v>
                </c:pt>
                <c:pt idx="4880">
                  <c:v>42265</c:v>
                </c:pt>
                <c:pt idx="4881">
                  <c:v>42266</c:v>
                </c:pt>
                <c:pt idx="4882">
                  <c:v>42267</c:v>
                </c:pt>
                <c:pt idx="4883">
                  <c:v>42268</c:v>
                </c:pt>
                <c:pt idx="4884">
                  <c:v>42269</c:v>
                </c:pt>
                <c:pt idx="4885">
                  <c:v>42270</c:v>
                </c:pt>
                <c:pt idx="4886">
                  <c:v>42271</c:v>
                </c:pt>
                <c:pt idx="4887">
                  <c:v>42272</c:v>
                </c:pt>
                <c:pt idx="4888">
                  <c:v>42273</c:v>
                </c:pt>
                <c:pt idx="4889">
                  <c:v>42274</c:v>
                </c:pt>
                <c:pt idx="4890">
                  <c:v>42275</c:v>
                </c:pt>
                <c:pt idx="4891">
                  <c:v>42276</c:v>
                </c:pt>
                <c:pt idx="4892">
                  <c:v>42277</c:v>
                </c:pt>
                <c:pt idx="4893">
                  <c:v>42278</c:v>
                </c:pt>
                <c:pt idx="4894">
                  <c:v>42279</c:v>
                </c:pt>
                <c:pt idx="4895">
                  <c:v>42280</c:v>
                </c:pt>
                <c:pt idx="4896">
                  <c:v>42281</c:v>
                </c:pt>
                <c:pt idx="4897">
                  <c:v>42282</c:v>
                </c:pt>
                <c:pt idx="4898">
                  <c:v>42283</c:v>
                </c:pt>
                <c:pt idx="4899">
                  <c:v>42284</c:v>
                </c:pt>
                <c:pt idx="4900">
                  <c:v>42285</c:v>
                </c:pt>
                <c:pt idx="4901">
                  <c:v>42286</c:v>
                </c:pt>
                <c:pt idx="4902">
                  <c:v>42287</c:v>
                </c:pt>
                <c:pt idx="4903">
                  <c:v>42288</c:v>
                </c:pt>
                <c:pt idx="4904">
                  <c:v>42289</c:v>
                </c:pt>
                <c:pt idx="4905">
                  <c:v>42290</c:v>
                </c:pt>
                <c:pt idx="4906">
                  <c:v>42291</c:v>
                </c:pt>
                <c:pt idx="4907">
                  <c:v>42292</c:v>
                </c:pt>
                <c:pt idx="4908">
                  <c:v>42293</c:v>
                </c:pt>
                <c:pt idx="4909">
                  <c:v>42294</c:v>
                </c:pt>
                <c:pt idx="4910">
                  <c:v>42295</c:v>
                </c:pt>
                <c:pt idx="4911">
                  <c:v>42296</c:v>
                </c:pt>
                <c:pt idx="4912">
                  <c:v>42297</c:v>
                </c:pt>
                <c:pt idx="4913">
                  <c:v>42298</c:v>
                </c:pt>
                <c:pt idx="4914">
                  <c:v>42299</c:v>
                </c:pt>
                <c:pt idx="4915">
                  <c:v>42300</c:v>
                </c:pt>
                <c:pt idx="4916">
                  <c:v>42301</c:v>
                </c:pt>
                <c:pt idx="4917">
                  <c:v>42302</c:v>
                </c:pt>
                <c:pt idx="4918">
                  <c:v>42303</c:v>
                </c:pt>
                <c:pt idx="4919">
                  <c:v>42304</c:v>
                </c:pt>
                <c:pt idx="4920">
                  <c:v>42305</c:v>
                </c:pt>
                <c:pt idx="4921">
                  <c:v>42306</c:v>
                </c:pt>
                <c:pt idx="4922">
                  <c:v>42307</c:v>
                </c:pt>
                <c:pt idx="4923">
                  <c:v>42308</c:v>
                </c:pt>
                <c:pt idx="4924">
                  <c:v>42309</c:v>
                </c:pt>
                <c:pt idx="4925">
                  <c:v>42310</c:v>
                </c:pt>
                <c:pt idx="4926">
                  <c:v>42311</c:v>
                </c:pt>
                <c:pt idx="4927">
                  <c:v>42312</c:v>
                </c:pt>
                <c:pt idx="4928">
                  <c:v>42313</c:v>
                </c:pt>
                <c:pt idx="4929">
                  <c:v>42314</c:v>
                </c:pt>
                <c:pt idx="4930">
                  <c:v>42315</c:v>
                </c:pt>
                <c:pt idx="4931">
                  <c:v>42316</c:v>
                </c:pt>
                <c:pt idx="4932">
                  <c:v>42317</c:v>
                </c:pt>
                <c:pt idx="4933">
                  <c:v>42318</c:v>
                </c:pt>
                <c:pt idx="4934">
                  <c:v>42319</c:v>
                </c:pt>
                <c:pt idx="4935">
                  <c:v>42320</c:v>
                </c:pt>
                <c:pt idx="4936">
                  <c:v>42321</c:v>
                </c:pt>
                <c:pt idx="4937">
                  <c:v>42322</c:v>
                </c:pt>
                <c:pt idx="4938">
                  <c:v>42323</c:v>
                </c:pt>
                <c:pt idx="4939">
                  <c:v>42324</c:v>
                </c:pt>
                <c:pt idx="4940">
                  <c:v>42325</c:v>
                </c:pt>
                <c:pt idx="4941">
                  <c:v>42326</c:v>
                </c:pt>
                <c:pt idx="4942">
                  <c:v>42327</c:v>
                </c:pt>
                <c:pt idx="4943">
                  <c:v>42328</c:v>
                </c:pt>
                <c:pt idx="4944">
                  <c:v>42329</c:v>
                </c:pt>
                <c:pt idx="4945">
                  <c:v>42330</c:v>
                </c:pt>
                <c:pt idx="4946">
                  <c:v>42331</c:v>
                </c:pt>
                <c:pt idx="4947">
                  <c:v>42332</c:v>
                </c:pt>
                <c:pt idx="4948">
                  <c:v>42333</c:v>
                </c:pt>
                <c:pt idx="4949">
                  <c:v>42334</c:v>
                </c:pt>
                <c:pt idx="4950">
                  <c:v>42335</c:v>
                </c:pt>
                <c:pt idx="4951">
                  <c:v>42336</c:v>
                </c:pt>
                <c:pt idx="4952">
                  <c:v>42337</c:v>
                </c:pt>
                <c:pt idx="4953">
                  <c:v>42338</c:v>
                </c:pt>
                <c:pt idx="4954">
                  <c:v>42339</c:v>
                </c:pt>
                <c:pt idx="4955">
                  <c:v>42340</c:v>
                </c:pt>
                <c:pt idx="4956">
                  <c:v>42341</c:v>
                </c:pt>
                <c:pt idx="4957">
                  <c:v>42342</c:v>
                </c:pt>
                <c:pt idx="4958">
                  <c:v>42343</c:v>
                </c:pt>
                <c:pt idx="4959">
                  <c:v>42344</c:v>
                </c:pt>
                <c:pt idx="4960">
                  <c:v>42345</c:v>
                </c:pt>
                <c:pt idx="4961">
                  <c:v>42346</c:v>
                </c:pt>
                <c:pt idx="4962">
                  <c:v>42347</c:v>
                </c:pt>
                <c:pt idx="4963">
                  <c:v>42348</c:v>
                </c:pt>
                <c:pt idx="4964">
                  <c:v>42349</c:v>
                </c:pt>
                <c:pt idx="4965">
                  <c:v>42350</c:v>
                </c:pt>
                <c:pt idx="4966">
                  <c:v>42351</c:v>
                </c:pt>
                <c:pt idx="4967">
                  <c:v>42352</c:v>
                </c:pt>
                <c:pt idx="4968">
                  <c:v>42353</c:v>
                </c:pt>
                <c:pt idx="4969">
                  <c:v>42354</c:v>
                </c:pt>
                <c:pt idx="4970">
                  <c:v>42355</c:v>
                </c:pt>
                <c:pt idx="4971">
                  <c:v>42356</c:v>
                </c:pt>
                <c:pt idx="4972">
                  <c:v>42357</c:v>
                </c:pt>
                <c:pt idx="4973">
                  <c:v>42358</c:v>
                </c:pt>
                <c:pt idx="4974">
                  <c:v>42359</c:v>
                </c:pt>
                <c:pt idx="4975">
                  <c:v>42360</c:v>
                </c:pt>
                <c:pt idx="4976">
                  <c:v>42361</c:v>
                </c:pt>
                <c:pt idx="4977">
                  <c:v>42362</c:v>
                </c:pt>
                <c:pt idx="4978">
                  <c:v>42363</c:v>
                </c:pt>
                <c:pt idx="4979">
                  <c:v>42364</c:v>
                </c:pt>
                <c:pt idx="4980">
                  <c:v>42365</c:v>
                </c:pt>
                <c:pt idx="4981">
                  <c:v>42366</c:v>
                </c:pt>
                <c:pt idx="4982">
                  <c:v>42367</c:v>
                </c:pt>
                <c:pt idx="4983">
                  <c:v>42368</c:v>
                </c:pt>
                <c:pt idx="4984">
                  <c:v>42369</c:v>
                </c:pt>
                <c:pt idx="4985">
                  <c:v>42370</c:v>
                </c:pt>
                <c:pt idx="4986">
                  <c:v>42371</c:v>
                </c:pt>
                <c:pt idx="4987">
                  <c:v>42372</c:v>
                </c:pt>
                <c:pt idx="4988">
                  <c:v>42373</c:v>
                </c:pt>
                <c:pt idx="4989">
                  <c:v>42374</c:v>
                </c:pt>
                <c:pt idx="4990">
                  <c:v>42375</c:v>
                </c:pt>
                <c:pt idx="4991">
                  <c:v>42376</c:v>
                </c:pt>
                <c:pt idx="4992">
                  <c:v>42377</c:v>
                </c:pt>
                <c:pt idx="4993">
                  <c:v>42378</c:v>
                </c:pt>
                <c:pt idx="4994">
                  <c:v>42379</c:v>
                </c:pt>
                <c:pt idx="4995">
                  <c:v>42380</c:v>
                </c:pt>
                <c:pt idx="4996">
                  <c:v>42381</c:v>
                </c:pt>
                <c:pt idx="4997">
                  <c:v>42382</c:v>
                </c:pt>
                <c:pt idx="4998">
                  <c:v>42383</c:v>
                </c:pt>
                <c:pt idx="4999">
                  <c:v>42384</c:v>
                </c:pt>
                <c:pt idx="5000">
                  <c:v>42385</c:v>
                </c:pt>
                <c:pt idx="5001">
                  <c:v>42386</c:v>
                </c:pt>
                <c:pt idx="5002">
                  <c:v>42387</c:v>
                </c:pt>
                <c:pt idx="5003">
                  <c:v>42388</c:v>
                </c:pt>
                <c:pt idx="5004">
                  <c:v>42389</c:v>
                </c:pt>
                <c:pt idx="5005">
                  <c:v>42390</c:v>
                </c:pt>
                <c:pt idx="5006">
                  <c:v>42391</c:v>
                </c:pt>
                <c:pt idx="5007">
                  <c:v>42392</c:v>
                </c:pt>
                <c:pt idx="5008">
                  <c:v>42393</c:v>
                </c:pt>
                <c:pt idx="5009">
                  <c:v>42394</c:v>
                </c:pt>
                <c:pt idx="5010">
                  <c:v>42395</c:v>
                </c:pt>
                <c:pt idx="5011">
                  <c:v>42396</c:v>
                </c:pt>
                <c:pt idx="5012">
                  <c:v>42397</c:v>
                </c:pt>
                <c:pt idx="5013">
                  <c:v>42398</c:v>
                </c:pt>
                <c:pt idx="5014">
                  <c:v>42399</c:v>
                </c:pt>
                <c:pt idx="5015">
                  <c:v>42400</c:v>
                </c:pt>
                <c:pt idx="5016">
                  <c:v>42401</c:v>
                </c:pt>
                <c:pt idx="5017">
                  <c:v>42402</c:v>
                </c:pt>
                <c:pt idx="5018">
                  <c:v>42403</c:v>
                </c:pt>
                <c:pt idx="5019">
                  <c:v>42404</c:v>
                </c:pt>
                <c:pt idx="5020">
                  <c:v>42405</c:v>
                </c:pt>
                <c:pt idx="5021">
                  <c:v>42406</c:v>
                </c:pt>
                <c:pt idx="5022">
                  <c:v>42407</c:v>
                </c:pt>
                <c:pt idx="5023">
                  <c:v>42408</c:v>
                </c:pt>
                <c:pt idx="5024">
                  <c:v>42409</c:v>
                </c:pt>
                <c:pt idx="5025">
                  <c:v>42410</c:v>
                </c:pt>
                <c:pt idx="5026">
                  <c:v>42411</c:v>
                </c:pt>
                <c:pt idx="5027">
                  <c:v>42412</c:v>
                </c:pt>
                <c:pt idx="5028">
                  <c:v>42413</c:v>
                </c:pt>
                <c:pt idx="5029">
                  <c:v>42414</c:v>
                </c:pt>
                <c:pt idx="5030">
                  <c:v>42415</c:v>
                </c:pt>
                <c:pt idx="5031">
                  <c:v>42416</c:v>
                </c:pt>
                <c:pt idx="5032">
                  <c:v>42417</c:v>
                </c:pt>
                <c:pt idx="5033">
                  <c:v>42418</c:v>
                </c:pt>
                <c:pt idx="5034">
                  <c:v>42419</c:v>
                </c:pt>
                <c:pt idx="5035">
                  <c:v>42420</c:v>
                </c:pt>
                <c:pt idx="5036">
                  <c:v>42421</c:v>
                </c:pt>
                <c:pt idx="5037">
                  <c:v>42422</c:v>
                </c:pt>
                <c:pt idx="5038">
                  <c:v>42423</c:v>
                </c:pt>
                <c:pt idx="5039">
                  <c:v>42424</c:v>
                </c:pt>
                <c:pt idx="5040">
                  <c:v>42425</c:v>
                </c:pt>
                <c:pt idx="5041">
                  <c:v>42426</c:v>
                </c:pt>
                <c:pt idx="5042">
                  <c:v>42427</c:v>
                </c:pt>
                <c:pt idx="5043">
                  <c:v>42428</c:v>
                </c:pt>
                <c:pt idx="5044">
                  <c:v>42429</c:v>
                </c:pt>
                <c:pt idx="5045">
                  <c:v>42430</c:v>
                </c:pt>
                <c:pt idx="5046">
                  <c:v>42431</c:v>
                </c:pt>
                <c:pt idx="5047">
                  <c:v>42432</c:v>
                </c:pt>
                <c:pt idx="5048">
                  <c:v>42433</c:v>
                </c:pt>
                <c:pt idx="5049">
                  <c:v>42434</c:v>
                </c:pt>
                <c:pt idx="5050">
                  <c:v>42435</c:v>
                </c:pt>
                <c:pt idx="5051">
                  <c:v>42436</c:v>
                </c:pt>
                <c:pt idx="5052">
                  <c:v>42437</c:v>
                </c:pt>
                <c:pt idx="5053">
                  <c:v>42438</c:v>
                </c:pt>
                <c:pt idx="5054">
                  <c:v>42439</c:v>
                </c:pt>
                <c:pt idx="5055">
                  <c:v>42440</c:v>
                </c:pt>
                <c:pt idx="5056">
                  <c:v>42441</c:v>
                </c:pt>
                <c:pt idx="5057">
                  <c:v>42442</c:v>
                </c:pt>
                <c:pt idx="5058">
                  <c:v>42443</c:v>
                </c:pt>
                <c:pt idx="5059">
                  <c:v>42444</c:v>
                </c:pt>
                <c:pt idx="5060">
                  <c:v>42445</c:v>
                </c:pt>
                <c:pt idx="5061">
                  <c:v>42446</c:v>
                </c:pt>
                <c:pt idx="5062">
                  <c:v>42447</c:v>
                </c:pt>
                <c:pt idx="5063">
                  <c:v>42448</c:v>
                </c:pt>
                <c:pt idx="5064">
                  <c:v>42449</c:v>
                </c:pt>
                <c:pt idx="5065">
                  <c:v>42450</c:v>
                </c:pt>
                <c:pt idx="5066">
                  <c:v>42451</c:v>
                </c:pt>
                <c:pt idx="5067">
                  <c:v>42452</c:v>
                </c:pt>
                <c:pt idx="5068">
                  <c:v>42453</c:v>
                </c:pt>
                <c:pt idx="5069">
                  <c:v>42454</c:v>
                </c:pt>
                <c:pt idx="5070">
                  <c:v>42455</c:v>
                </c:pt>
                <c:pt idx="5071">
                  <c:v>42456</c:v>
                </c:pt>
                <c:pt idx="5072">
                  <c:v>42457</c:v>
                </c:pt>
                <c:pt idx="5073">
                  <c:v>42458</c:v>
                </c:pt>
                <c:pt idx="5074">
                  <c:v>42459</c:v>
                </c:pt>
                <c:pt idx="5075">
                  <c:v>42460</c:v>
                </c:pt>
                <c:pt idx="5076">
                  <c:v>42461</c:v>
                </c:pt>
                <c:pt idx="5077">
                  <c:v>42462</c:v>
                </c:pt>
                <c:pt idx="5078">
                  <c:v>42463</c:v>
                </c:pt>
                <c:pt idx="5079">
                  <c:v>42464</c:v>
                </c:pt>
                <c:pt idx="5080">
                  <c:v>42465</c:v>
                </c:pt>
                <c:pt idx="5081">
                  <c:v>42466</c:v>
                </c:pt>
                <c:pt idx="5082">
                  <c:v>42467</c:v>
                </c:pt>
                <c:pt idx="5083">
                  <c:v>42468</c:v>
                </c:pt>
                <c:pt idx="5084">
                  <c:v>42469</c:v>
                </c:pt>
                <c:pt idx="5085">
                  <c:v>42470</c:v>
                </c:pt>
                <c:pt idx="5086">
                  <c:v>42471</c:v>
                </c:pt>
                <c:pt idx="5087">
                  <c:v>42472</c:v>
                </c:pt>
                <c:pt idx="5088">
                  <c:v>42473</c:v>
                </c:pt>
                <c:pt idx="5089">
                  <c:v>42474</c:v>
                </c:pt>
                <c:pt idx="5090">
                  <c:v>42475</c:v>
                </c:pt>
                <c:pt idx="5091">
                  <c:v>42476</c:v>
                </c:pt>
                <c:pt idx="5092">
                  <c:v>42477</c:v>
                </c:pt>
                <c:pt idx="5093">
                  <c:v>42478</c:v>
                </c:pt>
                <c:pt idx="5094">
                  <c:v>42479</c:v>
                </c:pt>
                <c:pt idx="5095">
                  <c:v>42480</c:v>
                </c:pt>
                <c:pt idx="5096">
                  <c:v>42481</c:v>
                </c:pt>
                <c:pt idx="5097">
                  <c:v>42482</c:v>
                </c:pt>
                <c:pt idx="5098">
                  <c:v>42483</c:v>
                </c:pt>
                <c:pt idx="5099">
                  <c:v>42484</c:v>
                </c:pt>
                <c:pt idx="5100">
                  <c:v>42485</c:v>
                </c:pt>
                <c:pt idx="5101">
                  <c:v>42486</c:v>
                </c:pt>
                <c:pt idx="5102">
                  <c:v>42487</c:v>
                </c:pt>
                <c:pt idx="5103">
                  <c:v>42488</c:v>
                </c:pt>
                <c:pt idx="5104">
                  <c:v>42489</c:v>
                </c:pt>
                <c:pt idx="5105">
                  <c:v>42490</c:v>
                </c:pt>
                <c:pt idx="5106">
                  <c:v>42491</c:v>
                </c:pt>
                <c:pt idx="5107">
                  <c:v>42492</c:v>
                </c:pt>
                <c:pt idx="5108">
                  <c:v>42493</c:v>
                </c:pt>
                <c:pt idx="5109">
                  <c:v>42494</c:v>
                </c:pt>
                <c:pt idx="5110">
                  <c:v>42495</c:v>
                </c:pt>
                <c:pt idx="5111">
                  <c:v>42496</c:v>
                </c:pt>
                <c:pt idx="5112">
                  <c:v>42497</c:v>
                </c:pt>
                <c:pt idx="5113">
                  <c:v>42498</c:v>
                </c:pt>
                <c:pt idx="5114">
                  <c:v>42499</c:v>
                </c:pt>
                <c:pt idx="5115">
                  <c:v>42500</c:v>
                </c:pt>
                <c:pt idx="5116">
                  <c:v>42501</c:v>
                </c:pt>
                <c:pt idx="5117">
                  <c:v>42502</c:v>
                </c:pt>
                <c:pt idx="5118">
                  <c:v>42503</c:v>
                </c:pt>
                <c:pt idx="5119">
                  <c:v>42504</c:v>
                </c:pt>
                <c:pt idx="5120">
                  <c:v>42505</c:v>
                </c:pt>
                <c:pt idx="5121">
                  <c:v>42506</c:v>
                </c:pt>
                <c:pt idx="5122">
                  <c:v>42507</c:v>
                </c:pt>
                <c:pt idx="5123">
                  <c:v>42508</c:v>
                </c:pt>
                <c:pt idx="5124">
                  <c:v>42509</c:v>
                </c:pt>
                <c:pt idx="5125">
                  <c:v>42510</c:v>
                </c:pt>
                <c:pt idx="5126">
                  <c:v>42511</c:v>
                </c:pt>
                <c:pt idx="5127">
                  <c:v>42512</c:v>
                </c:pt>
                <c:pt idx="5128">
                  <c:v>42513</c:v>
                </c:pt>
                <c:pt idx="5129">
                  <c:v>42514</c:v>
                </c:pt>
                <c:pt idx="5130">
                  <c:v>42515</c:v>
                </c:pt>
                <c:pt idx="5131">
                  <c:v>42516</c:v>
                </c:pt>
                <c:pt idx="5132">
                  <c:v>42517</c:v>
                </c:pt>
                <c:pt idx="5133">
                  <c:v>42518</c:v>
                </c:pt>
                <c:pt idx="5134">
                  <c:v>42519</c:v>
                </c:pt>
                <c:pt idx="5135">
                  <c:v>42520</c:v>
                </c:pt>
                <c:pt idx="5136">
                  <c:v>42521</c:v>
                </c:pt>
                <c:pt idx="5137">
                  <c:v>42522</c:v>
                </c:pt>
                <c:pt idx="5138">
                  <c:v>42523</c:v>
                </c:pt>
                <c:pt idx="5139">
                  <c:v>42524</c:v>
                </c:pt>
                <c:pt idx="5140">
                  <c:v>42525</c:v>
                </c:pt>
                <c:pt idx="5141">
                  <c:v>42526</c:v>
                </c:pt>
                <c:pt idx="5142">
                  <c:v>42527</c:v>
                </c:pt>
                <c:pt idx="5143">
                  <c:v>42528</c:v>
                </c:pt>
                <c:pt idx="5144">
                  <c:v>42529</c:v>
                </c:pt>
                <c:pt idx="5145">
                  <c:v>42530</c:v>
                </c:pt>
                <c:pt idx="5146">
                  <c:v>42531</c:v>
                </c:pt>
                <c:pt idx="5147">
                  <c:v>42532</c:v>
                </c:pt>
                <c:pt idx="5148">
                  <c:v>42533</c:v>
                </c:pt>
                <c:pt idx="5149">
                  <c:v>42534</c:v>
                </c:pt>
                <c:pt idx="5150">
                  <c:v>42535</c:v>
                </c:pt>
                <c:pt idx="5151">
                  <c:v>42536</c:v>
                </c:pt>
                <c:pt idx="5152">
                  <c:v>42537</c:v>
                </c:pt>
                <c:pt idx="5153">
                  <c:v>42538</c:v>
                </c:pt>
                <c:pt idx="5154">
                  <c:v>42539</c:v>
                </c:pt>
                <c:pt idx="5155">
                  <c:v>42540</c:v>
                </c:pt>
                <c:pt idx="5156">
                  <c:v>42541</c:v>
                </c:pt>
                <c:pt idx="5157">
                  <c:v>42542</c:v>
                </c:pt>
                <c:pt idx="5158">
                  <c:v>42543</c:v>
                </c:pt>
                <c:pt idx="5159">
                  <c:v>42544</c:v>
                </c:pt>
                <c:pt idx="5160">
                  <c:v>42545</c:v>
                </c:pt>
                <c:pt idx="5161">
                  <c:v>42546</c:v>
                </c:pt>
                <c:pt idx="5162">
                  <c:v>42547</c:v>
                </c:pt>
                <c:pt idx="5163">
                  <c:v>42548</c:v>
                </c:pt>
                <c:pt idx="5164">
                  <c:v>42549</c:v>
                </c:pt>
                <c:pt idx="5165">
                  <c:v>42550</c:v>
                </c:pt>
                <c:pt idx="5166">
                  <c:v>42551</c:v>
                </c:pt>
                <c:pt idx="5167">
                  <c:v>42552</c:v>
                </c:pt>
                <c:pt idx="5168">
                  <c:v>42553</c:v>
                </c:pt>
                <c:pt idx="5169">
                  <c:v>42554</c:v>
                </c:pt>
                <c:pt idx="5170">
                  <c:v>42555</c:v>
                </c:pt>
                <c:pt idx="5171">
                  <c:v>42556</c:v>
                </c:pt>
                <c:pt idx="5172">
                  <c:v>42557</c:v>
                </c:pt>
                <c:pt idx="5173">
                  <c:v>42558</c:v>
                </c:pt>
                <c:pt idx="5174">
                  <c:v>42559</c:v>
                </c:pt>
                <c:pt idx="5175">
                  <c:v>42560</c:v>
                </c:pt>
                <c:pt idx="5176">
                  <c:v>42561</c:v>
                </c:pt>
                <c:pt idx="5177">
                  <c:v>42562</c:v>
                </c:pt>
                <c:pt idx="5178">
                  <c:v>42563</c:v>
                </c:pt>
                <c:pt idx="5179">
                  <c:v>42564</c:v>
                </c:pt>
                <c:pt idx="5180">
                  <c:v>42565</c:v>
                </c:pt>
                <c:pt idx="5181">
                  <c:v>42566</c:v>
                </c:pt>
                <c:pt idx="5182">
                  <c:v>42567</c:v>
                </c:pt>
                <c:pt idx="5183">
                  <c:v>42568</c:v>
                </c:pt>
                <c:pt idx="5184">
                  <c:v>42569</c:v>
                </c:pt>
                <c:pt idx="5185">
                  <c:v>42570</c:v>
                </c:pt>
                <c:pt idx="5186">
                  <c:v>42571</c:v>
                </c:pt>
                <c:pt idx="5187">
                  <c:v>42572</c:v>
                </c:pt>
                <c:pt idx="5188">
                  <c:v>42573</c:v>
                </c:pt>
                <c:pt idx="5189">
                  <c:v>42574</c:v>
                </c:pt>
                <c:pt idx="5190">
                  <c:v>42575</c:v>
                </c:pt>
                <c:pt idx="5191">
                  <c:v>42576</c:v>
                </c:pt>
                <c:pt idx="5192">
                  <c:v>42577</c:v>
                </c:pt>
                <c:pt idx="5193">
                  <c:v>42578</c:v>
                </c:pt>
                <c:pt idx="5194">
                  <c:v>42579</c:v>
                </c:pt>
                <c:pt idx="5195">
                  <c:v>42580</c:v>
                </c:pt>
                <c:pt idx="5196">
                  <c:v>42581</c:v>
                </c:pt>
                <c:pt idx="5197">
                  <c:v>42582</c:v>
                </c:pt>
                <c:pt idx="5198">
                  <c:v>42583</c:v>
                </c:pt>
                <c:pt idx="5199">
                  <c:v>42584</c:v>
                </c:pt>
                <c:pt idx="5200">
                  <c:v>42585</c:v>
                </c:pt>
                <c:pt idx="5201">
                  <c:v>42586</c:v>
                </c:pt>
                <c:pt idx="5202">
                  <c:v>42587</c:v>
                </c:pt>
                <c:pt idx="5203">
                  <c:v>42588</c:v>
                </c:pt>
                <c:pt idx="5204">
                  <c:v>42589</c:v>
                </c:pt>
                <c:pt idx="5205">
                  <c:v>42590</c:v>
                </c:pt>
                <c:pt idx="5206">
                  <c:v>42591</c:v>
                </c:pt>
                <c:pt idx="5207">
                  <c:v>42592</c:v>
                </c:pt>
                <c:pt idx="5208">
                  <c:v>42593</c:v>
                </c:pt>
                <c:pt idx="5209">
                  <c:v>42594</c:v>
                </c:pt>
                <c:pt idx="5210">
                  <c:v>42595</c:v>
                </c:pt>
                <c:pt idx="5211">
                  <c:v>42596</c:v>
                </c:pt>
                <c:pt idx="5212">
                  <c:v>42597</c:v>
                </c:pt>
                <c:pt idx="5213">
                  <c:v>42598</c:v>
                </c:pt>
                <c:pt idx="5214">
                  <c:v>42599</c:v>
                </c:pt>
                <c:pt idx="5215">
                  <c:v>42600</c:v>
                </c:pt>
                <c:pt idx="5216">
                  <c:v>42601</c:v>
                </c:pt>
                <c:pt idx="5217">
                  <c:v>42602</c:v>
                </c:pt>
                <c:pt idx="5218">
                  <c:v>42603</c:v>
                </c:pt>
                <c:pt idx="5219">
                  <c:v>42604</c:v>
                </c:pt>
                <c:pt idx="5220">
                  <c:v>42605</c:v>
                </c:pt>
                <c:pt idx="5221">
                  <c:v>42606</c:v>
                </c:pt>
                <c:pt idx="5222">
                  <c:v>42607</c:v>
                </c:pt>
                <c:pt idx="5223">
                  <c:v>42608</c:v>
                </c:pt>
                <c:pt idx="5224">
                  <c:v>42609</c:v>
                </c:pt>
                <c:pt idx="5225">
                  <c:v>42610</c:v>
                </c:pt>
                <c:pt idx="5226">
                  <c:v>42611</c:v>
                </c:pt>
                <c:pt idx="5227">
                  <c:v>42612</c:v>
                </c:pt>
                <c:pt idx="5228">
                  <c:v>42613</c:v>
                </c:pt>
                <c:pt idx="5229">
                  <c:v>42614</c:v>
                </c:pt>
                <c:pt idx="5230">
                  <c:v>42615</c:v>
                </c:pt>
                <c:pt idx="5231">
                  <c:v>42616</c:v>
                </c:pt>
                <c:pt idx="5232">
                  <c:v>42617</c:v>
                </c:pt>
                <c:pt idx="5233">
                  <c:v>42618</c:v>
                </c:pt>
                <c:pt idx="5234">
                  <c:v>42619</c:v>
                </c:pt>
                <c:pt idx="5235">
                  <c:v>42620</c:v>
                </c:pt>
                <c:pt idx="5236">
                  <c:v>42621</c:v>
                </c:pt>
                <c:pt idx="5237">
                  <c:v>42622</c:v>
                </c:pt>
                <c:pt idx="5238">
                  <c:v>42623</c:v>
                </c:pt>
                <c:pt idx="5239">
                  <c:v>42624</c:v>
                </c:pt>
                <c:pt idx="5240">
                  <c:v>42625</c:v>
                </c:pt>
                <c:pt idx="5241">
                  <c:v>42626</c:v>
                </c:pt>
                <c:pt idx="5242">
                  <c:v>42627</c:v>
                </c:pt>
                <c:pt idx="5243">
                  <c:v>42628</c:v>
                </c:pt>
                <c:pt idx="5244">
                  <c:v>42629</c:v>
                </c:pt>
                <c:pt idx="5245">
                  <c:v>42630</c:v>
                </c:pt>
                <c:pt idx="5246">
                  <c:v>42631</c:v>
                </c:pt>
                <c:pt idx="5247">
                  <c:v>42632</c:v>
                </c:pt>
                <c:pt idx="5248">
                  <c:v>42633</c:v>
                </c:pt>
                <c:pt idx="5249">
                  <c:v>42634</c:v>
                </c:pt>
                <c:pt idx="5250">
                  <c:v>42635</c:v>
                </c:pt>
                <c:pt idx="5251">
                  <c:v>42636</c:v>
                </c:pt>
                <c:pt idx="5252">
                  <c:v>42637</c:v>
                </c:pt>
                <c:pt idx="5253">
                  <c:v>42638</c:v>
                </c:pt>
                <c:pt idx="5254">
                  <c:v>42639</c:v>
                </c:pt>
                <c:pt idx="5255">
                  <c:v>42640</c:v>
                </c:pt>
                <c:pt idx="5256">
                  <c:v>42641</c:v>
                </c:pt>
                <c:pt idx="5257">
                  <c:v>42642</c:v>
                </c:pt>
                <c:pt idx="5258">
                  <c:v>42643</c:v>
                </c:pt>
                <c:pt idx="5259">
                  <c:v>42644</c:v>
                </c:pt>
                <c:pt idx="5260">
                  <c:v>42645</c:v>
                </c:pt>
                <c:pt idx="5261">
                  <c:v>42646</c:v>
                </c:pt>
                <c:pt idx="5262">
                  <c:v>42647</c:v>
                </c:pt>
                <c:pt idx="5263">
                  <c:v>42648</c:v>
                </c:pt>
                <c:pt idx="5264">
                  <c:v>42649</c:v>
                </c:pt>
                <c:pt idx="5265">
                  <c:v>42650</c:v>
                </c:pt>
                <c:pt idx="5266">
                  <c:v>42651</c:v>
                </c:pt>
                <c:pt idx="5267">
                  <c:v>42652</c:v>
                </c:pt>
                <c:pt idx="5268">
                  <c:v>42653</c:v>
                </c:pt>
                <c:pt idx="5269">
                  <c:v>42654</c:v>
                </c:pt>
                <c:pt idx="5270">
                  <c:v>42655</c:v>
                </c:pt>
                <c:pt idx="5271">
                  <c:v>42656</c:v>
                </c:pt>
                <c:pt idx="5272">
                  <c:v>42657</c:v>
                </c:pt>
                <c:pt idx="5273">
                  <c:v>42658</c:v>
                </c:pt>
                <c:pt idx="5274">
                  <c:v>42659</c:v>
                </c:pt>
                <c:pt idx="5275">
                  <c:v>42660</c:v>
                </c:pt>
                <c:pt idx="5276">
                  <c:v>42661</c:v>
                </c:pt>
                <c:pt idx="5277">
                  <c:v>42662</c:v>
                </c:pt>
                <c:pt idx="5278">
                  <c:v>42663</c:v>
                </c:pt>
                <c:pt idx="5279">
                  <c:v>42664</c:v>
                </c:pt>
                <c:pt idx="5280">
                  <c:v>42665</c:v>
                </c:pt>
                <c:pt idx="5281">
                  <c:v>42666</c:v>
                </c:pt>
                <c:pt idx="5282">
                  <c:v>42667</c:v>
                </c:pt>
                <c:pt idx="5283">
                  <c:v>42668</c:v>
                </c:pt>
                <c:pt idx="5284">
                  <c:v>42669</c:v>
                </c:pt>
                <c:pt idx="5285">
                  <c:v>42670</c:v>
                </c:pt>
                <c:pt idx="5286">
                  <c:v>42671</c:v>
                </c:pt>
                <c:pt idx="5287">
                  <c:v>42672</c:v>
                </c:pt>
                <c:pt idx="5288">
                  <c:v>42673</c:v>
                </c:pt>
                <c:pt idx="5289">
                  <c:v>42674</c:v>
                </c:pt>
                <c:pt idx="5290">
                  <c:v>42675</c:v>
                </c:pt>
                <c:pt idx="5291">
                  <c:v>42676</c:v>
                </c:pt>
                <c:pt idx="5292">
                  <c:v>42677</c:v>
                </c:pt>
                <c:pt idx="5293">
                  <c:v>42678</c:v>
                </c:pt>
                <c:pt idx="5294">
                  <c:v>42679</c:v>
                </c:pt>
                <c:pt idx="5295">
                  <c:v>42680</c:v>
                </c:pt>
                <c:pt idx="5296">
                  <c:v>42681</c:v>
                </c:pt>
                <c:pt idx="5297">
                  <c:v>42682</c:v>
                </c:pt>
                <c:pt idx="5298">
                  <c:v>42683</c:v>
                </c:pt>
                <c:pt idx="5299">
                  <c:v>42684</c:v>
                </c:pt>
                <c:pt idx="5300">
                  <c:v>42685</c:v>
                </c:pt>
                <c:pt idx="5301">
                  <c:v>42686</c:v>
                </c:pt>
                <c:pt idx="5302">
                  <c:v>42687</c:v>
                </c:pt>
                <c:pt idx="5303">
                  <c:v>42688</c:v>
                </c:pt>
                <c:pt idx="5304">
                  <c:v>42689</c:v>
                </c:pt>
                <c:pt idx="5305">
                  <c:v>42690</c:v>
                </c:pt>
                <c:pt idx="5306">
                  <c:v>42691</c:v>
                </c:pt>
                <c:pt idx="5307">
                  <c:v>42692</c:v>
                </c:pt>
                <c:pt idx="5308">
                  <c:v>42693</c:v>
                </c:pt>
                <c:pt idx="5309">
                  <c:v>42694</c:v>
                </c:pt>
                <c:pt idx="5310">
                  <c:v>42695</c:v>
                </c:pt>
                <c:pt idx="5311">
                  <c:v>42696</c:v>
                </c:pt>
                <c:pt idx="5312">
                  <c:v>42697</c:v>
                </c:pt>
                <c:pt idx="5313">
                  <c:v>42698</c:v>
                </c:pt>
                <c:pt idx="5314">
                  <c:v>42699</c:v>
                </c:pt>
                <c:pt idx="5315">
                  <c:v>42700</c:v>
                </c:pt>
                <c:pt idx="5316">
                  <c:v>42701</c:v>
                </c:pt>
                <c:pt idx="5317">
                  <c:v>42702</c:v>
                </c:pt>
                <c:pt idx="5318">
                  <c:v>42703</c:v>
                </c:pt>
                <c:pt idx="5319">
                  <c:v>42704</c:v>
                </c:pt>
                <c:pt idx="5320">
                  <c:v>42705</c:v>
                </c:pt>
                <c:pt idx="5321">
                  <c:v>42706</c:v>
                </c:pt>
                <c:pt idx="5322">
                  <c:v>42707</c:v>
                </c:pt>
                <c:pt idx="5323">
                  <c:v>42708</c:v>
                </c:pt>
                <c:pt idx="5324">
                  <c:v>42709</c:v>
                </c:pt>
                <c:pt idx="5325">
                  <c:v>42710</c:v>
                </c:pt>
                <c:pt idx="5326">
                  <c:v>42711</c:v>
                </c:pt>
                <c:pt idx="5327">
                  <c:v>42712</c:v>
                </c:pt>
                <c:pt idx="5328">
                  <c:v>42713</c:v>
                </c:pt>
                <c:pt idx="5329">
                  <c:v>42714</c:v>
                </c:pt>
                <c:pt idx="5330">
                  <c:v>42715</c:v>
                </c:pt>
                <c:pt idx="5331">
                  <c:v>42716</c:v>
                </c:pt>
                <c:pt idx="5332">
                  <c:v>42717</c:v>
                </c:pt>
                <c:pt idx="5333">
                  <c:v>42718</c:v>
                </c:pt>
                <c:pt idx="5334">
                  <c:v>42719</c:v>
                </c:pt>
                <c:pt idx="5335">
                  <c:v>42720</c:v>
                </c:pt>
                <c:pt idx="5336">
                  <c:v>42721</c:v>
                </c:pt>
                <c:pt idx="5337">
                  <c:v>42722</c:v>
                </c:pt>
                <c:pt idx="5338">
                  <c:v>42723</c:v>
                </c:pt>
                <c:pt idx="5339">
                  <c:v>42724</c:v>
                </c:pt>
                <c:pt idx="5340">
                  <c:v>42725</c:v>
                </c:pt>
                <c:pt idx="5341">
                  <c:v>42726</c:v>
                </c:pt>
                <c:pt idx="5342">
                  <c:v>42727</c:v>
                </c:pt>
                <c:pt idx="5343">
                  <c:v>42728</c:v>
                </c:pt>
                <c:pt idx="5344">
                  <c:v>42729</c:v>
                </c:pt>
                <c:pt idx="5345">
                  <c:v>42730</c:v>
                </c:pt>
                <c:pt idx="5346">
                  <c:v>42731</c:v>
                </c:pt>
                <c:pt idx="5347">
                  <c:v>42732</c:v>
                </c:pt>
                <c:pt idx="5348">
                  <c:v>42733</c:v>
                </c:pt>
                <c:pt idx="5349">
                  <c:v>42734</c:v>
                </c:pt>
                <c:pt idx="5350">
                  <c:v>42735</c:v>
                </c:pt>
                <c:pt idx="5351">
                  <c:v>42736</c:v>
                </c:pt>
                <c:pt idx="5352">
                  <c:v>42737</c:v>
                </c:pt>
                <c:pt idx="5353">
                  <c:v>42738</c:v>
                </c:pt>
                <c:pt idx="5354">
                  <c:v>42739</c:v>
                </c:pt>
                <c:pt idx="5355">
                  <c:v>42740</c:v>
                </c:pt>
                <c:pt idx="5356">
                  <c:v>42741</c:v>
                </c:pt>
                <c:pt idx="5357">
                  <c:v>42742</c:v>
                </c:pt>
                <c:pt idx="5358">
                  <c:v>42743</c:v>
                </c:pt>
                <c:pt idx="5359">
                  <c:v>42744</c:v>
                </c:pt>
                <c:pt idx="5360">
                  <c:v>42745</c:v>
                </c:pt>
                <c:pt idx="5361">
                  <c:v>42746</c:v>
                </c:pt>
                <c:pt idx="5362">
                  <c:v>42747</c:v>
                </c:pt>
                <c:pt idx="5363">
                  <c:v>42748</c:v>
                </c:pt>
                <c:pt idx="5364">
                  <c:v>42749</c:v>
                </c:pt>
                <c:pt idx="5365">
                  <c:v>42750</c:v>
                </c:pt>
                <c:pt idx="5366">
                  <c:v>42751</c:v>
                </c:pt>
                <c:pt idx="5367">
                  <c:v>42752</c:v>
                </c:pt>
                <c:pt idx="5368">
                  <c:v>42753</c:v>
                </c:pt>
                <c:pt idx="5369">
                  <c:v>42754</c:v>
                </c:pt>
                <c:pt idx="5370">
                  <c:v>42755</c:v>
                </c:pt>
                <c:pt idx="5371">
                  <c:v>42756</c:v>
                </c:pt>
                <c:pt idx="5372">
                  <c:v>42757</c:v>
                </c:pt>
                <c:pt idx="5373">
                  <c:v>42758</c:v>
                </c:pt>
                <c:pt idx="5374">
                  <c:v>42759</c:v>
                </c:pt>
                <c:pt idx="5375">
                  <c:v>42760</c:v>
                </c:pt>
                <c:pt idx="5376">
                  <c:v>42761</c:v>
                </c:pt>
                <c:pt idx="5377">
                  <c:v>42762</c:v>
                </c:pt>
                <c:pt idx="5378">
                  <c:v>42763</c:v>
                </c:pt>
                <c:pt idx="5379">
                  <c:v>42764</c:v>
                </c:pt>
                <c:pt idx="5380">
                  <c:v>42765</c:v>
                </c:pt>
                <c:pt idx="5381">
                  <c:v>42766</c:v>
                </c:pt>
                <c:pt idx="5382">
                  <c:v>42767</c:v>
                </c:pt>
                <c:pt idx="5383">
                  <c:v>42768</c:v>
                </c:pt>
                <c:pt idx="5384">
                  <c:v>42769</c:v>
                </c:pt>
                <c:pt idx="5385">
                  <c:v>42770</c:v>
                </c:pt>
                <c:pt idx="5386">
                  <c:v>42771</c:v>
                </c:pt>
                <c:pt idx="5387">
                  <c:v>42772</c:v>
                </c:pt>
                <c:pt idx="5388">
                  <c:v>42773</c:v>
                </c:pt>
                <c:pt idx="5389">
                  <c:v>42774</c:v>
                </c:pt>
                <c:pt idx="5390">
                  <c:v>42775</c:v>
                </c:pt>
                <c:pt idx="5391">
                  <c:v>42776</c:v>
                </c:pt>
                <c:pt idx="5392">
                  <c:v>42777</c:v>
                </c:pt>
                <c:pt idx="5393">
                  <c:v>42778</c:v>
                </c:pt>
                <c:pt idx="5394">
                  <c:v>42779</c:v>
                </c:pt>
                <c:pt idx="5395">
                  <c:v>42780</c:v>
                </c:pt>
                <c:pt idx="5396">
                  <c:v>42781</c:v>
                </c:pt>
                <c:pt idx="5397">
                  <c:v>42782</c:v>
                </c:pt>
                <c:pt idx="5398">
                  <c:v>42783</c:v>
                </c:pt>
                <c:pt idx="5399">
                  <c:v>42784</c:v>
                </c:pt>
                <c:pt idx="5400">
                  <c:v>42785</c:v>
                </c:pt>
                <c:pt idx="5401">
                  <c:v>42786</c:v>
                </c:pt>
                <c:pt idx="5402">
                  <c:v>42787</c:v>
                </c:pt>
                <c:pt idx="5403">
                  <c:v>42788</c:v>
                </c:pt>
                <c:pt idx="5404">
                  <c:v>42789</c:v>
                </c:pt>
                <c:pt idx="5405">
                  <c:v>42790</c:v>
                </c:pt>
                <c:pt idx="5406">
                  <c:v>42791</c:v>
                </c:pt>
                <c:pt idx="5407">
                  <c:v>42792</c:v>
                </c:pt>
                <c:pt idx="5408">
                  <c:v>42793</c:v>
                </c:pt>
                <c:pt idx="5409">
                  <c:v>42794</c:v>
                </c:pt>
                <c:pt idx="5410">
                  <c:v>42795</c:v>
                </c:pt>
                <c:pt idx="5411">
                  <c:v>42796</c:v>
                </c:pt>
                <c:pt idx="5412">
                  <c:v>42797</c:v>
                </c:pt>
                <c:pt idx="5413">
                  <c:v>42798</c:v>
                </c:pt>
                <c:pt idx="5414">
                  <c:v>42799</c:v>
                </c:pt>
                <c:pt idx="5415">
                  <c:v>42800</c:v>
                </c:pt>
                <c:pt idx="5416">
                  <c:v>42801</c:v>
                </c:pt>
                <c:pt idx="5417">
                  <c:v>42802</c:v>
                </c:pt>
                <c:pt idx="5418">
                  <c:v>42803</c:v>
                </c:pt>
                <c:pt idx="5419">
                  <c:v>42804</c:v>
                </c:pt>
                <c:pt idx="5420">
                  <c:v>42805</c:v>
                </c:pt>
                <c:pt idx="5421">
                  <c:v>42806</c:v>
                </c:pt>
                <c:pt idx="5422">
                  <c:v>42807</c:v>
                </c:pt>
                <c:pt idx="5423">
                  <c:v>42808</c:v>
                </c:pt>
                <c:pt idx="5424">
                  <c:v>42809</c:v>
                </c:pt>
                <c:pt idx="5425">
                  <c:v>42810</c:v>
                </c:pt>
                <c:pt idx="5426">
                  <c:v>42811</c:v>
                </c:pt>
                <c:pt idx="5427">
                  <c:v>42812</c:v>
                </c:pt>
                <c:pt idx="5428">
                  <c:v>42813</c:v>
                </c:pt>
                <c:pt idx="5429">
                  <c:v>42814</c:v>
                </c:pt>
                <c:pt idx="5430">
                  <c:v>42815</c:v>
                </c:pt>
                <c:pt idx="5431">
                  <c:v>42816</c:v>
                </c:pt>
                <c:pt idx="5432">
                  <c:v>42817</c:v>
                </c:pt>
                <c:pt idx="5433">
                  <c:v>42818</c:v>
                </c:pt>
                <c:pt idx="5434">
                  <c:v>42819</c:v>
                </c:pt>
                <c:pt idx="5435">
                  <c:v>42820</c:v>
                </c:pt>
                <c:pt idx="5436">
                  <c:v>42821</c:v>
                </c:pt>
                <c:pt idx="5437">
                  <c:v>42822</c:v>
                </c:pt>
                <c:pt idx="5438">
                  <c:v>42823</c:v>
                </c:pt>
                <c:pt idx="5439">
                  <c:v>42824</c:v>
                </c:pt>
                <c:pt idx="5440">
                  <c:v>42825</c:v>
                </c:pt>
                <c:pt idx="5441">
                  <c:v>42826</c:v>
                </c:pt>
                <c:pt idx="5442">
                  <c:v>42827</c:v>
                </c:pt>
                <c:pt idx="5443">
                  <c:v>42828</c:v>
                </c:pt>
                <c:pt idx="5444">
                  <c:v>42829</c:v>
                </c:pt>
                <c:pt idx="5445">
                  <c:v>42830</c:v>
                </c:pt>
                <c:pt idx="5446">
                  <c:v>42831</c:v>
                </c:pt>
                <c:pt idx="5447">
                  <c:v>42832</c:v>
                </c:pt>
                <c:pt idx="5448">
                  <c:v>42833</c:v>
                </c:pt>
                <c:pt idx="5449">
                  <c:v>42834</c:v>
                </c:pt>
                <c:pt idx="5450">
                  <c:v>42835</c:v>
                </c:pt>
                <c:pt idx="5451">
                  <c:v>42836</c:v>
                </c:pt>
                <c:pt idx="5452">
                  <c:v>42837</c:v>
                </c:pt>
                <c:pt idx="5453">
                  <c:v>42838</c:v>
                </c:pt>
                <c:pt idx="5454">
                  <c:v>42839</c:v>
                </c:pt>
                <c:pt idx="5455">
                  <c:v>42840</c:v>
                </c:pt>
                <c:pt idx="5456">
                  <c:v>42841</c:v>
                </c:pt>
                <c:pt idx="5457">
                  <c:v>42842</c:v>
                </c:pt>
                <c:pt idx="5458">
                  <c:v>42843</c:v>
                </c:pt>
                <c:pt idx="5459">
                  <c:v>42844</c:v>
                </c:pt>
                <c:pt idx="5460">
                  <c:v>42845</c:v>
                </c:pt>
                <c:pt idx="5461">
                  <c:v>42846</c:v>
                </c:pt>
                <c:pt idx="5462">
                  <c:v>42847</c:v>
                </c:pt>
                <c:pt idx="5463">
                  <c:v>42848</c:v>
                </c:pt>
                <c:pt idx="5464">
                  <c:v>42849</c:v>
                </c:pt>
                <c:pt idx="5465">
                  <c:v>42850</c:v>
                </c:pt>
                <c:pt idx="5466">
                  <c:v>42851</c:v>
                </c:pt>
                <c:pt idx="5467">
                  <c:v>42852</c:v>
                </c:pt>
                <c:pt idx="5468">
                  <c:v>42853</c:v>
                </c:pt>
                <c:pt idx="5469">
                  <c:v>42854</c:v>
                </c:pt>
                <c:pt idx="5470">
                  <c:v>42855</c:v>
                </c:pt>
                <c:pt idx="5471">
                  <c:v>42856</c:v>
                </c:pt>
                <c:pt idx="5472">
                  <c:v>42857</c:v>
                </c:pt>
                <c:pt idx="5473">
                  <c:v>42858</c:v>
                </c:pt>
                <c:pt idx="5474">
                  <c:v>42859</c:v>
                </c:pt>
                <c:pt idx="5475">
                  <c:v>42860</c:v>
                </c:pt>
                <c:pt idx="5476">
                  <c:v>42861</c:v>
                </c:pt>
                <c:pt idx="5477">
                  <c:v>42862</c:v>
                </c:pt>
                <c:pt idx="5478">
                  <c:v>42863</c:v>
                </c:pt>
                <c:pt idx="5479">
                  <c:v>42864</c:v>
                </c:pt>
                <c:pt idx="5480">
                  <c:v>42865</c:v>
                </c:pt>
                <c:pt idx="5481">
                  <c:v>42866</c:v>
                </c:pt>
                <c:pt idx="5482">
                  <c:v>42867</c:v>
                </c:pt>
                <c:pt idx="5483">
                  <c:v>42868</c:v>
                </c:pt>
                <c:pt idx="5484">
                  <c:v>42869</c:v>
                </c:pt>
                <c:pt idx="5485">
                  <c:v>42870</c:v>
                </c:pt>
                <c:pt idx="5486">
                  <c:v>42871</c:v>
                </c:pt>
                <c:pt idx="5487">
                  <c:v>42872</c:v>
                </c:pt>
                <c:pt idx="5488">
                  <c:v>42873</c:v>
                </c:pt>
                <c:pt idx="5489">
                  <c:v>42874</c:v>
                </c:pt>
                <c:pt idx="5490">
                  <c:v>42875</c:v>
                </c:pt>
                <c:pt idx="5491">
                  <c:v>42876</c:v>
                </c:pt>
                <c:pt idx="5492">
                  <c:v>42877</c:v>
                </c:pt>
                <c:pt idx="5493">
                  <c:v>42878</c:v>
                </c:pt>
                <c:pt idx="5494">
                  <c:v>42879</c:v>
                </c:pt>
                <c:pt idx="5495">
                  <c:v>42880</c:v>
                </c:pt>
                <c:pt idx="5496">
                  <c:v>42881</c:v>
                </c:pt>
                <c:pt idx="5497">
                  <c:v>42882</c:v>
                </c:pt>
                <c:pt idx="5498">
                  <c:v>42883</c:v>
                </c:pt>
                <c:pt idx="5499">
                  <c:v>42884</c:v>
                </c:pt>
                <c:pt idx="5500">
                  <c:v>42885</c:v>
                </c:pt>
                <c:pt idx="5501">
                  <c:v>42886</c:v>
                </c:pt>
                <c:pt idx="5502">
                  <c:v>42887</c:v>
                </c:pt>
                <c:pt idx="5503">
                  <c:v>42888</c:v>
                </c:pt>
                <c:pt idx="5504">
                  <c:v>42889</c:v>
                </c:pt>
                <c:pt idx="5505">
                  <c:v>42890</c:v>
                </c:pt>
                <c:pt idx="5506">
                  <c:v>42891</c:v>
                </c:pt>
                <c:pt idx="5507">
                  <c:v>42892</c:v>
                </c:pt>
                <c:pt idx="5508">
                  <c:v>42893</c:v>
                </c:pt>
                <c:pt idx="5509">
                  <c:v>42894</c:v>
                </c:pt>
                <c:pt idx="5510">
                  <c:v>42895</c:v>
                </c:pt>
                <c:pt idx="5511">
                  <c:v>42896</c:v>
                </c:pt>
                <c:pt idx="5512">
                  <c:v>42897</c:v>
                </c:pt>
                <c:pt idx="5513">
                  <c:v>42898</c:v>
                </c:pt>
                <c:pt idx="5514">
                  <c:v>42899</c:v>
                </c:pt>
                <c:pt idx="5515">
                  <c:v>42900</c:v>
                </c:pt>
                <c:pt idx="5516">
                  <c:v>42901</c:v>
                </c:pt>
                <c:pt idx="5517">
                  <c:v>42902</c:v>
                </c:pt>
                <c:pt idx="5518">
                  <c:v>42903</c:v>
                </c:pt>
                <c:pt idx="5519">
                  <c:v>42904</c:v>
                </c:pt>
                <c:pt idx="5520">
                  <c:v>42905</c:v>
                </c:pt>
                <c:pt idx="5521">
                  <c:v>42906</c:v>
                </c:pt>
                <c:pt idx="5522">
                  <c:v>42907</c:v>
                </c:pt>
                <c:pt idx="5523">
                  <c:v>42908</c:v>
                </c:pt>
                <c:pt idx="5524">
                  <c:v>42909</c:v>
                </c:pt>
                <c:pt idx="5525">
                  <c:v>42910</c:v>
                </c:pt>
                <c:pt idx="5526">
                  <c:v>42911</c:v>
                </c:pt>
                <c:pt idx="5527">
                  <c:v>42912</c:v>
                </c:pt>
                <c:pt idx="5528">
                  <c:v>42913</c:v>
                </c:pt>
                <c:pt idx="5529">
                  <c:v>42914</c:v>
                </c:pt>
                <c:pt idx="5530">
                  <c:v>42915</c:v>
                </c:pt>
                <c:pt idx="5531">
                  <c:v>42916</c:v>
                </c:pt>
                <c:pt idx="5532">
                  <c:v>42917</c:v>
                </c:pt>
                <c:pt idx="5533">
                  <c:v>42918</c:v>
                </c:pt>
                <c:pt idx="5534">
                  <c:v>42919</c:v>
                </c:pt>
                <c:pt idx="5535">
                  <c:v>42920</c:v>
                </c:pt>
                <c:pt idx="5536">
                  <c:v>42921</c:v>
                </c:pt>
                <c:pt idx="5537">
                  <c:v>42922</c:v>
                </c:pt>
                <c:pt idx="5538">
                  <c:v>42923</c:v>
                </c:pt>
                <c:pt idx="5539">
                  <c:v>42924</c:v>
                </c:pt>
                <c:pt idx="5540">
                  <c:v>42925</c:v>
                </c:pt>
                <c:pt idx="5541">
                  <c:v>42926</c:v>
                </c:pt>
                <c:pt idx="5542">
                  <c:v>42927</c:v>
                </c:pt>
                <c:pt idx="5543">
                  <c:v>42928</c:v>
                </c:pt>
                <c:pt idx="5544">
                  <c:v>42929</c:v>
                </c:pt>
                <c:pt idx="5545">
                  <c:v>42930</c:v>
                </c:pt>
                <c:pt idx="5546">
                  <c:v>42931</c:v>
                </c:pt>
                <c:pt idx="5547">
                  <c:v>42932</c:v>
                </c:pt>
                <c:pt idx="5548">
                  <c:v>42933</c:v>
                </c:pt>
                <c:pt idx="5549">
                  <c:v>42934</c:v>
                </c:pt>
                <c:pt idx="5550">
                  <c:v>42935</c:v>
                </c:pt>
                <c:pt idx="5551">
                  <c:v>42936</c:v>
                </c:pt>
                <c:pt idx="5552">
                  <c:v>42937</c:v>
                </c:pt>
                <c:pt idx="5553">
                  <c:v>42938</c:v>
                </c:pt>
                <c:pt idx="5554">
                  <c:v>42939</c:v>
                </c:pt>
                <c:pt idx="5555">
                  <c:v>42940</c:v>
                </c:pt>
                <c:pt idx="5556">
                  <c:v>42941</c:v>
                </c:pt>
                <c:pt idx="5557">
                  <c:v>42942</c:v>
                </c:pt>
                <c:pt idx="5558">
                  <c:v>42943</c:v>
                </c:pt>
                <c:pt idx="5559">
                  <c:v>42944</c:v>
                </c:pt>
                <c:pt idx="5560">
                  <c:v>42945</c:v>
                </c:pt>
                <c:pt idx="5561">
                  <c:v>42946</c:v>
                </c:pt>
                <c:pt idx="5562">
                  <c:v>42947</c:v>
                </c:pt>
                <c:pt idx="5563">
                  <c:v>42948</c:v>
                </c:pt>
                <c:pt idx="5564">
                  <c:v>42949</c:v>
                </c:pt>
                <c:pt idx="5565">
                  <c:v>42950</c:v>
                </c:pt>
                <c:pt idx="5566">
                  <c:v>42951</c:v>
                </c:pt>
                <c:pt idx="5567">
                  <c:v>42952</c:v>
                </c:pt>
                <c:pt idx="5568">
                  <c:v>42953</c:v>
                </c:pt>
                <c:pt idx="5569">
                  <c:v>42954</c:v>
                </c:pt>
                <c:pt idx="5570">
                  <c:v>42955</c:v>
                </c:pt>
                <c:pt idx="5571">
                  <c:v>42956</c:v>
                </c:pt>
                <c:pt idx="5572">
                  <c:v>42957</c:v>
                </c:pt>
                <c:pt idx="5573">
                  <c:v>42958</c:v>
                </c:pt>
                <c:pt idx="5574">
                  <c:v>42959</c:v>
                </c:pt>
                <c:pt idx="5575">
                  <c:v>42960</c:v>
                </c:pt>
                <c:pt idx="5576">
                  <c:v>42961</c:v>
                </c:pt>
                <c:pt idx="5577">
                  <c:v>42962</c:v>
                </c:pt>
                <c:pt idx="5578">
                  <c:v>42963</c:v>
                </c:pt>
                <c:pt idx="5579">
                  <c:v>42964</c:v>
                </c:pt>
                <c:pt idx="5580">
                  <c:v>42965</c:v>
                </c:pt>
                <c:pt idx="5581">
                  <c:v>42966</c:v>
                </c:pt>
                <c:pt idx="5582">
                  <c:v>42967</c:v>
                </c:pt>
                <c:pt idx="5583">
                  <c:v>42968</c:v>
                </c:pt>
                <c:pt idx="5584">
                  <c:v>42969</c:v>
                </c:pt>
                <c:pt idx="5585">
                  <c:v>42970</c:v>
                </c:pt>
                <c:pt idx="5586">
                  <c:v>42971</c:v>
                </c:pt>
                <c:pt idx="5587">
                  <c:v>42972</c:v>
                </c:pt>
                <c:pt idx="5588">
                  <c:v>42973</c:v>
                </c:pt>
                <c:pt idx="5589">
                  <c:v>42974</c:v>
                </c:pt>
                <c:pt idx="5590">
                  <c:v>42975</c:v>
                </c:pt>
                <c:pt idx="5591">
                  <c:v>42976</c:v>
                </c:pt>
                <c:pt idx="5592">
                  <c:v>42977</c:v>
                </c:pt>
                <c:pt idx="5593">
                  <c:v>42978</c:v>
                </c:pt>
                <c:pt idx="5594">
                  <c:v>42979</c:v>
                </c:pt>
                <c:pt idx="5595">
                  <c:v>42980</c:v>
                </c:pt>
                <c:pt idx="5596">
                  <c:v>42981</c:v>
                </c:pt>
                <c:pt idx="5597">
                  <c:v>42982</c:v>
                </c:pt>
                <c:pt idx="5598">
                  <c:v>42983</c:v>
                </c:pt>
                <c:pt idx="5599">
                  <c:v>42984</c:v>
                </c:pt>
                <c:pt idx="5600">
                  <c:v>42985</c:v>
                </c:pt>
                <c:pt idx="5601">
                  <c:v>42986</c:v>
                </c:pt>
                <c:pt idx="5602">
                  <c:v>42987</c:v>
                </c:pt>
                <c:pt idx="5603">
                  <c:v>42988</c:v>
                </c:pt>
                <c:pt idx="5604">
                  <c:v>42989</c:v>
                </c:pt>
                <c:pt idx="5605">
                  <c:v>42990</c:v>
                </c:pt>
                <c:pt idx="5606">
                  <c:v>42991</c:v>
                </c:pt>
                <c:pt idx="5607">
                  <c:v>42992</c:v>
                </c:pt>
                <c:pt idx="5608">
                  <c:v>42993</c:v>
                </c:pt>
                <c:pt idx="5609">
                  <c:v>42994</c:v>
                </c:pt>
                <c:pt idx="5610">
                  <c:v>42995</c:v>
                </c:pt>
                <c:pt idx="5611">
                  <c:v>42996</c:v>
                </c:pt>
                <c:pt idx="5612">
                  <c:v>42997</c:v>
                </c:pt>
                <c:pt idx="5613">
                  <c:v>42998</c:v>
                </c:pt>
                <c:pt idx="5614">
                  <c:v>42999</c:v>
                </c:pt>
                <c:pt idx="5615">
                  <c:v>43000</c:v>
                </c:pt>
                <c:pt idx="5616">
                  <c:v>43001</c:v>
                </c:pt>
                <c:pt idx="5617">
                  <c:v>43002</c:v>
                </c:pt>
                <c:pt idx="5618">
                  <c:v>43003</c:v>
                </c:pt>
                <c:pt idx="5619">
                  <c:v>43004</c:v>
                </c:pt>
                <c:pt idx="5620">
                  <c:v>43005</c:v>
                </c:pt>
                <c:pt idx="5621">
                  <c:v>43006</c:v>
                </c:pt>
                <c:pt idx="5622">
                  <c:v>43007</c:v>
                </c:pt>
                <c:pt idx="5623">
                  <c:v>43008</c:v>
                </c:pt>
                <c:pt idx="5624">
                  <c:v>43009</c:v>
                </c:pt>
                <c:pt idx="5625">
                  <c:v>43010</c:v>
                </c:pt>
                <c:pt idx="5626">
                  <c:v>43011</c:v>
                </c:pt>
                <c:pt idx="5627">
                  <c:v>43012</c:v>
                </c:pt>
                <c:pt idx="5628">
                  <c:v>43013</c:v>
                </c:pt>
                <c:pt idx="5629">
                  <c:v>43014</c:v>
                </c:pt>
                <c:pt idx="5630">
                  <c:v>43015</c:v>
                </c:pt>
                <c:pt idx="5631">
                  <c:v>43016</c:v>
                </c:pt>
                <c:pt idx="5632">
                  <c:v>43017</c:v>
                </c:pt>
                <c:pt idx="5633">
                  <c:v>43018</c:v>
                </c:pt>
                <c:pt idx="5634">
                  <c:v>43019</c:v>
                </c:pt>
                <c:pt idx="5635">
                  <c:v>43020</c:v>
                </c:pt>
                <c:pt idx="5636">
                  <c:v>43021</c:v>
                </c:pt>
                <c:pt idx="5637">
                  <c:v>43022</c:v>
                </c:pt>
                <c:pt idx="5638">
                  <c:v>43023</c:v>
                </c:pt>
                <c:pt idx="5639">
                  <c:v>43024</c:v>
                </c:pt>
                <c:pt idx="5640">
                  <c:v>43025</c:v>
                </c:pt>
                <c:pt idx="5641">
                  <c:v>43026</c:v>
                </c:pt>
                <c:pt idx="5642">
                  <c:v>43027</c:v>
                </c:pt>
                <c:pt idx="5643">
                  <c:v>43028</c:v>
                </c:pt>
                <c:pt idx="5644">
                  <c:v>43029</c:v>
                </c:pt>
                <c:pt idx="5645">
                  <c:v>43030</c:v>
                </c:pt>
                <c:pt idx="5646">
                  <c:v>43031</c:v>
                </c:pt>
                <c:pt idx="5647">
                  <c:v>43032</c:v>
                </c:pt>
                <c:pt idx="5648">
                  <c:v>43033</c:v>
                </c:pt>
                <c:pt idx="5649">
                  <c:v>43034</c:v>
                </c:pt>
                <c:pt idx="5650">
                  <c:v>43035</c:v>
                </c:pt>
                <c:pt idx="5651">
                  <c:v>43036</c:v>
                </c:pt>
                <c:pt idx="5652">
                  <c:v>43037</c:v>
                </c:pt>
                <c:pt idx="5653">
                  <c:v>43038</c:v>
                </c:pt>
                <c:pt idx="5654">
                  <c:v>43039</c:v>
                </c:pt>
                <c:pt idx="5655">
                  <c:v>43040</c:v>
                </c:pt>
                <c:pt idx="5656">
                  <c:v>43041</c:v>
                </c:pt>
                <c:pt idx="5657">
                  <c:v>43042</c:v>
                </c:pt>
                <c:pt idx="5658">
                  <c:v>43043</c:v>
                </c:pt>
                <c:pt idx="5659">
                  <c:v>43044</c:v>
                </c:pt>
                <c:pt idx="5660">
                  <c:v>43045</c:v>
                </c:pt>
                <c:pt idx="5661">
                  <c:v>43046</c:v>
                </c:pt>
                <c:pt idx="5662">
                  <c:v>43047</c:v>
                </c:pt>
                <c:pt idx="5663">
                  <c:v>43048</c:v>
                </c:pt>
                <c:pt idx="5664">
                  <c:v>43049</c:v>
                </c:pt>
                <c:pt idx="5665">
                  <c:v>43050</c:v>
                </c:pt>
                <c:pt idx="5666">
                  <c:v>43051</c:v>
                </c:pt>
                <c:pt idx="5667">
                  <c:v>43052</c:v>
                </c:pt>
                <c:pt idx="5668">
                  <c:v>43053</c:v>
                </c:pt>
                <c:pt idx="5669">
                  <c:v>43054</c:v>
                </c:pt>
                <c:pt idx="5670">
                  <c:v>43055</c:v>
                </c:pt>
                <c:pt idx="5671">
                  <c:v>43056</c:v>
                </c:pt>
                <c:pt idx="5672">
                  <c:v>43057</c:v>
                </c:pt>
                <c:pt idx="5673">
                  <c:v>43058</c:v>
                </c:pt>
                <c:pt idx="5674">
                  <c:v>43059</c:v>
                </c:pt>
                <c:pt idx="5675">
                  <c:v>43060</c:v>
                </c:pt>
                <c:pt idx="5676">
                  <c:v>43061</c:v>
                </c:pt>
                <c:pt idx="5677">
                  <c:v>43062</c:v>
                </c:pt>
                <c:pt idx="5678">
                  <c:v>43063</c:v>
                </c:pt>
                <c:pt idx="5679">
                  <c:v>43064</c:v>
                </c:pt>
                <c:pt idx="5680">
                  <c:v>43065</c:v>
                </c:pt>
                <c:pt idx="5681">
                  <c:v>43066</c:v>
                </c:pt>
                <c:pt idx="5682">
                  <c:v>43067</c:v>
                </c:pt>
                <c:pt idx="5683">
                  <c:v>43068</c:v>
                </c:pt>
                <c:pt idx="5684">
                  <c:v>43069</c:v>
                </c:pt>
                <c:pt idx="5685">
                  <c:v>43070</c:v>
                </c:pt>
                <c:pt idx="5686">
                  <c:v>43071</c:v>
                </c:pt>
                <c:pt idx="5687">
                  <c:v>43072</c:v>
                </c:pt>
                <c:pt idx="5688">
                  <c:v>43073</c:v>
                </c:pt>
                <c:pt idx="5689">
                  <c:v>43074</c:v>
                </c:pt>
                <c:pt idx="5690">
                  <c:v>43075</c:v>
                </c:pt>
                <c:pt idx="5691">
                  <c:v>43076</c:v>
                </c:pt>
                <c:pt idx="5692">
                  <c:v>43077</c:v>
                </c:pt>
                <c:pt idx="5693">
                  <c:v>43078</c:v>
                </c:pt>
                <c:pt idx="5694">
                  <c:v>43079</c:v>
                </c:pt>
                <c:pt idx="5695">
                  <c:v>43080</c:v>
                </c:pt>
                <c:pt idx="5696">
                  <c:v>43081</c:v>
                </c:pt>
                <c:pt idx="5697">
                  <c:v>43082</c:v>
                </c:pt>
                <c:pt idx="5698">
                  <c:v>43083</c:v>
                </c:pt>
                <c:pt idx="5699">
                  <c:v>43084</c:v>
                </c:pt>
                <c:pt idx="5700">
                  <c:v>43085</c:v>
                </c:pt>
                <c:pt idx="5701">
                  <c:v>43086</c:v>
                </c:pt>
                <c:pt idx="5702">
                  <c:v>43087</c:v>
                </c:pt>
                <c:pt idx="5703">
                  <c:v>43088</c:v>
                </c:pt>
                <c:pt idx="5704">
                  <c:v>43089</c:v>
                </c:pt>
                <c:pt idx="5705">
                  <c:v>43090</c:v>
                </c:pt>
                <c:pt idx="5706">
                  <c:v>43091</c:v>
                </c:pt>
                <c:pt idx="5707">
                  <c:v>43092</c:v>
                </c:pt>
                <c:pt idx="5708">
                  <c:v>43093</c:v>
                </c:pt>
                <c:pt idx="5709">
                  <c:v>43094</c:v>
                </c:pt>
                <c:pt idx="5710">
                  <c:v>43095</c:v>
                </c:pt>
                <c:pt idx="5711">
                  <c:v>43096</c:v>
                </c:pt>
                <c:pt idx="5712">
                  <c:v>43097</c:v>
                </c:pt>
                <c:pt idx="5713">
                  <c:v>43098</c:v>
                </c:pt>
                <c:pt idx="5714">
                  <c:v>43099</c:v>
                </c:pt>
                <c:pt idx="5715">
                  <c:v>43100</c:v>
                </c:pt>
                <c:pt idx="5716">
                  <c:v>43101</c:v>
                </c:pt>
                <c:pt idx="5717">
                  <c:v>43102</c:v>
                </c:pt>
                <c:pt idx="5718">
                  <c:v>43103</c:v>
                </c:pt>
                <c:pt idx="5719">
                  <c:v>43104</c:v>
                </c:pt>
                <c:pt idx="5720">
                  <c:v>43105</c:v>
                </c:pt>
                <c:pt idx="5721">
                  <c:v>43106</c:v>
                </c:pt>
                <c:pt idx="5722">
                  <c:v>43107</c:v>
                </c:pt>
                <c:pt idx="5723">
                  <c:v>43108</c:v>
                </c:pt>
                <c:pt idx="5724">
                  <c:v>43109</c:v>
                </c:pt>
                <c:pt idx="5725">
                  <c:v>43110</c:v>
                </c:pt>
                <c:pt idx="5726">
                  <c:v>43111</c:v>
                </c:pt>
                <c:pt idx="5727">
                  <c:v>43112</c:v>
                </c:pt>
                <c:pt idx="5728">
                  <c:v>43113</c:v>
                </c:pt>
                <c:pt idx="5729">
                  <c:v>43114</c:v>
                </c:pt>
                <c:pt idx="5730">
                  <c:v>43115</c:v>
                </c:pt>
                <c:pt idx="5731">
                  <c:v>43116</c:v>
                </c:pt>
                <c:pt idx="5732">
                  <c:v>43117</c:v>
                </c:pt>
                <c:pt idx="5733">
                  <c:v>43118</c:v>
                </c:pt>
                <c:pt idx="5734">
                  <c:v>43119</c:v>
                </c:pt>
                <c:pt idx="5735">
                  <c:v>43120</c:v>
                </c:pt>
                <c:pt idx="5736">
                  <c:v>43121</c:v>
                </c:pt>
                <c:pt idx="5737">
                  <c:v>43122</c:v>
                </c:pt>
                <c:pt idx="5738">
                  <c:v>43123</c:v>
                </c:pt>
                <c:pt idx="5739">
                  <c:v>43124</c:v>
                </c:pt>
                <c:pt idx="5740">
                  <c:v>43125</c:v>
                </c:pt>
                <c:pt idx="5741">
                  <c:v>43126</c:v>
                </c:pt>
                <c:pt idx="5742">
                  <c:v>43127</c:v>
                </c:pt>
                <c:pt idx="5743">
                  <c:v>43128</c:v>
                </c:pt>
                <c:pt idx="5744">
                  <c:v>43129</c:v>
                </c:pt>
                <c:pt idx="5745">
                  <c:v>43130</c:v>
                </c:pt>
                <c:pt idx="5746">
                  <c:v>43131</c:v>
                </c:pt>
                <c:pt idx="5747">
                  <c:v>43132</c:v>
                </c:pt>
                <c:pt idx="5748">
                  <c:v>43133</c:v>
                </c:pt>
                <c:pt idx="5749">
                  <c:v>43134</c:v>
                </c:pt>
                <c:pt idx="5750">
                  <c:v>43135</c:v>
                </c:pt>
                <c:pt idx="5751">
                  <c:v>43136</c:v>
                </c:pt>
                <c:pt idx="5752">
                  <c:v>43137</c:v>
                </c:pt>
                <c:pt idx="5753">
                  <c:v>43138</c:v>
                </c:pt>
                <c:pt idx="5754">
                  <c:v>43139</c:v>
                </c:pt>
                <c:pt idx="5755">
                  <c:v>43140</c:v>
                </c:pt>
                <c:pt idx="5756">
                  <c:v>43141</c:v>
                </c:pt>
                <c:pt idx="5757">
                  <c:v>43142</c:v>
                </c:pt>
                <c:pt idx="5758">
                  <c:v>43143</c:v>
                </c:pt>
                <c:pt idx="5759">
                  <c:v>43144</c:v>
                </c:pt>
                <c:pt idx="5760">
                  <c:v>43145</c:v>
                </c:pt>
                <c:pt idx="5761">
                  <c:v>43146</c:v>
                </c:pt>
                <c:pt idx="5762">
                  <c:v>43147</c:v>
                </c:pt>
                <c:pt idx="5763">
                  <c:v>43148</c:v>
                </c:pt>
                <c:pt idx="5764">
                  <c:v>43149</c:v>
                </c:pt>
                <c:pt idx="5765">
                  <c:v>43150</c:v>
                </c:pt>
                <c:pt idx="5766">
                  <c:v>43151</c:v>
                </c:pt>
                <c:pt idx="5767">
                  <c:v>43152</c:v>
                </c:pt>
                <c:pt idx="5768">
                  <c:v>43153</c:v>
                </c:pt>
                <c:pt idx="5769">
                  <c:v>43154</c:v>
                </c:pt>
                <c:pt idx="5770">
                  <c:v>43155</c:v>
                </c:pt>
                <c:pt idx="5771">
                  <c:v>43156</c:v>
                </c:pt>
                <c:pt idx="5772">
                  <c:v>43157</c:v>
                </c:pt>
                <c:pt idx="5773">
                  <c:v>43158</c:v>
                </c:pt>
                <c:pt idx="5774">
                  <c:v>43159</c:v>
                </c:pt>
                <c:pt idx="5775">
                  <c:v>43160</c:v>
                </c:pt>
                <c:pt idx="5776">
                  <c:v>43161</c:v>
                </c:pt>
                <c:pt idx="5777">
                  <c:v>43162</c:v>
                </c:pt>
                <c:pt idx="5778">
                  <c:v>43163</c:v>
                </c:pt>
                <c:pt idx="5779">
                  <c:v>43164</c:v>
                </c:pt>
                <c:pt idx="5780">
                  <c:v>43165</c:v>
                </c:pt>
                <c:pt idx="5781">
                  <c:v>43166</c:v>
                </c:pt>
                <c:pt idx="5782">
                  <c:v>43167</c:v>
                </c:pt>
                <c:pt idx="5783">
                  <c:v>43168</c:v>
                </c:pt>
                <c:pt idx="5784">
                  <c:v>43169</c:v>
                </c:pt>
                <c:pt idx="5785">
                  <c:v>43170</c:v>
                </c:pt>
                <c:pt idx="5786">
                  <c:v>43171</c:v>
                </c:pt>
                <c:pt idx="5787">
                  <c:v>43172</c:v>
                </c:pt>
                <c:pt idx="5788">
                  <c:v>43173</c:v>
                </c:pt>
                <c:pt idx="5789">
                  <c:v>43174</c:v>
                </c:pt>
                <c:pt idx="5790">
                  <c:v>43175</c:v>
                </c:pt>
                <c:pt idx="5791">
                  <c:v>43176</c:v>
                </c:pt>
                <c:pt idx="5792">
                  <c:v>43177</c:v>
                </c:pt>
                <c:pt idx="5793">
                  <c:v>43178</c:v>
                </c:pt>
                <c:pt idx="5794">
                  <c:v>43179</c:v>
                </c:pt>
                <c:pt idx="5795">
                  <c:v>43180</c:v>
                </c:pt>
                <c:pt idx="5796">
                  <c:v>43181</c:v>
                </c:pt>
                <c:pt idx="5797">
                  <c:v>43182</c:v>
                </c:pt>
                <c:pt idx="5798">
                  <c:v>43183</c:v>
                </c:pt>
                <c:pt idx="5799">
                  <c:v>43184</c:v>
                </c:pt>
                <c:pt idx="5800">
                  <c:v>43185</c:v>
                </c:pt>
                <c:pt idx="5801">
                  <c:v>43186</c:v>
                </c:pt>
                <c:pt idx="5802">
                  <c:v>43187</c:v>
                </c:pt>
                <c:pt idx="5803">
                  <c:v>43188</c:v>
                </c:pt>
                <c:pt idx="5804">
                  <c:v>43189</c:v>
                </c:pt>
                <c:pt idx="5805">
                  <c:v>43190</c:v>
                </c:pt>
                <c:pt idx="5806">
                  <c:v>43191</c:v>
                </c:pt>
                <c:pt idx="5807">
                  <c:v>43192</c:v>
                </c:pt>
                <c:pt idx="5808">
                  <c:v>43193</c:v>
                </c:pt>
                <c:pt idx="5809">
                  <c:v>43194</c:v>
                </c:pt>
                <c:pt idx="5810">
                  <c:v>43195</c:v>
                </c:pt>
                <c:pt idx="5811">
                  <c:v>43196</c:v>
                </c:pt>
                <c:pt idx="5812">
                  <c:v>43197</c:v>
                </c:pt>
                <c:pt idx="5813">
                  <c:v>43198</c:v>
                </c:pt>
                <c:pt idx="5814">
                  <c:v>43199</c:v>
                </c:pt>
                <c:pt idx="5815">
                  <c:v>43200</c:v>
                </c:pt>
                <c:pt idx="5816">
                  <c:v>43201</c:v>
                </c:pt>
                <c:pt idx="5817">
                  <c:v>43202</c:v>
                </c:pt>
                <c:pt idx="5818">
                  <c:v>43203</c:v>
                </c:pt>
                <c:pt idx="5819">
                  <c:v>43204</c:v>
                </c:pt>
                <c:pt idx="5820">
                  <c:v>43205</c:v>
                </c:pt>
                <c:pt idx="5821">
                  <c:v>43206</c:v>
                </c:pt>
                <c:pt idx="5822">
                  <c:v>43207</c:v>
                </c:pt>
                <c:pt idx="5823">
                  <c:v>43208</c:v>
                </c:pt>
                <c:pt idx="5824">
                  <c:v>43209</c:v>
                </c:pt>
                <c:pt idx="5825">
                  <c:v>43210</c:v>
                </c:pt>
                <c:pt idx="5826">
                  <c:v>43211</c:v>
                </c:pt>
                <c:pt idx="5827">
                  <c:v>43212</c:v>
                </c:pt>
                <c:pt idx="5828">
                  <c:v>43213</c:v>
                </c:pt>
                <c:pt idx="5829">
                  <c:v>43214</c:v>
                </c:pt>
                <c:pt idx="5830">
                  <c:v>43215</c:v>
                </c:pt>
                <c:pt idx="5831">
                  <c:v>43216</c:v>
                </c:pt>
                <c:pt idx="5832">
                  <c:v>43217</c:v>
                </c:pt>
                <c:pt idx="5833">
                  <c:v>43218</c:v>
                </c:pt>
                <c:pt idx="5834">
                  <c:v>43219</c:v>
                </c:pt>
                <c:pt idx="5835">
                  <c:v>43220</c:v>
                </c:pt>
                <c:pt idx="5836">
                  <c:v>43221</c:v>
                </c:pt>
                <c:pt idx="5837">
                  <c:v>43222</c:v>
                </c:pt>
                <c:pt idx="5838">
                  <c:v>43223</c:v>
                </c:pt>
                <c:pt idx="5839">
                  <c:v>43224</c:v>
                </c:pt>
                <c:pt idx="5840">
                  <c:v>43225</c:v>
                </c:pt>
                <c:pt idx="5841">
                  <c:v>43226</c:v>
                </c:pt>
                <c:pt idx="5842">
                  <c:v>43227</c:v>
                </c:pt>
                <c:pt idx="5843">
                  <c:v>43228</c:v>
                </c:pt>
                <c:pt idx="5844">
                  <c:v>43229</c:v>
                </c:pt>
                <c:pt idx="5845">
                  <c:v>43230</c:v>
                </c:pt>
                <c:pt idx="5846">
                  <c:v>43231</c:v>
                </c:pt>
                <c:pt idx="5847">
                  <c:v>43232</c:v>
                </c:pt>
                <c:pt idx="5848">
                  <c:v>43233</c:v>
                </c:pt>
                <c:pt idx="5849">
                  <c:v>43234</c:v>
                </c:pt>
                <c:pt idx="5850">
                  <c:v>43235</c:v>
                </c:pt>
                <c:pt idx="5851">
                  <c:v>43236</c:v>
                </c:pt>
                <c:pt idx="5852">
                  <c:v>43237</c:v>
                </c:pt>
                <c:pt idx="5853">
                  <c:v>43238</c:v>
                </c:pt>
                <c:pt idx="5854">
                  <c:v>43239</c:v>
                </c:pt>
                <c:pt idx="5855">
                  <c:v>43240</c:v>
                </c:pt>
                <c:pt idx="5856">
                  <c:v>43241</c:v>
                </c:pt>
                <c:pt idx="5857">
                  <c:v>43242</c:v>
                </c:pt>
                <c:pt idx="5858">
                  <c:v>43243</c:v>
                </c:pt>
                <c:pt idx="5859">
                  <c:v>43244</c:v>
                </c:pt>
                <c:pt idx="5860">
                  <c:v>43245</c:v>
                </c:pt>
                <c:pt idx="5861">
                  <c:v>43246</c:v>
                </c:pt>
                <c:pt idx="5862">
                  <c:v>43247</c:v>
                </c:pt>
                <c:pt idx="5863">
                  <c:v>43248</c:v>
                </c:pt>
                <c:pt idx="5864">
                  <c:v>43249</c:v>
                </c:pt>
                <c:pt idx="5865">
                  <c:v>43250</c:v>
                </c:pt>
                <c:pt idx="5866">
                  <c:v>43251</c:v>
                </c:pt>
                <c:pt idx="5867">
                  <c:v>43252</c:v>
                </c:pt>
                <c:pt idx="5868">
                  <c:v>43253</c:v>
                </c:pt>
                <c:pt idx="5869">
                  <c:v>43254</c:v>
                </c:pt>
                <c:pt idx="5870">
                  <c:v>43255</c:v>
                </c:pt>
                <c:pt idx="5871">
                  <c:v>43256</c:v>
                </c:pt>
                <c:pt idx="5872">
                  <c:v>43257</c:v>
                </c:pt>
                <c:pt idx="5873">
                  <c:v>43258</c:v>
                </c:pt>
                <c:pt idx="5874">
                  <c:v>43259</c:v>
                </c:pt>
                <c:pt idx="5875">
                  <c:v>43260</c:v>
                </c:pt>
                <c:pt idx="5876">
                  <c:v>43261</c:v>
                </c:pt>
                <c:pt idx="5877">
                  <c:v>43262</c:v>
                </c:pt>
                <c:pt idx="5878">
                  <c:v>43263</c:v>
                </c:pt>
                <c:pt idx="5879">
                  <c:v>43264</c:v>
                </c:pt>
                <c:pt idx="5880">
                  <c:v>43265</c:v>
                </c:pt>
                <c:pt idx="5881">
                  <c:v>43266</c:v>
                </c:pt>
                <c:pt idx="5882">
                  <c:v>43267</c:v>
                </c:pt>
                <c:pt idx="5883">
                  <c:v>43268</c:v>
                </c:pt>
                <c:pt idx="5884">
                  <c:v>43269</c:v>
                </c:pt>
                <c:pt idx="5885">
                  <c:v>43270</c:v>
                </c:pt>
                <c:pt idx="5886">
                  <c:v>43271</c:v>
                </c:pt>
                <c:pt idx="5887">
                  <c:v>43272</c:v>
                </c:pt>
                <c:pt idx="5888">
                  <c:v>43273</c:v>
                </c:pt>
                <c:pt idx="5889">
                  <c:v>43274</c:v>
                </c:pt>
                <c:pt idx="5890">
                  <c:v>43275</c:v>
                </c:pt>
                <c:pt idx="5891">
                  <c:v>43276</c:v>
                </c:pt>
                <c:pt idx="5892">
                  <c:v>43277</c:v>
                </c:pt>
                <c:pt idx="5893">
                  <c:v>43278</c:v>
                </c:pt>
                <c:pt idx="5894">
                  <c:v>43279</c:v>
                </c:pt>
                <c:pt idx="5895">
                  <c:v>43280</c:v>
                </c:pt>
                <c:pt idx="5896">
                  <c:v>43281</c:v>
                </c:pt>
                <c:pt idx="5897">
                  <c:v>43282</c:v>
                </c:pt>
                <c:pt idx="5898">
                  <c:v>43283</c:v>
                </c:pt>
                <c:pt idx="5899">
                  <c:v>43284</c:v>
                </c:pt>
                <c:pt idx="5900">
                  <c:v>43285</c:v>
                </c:pt>
                <c:pt idx="5901">
                  <c:v>43286</c:v>
                </c:pt>
                <c:pt idx="5902">
                  <c:v>43287</c:v>
                </c:pt>
                <c:pt idx="5903">
                  <c:v>43288</c:v>
                </c:pt>
                <c:pt idx="5904">
                  <c:v>43289</c:v>
                </c:pt>
                <c:pt idx="5905">
                  <c:v>43290</c:v>
                </c:pt>
                <c:pt idx="5906">
                  <c:v>43291</c:v>
                </c:pt>
                <c:pt idx="5907">
                  <c:v>43292</c:v>
                </c:pt>
                <c:pt idx="5908">
                  <c:v>43293</c:v>
                </c:pt>
                <c:pt idx="5909">
                  <c:v>43294</c:v>
                </c:pt>
                <c:pt idx="5910">
                  <c:v>43295</c:v>
                </c:pt>
                <c:pt idx="5911">
                  <c:v>43296</c:v>
                </c:pt>
                <c:pt idx="5912">
                  <c:v>43297</c:v>
                </c:pt>
                <c:pt idx="5913">
                  <c:v>43298</c:v>
                </c:pt>
                <c:pt idx="5914">
                  <c:v>43299</c:v>
                </c:pt>
                <c:pt idx="5915">
                  <c:v>43300</c:v>
                </c:pt>
                <c:pt idx="5916">
                  <c:v>43301</c:v>
                </c:pt>
                <c:pt idx="5917">
                  <c:v>43302</c:v>
                </c:pt>
                <c:pt idx="5918">
                  <c:v>43303</c:v>
                </c:pt>
                <c:pt idx="5919">
                  <c:v>43304</c:v>
                </c:pt>
                <c:pt idx="5920">
                  <c:v>43305</c:v>
                </c:pt>
                <c:pt idx="5921">
                  <c:v>43306</c:v>
                </c:pt>
                <c:pt idx="5922">
                  <c:v>43307</c:v>
                </c:pt>
                <c:pt idx="5923">
                  <c:v>43308</c:v>
                </c:pt>
                <c:pt idx="5924">
                  <c:v>43309</c:v>
                </c:pt>
                <c:pt idx="5925">
                  <c:v>43310</c:v>
                </c:pt>
                <c:pt idx="5926">
                  <c:v>43311</c:v>
                </c:pt>
                <c:pt idx="5927">
                  <c:v>43312</c:v>
                </c:pt>
                <c:pt idx="5928">
                  <c:v>43313</c:v>
                </c:pt>
                <c:pt idx="5929">
                  <c:v>43314</c:v>
                </c:pt>
                <c:pt idx="5930">
                  <c:v>43315</c:v>
                </c:pt>
                <c:pt idx="5931">
                  <c:v>43316</c:v>
                </c:pt>
                <c:pt idx="5932">
                  <c:v>43317</c:v>
                </c:pt>
                <c:pt idx="5933">
                  <c:v>43318</c:v>
                </c:pt>
                <c:pt idx="5934">
                  <c:v>43319</c:v>
                </c:pt>
                <c:pt idx="5935">
                  <c:v>43320</c:v>
                </c:pt>
                <c:pt idx="5936">
                  <c:v>43321</c:v>
                </c:pt>
                <c:pt idx="5937">
                  <c:v>43322</c:v>
                </c:pt>
                <c:pt idx="5938">
                  <c:v>43323</c:v>
                </c:pt>
                <c:pt idx="5939">
                  <c:v>43324</c:v>
                </c:pt>
                <c:pt idx="5940">
                  <c:v>43325</c:v>
                </c:pt>
                <c:pt idx="5941">
                  <c:v>43326</c:v>
                </c:pt>
                <c:pt idx="5942">
                  <c:v>43327</c:v>
                </c:pt>
                <c:pt idx="5943">
                  <c:v>43328</c:v>
                </c:pt>
                <c:pt idx="5944">
                  <c:v>43329</c:v>
                </c:pt>
                <c:pt idx="5945">
                  <c:v>43330</c:v>
                </c:pt>
                <c:pt idx="5946">
                  <c:v>43331</c:v>
                </c:pt>
                <c:pt idx="5947">
                  <c:v>43332</c:v>
                </c:pt>
                <c:pt idx="5948">
                  <c:v>43333</c:v>
                </c:pt>
                <c:pt idx="5949">
                  <c:v>43334</c:v>
                </c:pt>
                <c:pt idx="5950">
                  <c:v>43335</c:v>
                </c:pt>
                <c:pt idx="5951">
                  <c:v>43336</c:v>
                </c:pt>
                <c:pt idx="5952">
                  <c:v>43337</c:v>
                </c:pt>
                <c:pt idx="5953">
                  <c:v>43338</c:v>
                </c:pt>
                <c:pt idx="5954">
                  <c:v>43339</c:v>
                </c:pt>
                <c:pt idx="5955">
                  <c:v>43340</c:v>
                </c:pt>
                <c:pt idx="5956">
                  <c:v>43341</c:v>
                </c:pt>
                <c:pt idx="5957">
                  <c:v>43342</c:v>
                </c:pt>
                <c:pt idx="5958">
                  <c:v>43343</c:v>
                </c:pt>
                <c:pt idx="5959">
                  <c:v>43344</c:v>
                </c:pt>
                <c:pt idx="5960">
                  <c:v>43345</c:v>
                </c:pt>
                <c:pt idx="5961">
                  <c:v>43346</c:v>
                </c:pt>
                <c:pt idx="5962">
                  <c:v>43347</c:v>
                </c:pt>
                <c:pt idx="5963">
                  <c:v>43348</c:v>
                </c:pt>
                <c:pt idx="5964">
                  <c:v>43349</c:v>
                </c:pt>
                <c:pt idx="5965">
                  <c:v>43350</c:v>
                </c:pt>
                <c:pt idx="5966">
                  <c:v>43351</c:v>
                </c:pt>
                <c:pt idx="5967">
                  <c:v>43352</c:v>
                </c:pt>
                <c:pt idx="5968">
                  <c:v>43353</c:v>
                </c:pt>
                <c:pt idx="5969">
                  <c:v>43354</c:v>
                </c:pt>
                <c:pt idx="5970">
                  <c:v>43355</c:v>
                </c:pt>
                <c:pt idx="5971">
                  <c:v>43356</c:v>
                </c:pt>
                <c:pt idx="5972">
                  <c:v>43357</c:v>
                </c:pt>
                <c:pt idx="5973">
                  <c:v>43358</c:v>
                </c:pt>
                <c:pt idx="5974">
                  <c:v>43359</c:v>
                </c:pt>
                <c:pt idx="5975">
                  <c:v>43360</c:v>
                </c:pt>
                <c:pt idx="5976">
                  <c:v>43361</c:v>
                </c:pt>
                <c:pt idx="5977">
                  <c:v>43362</c:v>
                </c:pt>
                <c:pt idx="5978">
                  <c:v>43363</c:v>
                </c:pt>
                <c:pt idx="5979">
                  <c:v>43364</c:v>
                </c:pt>
                <c:pt idx="5980">
                  <c:v>43365</c:v>
                </c:pt>
                <c:pt idx="5981">
                  <c:v>43366</c:v>
                </c:pt>
                <c:pt idx="5982">
                  <c:v>43367</c:v>
                </c:pt>
                <c:pt idx="5983">
                  <c:v>43368</c:v>
                </c:pt>
                <c:pt idx="5984">
                  <c:v>43369</c:v>
                </c:pt>
                <c:pt idx="5985">
                  <c:v>43370</c:v>
                </c:pt>
                <c:pt idx="5986">
                  <c:v>43371</c:v>
                </c:pt>
                <c:pt idx="5987">
                  <c:v>43372</c:v>
                </c:pt>
                <c:pt idx="5988">
                  <c:v>43373</c:v>
                </c:pt>
                <c:pt idx="5989">
                  <c:v>43374</c:v>
                </c:pt>
                <c:pt idx="5990">
                  <c:v>43375</c:v>
                </c:pt>
                <c:pt idx="5991">
                  <c:v>43376</c:v>
                </c:pt>
                <c:pt idx="5992">
                  <c:v>43377</c:v>
                </c:pt>
                <c:pt idx="5993">
                  <c:v>43378</c:v>
                </c:pt>
                <c:pt idx="5994">
                  <c:v>43379</c:v>
                </c:pt>
                <c:pt idx="5995">
                  <c:v>43380</c:v>
                </c:pt>
                <c:pt idx="5996">
                  <c:v>43381</c:v>
                </c:pt>
                <c:pt idx="5997">
                  <c:v>43382</c:v>
                </c:pt>
                <c:pt idx="5998">
                  <c:v>43383</c:v>
                </c:pt>
                <c:pt idx="5999">
                  <c:v>43384</c:v>
                </c:pt>
                <c:pt idx="6000">
                  <c:v>43385</c:v>
                </c:pt>
                <c:pt idx="6001">
                  <c:v>43386</c:v>
                </c:pt>
                <c:pt idx="6002">
                  <c:v>43387</c:v>
                </c:pt>
                <c:pt idx="6003">
                  <c:v>43388</c:v>
                </c:pt>
                <c:pt idx="6004">
                  <c:v>43389</c:v>
                </c:pt>
                <c:pt idx="6005">
                  <c:v>43390</c:v>
                </c:pt>
                <c:pt idx="6006">
                  <c:v>43391</c:v>
                </c:pt>
                <c:pt idx="6007">
                  <c:v>43392</c:v>
                </c:pt>
                <c:pt idx="6008">
                  <c:v>43393</c:v>
                </c:pt>
                <c:pt idx="6009">
                  <c:v>43394</c:v>
                </c:pt>
                <c:pt idx="6010">
                  <c:v>43395</c:v>
                </c:pt>
                <c:pt idx="6011">
                  <c:v>43396</c:v>
                </c:pt>
                <c:pt idx="6012">
                  <c:v>43397</c:v>
                </c:pt>
                <c:pt idx="6013">
                  <c:v>43398</c:v>
                </c:pt>
                <c:pt idx="6014">
                  <c:v>43399</c:v>
                </c:pt>
                <c:pt idx="6015">
                  <c:v>43400</c:v>
                </c:pt>
                <c:pt idx="6016">
                  <c:v>43401</c:v>
                </c:pt>
                <c:pt idx="6017">
                  <c:v>43402</c:v>
                </c:pt>
                <c:pt idx="6018">
                  <c:v>43403</c:v>
                </c:pt>
                <c:pt idx="6019">
                  <c:v>43404</c:v>
                </c:pt>
                <c:pt idx="6020">
                  <c:v>43405</c:v>
                </c:pt>
                <c:pt idx="6021">
                  <c:v>43406</c:v>
                </c:pt>
                <c:pt idx="6022">
                  <c:v>43407</c:v>
                </c:pt>
                <c:pt idx="6023">
                  <c:v>43408</c:v>
                </c:pt>
                <c:pt idx="6024">
                  <c:v>43409</c:v>
                </c:pt>
                <c:pt idx="6025">
                  <c:v>43410</c:v>
                </c:pt>
                <c:pt idx="6026">
                  <c:v>43411</c:v>
                </c:pt>
                <c:pt idx="6027">
                  <c:v>43412</c:v>
                </c:pt>
                <c:pt idx="6028">
                  <c:v>43413</c:v>
                </c:pt>
                <c:pt idx="6029">
                  <c:v>43414</c:v>
                </c:pt>
                <c:pt idx="6030">
                  <c:v>43415</c:v>
                </c:pt>
                <c:pt idx="6031">
                  <c:v>43416</c:v>
                </c:pt>
                <c:pt idx="6032">
                  <c:v>43417</c:v>
                </c:pt>
                <c:pt idx="6033">
                  <c:v>43418</c:v>
                </c:pt>
                <c:pt idx="6034">
                  <c:v>43419</c:v>
                </c:pt>
                <c:pt idx="6035">
                  <c:v>43420</c:v>
                </c:pt>
                <c:pt idx="6036">
                  <c:v>43421</c:v>
                </c:pt>
                <c:pt idx="6037">
                  <c:v>43422</c:v>
                </c:pt>
                <c:pt idx="6038">
                  <c:v>43423</c:v>
                </c:pt>
                <c:pt idx="6039">
                  <c:v>43424</c:v>
                </c:pt>
                <c:pt idx="6040">
                  <c:v>43425</c:v>
                </c:pt>
                <c:pt idx="6041">
                  <c:v>43426</c:v>
                </c:pt>
                <c:pt idx="6042">
                  <c:v>43427</c:v>
                </c:pt>
                <c:pt idx="6043">
                  <c:v>43428</c:v>
                </c:pt>
                <c:pt idx="6044">
                  <c:v>43429</c:v>
                </c:pt>
                <c:pt idx="6045">
                  <c:v>43430</c:v>
                </c:pt>
                <c:pt idx="6046">
                  <c:v>43431</c:v>
                </c:pt>
                <c:pt idx="6047">
                  <c:v>43432</c:v>
                </c:pt>
                <c:pt idx="6048">
                  <c:v>43433</c:v>
                </c:pt>
                <c:pt idx="6049">
                  <c:v>43434</c:v>
                </c:pt>
                <c:pt idx="6050">
                  <c:v>43435</c:v>
                </c:pt>
                <c:pt idx="6051">
                  <c:v>43436</c:v>
                </c:pt>
                <c:pt idx="6052">
                  <c:v>43437</c:v>
                </c:pt>
                <c:pt idx="6053">
                  <c:v>43438</c:v>
                </c:pt>
                <c:pt idx="6054">
                  <c:v>43439</c:v>
                </c:pt>
                <c:pt idx="6055">
                  <c:v>43440</c:v>
                </c:pt>
                <c:pt idx="6056">
                  <c:v>43441</c:v>
                </c:pt>
                <c:pt idx="6057">
                  <c:v>43442</c:v>
                </c:pt>
                <c:pt idx="6058">
                  <c:v>43443</c:v>
                </c:pt>
                <c:pt idx="6059">
                  <c:v>43444</c:v>
                </c:pt>
                <c:pt idx="6060">
                  <c:v>43445</c:v>
                </c:pt>
                <c:pt idx="6061">
                  <c:v>43446</c:v>
                </c:pt>
                <c:pt idx="6062">
                  <c:v>43447</c:v>
                </c:pt>
                <c:pt idx="6063">
                  <c:v>43448</c:v>
                </c:pt>
                <c:pt idx="6064">
                  <c:v>43449</c:v>
                </c:pt>
                <c:pt idx="6065">
                  <c:v>43450</c:v>
                </c:pt>
                <c:pt idx="6066">
                  <c:v>43451</c:v>
                </c:pt>
                <c:pt idx="6067">
                  <c:v>43452</c:v>
                </c:pt>
                <c:pt idx="6068">
                  <c:v>43453</c:v>
                </c:pt>
                <c:pt idx="6069">
                  <c:v>43454</c:v>
                </c:pt>
                <c:pt idx="6070">
                  <c:v>43455</c:v>
                </c:pt>
                <c:pt idx="6071">
                  <c:v>43456</c:v>
                </c:pt>
                <c:pt idx="6072">
                  <c:v>43457</c:v>
                </c:pt>
                <c:pt idx="6073">
                  <c:v>43458</c:v>
                </c:pt>
                <c:pt idx="6074">
                  <c:v>43459</c:v>
                </c:pt>
                <c:pt idx="6075">
                  <c:v>43460</c:v>
                </c:pt>
                <c:pt idx="6076">
                  <c:v>43461</c:v>
                </c:pt>
                <c:pt idx="6077">
                  <c:v>43462</c:v>
                </c:pt>
                <c:pt idx="6078">
                  <c:v>43463</c:v>
                </c:pt>
                <c:pt idx="6079">
                  <c:v>43464</c:v>
                </c:pt>
                <c:pt idx="6080">
                  <c:v>43465</c:v>
                </c:pt>
                <c:pt idx="6081">
                  <c:v>43466</c:v>
                </c:pt>
                <c:pt idx="6082">
                  <c:v>43467</c:v>
                </c:pt>
                <c:pt idx="6083">
                  <c:v>43468</c:v>
                </c:pt>
                <c:pt idx="6084">
                  <c:v>43469</c:v>
                </c:pt>
                <c:pt idx="6085">
                  <c:v>43470</c:v>
                </c:pt>
                <c:pt idx="6086">
                  <c:v>43471</c:v>
                </c:pt>
                <c:pt idx="6087">
                  <c:v>43472</c:v>
                </c:pt>
                <c:pt idx="6088">
                  <c:v>43473</c:v>
                </c:pt>
                <c:pt idx="6089">
                  <c:v>43474</c:v>
                </c:pt>
                <c:pt idx="6090">
                  <c:v>43475</c:v>
                </c:pt>
                <c:pt idx="6091">
                  <c:v>43476</c:v>
                </c:pt>
                <c:pt idx="6092">
                  <c:v>43477</c:v>
                </c:pt>
                <c:pt idx="6093">
                  <c:v>43478</c:v>
                </c:pt>
                <c:pt idx="6094">
                  <c:v>43479</c:v>
                </c:pt>
                <c:pt idx="6095">
                  <c:v>43480</c:v>
                </c:pt>
                <c:pt idx="6096">
                  <c:v>43481</c:v>
                </c:pt>
                <c:pt idx="6097">
                  <c:v>43482</c:v>
                </c:pt>
                <c:pt idx="6098">
                  <c:v>43483</c:v>
                </c:pt>
                <c:pt idx="6099">
                  <c:v>43484</c:v>
                </c:pt>
                <c:pt idx="6100">
                  <c:v>43485</c:v>
                </c:pt>
                <c:pt idx="6101">
                  <c:v>43486</c:v>
                </c:pt>
                <c:pt idx="6102">
                  <c:v>43487</c:v>
                </c:pt>
                <c:pt idx="6103">
                  <c:v>43488</c:v>
                </c:pt>
                <c:pt idx="6104">
                  <c:v>43489</c:v>
                </c:pt>
                <c:pt idx="6105">
                  <c:v>43490</c:v>
                </c:pt>
                <c:pt idx="6106">
                  <c:v>43491</c:v>
                </c:pt>
                <c:pt idx="6107">
                  <c:v>43492</c:v>
                </c:pt>
                <c:pt idx="6108">
                  <c:v>43493</c:v>
                </c:pt>
                <c:pt idx="6109">
                  <c:v>43494</c:v>
                </c:pt>
                <c:pt idx="6110">
                  <c:v>43495</c:v>
                </c:pt>
                <c:pt idx="6111">
                  <c:v>43496</c:v>
                </c:pt>
                <c:pt idx="6112">
                  <c:v>43497</c:v>
                </c:pt>
                <c:pt idx="6113">
                  <c:v>43498</c:v>
                </c:pt>
                <c:pt idx="6114">
                  <c:v>43499</c:v>
                </c:pt>
                <c:pt idx="6115">
                  <c:v>43500</c:v>
                </c:pt>
                <c:pt idx="6116">
                  <c:v>43501</c:v>
                </c:pt>
                <c:pt idx="6117">
                  <c:v>43502</c:v>
                </c:pt>
                <c:pt idx="6118">
                  <c:v>43503</c:v>
                </c:pt>
                <c:pt idx="6119">
                  <c:v>43504</c:v>
                </c:pt>
                <c:pt idx="6120">
                  <c:v>43505</c:v>
                </c:pt>
                <c:pt idx="6121">
                  <c:v>43506</c:v>
                </c:pt>
                <c:pt idx="6122">
                  <c:v>43507</c:v>
                </c:pt>
                <c:pt idx="6123">
                  <c:v>43508</c:v>
                </c:pt>
                <c:pt idx="6124">
                  <c:v>43509</c:v>
                </c:pt>
                <c:pt idx="6125">
                  <c:v>43510</c:v>
                </c:pt>
                <c:pt idx="6126">
                  <c:v>43511</c:v>
                </c:pt>
                <c:pt idx="6127">
                  <c:v>43512</c:v>
                </c:pt>
                <c:pt idx="6128">
                  <c:v>43513</c:v>
                </c:pt>
                <c:pt idx="6129">
                  <c:v>43514</c:v>
                </c:pt>
                <c:pt idx="6130">
                  <c:v>43515</c:v>
                </c:pt>
                <c:pt idx="6131">
                  <c:v>43516</c:v>
                </c:pt>
                <c:pt idx="6132">
                  <c:v>43517</c:v>
                </c:pt>
                <c:pt idx="6133">
                  <c:v>43518</c:v>
                </c:pt>
                <c:pt idx="6134">
                  <c:v>43519</c:v>
                </c:pt>
                <c:pt idx="6135">
                  <c:v>43520</c:v>
                </c:pt>
                <c:pt idx="6136">
                  <c:v>43521</c:v>
                </c:pt>
                <c:pt idx="6137">
                  <c:v>43522</c:v>
                </c:pt>
                <c:pt idx="6138">
                  <c:v>43523</c:v>
                </c:pt>
                <c:pt idx="6139">
                  <c:v>43524</c:v>
                </c:pt>
                <c:pt idx="6140">
                  <c:v>43525</c:v>
                </c:pt>
                <c:pt idx="6141">
                  <c:v>43526</c:v>
                </c:pt>
                <c:pt idx="6142">
                  <c:v>43527</c:v>
                </c:pt>
                <c:pt idx="6143">
                  <c:v>43528</c:v>
                </c:pt>
                <c:pt idx="6144">
                  <c:v>43529</c:v>
                </c:pt>
                <c:pt idx="6145">
                  <c:v>43530</c:v>
                </c:pt>
                <c:pt idx="6146">
                  <c:v>43531</c:v>
                </c:pt>
                <c:pt idx="6147">
                  <c:v>43532</c:v>
                </c:pt>
                <c:pt idx="6148">
                  <c:v>43533</c:v>
                </c:pt>
                <c:pt idx="6149">
                  <c:v>43534</c:v>
                </c:pt>
                <c:pt idx="6150">
                  <c:v>43535</c:v>
                </c:pt>
                <c:pt idx="6151">
                  <c:v>43536</c:v>
                </c:pt>
                <c:pt idx="6152">
                  <c:v>43537</c:v>
                </c:pt>
                <c:pt idx="6153">
                  <c:v>43538</c:v>
                </c:pt>
                <c:pt idx="6154">
                  <c:v>43539</c:v>
                </c:pt>
                <c:pt idx="6155">
                  <c:v>43540</c:v>
                </c:pt>
                <c:pt idx="6156">
                  <c:v>43541</c:v>
                </c:pt>
                <c:pt idx="6157">
                  <c:v>43542</c:v>
                </c:pt>
                <c:pt idx="6158">
                  <c:v>43543</c:v>
                </c:pt>
                <c:pt idx="6159">
                  <c:v>43544</c:v>
                </c:pt>
                <c:pt idx="6160">
                  <c:v>43545</c:v>
                </c:pt>
                <c:pt idx="6161">
                  <c:v>43546</c:v>
                </c:pt>
                <c:pt idx="6162">
                  <c:v>43547</c:v>
                </c:pt>
                <c:pt idx="6163">
                  <c:v>43548</c:v>
                </c:pt>
                <c:pt idx="6164">
                  <c:v>43549</c:v>
                </c:pt>
                <c:pt idx="6165">
                  <c:v>43550</c:v>
                </c:pt>
                <c:pt idx="6166">
                  <c:v>43551</c:v>
                </c:pt>
                <c:pt idx="6167">
                  <c:v>43552</c:v>
                </c:pt>
                <c:pt idx="6168">
                  <c:v>43553</c:v>
                </c:pt>
                <c:pt idx="6169">
                  <c:v>43554</c:v>
                </c:pt>
                <c:pt idx="6170">
                  <c:v>43555</c:v>
                </c:pt>
                <c:pt idx="6171">
                  <c:v>43556</c:v>
                </c:pt>
                <c:pt idx="6172">
                  <c:v>43557</c:v>
                </c:pt>
                <c:pt idx="6173">
                  <c:v>43558</c:v>
                </c:pt>
                <c:pt idx="6174">
                  <c:v>43559</c:v>
                </c:pt>
                <c:pt idx="6175">
                  <c:v>43560</c:v>
                </c:pt>
                <c:pt idx="6176">
                  <c:v>43561</c:v>
                </c:pt>
                <c:pt idx="6177">
                  <c:v>43562</c:v>
                </c:pt>
                <c:pt idx="6178">
                  <c:v>43563</c:v>
                </c:pt>
                <c:pt idx="6179">
                  <c:v>43564</c:v>
                </c:pt>
                <c:pt idx="6180">
                  <c:v>43565</c:v>
                </c:pt>
                <c:pt idx="6181">
                  <c:v>43566</c:v>
                </c:pt>
                <c:pt idx="6182">
                  <c:v>43567</c:v>
                </c:pt>
                <c:pt idx="6183">
                  <c:v>43568</c:v>
                </c:pt>
                <c:pt idx="6184">
                  <c:v>43569</c:v>
                </c:pt>
                <c:pt idx="6185">
                  <c:v>43570</c:v>
                </c:pt>
                <c:pt idx="6186">
                  <c:v>43571</c:v>
                </c:pt>
                <c:pt idx="6187">
                  <c:v>43572</c:v>
                </c:pt>
                <c:pt idx="6188">
                  <c:v>43573</c:v>
                </c:pt>
                <c:pt idx="6189">
                  <c:v>43574</c:v>
                </c:pt>
                <c:pt idx="6190">
                  <c:v>43575</c:v>
                </c:pt>
                <c:pt idx="6191">
                  <c:v>43576</c:v>
                </c:pt>
                <c:pt idx="6192">
                  <c:v>43577</c:v>
                </c:pt>
                <c:pt idx="6193">
                  <c:v>43578</c:v>
                </c:pt>
                <c:pt idx="6194">
                  <c:v>43579</c:v>
                </c:pt>
                <c:pt idx="6195">
                  <c:v>43580</c:v>
                </c:pt>
                <c:pt idx="6196">
                  <c:v>43581</c:v>
                </c:pt>
                <c:pt idx="6197">
                  <c:v>43582</c:v>
                </c:pt>
                <c:pt idx="6198">
                  <c:v>43583</c:v>
                </c:pt>
                <c:pt idx="6199">
                  <c:v>43584</c:v>
                </c:pt>
                <c:pt idx="6200">
                  <c:v>43585</c:v>
                </c:pt>
                <c:pt idx="6201">
                  <c:v>43586</c:v>
                </c:pt>
                <c:pt idx="6202">
                  <c:v>43587</c:v>
                </c:pt>
                <c:pt idx="6203">
                  <c:v>43588</c:v>
                </c:pt>
                <c:pt idx="6204">
                  <c:v>43589</c:v>
                </c:pt>
                <c:pt idx="6205">
                  <c:v>43590</c:v>
                </c:pt>
                <c:pt idx="6206">
                  <c:v>43591</c:v>
                </c:pt>
                <c:pt idx="6207">
                  <c:v>43592</c:v>
                </c:pt>
                <c:pt idx="6208">
                  <c:v>43593</c:v>
                </c:pt>
                <c:pt idx="6209">
                  <c:v>43594</c:v>
                </c:pt>
                <c:pt idx="6210">
                  <c:v>43595</c:v>
                </c:pt>
                <c:pt idx="6211">
                  <c:v>43596</c:v>
                </c:pt>
                <c:pt idx="6212">
                  <c:v>43597</c:v>
                </c:pt>
                <c:pt idx="6213">
                  <c:v>43598</c:v>
                </c:pt>
                <c:pt idx="6214">
                  <c:v>43599</c:v>
                </c:pt>
                <c:pt idx="6215">
                  <c:v>43600</c:v>
                </c:pt>
                <c:pt idx="6216">
                  <c:v>43601</c:v>
                </c:pt>
                <c:pt idx="6217">
                  <c:v>43602</c:v>
                </c:pt>
                <c:pt idx="6218">
                  <c:v>43603</c:v>
                </c:pt>
                <c:pt idx="6219">
                  <c:v>43604</c:v>
                </c:pt>
                <c:pt idx="6220">
                  <c:v>43605</c:v>
                </c:pt>
                <c:pt idx="6221">
                  <c:v>43606</c:v>
                </c:pt>
                <c:pt idx="6222">
                  <c:v>43607</c:v>
                </c:pt>
                <c:pt idx="6223">
                  <c:v>43608</c:v>
                </c:pt>
                <c:pt idx="6224">
                  <c:v>43609</c:v>
                </c:pt>
                <c:pt idx="6225">
                  <c:v>43610</c:v>
                </c:pt>
                <c:pt idx="6226">
                  <c:v>43611</c:v>
                </c:pt>
                <c:pt idx="6227">
                  <c:v>43612</c:v>
                </c:pt>
                <c:pt idx="6228">
                  <c:v>43613</c:v>
                </c:pt>
                <c:pt idx="6229">
                  <c:v>43614</c:v>
                </c:pt>
                <c:pt idx="6230">
                  <c:v>43615</c:v>
                </c:pt>
                <c:pt idx="6231">
                  <c:v>43616</c:v>
                </c:pt>
                <c:pt idx="6232">
                  <c:v>43617</c:v>
                </c:pt>
                <c:pt idx="6233">
                  <c:v>43618</c:v>
                </c:pt>
                <c:pt idx="6234">
                  <c:v>43619</c:v>
                </c:pt>
                <c:pt idx="6235">
                  <c:v>43620</c:v>
                </c:pt>
                <c:pt idx="6236">
                  <c:v>43621</c:v>
                </c:pt>
                <c:pt idx="6237">
                  <c:v>43622</c:v>
                </c:pt>
                <c:pt idx="6238">
                  <c:v>43623</c:v>
                </c:pt>
                <c:pt idx="6239">
                  <c:v>43624</c:v>
                </c:pt>
                <c:pt idx="6240">
                  <c:v>43625</c:v>
                </c:pt>
                <c:pt idx="6241">
                  <c:v>43626</c:v>
                </c:pt>
                <c:pt idx="6242">
                  <c:v>43627</c:v>
                </c:pt>
                <c:pt idx="6243">
                  <c:v>43628</c:v>
                </c:pt>
                <c:pt idx="6244">
                  <c:v>43629</c:v>
                </c:pt>
                <c:pt idx="6245">
                  <c:v>43630</c:v>
                </c:pt>
                <c:pt idx="6246">
                  <c:v>43631</c:v>
                </c:pt>
                <c:pt idx="6247">
                  <c:v>43632</c:v>
                </c:pt>
                <c:pt idx="6248">
                  <c:v>43633</c:v>
                </c:pt>
                <c:pt idx="6249">
                  <c:v>43634</c:v>
                </c:pt>
                <c:pt idx="6250">
                  <c:v>43635</c:v>
                </c:pt>
                <c:pt idx="6251">
                  <c:v>43636</c:v>
                </c:pt>
                <c:pt idx="6252">
                  <c:v>43637</c:v>
                </c:pt>
                <c:pt idx="6253">
                  <c:v>43638</c:v>
                </c:pt>
                <c:pt idx="6254">
                  <c:v>43639</c:v>
                </c:pt>
                <c:pt idx="6255">
                  <c:v>43640</c:v>
                </c:pt>
                <c:pt idx="6256">
                  <c:v>43641</c:v>
                </c:pt>
                <c:pt idx="6257">
                  <c:v>43642</c:v>
                </c:pt>
                <c:pt idx="6258">
                  <c:v>43643</c:v>
                </c:pt>
                <c:pt idx="6259">
                  <c:v>43644</c:v>
                </c:pt>
                <c:pt idx="6260">
                  <c:v>43645</c:v>
                </c:pt>
                <c:pt idx="6261">
                  <c:v>43646</c:v>
                </c:pt>
                <c:pt idx="6262">
                  <c:v>43647</c:v>
                </c:pt>
                <c:pt idx="6263">
                  <c:v>43648</c:v>
                </c:pt>
                <c:pt idx="6264">
                  <c:v>43649</c:v>
                </c:pt>
                <c:pt idx="6265">
                  <c:v>43650</c:v>
                </c:pt>
                <c:pt idx="6266">
                  <c:v>43651</c:v>
                </c:pt>
                <c:pt idx="6267">
                  <c:v>43652</c:v>
                </c:pt>
                <c:pt idx="6268">
                  <c:v>43653</c:v>
                </c:pt>
                <c:pt idx="6269">
                  <c:v>43654</c:v>
                </c:pt>
                <c:pt idx="6270">
                  <c:v>43655</c:v>
                </c:pt>
                <c:pt idx="6271">
                  <c:v>43656</c:v>
                </c:pt>
                <c:pt idx="6272">
                  <c:v>43657</c:v>
                </c:pt>
                <c:pt idx="6273">
                  <c:v>43658</c:v>
                </c:pt>
                <c:pt idx="6274">
                  <c:v>43659</c:v>
                </c:pt>
                <c:pt idx="6275">
                  <c:v>43660</c:v>
                </c:pt>
                <c:pt idx="6276">
                  <c:v>43661</c:v>
                </c:pt>
                <c:pt idx="6277">
                  <c:v>43662</c:v>
                </c:pt>
                <c:pt idx="6278">
                  <c:v>43663</c:v>
                </c:pt>
                <c:pt idx="6279">
                  <c:v>43664</c:v>
                </c:pt>
                <c:pt idx="6280">
                  <c:v>43665</c:v>
                </c:pt>
                <c:pt idx="6281">
                  <c:v>43666</c:v>
                </c:pt>
                <c:pt idx="6282">
                  <c:v>43667</c:v>
                </c:pt>
                <c:pt idx="6283">
                  <c:v>43668</c:v>
                </c:pt>
                <c:pt idx="6284">
                  <c:v>43669</c:v>
                </c:pt>
                <c:pt idx="6285">
                  <c:v>43670</c:v>
                </c:pt>
                <c:pt idx="6286">
                  <c:v>43671</c:v>
                </c:pt>
                <c:pt idx="6287">
                  <c:v>43672</c:v>
                </c:pt>
                <c:pt idx="6288">
                  <c:v>43673</c:v>
                </c:pt>
                <c:pt idx="6289">
                  <c:v>43674</c:v>
                </c:pt>
                <c:pt idx="6290">
                  <c:v>43675</c:v>
                </c:pt>
                <c:pt idx="6291">
                  <c:v>43676</c:v>
                </c:pt>
                <c:pt idx="6292">
                  <c:v>43677</c:v>
                </c:pt>
                <c:pt idx="6293">
                  <c:v>43678</c:v>
                </c:pt>
                <c:pt idx="6294">
                  <c:v>43679</c:v>
                </c:pt>
                <c:pt idx="6295">
                  <c:v>43680</c:v>
                </c:pt>
                <c:pt idx="6296">
                  <c:v>43681</c:v>
                </c:pt>
                <c:pt idx="6297">
                  <c:v>43682</c:v>
                </c:pt>
                <c:pt idx="6298">
                  <c:v>43683</c:v>
                </c:pt>
                <c:pt idx="6299">
                  <c:v>43684</c:v>
                </c:pt>
                <c:pt idx="6300">
                  <c:v>43685</c:v>
                </c:pt>
                <c:pt idx="6301">
                  <c:v>43686</c:v>
                </c:pt>
                <c:pt idx="6302">
                  <c:v>43687</c:v>
                </c:pt>
                <c:pt idx="6303">
                  <c:v>43688</c:v>
                </c:pt>
                <c:pt idx="6304">
                  <c:v>43689</c:v>
                </c:pt>
                <c:pt idx="6305">
                  <c:v>43690</c:v>
                </c:pt>
                <c:pt idx="6306">
                  <c:v>43691</c:v>
                </c:pt>
                <c:pt idx="6307">
                  <c:v>43692</c:v>
                </c:pt>
                <c:pt idx="6308">
                  <c:v>43693</c:v>
                </c:pt>
                <c:pt idx="6309">
                  <c:v>43694</c:v>
                </c:pt>
                <c:pt idx="6310">
                  <c:v>43695</c:v>
                </c:pt>
                <c:pt idx="6311">
                  <c:v>43696</c:v>
                </c:pt>
                <c:pt idx="6312">
                  <c:v>43697</c:v>
                </c:pt>
                <c:pt idx="6313">
                  <c:v>43698</c:v>
                </c:pt>
                <c:pt idx="6314">
                  <c:v>43699</c:v>
                </c:pt>
                <c:pt idx="6315">
                  <c:v>43700</c:v>
                </c:pt>
                <c:pt idx="6316">
                  <c:v>43701</c:v>
                </c:pt>
                <c:pt idx="6317">
                  <c:v>43702</c:v>
                </c:pt>
                <c:pt idx="6318">
                  <c:v>43703</c:v>
                </c:pt>
                <c:pt idx="6319">
                  <c:v>43704</c:v>
                </c:pt>
                <c:pt idx="6320">
                  <c:v>43705</c:v>
                </c:pt>
                <c:pt idx="6321">
                  <c:v>43706</c:v>
                </c:pt>
                <c:pt idx="6322">
                  <c:v>43707</c:v>
                </c:pt>
                <c:pt idx="6323">
                  <c:v>43708</c:v>
                </c:pt>
                <c:pt idx="6324">
                  <c:v>43709</c:v>
                </c:pt>
                <c:pt idx="6325">
                  <c:v>43710</c:v>
                </c:pt>
                <c:pt idx="6326">
                  <c:v>43711</c:v>
                </c:pt>
                <c:pt idx="6327">
                  <c:v>43712</c:v>
                </c:pt>
                <c:pt idx="6328">
                  <c:v>43713</c:v>
                </c:pt>
                <c:pt idx="6329">
                  <c:v>43714</c:v>
                </c:pt>
                <c:pt idx="6330">
                  <c:v>43715</c:v>
                </c:pt>
                <c:pt idx="6331">
                  <c:v>43716</c:v>
                </c:pt>
                <c:pt idx="6332">
                  <c:v>43717</c:v>
                </c:pt>
                <c:pt idx="6333">
                  <c:v>43718</c:v>
                </c:pt>
                <c:pt idx="6334">
                  <c:v>43719</c:v>
                </c:pt>
                <c:pt idx="6335">
                  <c:v>43720</c:v>
                </c:pt>
                <c:pt idx="6336">
                  <c:v>43721</c:v>
                </c:pt>
                <c:pt idx="6337">
                  <c:v>43722</c:v>
                </c:pt>
                <c:pt idx="6338">
                  <c:v>43723</c:v>
                </c:pt>
                <c:pt idx="6339">
                  <c:v>43724</c:v>
                </c:pt>
                <c:pt idx="6340">
                  <c:v>43725</c:v>
                </c:pt>
                <c:pt idx="6341">
                  <c:v>43726</c:v>
                </c:pt>
                <c:pt idx="6342">
                  <c:v>43727</c:v>
                </c:pt>
                <c:pt idx="6343">
                  <c:v>43728</c:v>
                </c:pt>
                <c:pt idx="6344">
                  <c:v>43729</c:v>
                </c:pt>
                <c:pt idx="6345">
                  <c:v>43730</c:v>
                </c:pt>
                <c:pt idx="6346">
                  <c:v>43731</c:v>
                </c:pt>
                <c:pt idx="6347">
                  <c:v>43732</c:v>
                </c:pt>
                <c:pt idx="6348">
                  <c:v>43733</c:v>
                </c:pt>
                <c:pt idx="6349">
                  <c:v>43734</c:v>
                </c:pt>
                <c:pt idx="6350">
                  <c:v>43735</c:v>
                </c:pt>
                <c:pt idx="6351">
                  <c:v>43736</c:v>
                </c:pt>
                <c:pt idx="6352">
                  <c:v>43737</c:v>
                </c:pt>
                <c:pt idx="6353">
                  <c:v>43738</c:v>
                </c:pt>
                <c:pt idx="6354">
                  <c:v>43739</c:v>
                </c:pt>
                <c:pt idx="6355">
                  <c:v>43740</c:v>
                </c:pt>
                <c:pt idx="6356">
                  <c:v>43741</c:v>
                </c:pt>
                <c:pt idx="6357">
                  <c:v>43742</c:v>
                </c:pt>
                <c:pt idx="6358">
                  <c:v>43743</c:v>
                </c:pt>
                <c:pt idx="6359">
                  <c:v>43744</c:v>
                </c:pt>
                <c:pt idx="6360">
                  <c:v>43745</c:v>
                </c:pt>
                <c:pt idx="6361">
                  <c:v>43746</c:v>
                </c:pt>
                <c:pt idx="6362">
                  <c:v>43747</c:v>
                </c:pt>
                <c:pt idx="6363">
                  <c:v>43748</c:v>
                </c:pt>
                <c:pt idx="6364">
                  <c:v>43749</c:v>
                </c:pt>
                <c:pt idx="6365">
                  <c:v>43750</c:v>
                </c:pt>
                <c:pt idx="6366">
                  <c:v>43751</c:v>
                </c:pt>
                <c:pt idx="6367">
                  <c:v>43752</c:v>
                </c:pt>
                <c:pt idx="6368">
                  <c:v>43753</c:v>
                </c:pt>
                <c:pt idx="6369">
                  <c:v>43754</c:v>
                </c:pt>
                <c:pt idx="6370">
                  <c:v>43755</c:v>
                </c:pt>
                <c:pt idx="6371">
                  <c:v>43756</c:v>
                </c:pt>
                <c:pt idx="6372">
                  <c:v>43757</c:v>
                </c:pt>
                <c:pt idx="6373">
                  <c:v>43758</c:v>
                </c:pt>
                <c:pt idx="6374">
                  <c:v>43759</c:v>
                </c:pt>
                <c:pt idx="6375">
                  <c:v>43760</c:v>
                </c:pt>
                <c:pt idx="6376">
                  <c:v>43761</c:v>
                </c:pt>
                <c:pt idx="6377">
                  <c:v>43762</c:v>
                </c:pt>
                <c:pt idx="6378">
                  <c:v>43763</c:v>
                </c:pt>
                <c:pt idx="6379">
                  <c:v>43764</c:v>
                </c:pt>
                <c:pt idx="6380">
                  <c:v>43765</c:v>
                </c:pt>
                <c:pt idx="6381">
                  <c:v>43766</c:v>
                </c:pt>
                <c:pt idx="6382">
                  <c:v>43767</c:v>
                </c:pt>
                <c:pt idx="6383">
                  <c:v>43768</c:v>
                </c:pt>
                <c:pt idx="6384">
                  <c:v>43769</c:v>
                </c:pt>
                <c:pt idx="6385">
                  <c:v>43770</c:v>
                </c:pt>
                <c:pt idx="6386">
                  <c:v>43771</c:v>
                </c:pt>
                <c:pt idx="6387">
                  <c:v>43772</c:v>
                </c:pt>
                <c:pt idx="6388">
                  <c:v>43773</c:v>
                </c:pt>
                <c:pt idx="6389">
                  <c:v>43774</c:v>
                </c:pt>
                <c:pt idx="6390">
                  <c:v>43775</c:v>
                </c:pt>
                <c:pt idx="6391">
                  <c:v>43776</c:v>
                </c:pt>
                <c:pt idx="6392">
                  <c:v>43777</c:v>
                </c:pt>
                <c:pt idx="6393">
                  <c:v>43778</c:v>
                </c:pt>
                <c:pt idx="6394">
                  <c:v>43779</c:v>
                </c:pt>
                <c:pt idx="6395">
                  <c:v>43780</c:v>
                </c:pt>
                <c:pt idx="6396">
                  <c:v>43781</c:v>
                </c:pt>
                <c:pt idx="6397">
                  <c:v>43782</c:v>
                </c:pt>
                <c:pt idx="6398">
                  <c:v>43783</c:v>
                </c:pt>
                <c:pt idx="6399">
                  <c:v>43784</c:v>
                </c:pt>
                <c:pt idx="6400">
                  <c:v>43785</c:v>
                </c:pt>
                <c:pt idx="6401">
                  <c:v>43786</c:v>
                </c:pt>
                <c:pt idx="6402">
                  <c:v>43787</c:v>
                </c:pt>
                <c:pt idx="6403">
                  <c:v>43788</c:v>
                </c:pt>
                <c:pt idx="6404">
                  <c:v>43789</c:v>
                </c:pt>
                <c:pt idx="6405">
                  <c:v>43790</c:v>
                </c:pt>
                <c:pt idx="6406">
                  <c:v>43791</c:v>
                </c:pt>
                <c:pt idx="6407">
                  <c:v>43792</c:v>
                </c:pt>
                <c:pt idx="6408">
                  <c:v>43793</c:v>
                </c:pt>
                <c:pt idx="6409">
                  <c:v>43794</c:v>
                </c:pt>
                <c:pt idx="6410">
                  <c:v>43795</c:v>
                </c:pt>
                <c:pt idx="6411">
                  <c:v>43796</c:v>
                </c:pt>
                <c:pt idx="6412">
                  <c:v>43797</c:v>
                </c:pt>
                <c:pt idx="6413">
                  <c:v>43798</c:v>
                </c:pt>
                <c:pt idx="6414">
                  <c:v>43799</c:v>
                </c:pt>
                <c:pt idx="6415">
                  <c:v>43800</c:v>
                </c:pt>
                <c:pt idx="6416">
                  <c:v>43801</c:v>
                </c:pt>
                <c:pt idx="6417">
                  <c:v>43802</c:v>
                </c:pt>
                <c:pt idx="6418">
                  <c:v>43803</c:v>
                </c:pt>
                <c:pt idx="6419">
                  <c:v>43804</c:v>
                </c:pt>
                <c:pt idx="6420">
                  <c:v>43805</c:v>
                </c:pt>
                <c:pt idx="6421">
                  <c:v>43806</c:v>
                </c:pt>
                <c:pt idx="6422">
                  <c:v>43807</c:v>
                </c:pt>
                <c:pt idx="6423">
                  <c:v>43808</c:v>
                </c:pt>
                <c:pt idx="6424">
                  <c:v>43809</c:v>
                </c:pt>
                <c:pt idx="6425">
                  <c:v>43810</c:v>
                </c:pt>
                <c:pt idx="6426">
                  <c:v>43811</c:v>
                </c:pt>
                <c:pt idx="6427">
                  <c:v>43812</c:v>
                </c:pt>
                <c:pt idx="6428">
                  <c:v>43813</c:v>
                </c:pt>
                <c:pt idx="6429">
                  <c:v>43814</c:v>
                </c:pt>
                <c:pt idx="6430">
                  <c:v>43815</c:v>
                </c:pt>
                <c:pt idx="6431">
                  <c:v>43816</c:v>
                </c:pt>
                <c:pt idx="6432">
                  <c:v>43817</c:v>
                </c:pt>
                <c:pt idx="6433">
                  <c:v>43818</c:v>
                </c:pt>
                <c:pt idx="6434">
                  <c:v>43819</c:v>
                </c:pt>
                <c:pt idx="6435">
                  <c:v>43820</c:v>
                </c:pt>
                <c:pt idx="6436">
                  <c:v>43821</c:v>
                </c:pt>
                <c:pt idx="6437">
                  <c:v>43822</c:v>
                </c:pt>
                <c:pt idx="6438">
                  <c:v>43823</c:v>
                </c:pt>
                <c:pt idx="6439">
                  <c:v>43824</c:v>
                </c:pt>
                <c:pt idx="6440">
                  <c:v>43825</c:v>
                </c:pt>
                <c:pt idx="6441">
                  <c:v>43826</c:v>
                </c:pt>
                <c:pt idx="6442">
                  <c:v>43827</c:v>
                </c:pt>
                <c:pt idx="6443">
                  <c:v>43828</c:v>
                </c:pt>
                <c:pt idx="6444">
                  <c:v>43829</c:v>
                </c:pt>
                <c:pt idx="6445">
                  <c:v>43830</c:v>
                </c:pt>
                <c:pt idx="6446">
                  <c:v>43831</c:v>
                </c:pt>
                <c:pt idx="6447">
                  <c:v>43832</c:v>
                </c:pt>
                <c:pt idx="6448">
                  <c:v>43833</c:v>
                </c:pt>
                <c:pt idx="6449">
                  <c:v>43834</c:v>
                </c:pt>
                <c:pt idx="6450">
                  <c:v>43835</c:v>
                </c:pt>
                <c:pt idx="6451">
                  <c:v>43836</c:v>
                </c:pt>
                <c:pt idx="6452">
                  <c:v>43837</c:v>
                </c:pt>
                <c:pt idx="6453">
                  <c:v>43838</c:v>
                </c:pt>
                <c:pt idx="6454">
                  <c:v>43839</c:v>
                </c:pt>
                <c:pt idx="6455">
                  <c:v>43840</c:v>
                </c:pt>
                <c:pt idx="6456">
                  <c:v>43841</c:v>
                </c:pt>
                <c:pt idx="6457">
                  <c:v>43842</c:v>
                </c:pt>
                <c:pt idx="6458">
                  <c:v>43843</c:v>
                </c:pt>
                <c:pt idx="6459">
                  <c:v>43844</c:v>
                </c:pt>
                <c:pt idx="6460">
                  <c:v>43845</c:v>
                </c:pt>
                <c:pt idx="6461">
                  <c:v>43846</c:v>
                </c:pt>
                <c:pt idx="6462">
                  <c:v>43847</c:v>
                </c:pt>
                <c:pt idx="6463">
                  <c:v>43848</c:v>
                </c:pt>
                <c:pt idx="6464">
                  <c:v>43849</c:v>
                </c:pt>
                <c:pt idx="6465">
                  <c:v>43850</c:v>
                </c:pt>
                <c:pt idx="6466">
                  <c:v>43851</c:v>
                </c:pt>
                <c:pt idx="6467">
                  <c:v>43852</c:v>
                </c:pt>
                <c:pt idx="6468">
                  <c:v>43853</c:v>
                </c:pt>
                <c:pt idx="6469">
                  <c:v>43854</c:v>
                </c:pt>
                <c:pt idx="6470">
                  <c:v>43855</c:v>
                </c:pt>
                <c:pt idx="6471">
                  <c:v>43856</c:v>
                </c:pt>
                <c:pt idx="6472">
                  <c:v>43857</c:v>
                </c:pt>
                <c:pt idx="6473">
                  <c:v>43858</c:v>
                </c:pt>
                <c:pt idx="6474">
                  <c:v>43859</c:v>
                </c:pt>
                <c:pt idx="6475">
                  <c:v>43860</c:v>
                </c:pt>
                <c:pt idx="6476">
                  <c:v>43861</c:v>
                </c:pt>
                <c:pt idx="6477">
                  <c:v>43862</c:v>
                </c:pt>
                <c:pt idx="6478">
                  <c:v>43863</c:v>
                </c:pt>
                <c:pt idx="6479">
                  <c:v>43864</c:v>
                </c:pt>
                <c:pt idx="6480">
                  <c:v>43865</c:v>
                </c:pt>
                <c:pt idx="6481">
                  <c:v>43866</c:v>
                </c:pt>
                <c:pt idx="6482">
                  <c:v>43867</c:v>
                </c:pt>
                <c:pt idx="6483">
                  <c:v>43868</c:v>
                </c:pt>
                <c:pt idx="6484">
                  <c:v>43869</c:v>
                </c:pt>
                <c:pt idx="6485">
                  <c:v>43870</c:v>
                </c:pt>
                <c:pt idx="6486">
                  <c:v>43871</c:v>
                </c:pt>
                <c:pt idx="6487">
                  <c:v>43872</c:v>
                </c:pt>
                <c:pt idx="6488">
                  <c:v>43873</c:v>
                </c:pt>
                <c:pt idx="6489">
                  <c:v>43874</c:v>
                </c:pt>
                <c:pt idx="6490">
                  <c:v>43875</c:v>
                </c:pt>
                <c:pt idx="6491">
                  <c:v>43876</c:v>
                </c:pt>
                <c:pt idx="6492">
                  <c:v>43877</c:v>
                </c:pt>
                <c:pt idx="6493">
                  <c:v>43878</c:v>
                </c:pt>
                <c:pt idx="6494">
                  <c:v>43879</c:v>
                </c:pt>
                <c:pt idx="6495">
                  <c:v>43880</c:v>
                </c:pt>
                <c:pt idx="6496">
                  <c:v>43881</c:v>
                </c:pt>
                <c:pt idx="6497">
                  <c:v>43882</c:v>
                </c:pt>
                <c:pt idx="6498">
                  <c:v>43883</c:v>
                </c:pt>
                <c:pt idx="6499">
                  <c:v>43884</c:v>
                </c:pt>
                <c:pt idx="6500">
                  <c:v>43885</c:v>
                </c:pt>
                <c:pt idx="6501">
                  <c:v>43886</c:v>
                </c:pt>
                <c:pt idx="6502">
                  <c:v>43887</c:v>
                </c:pt>
                <c:pt idx="6503">
                  <c:v>43888</c:v>
                </c:pt>
                <c:pt idx="6504">
                  <c:v>43889</c:v>
                </c:pt>
                <c:pt idx="6505">
                  <c:v>43890</c:v>
                </c:pt>
                <c:pt idx="6506">
                  <c:v>43891</c:v>
                </c:pt>
                <c:pt idx="6507">
                  <c:v>43892</c:v>
                </c:pt>
                <c:pt idx="6508">
                  <c:v>43893</c:v>
                </c:pt>
                <c:pt idx="6509">
                  <c:v>43894</c:v>
                </c:pt>
                <c:pt idx="6510">
                  <c:v>43895</c:v>
                </c:pt>
                <c:pt idx="6511">
                  <c:v>43896</c:v>
                </c:pt>
                <c:pt idx="6512">
                  <c:v>43897</c:v>
                </c:pt>
                <c:pt idx="6513">
                  <c:v>43898</c:v>
                </c:pt>
                <c:pt idx="6514">
                  <c:v>43899</c:v>
                </c:pt>
                <c:pt idx="6515">
                  <c:v>43900</c:v>
                </c:pt>
                <c:pt idx="6516">
                  <c:v>43901</c:v>
                </c:pt>
                <c:pt idx="6517">
                  <c:v>43902</c:v>
                </c:pt>
                <c:pt idx="6518">
                  <c:v>43903</c:v>
                </c:pt>
                <c:pt idx="6519">
                  <c:v>43904</c:v>
                </c:pt>
                <c:pt idx="6520">
                  <c:v>43905</c:v>
                </c:pt>
                <c:pt idx="6521">
                  <c:v>43906</c:v>
                </c:pt>
                <c:pt idx="6522">
                  <c:v>43907</c:v>
                </c:pt>
                <c:pt idx="6523">
                  <c:v>43908</c:v>
                </c:pt>
                <c:pt idx="6524">
                  <c:v>43909</c:v>
                </c:pt>
                <c:pt idx="6525">
                  <c:v>43910</c:v>
                </c:pt>
                <c:pt idx="6526">
                  <c:v>43911</c:v>
                </c:pt>
                <c:pt idx="6527">
                  <c:v>43912</c:v>
                </c:pt>
                <c:pt idx="6528">
                  <c:v>43913</c:v>
                </c:pt>
                <c:pt idx="6529">
                  <c:v>43914</c:v>
                </c:pt>
                <c:pt idx="6530">
                  <c:v>43915</c:v>
                </c:pt>
                <c:pt idx="6531">
                  <c:v>43916</c:v>
                </c:pt>
                <c:pt idx="6532">
                  <c:v>43917</c:v>
                </c:pt>
                <c:pt idx="6533">
                  <c:v>43918</c:v>
                </c:pt>
                <c:pt idx="6534">
                  <c:v>43919</c:v>
                </c:pt>
                <c:pt idx="6535">
                  <c:v>43920</c:v>
                </c:pt>
                <c:pt idx="6536">
                  <c:v>43921</c:v>
                </c:pt>
                <c:pt idx="6537">
                  <c:v>43922</c:v>
                </c:pt>
                <c:pt idx="6538">
                  <c:v>43923</c:v>
                </c:pt>
                <c:pt idx="6539">
                  <c:v>43924</c:v>
                </c:pt>
                <c:pt idx="6540">
                  <c:v>43925</c:v>
                </c:pt>
                <c:pt idx="6541">
                  <c:v>43926</c:v>
                </c:pt>
                <c:pt idx="6542">
                  <c:v>43927</c:v>
                </c:pt>
                <c:pt idx="6543">
                  <c:v>43928</c:v>
                </c:pt>
                <c:pt idx="6544">
                  <c:v>43929</c:v>
                </c:pt>
                <c:pt idx="6545">
                  <c:v>43930</c:v>
                </c:pt>
                <c:pt idx="6546">
                  <c:v>43931</c:v>
                </c:pt>
                <c:pt idx="6547">
                  <c:v>43932</c:v>
                </c:pt>
                <c:pt idx="6548">
                  <c:v>43933</c:v>
                </c:pt>
                <c:pt idx="6549">
                  <c:v>43934</c:v>
                </c:pt>
                <c:pt idx="6550">
                  <c:v>43935</c:v>
                </c:pt>
                <c:pt idx="6551">
                  <c:v>43936</c:v>
                </c:pt>
                <c:pt idx="6552">
                  <c:v>43937</c:v>
                </c:pt>
                <c:pt idx="6553">
                  <c:v>43938</c:v>
                </c:pt>
                <c:pt idx="6554">
                  <c:v>43939</c:v>
                </c:pt>
                <c:pt idx="6555">
                  <c:v>43940</c:v>
                </c:pt>
                <c:pt idx="6556">
                  <c:v>43941</c:v>
                </c:pt>
                <c:pt idx="6557">
                  <c:v>43942</c:v>
                </c:pt>
                <c:pt idx="6558">
                  <c:v>43943</c:v>
                </c:pt>
                <c:pt idx="6559">
                  <c:v>43944</c:v>
                </c:pt>
                <c:pt idx="6560">
                  <c:v>43945</c:v>
                </c:pt>
                <c:pt idx="6561">
                  <c:v>43946</c:v>
                </c:pt>
                <c:pt idx="6562">
                  <c:v>43947</c:v>
                </c:pt>
                <c:pt idx="6563">
                  <c:v>43948</c:v>
                </c:pt>
                <c:pt idx="6564">
                  <c:v>43949</c:v>
                </c:pt>
                <c:pt idx="6565">
                  <c:v>43950</c:v>
                </c:pt>
                <c:pt idx="6566">
                  <c:v>43951</c:v>
                </c:pt>
                <c:pt idx="6567">
                  <c:v>43952</c:v>
                </c:pt>
                <c:pt idx="6568">
                  <c:v>43953</c:v>
                </c:pt>
                <c:pt idx="6569">
                  <c:v>43954</c:v>
                </c:pt>
                <c:pt idx="6570">
                  <c:v>43955</c:v>
                </c:pt>
                <c:pt idx="6571">
                  <c:v>43956</c:v>
                </c:pt>
                <c:pt idx="6572">
                  <c:v>43957</c:v>
                </c:pt>
                <c:pt idx="6573">
                  <c:v>43958</c:v>
                </c:pt>
                <c:pt idx="6574">
                  <c:v>43959</c:v>
                </c:pt>
                <c:pt idx="6575">
                  <c:v>43960</c:v>
                </c:pt>
                <c:pt idx="6576">
                  <c:v>43961</c:v>
                </c:pt>
                <c:pt idx="6577">
                  <c:v>43962</c:v>
                </c:pt>
                <c:pt idx="6578">
                  <c:v>43963</c:v>
                </c:pt>
                <c:pt idx="6579">
                  <c:v>43964</c:v>
                </c:pt>
                <c:pt idx="6580">
                  <c:v>43965</c:v>
                </c:pt>
                <c:pt idx="6581">
                  <c:v>43966</c:v>
                </c:pt>
                <c:pt idx="6582">
                  <c:v>43967</c:v>
                </c:pt>
                <c:pt idx="6583">
                  <c:v>43968</c:v>
                </c:pt>
                <c:pt idx="6584">
                  <c:v>43969</c:v>
                </c:pt>
                <c:pt idx="6585">
                  <c:v>43970</c:v>
                </c:pt>
                <c:pt idx="6586">
                  <c:v>43971</c:v>
                </c:pt>
                <c:pt idx="6587">
                  <c:v>43972</c:v>
                </c:pt>
                <c:pt idx="6588">
                  <c:v>43973</c:v>
                </c:pt>
                <c:pt idx="6589">
                  <c:v>43974</c:v>
                </c:pt>
                <c:pt idx="6590">
                  <c:v>43975</c:v>
                </c:pt>
                <c:pt idx="6591">
                  <c:v>43976</c:v>
                </c:pt>
                <c:pt idx="6592">
                  <c:v>43977</c:v>
                </c:pt>
                <c:pt idx="6593">
                  <c:v>43978</c:v>
                </c:pt>
                <c:pt idx="6594">
                  <c:v>43979</c:v>
                </c:pt>
                <c:pt idx="6595">
                  <c:v>43980</c:v>
                </c:pt>
                <c:pt idx="6596">
                  <c:v>43981</c:v>
                </c:pt>
                <c:pt idx="6597">
                  <c:v>43982</c:v>
                </c:pt>
                <c:pt idx="6598">
                  <c:v>43983</c:v>
                </c:pt>
                <c:pt idx="6599">
                  <c:v>43984</c:v>
                </c:pt>
                <c:pt idx="6600">
                  <c:v>43985</c:v>
                </c:pt>
                <c:pt idx="6601">
                  <c:v>43986</c:v>
                </c:pt>
                <c:pt idx="6602">
                  <c:v>43987</c:v>
                </c:pt>
                <c:pt idx="6603">
                  <c:v>43988</c:v>
                </c:pt>
                <c:pt idx="6604">
                  <c:v>43989</c:v>
                </c:pt>
                <c:pt idx="6605">
                  <c:v>43990</c:v>
                </c:pt>
                <c:pt idx="6606">
                  <c:v>43991</c:v>
                </c:pt>
                <c:pt idx="6607">
                  <c:v>43992</c:v>
                </c:pt>
                <c:pt idx="6608">
                  <c:v>43993</c:v>
                </c:pt>
                <c:pt idx="6609">
                  <c:v>43994</c:v>
                </c:pt>
                <c:pt idx="6610">
                  <c:v>43995</c:v>
                </c:pt>
                <c:pt idx="6611">
                  <c:v>43996</c:v>
                </c:pt>
                <c:pt idx="6612">
                  <c:v>43997</c:v>
                </c:pt>
                <c:pt idx="6613">
                  <c:v>43998</c:v>
                </c:pt>
                <c:pt idx="6614">
                  <c:v>43999</c:v>
                </c:pt>
                <c:pt idx="6615">
                  <c:v>44000</c:v>
                </c:pt>
                <c:pt idx="6616">
                  <c:v>44001</c:v>
                </c:pt>
                <c:pt idx="6617">
                  <c:v>44002</c:v>
                </c:pt>
                <c:pt idx="6618">
                  <c:v>44003</c:v>
                </c:pt>
                <c:pt idx="6619">
                  <c:v>44004</c:v>
                </c:pt>
                <c:pt idx="6620">
                  <c:v>44005</c:v>
                </c:pt>
                <c:pt idx="6621">
                  <c:v>44006</c:v>
                </c:pt>
                <c:pt idx="6622">
                  <c:v>44007</c:v>
                </c:pt>
                <c:pt idx="6623">
                  <c:v>44008</c:v>
                </c:pt>
                <c:pt idx="6624">
                  <c:v>44009</c:v>
                </c:pt>
                <c:pt idx="6625">
                  <c:v>44010</c:v>
                </c:pt>
                <c:pt idx="6626">
                  <c:v>44011</c:v>
                </c:pt>
                <c:pt idx="6627">
                  <c:v>44012</c:v>
                </c:pt>
                <c:pt idx="6628">
                  <c:v>44013</c:v>
                </c:pt>
                <c:pt idx="6629">
                  <c:v>44014</c:v>
                </c:pt>
                <c:pt idx="6630">
                  <c:v>44015</c:v>
                </c:pt>
                <c:pt idx="6631">
                  <c:v>44016</c:v>
                </c:pt>
                <c:pt idx="6632">
                  <c:v>44017</c:v>
                </c:pt>
                <c:pt idx="6633">
                  <c:v>44018</c:v>
                </c:pt>
                <c:pt idx="6634">
                  <c:v>44019</c:v>
                </c:pt>
                <c:pt idx="6635">
                  <c:v>44020</c:v>
                </c:pt>
                <c:pt idx="6636">
                  <c:v>44021</c:v>
                </c:pt>
                <c:pt idx="6637">
                  <c:v>44022</c:v>
                </c:pt>
                <c:pt idx="6638">
                  <c:v>44023</c:v>
                </c:pt>
                <c:pt idx="6639">
                  <c:v>44024</c:v>
                </c:pt>
                <c:pt idx="6640">
                  <c:v>44025</c:v>
                </c:pt>
                <c:pt idx="6641">
                  <c:v>44026</c:v>
                </c:pt>
                <c:pt idx="6642">
                  <c:v>44027</c:v>
                </c:pt>
                <c:pt idx="6643">
                  <c:v>44028</c:v>
                </c:pt>
                <c:pt idx="6644">
                  <c:v>44029</c:v>
                </c:pt>
                <c:pt idx="6645">
                  <c:v>44030</c:v>
                </c:pt>
                <c:pt idx="6646">
                  <c:v>44031</c:v>
                </c:pt>
                <c:pt idx="6647">
                  <c:v>44032</c:v>
                </c:pt>
                <c:pt idx="6648">
                  <c:v>44033</c:v>
                </c:pt>
                <c:pt idx="6649">
                  <c:v>44034</c:v>
                </c:pt>
                <c:pt idx="6650">
                  <c:v>44035</c:v>
                </c:pt>
                <c:pt idx="6651">
                  <c:v>44036</c:v>
                </c:pt>
                <c:pt idx="6652">
                  <c:v>44037</c:v>
                </c:pt>
                <c:pt idx="6653">
                  <c:v>44038</c:v>
                </c:pt>
                <c:pt idx="6654">
                  <c:v>44039</c:v>
                </c:pt>
                <c:pt idx="6655">
                  <c:v>44040</c:v>
                </c:pt>
                <c:pt idx="6656">
                  <c:v>44041</c:v>
                </c:pt>
                <c:pt idx="6657">
                  <c:v>44042</c:v>
                </c:pt>
                <c:pt idx="6658">
                  <c:v>44043</c:v>
                </c:pt>
                <c:pt idx="6659">
                  <c:v>44044</c:v>
                </c:pt>
                <c:pt idx="6660">
                  <c:v>44045</c:v>
                </c:pt>
                <c:pt idx="6661">
                  <c:v>44046</c:v>
                </c:pt>
                <c:pt idx="6662">
                  <c:v>44047</c:v>
                </c:pt>
                <c:pt idx="6663">
                  <c:v>44048</c:v>
                </c:pt>
                <c:pt idx="6664">
                  <c:v>44049</c:v>
                </c:pt>
                <c:pt idx="6665">
                  <c:v>44050</c:v>
                </c:pt>
                <c:pt idx="6666">
                  <c:v>44051</c:v>
                </c:pt>
                <c:pt idx="6667">
                  <c:v>44052</c:v>
                </c:pt>
                <c:pt idx="6668">
                  <c:v>44053</c:v>
                </c:pt>
                <c:pt idx="6669">
                  <c:v>44054</c:v>
                </c:pt>
                <c:pt idx="6670">
                  <c:v>44055</c:v>
                </c:pt>
                <c:pt idx="6671">
                  <c:v>44056</c:v>
                </c:pt>
                <c:pt idx="6672">
                  <c:v>44057</c:v>
                </c:pt>
                <c:pt idx="6673">
                  <c:v>44058</c:v>
                </c:pt>
                <c:pt idx="6674">
                  <c:v>44059</c:v>
                </c:pt>
                <c:pt idx="6675">
                  <c:v>44060</c:v>
                </c:pt>
                <c:pt idx="6676">
                  <c:v>44061</c:v>
                </c:pt>
                <c:pt idx="6677">
                  <c:v>44062</c:v>
                </c:pt>
                <c:pt idx="6678">
                  <c:v>44063</c:v>
                </c:pt>
                <c:pt idx="6679">
                  <c:v>44064</c:v>
                </c:pt>
                <c:pt idx="6680">
                  <c:v>44065</c:v>
                </c:pt>
                <c:pt idx="6681">
                  <c:v>44066</c:v>
                </c:pt>
                <c:pt idx="6682">
                  <c:v>44067</c:v>
                </c:pt>
                <c:pt idx="6683">
                  <c:v>44068</c:v>
                </c:pt>
                <c:pt idx="6684">
                  <c:v>44069</c:v>
                </c:pt>
                <c:pt idx="6685">
                  <c:v>44070</c:v>
                </c:pt>
                <c:pt idx="6686">
                  <c:v>44071</c:v>
                </c:pt>
                <c:pt idx="6687">
                  <c:v>44072</c:v>
                </c:pt>
                <c:pt idx="6688">
                  <c:v>44073</c:v>
                </c:pt>
                <c:pt idx="6689">
                  <c:v>44074</c:v>
                </c:pt>
                <c:pt idx="6690">
                  <c:v>44075</c:v>
                </c:pt>
                <c:pt idx="6691">
                  <c:v>44076</c:v>
                </c:pt>
                <c:pt idx="6692">
                  <c:v>44077</c:v>
                </c:pt>
                <c:pt idx="6693">
                  <c:v>44078</c:v>
                </c:pt>
                <c:pt idx="6694">
                  <c:v>44079</c:v>
                </c:pt>
                <c:pt idx="6695">
                  <c:v>44080</c:v>
                </c:pt>
                <c:pt idx="6696">
                  <c:v>44081</c:v>
                </c:pt>
                <c:pt idx="6697">
                  <c:v>44082</c:v>
                </c:pt>
                <c:pt idx="6698">
                  <c:v>44083</c:v>
                </c:pt>
                <c:pt idx="6699">
                  <c:v>44084</c:v>
                </c:pt>
                <c:pt idx="6700">
                  <c:v>44085</c:v>
                </c:pt>
                <c:pt idx="6701">
                  <c:v>44086</c:v>
                </c:pt>
                <c:pt idx="6702">
                  <c:v>44087</c:v>
                </c:pt>
                <c:pt idx="6703">
                  <c:v>44088</c:v>
                </c:pt>
                <c:pt idx="6704">
                  <c:v>44089</c:v>
                </c:pt>
                <c:pt idx="6705">
                  <c:v>44090</c:v>
                </c:pt>
                <c:pt idx="6706">
                  <c:v>44091</c:v>
                </c:pt>
                <c:pt idx="6707">
                  <c:v>44092</c:v>
                </c:pt>
                <c:pt idx="6708">
                  <c:v>44093</c:v>
                </c:pt>
                <c:pt idx="6709">
                  <c:v>44094</c:v>
                </c:pt>
                <c:pt idx="6710">
                  <c:v>44095</c:v>
                </c:pt>
                <c:pt idx="6711">
                  <c:v>44096</c:v>
                </c:pt>
                <c:pt idx="6712">
                  <c:v>44097</c:v>
                </c:pt>
                <c:pt idx="6713">
                  <c:v>44098</c:v>
                </c:pt>
                <c:pt idx="6714">
                  <c:v>44099</c:v>
                </c:pt>
                <c:pt idx="6715">
                  <c:v>44100</c:v>
                </c:pt>
                <c:pt idx="6716">
                  <c:v>44101</c:v>
                </c:pt>
                <c:pt idx="6717">
                  <c:v>44102</c:v>
                </c:pt>
                <c:pt idx="6718">
                  <c:v>44103</c:v>
                </c:pt>
                <c:pt idx="6719">
                  <c:v>44104</c:v>
                </c:pt>
                <c:pt idx="6720">
                  <c:v>44105</c:v>
                </c:pt>
                <c:pt idx="6721">
                  <c:v>44106</c:v>
                </c:pt>
                <c:pt idx="6722">
                  <c:v>44107</c:v>
                </c:pt>
                <c:pt idx="6723">
                  <c:v>44108</c:v>
                </c:pt>
                <c:pt idx="6724">
                  <c:v>44109</c:v>
                </c:pt>
                <c:pt idx="6725">
                  <c:v>44110</c:v>
                </c:pt>
                <c:pt idx="6726">
                  <c:v>44111</c:v>
                </c:pt>
                <c:pt idx="6727">
                  <c:v>44112</c:v>
                </c:pt>
                <c:pt idx="6728">
                  <c:v>44113</c:v>
                </c:pt>
                <c:pt idx="6729">
                  <c:v>44114</c:v>
                </c:pt>
                <c:pt idx="6730">
                  <c:v>44115</c:v>
                </c:pt>
                <c:pt idx="6731">
                  <c:v>44116</c:v>
                </c:pt>
                <c:pt idx="6732">
                  <c:v>44117</c:v>
                </c:pt>
                <c:pt idx="6733">
                  <c:v>44118</c:v>
                </c:pt>
                <c:pt idx="6734">
                  <c:v>44119</c:v>
                </c:pt>
                <c:pt idx="6735">
                  <c:v>44120</c:v>
                </c:pt>
                <c:pt idx="6736">
                  <c:v>44121</c:v>
                </c:pt>
                <c:pt idx="6737">
                  <c:v>44122</c:v>
                </c:pt>
                <c:pt idx="6738">
                  <c:v>44123</c:v>
                </c:pt>
                <c:pt idx="6739">
                  <c:v>44124</c:v>
                </c:pt>
                <c:pt idx="6740">
                  <c:v>44125</c:v>
                </c:pt>
                <c:pt idx="6741">
                  <c:v>44126</c:v>
                </c:pt>
                <c:pt idx="6742">
                  <c:v>44127</c:v>
                </c:pt>
                <c:pt idx="6743">
                  <c:v>44128</c:v>
                </c:pt>
                <c:pt idx="6744">
                  <c:v>44129</c:v>
                </c:pt>
                <c:pt idx="6745">
                  <c:v>44130</c:v>
                </c:pt>
                <c:pt idx="6746">
                  <c:v>44131</c:v>
                </c:pt>
                <c:pt idx="6747">
                  <c:v>44132</c:v>
                </c:pt>
                <c:pt idx="6748">
                  <c:v>44133</c:v>
                </c:pt>
                <c:pt idx="6749">
                  <c:v>44134</c:v>
                </c:pt>
                <c:pt idx="6750">
                  <c:v>44135</c:v>
                </c:pt>
                <c:pt idx="6751">
                  <c:v>44136</c:v>
                </c:pt>
                <c:pt idx="6752">
                  <c:v>44137</c:v>
                </c:pt>
                <c:pt idx="6753">
                  <c:v>44138</c:v>
                </c:pt>
                <c:pt idx="6754">
                  <c:v>44139</c:v>
                </c:pt>
                <c:pt idx="6755">
                  <c:v>44140</c:v>
                </c:pt>
                <c:pt idx="6756">
                  <c:v>44141</c:v>
                </c:pt>
                <c:pt idx="6757">
                  <c:v>44142</c:v>
                </c:pt>
                <c:pt idx="6758">
                  <c:v>44143</c:v>
                </c:pt>
                <c:pt idx="6759">
                  <c:v>44144</c:v>
                </c:pt>
                <c:pt idx="6760">
                  <c:v>44145</c:v>
                </c:pt>
                <c:pt idx="6761">
                  <c:v>44146</c:v>
                </c:pt>
                <c:pt idx="6762">
                  <c:v>44147</c:v>
                </c:pt>
                <c:pt idx="6763">
                  <c:v>44148</c:v>
                </c:pt>
                <c:pt idx="6764">
                  <c:v>44149</c:v>
                </c:pt>
                <c:pt idx="6765">
                  <c:v>44150</c:v>
                </c:pt>
                <c:pt idx="6766">
                  <c:v>44151</c:v>
                </c:pt>
                <c:pt idx="6767">
                  <c:v>44152</c:v>
                </c:pt>
                <c:pt idx="6768">
                  <c:v>44153</c:v>
                </c:pt>
                <c:pt idx="6769">
                  <c:v>44154</c:v>
                </c:pt>
                <c:pt idx="6770">
                  <c:v>44155</c:v>
                </c:pt>
                <c:pt idx="6771">
                  <c:v>44156</c:v>
                </c:pt>
                <c:pt idx="6772">
                  <c:v>44157</c:v>
                </c:pt>
                <c:pt idx="6773">
                  <c:v>44158</c:v>
                </c:pt>
                <c:pt idx="6774">
                  <c:v>44159</c:v>
                </c:pt>
                <c:pt idx="6775">
                  <c:v>44160</c:v>
                </c:pt>
                <c:pt idx="6776">
                  <c:v>44161</c:v>
                </c:pt>
                <c:pt idx="6777">
                  <c:v>44162</c:v>
                </c:pt>
                <c:pt idx="6778">
                  <c:v>44163</c:v>
                </c:pt>
                <c:pt idx="6779">
                  <c:v>44164</c:v>
                </c:pt>
                <c:pt idx="6780">
                  <c:v>44165</c:v>
                </c:pt>
                <c:pt idx="6781">
                  <c:v>44166</c:v>
                </c:pt>
                <c:pt idx="6782">
                  <c:v>44167</c:v>
                </c:pt>
                <c:pt idx="6783">
                  <c:v>44168</c:v>
                </c:pt>
                <c:pt idx="6784">
                  <c:v>44169</c:v>
                </c:pt>
                <c:pt idx="6785">
                  <c:v>44170</c:v>
                </c:pt>
                <c:pt idx="6786">
                  <c:v>44171</c:v>
                </c:pt>
                <c:pt idx="6787">
                  <c:v>44172</c:v>
                </c:pt>
                <c:pt idx="6788">
                  <c:v>44173</c:v>
                </c:pt>
                <c:pt idx="6789">
                  <c:v>44174</c:v>
                </c:pt>
                <c:pt idx="6790">
                  <c:v>44175</c:v>
                </c:pt>
                <c:pt idx="6791">
                  <c:v>44176</c:v>
                </c:pt>
                <c:pt idx="6792">
                  <c:v>44177</c:v>
                </c:pt>
                <c:pt idx="6793">
                  <c:v>44178</c:v>
                </c:pt>
                <c:pt idx="6794">
                  <c:v>44179</c:v>
                </c:pt>
                <c:pt idx="6795">
                  <c:v>44180</c:v>
                </c:pt>
                <c:pt idx="6796">
                  <c:v>44181</c:v>
                </c:pt>
                <c:pt idx="6797">
                  <c:v>44182</c:v>
                </c:pt>
                <c:pt idx="6798">
                  <c:v>44183</c:v>
                </c:pt>
                <c:pt idx="6799">
                  <c:v>44184</c:v>
                </c:pt>
                <c:pt idx="6800">
                  <c:v>44185</c:v>
                </c:pt>
                <c:pt idx="6801">
                  <c:v>44186</c:v>
                </c:pt>
                <c:pt idx="6802">
                  <c:v>44187</c:v>
                </c:pt>
                <c:pt idx="6803">
                  <c:v>44188</c:v>
                </c:pt>
                <c:pt idx="6804">
                  <c:v>44189</c:v>
                </c:pt>
                <c:pt idx="6805">
                  <c:v>44190</c:v>
                </c:pt>
                <c:pt idx="6806">
                  <c:v>44191</c:v>
                </c:pt>
                <c:pt idx="6807">
                  <c:v>44192</c:v>
                </c:pt>
                <c:pt idx="6808">
                  <c:v>44193</c:v>
                </c:pt>
                <c:pt idx="6809">
                  <c:v>44194</c:v>
                </c:pt>
                <c:pt idx="6810">
                  <c:v>44195</c:v>
                </c:pt>
                <c:pt idx="6811">
                  <c:v>44196</c:v>
                </c:pt>
                <c:pt idx="6812">
                  <c:v>44197</c:v>
                </c:pt>
                <c:pt idx="6813">
                  <c:v>44198</c:v>
                </c:pt>
                <c:pt idx="6814">
                  <c:v>44199</c:v>
                </c:pt>
                <c:pt idx="6815">
                  <c:v>44200</c:v>
                </c:pt>
                <c:pt idx="6816">
                  <c:v>44201</c:v>
                </c:pt>
                <c:pt idx="6817">
                  <c:v>44202</c:v>
                </c:pt>
                <c:pt idx="6818">
                  <c:v>44203</c:v>
                </c:pt>
                <c:pt idx="6819">
                  <c:v>44204</c:v>
                </c:pt>
                <c:pt idx="6820">
                  <c:v>44205</c:v>
                </c:pt>
                <c:pt idx="6821">
                  <c:v>44206</c:v>
                </c:pt>
                <c:pt idx="6822">
                  <c:v>44207</c:v>
                </c:pt>
                <c:pt idx="6823">
                  <c:v>44208</c:v>
                </c:pt>
                <c:pt idx="6824">
                  <c:v>44209</c:v>
                </c:pt>
                <c:pt idx="6825">
                  <c:v>44210</c:v>
                </c:pt>
                <c:pt idx="6826">
                  <c:v>44211</c:v>
                </c:pt>
                <c:pt idx="6827">
                  <c:v>44212</c:v>
                </c:pt>
                <c:pt idx="6828">
                  <c:v>44213</c:v>
                </c:pt>
                <c:pt idx="6829">
                  <c:v>44214</c:v>
                </c:pt>
                <c:pt idx="6830">
                  <c:v>44215</c:v>
                </c:pt>
                <c:pt idx="6831">
                  <c:v>44216</c:v>
                </c:pt>
                <c:pt idx="6832">
                  <c:v>44217</c:v>
                </c:pt>
                <c:pt idx="6833">
                  <c:v>44218</c:v>
                </c:pt>
                <c:pt idx="6834">
                  <c:v>44219</c:v>
                </c:pt>
                <c:pt idx="6835">
                  <c:v>44220</c:v>
                </c:pt>
                <c:pt idx="6836">
                  <c:v>44221</c:v>
                </c:pt>
                <c:pt idx="6837">
                  <c:v>44222</c:v>
                </c:pt>
                <c:pt idx="6838">
                  <c:v>44223</c:v>
                </c:pt>
                <c:pt idx="6839">
                  <c:v>44224</c:v>
                </c:pt>
                <c:pt idx="6840">
                  <c:v>44225</c:v>
                </c:pt>
                <c:pt idx="6841">
                  <c:v>44226</c:v>
                </c:pt>
                <c:pt idx="6842">
                  <c:v>44227</c:v>
                </c:pt>
                <c:pt idx="6843">
                  <c:v>44228</c:v>
                </c:pt>
                <c:pt idx="6844">
                  <c:v>44229</c:v>
                </c:pt>
                <c:pt idx="6845">
                  <c:v>44230</c:v>
                </c:pt>
                <c:pt idx="6846">
                  <c:v>44231</c:v>
                </c:pt>
                <c:pt idx="6847">
                  <c:v>44232</c:v>
                </c:pt>
                <c:pt idx="6848">
                  <c:v>44233</c:v>
                </c:pt>
                <c:pt idx="6849">
                  <c:v>44234</c:v>
                </c:pt>
                <c:pt idx="6850">
                  <c:v>44235</c:v>
                </c:pt>
                <c:pt idx="6851">
                  <c:v>44236</c:v>
                </c:pt>
                <c:pt idx="6852">
                  <c:v>44237</c:v>
                </c:pt>
                <c:pt idx="6853">
                  <c:v>44238</c:v>
                </c:pt>
                <c:pt idx="6854">
                  <c:v>44239</c:v>
                </c:pt>
                <c:pt idx="6855">
                  <c:v>44240</c:v>
                </c:pt>
                <c:pt idx="6856">
                  <c:v>44241</c:v>
                </c:pt>
                <c:pt idx="6857">
                  <c:v>44242</c:v>
                </c:pt>
                <c:pt idx="6858">
                  <c:v>44243</c:v>
                </c:pt>
                <c:pt idx="6859">
                  <c:v>44244</c:v>
                </c:pt>
                <c:pt idx="6860">
                  <c:v>44245</c:v>
                </c:pt>
                <c:pt idx="6861">
                  <c:v>44246</c:v>
                </c:pt>
                <c:pt idx="6862">
                  <c:v>44247</c:v>
                </c:pt>
                <c:pt idx="6863">
                  <c:v>44248</c:v>
                </c:pt>
                <c:pt idx="6864">
                  <c:v>44249</c:v>
                </c:pt>
                <c:pt idx="6865">
                  <c:v>44250</c:v>
                </c:pt>
                <c:pt idx="6866">
                  <c:v>44251</c:v>
                </c:pt>
                <c:pt idx="6867">
                  <c:v>44252</c:v>
                </c:pt>
                <c:pt idx="6868">
                  <c:v>44253</c:v>
                </c:pt>
                <c:pt idx="6869">
                  <c:v>44254</c:v>
                </c:pt>
                <c:pt idx="6870">
                  <c:v>44255</c:v>
                </c:pt>
                <c:pt idx="6871">
                  <c:v>44256</c:v>
                </c:pt>
                <c:pt idx="6872">
                  <c:v>44257</c:v>
                </c:pt>
                <c:pt idx="6873">
                  <c:v>44258</c:v>
                </c:pt>
                <c:pt idx="6874">
                  <c:v>44259</c:v>
                </c:pt>
                <c:pt idx="6875">
                  <c:v>44260</c:v>
                </c:pt>
                <c:pt idx="6876">
                  <c:v>44261</c:v>
                </c:pt>
                <c:pt idx="6877">
                  <c:v>44262</c:v>
                </c:pt>
                <c:pt idx="6878">
                  <c:v>44263</c:v>
                </c:pt>
                <c:pt idx="6879">
                  <c:v>44264</c:v>
                </c:pt>
                <c:pt idx="6880">
                  <c:v>44265</c:v>
                </c:pt>
                <c:pt idx="6881">
                  <c:v>44266</c:v>
                </c:pt>
                <c:pt idx="6882">
                  <c:v>44267</c:v>
                </c:pt>
                <c:pt idx="6883">
                  <c:v>44268</c:v>
                </c:pt>
                <c:pt idx="6884">
                  <c:v>44269</c:v>
                </c:pt>
                <c:pt idx="6885">
                  <c:v>44270</c:v>
                </c:pt>
                <c:pt idx="6886">
                  <c:v>44271</c:v>
                </c:pt>
                <c:pt idx="6887">
                  <c:v>44272</c:v>
                </c:pt>
                <c:pt idx="6888">
                  <c:v>44273</c:v>
                </c:pt>
                <c:pt idx="6889">
                  <c:v>44274</c:v>
                </c:pt>
                <c:pt idx="6890">
                  <c:v>44275</c:v>
                </c:pt>
                <c:pt idx="6891">
                  <c:v>44276</c:v>
                </c:pt>
                <c:pt idx="6892">
                  <c:v>44277</c:v>
                </c:pt>
                <c:pt idx="6893">
                  <c:v>44278</c:v>
                </c:pt>
                <c:pt idx="6894">
                  <c:v>44279</c:v>
                </c:pt>
                <c:pt idx="6895">
                  <c:v>44280</c:v>
                </c:pt>
                <c:pt idx="6896">
                  <c:v>44281</c:v>
                </c:pt>
                <c:pt idx="6897">
                  <c:v>44282</c:v>
                </c:pt>
                <c:pt idx="6898">
                  <c:v>44283</c:v>
                </c:pt>
                <c:pt idx="6899">
                  <c:v>44284</c:v>
                </c:pt>
                <c:pt idx="6900">
                  <c:v>44285</c:v>
                </c:pt>
                <c:pt idx="6901">
                  <c:v>44286</c:v>
                </c:pt>
                <c:pt idx="6902">
                  <c:v>44287</c:v>
                </c:pt>
                <c:pt idx="6903">
                  <c:v>44288</c:v>
                </c:pt>
                <c:pt idx="6904">
                  <c:v>44289</c:v>
                </c:pt>
                <c:pt idx="6905">
                  <c:v>44290</c:v>
                </c:pt>
                <c:pt idx="6906">
                  <c:v>44291</c:v>
                </c:pt>
                <c:pt idx="6907">
                  <c:v>44292</c:v>
                </c:pt>
                <c:pt idx="6908">
                  <c:v>44293</c:v>
                </c:pt>
                <c:pt idx="6909">
                  <c:v>44294</c:v>
                </c:pt>
                <c:pt idx="6910">
                  <c:v>44295</c:v>
                </c:pt>
                <c:pt idx="6911">
                  <c:v>44296</c:v>
                </c:pt>
                <c:pt idx="6912">
                  <c:v>44297</c:v>
                </c:pt>
                <c:pt idx="6913">
                  <c:v>44298</c:v>
                </c:pt>
                <c:pt idx="6914">
                  <c:v>44299</c:v>
                </c:pt>
                <c:pt idx="6915">
                  <c:v>44300</c:v>
                </c:pt>
                <c:pt idx="6916">
                  <c:v>44301</c:v>
                </c:pt>
                <c:pt idx="6917">
                  <c:v>44302</c:v>
                </c:pt>
                <c:pt idx="6918">
                  <c:v>44303</c:v>
                </c:pt>
                <c:pt idx="6919">
                  <c:v>44304</c:v>
                </c:pt>
                <c:pt idx="6920">
                  <c:v>44305</c:v>
                </c:pt>
                <c:pt idx="6921">
                  <c:v>44306</c:v>
                </c:pt>
                <c:pt idx="6922">
                  <c:v>44307</c:v>
                </c:pt>
                <c:pt idx="6923">
                  <c:v>44308</c:v>
                </c:pt>
                <c:pt idx="6924">
                  <c:v>44309</c:v>
                </c:pt>
                <c:pt idx="6925">
                  <c:v>44310</c:v>
                </c:pt>
                <c:pt idx="6926">
                  <c:v>44311</c:v>
                </c:pt>
                <c:pt idx="6927">
                  <c:v>44312</c:v>
                </c:pt>
                <c:pt idx="6928">
                  <c:v>44313</c:v>
                </c:pt>
                <c:pt idx="6929">
                  <c:v>44314</c:v>
                </c:pt>
                <c:pt idx="6930">
                  <c:v>44315</c:v>
                </c:pt>
                <c:pt idx="6931">
                  <c:v>44316</c:v>
                </c:pt>
                <c:pt idx="6932">
                  <c:v>44317</c:v>
                </c:pt>
                <c:pt idx="6933">
                  <c:v>44318</c:v>
                </c:pt>
                <c:pt idx="6934">
                  <c:v>44319</c:v>
                </c:pt>
                <c:pt idx="6935">
                  <c:v>44320</c:v>
                </c:pt>
                <c:pt idx="6936">
                  <c:v>44321</c:v>
                </c:pt>
                <c:pt idx="6937">
                  <c:v>44322</c:v>
                </c:pt>
                <c:pt idx="6938">
                  <c:v>44323</c:v>
                </c:pt>
                <c:pt idx="6939">
                  <c:v>44324</c:v>
                </c:pt>
                <c:pt idx="6940">
                  <c:v>44325</c:v>
                </c:pt>
                <c:pt idx="6941">
                  <c:v>44326</c:v>
                </c:pt>
                <c:pt idx="6942">
                  <c:v>44327</c:v>
                </c:pt>
                <c:pt idx="6943">
                  <c:v>44328</c:v>
                </c:pt>
                <c:pt idx="6944">
                  <c:v>44329</c:v>
                </c:pt>
                <c:pt idx="6945">
                  <c:v>44330</c:v>
                </c:pt>
                <c:pt idx="6946">
                  <c:v>44331</c:v>
                </c:pt>
                <c:pt idx="6947">
                  <c:v>44332</c:v>
                </c:pt>
                <c:pt idx="6948">
                  <c:v>44333</c:v>
                </c:pt>
                <c:pt idx="6949">
                  <c:v>44334</c:v>
                </c:pt>
                <c:pt idx="6950">
                  <c:v>44335</c:v>
                </c:pt>
                <c:pt idx="6951">
                  <c:v>44336</c:v>
                </c:pt>
                <c:pt idx="6952">
                  <c:v>44337</c:v>
                </c:pt>
                <c:pt idx="6953">
                  <c:v>44338</c:v>
                </c:pt>
                <c:pt idx="6954">
                  <c:v>44339</c:v>
                </c:pt>
                <c:pt idx="6955">
                  <c:v>44340</c:v>
                </c:pt>
                <c:pt idx="6956">
                  <c:v>44341</c:v>
                </c:pt>
                <c:pt idx="6957">
                  <c:v>44342</c:v>
                </c:pt>
                <c:pt idx="6958">
                  <c:v>44343</c:v>
                </c:pt>
                <c:pt idx="6959">
                  <c:v>44344</c:v>
                </c:pt>
                <c:pt idx="6960">
                  <c:v>44345</c:v>
                </c:pt>
                <c:pt idx="6961">
                  <c:v>44346</c:v>
                </c:pt>
                <c:pt idx="6962">
                  <c:v>44347</c:v>
                </c:pt>
                <c:pt idx="6963">
                  <c:v>44348</c:v>
                </c:pt>
                <c:pt idx="6964">
                  <c:v>44349</c:v>
                </c:pt>
                <c:pt idx="6965">
                  <c:v>44350</c:v>
                </c:pt>
                <c:pt idx="6966">
                  <c:v>44351</c:v>
                </c:pt>
                <c:pt idx="6967">
                  <c:v>44352</c:v>
                </c:pt>
                <c:pt idx="6968">
                  <c:v>44353</c:v>
                </c:pt>
                <c:pt idx="6969">
                  <c:v>44354</c:v>
                </c:pt>
                <c:pt idx="6970">
                  <c:v>44355</c:v>
                </c:pt>
                <c:pt idx="6971">
                  <c:v>44356</c:v>
                </c:pt>
                <c:pt idx="6972">
                  <c:v>44357</c:v>
                </c:pt>
                <c:pt idx="6973">
                  <c:v>44358</c:v>
                </c:pt>
                <c:pt idx="6974">
                  <c:v>44359</c:v>
                </c:pt>
                <c:pt idx="6975">
                  <c:v>44360</c:v>
                </c:pt>
                <c:pt idx="6976">
                  <c:v>44361</c:v>
                </c:pt>
                <c:pt idx="6977">
                  <c:v>44362</c:v>
                </c:pt>
                <c:pt idx="6978">
                  <c:v>44363</c:v>
                </c:pt>
                <c:pt idx="6979">
                  <c:v>44364</c:v>
                </c:pt>
                <c:pt idx="6980">
                  <c:v>44365</c:v>
                </c:pt>
                <c:pt idx="6981">
                  <c:v>44366</c:v>
                </c:pt>
                <c:pt idx="6982">
                  <c:v>44367</c:v>
                </c:pt>
                <c:pt idx="6983">
                  <c:v>44368</c:v>
                </c:pt>
                <c:pt idx="6984">
                  <c:v>44369</c:v>
                </c:pt>
                <c:pt idx="6985">
                  <c:v>44370</c:v>
                </c:pt>
                <c:pt idx="6986">
                  <c:v>44371</c:v>
                </c:pt>
                <c:pt idx="6987">
                  <c:v>44372</c:v>
                </c:pt>
                <c:pt idx="6988">
                  <c:v>44373</c:v>
                </c:pt>
                <c:pt idx="6989">
                  <c:v>44374</c:v>
                </c:pt>
                <c:pt idx="6990">
                  <c:v>44375</c:v>
                </c:pt>
                <c:pt idx="6991">
                  <c:v>44376</c:v>
                </c:pt>
                <c:pt idx="6992">
                  <c:v>44377</c:v>
                </c:pt>
                <c:pt idx="6993">
                  <c:v>44378</c:v>
                </c:pt>
                <c:pt idx="6994">
                  <c:v>44379</c:v>
                </c:pt>
                <c:pt idx="6995">
                  <c:v>44380</c:v>
                </c:pt>
                <c:pt idx="6996">
                  <c:v>44381</c:v>
                </c:pt>
                <c:pt idx="6997">
                  <c:v>44382</c:v>
                </c:pt>
                <c:pt idx="6998">
                  <c:v>44383</c:v>
                </c:pt>
                <c:pt idx="6999">
                  <c:v>44384</c:v>
                </c:pt>
                <c:pt idx="7000">
                  <c:v>44385</c:v>
                </c:pt>
                <c:pt idx="7001">
                  <c:v>44386</c:v>
                </c:pt>
                <c:pt idx="7002">
                  <c:v>44387</c:v>
                </c:pt>
                <c:pt idx="7003">
                  <c:v>44388</c:v>
                </c:pt>
                <c:pt idx="7004">
                  <c:v>44389</c:v>
                </c:pt>
                <c:pt idx="7005">
                  <c:v>44390</c:v>
                </c:pt>
                <c:pt idx="7006">
                  <c:v>44391</c:v>
                </c:pt>
                <c:pt idx="7007">
                  <c:v>44392</c:v>
                </c:pt>
                <c:pt idx="7008">
                  <c:v>44393</c:v>
                </c:pt>
                <c:pt idx="7009">
                  <c:v>44394</c:v>
                </c:pt>
                <c:pt idx="7010">
                  <c:v>44395</c:v>
                </c:pt>
                <c:pt idx="7011">
                  <c:v>44396</c:v>
                </c:pt>
                <c:pt idx="7012">
                  <c:v>44397</c:v>
                </c:pt>
                <c:pt idx="7013">
                  <c:v>44398</c:v>
                </c:pt>
                <c:pt idx="7014">
                  <c:v>44399</c:v>
                </c:pt>
                <c:pt idx="7015">
                  <c:v>44400</c:v>
                </c:pt>
                <c:pt idx="7016">
                  <c:v>44401</c:v>
                </c:pt>
                <c:pt idx="7017">
                  <c:v>44402</c:v>
                </c:pt>
                <c:pt idx="7018">
                  <c:v>44403</c:v>
                </c:pt>
                <c:pt idx="7019">
                  <c:v>44404</c:v>
                </c:pt>
                <c:pt idx="7020">
                  <c:v>44405</c:v>
                </c:pt>
                <c:pt idx="7021">
                  <c:v>44406</c:v>
                </c:pt>
                <c:pt idx="7022">
                  <c:v>44407</c:v>
                </c:pt>
                <c:pt idx="7023">
                  <c:v>44408</c:v>
                </c:pt>
                <c:pt idx="7024">
                  <c:v>44409</c:v>
                </c:pt>
                <c:pt idx="7025">
                  <c:v>44410</c:v>
                </c:pt>
                <c:pt idx="7026">
                  <c:v>44411</c:v>
                </c:pt>
                <c:pt idx="7027">
                  <c:v>44412</c:v>
                </c:pt>
                <c:pt idx="7028">
                  <c:v>44413</c:v>
                </c:pt>
                <c:pt idx="7029">
                  <c:v>44414</c:v>
                </c:pt>
                <c:pt idx="7030">
                  <c:v>44415</c:v>
                </c:pt>
                <c:pt idx="7031">
                  <c:v>44416</c:v>
                </c:pt>
                <c:pt idx="7032">
                  <c:v>44417</c:v>
                </c:pt>
                <c:pt idx="7033">
                  <c:v>44418</c:v>
                </c:pt>
                <c:pt idx="7034">
                  <c:v>44419</c:v>
                </c:pt>
                <c:pt idx="7035">
                  <c:v>44420</c:v>
                </c:pt>
                <c:pt idx="7036">
                  <c:v>44421</c:v>
                </c:pt>
                <c:pt idx="7037">
                  <c:v>44422</c:v>
                </c:pt>
                <c:pt idx="7038">
                  <c:v>44423</c:v>
                </c:pt>
                <c:pt idx="7039">
                  <c:v>44424</c:v>
                </c:pt>
                <c:pt idx="7040">
                  <c:v>44425</c:v>
                </c:pt>
                <c:pt idx="7041">
                  <c:v>44426</c:v>
                </c:pt>
                <c:pt idx="7042">
                  <c:v>44427</c:v>
                </c:pt>
                <c:pt idx="7043">
                  <c:v>44428</c:v>
                </c:pt>
                <c:pt idx="7044">
                  <c:v>44429</c:v>
                </c:pt>
                <c:pt idx="7045">
                  <c:v>44430</c:v>
                </c:pt>
                <c:pt idx="7046">
                  <c:v>44431</c:v>
                </c:pt>
                <c:pt idx="7047">
                  <c:v>44432</c:v>
                </c:pt>
                <c:pt idx="7048">
                  <c:v>44433</c:v>
                </c:pt>
                <c:pt idx="7049">
                  <c:v>44434</c:v>
                </c:pt>
                <c:pt idx="7050">
                  <c:v>44435</c:v>
                </c:pt>
                <c:pt idx="7051">
                  <c:v>44436</c:v>
                </c:pt>
                <c:pt idx="7052">
                  <c:v>44437</c:v>
                </c:pt>
                <c:pt idx="7053">
                  <c:v>44438</c:v>
                </c:pt>
                <c:pt idx="7054">
                  <c:v>44439</c:v>
                </c:pt>
                <c:pt idx="7055">
                  <c:v>44440</c:v>
                </c:pt>
                <c:pt idx="7056">
                  <c:v>44441</c:v>
                </c:pt>
                <c:pt idx="7057">
                  <c:v>44442</c:v>
                </c:pt>
                <c:pt idx="7058">
                  <c:v>44443</c:v>
                </c:pt>
                <c:pt idx="7059">
                  <c:v>44444</c:v>
                </c:pt>
                <c:pt idx="7060">
                  <c:v>44445</c:v>
                </c:pt>
                <c:pt idx="7061">
                  <c:v>44446</c:v>
                </c:pt>
                <c:pt idx="7062">
                  <c:v>44447</c:v>
                </c:pt>
                <c:pt idx="7063">
                  <c:v>44448</c:v>
                </c:pt>
                <c:pt idx="7064">
                  <c:v>44449</c:v>
                </c:pt>
                <c:pt idx="7065">
                  <c:v>44450</c:v>
                </c:pt>
                <c:pt idx="7066">
                  <c:v>44451</c:v>
                </c:pt>
                <c:pt idx="7067">
                  <c:v>44452</c:v>
                </c:pt>
                <c:pt idx="7068">
                  <c:v>44453</c:v>
                </c:pt>
                <c:pt idx="7069">
                  <c:v>44454</c:v>
                </c:pt>
                <c:pt idx="7070">
                  <c:v>44455</c:v>
                </c:pt>
                <c:pt idx="7071">
                  <c:v>44456</c:v>
                </c:pt>
                <c:pt idx="7072">
                  <c:v>44457</c:v>
                </c:pt>
                <c:pt idx="7073">
                  <c:v>44458</c:v>
                </c:pt>
                <c:pt idx="7074">
                  <c:v>44459</c:v>
                </c:pt>
                <c:pt idx="7075">
                  <c:v>44460</c:v>
                </c:pt>
                <c:pt idx="7076">
                  <c:v>44461</c:v>
                </c:pt>
                <c:pt idx="7077">
                  <c:v>44462</c:v>
                </c:pt>
                <c:pt idx="7078">
                  <c:v>44463</c:v>
                </c:pt>
                <c:pt idx="7079">
                  <c:v>44464</c:v>
                </c:pt>
                <c:pt idx="7080">
                  <c:v>44465</c:v>
                </c:pt>
                <c:pt idx="7081">
                  <c:v>44466</c:v>
                </c:pt>
                <c:pt idx="7082">
                  <c:v>44467</c:v>
                </c:pt>
                <c:pt idx="7083">
                  <c:v>44468</c:v>
                </c:pt>
                <c:pt idx="7084">
                  <c:v>44469</c:v>
                </c:pt>
                <c:pt idx="7085">
                  <c:v>44470</c:v>
                </c:pt>
                <c:pt idx="7086">
                  <c:v>44471</c:v>
                </c:pt>
                <c:pt idx="7087">
                  <c:v>44472</c:v>
                </c:pt>
                <c:pt idx="7088">
                  <c:v>44473</c:v>
                </c:pt>
                <c:pt idx="7089">
                  <c:v>44474</c:v>
                </c:pt>
                <c:pt idx="7090">
                  <c:v>44475</c:v>
                </c:pt>
                <c:pt idx="7091">
                  <c:v>44476</c:v>
                </c:pt>
                <c:pt idx="7092">
                  <c:v>44477</c:v>
                </c:pt>
                <c:pt idx="7093">
                  <c:v>44478</c:v>
                </c:pt>
                <c:pt idx="7094">
                  <c:v>44479</c:v>
                </c:pt>
                <c:pt idx="7095">
                  <c:v>44480</c:v>
                </c:pt>
                <c:pt idx="7096">
                  <c:v>44481</c:v>
                </c:pt>
                <c:pt idx="7097">
                  <c:v>44482</c:v>
                </c:pt>
                <c:pt idx="7098">
                  <c:v>44483</c:v>
                </c:pt>
                <c:pt idx="7099">
                  <c:v>44484</c:v>
                </c:pt>
                <c:pt idx="7100">
                  <c:v>44485</c:v>
                </c:pt>
                <c:pt idx="7101">
                  <c:v>44486</c:v>
                </c:pt>
                <c:pt idx="7102">
                  <c:v>44487</c:v>
                </c:pt>
                <c:pt idx="7103">
                  <c:v>44488</c:v>
                </c:pt>
                <c:pt idx="7104">
                  <c:v>44489</c:v>
                </c:pt>
                <c:pt idx="7105">
                  <c:v>44490</c:v>
                </c:pt>
                <c:pt idx="7106">
                  <c:v>44491</c:v>
                </c:pt>
                <c:pt idx="7107">
                  <c:v>44492</c:v>
                </c:pt>
                <c:pt idx="7108">
                  <c:v>44493</c:v>
                </c:pt>
                <c:pt idx="7109">
                  <c:v>44494</c:v>
                </c:pt>
                <c:pt idx="7110">
                  <c:v>44495</c:v>
                </c:pt>
                <c:pt idx="7111">
                  <c:v>44496</c:v>
                </c:pt>
                <c:pt idx="7112">
                  <c:v>44497</c:v>
                </c:pt>
                <c:pt idx="7113">
                  <c:v>44498</c:v>
                </c:pt>
                <c:pt idx="7114">
                  <c:v>44499</c:v>
                </c:pt>
                <c:pt idx="7115">
                  <c:v>44500</c:v>
                </c:pt>
                <c:pt idx="7116">
                  <c:v>44501</c:v>
                </c:pt>
                <c:pt idx="7117">
                  <c:v>44502</c:v>
                </c:pt>
                <c:pt idx="7118">
                  <c:v>44503</c:v>
                </c:pt>
                <c:pt idx="7119">
                  <c:v>44504</c:v>
                </c:pt>
                <c:pt idx="7120">
                  <c:v>44505</c:v>
                </c:pt>
                <c:pt idx="7121">
                  <c:v>44506</c:v>
                </c:pt>
                <c:pt idx="7122">
                  <c:v>44507</c:v>
                </c:pt>
                <c:pt idx="7123">
                  <c:v>44508</c:v>
                </c:pt>
                <c:pt idx="7124">
                  <c:v>44509</c:v>
                </c:pt>
                <c:pt idx="7125">
                  <c:v>44510</c:v>
                </c:pt>
                <c:pt idx="7126">
                  <c:v>44511</c:v>
                </c:pt>
                <c:pt idx="7127">
                  <c:v>44512</c:v>
                </c:pt>
                <c:pt idx="7128">
                  <c:v>44513</c:v>
                </c:pt>
                <c:pt idx="7129">
                  <c:v>44514</c:v>
                </c:pt>
                <c:pt idx="7130">
                  <c:v>44515</c:v>
                </c:pt>
                <c:pt idx="7131">
                  <c:v>44516</c:v>
                </c:pt>
                <c:pt idx="7132">
                  <c:v>44517</c:v>
                </c:pt>
                <c:pt idx="7133">
                  <c:v>44518</c:v>
                </c:pt>
                <c:pt idx="7134">
                  <c:v>44519</c:v>
                </c:pt>
                <c:pt idx="7135">
                  <c:v>44520</c:v>
                </c:pt>
                <c:pt idx="7136">
                  <c:v>44521</c:v>
                </c:pt>
                <c:pt idx="7137">
                  <c:v>44522</c:v>
                </c:pt>
                <c:pt idx="7138">
                  <c:v>44523</c:v>
                </c:pt>
                <c:pt idx="7139">
                  <c:v>44524</c:v>
                </c:pt>
                <c:pt idx="7140">
                  <c:v>44525</c:v>
                </c:pt>
                <c:pt idx="7141">
                  <c:v>44526</c:v>
                </c:pt>
                <c:pt idx="7142">
                  <c:v>44527</c:v>
                </c:pt>
                <c:pt idx="7143">
                  <c:v>44528</c:v>
                </c:pt>
                <c:pt idx="7144">
                  <c:v>44529</c:v>
                </c:pt>
                <c:pt idx="7145">
                  <c:v>44530</c:v>
                </c:pt>
                <c:pt idx="7146">
                  <c:v>44531</c:v>
                </c:pt>
                <c:pt idx="7147">
                  <c:v>44532</c:v>
                </c:pt>
                <c:pt idx="7148">
                  <c:v>44533</c:v>
                </c:pt>
                <c:pt idx="7149">
                  <c:v>44534</c:v>
                </c:pt>
                <c:pt idx="7150">
                  <c:v>44535</c:v>
                </c:pt>
                <c:pt idx="7151">
                  <c:v>44536</c:v>
                </c:pt>
                <c:pt idx="7152">
                  <c:v>44537</c:v>
                </c:pt>
                <c:pt idx="7153">
                  <c:v>44538</c:v>
                </c:pt>
                <c:pt idx="7154">
                  <c:v>44539</c:v>
                </c:pt>
                <c:pt idx="7155">
                  <c:v>44540</c:v>
                </c:pt>
                <c:pt idx="7156">
                  <c:v>44541</c:v>
                </c:pt>
                <c:pt idx="7157">
                  <c:v>44542</c:v>
                </c:pt>
                <c:pt idx="7158">
                  <c:v>44543</c:v>
                </c:pt>
                <c:pt idx="7159">
                  <c:v>44544</c:v>
                </c:pt>
                <c:pt idx="7160">
                  <c:v>44545</c:v>
                </c:pt>
                <c:pt idx="7161">
                  <c:v>44546</c:v>
                </c:pt>
                <c:pt idx="7162">
                  <c:v>44547</c:v>
                </c:pt>
                <c:pt idx="7163">
                  <c:v>44548</c:v>
                </c:pt>
                <c:pt idx="7164">
                  <c:v>44549</c:v>
                </c:pt>
                <c:pt idx="7165">
                  <c:v>44550</c:v>
                </c:pt>
                <c:pt idx="7166">
                  <c:v>44551</c:v>
                </c:pt>
                <c:pt idx="7167">
                  <c:v>44552</c:v>
                </c:pt>
                <c:pt idx="7168">
                  <c:v>44553</c:v>
                </c:pt>
                <c:pt idx="7169">
                  <c:v>44554</c:v>
                </c:pt>
                <c:pt idx="7170">
                  <c:v>44555</c:v>
                </c:pt>
                <c:pt idx="7171">
                  <c:v>44556</c:v>
                </c:pt>
                <c:pt idx="7172">
                  <c:v>44557</c:v>
                </c:pt>
                <c:pt idx="7173">
                  <c:v>44558</c:v>
                </c:pt>
                <c:pt idx="7174">
                  <c:v>44559</c:v>
                </c:pt>
                <c:pt idx="7175">
                  <c:v>44560</c:v>
                </c:pt>
                <c:pt idx="7176">
                  <c:v>44561</c:v>
                </c:pt>
                <c:pt idx="7177">
                  <c:v>44562</c:v>
                </c:pt>
                <c:pt idx="7178">
                  <c:v>44563</c:v>
                </c:pt>
                <c:pt idx="7179">
                  <c:v>44564</c:v>
                </c:pt>
                <c:pt idx="7180">
                  <c:v>44565</c:v>
                </c:pt>
                <c:pt idx="7181">
                  <c:v>44566</c:v>
                </c:pt>
                <c:pt idx="7182">
                  <c:v>44567</c:v>
                </c:pt>
                <c:pt idx="7183">
                  <c:v>44568</c:v>
                </c:pt>
                <c:pt idx="7184">
                  <c:v>44569</c:v>
                </c:pt>
                <c:pt idx="7185">
                  <c:v>44570</c:v>
                </c:pt>
                <c:pt idx="7186">
                  <c:v>44571</c:v>
                </c:pt>
                <c:pt idx="7187">
                  <c:v>44572</c:v>
                </c:pt>
                <c:pt idx="7188">
                  <c:v>44573</c:v>
                </c:pt>
                <c:pt idx="7189">
                  <c:v>44574</c:v>
                </c:pt>
                <c:pt idx="7190">
                  <c:v>44575</c:v>
                </c:pt>
                <c:pt idx="7191">
                  <c:v>44576</c:v>
                </c:pt>
                <c:pt idx="7192">
                  <c:v>44577</c:v>
                </c:pt>
                <c:pt idx="7193">
                  <c:v>44578</c:v>
                </c:pt>
                <c:pt idx="7194">
                  <c:v>44579</c:v>
                </c:pt>
                <c:pt idx="7195">
                  <c:v>44580</c:v>
                </c:pt>
                <c:pt idx="7196">
                  <c:v>44581</c:v>
                </c:pt>
                <c:pt idx="7197">
                  <c:v>44582</c:v>
                </c:pt>
                <c:pt idx="7198">
                  <c:v>44583</c:v>
                </c:pt>
                <c:pt idx="7199">
                  <c:v>44584</c:v>
                </c:pt>
                <c:pt idx="7200">
                  <c:v>44585</c:v>
                </c:pt>
                <c:pt idx="7201">
                  <c:v>44586</c:v>
                </c:pt>
                <c:pt idx="7202">
                  <c:v>44587</c:v>
                </c:pt>
                <c:pt idx="7203">
                  <c:v>44588</c:v>
                </c:pt>
                <c:pt idx="7204">
                  <c:v>44589</c:v>
                </c:pt>
                <c:pt idx="7205">
                  <c:v>44590</c:v>
                </c:pt>
                <c:pt idx="7206">
                  <c:v>44591</c:v>
                </c:pt>
                <c:pt idx="7207">
                  <c:v>44592</c:v>
                </c:pt>
                <c:pt idx="7208">
                  <c:v>44593</c:v>
                </c:pt>
                <c:pt idx="7209">
                  <c:v>44594</c:v>
                </c:pt>
                <c:pt idx="7210">
                  <c:v>44595</c:v>
                </c:pt>
                <c:pt idx="7211">
                  <c:v>44596</c:v>
                </c:pt>
                <c:pt idx="7212">
                  <c:v>44597</c:v>
                </c:pt>
                <c:pt idx="7213">
                  <c:v>44598</c:v>
                </c:pt>
                <c:pt idx="7214">
                  <c:v>44599</c:v>
                </c:pt>
                <c:pt idx="7215">
                  <c:v>44600</c:v>
                </c:pt>
                <c:pt idx="7216">
                  <c:v>44601</c:v>
                </c:pt>
                <c:pt idx="7217">
                  <c:v>44602</c:v>
                </c:pt>
                <c:pt idx="7218">
                  <c:v>44603</c:v>
                </c:pt>
                <c:pt idx="7219">
                  <c:v>44604</c:v>
                </c:pt>
                <c:pt idx="7220">
                  <c:v>44605</c:v>
                </c:pt>
                <c:pt idx="7221">
                  <c:v>44606</c:v>
                </c:pt>
                <c:pt idx="7222">
                  <c:v>44607</c:v>
                </c:pt>
                <c:pt idx="7223">
                  <c:v>44608</c:v>
                </c:pt>
                <c:pt idx="7224">
                  <c:v>44609</c:v>
                </c:pt>
                <c:pt idx="7225">
                  <c:v>44610</c:v>
                </c:pt>
                <c:pt idx="7226">
                  <c:v>44611</c:v>
                </c:pt>
                <c:pt idx="7227">
                  <c:v>44612</c:v>
                </c:pt>
                <c:pt idx="7228">
                  <c:v>44613</c:v>
                </c:pt>
                <c:pt idx="7229">
                  <c:v>44614</c:v>
                </c:pt>
                <c:pt idx="7230">
                  <c:v>44615</c:v>
                </c:pt>
                <c:pt idx="7231">
                  <c:v>44616</c:v>
                </c:pt>
                <c:pt idx="7232">
                  <c:v>44617</c:v>
                </c:pt>
                <c:pt idx="7233">
                  <c:v>44618</c:v>
                </c:pt>
                <c:pt idx="7234">
                  <c:v>44619</c:v>
                </c:pt>
                <c:pt idx="7235">
                  <c:v>44620</c:v>
                </c:pt>
                <c:pt idx="7236">
                  <c:v>44621</c:v>
                </c:pt>
                <c:pt idx="7237">
                  <c:v>44622</c:v>
                </c:pt>
                <c:pt idx="7238">
                  <c:v>44623</c:v>
                </c:pt>
                <c:pt idx="7239">
                  <c:v>44624</c:v>
                </c:pt>
                <c:pt idx="7240">
                  <c:v>44625</c:v>
                </c:pt>
                <c:pt idx="7241">
                  <c:v>44626</c:v>
                </c:pt>
                <c:pt idx="7242">
                  <c:v>44627</c:v>
                </c:pt>
                <c:pt idx="7243">
                  <c:v>44628</c:v>
                </c:pt>
                <c:pt idx="7244">
                  <c:v>44629</c:v>
                </c:pt>
                <c:pt idx="7245">
                  <c:v>44630</c:v>
                </c:pt>
                <c:pt idx="7246">
                  <c:v>44631</c:v>
                </c:pt>
                <c:pt idx="7247">
                  <c:v>44632</c:v>
                </c:pt>
                <c:pt idx="7248">
                  <c:v>44633</c:v>
                </c:pt>
                <c:pt idx="7249">
                  <c:v>44634</c:v>
                </c:pt>
                <c:pt idx="7250">
                  <c:v>44635</c:v>
                </c:pt>
                <c:pt idx="7251">
                  <c:v>44636</c:v>
                </c:pt>
                <c:pt idx="7252">
                  <c:v>44637</c:v>
                </c:pt>
                <c:pt idx="7253">
                  <c:v>44638</c:v>
                </c:pt>
                <c:pt idx="7254">
                  <c:v>44639</c:v>
                </c:pt>
                <c:pt idx="7255">
                  <c:v>44640</c:v>
                </c:pt>
                <c:pt idx="7256">
                  <c:v>44641</c:v>
                </c:pt>
                <c:pt idx="7257">
                  <c:v>44642</c:v>
                </c:pt>
                <c:pt idx="7258">
                  <c:v>44643</c:v>
                </c:pt>
                <c:pt idx="7259">
                  <c:v>44644</c:v>
                </c:pt>
                <c:pt idx="7260">
                  <c:v>44645</c:v>
                </c:pt>
                <c:pt idx="7261">
                  <c:v>44646</c:v>
                </c:pt>
                <c:pt idx="7262">
                  <c:v>44647</c:v>
                </c:pt>
                <c:pt idx="7263">
                  <c:v>44648</c:v>
                </c:pt>
                <c:pt idx="7264">
                  <c:v>44649</c:v>
                </c:pt>
                <c:pt idx="7265">
                  <c:v>44650</c:v>
                </c:pt>
                <c:pt idx="7266">
                  <c:v>44651</c:v>
                </c:pt>
                <c:pt idx="7267">
                  <c:v>44652</c:v>
                </c:pt>
                <c:pt idx="7268">
                  <c:v>44653</c:v>
                </c:pt>
                <c:pt idx="7269">
                  <c:v>44654</c:v>
                </c:pt>
                <c:pt idx="7270">
                  <c:v>44655</c:v>
                </c:pt>
                <c:pt idx="7271">
                  <c:v>44656</c:v>
                </c:pt>
                <c:pt idx="7272">
                  <c:v>44657</c:v>
                </c:pt>
                <c:pt idx="7273">
                  <c:v>44658</c:v>
                </c:pt>
                <c:pt idx="7274">
                  <c:v>44659</c:v>
                </c:pt>
                <c:pt idx="7275">
                  <c:v>44660</c:v>
                </c:pt>
                <c:pt idx="7276">
                  <c:v>44661</c:v>
                </c:pt>
              </c:numCache>
            </c:numRef>
          </c:xVal>
          <c:yVal>
            <c:numRef>
              <c:f>'Aqua MLT Data'!$B:$B</c:f>
              <c:numCache>
                <c:formatCode>General</c:formatCode>
                <c:ptCount val="65536"/>
                <c:pt idx="0">
                  <c:v>13.566637482000001</c:v>
                </c:pt>
                <c:pt idx="1">
                  <c:v>13.567304963</c:v>
                </c:pt>
                <c:pt idx="2">
                  <c:v>13.567797646000001</c:v>
                </c:pt>
                <c:pt idx="3">
                  <c:v>13.568286777999999</c:v>
                </c:pt>
                <c:pt idx="4">
                  <c:v>13.568779508</c:v>
                </c:pt>
                <c:pt idx="5">
                  <c:v>13.569289828</c:v>
                </c:pt>
                <c:pt idx="6">
                  <c:v>13.569804429</c:v>
                </c:pt>
                <c:pt idx="7">
                  <c:v>13.570305360000001</c:v>
                </c:pt>
                <c:pt idx="8">
                  <c:v>13.570812236</c:v>
                </c:pt>
                <c:pt idx="9">
                  <c:v>13.571290745000001</c:v>
                </c:pt>
                <c:pt idx="10">
                  <c:v>13.571737558000001</c:v>
                </c:pt>
                <c:pt idx="11">
                  <c:v>13.572176886999999</c:v>
                </c:pt>
                <c:pt idx="12">
                  <c:v>13.572608486</c:v>
                </c:pt>
                <c:pt idx="13">
                  <c:v>13.57304545</c:v>
                </c:pt>
                <c:pt idx="14">
                  <c:v>13.573472744</c:v>
                </c:pt>
                <c:pt idx="15">
                  <c:v>13.573900418999999</c:v>
                </c:pt>
                <c:pt idx="16">
                  <c:v>13.574338604999999</c:v>
                </c:pt>
                <c:pt idx="17">
                  <c:v>13.574773737999999</c:v>
                </c:pt>
                <c:pt idx="18">
                  <c:v>13.575219749</c:v>
                </c:pt>
                <c:pt idx="19">
                  <c:v>13.575674699</c:v>
                </c:pt>
                <c:pt idx="20">
                  <c:v>13.576128287</c:v>
                </c:pt>
                <c:pt idx="21">
                  <c:v>13.576593672</c:v>
                </c:pt>
                <c:pt idx="22">
                  <c:v>13.577053942999999</c:v>
                </c:pt>
                <c:pt idx="23">
                  <c:v>13.57750894</c:v>
                </c:pt>
                <c:pt idx="24">
                  <c:v>13.577970628999999</c:v>
                </c:pt>
                <c:pt idx="25">
                  <c:v>13.578420434</c:v>
                </c:pt>
                <c:pt idx="26">
                  <c:v>13.578869403000001</c:v>
                </c:pt>
                <c:pt idx="27">
                  <c:v>13.579320381</c:v>
                </c:pt>
                <c:pt idx="28">
                  <c:v>13.579762248</c:v>
                </c:pt>
                <c:pt idx="29">
                  <c:v>13.580209876</c:v>
                </c:pt>
                <c:pt idx="30">
                  <c:v>13.580659949999999</c:v>
                </c:pt>
                <c:pt idx="31">
                  <c:v>13.581108324000001</c:v>
                </c:pt>
                <c:pt idx="32">
                  <c:v>13.581543546000001</c:v>
                </c:pt>
                <c:pt idx="33">
                  <c:v>13.581822624000001</c:v>
                </c:pt>
                <c:pt idx="34">
                  <c:v>13.582106855999999</c:v>
                </c:pt>
                <c:pt idx="35">
                  <c:v>13.582369382</c:v>
                </c:pt>
                <c:pt idx="36">
                  <c:v>13.58252147</c:v>
                </c:pt>
                <c:pt idx="37">
                  <c:v>13.582652561</c:v>
                </c:pt>
                <c:pt idx="38">
                  <c:v>13.582635988</c:v>
                </c:pt>
                <c:pt idx="39">
                  <c:v>13.582615302000001</c:v>
                </c:pt>
                <c:pt idx="40">
                  <c:v>13.582576239</c:v>
                </c:pt>
                <c:pt idx="41">
                  <c:v>13.582413725</c:v>
                </c:pt>
                <c:pt idx="42">
                  <c:v>13.582256169000001</c:v>
                </c:pt>
                <c:pt idx="43">
                  <c:v>13.582090203</c:v>
                </c:pt>
                <c:pt idx="44">
                  <c:v>13.581925329000001</c:v>
                </c:pt>
                <c:pt idx="45">
                  <c:v>13.581651741</c:v>
                </c:pt>
                <c:pt idx="46">
                  <c:v>13.581376722</c:v>
                </c:pt>
                <c:pt idx="47">
                  <c:v>13.581112707999999</c:v>
                </c:pt>
                <c:pt idx="48">
                  <c:v>13.580846284</c:v>
                </c:pt>
                <c:pt idx="49">
                  <c:v>13.58059089</c:v>
                </c:pt>
                <c:pt idx="50">
                  <c:v>13.580329167</c:v>
                </c:pt>
                <c:pt idx="51">
                  <c:v>13.58007171</c:v>
                </c:pt>
                <c:pt idx="52">
                  <c:v>13.579807563999999</c:v>
                </c:pt>
                <c:pt idx="53">
                  <c:v>13.579538665999999</c:v>
                </c:pt>
                <c:pt idx="54">
                  <c:v>13.579272913000001</c:v>
                </c:pt>
                <c:pt idx="55">
                  <c:v>13.578999637000001</c:v>
                </c:pt>
                <c:pt idx="56">
                  <c:v>13.578731293000001</c:v>
                </c:pt>
                <c:pt idx="57">
                  <c:v>13.578453783</c:v>
                </c:pt>
                <c:pt idx="58">
                  <c:v>13.578185963999999</c:v>
                </c:pt>
                <c:pt idx="59">
                  <c:v>13.577913935</c:v>
                </c:pt>
                <c:pt idx="60">
                  <c:v>13.577643389</c:v>
                </c:pt>
                <c:pt idx="61">
                  <c:v>13.577379998</c:v>
                </c:pt>
                <c:pt idx="62">
                  <c:v>13.577116891999999</c:v>
                </c:pt>
                <c:pt idx="63">
                  <c:v>13.576863849</c:v>
                </c:pt>
                <c:pt idx="64">
                  <c:v>13.576605560999999</c:v>
                </c:pt>
                <c:pt idx="65">
                  <c:v>13.576356325000001</c:v>
                </c:pt>
                <c:pt idx="66">
                  <c:v>13.576097406000001</c:v>
                </c:pt>
                <c:pt idx="67">
                  <c:v>13.57584454</c:v>
                </c:pt>
                <c:pt idx="68">
                  <c:v>13.575581959999999</c:v>
                </c:pt>
                <c:pt idx="69">
                  <c:v>13.575308211999999</c:v>
                </c:pt>
                <c:pt idx="70">
                  <c:v>13.575036096</c:v>
                </c:pt>
                <c:pt idx="71">
                  <c:v>13.574755858</c:v>
                </c:pt>
                <c:pt idx="72">
                  <c:v>13.574485874000001</c:v>
                </c:pt>
                <c:pt idx="73">
                  <c:v>13.574209467999999</c:v>
                </c:pt>
                <c:pt idx="74">
                  <c:v>13.573946014000001</c:v>
                </c:pt>
                <c:pt idx="75">
                  <c:v>13.573766150000001</c:v>
                </c:pt>
                <c:pt idx="76">
                  <c:v>13.573418632999999</c:v>
                </c:pt>
                <c:pt idx="77">
                  <c:v>13.573160325</c:v>
                </c:pt>
                <c:pt idx="78">
                  <c:v>13.572898649000001</c:v>
                </c:pt>
                <c:pt idx="79">
                  <c:v>13.572641806</c:v>
                </c:pt>
                <c:pt idx="80">
                  <c:v>13.572377061999999</c:v>
                </c:pt>
                <c:pt idx="81">
                  <c:v>13.572117564999999</c:v>
                </c:pt>
                <c:pt idx="82">
                  <c:v>13.571845462000001</c:v>
                </c:pt>
                <c:pt idx="83">
                  <c:v>13.571578939</c:v>
                </c:pt>
                <c:pt idx="84">
                  <c:v>13.571308740999999</c:v>
                </c:pt>
                <c:pt idx="85">
                  <c:v>13.571039696</c:v>
                </c:pt>
                <c:pt idx="86">
                  <c:v>13.570773093</c:v>
                </c:pt>
                <c:pt idx="87">
                  <c:v>13.570500864</c:v>
                </c:pt>
                <c:pt idx="88">
                  <c:v>13.570240771</c:v>
                </c:pt>
                <c:pt idx="89">
                  <c:v>13.569974464</c:v>
                </c:pt>
                <c:pt idx="90">
                  <c:v>13.569719517999999</c:v>
                </c:pt>
                <c:pt idx="91">
                  <c:v>13.569460680000001</c:v>
                </c:pt>
                <c:pt idx="92">
                  <c:v>13.569207896</c:v>
                </c:pt>
                <c:pt idx="93">
                  <c:v>13.568956753</c:v>
                </c:pt>
                <c:pt idx="94">
                  <c:v>13.568701465</c:v>
                </c:pt>
                <c:pt idx="95">
                  <c:v>13.568451976</c:v>
                </c:pt>
                <c:pt idx="96">
                  <c:v>13.568193495999999</c:v>
                </c:pt>
                <c:pt idx="97">
                  <c:v>13.567940870999999</c:v>
                </c:pt>
                <c:pt idx="98">
                  <c:v>13.567677391</c:v>
                </c:pt>
                <c:pt idx="99">
                  <c:v>13.567419080000001</c:v>
                </c:pt>
                <c:pt idx="100">
                  <c:v>13.567157379999999</c:v>
                </c:pt>
                <c:pt idx="101">
                  <c:v>13.566899512999999</c:v>
                </c:pt>
                <c:pt idx="102">
                  <c:v>13.566645813999999</c:v>
                </c:pt>
                <c:pt idx="103">
                  <c:v>13.566390112000001</c:v>
                </c:pt>
                <c:pt idx="104">
                  <c:v>13.566147481</c:v>
                </c:pt>
                <c:pt idx="105">
                  <c:v>13.565897474</c:v>
                </c:pt>
                <c:pt idx="106">
                  <c:v>13.56565675</c:v>
                </c:pt>
                <c:pt idx="107">
                  <c:v>13.565410213</c:v>
                </c:pt>
                <c:pt idx="108">
                  <c:v>13.565165125</c:v>
                </c:pt>
                <c:pt idx="109">
                  <c:v>13.564919084</c:v>
                </c:pt>
                <c:pt idx="110">
                  <c:v>13.564665686</c:v>
                </c:pt>
                <c:pt idx="111">
                  <c:v>13.564405797999999</c:v>
                </c:pt>
                <c:pt idx="112">
                  <c:v>13.564141020999999</c:v>
                </c:pt>
                <c:pt idx="113">
                  <c:v>13.56388636</c:v>
                </c:pt>
                <c:pt idx="114">
                  <c:v>13.563624067999999</c:v>
                </c:pt>
                <c:pt idx="115">
                  <c:v>13.563366511</c:v>
                </c:pt>
                <c:pt idx="116">
                  <c:v>13.563107061</c:v>
                </c:pt>
                <c:pt idx="117">
                  <c:v>13.562849797</c:v>
                </c:pt>
                <c:pt idx="118">
                  <c:v>13.562601312</c:v>
                </c:pt>
                <c:pt idx="119">
                  <c:v>13.56234706</c:v>
                </c:pt>
                <c:pt idx="120">
                  <c:v>13.562107125000001</c:v>
                </c:pt>
                <c:pt idx="121">
                  <c:v>13.56185891</c:v>
                </c:pt>
                <c:pt idx="122">
                  <c:v>13.561623492000001</c:v>
                </c:pt>
                <c:pt idx="123">
                  <c:v>13.561378244</c:v>
                </c:pt>
                <c:pt idx="124">
                  <c:v>13.561135631999999</c:v>
                </c:pt>
                <c:pt idx="125">
                  <c:v>13.560891835</c:v>
                </c:pt>
                <c:pt idx="126">
                  <c:v>13.560643769</c:v>
                </c:pt>
                <c:pt idx="127">
                  <c:v>13.560398345999999</c:v>
                </c:pt>
                <c:pt idx="128">
                  <c:v>13.560151268</c:v>
                </c:pt>
                <c:pt idx="129">
                  <c:v>13.559912236000001</c:v>
                </c:pt>
                <c:pt idx="130">
                  <c:v>13.559672093</c:v>
                </c:pt>
                <c:pt idx="131">
                  <c:v>13.559443697000001</c:v>
                </c:pt>
                <c:pt idx="132">
                  <c:v>13.559210462999999</c:v>
                </c:pt>
                <c:pt idx="133">
                  <c:v>13.558981374</c:v>
                </c:pt>
                <c:pt idx="134">
                  <c:v>13.558758126000001</c:v>
                </c:pt>
                <c:pt idx="135">
                  <c:v>13.558524152</c:v>
                </c:pt>
                <c:pt idx="136">
                  <c:v>13.558289961</c:v>
                </c:pt>
                <c:pt idx="137">
                  <c:v>13.558042419</c:v>
                </c:pt>
                <c:pt idx="138">
                  <c:v>13.5578044</c:v>
                </c:pt>
                <c:pt idx="139">
                  <c:v>13.557556368</c:v>
                </c:pt>
                <c:pt idx="140">
                  <c:v>13.557315729000001</c:v>
                </c:pt>
                <c:pt idx="141">
                  <c:v>13.557072955000001</c:v>
                </c:pt>
                <c:pt idx="142">
                  <c:v>13.556829397</c:v>
                </c:pt>
                <c:pt idx="143">
                  <c:v>13.556593208000001</c:v>
                </c:pt>
                <c:pt idx="144">
                  <c:v>13.556350971000001</c:v>
                </c:pt>
                <c:pt idx="145">
                  <c:v>13.556120418000001</c:v>
                </c:pt>
                <c:pt idx="146">
                  <c:v>13.555889187</c:v>
                </c:pt>
                <c:pt idx="147">
                  <c:v>13.555663435</c:v>
                </c:pt>
                <c:pt idx="148">
                  <c:v>13.555438132000001</c:v>
                </c:pt>
                <c:pt idx="149">
                  <c:v>13.555279998</c:v>
                </c:pt>
                <c:pt idx="150">
                  <c:v>13.555001000000001</c:v>
                </c:pt>
                <c:pt idx="151">
                  <c:v>13.55477716</c:v>
                </c:pt>
                <c:pt idx="152">
                  <c:v>13.554565935999999</c:v>
                </c:pt>
                <c:pt idx="153">
                  <c:v>13.554344248</c:v>
                </c:pt>
                <c:pt idx="154">
                  <c:v>13.554129011000001</c:v>
                </c:pt>
                <c:pt idx="155">
                  <c:v>13.553908379999999</c:v>
                </c:pt>
                <c:pt idx="156">
                  <c:v>13.553688007</c:v>
                </c:pt>
                <c:pt idx="157">
                  <c:v>13.553466941</c:v>
                </c:pt>
                <c:pt idx="158">
                  <c:v>13.553254097</c:v>
                </c:pt>
                <c:pt idx="159">
                  <c:v>13.553050509</c:v>
                </c:pt>
                <c:pt idx="160">
                  <c:v>13.552842172</c:v>
                </c:pt>
                <c:pt idx="161">
                  <c:v>13.552649762</c:v>
                </c:pt>
                <c:pt idx="162">
                  <c:v>13.552449967999999</c:v>
                </c:pt>
                <c:pt idx="163">
                  <c:v>13.552254294000001</c:v>
                </c:pt>
                <c:pt idx="164">
                  <c:v>13.552058597</c:v>
                </c:pt>
                <c:pt idx="165">
                  <c:v>13.551930082</c:v>
                </c:pt>
                <c:pt idx="166">
                  <c:v>13.551664595</c:v>
                </c:pt>
                <c:pt idx="167">
                  <c:v>13.551451019</c:v>
                </c:pt>
                <c:pt idx="168">
                  <c:v>13.551245721000001</c:v>
                </c:pt>
                <c:pt idx="169">
                  <c:v>13.551034369</c:v>
                </c:pt>
                <c:pt idx="170">
                  <c:v>13.550835125000001</c:v>
                </c:pt>
                <c:pt idx="171">
                  <c:v>13.550628649</c:v>
                </c:pt>
                <c:pt idx="172">
                  <c:v>13.550426934000001</c:v>
                </c:pt>
                <c:pt idx="173">
                  <c:v>13.550228948000001</c:v>
                </c:pt>
                <c:pt idx="174">
                  <c:v>13.550032681999999</c:v>
                </c:pt>
                <c:pt idx="175">
                  <c:v>13.549844373000001</c:v>
                </c:pt>
                <c:pt idx="176">
                  <c:v>13.549657744999999</c:v>
                </c:pt>
                <c:pt idx="177">
                  <c:v>13.549483163</c:v>
                </c:pt>
                <c:pt idx="178">
                  <c:v>13.549300723</c:v>
                </c:pt>
                <c:pt idx="179">
                  <c:v>13.549127642</c:v>
                </c:pt>
                <c:pt idx="180">
                  <c:v>13.548948851</c:v>
                </c:pt>
                <c:pt idx="181">
                  <c:v>13.548770849</c:v>
                </c:pt>
                <c:pt idx="182">
                  <c:v>13.548588572</c:v>
                </c:pt>
                <c:pt idx="183">
                  <c:v>13.548402249</c:v>
                </c:pt>
                <c:pt idx="184">
                  <c:v>13.548224771999999</c:v>
                </c:pt>
                <c:pt idx="185">
                  <c:v>13.548040596</c:v>
                </c:pt>
                <c:pt idx="186">
                  <c:v>13.547871130000001</c:v>
                </c:pt>
                <c:pt idx="187">
                  <c:v>13.54770261</c:v>
                </c:pt>
                <c:pt idx="188">
                  <c:v>13.547539111000001</c:v>
                </c:pt>
                <c:pt idx="189">
                  <c:v>13.547384369</c:v>
                </c:pt>
                <c:pt idx="190">
                  <c:v>13.547224623</c:v>
                </c:pt>
                <c:pt idx="191">
                  <c:v>13.547076366000001</c:v>
                </c:pt>
                <c:pt idx="192">
                  <c:v>13.546915829</c:v>
                </c:pt>
                <c:pt idx="193">
                  <c:v>13.546826121</c:v>
                </c:pt>
                <c:pt idx="194">
                  <c:v>13.546577190000001</c:v>
                </c:pt>
                <c:pt idx="195">
                  <c:v>13.546483333999999</c:v>
                </c:pt>
                <c:pt idx="196">
                  <c:v>13.546306656000001</c:v>
                </c:pt>
                <c:pt idx="197">
                  <c:v>13.546132739000001</c:v>
                </c:pt>
                <c:pt idx="198">
                  <c:v>13.545959248999999</c:v>
                </c:pt>
                <c:pt idx="199">
                  <c:v>13.545784403000001</c:v>
                </c:pt>
                <c:pt idx="200">
                  <c:v>13.545624587000001</c:v>
                </c:pt>
                <c:pt idx="201">
                  <c:v>13.545455005000001</c:v>
                </c:pt>
                <c:pt idx="202">
                  <c:v>13.545301692000001</c:v>
                </c:pt>
                <c:pt idx="203">
                  <c:v>13.545147235</c:v>
                </c:pt>
                <c:pt idx="204">
                  <c:v>13.544999788</c:v>
                </c:pt>
                <c:pt idx="205">
                  <c:v>13.544854425</c:v>
                </c:pt>
                <c:pt idx="206">
                  <c:v>13.544709802</c:v>
                </c:pt>
                <c:pt idx="207">
                  <c:v>13.544572372999999</c:v>
                </c:pt>
                <c:pt idx="208">
                  <c:v>13.544427970999999</c:v>
                </c:pt>
                <c:pt idx="209">
                  <c:v>13.544288322</c:v>
                </c:pt>
                <c:pt idx="210">
                  <c:v>13.544138407</c:v>
                </c:pt>
                <c:pt idx="211">
                  <c:v>13.543989085</c:v>
                </c:pt>
                <c:pt idx="212">
                  <c:v>13.543835196</c:v>
                </c:pt>
                <c:pt idx="213">
                  <c:v>13.543683051</c:v>
                </c:pt>
                <c:pt idx="214">
                  <c:v>13.543539229</c:v>
                </c:pt>
                <c:pt idx="215">
                  <c:v>13.543396245</c:v>
                </c:pt>
                <c:pt idx="216">
                  <c:v>13.543267564000001</c:v>
                </c:pt>
                <c:pt idx="217">
                  <c:v>13.543136219000001</c:v>
                </c:pt>
                <c:pt idx="218">
                  <c:v>13.543017287</c:v>
                </c:pt>
                <c:pt idx="219">
                  <c:v>13.542895059999999</c:v>
                </c:pt>
                <c:pt idx="220">
                  <c:v>13.542775654</c:v>
                </c:pt>
                <c:pt idx="221">
                  <c:v>13.542653747999999</c:v>
                </c:pt>
                <c:pt idx="222">
                  <c:v>13.542525094</c:v>
                </c:pt>
                <c:pt idx="223">
                  <c:v>13.542390733</c:v>
                </c:pt>
                <c:pt idx="224">
                  <c:v>13.542251653999999</c:v>
                </c:pt>
                <c:pt idx="225">
                  <c:v>13.542117032</c:v>
                </c:pt>
                <c:pt idx="226">
                  <c:v>13.541975052</c:v>
                </c:pt>
                <c:pt idx="227">
                  <c:v>13.541840471</c:v>
                </c:pt>
                <c:pt idx="228">
                  <c:v>13.541703429</c:v>
                </c:pt>
                <c:pt idx="229">
                  <c:v>13.541570901</c:v>
                </c:pt>
                <c:pt idx="230">
                  <c:v>13.541448487</c:v>
                </c:pt>
                <c:pt idx="231">
                  <c:v>13.541324099000001</c:v>
                </c:pt>
                <c:pt idx="232">
                  <c:v>13.541212822</c:v>
                </c:pt>
                <c:pt idx="233">
                  <c:v>13.541099659</c:v>
                </c:pt>
                <c:pt idx="234">
                  <c:v>13.540999301999999</c:v>
                </c:pt>
                <c:pt idx="235">
                  <c:v>13.540888515000001</c:v>
                </c:pt>
                <c:pt idx="236">
                  <c:v>13.540783711</c:v>
                </c:pt>
                <c:pt idx="237">
                  <c:v>13.540669933</c:v>
                </c:pt>
                <c:pt idx="238">
                  <c:v>13.540551275</c:v>
                </c:pt>
                <c:pt idx="239">
                  <c:v>13.540434934</c:v>
                </c:pt>
                <c:pt idx="240">
                  <c:v>13.540307979</c:v>
                </c:pt>
                <c:pt idx="241">
                  <c:v>13.540189657999999</c:v>
                </c:pt>
                <c:pt idx="242">
                  <c:v>13.540067000000001</c:v>
                </c:pt>
                <c:pt idx="243">
                  <c:v>13.539957919000001</c:v>
                </c:pt>
                <c:pt idx="244">
                  <c:v>13.539850275999999</c:v>
                </c:pt>
                <c:pt idx="245">
                  <c:v>13.539740180000001</c:v>
                </c:pt>
                <c:pt idx="246">
                  <c:v>13.539642546</c:v>
                </c:pt>
                <c:pt idx="247">
                  <c:v>13.539537891</c:v>
                </c:pt>
                <c:pt idx="248">
                  <c:v>13.539442982000001</c:v>
                </c:pt>
                <c:pt idx="249">
                  <c:v>13.539340527</c:v>
                </c:pt>
                <c:pt idx="250">
                  <c:v>13.539242555</c:v>
                </c:pt>
                <c:pt idx="251">
                  <c:v>13.539137541000001</c:v>
                </c:pt>
                <c:pt idx="252">
                  <c:v>13.539026494</c:v>
                </c:pt>
                <c:pt idx="253">
                  <c:v>13.538916905000001</c:v>
                </c:pt>
                <c:pt idx="254">
                  <c:v>13.538798767999999</c:v>
                </c:pt>
                <c:pt idx="255">
                  <c:v>13.538689696</c:v>
                </c:pt>
                <c:pt idx="256">
                  <c:v>13.538573102000001</c:v>
                </c:pt>
                <c:pt idx="257">
                  <c:v>13.538471112</c:v>
                </c:pt>
                <c:pt idx="258">
                  <c:v>13.538363941</c:v>
                </c:pt>
                <c:pt idx="259">
                  <c:v>13.538269523</c:v>
                </c:pt>
                <c:pt idx="260">
                  <c:v>13.538166297</c:v>
                </c:pt>
                <c:pt idx="261">
                  <c:v>13.538091632</c:v>
                </c:pt>
                <c:pt idx="262">
                  <c:v>13.538011348</c:v>
                </c:pt>
                <c:pt idx="263">
                  <c:v>13.537925335000001</c:v>
                </c:pt>
                <c:pt idx="264">
                  <c:v>13.537845194999999</c:v>
                </c:pt>
                <c:pt idx="265">
                  <c:v>13.537758359</c:v>
                </c:pt>
                <c:pt idx="266">
                  <c:v>13.537661633000001</c:v>
                </c:pt>
                <c:pt idx="267">
                  <c:v>13.537559536</c:v>
                </c:pt>
                <c:pt idx="268">
                  <c:v>13.537458503</c:v>
                </c:pt>
                <c:pt idx="269">
                  <c:v>13.537358727999999</c:v>
                </c:pt>
                <c:pt idx="270">
                  <c:v>13.537262922</c:v>
                </c:pt>
                <c:pt idx="271">
                  <c:v>13.537162953999999</c:v>
                </c:pt>
                <c:pt idx="272">
                  <c:v>13.537061748999999</c:v>
                </c:pt>
                <c:pt idx="273">
                  <c:v>13.536990654</c:v>
                </c:pt>
                <c:pt idx="274">
                  <c:v>13.536901597</c:v>
                </c:pt>
                <c:pt idx="275">
                  <c:v>13.536794851</c:v>
                </c:pt>
                <c:pt idx="276">
                  <c:v>13.536735222000001</c:v>
                </c:pt>
                <c:pt idx="277">
                  <c:v>13.536637347999999</c:v>
                </c:pt>
                <c:pt idx="278">
                  <c:v>13.536577453</c:v>
                </c:pt>
                <c:pt idx="279">
                  <c:v>13.536494646</c:v>
                </c:pt>
                <c:pt idx="280">
                  <c:v>13.536409916</c:v>
                </c:pt>
                <c:pt idx="281">
                  <c:v>13.536318533999999</c:v>
                </c:pt>
                <c:pt idx="282">
                  <c:v>13.536234613</c:v>
                </c:pt>
                <c:pt idx="283">
                  <c:v>13.536135442999999</c:v>
                </c:pt>
                <c:pt idx="284">
                  <c:v>13.536060554000001</c:v>
                </c:pt>
                <c:pt idx="285">
                  <c:v>13.535947394000001</c:v>
                </c:pt>
                <c:pt idx="286">
                  <c:v>13.535857032999999</c:v>
                </c:pt>
                <c:pt idx="287">
                  <c:v>13.535775543</c:v>
                </c:pt>
                <c:pt idx="288">
                  <c:v>13.535668868</c:v>
                </c:pt>
                <c:pt idx="289">
                  <c:v>13.535635534000001</c:v>
                </c:pt>
                <c:pt idx="290">
                  <c:v>13.535553675999999</c:v>
                </c:pt>
                <c:pt idx="291">
                  <c:v>13.5355092</c:v>
                </c:pt>
                <c:pt idx="292">
                  <c:v>13.535444433</c:v>
                </c:pt>
                <c:pt idx="293">
                  <c:v>13.535367104000001</c:v>
                </c:pt>
                <c:pt idx="294">
                  <c:v>13.535263523999999</c:v>
                </c:pt>
                <c:pt idx="295">
                  <c:v>13.535146338000001</c:v>
                </c:pt>
                <c:pt idx="296">
                  <c:v>13.535097172</c:v>
                </c:pt>
                <c:pt idx="297">
                  <c:v>13.535056681</c:v>
                </c:pt>
                <c:pt idx="298">
                  <c:v>13.534976846999999</c:v>
                </c:pt>
                <c:pt idx="299">
                  <c:v>13.534895216000001</c:v>
                </c:pt>
                <c:pt idx="300">
                  <c:v>13.534820098999999</c:v>
                </c:pt>
                <c:pt idx="301">
                  <c:v>13.534760292</c:v>
                </c:pt>
                <c:pt idx="302">
                  <c:v>13.534695279999999</c:v>
                </c:pt>
                <c:pt idx="303">
                  <c:v>13.534608989000001</c:v>
                </c:pt>
                <c:pt idx="304">
                  <c:v>13.534579248</c:v>
                </c:pt>
                <c:pt idx="305">
                  <c:v>13.534539413999999</c:v>
                </c:pt>
                <c:pt idx="306">
                  <c:v>13.534491844</c:v>
                </c:pt>
                <c:pt idx="307">
                  <c:v>13.534388963</c:v>
                </c:pt>
                <c:pt idx="308">
                  <c:v>13.534374289000001</c:v>
                </c:pt>
                <c:pt idx="309">
                  <c:v>13.534305445999999</c:v>
                </c:pt>
                <c:pt idx="310">
                  <c:v>13.534240626000001</c:v>
                </c:pt>
                <c:pt idx="311">
                  <c:v>13.534150052999999</c:v>
                </c:pt>
                <c:pt idx="312">
                  <c:v>13.534106252000001</c:v>
                </c:pt>
                <c:pt idx="313">
                  <c:v>13.534047564</c:v>
                </c:pt>
                <c:pt idx="314">
                  <c:v>13.533976674</c:v>
                </c:pt>
                <c:pt idx="315">
                  <c:v>13.533908958</c:v>
                </c:pt>
                <c:pt idx="316">
                  <c:v>13.533853617</c:v>
                </c:pt>
                <c:pt idx="317">
                  <c:v>13.533829258000001</c:v>
                </c:pt>
                <c:pt idx="318">
                  <c:v>13.533797649</c:v>
                </c:pt>
                <c:pt idx="319">
                  <c:v>13.533771077999999</c:v>
                </c:pt>
                <c:pt idx="320">
                  <c:v>13.533738008</c:v>
                </c:pt>
                <c:pt idx="321">
                  <c:v>13.533703775999999</c:v>
                </c:pt>
                <c:pt idx="322">
                  <c:v>13.533649167</c:v>
                </c:pt>
                <c:pt idx="323">
                  <c:v>13.533608360000001</c:v>
                </c:pt>
                <c:pt idx="324">
                  <c:v>13.533534245</c:v>
                </c:pt>
                <c:pt idx="325">
                  <c:v>13.533482196</c:v>
                </c:pt>
                <c:pt idx="326">
                  <c:v>13.533424423</c:v>
                </c:pt>
                <c:pt idx="327">
                  <c:v>13.533360683</c:v>
                </c:pt>
                <c:pt idx="328">
                  <c:v>13.533302990999999</c:v>
                </c:pt>
                <c:pt idx="329">
                  <c:v>13.533258567000001</c:v>
                </c:pt>
                <c:pt idx="330">
                  <c:v>13.533222114000001</c:v>
                </c:pt>
                <c:pt idx="331">
                  <c:v>13.533194623</c:v>
                </c:pt>
                <c:pt idx="332">
                  <c:v>13.533153821999999</c:v>
                </c:pt>
                <c:pt idx="333">
                  <c:v>13.533126368</c:v>
                </c:pt>
                <c:pt idx="334">
                  <c:v>13.533096241999999</c:v>
                </c:pt>
                <c:pt idx="335">
                  <c:v>13.533073015999999</c:v>
                </c:pt>
                <c:pt idx="336">
                  <c:v>13.533032181999999</c:v>
                </c:pt>
                <c:pt idx="337">
                  <c:v>13.533015241999999</c:v>
                </c:pt>
                <c:pt idx="338">
                  <c:v>13.53297601</c:v>
                </c:pt>
                <c:pt idx="339">
                  <c:v>13.532903381000001</c:v>
                </c:pt>
                <c:pt idx="340">
                  <c:v>13.532898708999999</c:v>
                </c:pt>
                <c:pt idx="341">
                  <c:v>13.532847455000001</c:v>
                </c:pt>
                <c:pt idx="342">
                  <c:v>13.532794166</c:v>
                </c:pt>
                <c:pt idx="343">
                  <c:v>13.532765369</c:v>
                </c:pt>
                <c:pt idx="344">
                  <c:v>13.532738787</c:v>
                </c:pt>
                <c:pt idx="345">
                  <c:v>13.532688683</c:v>
                </c:pt>
                <c:pt idx="346">
                  <c:v>13.532699249</c:v>
                </c:pt>
                <c:pt idx="347">
                  <c:v>13.532687484</c:v>
                </c:pt>
                <c:pt idx="348">
                  <c:v>13.532675351</c:v>
                </c:pt>
                <c:pt idx="349">
                  <c:v>13.532664147</c:v>
                </c:pt>
                <c:pt idx="350">
                  <c:v>13.532645527</c:v>
                </c:pt>
                <c:pt idx="351">
                  <c:v>13.532630834000001</c:v>
                </c:pt>
                <c:pt idx="352">
                  <c:v>13.532601315999999</c:v>
                </c:pt>
                <c:pt idx="353">
                  <c:v>13.532581878</c:v>
                </c:pt>
                <c:pt idx="354">
                  <c:v>13.53255504</c:v>
                </c:pt>
                <c:pt idx="355">
                  <c:v>13.532525816</c:v>
                </c:pt>
                <c:pt idx="356">
                  <c:v>13.532495127000001</c:v>
                </c:pt>
                <c:pt idx="357">
                  <c:v>13.532471507</c:v>
                </c:pt>
                <c:pt idx="358">
                  <c:v>13.532455896</c:v>
                </c:pt>
                <c:pt idx="359">
                  <c:v>13.532443204</c:v>
                </c:pt>
                <c:pt idx="360">
                  <c:v>13.532440880999999</c:v>
                </c:pt>
                <c:pt idx="361">
                  <c:v>13.532434347000001</c:v>
                </c:pt>
                <c:pt idx="362">
                  <c:v>13.532433929</c:v>
                </c:pt>
                <c:pt idx="363">
                  <c:v>13.532434291</c:v>
                </c:pt>
                <c:pt idx="364">
                  <c:v>13.532435606</c:v>
                </c:pt>
                <c:pt idx="365">
                  <c:v>13.532429643</c:v>
                </c:pt>
                <c:pt idx="366">
                  <c:v>13.532421242</c:v>
                </c:pt>
                <c:pt idx="367">
                  <c:v>13.532271664</c:v>
                </c:pt>
                <c:pt idx="368">
                  <c:v>13.532396361</c:v>
                </c:pt>
                <c:pt idx="369">
                  <c:v>13.532385451</c:v>
                </c:pt>
                <c:pt idx="370">
                  <c:v>13.532366593000001</c:v>
                </c:pt>
                <c:pt idx="371">
                  <c:v>13.532353985</c:v>
                </c:pt>
                <c:pt idx="372">
                  <c:v>13.53234351</c:v>
                </c:pt>
                <c:pt idx="373">
                  <c:v>13.532339951999999</c:v>
                </c:pt>
                <c:pt idx="374">
                  <c:v>13.532347481</c:v>
                </c:pt>
                <c:pt idx="375">
                  <c:v>13.532357344999999</c:v>
                </c:pt>
                <c:pt idx="376">
                  <c:v>13.532379969999999</c:v>
                </c:pt>
                <c:pt idx="377">
                  <c:v>13.532392035000001</c:v>
                </c:pt>
                <c:pt idx="378">
                  <c:v>13.532259419000001</c:v>
                </c:pt>
                <c:pt idx="379">
                  <c:v>13.532415445</c:v>
                </c:pt>
                <c:pt idx="380">
                  <c:v>13.532416082999999</c:v>
                </c:pt>
                <c:pt idx="381">
                  <c:v>13.532411428</c:v>
                </c:pt>
                <c:pt idx="382">
                  <c:v>13.532405813</c:v>
                </c:pt>
                <c:pt idx="383">
                  <c:v>13.532406523000001</c:v>
                </c:pt>
                <c:pt idx="384">
                  <c:v>13.532401251</c:v>
                </c:pt>
                <c:pt idx="385">
                  <c:v>13.532409502</c:v>
                </c:pt>
                <c:pt idx="386">
                  <c:v>13.532414401</c:v>
                </c:pt>
                <c:pt idx="387">
                  <c:v>13.532429913</c:v>
                </c:pt>
                <c:pt idx="388">
                  <c:v>13.532443306999999</c:v>
                </c:pt>
                <c:pt idx="389">
                  <c:v>13.532462575</c:v>
                </c:pt>
                <c:pt idx="390">
                  <c:v>13.532487769999999</c:v>
                </c:pt>
                <c:pt idx="391">
                  <c:v>13.532507413999999</c:v>
                </c:pt>
                <c:pt idx="392">
                  <c:v>13.53253511</c:v>
                </c:pt>
                <c:pt idx="393">
                  <c:v>13.532553604</c:v>
                </c:pt>
                <c:pt idx="394">
                  <c:v>13.532575502</c:v>
                </c:pt>
                <c:pt idx="395">
                  <c:v>13.532588121</c:v>
                </c:pt>
                <c:pt idx="396">
                  <c:v>13.532600743</c:v>
                </c:pt>
                <c:pt idx="397">
                  <c:v>13.532609751000001</c:v>
                </c:pt>
                <c:pt idx="398">
                  <c:v>13.532613066</c:v>
                </c:pt>
                <c:pt idx="399">
                  <c:v>13.532626239000001</c:v>
                </c:pt>
                <c:pt idx="400">
                  <c:v>13.532634131</c:v>
                </c:pt>
                <c:pt idx="401">
                  <c:v>13.532655076999999</c:v>
                </c:pt>
                <c:pt idx="402">
                  <c:v>13.532676673999999</c:v>
                </c:pt>
                <c:pt idx="403">
                  <c:v>13.532711007</c:v>
                </c:pt>
                <c:pt idx="404">
                  <c:v>13.532741315999999</c:v>
                </c:pt>
                <c:pt idx="405">
                  <c:v>13.532768580999999</c:v>
                </c:pt>
                <c:pt idx="406">
                  <c:v>13.532797288999999</c:v>
                </c:pt>
                <c:pt idx="407">
                  <c:v>13.532813623999999</c:v>
                </c:pt>
                <c:pt idx="408">
                  <c:v>13.532835088000001</c:v>
                </c:pt>
                <c:pt idx="409">
                  <c:v>13.532842097</c:v>
                </c:pt>
                <c:pt idx="410">
                  <c:v>13.532857074000001</c:v>
                </c:pt>
                <c:pt idx="411">
                  <c:v>13.532860954</c:v>
                </c:pt>
                <c:pt idx="412">
                  <c:v>13.532871263000001</c:v>
                </c:pt>
                <c:pt idx="413">
                  <c:v>13.532882537000001</c:v>
                </c:pt>
                <c:pt idx="414">
                  <c:v>13.53289412</c:v>
                </c:pt>
                <c:pt idx="415">
                  <c:v>13.532917017000001</c:v>
                </c:pt>
                <c:pt idx="416">
                  <c:v>13.532934786</c:v>
                </c:pt>
                <c:pt idx="417">
                  <c:v>13.532965975</c:v>
                </c:pt>
                <c:pt idx="418">
                  <c:v>13.532989942</c:v>
                </c:pt>
                <c:pt idx="419">
                  <c:v>13.533022463</c:v>
                </c:pt>
                <c:pt idx="420">
                  <c:v>13.533049957999999</c:v>
                </c:pt>
                <c:pt idx="421">
                  <c:v>13.533076134</c:v>
                </c:pt>
                <c:pt idx="422">
                  <c:v>13.533103596</c:v>
                </c:pt>
                <c:pt idx="423">
                  <c:v>13.533122498999999</c:v>
                </c:pt>
                <c:pt idx="424">
                  <c:v>13.533145465</c:v>
                </c:pt>
                <c:pt idx="425">
                  <c:v>13.533158508</c:v>
                </c:pt>
                <c:pt idx="426">
                  <c:v>13.533177952999999</c:v>
                </c:pt>
                <c:pt idx="427">
                  <c:v>13.533191178999999</c:v>
                </c:pt>
                <c:pt idx="428">
                  <c:v>13.533209786</c:v>
                </c:pt>
                <c:pt idx="429">
                  <c:v>13.533233254000001</c:v>
                </c:pt>
                <c:pt idx="430">
                  <c:v>13.533257863999999</c:v>
                </c:pt>
                <c:pt idx="431">
                  <c:v>13.533293703</c:v>
                </c:pt>
                <c:pt idx="432">
                  <c:v>13.533325505000001</c:v>
                </c:pt>
                <c:pt idx="433">
                  <c:v>13.533367495</c:v>
                </c:pt>
                <c:pt idx="434">
                  <c:v>13.533398982</c:v>
                </c:pt>
                <c:pt idx="435">
                  <c:v>13.533434661999999</c:v>
                </c:pt>
                <c:pt idx="436">
                  <c:v>13.533459846</c:v>
                </c:pt>
                <c:pt idx="437">
                  <c:v>13.533482380000001</c:v>
                </c:pt>
                <c:pt idx="438">
                  <c:v>13.533505584</c:v>
                </c:pt>
                <c:pt idx="439">
                  <c:v>13.533520145000001</c:v>
                </c:pt>
                <c:pt idx="440">
                  <c:v>13.533545031999999</c:v>
                </c:pt>
                <c:pt idx="441">
                  <c:v>13.53356383</c:v>
                </c:pt>
                <c:pt idx="442">
                  <c:v>13.533590712000001</c:v>
                </c:pt>
                <c:pt idx="443">
                  <c:v>13.533615817999999</c:v>
                </c:pt>
                <c:pt idx="444">
                  <c:v>13.533645237</c:v>
                </c:pt>
                <c:pt idx="445">
                  <c:v>13.533676966</c:v>
                </c:pt>
                <c:pt idx="446">
                  <c:v>13.533706889999999</c:v>
                </c:pt>
                <c:pt idx="447">
                  <c:v>13.533744791</c:v>
                </c:pt>
                <c:pt idx="448">
                  <c:v>13.533776717</c:v>
                </c:pt>
                <c:pt idx="449">
                  <c:v>13.533816569000001</c:v>
                </c:pt>
                <c:pt idx="450">
                  <c:v>13.533847724999999</c:v>
                </c:pt>
                <c:pt idx="451">
                  <c:v>13.533882558</c:v>
                </c:pt>
                <c:pt idx="452">
                  <c:v>13.533909759</c:v>
                </c:pt>
                <c:pt idx="453">
                  <c:v>13.533934168</c:v>
                </c:pt>
                <c:pt idx="454">
                  <c:v>13.533962655</c:v>
                </c:pt>
                <c:pt idx="455">
                  <c:v>13.533984338</c:v>
                </c:pt>
                <c:pt idx="456">
                  <c:v>13.534016015000001</c:v>
                </c:pt>
                <c:pt idx="457">
                  <c:v>13.534045518999999</c:v>
                </c:pt>
                <c:pt idx="458">
                  <c:v>13.534085150999999</c:v>
                </c:pt>
                <c:pt idx="459">
                  <c:v>13.534122195</c:v>
                </c:pt>
                <c:pt idx="460">
                  <c:v>13.53416359</c:v>
                </c:pt>
                <c:pt idx="461">
                  <c:v>13.534206279999999</c:v>
                </c:pt>
                <c:pt idx="462">
                  <c:v>13.534245205</c:v>
                </c:pt>
                <c:pt idx="463">
                  <c:v>13.534288975999999</c:v>
                </c:pt>
                <c:pt idx="464">
                  <c:v>13.534321596</c:v>
                </c:pt>
                <c:pt idx="465">
                  <c:v>13.534331259</c:v>
                </c:pt>
                <c:pt idx="466">
                  <c:v>13.534341875999999</c:v>
                </c:pt>
                <c:pt idx="467">
                  <c:v>13.534358993</c:v>
                </c:pt>
                <c:pt idx="468">
                  <c:v>13.534369959999999</c:v>
                </c:pt>
                <c:pt idx="469">
                  <c:v>13.534382018000001</c:v>
                </c:pt>
                <c:pt idx="470">
                  <c:v>13.534398726999999</c:v>
                </c:pt>
                <c:pt idx="471">
                  <c:v>13.534412874999999</c:v>
                </c:pt>
                <c:pt idx="472">
                  <c:v>13.534437624000001</c:v>
                </c:pt>
                <c:pt idx="473">
                  <c:v>13.534456489</c:v>
                </c:pt>
                <c:pt idx="474">
                  <c:v>13.534486477</c:v>
                </c:pt>
                <c:pt idx="475">
                  <c:v>13.534511597</c:v>
                </c:pt>
                <c:pt idx="476">
                  <c:v>13.534396908</c:v>
                </c:pt>
                <c:pt idx="477">
                  <c:v>13.534566779</c:v>
                </c:pt>
                <c:pt idx="478">
                  <c:v>13.534592974000001</c:v>
                </c:pt>
                <c:pt idx="479">
                  <c:v>13.534623439000001</c:v>
                </c:pt>
                <c:pt idx="480">
                  <c:v>13.534644622</c:v>
                </c:pt>
                <c:pt idx="481">
                  <c:v>13.534669239999999</c:v>
                </c:pt>
                <c:pt idx="482">
                  <c:v>13.534687965</c:v>
                </c:pt>
                <c:pt idx="483">
                  <c:v>13.534713332000001</c:v>
                </c:pt>
                <c:pt idx="484">
                  <c:v>13.534737585</c:v>
                </c:pt>
                <c:pt idx="485">
                  <c:v>13.534764809</c:v>
                </c:pt>
                <c:pt idx="486">
                  <c:v>13.534799826</c:v>
                </c:pt>
                <c:pt idx="487">
                  <c:v>13.534833151000001</c:v>
                </c:pt>
                <c:pt idx="488">
                  <c:v>13.534876702</c:v>
                </c:pt>
                <c:pt idx="489">
                  <c:v>13.534911888</c:v>
                </c:pt>
                <c:pt idx="490">
                  <c:v>13.534958567</c:v>
                </c:pt>
                <c:pt idx="491">
                  <c:v>13.534994329</c:v>
                </c:pt>
                <c:pt idx="492">
                  <c:v>13.535032530000001</c:v>
                </c:pt>
                <c:pt idx="493">
                  <c:v>13.535068580000001</c:v>
                </c:pt>
                <c:pt idx="494">
                  <c:v>13.535098054000001</c:v>
                </c:pt>
                <c:pt idx="495">
                  <c:v>13.535134909</c:v>
                </c:pt>
                <c:pt idx="496">
                  <c:v>13.535164433</c:v>
                </c:pt>
                <c:pt idx="497">
                  <c:v>13.535203917</c:v>
                </c:pt>
                <c:pt idx="498">
                  <c:v>13.535237838</c:v>
                </c:pt>
                <c:pt idx="499">
                  <c:v>13.535278975000001</c:v>
                </c:pt>
                <c:pt idx="500">
                  <c:v>13.535318800000001</c:v>
                </c:pt>
                <c:pt idx="501">
                  <c:v>13.535361526000001</c:v>
                </c:pt>
                <c:pt idx="502">
                  <c:v>13.535412166</c:v>
                </c:pt>
                <c:pt idx="503">
                  <c:v>13.535457790000001</c:v>
                </c:pt>
                <c:pt idx="504">
                  <c:v>13.535514643999999</c:v>
                </c:pt>
                <c:pt idx="505">
                  <c:v>13.535562995999999</c:v>
                </c:pt>
                <c:pt idx="506">
                  <c:v>13.535621645999999</c:v>
                </c:pt>
                <c:pt idx="507">
                  <c:v>13.535671216000001</c:v>
                </c:pt>
                <c:pt idx="508">
                  <c:v>13.535722908</c:v>
                </c:pt>
                <c:pt idx="509">
                  <c:v>13.535772366</c:v>
                </c:pt>
                <c:pt idx="510">
                  <c:v>13.535820021999999</c:v>
                </c:pt>
                <c:pt idx="511">
                  <c:v>13.535873507</c:v>
                </c:pt>
                <c:pt idx="512">
                  <c:v>13.535922046</c:v>
                </c:pt>
                <c:pt idx="513">
                  <c:v>13.535984551</c:v>
                </c:pt>
                <c:pt idx="514">
                  <c:v>13.536043482</c:v>
                </c:pt>
                <c:pt idx="515">
                  <c:v>13.536112813000001</c:v>
                </c:pt>
                <c:pt idx="516">
                  <c:v>13.536180781000001</c:v>
                </c:pt>
                <c:pt idx="517">
                  <c:v>13.536251425</c:v>
                </c:pt>
                <c:pt idx="518">
                  <c:v>13.536325769999999</c:v>
                </c:pt>
                <c:pt idx="519">
                  <c:v>13.536391949</c:v>
                </c:pt>
                <c:pt idx="520">
                  <c:v>13.536466761</c:v>
                </c:pt>
                <c:pt idx="521">
                  <c:v>13.536617079000001</c:v>
                </c:pt>
                <c:pt idx="522">
                  <c:v>13.536608794999999</c:v>
                </c:pt>
                <c:pt idx="523">
                  <c:v>13.536568092</c:v>
                </c:pt>
                <c:pt idx="524">
                  <c:v>13.5365328</c:v>
                </c:pt>
                <c:pt idx="525">
                  <c:v>13.536497804</c:v>
                </c:pt>
                <c:pt idx="526">
                  <c:v>13.536462629000001</c:v>
                </c:pt>
                <c:pt idx="527">
                  <c:v>13.536436025</c:v>
                </c:pt>
                <c:pt idx="528">
                  <c:v>13.536405582</c:v>
                </c:pt>
                <c:pt idx="529">
                  <c:v>13.536387524</c:v>
                </c:pt>
                <c:pt idx="530">
                  <c:v>13.536364774000001</c:v>
                </c:pt>
                <c:pt idx="531">
                  <c:v>13.536351474</c:v>
                </c:pt>
                <c:pt idx="532">
                  <c:v>13.536335973</c:v>
                </c:pt>
                <c:pt idx="533">
                  <c:v>13.53632331</c:v>
                </c:pt>
                <c:pt idx="534">
                  <c:v>13.536315696999999</c:v>
                </c:pt>
                <c:pt idx="535">
                  <c:v>13.536300656</c:v>
                </c:pt>
                <c:pt idx="536">
                  <c:v>13.536293647000001</c:v>
                </c:pt>
                <c:pt idx="537">
                  <c:v>13.536276519999999</c:v>
                </c:pt>
                <c:pt idx="538">
                  <c:v>13.536266223</c:v>
                </c:pt>
                <c:pt idx="539">
                  <c:v>13.536247576999999</c:v>
                </c:pt>
                <c:pt idx="540">
                  <c:v>13.536236285999999</c:v>
                </c:pt>
                <c:pt idx="541">
                  <c:v>13.536229014</c:v>
                </c:pt>
                <c:pt idx="542">
                  <c:v>13.536223816</c:v>
                </c:pt>
                <c:pt idx="543">
                  <c:v>13.536231367999999</c:v>
                </c:pt>
                <c:pt idx="544">
                  <c:v>13.53623814</c:v>
                </c:pt>
                <c:pt idx="545">
                  <c:v>13.536256289000001</c:v>
                </c:pt>
                <c:pt idx="546">
                  <c:v>13.536267869</c:v>
                </c:pt>
                <c:pt idx="547">
                  <c:v>13.536286369000001</c:v>
                </c:pt>
                <c:pt idx="548">
                  <c:v>13.53629613</c:v>
                </c:pt>
                <c:pt idx="549">
                  <c:v>13.536305067000001</c:v>
                </c:pt>
                <c:pt idx="550">
                  <c:v>13.536313453</c:v>
                </c:pt>
                <c:pt idx="551">
                  <c:v>13.536163006000001</c:v>
                </c:pt>
                <c:pt idx="552">
                  <c:v>13.536305838000001</c:v>
                </c:pt>
                <c:pt idx="553">
                  <c:v>13.536299372</c:v>
                </c:pt>
                <c:pt idx="554">
                  <c:v>13.536302782</c:v>
                </c:pt>
                <c:pt idx="555">
                  <c:v>13.536302125000001</c:v>
                </c:pt>
                <c:pt idx="556">
                  <c:v>13.536311968</c:v>
                </c:pt>
                <c:pt idx="557">
                  <c:v>13.536323794999999</c:v>
                </c:pt>
                <c:pt idx="558">
                  <c:v>13.536335342999999</c:v>
                </c:pt>
                <c:pt idx="559">
                  <c:v>13.536357886999999</c:v>
                </c:pt>
                <c:pt idx="560">
                  <c:v>13.536374808</c:v>
                </c:pt>
                <c:pt idx="561">
                  <c:v>13.536401772</c:v>
                </c:pt>
                <c:pt idx="562">
                  <c:v>13.536421439</c:v>
                </c:pt>
                <c:pt idx="563">
                  <c:v>13.536448144</c:v>
                </c:pt>
                <c:pt idx="564">
                  <c:v>13.536468048</c:v>
                </c:pt>
                <c:pt idx="565">
                  <c:v>13.536486742999999</c:v>
                </c:pt>
                <c:pt idx="566">
                  <c:v>13.536506356</c:v>
                </c:pt>
                <c:pt idx="567">
                  <c:v>13.536518611</c:v>
                </c:pt>
                <c:pt idx="568">
                  <c:v>13.536540972999999</c:v>
                </c:pt>
                <c:pt idx="569">
                  <c:v>13.536561746</c:v>
                </c:pt>
                <c:pt idx="570">
                  <c:v>13.536598297999999</c:v>
                </c:pt>
                <c:pt idx="571">
                  <c:v>13.536635044000001</c:v>
                </c:pt>
                <c:pt idx="572">
                  <c:v>13.53667778</c:v>
                </c:pt>
                <c:pt idx="573">
                  <c:v>13.536725344000001</c:v>
                </c:pt>
                <c:pt idx="574">
                  <c:v>13.536771222</c:v>
                </c:pt>
                <c:pt idx="575">
                  <c:v>13.536821345</c:v>
                </c:pt>
                <c:pt idx="576">
                  <c:v>13.536861014999999</c:v>
                </c:pt>
                <c:pt idx="577">
                  <c:v>13.536908258</c:v>
                </c:pt>
                <c:pt idx="578">
                  <c:v>13.536781582</c:v>
                </c:pt>
                <c:pt idx="579">
                  <c:v>13.536983729999999</c:v>
                </c:pt>
                <c:pt idx="580">
                  <c:v>13.537018485999999</c:v>
                </c:pt>
                <c:pt idx="581">
                  <c:v>13.537053171</c:v>
                </c:pt>
                <c:pt idx="582">
                  <c:v>13.537095035</c:v>
                </c:pt>
                <c:pt idx="583">
                  <c:v>13.53713301</c:v>
                </c:pt>
                <c:pt idx="584">
                  <c:v>13.537184408</c:v>
                </c:pt>
                <c:pt idx="585">
                  <c:v>13.537231237</c:v>
                </c:pt>
                <c:pt idx="586">
                  <c:v>13.537292015</c:v>
                </c:pt>
                <c:pt idx="587">
                  <c:v>13.537350533</c:v>
                </c:pt>
                <c:pt idx="588">
                  <c:v>13.537414815</c:v>
                </c:pt>
                <c:pt idx="589">
                  <c:v>13.537481064</c:v>
                </c:pt>
                <c:pt idx="590">
                  <c:v>13.537543628</c:v>
                </c:pt>
                <c:pt idx="591">
                  <c:v>13.537613063</c:v>
                </c:pt>
                <c:pt idx="592">
                  <c:v>13.537669522</c:v>
                </c:pt>
                <c:pt idx="593">
                  <c:v>13.537730073000001</c:v>
                </c:pt>
                <c:pt idx="594">
                  <c:v>13.537778064999999</c:v>
                </c:pt>
                <c:pt idx="595">
                  <c:v>13.537829819000001</c:v>
                </c:pt>
                <c:pt idx="596">
                  <c:v>13.537876989000001</c:v>
                </c:pt>
                <c:pt idx="597">
                  <c:v>13.537925604</c:v>
                </c:pt>
                <c:pt idx="598">
                  <c:v>13.537987448999999</c:v>
                </c:pt>
                <c:pt idx="599">
                  <c:v>13.538049151999999</c:v>
                </c:pt>
                <c:pt idx="600">
                  <c:v>13.53812613</c:v>
                </c:pt>
                <c:pt idx="601">
                  <c:v>13.538200592999999</c:v>
                </c:pt>
                <c:pt idx="602">
                  <c:v>13.538281029</c:v>
                </c:pt>
                <c:pt idx="603">
                  <c:v>13.53835836</c:v>
                </c:pt>
                <c:pt idx="604">
                  <c:v>13.538436168</c:v>
                </c:pt>
                <c:pt idx="605">
                  <c:v>13.538494173</c:v>
                </c:pt>
                <c:pt idx="606">
                  <c:v>13.538579071999999</c:v>
                </c:pt>
                <c:pt idx="607">
                  <c:v>13.538650322000001</c:v>
                </c:pt>
                <c:pt idx="608">
                  <c:v>13.538710542</c:v>
                </c:pt>
                <c:pt idx="609">
                  <c:v>13.538777258</c:v>
                </c:pt>
                <c:pt idx="610">
                  <c:v>13.538842599000001</c:v>
                </c:pt>
                <c:pt idx="611">
                  <c:v>13.538913197999999</c:v>
                </c:pt>
                <c:pt idx="612">
                  <c:v>13.538984649</c:v>
                </c:pt>
                <c:pt idx="613">
                  <c:v>13.539039751000001</c:v>
                </c:pt>
                <c:pt idx="614">
                  <c:v>13.539142882</c:v>
                </c:pt>
                <c:pt idx="615">
                  <c:v>13.539222837000001</c:v>
                </c:pt>
                <c:pt idx="616">
                  <c:v>13.53932346</c:v>
                </c:pt>
                <c:pt idx="617">
                  <c:v>13.539413171</c:v>
                </c:pt>
                <c:pt idx="618">
                  <c:v>13.539513375</c:v>
                </c:pt>
                <c:pt idx="619">
                  <c:v>13.539601003</c:v>
                </c:pt>
                <c:pt idx="620">
                  <c:v>13.539700701999999</c:v>
                </c:pt>
                <c:pt idx="621">
                  <c:v>13.539785953999999</c:v>
                </c:pt>
                <c:pt idx="622">
                  <c:v>13.539857138</c:v>
                </c:pt>
                <c:pt idx="623">
                  <c:v>13.539925545999999</c:v>
                </c:pt>
                <c:pt idx="624">
                  <c:v>13.53999368</c:v>
                </c:pt>
                <c:pt idx="625">
                  <c:v>13.540078477</c:v>
                </c:pt>
                <c:pt idx="626">
                  <c:v>13.540154530000001</c:v>
                </c:pt>
                <c:pt idx="627">
                  <c:v>13.540252113999999</c:v>
                </c:pt>
                <c:pt idx="628">
                  <c:v>13.540328875</c:v>
                </c:pt>
                <c:pt idx="629">
                  <c:v>13.540429083999999</c:v>
                </c:pt>
                <c:pt idx="630">
                  <c:v>13.540508752999999</c:v>
                </c:pt>
                <c:pt idx="631">
                  <c:v>13.54060638</c:v>
                </c:pt>
                <c:pt idx="632">
                  <c:v>13.540720889999999</c:v>
                </c:pt>
                <c:pt idx="633">
                  <c:v>13.54079576</c:v>
                </c:pt>
                <c:pt idx="634">
                  <c:v>13.540915705</c:v>
                </c:pt>
                <c:pt idx="635">
                  <c:v>13.540971768</c:v>
                </c:pt>
                <c:pt idx="636">
                  <c:v>13.541068247</c:v>
                </c:pt>
                <c:pt idx="637">
                  <c:v>13.541149047999999</c:v>
                </c:pt>
                <c:pt idx="638">
                  <c:v>13.541217375</c:v>
                </c:pt>
                <c:pt idx="639">
                  <c:v>13.541300581</c:v>
                </c:pt>
                <c:pt idx="640">
                  <c:v>13.541406879</c:v>
                </c:pt>
                <c:pt idx="641">
                  <c:v>13.541488827</c:v>
                </c:pt>
                <c:pt idx="642">
                  <c:v>13.541582113</c:v>
                </c:pt>
                <c:pt idx="643">
                  <c:v>13.541677462999999</c:v>
                </c:pt>
                <c:pt idx="644">
                  <c:v>13.541772881</c:v>
                </c:pt>
                <c:pt idx="645">
                  <c:v>13.541887661000001</c:v>
                </c:pt>
                <c:pt idx="646">
                  <c:v>13.541991468999999</c:v>
                </c:pt>
                <c:pt idx="647">
                  <c:v>13.542102707</c:v>
                </c:pt>
                <c:pt idx="648">
                  <c:v>13.542221718</c:v>
                </c:pt>
                <c:pt idx="649">
                  <c:v>13.542312898</c:v>
                </c:pt>
                <c:pt idx="650">
                  <c:v>13.542432918999999</c:v>
                </c:pt>
                <c:pt idx="651">
                  <c:v>13.542508969</c:v>
                </c:pt>
                <c:pt idx="652">
                  <c:v>13.542562286000001</c:v>
                </c:pt>
                <c:pt idx="653">
                  <c:v>13.542682968999999</c:v>
                </c:pt>
                <c:pt idx="654">
                  <c:v>13.542736546</c:v>
                </c:pt>
                <c:pt idx="655">
                  <c:v>13.542874476</c:v>
                </c:pt>
                <c:pt idx="656">
                  <c:v>13.542965342</c:v>
                </c:pt>
                <c:pt idx="657">
                  <c:v>13.543034408</c:v>
                </c:pt>
                <c:pt idx="658">
                  <c:v>13.543212935</c:v>
                </c:pt>
                <c:pt idx="659">
                  <c:v>13.543338890999999</c:v>
                </c:pt>
                <c:pt idx="660">
                  <c:v>13.54345902</c:v>
                </c:pt>
                <c:pt idx="661">
                  <c:v>13.543564872999999</c:v>
                </c:pt>
                <c:pt idx="662">
                  <c:v>13.543658835</c:v>
                </c:pt>
                <c:pt idx="663">
                  <c:v>13.543749882</c:v>
                </c:pt>
                <c:pt idx="664">
                  <c:v>13.543877243000001</c:v>
                </c:pt>
                <c:pt idx="665">
                  <c:v>13.543997961000001</c:v>
                </c:pt>
                <c:pt idx="666">
                  <c:v>13.5441302</c:v>
                </c:pt>
                <c:pt idx="667">
                  <c:v>13.544231816</c:v>
                </c:pt>
                <c:pt idx="668">
                  <c:v>13.544299981</c:v>
                </c:pt>
                <c:pt idx="669">
                  <c:v>13.544368778999999</c:v>
                </c:pt>
                <c:pt idx="670">
                  <c:v>13.544561687</c:v>
                </c:pt>
                <c:pt idx="671">
                  <c:v>13.544687852999999</c:v>
                </c:pt>
                <c:pt idx="672">
                  <c:v>13.544792468000001</c:v>
                </c:pt>
                <c:pt idx="673">
                  <c:v>13.544950180000001</c:v>
                </c:pt>
                <c:pt idx="674">
                  <c:v>13.54494916</c:v>
                </c:pt>
                <c:pt idx="675">
                  <c:v>13.545221785000001</c:v>
                </c:pt>
                <c:pt idx="676">
                  <c:v>13.545240728</c:v>
                </c:pt>
                <c:pt idx="677">
                  <c:v>13.545482804000001</c:v>
                </c:pt>
                <c:pt idx="678">
                  <c:v>13.545606703000001</c:v>
                </c:pt>
                <c:pt idx="679">
                  <c:v>13.545702411000001</c:v>
                </c:pt>
                <c:pt idx="680">
                  <c:v>13.54575958</c:v>
                </c:pt>
                <c:pt idx="681">
                  <c:v>13.545949686</c:v>
                </c:pt>
                <c:pt idx="682">
                  <c:v>13.546073337999999</c:v>
                </c:pt>
                <c:pt idx="683">
                  <c:v>13.546193756999999</c:v>
                </c:pt>
                <c:pt idx="684">
                  <c:v>13.546127050000001</c:v>
                </c:pt>
                <c:pt idx="685">
                  <c:v>13.546431318</c:v>
                </c:pt>
                <c:pt idx="686">
                  <c:v>13.546586253999999</c:v>
                </c:pt>
                <c:pt idx="687">
                  <c:v>13.546758837</c:v>
                </c:pt>
                <c:pt idx="688">
                  <c:v>13.546906259</c:v>
                </c:pt>
                <c:pt idx="689">
                  <c:v>13.547009496999999</c:v>
                </c:pt>
                <c:pt idx="690">
                  <c:v>13.547207780000001</c:v>
                </c:pt>
                <c:pt idx="691">
                  <c:v>13.547280217999999</c:v>
                </c:pt>
                <c:pt idx="692">
                  <c:v>13.547497267000001</c:v>
                </c:pt>
                <c:pt idx="693">
                  <c:v>13.547634894</c:v>
                </c:pt>
                <c:pt idx="694">
                  <c:v>13.547771013</c:v>
                </c:pt>
                <c:pt idx="695">
                  <c:v>13.547863680000001</c:v>
                </c:pt>
                <c:pt idx="696">
                  <c:v>13.548002019</c:v>
                </c:pt>
                <c:pt idx="697">
                  <c:v>13.548158232</c:v>
                </c:pt>
                <c:pt idx="698">
                  <c:v>13.548182007999999</c:v>
                </c:pt>
                <c:pt idx="699">
                  <c:v>13.548218248</c:v>
                </c:pt>
                <c:pt idx="700">
                  <c:v>13.548300661000001</c:v>
                </c:pt>
                <c:pt idx="701">
                  <c:v>13.548342755</c:v>
                </c:pt>
                <c:pt idx="702">
                  <c:v>13.548388167000001</c:v>
                </c:pt>
                <c:pt idx="703">
                  <c:v>13.548488887</c:v>
                </c:pt>
                <c:pt idx="704">
                  <c:v>13.548550333</c:v>
                </c:pt>
                <c:pt idx="705">
                  <c:v>13.548618207000001</c:v>
                </c:pt>
                <c:pt idx="706">
                  <c:v>13.548628106000001</c:v>
                </c:pt>
                <c:pt idx="707">
                  <c:v>13.548544080999999</c:v>
                </c:pt>
                <c:pt idx="708">
                  <c:v>13.548737757</c:v>
                </c:pt>
                <c:pt idx="709">
                  <c:v>13.548808234999999</c:v>
                </c:pt>
                <c:pt idx="710">
                  <c:v>13.548856489</c:v>
                </c:pt>
                <c:pt idx="711">
                  <c:v>13.548827549</c:v>
                </c:pt>
                <c:pt idx="712">
                  <c:v>13.548969360999999</c:v>
                </c:pt>
                <c:pt idx="713">
                  <c:v>13.549030554</c:v>
                </c:pt>
                <c:pt idx="714">
                  <c:v>13.549101069000001</c:v>
                </c:pt>
                <c:pt idx="715">
                  <c:v>13.548994526</c:v>
                </c:pt>
                <c:pt idx="716">
                  <c:v>13.549260873</c:v>
                </c:pt>
                <c:pt idx="717">
                  <c:v>13.549340748000001</c:v>
                </c:pt>
                <c:pt idx="718">
                  <c:v>13.549232648</c:v>
                </c:pt>
                <c:pt idx="719">
                  <c:v>13.549494884</c:v>
                </c:pt>
                <c:pt idx="720">
                  <c:v>13.549559305000001</c:v>
                </c:pt>
                <c:pt idx="721">
                  <c:v>13.549641565</c:v>
                </c:pt>
                <c:pt idx="722">
                  <c:v>13.549671722999999</c:v>
                </c:pt>
                <c:pt idx="723">
                  <c:v>13.54975477</c:v>
                </c:pt>
                <c:pt idx="724">
                  <c:v>13.549821814</c:v>
                </c:pt>
                <c:pt idx="725">
                  <c:v>13.549871776</c:v>
                </c:pt>
                <c:pt idx="726">
                  <c:v>13.54993518</c:v>
                </c:pt>
                <c:pt idx="727">
                  <c:v>13.550002602999999</c:v>
                </c:pt>
                <c:pt idx="728">
                  <c:v>13.550083448000001</c:v>
                </c:pt>
                <c:pt idx="729">
                  <c:v>13.550163503</c:v>
                </c:pt>
                <c:pt idx="730">
                  <c:v>13.550256750999999</c:v>
                </c:pt>
                <c:pt idx="731">
                  <c:v>13.550354616</c:v>
                </c:pt>
                <c:pt idx="732">
                  <c:v>13.550441232000001</c:v>
                </c:pt>
                <c:pt idx="733">
                  <c:v>13.550529372</c:v>
                </c:pt>
                <c:pt idx="734">
                  <c:v>13.550608112999999</c:v>
                </c:pt>
                <c:pt idx="735">
                  <c:v>13.550690100000001</c:v>
                </c:pt>
                <c:pt idx="736">
                  <c:v>13.550758586000001</c:v>
                </c:pt>
                <c:pt idx="737">
                  <c:v>13.550845045000001</c:v>
                </c:pt>
                <c:pt idx="738">
                  <c:v>13.550903997000001</c:v>
                </c:pt>
                <c:pt idx="739">
                  <c:v>13.550982726000001</c:v>
                </c:pt>
                <c:pt idx="740">
                  <c:v>13.551070459</c:v>
                </c:pt>
                <c:pt idx="741">
                  <c:v>13.551147057</c:v>
                </c:pt>
                <c:pt idx="742">
                  <c:v>13.551241266</c:v>
                </c:pt>
                <c:pt idx="743">
                  <c:v>13.551334885999999</c:v>
                </c:pt>
                <c:pt idx="744">
                  <c:v>13.551439378</c:v>
                </c:pt>
                <c:pt idx="745">
                  <c:v>13.551537969</c:v>
                </c:pt>
                <c:pt idx="746">
                  <c:v>13.551644510999999</c:v>
                </c:pt>
                <c:pt idx="747">
                  <c:v>13.551741127</c:v>
                </c:pt>
                <c:pt idx="748">
                  <c:v>13.551839141</c:v>
                </c:pt>
                <c:pt idx="749">
                  <c:v>13.551933817</c:v>
                </c:pt>
                <c:pt idx="750">
                  <c:v>13.552020200999999</c:v>
                </c:pt>
                <c:pt idx="751">
                  <c:v>13.552112884</c:v>
                </c:pt>
                <c:pt idx="752">
                  <c:v>13.552194303</c:v>
                </c:pt>
                <c:pt idx="753">
                  <c:v>13.552285433</c:v>
                </c:pt>
                <c:pt idx="754">
                  <c:v>13.552367780999999</c:v>
                </c:pt>
                <c:pt idx="755">
                  <c:v>13.552464063</c:v>
                </c:pt>
                <c:pt idx="756">
                  <c:v>13.5525594</c:v>
                </c:pt>
                <c:pt idx="757">
                  <c:v>13.55266076</c:v>
                </c:pt>
                <c:pt idx="758">
                  <c:v>13.552773386</c:v>
                </c:pt>
                <c:pt idx="759">
                  <c:v>13.552881417</c:v>
                </c:pt>
                <c:pt idx="760">
                  <c:v>13.55300332</c:v>
                </c:pt>
                <c:pt idx="761">
                  <c:v>13.553110237</c:v>
                </c:pt>
                <c:pt idx="762">
                  <c:v>13.553221898</c:v>
                </c:pt>
                <c:pt idx="763">
                  <c:v>13.55332078</c:v>
                </c:pt>
                <c:pt idx="764">
                  <c:v>13.553416053999999</c:v>
                </c:pt>
                <c:pt idx="765">
                  <c:v>13.553508656</c:v>
                </c:pt>
                <c:pt idx="766">
                  <c:v>13.553598112</c:v>
                </c:pt>
                <c:pt idx="767">
                  <c:v>13.553697218</c:v>
                </c:pt>
                <c:pt idx="768">
                  <c:v>13.553791392000001</c:v>
                </c:pt>
                <c:pt idx="769">
                  <c:v>13.553900022000001</c:v>
                </c:pt>
                <c:pt idx="770">
                  <c:v>13.553998250999999</c:v>
                </c:pt>
                <c:pt idx="771">
                  <c:v>13.554115522</c:v>
                </c:pt>
                <c:pt idx="772">
                  <c:v>13.554230281000001</c:v>
                </c:pt>
                <c:pt idx="773">
                  <c:v>13.554343239</c:v>
                </c:pt>
                <c:pt idx="774">
                  <c:v>13.554460521999999</c:v>
                </c:pt>
                <c:pt idx="775">
                  <c:v>13.554571008</c:v>
                </c:pt>
                <c:pt idx="776">
                  <c:v>13.554686634999999</c:v>
                </c:pt>
                <c:pt idx="777">
                  <c:v>13.554791914999999</c:v>
                </c:pt>
                <c:pt idx="778">
                  <c:v>13.554903885</c:v>
                </c:pt>
                <c:pt idx="779">
                  <c:v>13.555005233999999</c:v>
                </c:pt>
                <c:pt idx="780">
                  <c:v>13.555105978</c:v>
                </c:pt>
                <c:pt idx="781">
                  <c:v>13.555204013999999</c:v>
                </c:pt>
                <c:pt idx="782">
                  <c:v>13.555298634</c:v>
                </c:pt>
                <c:pt idx="783">
                  <c:v>13.555404406999999</c:v>
                </c:pt>
                <c:pt idx="784">
                  <c:v>13.55550596</c:v>
                </c:pt>
                <c:pt idx="785">
                  <c:v>13.555623491</c:v>
                </c:pt>
                <c:pt idx="786">
                  <c:v>13.555737199999999</c:v>
                </c:pt>
                <c:pt idx="787">
                  <c:v>13.555862168000001</c:v>
                </c:pt>
                <c:pt idx="788">
                  <c:v>13.555983457</c:v>
                </c:pt>
                <c:pt idx="789">
                  <c:v>13.556102415</c:v>
                </c:pt>
                <c:pt idx="790">
                  <c:v>13.556222584</c:v>
                </c:pt>
                <c:pt idx="791">
                  <c:v>13.556328503</c:v>
                </c:pt>
                <c:pt idx="792">
                  <c:v>13.55644038</c:v>
                </c:pt>
                <c:pt idx="793">
                  <c:v>13.556538783000001</c:v>
                </c:pt>
                <c:pt idx="794">
                  <c:v>13.556647543</c:v>
                </c:pt>
                <c:pt idx="795">
                  <c:v>13.556748022000001</c:v>
                </c:pt>
                <c:pt idx="796">
                  <c:v>13.55685381</c:v>
                </c:pt>
                <c:pt idx="797">
                  <c:v>13.556961128999999</c:v>
                </c:pt>
                <c:pt idx="798">
                  <c:v>13.557069759999999</c:v>
                </c:pt>
                <c:pt idx="799">
                  <c:v>13.557188312999999</c:v>
                </c:pt>
                <c:pt idx="800">
                  <c:v>13.557299095999999</c:v>
                </c:pt>
                <c:pt idx="801">
                  <c:v>13.557421045</c:v>
                </c:pt>
                <c:pt idx="802">
                  <c:v>13.557536474000001</c:v>
                </c:pt>
                <c:pt idx="803">
                  <c:v>13.55765607</c:v>
                </c:pt>
                <c:pt idx="804">
                  <c:v>13.55777324</c:v>
                </c:pt>
                <c:pt idx="805">
                  <c:v>13.557883879</c:v>
                </c:pt>
                <c:pt idx="806">
                  <c:v>13.557996795999999</c:v>
                </c:pt>
                <c:pt idx="807">
                  <c:v>13.558102421999999</c:v>
                </c:pt>
                <c:pt idx="808">
                  <c:v>13.558214293000001</c:v>
                </c:pt>
                <c:pt idx="809">
                  <c:v>13.558318739000001</c:v>
                </c:pt>
                <c:pt idx="810">
                  <c:v>13.558428571</c:v>
                </c:pt>
                <c:pt idx="811">
                  <c:v>13.558535909</c:v>
                </c:pt>
                <c:pt idx="812">
                  <c:v>13.558648951</c:v>
                </c:pt>
                <c:pt idx="813">
                  <c:v>13.558764646</c:v>
                </c:pt>
                <c:pt idx="814">
                  <c:v>13.5588827</c:v>
                </c:pt>
                <c:pt idx="815">
                  <c:v>13.559012082000001</c:v>
                </c:pt>
                <c:pt idx="816">
                  <c:v>13.559132728</c:v>
                </c:pt>
                <c:pt idx="817">
                  <c:v>13.559267114000001</c:v>
                </c:pt>
                <c:pt idx="818">
                  <c:v>13.559385504</c:v>
                </c:pt>
                <c:pt idx="819">
                  <c:v>13.559507257</c:v>
                </c:pt>
                <c:pt idx="820">
                  <c:v>13.559622633</c:v>
                </c:pt>
                <c:pt idx="821">
                  <c:v>13.559731884</c:v>
                </c:pt>
                <c:pt idx="822">
                  <c:v>13.559845863</c:v>
                </c:pt>
                <c:pt idx="823">
                  <c:v>13.559952821</c:v>
                </c:pt>
                <c:pt idx="824">
                  <c:v>13.560069402</c:v>
                </c:pt>
                <c:pt idx="825">
                  <c:v>13.560177492999999</c:v>
                </c:pt>
                <c:pt idx="826">
                  <c:v>13.560295742999999</c:v>
                </c:pt>
                <c:pt idx="827">
                  <c:v>13.560209422</c:v>
                </c:pt>
                <c:pt idx="828">
                  <c:v>13.560528263</c:v>
                </c:pt>
                <c:pt idx="829">
                  <c:v>13.560647549</c:v>
                </c:pt>
                <c:pt idx="830">
                  <c:v>13.560762662</c:v>
                </c:pt>
                <c:pt idx="831">
                  <c:v>13.560887277999999</c:v>
                </c:pt>
                <c:pt idx="832">
                  <c:v>13.561003094</c:v>
                </c:pt>
                <c:pt idx="833">
                  <c:v>13.561127482</c:v>
                </c:pt>
                <c:pt idx="834">
                  <c:v>13.561240519</c:v>
                </c:pt>
                <c:pt idx="835">
                  <c:v>13.561358181999999</c:v>
                </c:pt>
                <c:pt idx="836">
                  <c:v>13.561472182999999</c:v>
                </c:pt>
                <c:pt idx="837">
                  <c:v>13.561584928</c:v>
                </c:pt>
                <c:pt idx="838">
                  <c:v>13.561701766000001</c:v>
                </c:pt>
                <c:pt idx="839">
                  <c:v>13.561812561</c:v>
                </c:pt>
                <c:pt idx="840">
                  <c:v>13.561936847</c:v>
                </c:pt>
                <c:pt idx="841">
                  <c:v>13.562056262</c:v>
                </c:pt>
                <c:pt idx="842">
                  <c:v>13.562187428</c:v>
                </c:pt>
                <c:pt idx="843">
                  <c:v>13.562315468</c:v>
                </c:pt>
                <c:pt idx="844">
                  <c:v>13.562450333999999</c:v>
                </c:pt>
                <c:pt idx="845">
                  <c:v>13.56258395</c:v>
                </c:pt>
                <c:pt idx="846">
                  <c:v>13.562713029999999</c:v>
                </c:pt>
                <c:pt idx="847">
                  <c:v>13.562845761</c:v>
                </c:pt>
                <c:pt idx="848">
                  <c:v>13.56296788</c:v>
                </c:pt>
                <c:pt idx="849">
                  <c:v>13.563097225</c:v>
                </c:pt>
                <c:pt idx="850">
                  <c:v>13.563217395000001</c:v>
                </c:pt>
                <c:pt idx="851">
                  <c:v>13.563344027999999</c:v>
                </c:pt>
                <c:pt idx="852">
                  <c:v>13.563467871</c:v>
                </c:pt>
                <c:pt idx="853">
                  <c:v>13.563592525000001</c:v>
                </c:pt>
                <c:pt idx="854">
                  <c:v>13.563724711000001</c:v>
                </c:pt>
                <c:pt idx="855">
                  <c:v>13.563852835</c:v>
                </c:pt>
                <c:pt idx="856">
                  <c:v>13.563993099999999</c:v>
                </c:pt>
                <c:pt idx="857">
                  <c:v>13.564125894</c:v>
                </c:pt>
                <c:pt idx="858">
                  <c:v>13.564267663000001</c:v>
                </c:pt>
                <c:pt idx="859">
                  <c:v>13.564404242</c:v>
                </c:pt>
                <c:pt idx="860">
                  <c:v>13.564543549</c:v>
                </c:pt>
                <c:pt idx="861">
                  <c:v>13.564682749999999</c:v>
                </c:pt>
                <c:pt idx="862">
                  <c:v>13.564818027999999</c:v>
                </c:pt>
                <c:pt idx="863">
                  <c:v>13.564959480000001</c:v>
                </c:pt>
                <c:pt idx="864">
                  <c:v>13.565076237</c:v>
                </c:pt>
                <c:pt idx="865">
                  <c:v>13.565126807</c:v>
                </c:pt>
                <c:pt idx="866">
                  <c:v>13.565170767</c:v>
                </c:pt>
                <c:pt idx="867">
                  <c:v>13.565223977</c:v>
                </c:pt>
                <c:pt idx="868">
                  <c:v>13.565275432</c:v>
                </c:pt>
                <c:pt idx="869">
                  <c:v>13.565330779</c:v>
                </c:pt>
                <c:pt idx="870">
                  <c:v>13.565394689</c:v>
                </c:pt>
                <c:pt idx="871">
                  <c:v>13.565473424</c:v>
                </c:pt>
                <c:pt idx="872">
                  <c:v>13.565456792000001</c:v>
                </c:pt>
                <c:pt idx="873">
                  <c:v>13.565432271000001</c:v>
                </c:pt>
                <c:pt idx="874">
                  <c:v>13.565415491</c:v>
                </c:pt>
                <c:pt idx="875">
                  <c:v>13.565389387</c:v>
                </c:pt>
                <c:pt idx="876">
                  <c:v>13.565363178</c:v>
                </c:pt>
                <c:pt idx="877">
                  <c:v>13.565337158</c:v>
                </c:pt>
                <c:pt idx="878">
                  <c:v>13.565356189999999</c:v>
                </c:pt>
                <c:pt idx="879">
                  <c:v>13.565248772</c:v>
                </c:pt>
                <c:pt idx="880">
                  <c:v>13.56512766</c:v>
                </c:pt>
                <c:pt idx="881">
                  <c:v>13.565019327</c:v>
                </c:pt>
                <c:pt idx="882">
                  <c:v>13.56490647</c:v>
                </c:pt>
                <c:pt idx="883">
                  <c:v>13.564804025000001</c:v>
                </c:pt>
                <c:pt idx="884">
                  <c:v>13.564699396</c:v>
                </c:pt>
                <c:pt idx="885">
                  <c:v>13.56468027</c:v>
                </c:pt>
                <c:pt idx="886">
                  <c:v>13.564496718999999</c:v>
                </c:pt>
                <c:pt idx="887">
                  <c:v>13.564306905</c:v>
                </c:pt>
                <c:pt idx="888">
                  <c:v>13.564126699999999</c:v>
                </c:pt>
                <c:pt idx="889">
                  <c:v>13.563937918000001</c:v>
                </c:pt>
                <c:pt idx="890">
                  <c:v>13.563758333999999</c:v>
                </c:pt>
                <c:pt idx="891">
                  <c:v>13.563568797</c:v>
                </c:pt>
                <c:pt idx="892">
                  <c:v>13.563487180999999</c:v>
                </c:pt>
                <c:pt idx="893">
                  <c:v>13.563227996</c:v>
                </c:pt>
                <c:pt idx="894">
                  <c:v>13.562952810000001</c:v>
                </c:pt>
                <c:pt idx="895">
                  <c:v>13.562685411</c:v>
                </c:pt>
                <c:pt idx="896">
                  <c:v>13.562326595</c:v>
                </c:pt>
                <c:pt idx="897">
                  <c:v>13.562159806</c:v>
                </c:pt>
                <c:pt idx="898">
                  <c:v>13.561900189999999</c:v>
                </c:pt>
                <c:pt idx="899">
                  <c:v>13.561654019000001</c:v>
                </c:pt>
                <c:pt idx="900">
                  <c:v>13.561406052000001</c:v>
                </c:pt>
                <c:pt idx="901">
                  <c:v>13.561073456000001</c:v>
                </c:pt>
                <c:pt idx="902">
                  <c:v>13.560914995999999</c:v>
                </c:pt>
                <c:pt idx="903">
                  <c:v>13.560663263</c:v>
                </c:pt>
                <c:pt idx="904">
                  <c:v>13.560417439</c:v>
                </c:pt>
                <c:pt idx="905">
                  <c:v>13.560159430000001</c:v>
                </c:pt>
                <c:pt idx="906">
                  <c:v>13.559910604000001</c:v>
                </c:pt>
                <c:pt idx="907">
                  <c:v>13.559653462</c:v>
                </c:pt>
                <c:pt idx="908">
                  <c:v>13.559403276999999</c:v>
                </c:pt>
                <c:pt idx="909">
                  <c:v>13.559154188999999</c:v>
                </c:pt>
                <c:pt idx="910">
                  <c:v>13.558906328999999</c:v>
                </c:pt>
                <c:pt idx="911">
                  <c:v>13.558669852</c:v>
                </c:pt>
                <c:pt idx="912">
                  <c:v>13.558430064</c:v>
                </c:pt>
                <c:pt idx="913">
                  <c:v>13.558203193000001</c:v>
                </c:pt>
                <c:pt idx="914">
                  <c:v>13.557970379</c:v>
                </c:pt>
                <c:pt idx="915">
                  <c:v>13.557746292999999</c:v>
                </c:pt>
                <c:pt idx="916">
                  <c:v>13.557518071000001</c:v>
                </c:pt>
                <c:pt idx="917">
                  <c:v>13.557289513000001</c:v>
                </c:pt>
                <c:pt idx="918">
                  <c:v>13.557065196</c:v>
                </c:pt>
                <c:pt idx="919">
                  <c:v>13.5568323</c:v>
                </c:pt>
                <c:pt idx="920">
                  <c:v>13.556606124</c:v>
                </c:pt>
                <c:pt idx="921">
                  <c:v>13.556370742</c:v>
                </c:pt>
                <c:pt idx="922">
                  <c:v>13.556144547000001</c:v>
                </c:pt>
                <c:pt idx="923">
                  <c:v>13.555909119000001</c:v>
                </c:pt>
                <c:pt idx="924">
                  <c:v>13.555682278000001</c:v>
                </c:pt>
                <c:pt idx="925">
                  <c:v>13.555462142</c:v>
                </c:pt>
                <c:pt idx="926">
                  <c:v>13.555247336000001</c:v>
                </c:pt>
                <c:pt idx="927">
                  <c:v>13.555044597</c:v>
                </c:pt>
                <c:pt idx="928">
                  <c:v>13.554842389999999</c:v>
                </c:pt>
                <c:pt idx="929">
                  <c:v>13.554644982999999</c:v>
                </c:pt>
                <c:pt idx="930">
                  <c:v>13.554433532999999</c:v>
                </c:pt>
                <c:pt idx="931">
                  <c:v>13.554225821999999</c:v>
                </c:pt>
                <c:pt idx="932">
                  <c:v>13.554010916999999</c:v>
                </c:pt>
                <c:pt idx="933">
                  <c:v>13.553790746000001</c:v>
                </c:pt>
                <c:pt idx="934">
                  <c:v>13.553574268</c:v>
                </c:pt>
                <c:pt idx="935">
                  <c:v>13.553350308000001</c:v>
                </c:pt>
                <c:pt idx="936">
                  <c:v>13.553135848</c:v>
                </c:pt>
                <c:pt idx="937">
                  <c:v>13.552914274000001</c:v>
                </c:pt>
                <c:pt idx="938">
                  <c:v>13.552707604</c:v>
                </c:pt>
                <c:pt idx="939">
                  <c:v>13.55249667</c:v>
                </c:pt>
                <c:pt idx="940">
                  <c:v>13.552296565000001</c:v>
                </c:pt>
                <c:pt idx="941">
                  <c:v>13.55209717</c:v>
                </c:pt>
                <c:pt idx="942">
                  <c:v>13.551900803000001</c:v>
                </c:pt>
                <c:pt idx="943">
                  <c:v>13.551713877999999</c:v>
                </c:pt>
                <c:pt idx="944">
                  <c:v>13.551519237000001</c:v>
                </c:pt>
                <c:pt idx="945">
                  <c:v>13.551334506</c:v>
                </c:pt>
                <c:pt idx="946">
                  <c:v>13.551137883999999</c:v>
                </c:pt>
                <c:pt idx="947">
                  <c:v>13.550946072</c:v>
                </c:pt>
                <c:pt idx="948">
                  <c:v>13.550747063999999</c:v>
                </c:pt>
                <c:pt idx="949">
                  <c:v>13.5505418</c:v>
                </c:pt>
                <c:pt idx="950">
                  <c:v>13.550340471</c:v>
                </c:pt>
                <c:pt idx="951">
                  <c:v>13.550132806000001</c:v>
                </c:pt>
                <c:pt idx="952">
                  <c:v>13.549937773</c:v>
                </c:pt>
                <c:pt idx="953">
                  <c:v>13.549738009</c:v>
                </c:pt>
                <c:pt idx="954">
                  <c:v>13.549557265000001</c:v>
                </c:pt>
                <c:pt idx="955">
                  <c:v>13.549377011000001</c:v>
                </c:pt>
                <c:pt idx="956">
                  <c:v>13.549204713</c:v>
                </c:pt>
                <c:pt idx="957">
                  <c:v>13.549032967</c:v>
                </c:pt>
                <c:pt idx="958">
                  <c:v>13.548858356</c:v>
                </c:pt>
                <c:pt idx="959">
                  <c:v>13.548685021000001</c:v>
                </c:pt>
                <c:pt idx="960">
                  <c:v>13.548500596</c:v>
                </c:pt>
                <c:pt idx="961">
                  <c:v>13.548318359</c:v>
                </c:pt>
                <c:pt idx="962">
                  <c:v>13.548130022</c:v>
                </c:pt>
                <c:pt idx="963">
                  <c:v>13.547943515</c:v>
                </c:pt>
                <c:pt idx="964">
                  <c:v>13.547769299</c:v>
                </c:pt>
                <c:pt idx="965">
                  <c:v>13.547564252999999</c:v>
                </c:pt>
                <c:pt idx="966">
                  <c:v>13.547383412</c:v>
                </c:pt>
                <c:pt idx="967">
                  <c:v>13.547191813</c:v>
                </c:pt>
                <c:pt idx="968">
                  <c:v>13.547032939999999</c:v>
                </c:pt>
                <c:pt idx="969">
                  <c:v>13.546862083000001</c:v>
                </c:pt>
                <c:pt idx="970">
                  <c:v>13.546704151</c:v>
                </c:pt>
                <c:pt idx="971">
                  <c:v>13.546547334</c:v>
                </c:pt>
                <c:pt idx="972">
                  <c:v>13.546381217</c:v>
                </c:pt>
                <c:pt idx="973">
                  <c:v>13.546222290999999</c:v>
                </c:pt>
                <c:pt idx="974">
                  <c:v>13.546055221</c:v>
                </c:pt>
                <c:pt idx="975">
                  <c:v>13.545897461999999</c:v>
                </c:pt>
                <c:pt idx="976">
                  <c:v>13.545721601</c:v>
                </c:pt>
                <c:pt idx="977">
                  <c:v>13.545554436</c:v>
                </c:pt>
                <c:pt idx="978">
                  <c:v>13.545373399000001</c:v>
                </c:pt>
                <c:pt idx="979">
                  <c:v>13.545208284999999</c:v>
                </c:pt>
                <c:pt idx="980">
                  <c:v>13.545018052</c:v>
                </c:pt>
                <c:pt idx="981">
                  <c:v>13.544843837</c:v>
                </c:pt>
                <c:pt idx="982">
                  <c:v>13.544681008</c:v>
                </c:pt>
                <c:pt idx="983">
                  <c:v>13.544532529</c:v>
                </c:pt>
                <c:pt idx="984">
                  <c:v>13.544377004999999</c:v>
                </c:pt>
                <c:pt idx="985">
                  <c:v>13.544223579000001</c:v>
                </c:pt>
                <c:pt idx="986">
                  <c:v>13.544078227</c:v>
                </c:pt>
                <c:pt idx="987">
                  <c:v>13.543909767000001</c:v>
                </c:pt>
                <c:pt idx="988">
                  <c:v>13.543756182999999</c:v>
                </c:pt>
                <c:pt idx="989">
                  <c:v>13.543605516</c:v>
                </c:pt>
                <c:pt idx="990">
                  <c:v>13.543436185999999</c:v>
                </c:pt>
                <c:pt idx="991">
                  <c:v>13.543270971</c:v>
                </c:pt>
                <c:pt idx="992">
                  <c:v>13.543097217</c:v>
                </c:pt>
                <c:pt idx="993">
                  <c:v>13.542893345</c:v>
                </c:pt>
                <c:pt idx="994">
                  <c:v>13.542769797</c:v>
                </c:pt>
                <c:pt idx="995">
                  <c:v>13.54260755</c:v>
                </c:pt>
                <c:pt idx="996">
                  <c:v>13.542396601</c:v>
                </c:pt>
                <c:pt idx="997">
                  <c:v>13.542298169</c:v>
                </c:pt>
                <c:pt idx="998">
                  <c:v>13.542154935999999</c:v>
                </c:pt>
                <c:pt idx="999">
                  <c:v>13.542010206</c:v>
                </c:pt>
                <c:pt idx="1000">
                  <c:v>13.541877238</c:v>
                </c:pt>
                <c:pt idx="1001">
                  <c:v>13.541733970999999</c:v>
                </c:pt>
                <c:pt idx="1002">
                  <c:v>13.541530549000001</c:v>
                </c:pt>
                <c:pt idx="1003">
                  <c:v>13.541453282000001</c:v>
                </c:pt>
                <c:pt idx="1004">
                  <c:v>13.541309569999999</c:v>
                </c:pt>
                <c:pt idx="1005">
                  <c:v>13.541189603999999</c:v>
                </c:pt>
                <c:pt idx="1006">
                  <c:v>13.540989701000001</c:v>
                </c:pt>
                <c:pt idx="1007">
                  <c:v>13.540832304</c:v>
                </c:pt>
                <c:pt idx="1008">
                  <c:v>13.540603146</c:v>
                </c:pt>
                <c:pt idx="1009">
                  <c:v>13.540533923</c:v>
                </c:pt>
                <c:pt idx="1010">
                  <c:v>13.540359906999999</c:v>
                </c:pt>
                <c:pt idx="1011">
                  <c:v>13.540220716</c:v>
                </c:pt>
                <c:pt idx="1012">
                  <c:v>13.540085983000001</c:v>
                </c:pt>
                <c:pt idx="1013">
                  <c:v>13.539949075999999</c:v>
                </c:pt>
                <c:pt idx="1014">
                  <c:v>13.539802862</c:v>
                </c:pt>
                <c:pt idx="1015">
                  <c:v>13.539688406</c:v>
                </c:pt>
                <c:pt idx="1016">
                  <c:v>13.539570626</c:v>
                </c:pt>
                <c:pt idx="1017">
                  <c:v>13.539429227999999</c:v>
                </c:pt>
                <c:pt idx="1018">
                  <c:v>13.539293572</c:v>
                </c:pt>
                <c:pt idx="1019">
                  <c:v>13.539145612</c:v>
                </c:pt>
                <c:pt idx="1020">
                  <c:v>13.538988590000001</c:v>
                </c:pt>
                <c:pt idx="1021">
                  <c:v>13.538853054</c:v>
                </c:pt>
                <c:pt idx="1022">
                  <c:v>13.538704743</c:v>
                </c:pt>
                <c:pt idx="1023">
                  <c:v>13.538514082000001</c:v>
                </c:pt>
                <c:pt idx="1024">
                  <c:v>13.538428783000001</c:v>
                </c:pt>
                <c:pt idx="1025">
                  <c:v>13.538289067999999</c:v>
                </c:pt>
                <c:pt idx="1026">
                  <c:v>13.538175126000001</c:v>
                </c:pt>
                <c:pt idx="1027">
                  <c:v>13.538040511</c:v>
                </c:pt>
                <c:pt idx="1028">
                  <c:v>13.537940794000001</c:v>
                </c:pt>
                <c:pt idx="1029">
                  <c:v>13.537755483</c:v>
                </c:pt>
                <c:pt idx="1030">
                  <c:v>13.537712008</c:v>
                </c:pt>
                <c:pt idx="1031">
                  <c:v>13.537589924000001</c:v>
                </c:pt>
                <c:pt idx="1032">
                  <c:v>13.537460510000001</c:v>
                </c:pt>
                <c:pt idx="1033">
                  <c:v>13.537339795999999</c:v>
                </c:pt>
                <c:pt idx="1034">
                  <c:v>13.537171898</c:v>
                </c:pt>
                <c:pt idx="1035">
                  <c:v>13.537058735</c:v>
                </c:pt>
                <c:pt idx="1036">
                  <c:v>13.536877508</c:v>
                </c:pt>
                <c:pt idx="1037">
                  <c:v>13.536653398</c:v>
                </c:pt>
                <c:pt idx="1038">
                  <c:v>13.536470812999999</c:v>
                </c:pt>
                <c:pt idx="1039">
                  <c:v>13.536389936000001</c:v>
                </c:pt>
                <c:pt idx="1040">
                  <c:v>13.536305068000001</c:v>
                </c:pt>
                <c:pt idx="1041">
                  <c:v>13.536199174</c:v>
                </c:pt>
                <c:pt idx="1042">
                  <c:v>13.536049886000001</c:v>
                </c:pt>
                <c:pt idx="1043">
                  <c:v>13.535942746</c:v>
                </c:pt>
                <c:pt idx="1044">
                  <c:v>13.535829031</c:v>
                </c:pt>
                <c:pt idx="1045">
                  <c:v>13.535728813</c:v>
                </c:pt>
                <c:pt idx="1046">
                  <c:v>13.535598548999999</c:v>
                </c:pt>
                <c:pt idx="1047">
                  <c:v>13.535465267999999</c:v>
                </c:pt>
                <c:pt idx="1048">
                  <c:v>13.535333646</c:v>
                </c:pt>
                <c:pt idx="1049">
                  <c:v>13.535275159999999</c:v>
                </c:pt>
                <c:pt idx="1050">
                  <c:v>13.535153198</c:v>
                </c:pt>
                <c:pt idx="1051">
                  <c:v>13.535038181999999</c:v>
                </c:pt>
                <c:pt idx="1052">
                  <c:v>13.534916843</c:v>
                </c:pt>
                <c:pt idx="1053">
                  <c:v>13.534809346999999</c:v>
                </c:pt>
                <c:pt idx="1054">
                  <c:v>13.534721791000001</c:v>
                </c:pt>
                <c:pt idx="1055">
                  <c:v>13.534593233000001</c:v>
                </c:pt>
                <c:pt idx="1056">
                  <c:v>13.534541554</c:v>
                </c:pt>
                <c:pt idx="1057">
                  <c:v>13.534450664</c:v>
                </c:pt>
                <c:pt idx="1058">
                  <c:v>13.534318674</c:v>
                </c:pt>
                <c:pt idx="1059">
                  <c:v>13.534269754</c:v>
                </c:pt>
                <c:pt idx="1060">
                  <c:v>13.534163382999999</c:v>
                </c:pt>
                <c:pt idx="1061">
                  <c:v>13.534066292</c:v>
                </c:pt>
                <c:pt idx="1062">
                  <c:v>13.53395605</c:v>
                </c:pt>
                <c:pt idx="1063">
                  <c:v>13.533830500000001</c:v>
                </c:pt>
                <c:pt idx="1064">
                  <c:v>13.533729838999999</c:v>
                </c:pt>
                <c:pt idx="1065">
                  <c:v>13.533589173999999</c:v>
                </c:pt>
                <c:pt idx="1066">
                  <c:v>13.533544408999999</c:v>
                </c:pt>
                <c:pt idx="1067">
                  <c:v>13.533440348999999</c:v>
                </c:pt>
                <c:pt idx="1068">
                  <c:v>13.533362561000001</c:v>
                </c:pt>
                <c:pt idx="1069">
                  <c:v>13.533275982999999</c:v>
                </c:pt>
                <c:pt idx="1070">
                  <c:v>13.533210077</c:v>
                </c:pt>
                <c:pt idx="1071">
                  <c:v>13.533154082999999</c:v>
                </c:pt>
                <c:pt idx="1072">
                  <c:v>13.533067386999999</c:v>
                </c:pt>
                <c:pt idx="1073">
                  <c:v>13.532982323000001</c:v>
                </c:pt>
                <c:pt idx="1074">
                  <c:v>13.532813113</c:v>
                </c:pt>
                <c:pt idx="1075">
                  <c:v>13.532724890000001</c:v>
                </c:pt>
                <c:pt idx="1076">
                  <c:v>13.532629289000001</c:v>
                </c:pt>
                <c:pt idx="1077">
                  <c:v>13.532526766</c:v>
                </c:pt>
                <c:pt idx="1078">
                  <c:v>13.532456209999999</c:v>
                </c:pt>
                <c:pt idx="1079">
                  <c:v>13.532369471999999</c:v>
                </c:pt>
                <c:pt idx="1080">
                  <c:v>13.532299224999999</c:v>
                </c:pt>
                <c:pt idx="1081">
                  <c:v>13.532196501</c:v>
                </c:pt>
                <c:pt idx="1082">
                  <c:v>13.532160083999999</c:v>
                </c:pt>
                <c:pt idx="1083">
                  <c:v>13.532100888</c:v>
                </c:pt>
                <c:pt idx="1084">
                  <c:v>13.532029514</c:v>
                </c:pt>
                <c:pt idx="1085">
                  <c:v>13.531986466999999</c:v>
                </c:pt>
                <c:pt idx="1086">
                  <c:v>13.531922651</c:v>
                </c:pt>
                <c:pt idx="1087">
                  <c:v>13.531860352000001</c:v>
                </c:pt>
                <c:pt idx="1088">
                  <c:v>13.53178546</c:v>
                </c:pt>
                <c:pt idx="1089">
                  <c:v>13.531712003999999</c:v>
                </c:pt>
                <c:pt idx="1090">
                  <c:v>13.531631296</c:v>
                </c:pt>
                <c:pt idx="1091">
                  <c:v>13.531550632</c:v>
                </c:pt>
                <c:pt idx="1092">
                  <c:v>13.53146579</c:v>
                </c:pt>
                <c:pt idx="1093">
                  <c:v>13.53140556</c:v>
                </c:pt>
                <c:pt idx="1094">
                  <c:v>13.531349575</c:v>
                </c:pt>
                <c:pt idx="1095">
                  <c:v>13.53129436</c:v>
                </c:pt>
                <c:pt idx="1096">
                  <c:v>13.531247496000001</c:v>
                </c:pt>
                <c:pt idx="1097">
                  <c:v>13.531199064000001</c:v>
                </c:pt>
                <c:pt idx="1098">
                  <c:v>13.531154437</c:v>
                </c:pt>
                <c:pt idx="1099">
                  <c:v>13.531107474000001</c:v>
                </c:pt>
                <c:pt idx="1100">
                  <c:v>13.531053994000001</c:v>
                </c:pt>
                <c:pt idx="1101">
                  <c:v>13.531005629999999</c:v>
                </c:pt>
                <c:pt idx="1102">
                  <c:v>13.530944333000001</c:v>
                </c:pt>
                <c:pt idx="1103">
                  <c:v>13.530889609999999</c:v>
                </c:pt>
                <c:pt idx="1104">
                  <c:v>13.530817082</c:v>
                </c:pt>
                <c:pt idx="1105">
                  <c:v>13.530752972</c:v>
                </c:pt>
                <c:pt idx="1106">
                  <c:v>13.530686811000001</c:v>
                </c:pt>
                <c:pt idx="1107">
                  <c:v>13.530621404</c:v>
                </c:pt>
                <c:pt idx="1108">
                  <c:v>13.530564869000001</c:v>
                </c:pt>
                <c:pt idx="1109">
                  <c:v>13.530506552</c:v>
                </c:pt>
                <c:pt idx="1110">
                  <c:v>13.530464148</c:v>
                </c:pt>
                <c:pt idx="1111">
                  <c:v>13.530419377999999</c:v>
                </c:pt>
                <c:pt idx="1112">
                  <c:v>13.530384121999999</c:v>
                </c:pt>
                <c:pt idx="1113">
                  <c:v>13.530344396</c:v>
                </c:pt>
                <c:pt idx="1114">
                  <c:v>13.530305049000001</c:v>
                </c:pt>
                <c:pt idx="1115">
                  <c:v>13.530260987</c:v>
                </c:pt>
                <c:pt idx="1116">
                  <c:v>13.530204235999999</c:v>
                </c:pt>
                <c:pt idx="1117">
                  <c:v>13.530152476</c:v>
                </c:pt>
                <c:pt idx="1118">
                  <c:v>13.53008715</c:v>
                </c:pt>
                <c:pt idx="1119">
                  <c:v>13.529972922000001</c:v>
                </c:pt>
                <c:pt idx="1120">
                  <c:v>13.529924592</c:v>
                </c:pt>
                <c:pt idx="1121">
                  <c:v>13.529876241</c:v>
                </c:pt>
                <c:pt idx="1122">
                  <c:v>13.52983281</c:v>
                </c:pt>
                <c:pt idx="1123">
                  <c:v>13.529798767999999</c:v>
                </c:pt>
                <c:pt idx="1124">
                  <c:v>13.52976015</c:v>
                </c:pt>
                <c:pt idx="1125">
                  <c:v>13.529732997</c:v>
                </c:pt>
                <c:pt idx="1126">
                  <c:v>13.529694406999999</c:v>
                </c:pt>
                <c:pt idx="1127">
                  <c:v>13.529661775999999</c:v>
                </c:pt>
                <c:pt idx="1128">
                  <c:v>13.529619798000001</c:v>
                </c:pt>
                <c:pt idx="1129">
                  <c:v>13.529576723</c:v>
                </c:pt>
                <c:pt idx="1130">
                  <c:v>13.529531196000001</c:v>
                </c:pt>
                <c:pt idx="1131">
                  <c:v>13.529479392000001</c:v>
                </c:pt>
                <c:pt idx="1132">
                  <c:v>13.529433886</c:v>
                </c:pt>
                <c:pt idx="1133">
                  <c:v>13.529378649</c:v>
                </c:pt>
                <c:pt idx="1134">
                  <c:v>13.529335873000001</c:v>
                </c:pt>
                <c:pt idx="1135">
                  <c:v>13.529288701</c:v>
                </c:pt>
                <c:pt idx="1136">
                  <c:v>13.529248772000001</c:v>
                </c:pt>
                <c:pt idx="1137">
                  <c:v>13.529212669</c:v>
                </c:pt>
                <c:pt idx="1138">
                  <c:v>13.529180265999999</c:v>
                </c:pt>
                <c:pt idx="1139">
                  <c:v>13.529155236999999</c:v>
                </c:pt>
                <c:pt idx="1140">
                  <c:v>13.529125347000001</c:v>
                </c:pt>
                <c:pt idx="1141">
                  <c:v>13.529101775000001</c:v>
                </c:pt>
                <c:pt idx="1142">
                  <c:v>13.529066799000001</c:v>
                </c:pt>
                <c:pt idx="1143">
                  <c:v>13.529034875000001</c:v>
                </c:pt>
                <c:pt idx="1144">
                  <c:v>13.528988388</c:v>
                </c:pt>
                <c:pt idx="1145">
                  <c:v>13.528943257</c:v>
                </c:pt>
                <c:pt idx="1146">
                  <c:v>13.528897950999999</c:v>
                </c:pt>
                <c:pt idx="1147">
                  <c:v>13.528849304</c:v>
                </c:pt>
                <c:pt idx="1148">
                  <c:v>13.528812056</c:v>
                </c:pt>
                <c:pt idx="1149">
                  <c:v>13.528768762</c:v>
                </c:pt>
                <c:pt idx="1150">
                  <c:v>13.528739923</c:v>
                </c:pt>
                <c:pt idx="1151">
                  <c:v>13.52870617</c:v>
                </c:pt>
                <c:pt idx="1152">
                  <c:v>13.528679137999999</c:v>
                </c:pt>
                <c:pt idx="1153">
                  <c:v>13.528649771</c:v>
                </c:pt>
                <c:pt idx="1154">
                  <c:v>13.52861605</c:v>
                </c:pt>
                <c:pt idx="1155">
                  <c:v>13.528587745999999</c:v>
                </c:pt>
                <c:pt idx="1156">
                  <c:v>13.528550759</c:v>
                </c:pt>
                <c:pt idx="1157">
                  <c:v>13.528519612</c:v>
                </c:pt>
                <c:pt idx="1158">
                  <c:v>13.528476629</c:v>
                </c:pt>
                <c:pt idx="1159">
                  <c:v>13.52844275</c:v>
                </c:pt>
                <c:pt idx="1160">
                  <c:v>13.528398189000001</c:v>
                </c:pt>
                <c:pt idx="1161">
                  <c:v>13.528357703999999</c:v>
                </c:pt>
                <c:pt idx="1162">
                  <c:v>13.528316915</c:v>
                </c:pt>
                <c:pt idx="1163">
                  <c:v>13.528274619999999</c:v>
                </c:pt>
                <c:pt idx="1164">
                  <c:v>13.528242721</c:v>
                </c:pt>
                <c:pt idx="1165">
                  <c:v>13.528206244</c:v>
                </c:pt>
                <c:pt idx="1166">
                  <c:v>13.528181687</c:v>
                </c:pt>
                <c:pt idx="1167">
                  <c:v>13.528153306</c:v>
                </c:pt>
                <c:pt idx="1168">
                  <c:v>13.528135385000001</c:v>
                </c:pt>
                <c:pt idx="1169">
                  <c:v>13.528111343000001</c:v>
                </c:pt>
                <c:pt idx="1170">
                  <c:v>13.528083108000001</c:v>
                </c:pt>
                <c:pt idx="1171">
                  <c:v>13.528056448999999</c:v>
                </c:pt>
                <c:pt idx="1172">
                  <c:v>13.528017918</c:v>
                </c:pt>
                <c:pt idx="1173">
                  <c:v>13.527984289000001</c:v>
                </c:pt>
                <c:pt idx="1174">
                  <c:v>13.527939612000001</c:v>
                </c:pt>
                <c:pt idx="1175">
                  <c:v>13.527904409</c:v>
                </c:pt>
                <c:pt idx="1176">
                  <c:v>13.527867174000001</c:v>
                </c:pt>
                <c:pt idx="1177">
                  <c:v>13.527834418999999</c:v>
                </c:pt>
                <c:pt idx="1178">
                  <c:v>13.527803762</c:v>
                </c:pt>
                <c:pt idx="1179">
                  <c:v>13.527771904</c:v>
                </c:pt>
                <c:pt idx="1180">
                  <c:v>13.527748954</c:v>
                </c:pt>
                <c:pt idx="1181">
                  <c:v>13.527718370000001</c:v>
                </c:pt>
                <c:pt idx="1182">
                  <c:v>13.527698547</c:v>
                </c:pt>
                <c:pt idx="1183">
                  <c:v>13.527668145</c:v>
                </c:pt>
                <c:pt idx="1184">
                  <c:v>13.527636253000001</c:v>
                </c:pt>
                <c:pt idx="1185">
                  <c:v>13.527602904</c:v>
                </c:pt>
                <c:pt idx="1186">
                  <c:v>13.527568125</c:v>
                </c:pt>
                <c:pt idx="1187">
                  <c:v>13.527532497999999</c:v>
                </c:pt>
                <c:pt idx="1188">
                  <c:v>13.527490059</c:v>
                </c:pt>
                <c:pt idx="1189">
                  <c:v>13.527456457</c:v>
                </c:pt>
                <c:pt idx="1190">
                  <c:v>13.527416251</c:v>
                </c:pt>
                <c:pt idx="1191">
                  <c:v>13.527383813</c:v>
                </c:pt>
                <c:pt idx="1192">
                  <c:v>13.527350271</c:v>
                </c:pt>
                <c:pt idx="1193">
                  <c:v>13.527320266</c:v>
                </c:pt>
                <c:pt idx="1194">
                  <c:v>13.527294929</c:v>
                </c:pt>
                <c:pt idx="1195">
                  <c:v>13.527269643</c:v>
                </c:pt>
                <c:pt idx="1196">
                  <c:v>13.527252996</c:v>
                </c:pt>
                <c:pt idx="1197">
                  <c:v>13.527228938</c:v>
                </c:pt>
                <c:pt idx="1198">
                  <c:v>13.527214985000001</c:v>
                </c:pt>
                <c:pt idx="1199">
                  <c:v>13.527187619999999</c:v>
                </c:pt>
                <c:pt idx="1200">
                  <c:v>13.527163454</c:v>
                </c:pt>
                <c:pt idx="1201">
                  <c:v>13.527132883</c:v>
                </c:pt>
                <c:pt idx="1202">
                  <c:v>13.527098925000001</c:v>
                </c:pt>
                <c:pt idx="1203">
                  <c:v>13.52707075</c:v>
                </c:pt>
                <c:pt idx="1204">
                  <c:v>13.527036364000001</c:v>
                </c:pt>
                <c:pt idx="1205">
                  <c:v>13.52701723</c:v>
                </c:pt>
                <c:pt idx="1206">
                  <c:v>13.526990989</c:v>
                </c:pt>
                <c:pt idx="1207">
                  <c:v>13.526975108</c:v>
                </c:pt>
                <c:pt idx="1208">
                  <c:v>13.526955687999999</c:v>
                </c:pt>
                <c:pt idx="1209">
                  <c:v>13.526936726000001</c:v>
                </c:pt>
                <c:pt idx="1210">
                  <c:v>13.526919327</c:v>
                </c:pt>
                <c:pt idx="1211">
                  <c:v>13.52689835</c:v>
                </c:pt>
                <c:pt idx="1212">
                  <c:v>13.526884068999999</c:v>
                </c:pt>
                <c:pt idx="1213">
                  <c:v>13.526861297</c:v>
                </c:pt>
                <c:pt idx="1214">
                  <c:v>13.526844859000001</c:v>
                </c:pt>
                <c:pt idx="1215">
                  <c:v>13.526818735000001</c:v>
                </c:pt>
                <c:pt idx="1216">
                  <c:v>13.526803514999999</c:v>
                </c:pt>
                <c:pt idx="1217">
                  <c:v>13.526780568</c:v>
                </c:pt>
                <c:pt idx="1218">
                  <c:v>13.52675728</c:v>
                </c:pt>
                <c:pt idx="1219">
                  <c:v>13.526742289</c:v>
                </c:pt>
                <c:pt idx="1220">
                  <c:v>13.52672007</c:v>
                </c:pt>
                <c:pt idx="1221">
                  <c:v>13.526711941</c:v>
                </c:pt>
                <c:pt idx="1222">
                  <c:v>13.526701118</c:v>
                </c:pt>
                <c:pt idx="1223">
                  <c:v>13.526701443</c:v>
                </c:pt>
                <c:pt idx="1224">
                  <c:v>13.526694252</c:v>
                </c:pt>
                <c:pt idx="1225">
                  <c:v>13.526701928</c:v>
                </c:pt>
                <c:pt idx="1226">
                  <c:v>13.526702999999999</c:v>
                </c:pt>
                <c:pt idx="1227">
                  <c:v>13.526698532999999</c:v>
                </c:pt>
                <c:pt idx="1228">
                  <c:v>13.526699915</c:v>
                </c:pt>
                <c:pt idx="1229">
                  <c:v>13.526690093999999</c:v>
                </c:pt>
                <c:pt idx="1230">
                  <c:v>13.526686621</c:v>
                </c:pt>
                <c:pt idx="1231">
                  <c:v>13.526676870999999</c:v>
                </c:pt>
                <c:pt idx="1232">
                  <c:v>13.526675461</c:v>
                </c:pt>
                <c:pt idx="1233">
                  <c:v>13.526672555999999</c:v>
                </c:pt>
                <c:pt idx="1234">
                  <c:v>13.52667201</c:v>
                </c:pt>
                <c:pt idx="1235">
                  <c:v>13.526682212000001</c:v>
                </c:pt>
                <c:pt idx="1236">
                  <c:v>13.526685378</c:v>
                </c:pt>
                <c:pt idx="1237">
                  <c:v>13.526702351999999</c:v>
                </c:pt>
                <c:pt idx="1238">
                  <c:v>13.526707618</c:v>
                </c:pt>
                <c:pt idx="1239">
                  <c:v>13.526726126</c:v>
                </c:pt>
                <c:pt idx="1240">
                  <c:v>13.526735526</c:v>
                </c:pt>
                <c:pt idx="1241">
                  <c:v>13.526746004</c:v>
                </c:pt>
                <c:pt idx="1242">
                  <c:v>13.526756701</c:v>
                </c:pt>
                <c:pt idx="1243">
                  <c:v>13.526764253</c:v>
                </c:pt>
                <c:pt idx="1244">
                  <c:v>13.526775635</c:v>
                </c:pt>
                <c:pt idx="1245">
                  <c:v>13.526779846</c:v>
                </c:pt>
                <c:pt idx="1246">
                  <c:v>13.526796614</c:v>
                </c:pt>
                <c:pt idx="1247">
                  <c:v>13.526806730000001</c:v>
                </c:pt>
                <c:pt idx="1248">
                  <c:v>13.526824052</c:v>
                </c:pt>
                <c:pt idx="1249">
                  <c:v>13.52683998</c:v>
                </c:pt>
                <c:pt idx="1250">
                  <c:v>13.526861286999999</c:v>
                </c:pt>
                <c:pt idx="1251">
                  <c:v>13.526889554</c:v>
                </c:pt>
                <c:pt idx="1252">
                  <c:v>13.526916336999999</c:v>
                </c:pt>
                <c:pt idx="1253">
                  <c:v>13.526953763</c:v>
                </c:pt>
                <c:pt idx="1254">
                  <c:v>13.526985522</c:v>
                </c:pt>
                <c:pt idx="1255">
                  <c:v>13.527019278999999</c:v>
                </c:pt>
                <c:pt idx="1256">
                  <c:v>13.527047073</c:v>
                </c:pt>
                <c:pt idx="1257">
                  <c:v>13.527074809</c:v>
                </c:pt>
                <c:pt idx="1258">
                  <c:v>13.5270995</c:v>
                </c:pt>
                <c:pt idx="1259">
                  <c:v>13.527119751000001</c:v>
                </c:pt>
                <c:pt idx="1260">
                  <c:v>13.527150445</c:v>
                </c:pt>
                <c:pt idx="1261">
                  <c:v>13.527176358</c:v>
                </c:pt>
                <c:pt idx="1262">
                  <c:v>13.527213889</c:v>
                </c:pt>
                <c:pt idx="1263">
                  <c:v>13.527252875</c:v>
                </c:pt>
                <c:pt idx="1264">
                  <c:v>13.527297144</c:v>
                </c:pt>
                <c:pt idx="1265">
                  <c:v>13.527342416</c:v>
                </c:pt>
                <c:pt idx="1266">
                  <c:v>13.527389673</c:v>
                </c:pt>
                <c:pt idx="1267">
                  <c:v>13.527442013</c:v>
                </c:pt>
                <c:pt idx="1268">
                  <c:v>13.527486551000001</c:v>
                </c:pt>
                <c:pt idx="1269">
                  <c:v>13.527540503000001</c:v>
                </c:pt>
                <c:pt idx="1270">
                  <c:v>13.527585670000001</c:v>
                </c:pt>
                <c:pt idx="1271">
                  <c:v>13.527634594</c:v>
                </c:pt>
                <c:pt idx="1272">
                  <c:v>13.527676444000001</c:v>
                </c:pt>
                <c:pt idx="1273">
                  <c:v>13.527722560999999</c:v>
                </c:pt>
                <c:pt idx="1274">
                  <c:v>13.527767945000001</c:v>
                </c:pt>
                <c:pt idx="1275">
                  <c:v>13.527810559000001</c:v>
                </c:pt>
                <c:pt idx="1276">
                  <c:v>13.527865154000001</c:v>
                </c:pt>
                <c:pt idx="1277">
                  <c:v>13.527916812000001</c:v>
                </c:pt>
                <c:pt idx="1278">
                  <c:v>13.527982868</c:v>
                </c:pt>
                <c:pt idx="1279">
                  <c:v>13.528047025999999</c:v>
                </c:pt>
                <c:pt idx="1280">
                  <c:v>13.528122813</c:v>
                </c:pt>
                <c:pt idx="1281">
                  <c:v>13.528197022000001</c:v>
                </c:pt>
                <c:pt idx="1282">
                  <c:v>13.528269437000001</c:v>
                </c:pt>
                <c:pt idx="1283">
                  <c:v>13.528344707</c:v>
                </c:pt>
                <c:pt idx="1284">
                  <c:v>13.528408559000001</c:v>
                </c:pt>
                <c:pt idx="1285">
                  <c:v>13.528480307000001</c:v>
                </c:pt>
                <c:pt idx="1286">
                  <c:v>13.528538798</c:v>
                </c:pt>
                <c:pt idx="1287">
                  <c:v>13.528604854999999</c:v>
                </c:pt>
                <c:pt idx="1288">
                  <c:v>13.528666515999999</c:v>
                </c:pt>
                <c:pt idx="1289">
                  <c:v>13.528732003</c:v>
                </c:pt>
                <c:pt idx="1290">
                  <c:v>13.528806117</c:v>
                </c:pt>
                <c:pt idx="1291">
                  <c:v>13.528878485</c:v>
                </c:pt>
                <c:pt idx="1292">
                  <c:v>13.528966117</c:v>
                </c:pt>
                <c:pt idx="1293">
                  <c:v>13.529049037</c:v>
                </c:pt>
                <c:pt idx="1294">
                  <c:v>13.529144326999999</c:v>
                </c:pt>
                <c:pt idx="1295">
                  <c:v>13.529230829999999</c:v>
                </c:pt>
                <c:pt idx="1296">
                  <c:v>13.529324056</c:v>
                </c:pt>
                <c:pt idx="1297">
                  <c:v>13.5294144</c:v>
                </c:pt>
                <c:pt idx="1298">
                  <c:v>13.529500576</c:v>
                </c:pt>
                <c:pt idx="1299">
                  <c:v>13.529587085999999</c:v>
                </c:pt>
                <c:pt idx="1300">
                  <c:v>13.529664368000001</c:v>
                </c:pt>
                <c:pt idx="1301">
                  <c:v>13.529750143999999</c:v>
                </c:pt>
                <c:pt idx="1302">
                  <c:v>13.529824779</c:v>
                </c:pt>
                <c:pt idx="1303">
                  <c:v>13.52990949</c:v>
                </c:pt>
                <c:pt idx="1304">
                  <c:v>13.529992901</c:v>
                </c:pt>
                <c:pt idx="1305">
                  <c:v>13.530083880999999</c:v>
                </c:pt>
                <c:pt idx="1306">
                  <c:v>13.530180675</c:v>
                </c:pt>
                <c:pt idx="1307">
                  <c:v>13.530280311</c:v>
                </c:pt>
                <c:pt idx="1308">
                  <c:v>13.530394201</c:v>
                </c:pt>
                <c:pt idx="1309">
                  <c:v>13.530502454000001</c:v>
                </c:pt>
                <c:pt idx="1310">
                  <c:v>13.530618588999999</c:v>
                </c:pt>
                <c:pt idx="1311">
                  <c:v>13.53072334</c:v>
                </c:pt>
                <c:pt idx="1312">
                  <c:v>13.530826202</c:v>
                </c:pt>
                <c:pt idx="1313">
                  <c:v>13.53091916</c:v>
                </c:pt>
                <c:pt idx="1314">
                  <c:v>13.531008107</c:v>
                </c:pt>
                <c:pt idx="1315">
                  <c:v>13.531102009</c:v>
                </c:pt>
                <c:pt idx="1316">
                  <c:v>13.531187986000001</c:v>
                </c:pt>
                <c:pt idx="1317">
                  <c:v>13.531286379000001</c:v>
                </c:pt>
                <c:pt idx="1318">
                  <c:v>13.531380671000001</c:v>
                </c:pt>
                <c:pt idx="1319">
                  <c:v>13.531489678</c:v>
                </c:pt>
                <c:pt idx="1320">
                  <c:v>13.531593847</c:v>
                </c:pt>
                <c:pt idx="1321">
                  <c:v>13.531710714999999</c:v>
                </c:pt>
                <c:pt idx="1322">
                  <c:v>13.531830435</c:v>
                </c:pt>
                <c:pt idx="1323">
                  <c:v>13.531942837000001</c:v>
                </c:pt>
                <c:pt idx="1324">
                  <c:v>13.532073184</c:v>
                </c:pt>
                <c:pt idx="1325">
                  <c:v>13.532186836999999</c:v>
                </c:pt>
                <c:pt idx="1326">
                  <c:v>13.532307696</c:v>
                </c:pt>
                <c:pt idx="1327">
                  <c:v>13.532418564</c:v>
                </c:pt>
                <c:pt idx="1328">
                  <c:v>13.532516599999999</c:v>
                </c:pt>
                <c:pt idx="1329">
                  <c:v>13.532632741</c:v>
                </c:pt>
                <c:pt idx="1330">
                  <c:v>13.532709727</c:v>
                </c:pt>
                <c:pt idx="1331">
                  <c:v>13.532838473</c:v>
                </c:pt>
                <c:pt idx="1332">
                  <c:v>13.532942544000001</c:v>
                </c:pt>
                <c:pt idx="1333">
                  <c:v>13.53305505</c:v>
                </c:pt>
                <c:pt idx="1334">
                  <c:v>13.533156513</c:v>
                </c:pt>
                <c:pt idx="1335">
                  <c:v>13.532978729</c:v>
                </c:pt>
                <c:pt idx="1336">
                  <c:v>13.533149591999999</c:v>
                </c:pt>
                <c:pt idx="1337">
                  <c:v>13.533288367999999</c:v>
                </c:pt>
                <c:pt idx="1338">
                  <c:v>13.533404462</c:v>
                </c:pt>
                <c:pt idx="1339">
                  <c:v>13.533511102</c:v>
                </c:pt>
                <c:pt idx="1340">
                  <c:v>13.533680233</c:v>
                </c:pt>
                <c:pt idx="1341">
                  <c:v>13.533794817</c:v>
                </c:pt>
                <c:pt idx="1342">
                  <c:v>13.533916694</c:v>
                </c:pt>
                <c:pt idx="1343">
                  <c:v>13.534001198</c:v>
                </c:pt>
                <c:pt idx="1344">
                  <c:v>13.534093254</c:v>
                </c:pt>
                <c:pt idx="1345">
                  <c:v>13.534204667999999</c:v>
                </c:pt>
                <c:pt idx="1346">
                  <c:v>13.534300997000001</c:v>
                </c:pt>
                <c:pt idx="1347">
                  <c:v>13.534421359</c:v>
                </c:pt>
                <c:pt idx="1348">
                  <c:v>13.534574213999999</c:v>
                </c:pt>
                <c:pt idx="1349">
                  <c:v>13.534722344</c:v>
                </c:pt>
                <c:pt idx="1350">
                  <c:v>13.534857469</c:v>
                </c:pt>
                <c:pt idx="1351">
                  <c:v>13.535036395000001</c:v>
                </c:pt>
                <c:pt idx="1352">
                  <c:v>13.535152435000001</c:v>
                </c:pt>
                <c:pt idx="1353">
                  <c:v>13.535275307999999</c:v>
                </c:pt>
                <c:pt idx="1354">
                  <c:v>13.535410880000001</c:v>
                </c:pt>
                <c:pt idx="1355">
                  <c:v>13.535519594</c:v>
                </c:pt>
                <c:pt idx="1356">
                  <c:v>13.535640884999999</c:v>
                </c:pt>
                <c:pt idx="1357">
                  <c:v>13.535803754</c:v>
                </c:pt>
                <c:pt idx="1358">
                  <c:v>13.536004128</c:v>
                </c:pt>
                <c:pt idx="1359">
                  <c:v>13.536129427000001</c:v>
                </c:pt>
                <c:pt idx="1360">
                  <c:v>13.536257076</c:v>
                </c:pt>
                <c:pt idx="1361">
                  <c:v>13.536360667</c:v>
                </c:pt>
                <c:pt idx="1362">
                  <c:v>13.536359829</c:v>
                </c:pt>
                <c:pt idx="1363">
                  <c:v>13.536620264</c:v>
                </c:pt>
                <c:pt idx="1364">
                  <c:v>13.536804896</c:v>
                </c:pt>
                <c:pt idx="1365">
                  <c:v>13.536920782999999</c:v>
                </c:pt>
                <c:pt idx="1366">
                  <c:v>13.537019857000001</c:v>
                </c:pt>
                <c:pt idx="1367">
                  <c:v>13.537263199</c:v>
                </c:pt>
                <c:pt idx="1368">
                  <c:v>13.537363042999999</c:v>
                </c:pt>
                <c:pt idx="1369">
                  <c:v>13.537506797000001</c:v>
                </c:pt>
                <c:pt idx="1370">
                  <c:v>13.537662685000001</c:v>
                </c:pt>
                <c:pt idx="1371">
                  <c:v>13.53780894</c:v>
                </c:pt>
                <c:pt idx="1372">
                  <c:v>13.537957284999999</c:v>
                </c:pt>
                <c:pt idx="1373">
                  <c:v>13.538034932</c:v>
                </c:pt>
                <c:pt idx="1374">
                  <c:v>13.538183931000001</c:v>
                </c:pt>
                <c:pt idx="1375">
                  <c:v>13.538332811</c:v>
                </c:pt>
                <c:pt idx="1376">
                  <c:v>13.538466784000001</c:v>
                </c:pt>
                <c:pt idx="1377">
                  <c:v>13.538668337000001</c:v>
                </c:pt>
                <c:pt idx="1378">
                  <c:v>13.538763048</c:v>
                </c:pt>
                <c:pt idx="1379">
                  <c:v>13.538940424</c:v>
                </c:pt>
                <c:pt idx="1380">
                  <c:v>13.539073793</c:v>
                </c:pt>
                <c:pt idx="1381">
                  <c:v>13.539315121</c:v>
                </c:pt>
                <c:pt idx="1382">
                  <c:v>13.53942183</c:v>
                </c:pt>
                <c:pt idx="1383">
                  <c:v>13.539607168</c:v>
                </c:pt>
                <c:pt idx="1384">
                  <c:v>13.539767457</c:v>
                </c:pt>
                <c:pt idx="1385">
                  <c:v>13.539879448000001</c:v>
                </c:pt>
                <c:pt idx="1386">
                  <c:v>13.540008678</c:v>
                </c:pt>
                <c:pt idx="1387">
                  <c:v>13.540235939</c:v>
                </c:pt>
                <c:pt idx="1388">
                  <c:v>13.540264014</c:v>
                </c:pt>
                <c:pt idx="1389">
                  <c:v>13.540499322000001</c:v>
                </c:pt>
                <c:pt idx="1390">
                  <c:v>13.540595638999999</c:v>
                </c:pt>
                <c:pt idx="1391">
                  <c:v>13.540804525</c:v>
                </c:pt>
                <c:pt idx="1392">
                  <c:v>13.540925339999999</c:v>
                </c:pt>
                <c:pt idx="1393">
                  <c:v>13.541138088</c:v>
                </c:pt>
                <c:pt idx="1394">
                  <c:v>13.541277694</c:v>
                </c:pt>
                <c:pt idx="1395">
                  <c:v>13.541486078</c:v>
                </c:pt>
                <c:pt idx="1396">
                  <c:v>13.541590394</c:v>
                </c:pt>
                <c:pt idx="1397">
                  <c:v>13.541864631999999</c:v>
                </c:pt>
                <c:pt idx="1398">
                  <c:v>13.541905297</c:v>
                </c:pt>
                <c:pt idx="1399">
                  <c:v>13.542192746</c:v>
                </c:pt>
                <c:pt idx="1400">
                  <c:v>13.542264613</c:v>
                </c:pt>
                <c:pt idx="1401">
                  <c:v>13.542435422000001</c:v>
                </c:pt>
                <c:pt idx="1402">
                  <c:v>13.542662612999999</c:v>
                </c:pt>
                <c:pt idx="1403">
                  <c:v>13.542753866</c:v>
                </c:pt>
                <c:pt idx="1404">
                  <c:v>13.542910975</c:v>
                </c:pt>
                <c:pt idx="1405">
                  <c:v>13.543170808999999</c:v>
                </c:pt>
                <c:pt idx="1406">
                  <c:v>13.543303595999999</c:v>
                </c:pt>
                <c:pt idx="1407">
                  <c:v>13.543437153999999</c:v>
                </c:pt>
                <c:pt idx="1408">
                  <c:v>13.543711611000001</c:v>
                </c:pt>
                <c:pt idx="1409">
                  <c:v>13.543887859</c:v>
                </c:pt>
                <c:pt idx="1410">
                  <c:v>13.544041378999999</c:v>
                </c:pt>
                <c:pt idx="1411">
                  <c:v>13.544208156</c:v>
                </c:pt>
                <c:pt idx="1412">
                  <c:v>13.544436575000001</c:v>
                </c:pt>
                <c:pt idx="1413">
                  <c:v>13.544670835</c:v>
                </c:pt>
                <c:pt idx="1414">
                  <c:v>13.544820333000001</c:v>
                </c:pt>
                <c:pt idx="1415">
                  <c:v>13.544966514</c:v>
                </c:pt>
                <c:pt idx="1416">
                  <c:v>13.545105173</c:v>
                </c:pt>
                <c:pt idx="1417">
                  <c:v>13.545192932999999</c:v>
                </c:pt>
                <c:pt idx="1418">
                  <c:v>13.545389243000001</c:v>
                </c:pt>
                <c:pt idx="1419">
                  <c:v>13.545604051</c:v>
                </c:pt>
                <c:pt idx="1420">
                  <c:v>13.545833706</c:v>
                </c:pt>
                <c:pt idx="1421">
                  <c:v>13.546048919</c:v>
                </c:pt>
                <c:pt idx="1422">
                  <c:v>13.546244321</c:v>
                </c:pt>
                <c:pt idx="1423">
                  <c:v>13.546468078</c:v>
                </c:pt>
                <c:pt idx="1424">
                  <c:v>13.546667077</c:v>
                </c:pt>
                <c:pt idx="1425">
                  <c:v>13.546844987</c:v>
                </c:pt>
                <c:pt idx="1426">
                  <c:v>13.547008524000001</c:v>
                </c:pt>
                <c:pt idx="1427">
                  <c:v>13.547175391</c:v>
                </c:pt>
                <c:pt idx="1428">
                  <c:v>13.547445034000001</c:v>
                </c:pt>
                <c:pt idx="1429">
                  <c:v>13.547657743</c:v>
                </c:pt>
                <c:pt idx="1430">
                  <c:v>13.547893429</c:v>
                </c:pt>
                <c:pt idx="1431">
                  <c:v>13.548089557000001</c:v>
                </c:pt>
                <c:pt idx="1432">
                  <c:v>13.548247081</c:v>
                </c:pt>
                <c:pt idx="1433">
                  <c:v>13.548295329</c:v>
                </c:pt>
                <c:pt idx="1434">
                  <c:v>13.548694230000001</c:v>
                </c:pt>
                <c:pt idx="1435">
                  <c:v>13.548906221999999</c:v>
                </c:pt>
                <c:pt idx="1436">
                  <c:v>13.548985178000001</c:v>
                </c:pt>
                <c:pt idx="1437">
                  <c:v>13.549347429000001</c:v>
                </c:pt>
                <c:pt idx="1438">
                  <c:v>13.549576649</c:v>
                </c:pt>
                <c:pt idx="1439">
                  <c:v>13.549708287</c:v>
                </c:pt>
                <c:pt idx="1440">
                  <c:v>13.550018011000001</c:v>
                </c:pt>
                <c:pt idx="1441">
                  <c:v>13.550015804999999</c:v>
                </c:pt>
                <c:pt idx="1442">
                  <c:v>13.550441191000001</c:v>
                </c:pt>
                <c:pt idx="1443">
                  <c:v>13.550649534</c:v>
                </c:pt>
                <c:pt idx="1444">
                  <c:v>13.550816353</c:v>
                </c:pt>
                <c:pt idx="1445">
                  <c:v>13.551052521000001</c:v>
                </c:pt>
                <c:pt idx="1446">
                  <c:v>13.551251389000001</c:v>
                </c:pt>
                <c:pt idx="1447">
                  <c:v>13.551460517000001</c:v>
                </c:pt>
                <c:pt idx="1448">
                  <c:v>13.551665203000001</c:v>
                </c:pt>
                <c:pt idx="1449">
                  <c:v>13.551885272</c:v>
                </c:pt>
                <c:pt idx="1450">
                  <c:v>13.552121645</c:v>
                </c:pt>
                <c:pt idx="1451">
                  <c:v>13.552350057</c:v>
                </c:pt>
                <c:pt idx="1452">
                  <c:v>13.552592689000001</c:v>
                </c:pt>
                <c:pt idx="1453">
                  <c:v>13.552826074</c:v>
                </c:pt>
                <c:pt idx="1454">
                  <c:v>13.55306785</c:v>
                </c:pt>
                <c:pt idx="1455">
                  <c:v>13.553294385999999</c:v>
                </c:pt>
                <c:pt idx="1456">
                  <c:v>13.553517103000001</c:v>
                </c:pt>
                <c:pt idx="1457">
                  <c:v>13.553726244</c:v>
                </c:pt>
                <c:pt idx="1458">
                  <c:v>13.553937917000001</c:v>
                </c:pt>
                <c:pt idx="1459">
                  <c:v>13.554151152999999</c:v>
                </c:pt>
                <c:pt idx="1460">
                  <c:v>13.554371577</c:v>
                </c:pt>
                <c:pt idx="1461">
                  <c:v>13.554614965000001</c:v>
                </c:pt>
                <c:pt idx="1462">
                  <c:v>13.554849739</c:v>
                </c:pt>
                <c:pt idx="1463">
                  <c:v>13.555061153</c:v>
                </c:pt>
                <c:pt idx="1464">
                  <c:v>13.555321192999999</c:v>
                </c:pt>
                <c:pt idx="1465">
                  <c:v>13.555561946999999</c:v>
                </c:pt>
                <c:pt idx="1466">
                  <c:v>13.555814279</c:v>
                </c:pt>
                <c:pt idx="1467">
                  <c:v>13.556057582999999</c:v>
                </c:pt>
                <c:pt idx="1468">
                  <c:v>13.556286699999999</c:v>
                </c:pt>
                <c:pt idx="1469">
                  <c:v>13.556544061</c:v>
                </c:pt>
                <c:pt idx="1470">
                  <c:v>13.556785383999999</c:v>
                </c:pt>
                <c:pt idx="1471">
                  <c:v>13.557012967</c:v>
                </c:pt>
                <c:pt idx="1472">
                  <c:v>13.557241603</c:v>
                </c:pt>
                <c:pt idx="1473">
                  <c:v>13.557470147</c:v>
                </c:pt>
                <c:pt idx="1474">
                  <c:v>13.557698537</c:v>
                </c:pt>
                <c:pt idx="1475">
                  <c:v>13.557934106999999</c:v>
                </c:pt>
                <c:pt idx="1476">
                  <c:v>13.558169721000001</c:v>
                </c:pt>
                <c:pt idx="1477">
                  <c:v>13.558423061999999</c:v>
                </c:pt>
                <c:pt idx="1478">
                  <c:v>13.558672093</c:v>
                </c:pt>
                <c:pt idx="1479">
                  <c:v>13.558933889</c:v>
                </c:pt>
                <c:pt idx="1480">
                  <c:v>13.559189161000001</c:v>
                </c:pt>
                <c:pt idx="1481">
                  <c:v>13.559443478</c:v>
                </c:pt>
                <c:pt idx="1482">
                  <c:v>13.559694395999999</c:v>
                </c:pt>
                <c:pt idx="1483">
                  <c:v>13.559937627</c:v>
                </c:pt>
                <c:pt idx="1484">
                  <c:v>13.560184229000001</c:v>
                </c:pt>
                <c:pt idx="1485">
                  <c:v>13.560420584999999</c:v>
                </c:pt>
                <c:pt idx="1486">
                  <c:v>13.560661926</c:v>
                </c:pt>
                <c:pt idx="1487">
                  <c:v>13.560896716</c:v>
                </c:pt>
                <c:pt idx="1488">
                  <c:v>13.561138127</c:v>
                </c:pt>
                <c:pt idx="1489">
                  <c:v>13.561379651999999</c:v>
                </c:pt>
                <c:pt idx="1490">
                  <c:v>13.561624671000001</c:v>
                </c:pt>
                <c:pt idx="1491">
                  <c:v>13.561877666000001</c:v>
                </c:pt>
                <c:pt idx="1492">
                  <c:v>13.562128392</c:v>
                </c:pt>
                <c:pt idx="1493">
                  <c:v>13.56239158</c:v>
                </c:pt>
                <c:pt idx="1494">
                  <c:v>13.562648729999999</c:v>
                </c:pt>
                <c:pt idx="1495">
                  <c:v>13.562916083999999</c:v>
                </c:pt>
                <c:pt idx="1496">
                  <c:v>13.563172998000001</c:v>
                </c:pt>
                <c:pt idx="1497">
                  <c:v>13.56343086</c:v>
                </c:pt>
                <c:pt idx="1498">
                  <c:v>13.563683865</c:v>
                </c:pt>
                <c:pt idx="1499">
                  <c:v>13.563926458999999</c:v>
                </c:pt>
                <c:pt idx="1500">
                  <c:v>13.564171803000001</c:v>
                </c:pt>
                <c:pt idx="1501">
                  <c:v>13.564407795999999</c:v>
                </c:pt>
                <c:pt idx="1502">
                  <c:v>13.564654586</c:v>
                </c:pt>
                <c:pt idx="1503">
                  <c:v>13.564895142999999</c:v>
                </c:pt>
                <c:pt idx="1504">
                  <c:v>13.565148943000001</c:v>
                </c:pt>
                <c:pt idx="1505">
                  <c:v>13.565402668000001</c:v>
                </c:pt>
                <c:pt idx="1506">
                  <c:v>13.565658198</c:v>
                </c:pt>
                <c:pt idx="1507">
                  <c:v>13.565921627</c:v>
                </c:pt>
                <c:pt idx="1508">
                  <c:v>13.566179361</c:v>
                </c:pt>
                <c:pt idx="1509">
                  <c:v>13.566443999000001</c:v>
                </c:pt>
                <c:pt idx="1510">
                  <c:v>13.56669786</c:v>
                </c:pt>
                <c:pt idx="1511">
                  <c:v>13.56695659</c:v>
                </c:pt>
                <c:pt idx="1512">
                  <c:v>13.567203744</c:v>
                </c:pt>
                <c:pt idx="1513">
                  <c:v>13.567452297999999</c:v>
                </c:pt>
                <c:pt idx="1514">
                  <c:v>13.567698824000001</c:v>
                </c:pt>
                <c:pt idx="1515">
                  <c:v>13.567938700999999</c:v>
                </c:pt>
                <c:pt idx="1516">
                  <c:v>13.568189712000001</c:v>
                </c:pt>
                <c:pt idx="1517">
                  <c:v>13.568432616999999</c:v>
                </c:pt>
                <c:pt idx="1518">
                  <c:v>13.568688013999999</c:v>
                </c:pt>
                <c:pt idx="1519">
                  <c:v>13.568937473</c:v>
                </c:pt>
                <c:pt idx="1520">
                  <c:v>13.569196065</c:v>
                </c:pt>
                <c:pt idx="1521">
                  <c:v>13.569454221999999</c:v>
                </c:pt>
                <c:pt idx="1522">
                  <c:v>13.569714618000001</c:v>
                </c:pt>
                <c:pt idx="1523">
                  <c:v>13.569981064</c:v>
                </c:pt>
                <c:pt idx="1524">
                  <c:v>13.570238937999999</c:v>
                </c:pt>
                <c:pt idx="1525">
                  <c:v>13.570504408</c:v>
                </c:pt>
                <c:pt idx="1526">
                  <c:v>13.570757775000001</c:v>
                </c:pt>
                <c:pt idx="1527">
                  <c:v>13.571014643</c:v>
                </c:pt>
                <c:pt idx="1528">
                  <c:v>13.571259741</c:v>
                </c:pt>
                <c:pt idx="1529">
                  <c:v>13.571508683999999</c:v>
                </c:pt>
                <c:pt idx="1530">
                  <c:v>13.571758195999999</c:v>
                </c:pt>
                <c:pt idx="1531">
                  <c:v>13.572005061</c:v>
                </c:pt>
                <c:pt idx="1532">
                  <c:v>13.572264011</c:v>
                </c:pt>
                <c:pt idx="1533">
                  <c:v>13.572517006</c:v>
                </c:pt>
                <c:pt idx="1534">
                  <c:v>13.572784408</c:v>
                </c:pt>
                <c:pt idx="1535">
                  <c:v>13.573044429999999</c:v>
                </c:pt>
                <c:pt idx="1536">
                  <c:v>13.573310363999999</c:v>
                </c:pt>
                <c:pt idx="1537">
                  <c:v>13.573570397999999</c:v>
                </c:pt>
                <c:pt idx="1538">
                  <c:v>13.573829447</c:v>
                </c:pt>
                <c:pt idx="1539">
                  <c:v>13.574088137</c:v>
                </c:pt>
                <c:pt idx="1540">
                  <c:v>13.574338057</c:v>
                </c:pt>
                <c:pt idx="1541">
                  <c:v>13.574596874999999</c:v>
                </c:pt>
                <c:pt idx="1542">
                  <c:v>13.574844096</c:v>
                </c:pt>
                <c:pt idx="1543">
                  <c:v>13.575099100999999</c:v>
                </c:pt>
                <c:pt idx="1544">
                  <c:v>13.575348656999999</c:v>
                </c:pt>
                <c:pt idx="1545">
                  <c:v>13.575600940999999</c:v>
                </c:pt>
                <c:pt idx="1546">
                  <c:v>13.575855167</c:v>
                </c:pt>
                <c:pt idx="1547">
                  <c:v>13.576107653999999</c:v>
                </c:pt>
                <c:pt idx="1548">
                  <c:v>13.576371373000001</c:v>
                </c:pt>
                <c:pt idx="1549">
                  <c:v>13.576628457</c:v>
                </c:pt>
                <c:pt idx="1550">
                  <c:v>13.576899606</c:v>
                </c:pt>
                <c:pt idx="1551">
                  <c:v>13.577164008</c:v>
                </c:pt>
                <c:pt idx="1552">
                  <c:v>13.577435384999999</c:v>
                </c:pt>
                <c:pt idx="1553">
                  <c:v>13.577701664999999</c:v>
                </c:pt>
                <c:pt idx="1554">
                  <c:v>13.577963674999999</c:v>
                </c:pt>
                <c:pt idx="1555">
                  <c:v>13.578226324999999</c:v>
                </c:pt>
                <c:pt idx="1556">
                  <c:v>13.578480679</c:v>
                </c:pt>
                <c:pt idx="1557">
                  <c:v>13.57874228</c:v>
                </c:pt>
                <c:pt idx="1558">
                  <c:v>13.578994486999999</c:v>
                </c:pt>
                <c:pt idx="1559">
                  <c:v>13.579258703000001</c:v>
                </c:pt>
                <c:pt idx="1560">
                  <c:v>13.579519733</c:v>
                </c:pt>
                <c:pt idx="1561">
                  <c:v>13.579787100000001</c:v>
                </c:pt>
                <c:pt idx="1562">
                  <c:v>13.580056153999999</c:v>
                </c:pt>
                <c:pt idx="1563">
                  <c:v>13.580324723</c:v>
                </c:pt>
                <c:pt idx="1564">
                  <c:v>13.580602033</c:v>
                </c:pt>
                <c:pt idx="1565">
                  <c:v>13.580868102</c:v>
                </c:pt>
                <c:pt idx="1566">
                  <c:v>13.581142346</c:v>
                </c:pt>
                <c:pt idx="1567">
                  <c:v>13.581405892999999</c:v>
                </c:pt>
                <c:pt idx="1568">
                  <c:v>13.581577299999999</c:v>
                </c:pt>
                <c:pt idx="1569">
                  <c:v>13.581737528</c:v>
                </c:pt>
                <c:pt idx="1570">
                  <c:v>13.581914755</c:v>
                </c:pt>
                <c:pt idx="1571">
                  <c:v>13.582095450000001</c:v>
                </c:pt>
                <c:pt idx="1572">
                  <c:v>13.582268365999999</c:v>
                </c:pt>
                <c:pt idx="1573">
                  <c:v>13.582453607</c:v>
                </c:pt>
                <c:pt idx="1574">
                  <c:v>13.582630247999999</c:v>
                </c:pt>
                <c:pt idx="1575">
                  <c:v>13.582750620000001</c:v>
                </c:pt>
                <c:pt idx="1576">
                  <c:v>13.582833793000001</c:v>
                </c:pt>
                <c:pt idx="1577">
                  <c:v>13.582940716</c:v>
                </c:pt>
                <c:pt idx="1578">
                  <c:v>13.583050464999999</c:v>
                </c:pt>
                <c:pt idx="1579">
                  <c:v>13.583160229000001</c:v>
                </c:pt>
                <c:pt idx="1580">
                  <c:v>13.583279415</c:v>
                </c:pt>
                <c:pt idx="1581">
                  <c:v>13.583388784</c:v>
                </c:pt>
                <c:pt idx="1582">
                  <c:v>13.583507558000001</c:v>
                </c:pt>
                <c:pt idx="1583">
                  <c:v>13.583616564</c:v>
                </c:pt>
                <c:pt idx="1584">
                  <c:v>13.583685923999999</c:v>
                </c:pt>
                <c:pt idx="1585">
                  <c:v>13.583699181</c:v>
                </c:pt>
                <c:pt idx="1586">
                  <c:v>13.583717264000001</c:v>
                </c:pt>
                <c:pt idx="1587">
                  <c:v>13.583744935</c:v>
                </c:pt>
                <c:pt idx="1588">
                  <c:v>13.583767612000001</c:v>
                </c:pt>
                <c:pt idx="1589">
                  <c:v>13.583781992</c:v>
                </c:pt>
                <c:pt idx="1590">
                  <c:v>13.583721335</c:v>
                </c:pt>
                <c:pt idx="1591">
                  <c:v>13.583677002</c:v>
                </c:pt>
                <c:pt idx="1592">
                  <c:v>13.583627779</c:v>
                </c:pt>
                <c:pt idx="1593">
                  <c:v>13.583582027</c:v>
                </c:pt>
                <c:pt idx="1594">
                  <c:v>13.583534759000001</c:v>
                </c:pt>
                <c:pt idx="1595">
                  <c:v>13.583483454</c:v>
                </c:pt>
                <c:pt idx="1596">
                  <c:v>13.583437581</c:v>
                </c:pt>
                <c:pt idx="1597">
                  <c:v>13.583381858999999</c:v>
                </c:pt>
                <c:pt idx="1598">
                  <c:v>13.583335327</c:v>
                </c:pt>
                <c:pt idx="1599">
                  <c:v>13.583282219999999</c:v>
                </c:pt>
                <c:pt idx="1600">
                  <c:v>13.583235016</c:v>
                </c:pt>
                <c:pt idx="1601">
                  <c:v>13.583184264</c:v>
                </c:pt>
                <c:pt idx="1602">
                  <c:v>13.583136276999999</c:v>
                </c:pt>
                <c:pt idx="1603">
                  <c:v>13.583094422</c:v>
                </c:pt>
                <c:pt idx="1604">
                  <c:v>13.583049287</c:v>
                </c:pt>
                <c:pt idx="1605">
                  <c:v>13.583015043</c:v>
                </c:pt>
                <c:pt idx="1606">
                  <c:v>13.582975028</c:v>
                </c:pt>
                <c:pt idx="1607">
                  <c:v>13.582950686</c:v>
                </c:pt>
                <c:pt idx="1608">
                  <c:v>13.582922377999999</c:v>
                </c:pt>
                <c:pt idx="1609">
                  <c:v>13.582899332</c:v>
                </c:pt>
                <c:pt idx="1610">
                  <c:v>13.582875304</c:v>
                </c:pt>
                <c:pt idx="1611">
                  <c:v>13.582844392</c:v>
                </c:pt>
                <c:pt idx="1612">
                  <c:v>13.582817841000001</c:v>
                </c:pt>
                <c:pt idx="1613">
                  <c:v>13.582781275</c:v>
                </c:pt>
                <c:pt idx="1614">
                  <c:v>13.582754940999999</c:v>
                </c:pt>
                <c:pt idx="1615">
                  <c:v>13.582721812999999</c:v>
                </c:pt>
                <c:pt idx="1616">
                  <c:v>13.582698761</c:v>
                </c:pt>
                <c:pt idx="1617">
                  <c:v>13.582676976</c:v>
                </c:pt>
                <c:pt idx="1618">
                  <c:v>13.582659321</c:v>
                </c:pt>
                <c:pt idx="1619">
                  <c:v>13.582651519000001</c:v>
                </c:pt>
                <c:pt idx="1620">
                  <c:v>13.582636972</c:v>
                </c:pt>
                <c:pt idx="1621">
                  <c:v>13.582634520999999</c:v>
                </c:pt>
                <c:pt idx="1622">
                  <c:v>13.582622464</c:v>
                </c:pt>
                <c:pt idx="1623">
                  <c:v>13.582617436</c:v>
                </c:pt>
                <c:pt idx="1624">
                  <c:v>13.582604395000001</c:v>
                </c:pt>
                <c:pt idx="1625">
                  <c:v>13.582591467</c:v>
                </c:pt>
                <c:pt idx="1626">
                  <c:v>13.582578736</c:v>
                </c:pt>
                <c:pt idx="1627">
                  <c:v>13.582561531</c:v>
                </c:pt>
                <c:pt idx="1628">
                  <c:v>13.582552413</c:v>
                </c:pt>
                <c:pt idx="1629">
                  <c:v>13.582535639</c:v>
                </c:pt>
                <c:pt idx="1630">
                  <c:v>13.582532028999999</c:v>
                </c:pt>
                <c:pt idx="1631">
                  <c:v>13.582521911000001</c:v>
                </c:pt>
                <c:pt idx="1632">
                  <c:v>13.582525370999999</c:v>
                </c:pt>
                <c:pt idx="1633">
                  <c:v>13.582527450000001</c:v>
                </c:pt>
                <c:pt idx="1634">
                  <c:v>13.582534182</c:v>
                </c:pt>
                <c:pt idx="1635">
                  <c:v>13.582549447</c:v>
                </c:pt>
                <c:pt idx="1636">
                  <c:v>13.582560015</c:v>
                </c:pt>
                <c:pt idx="1637">
                  <c:v>13.582581326</c:v>
                </c:pt>
                <c:pt idx="1638">
                  <c:v>13.582592568999999</c:v>
                </c:pt>
                <c:pt idx="1639">
                  <c:v>13.582609578</c:v>
                </c:pt>
                <c:pt idx="1640">
                  <c:v>13.582616</c:v>
                </c:pt>
                <c:pt idx="1641">
                  <c:v>13.582622908999999</c:v>
                </c:pt>
                <c:pt idx="1642">
                  <c:v>13.582627112999999</c:v>
                </c:pt>
                <c:pt idx="1643">
                  <c:v>13.582630290000001</c:v>
                </c:pt>
                <c:pt idx="1644">
                  <c:v>13.582644801000001</c:v>
                </c:pt>
                <c:pt idx="1645">
                  <c:v>13.582657190000001</c:v>
                </c:pt>
                <c:pt idx="1646">
                  <c:v>13.582686182</c:v>
                </c:pt>
                <c:pt idx="1647">
                  <c:v>13.582709881</c:v>
                </c:pt>
                <c:pt idx="1648">
                  <c:v>13.582746644</c:v>
                </c:pt>
                <c:pt idx="1649">
                  <c:v>13.582779023000001</c:v>
                </c:pt>
                <c:pt idx="1650">
                  <c:v>13.582810845999999</c:v>
                </c:pt>
                <c:pt idx="1651">
                  <c:v>13.582845903000001</c:v>
                </c:pt>
                <c:pt idx="1652">
                  <c:v>13.582872822000001</c:v>
                </c:pt>
                <c:pt idx="1653">
                  <c:v>13.582904607</c:v>
                </c:pt>
                <c:pt idx="1654">
                  <c:v>13.58292324</c:v>
                </c:pt>
                <c:pt idx="1655">
                  <c:v>13.582950359</c:v>
                </c:pt>
                <c:pt idx="1656">
                  <c:v>13.582967385</c:v>
                </c:pt>
                <c:pt idx="1657">
                  <c:v>13.582990664</c:v>
                </c:pt>
                <c:pt idx="1658">
                  <c:v>13.583013041999999</c:v>
                </c:pt>
                <c:pt idx="1659">
                  <c:v>13.583037742</c:v>
                </c:pt>
                <c:pt idx="1660">
                  <c:v>13.583075474999999</c:v>
                </c:pt>
                <c:pt idx="1661">
                  <c:v>13.583109892</c:v>
                </c:pt>
                <c:pt idx="1662">
                  <c:v>13.583159916</c:v>
                </c:pt>
                <c:pt idx="1663">
                  <c:v>13.583205342999999</c:v>
                </c:pt>
                <c:pt idx="1664">
                  <c:v>13.583260374</c:v>
                </c:pt>
                <c:pt idx="1665">
                  <c:v>13.583311209</c:v>
                </c:pt>
                <c:pt idx="1666">
                  <c:v>13.583360353</c:v>
                </c:pt>
                <c:pt idx="1667">
                  <c:v>13.583407966999999</c:v>
                </c:pt>
                <c:pt idx="1668">
                  <c:v>13.583445008</c:v>
                </c:pt>
                <c:pt idx="1669">
                  <c:v>13.583487683</c:v>
                </c:pt>
                <c:pt idx="1670">
                  <c:v>13.583519316</c:v>
                </c:pt>
                <c:pt idx="1671">
                  <c:v>13.583560334</c:v>
                </c:pt>
                <c:pt idx="1672">
                  <c:v>13.583595623000001</c:v>
                </c:pt>
                <c:pt idx="1673">
                  <c:v>13.583641720999999</c:v>
                </c:pt>
                <c:pt idx="1674">
                  <c:v>13.583693412000001</c:v>
                </c:pt>
                <c:pt idx="1675">
                  <c:v>13.583748092</c:v>
                </c:pt>
                <c:pt idx="1676">
                  <c:v>13.583816766</c:v>
                </c:pt>
                <c:pt idx="1677">
                  <c:v>13.583876297</c:v>
                </c:pt>
                <c:pt idx="1678">
                  <c:v>13.583949019</c:v>
                </c:pt>
                <c:pt idx="1679">
                  <c:v>13.584011851</c:v>
                </c:pt>
                <c:pt idx="1680">
                  <c:v>13.584078004</c:v>
                </c:pt>
                <c:pt idx="1681">
                  <c:v>13.584137298</c:v>
                </c:pt>
                <c:pt idx="1682">
                  <c:v>13.584191174000001</c:v>
                </c:pt>
                <c:pt idx="1683">
                  <c:v>13.584246494</c:v>
                </c:pt>
                <c:pt idx="1684">
                  <c:v>13.584293794000001</c:v>
                </c:pt>
                <c:pt idx="1685">
                  <c:v>13.584349489999999</c:v>
                </c:pt>
                <c:pt idx="1686">
                  <c:v>13.58439175</c:v>
                </c:pt>
                <c:pt idx="1687">
                  <c:v>13.584458079999999</c:v>
                </c:pt>
                <c:pt idx="1688">
                  <c:v>13.584515794</c:v>
                </c:pt>
                <c:pt idx="1689">
                  <c:v>13.584584907</c:v>
                </c:pt>
                <c:pt idx="1690">
                  <c:v>13.584656271</c:v>
                </c:pt>
                <c:pt idx="1691">
                  <c:v>13.584733848000001</c:v>
                </c:pt>
                <c:pt idx="1692">
                  <c:v>13.584815957</c:v>
                </c:pt>
                <c:pt idx="1693">
                  <c:v>13.584897703999999</c:v>
                </c:pt>
                <c:pt idx="1694">
                  <c:v>13.584961441000001</c:v>
                </c:pt>
                <c:pt idx="1695">
                  <c:v>13.585052787</c:v>
                </c:pt>
                <c:pt idx="1696">
                  <c:v>13.585125100000001</c:v>
                </c:pt>
                <c:pt idx="1697">
                  <c:v>13.585155029999999</c:v>
                </c:pt>
                <c:pt idx="1698">
                  <c:v>13.585247072</c:v>
                </c:pt>
                <c:pt idx="1699">
                  <c:v>13.585308482</c:v>
                </c:pt>
                <c:pt idx="1700">
                  <c:v>13.585306699</c:v>
                </c:pt>
                <c:pt idx="1701">
                  <c:v>13.585439112</c:v>
                </c:pt>
                <c:pt idx="1702">
                  <c:v>13.585510864</c:v>
                </c:pt>
                <c:pt idx="1703">
                  <c:v>13.585531865</c:v>
                </c:pt>
                <c:pt idx="1704">
                  <c:v>13.585660256000001</c:v>
                </c:pt>
                <c:pt idx="1705">
                  <c:v>13.585716737</c:v>
                </c:pt>
                <c:pt idx="1706">
                  <c:v>13.585855593</c:v>
                </c:pt>
                <c:pt idx="1707">
                  <c:v>13.585942816999999</c:v>
                </c:pt>
                <c:pt idx="1708">
                  <c:v>13.585997017</c:v>
                </c:pt>
                <c:pt idx="1709">
                  <c:v>13.586101349</c:v>
                </c:pt>
                <c:pt idx="1710">
                  <c:v>13.586177669</c:v>
                </c:pt>
                <c:pt idx="1711">
                  <c:v>13.586270576</c:v>
                </c:pt>
                <c:pt idx="1712">
                  <c:v>13.586310763</c:v>
                </c:pt>
                <c:pt idx="1713">
                  <c:v>13.586416812</c:v>
                </c:pt>
                <c:pt idx="1714">
                  <c:v>13.586471678000001</c:v>
                </c:pt>
                <c:pt idx="1715">
                  <c:v>13.586558007000001</c:v>
                </c:pt>
                <c:pt idx="1716">
                  <c:v>13.586600554</c:v>
                </c:pt>
                <c:pt idx="1717">
                  <c:v>13.586674052999999</c:v>
                </c:pt>
                <c:pt idx="1718">
                  <c:v>13.586793303</c:v>
                </c:pt>
                <c:pt idx="1719">
                  <c:v>13.586873494000001</c:v>
                </c:pt>
                <c:pt idx="1720">
                  <c:v>13.586973846999999</c:v>
                </c:pt>
                <c:pt idx="1721">
                  <c:v>13.587047735000001</c:v>
                </c:pt>
                <c:pt idx="1722">
                  <c:v>13.587171278</c:v>
                </c:pt>
                <c:pt idx="1723">
                  <c:v>13.587259549000001</c:v>
                </c:pt>
                <c:pt idx="1724">
                  <c:v>13.587346438000001</c:v>
                </c:pt>
                <c:pt idx="1725">
                  <c:v>13.587468686999999</c:v>
                </c:pt>
                <c:pt idx="1726">
                  <c:v>13.587522919</c:v>
                </c:pt>
                <c:pt idx="1727">
                  <c:v>13.587626384</c:v>
                </c:pt>
                <c:pt idx="1728">
                  <c:v>13.587684362999999</c:v>
                </c:pt>
                <c:pt idx="1729">
                  <c:v>13.587793738</c:v>
                </c:pt>
                <c:pt idx="1730">
                  <c:v>13.587857103999999</c:v>
                </c:pt>
                <c:pt idx="1731">
                  <c:v>13.587953743</c:v>
                </c:pt>
                <c:pt idx="1732">
                  <c:v>13.588003398</c:v>
                </c:pt>
                <c:pt idx="1733">
                  <c:v>13.588113496</c:v>
                </c:pt>
                <c:pt idx="1734">
                  <c:v>13.588273860999999</c:v>
                </c:pt>
                <c:pt idx="1735">
                  <c:v>13.588306778</c:v>
                </c:pt>
                <c:pt idx="1736">
                  <c:v>13.588504124</c:v>
                </c:pt>
                <c:pt idx="1737">
                  <c:v>13.588570542999999</c:v>
                </c:pt>
                <c:pt idx="1738">
                  <c:v>13.588656501999999</c:v>
                </c:pt>
                <c:pt idx="1739">
                  <c:v>13.588825825000001</c:v>
                </c:pt>
                <c:pt idx="1740">
                  <c:v>13.588895805</c:v>
                </c:pt>
                <c:pt idx="1741">
                  <c:v>13.588888261999999</c:v>
                </c:pt>
                <c:pt idx="1742">
                  <c:v>13.589069761999999</c:v>
                </c:pt>
                <c:pt idx="1743">
                  <c:v>13.589181592999999</c:v>
                </c:pt>
                <c:pt idx="1744">
                  <c:v>13.589235074999999</c:v>
                </c:pt>
                <c:pt idx="1745">
                  <c:v>13.589274321</c:v>
                </c:pt>
                <c:pt idx="1746">
                  <c:v>13.589469952</c:v>
                </c:pt>
                <c:pt idx="1747">
                  <c:v>13.589624119</c:v>
                </c:pt>
                <c:pt idx="1748">
                  <c:v>13.589671989999999</c:v>
                </c:pt>
                <c:pt idx="1749">
                  <c:v>13.589707137</c:v>
                </c:pt>
                <c:pt idx="1750">
                  <c:v>13.589851435</c:v>
                </c:pt>
                <c:pt idx="1751">
                  <c:v>13.590064578</c:v>
                </c:pt>
                <c:pt idx="1752">
                  <c:v>13.590211773</c:v>
                </c:pt>
                <c:pt idx="1753">
                  <c:v>13.590329791</c:v>
                </c:pt>
                <c:pt idx="1754">
                  <c:v>13.590413201</c:v>
                </c:pt>
                <c:pt idx="1755">
                  <c:v>13.590480841</c:v>
                </c:pt>
                <c:pt idx="1756">
                  <c:v>13.59057121</c:v>
                </c:pt>
                <c:pt idx="1757">
                  <c:v>13.590618651</c:v>
                </c:pt>
                <c:pt idx="1758">
                  <c:v>13.59069128</c:v>
                </c:pt>
                <c:pt idx="1759">
                  <c:v>13.590815591</c:v>
                </c:pt>
                <c:pt idx="1760">
                  <c:v>13.590946766</c:v>
                </c:pt>
                <c:pt idx="1761">
                  <c:v>13.591079405</c:v>
                </c:pt>
                <c:pt idx="1762">
                  <c:v>13.591217065</c:v>
                </c:pt>
                <c:pt idx="1763">
                  <c:v>13.591327369</c:v>
                </c:pt>
                <c:pt idx="1764">
                  <c:v>13.591472539</c:v>
                </c:pt>
                <c:pt idx="1765">
                  <c:v>13.591599974999999</c:v>
                </c:pt>
                <c:pt idx="1766">
                  <c:v>13.591745093</c:v>
                </c:pt>
                <c:pt idx="1767">
                  <c:v>13.591984803000001</c:v>
                </c:pt>
                <c:pt idx="1768">
                  <c:v>13.592157679</c:v>
                </c:pt>
                <c:pt idx="1769">
                  <c:v>13.592298250000001</c:v>
                </c:pt>
                <c:pt idx="1770">
                  <c:v>13.592427343000001</c:v>
                </c:pt>
                <c:pt idx="1771">
                  <c:v>13.592608626000001</c:v>
                </c:pt>
                <c:pt idx="1772">
                  <c:v>13.592609943999999</c:v>
                </c:pt>
                <c:pt idx="1773">
                  <c:v>13.592764422</c:v>
                </c:pt>
                <c:pt idx="1774">
                  <c:v>13.592906282</c:v>
                </c:pt>
                <c:pt idx="1775">
                  <c:v>13.592888616</c:v>
                </c:pt>
                <c:pt idx="1776">
                  <c:v>13.592876484</c:v>
                </c:pt>
                <c:pt idx="1777">
                  <c:v>13.593020839999999</c:v>
                </c:pt>
                <c:pt idx="1778">
                  <c:v>13.592978305000001</c:v>
                </c:pt>
                <c:pt idx="1779">
                  <c:v>13.593161890999999</c:v>
                </c:pt>
                <c:pt idx="1780">
                  <c:v>13.593155989</c:v>
                </c:pt>
                <c:pt idx="1781">
                  <c:v>13.593356227999999</c:v>
                </c:pt>
                <c:pt idx="1782">
                  <c:v>13.593334304000001</c:v>
                </c:pt>
                <c:pt idx="1783">
                  <c:v>13.593269971</c:v>
                </c:pt>
                <c:pt idx="1784">
                  <c:v>13.593510004000001</c:v>
                </c:pt>
                <c:pt idx="1785">
                  <c:v>13.593489582</c:v>
                </c:pt>
                <c:pt idx="1786">
                  <c:v>13.593511575000001</c:v>
                </c:pt>
                <c:pt idx="1787">
                  <c:v>13.593574251</c:v>
                </c:pt>
                <c:pt idx="1788">
                  <c:v>13.593675815999999</c:v>
                </c:pt>
                <c:pt idx="1789">
                  <c:v>13.593748989</c:v>
                </c:pt>
                <c:pt idx="1790">
                  <c:v>13.593787089999999</c:v>
                </c:pt>
                <c:pt idx="1791">
                  <c:v>13.593856143</c:v>
                </c:pt>
                <c:pt idx="1792">
                  <c:v>13.593929618000001</c:v>
                </c:pt>
                <c:pt idx="1793">
                  <c:v>13.594086137</c:v>
                </c:pt>
                <c:pt idx="1794">
                  <c:v>13.594168612000001</c:v>
                </c:pt>
                <c:pt idx="1795">
                  <c:v>13.594252796999999</c:v>
                </c:pt>
                <c:pt idx="1796">
                  <c:v>13.594326006999999</c:v>
                </c:pt>
                <c:pt idx="1797">
                  <c:v>13.594361600999999</c:v>
                </c:pt>
                <c:pt idx="1798">
                  <c:v>13.594384918999999</c:v>
                </c:pt>
                <c:pt idx="1799">
                  <c:v>13.594385123</c:v>
                </c:pt>
                <c:pt idx="1800">
                  <c:v>13.594583775</c:v>
                </c:pt>
                <c:pt idx="1801">
                  <c:v>13.594518423</c:v>
                </c:pt>
                <c:pt idx="1802">
                  <c:v>13.594483098</c:v>
                </c:pt>
                <c:pt idx="1803">
                  <c:v>13.59449304</c:v>
                </c:pt>
                <c:pt idx="1804">
                  <c:v>13.594528245999999</c:v>
                </c:pt>
                <c:pt idx="1805">
                  <c:v>13.594511304999999</c:v>
                </c:pt>
                <c:pt idx="1806">
                  <c:v>13.594551952</c:v>
                </c:pt>
                <c:pt idx="1807">
                  <c:v>13.59454552</c:v>
                </c:pt>
                <c:pt idx="1808">
                  <c:v>13.594593041</c:v>
                </c:pt>
                <c:pt idx="1809">
                  <c:v>13.59459161</c:v>
                </c:pt>
                <c:pt idx="1810">
                  <c:v>13.594582408000001</c:v>
                </c:pt>
                <c:pt idx="1811">
                  <c:v>13.594591569</c:v>
                </c:pt>
                <c:pt idx="1812">
                  <c:v>13.594469839</c:v>
                </c:pt>
                <c:pt idx="1813">
                  <c:v>13.594587591</c:v>
                </c:pt>
                <c:pt idx="1814">
                  <c:v>13.594443022</c:v>
                </c:pt>
                <c:pt idx="1815">
                  <c:v>13.594378652</c:v>
                </c:pt>
                <c:pt idx="1816">
                  <c:v>13.594305516</c:v>
                </c:pt>
                <c:pt idx="1817">
                  <c:v>13.594241605000001</c:v>
                </c:pt>
                <c:pt idx="1818">
                  <c:v>13.594105663000001</c:v>
                </c:pt>
                <c:pt idx="1819">
                  <c:v>13.594125562</c:v>
                </c:pt>
                <c:pt idx="1820">
                  <c:v>13.594075154</c:v>
                </c:pt>
                <c:pt idx="1821">
                  <c:v>13.594000907</c:v>
                </c:pt>
                <c:pt idx="1822">
                  <c:v>13.593938218</c:v>
                </c:pt>
                <c:pt idx="1823">
                  <c:v>13.593918934</c:v>
                </c:pt>
                <c:pt idx="1824">
                  <c:v>13.593874101000001</c:v>
                </c:pt>
                <c:pt idx="1825">
                  <c:v>13.593779086</c:v>
                </c:pt>
                <c:pt idx="1826">
                  <c:v>13.593734711</c:v>
                </c:pt>
                <c:pt idx="1827">
                  <c:v>13.593552116</c:v>
                </c:pt>
                <c:pt idx="1828">
                  <c:v>13.593332575</c:v>
                </c:pt>
                <c:pt idx="1829">
                  <c:v>13.593189142</c:v>
                </c:pt>
                <c:pt idx="1830">
                  <c:v>13.593047087</c:v>
                </c:pt>
                <c:pt idx="1831">
                  <c:v>13.592912495</c:v>
                </c:pt>
                <c:pt idx="1832">
                  <c:v>13.592767330999999</c:v>
                </c:pt>
                <c:pt idx="1833">
                  <c:v>13.592658898</c:v>
                </c:pt>
                <c:pt idx="1834">
                  <c:v>13.592526609</c:v>
                </c:pt>
                <c:pt idx="1835">
                  <c:v>13.592419796</c:v>
                </c:pt>
                <c:pt idx="1836">
                  <c:v>13.592286162000001</c:v>
                </c:pt>
                <c:pt idx="1837">
                  <c:v>13.592173057</c:v>
                </c:pt>
                <c:pt idx="1838">
                  <c:v>13.592047405000001</c:v>
                </c:pt>
                <c:pt idx="1839">
                  <c:v>13.591909402000001</c:v>
                </c:pt>
                <c:pt idx="1840">
                  <c:v>13.591772583999999</c:v>
                </c:pt>
                <c:pt idx="1841">
                  <c:v>13.591632334</c:v>
                </c:pt>
                <c:pt idx="1842">
                  <c:v>13.591492878</c:v>
                </c:pt>
                <c:pt idx="1843">
                  <c:v>13.591361143</c:v>
                </c:pt>
                <c:pt idx="1844">
                  <c:v>13.591227044</c:v>
                </c:pt>
                <c:pt idx="1845">
                  <c:v>13.591106061</c:v>
                </c:pt>
                <c:pt idx="1846">
                  <c:v>13.590979122</c:v>
                </c:pt>
                <c:pt idx="1847">
                  <c:v>13.590867450999999</c:v>
                </c:pt>
                <c:pt idx="1848">
                  <c:v>13.590746864</c:v>
                </c:pt>
                <c:pt idx="1849">
                  <c:v>13.590633822999999</c:v>
                </c:pt>
                <c:pt idx="1850">
                  <c:v>13.590520079999999</c:v>
                </c:pt>
                <c:pt idx="1851">
                  <c:v>13.590399322</c:v>
                </c:pt>
                <c:pt idx="1852">
                  <c:v>13.590284915</c:v>
                </c:pt>
                <c:pt idx="1853">
                  <c:v>13.590157801</c:v>
                </c:pt>
                <c:pt idx="1854">
                  <c:v>13.5900365</c:v>
                </c:pt>
                <c:pt idx="1855">
                  <c:v>13.589902970000001</c:v>
                </c:pt>
                <c:pt idx="1856">
                  <c:v>13.589774821000001</c:v>
                </c:pt>
                <c:pt idx="1857">
                  <c:v>13.589644557</c:v>
                </c:pt>
                <c:pt idx="1858">
                  <c:v>13.589515216000001</c:v>
                </c:pt>
                <c:pt idx="1859">
                  <c:v>13.589394717999999</c:v>
                </c:pt>
                <c:pt idx="1860">
                  <c:v>13.589275324999999</c:v>
                </c:pt>
                <c:pt idx="1861">
                  <c:v>13.589170037000001</c:v>
                </c:pt>
                <c:pt idx="1862">
                  <c:v>13.589059487</c:v>
                </c:pt>
                <c:pt idx="1863">
                  <c:v>13.588958932000001</c:v>
                </c:pt>
                <c:pt idx="1864">
                  <c:v>13.588846421</c:v>
                </c:pt>
                <c:pt idx="1865">
                  <c:v>13.588735201</c:v>
                </c:pt>
                <c:pt idx="1866">
                  <c:v>13.588618565999999</c:v>
                </c:pt>
                <c:pt idx="1867">
                  <c:v>13.588492069999999</c:v>
                </c:pt>
                <c:pt idx="1868">
                  <c:v>13.588371426</c:v>
                </c:pt>
                <c:pt idx="1869">
                  <c:v>13.588241119999999</c:v>
                </c:pt>
                <c:pt idx="1870">
                  <c:v>13.588121404000001</c:v>
                </c:pt>
                <c:pt idx="1871">
                  <c:v>13.587995253000001</c:v>
                </c:pt>
                <c:pt idx="1872">
                  <c:v>13.587875084</c:v>
                </c:pt>
                <c:pt idx="1873">
                  <c:v>13.587754375999999</c:v>
                </c:pt>
                <c:pt idx="1874">
                  <c:v>13.587637996</c:v>
                </c:pt>
                <c:pt idx="1875">
                  <c:v>13.587526897</c:v>
                </c:pt>
                <c:pt idx="1876">
                  <c:v>13.587413173</c:v>
                </c:pt>
                <c:pt idx="1877">
                  <c:v>13.587308493</c:v>
                </c:pt>
                <c:pt idx="1878">
                  <c:v>13.587197047</c:v>
                </c:pt>
                <c:pt idx="1879">
                  <c:v>13.587091149000001</c:v>
                </c:pt>
                <c:pt idx="1880">
                  <c:v>13.586977058</c:v>
                </c:pt>
                <c:pt idx="1881">
                  <c:v>13.586863908</c:v>
                </c:pt>
                <c:pt idx="1882">
                  <c:v>13.586744077000001</c:v>
                </c:pt>
                <c:pt idx="1883">
                  <c:v>13.586621704000001</c:v>
                </c:pt>
                <c:pt idx="1884">
                  <c:v>13.58650224</c:v>
                </c:pt>
                <c:pt idx="1885">
                  <c:v>13.586374843</c:v>
                </c:pt>
                <c:pt idx="1886">
                  <c:v>13.586261145</c:v>
                </c:pt>
                <c:pt idx="1887">
                  <c:v>13.586142573</c:v>
                </c:pt>
                <c:pt idx="1888">
                  <c:v>13.586033786</c:v>
                </c:pt>
                <c:pt idx="1889">
                  <c:v>13.585924584000001</c:v>
                </c:pt>
                <c:pt idx="1890">
                  <c:v>13.585818943</c:v>
                </c:pt>
                <c:pt idx="1891">
                  <c:v>13.585718167</c:v>
                </c:pt>
                <c:pt idx="1892">
                  <c:v>13.585606984</c:v>
                </c:pt>
                <c:pt idx="1893">
                  <c:v>13.585502290999999</c:v>
                </c:pt>
                <c:pt idx="1894">
                  <c:v>13.585384232999999</c:v>
                </c:pt>
                <c:pt idx="1895">
                  <c:v>13.58527149</c:v>
                </c:pt>
                <c:pt idx="1896">
                  <c:v>13.585147919000001</c:v>
                </c:pt>
                <c:pt idx="1897">
                  <c:v>13.585024682</c:v>
                </c:pt>
                <c:pt idx="1898">
                  <c:v>13.58490505</c:v>
                </c:pt>
                <c:pt idx="1899">
                  <c:v>13.584780476000001</c:v>
                </c:pt>
                <c:pt idx="1900">
                  <c:v>13.584665006</c:v>
                </c:pt>
                <c:pt idx="1901">
                  <c:v>13.584543441999999</c:v>
                </c:pt>
                <c:pt idx="1902">
                  <c:v>13.58443269</c:v>
                </c:pt>
                <c:pt idx="1903">
                  <c:v>13.584318718</c:v>
                </c:pt>
                <c:pt idx="1904">
                  <c:v>13.584210477999999</c:v>
                </c:pt>
                <c:pt idx="1905">
                  <c:v>13.584099122</c:v>
                </c:pt>
                <c:pt idx="1906">
                  <c:v>13.583989668999999</c:v>
                </c:pt>
                <c:pt idx="1907">
                  <c:v>13.583883441999999</c:v>
                </c:pt>
                <c:pt idx="1908">
                  <c:v>13.583769242000001</c:v>
                </c:pt>
                <c:pt idx="1909">
                  <c:v>13.583663519</c:v>
                </c:pt>
                <c:pt idx="1910">
                  <c:v>13.583546617</c:v>
                </c:pt>
                <c:pt idx="1911">
                  <c:v>13.583434204</c:v>
                </c:pt>
                <c:pt idx="1912">
                  <c:v>13.583313231</c:v>
                </c:pt>
                <c:pt idx="1913">
                  <c:v>13.583198234999999</c:v>
                </c:pt>
                <c:pt idx="1914">
                  <c:v>13.583084101000001</c:v>
                </c:pt>
                <c:pt idx="1915">
                  <c:v>13.582966906999999</c:v>
                </c:pt>
                <c:pt idx="1916">
                  <c:v>13.582864015</c:v>
                </c:pt>
                <c:pt idx="1917">
                  <c:v>13.582755656</c:v>
                </c:pt>
                <c:pt idx="1918">
                  <c:v>13.582657836999999</c:v>
                </c:pt>
                <c:pt idx="1919">
                  <c:v>13.582554652000001</c:v>
                </c:pt>
                <c:pt idx="1920">
                  <c:v>13.582455867</c:v>
                </c:pt>
                <c:pt idx="1921">
                  <c:v>13.582350479</c:v>
                </c:pt>
                <c:pt idx="1922">
                  <c:v>13.582241773</c:v>
                </c:pt>
                <c:pt idx="1923">
                  <c:v>13.582137122000001</c:v>
                </c:pt>
                <c:pt idx="1924">
                  <c:v>13.582020514</c:v>
                </c:pt>
                <c:pt idx="1925">
                  <c:v>13.581914906</c:v>
                </c:pt>
                <c:pt idx="1926">
                  <c:v>13.581799377999999</c:v>
                </c:pt>
                <c:pt idx="1927">
                  <c:v>13.581690516</c:v>
                </c:pt>
                <c:pt idx="1928">
                  <c:v>13.581579165999999</c:v>
                </c:pt>
                <c:pt idx="1929">
                  <c:v>13.581473656</c:v>
                </c:pt>
                <c:pt idx="1930">
                  <c:v>13.581368746000001</c:v>
                </c:pt>
                <c:pt idx="1931">
                  <c:v>13.581261143000001</c:v>
                </c:pt>
                <c:pt idx="1932">
                  <c:v>13.581167039</c:v>
                </c:pt>
                <c:pt idx="1933">
                  <c:v>13.581064739</c:v>
                </c:pt>
                <c:pt idx="1934">
                  <c:v>13.580974599999999</c:v>
                </c:pt>
                <c:pt idx="1935">
                  <c:v>13.580874469999999</c:v>
                </c:pt>
                <c:pt idx="1936">
                  <c:v>13.580783281</c:v>
                </c:pt>
                <c:pt idx="1937">
                  <c:v>13.580686354999999</c:v>
                </c:pt>
                <c:pt idx="1938">
                  <c:v>13.580583300000001</c:v>
                </c:pt>
                <c:pt idx="1939">
                  <c:v>13.580487310000001</c:v>
                </c:pt>
                <c:pt idx="1940">
                  <c:v>13.580380032000001</c:v>
                </c:pt>
                <c:pt idx="1941">
                  <c:v>13.580285662</c:v>
                </c:pt>
                <c:pt idx="1942">
                  <c:v>13.580179862</c:v>
                </c:pt>
                <c:pt idx="1943">
                  <c:v>13.580093303</c:v>
                </c:pt>
                <c:pt idx="1944">
                  <c:v>13.57999746</c:v>
                </c:pt>
                <c:pt idx="1945">
                  <c:v>13.579911169000001</c:v>
                </c:pt>
                <c:pt idx="1946">
                  <c:v>13.579827967</c:v>
                </c:pt>
                <c:pt idx="1947">
                  <c:v>13.579742089</c:v>
                </c:pt>
                <c:pt idx="1948">
                  <c:v>13.579664298000001</c:v>
                </c:pt>
                <c:pt idx="1949">
                  <c:v>13.579575951000001</c:v>
                </c:pt>
                <c:pt idx="1950">
                  <c:v>13.579497673000001</c:v>
                </c:pt>
                <c:pt idx="1951">
                  <c:v>13.579406832</c:v>
                </c:pt>
                <c:pt idx="1952">
                  <c:v>13.579322467000001</c:v>
                </c:pt>
                <c:pt idx="1953">
                  <c:v>13.579229672</c:v>
                </c:pt>
                <c:pt idx="1954">
                  <c:v>13.579138351999999</c:v>
                </c:pt>
                <c:pt idx="1955">
                  <c:v>13.579052571</c:v>
                </c:pt>
                <c:pt idx="1956">
                  <c:v>13.578963033000001</c:v>
                </c:pt>
                <c:pt idx="1957">
                  <c:v>13.578882491</c:v>
                </c:pt>
                <c:pt idx="1958">
                  <c:v>13.578798379</c:v>
                </c:pt>
                <c:pt idx="1959">
                  <c:v>13.578726471</c:v>
                </c:pt>
                <c:pt idx="1960">
                  <c:v>13.578648348</c:v>
                </c:pt>
                <c:pt idx="1961">
                  <c:v>13.578577362000001</c:v>
                </c:pt>
                <c:pt idx="1962">
                  <c:v>13.578507133</c:v>
                </c:pt>
                <c:pt idx="1963">
                  <c:v>13.578436400999999</c:v>
                </c:pt>
                <c:pt idx="1964">
                  <c:v>13.578373521</c:v>
                </c:pt>
                <c:pt idx="1965">
                  <c:v>13.578302528</c:v>
                </c:pt>
                <c:pt idx="1966">
                  <c:v>13.578240929</c:v>
                </c:pt>
                <c:pt idx="1967">
                  <c:v>13.578166237</c:v>
                </c:pt>
                <c:pt idx="1968">
                  <c:v>13.578095465000001</c:v>
                </c:pt>
                <c:pt idx="1969">
                  <c:v>13.578023635999999</c:v>
                </c:pt>
                <c:pt idx="1970">
                  <c:v>13.577952988</c:v>
                </c:pt>
                <c:pt idx="1971">
                  <c:v>13.577888382999999</c:v>
                </c:pt>
                <c:pt idx="1972">
                  <c:v>13.577824701000001</c:v>
                </c:pt>
                <c:pt idx="1973">
                  <c:v>13.577773650999999</c:v>
                </c:pt>
                <c:pt idx="1974">
                  <c:v>13.57771803</c:v>
                </c:pt>
                <c:pt idx="1975">
                  <c:v>13.577675983000001</c:v>
                </c:pt>
                <c:pt idx="1976">
                  <c:v>13.577624177000001</c:v>
                </c:pt>
                <c:pt idx="1977">
                  <c:v>13.577577191</c:v>
                </c:pt>
                <c:pt idx="1978">
                  <c:v>13.577527677999999</c:v>
                </c:pt>
                <c:pt idx="1979">
                  <c:v>13.577471654</c:v>
                </c:pt>
                <c:pt idx="1980">
                  <c:v>13.577422325000001</c:v>
                </c:pt>
                <c:pt idx="1981">
                  <c:v>13.577361596999999</c:v>
                </c:pt>
                <c:pt idx="1982">
                  <c:v>13.577312001999999</c:v>
                </c:pt>
                <c:pt idx="1983">
                  <c:v>13.577254291999999</c:v>
                </c:pt>
                <c:pt idx="1984">
                  <c:v>13.577206866999999</c:v>
                </c:pt>
                <c:pt idx="1985">
                  <c:v>13.577156306999999</c:v>
                </c:pt>
                <c:pt idx="1986">
                  <c:v>13.577108251</c:v>
                </c:pt>
                <c:pt idx="1987">
                  <c:v>13.577068883000001</c:v>
                </c:pt>
                <c:pt idx="1988">
                  <c:v>13.577024615999999</c:v>
                </c:pt>
                <c:pt idx="1989">
                  <c:v>13.576999818000001</c:v>
                </c:pt>
                <c:pt idx="1990">
                  <c:v>13.576964243999999</c:v>
                </c:pt>
                <c:pt idx="1991">
                  <c:v>13.576939513999999</c:v>
                </c:pt>
                <c:pt idx="1992">
                  <c:v>13.576910524000001</c:v>
                </c:pt>
                <c:pt idx="1993">
                  <c:v>13.576883323000001</c:v>
                </c:pt>
                <c:pt idx="1994">
                  <c:v>13.576853355000001</c:v>
                </c:pt>
                <c:pt idx="1995">
                  <c:v>13.576816418</c:v>
                </c:pt>
                <c:pt idx="1996">
                  <c:v>13.57678668</c:v>
                </c:pt>
                <c:pt idx="1997">
                  <c:v>13.576745494000001</c:v>
                </c:pt>
                <c:pt idx="1998">
                  <c:v>13.576717243999999</c:v>
                </c:pt>
                <c:pt idx="1999">
                  <c:v>13.576684125</c:v>
                </c:pt>
                <c:pt idx="2000">
                  <c:v>13.576662838000001</c:v>
                </c:pt>
                <c:pt idx="2001">
                  <c:v>13.576644191</c:v>
                </c:pt>
                <c:pt idx="2002">
                  <c:v>13.576633065999999</c:v>
                </c:pt>
                <c:pt idx="2003">
                  <c:v>13.576627223999999</c:v>
                </c:pt>
                <c:pt idx="2004">
                  <c:v>13.576616243</c:v>
                </c:pt>
                <c:pt idx="2005">
                  <c:v>13.57661319</c:v>
                </c:pt>
                <c:pt idx="2006">
                  <c:v>13.576591399</c:v>
                </c:pt>
                <c:pt idx="2007">
                  <c:v>13.576591399</c:v>
                </c:pt>
                <c:pt idx="2008">
                  <c:v>13.576573367</c:v>
                </c:pt>
                <c:pt idx="2009">
                  <c:v>13.576555871</c:v>
                </c:pt>
                <c:pt idx="2010">
                  <c:v>13.576540105999999</c:v>
                </c:pt>
                <c:pt idx="2011">
                  <c:v>13.576520384</c:v>
                </c:pt>
                <c:pt idx="2012">
                  <c:v>13.576508549</c:v>
                </c:pt>
                <c:pt idx="2013">
                  <c:v>13.576489178999999</c:v>
                </c:pt>
                <c:pt idx="2014">
                  <c:v>13.576485422999999</c:v>
                </c:pt>
                <c:pt idx="2015">
                  <c:v>13.576474929</c:v>
                </c:pt>
                <c:pt idx="2016">
                  <c:v>13.576476229000001</c:v>
                </c:pt>
                <c:pt idx="2017">
                  <c:v>13.576478272999999</c:v>
                </c:pt>
                <c:pt idx="2018">
                  <c:v>13.576483244</c:v>
                </c:pt>
                <c:pt idx="2019">
                  <c:v>13.576494984</c:v>
                </c:pt>
                <c:pt idx="2020">
                  <c:v>13.576497558</c:v>
                </c:pt>
                <c:pt idx="2021">
                  <c:v>13.576513198000001</c:v>
                </c:pt>
                <c:pt idx="2022">
                  <c:v>13.576516495</c:v>
                </c:pt>
                <c:pt idx="2023">
                  <c:v>13.576521972</c:v>
                </c:pt>
                <c:pt idx="2024">
                  <c:v>13.57651716</c:v>
                </c:pt>
                <c:pt idx="2025">
                  <c:v>13.576513413000001</c:v>
                </c:pt>
                <c:pt idx="2026">
                  <c:v>13.576508881000001</c:v>
                </c:pt>
                <c:pt idx="2027">
                  <c:v>13.576505558999999</c:v>
                </c:pt>
                <c:pt idx="2028">
                  <c:v>13.576514210999999</c:v>
                </c:pt>
                <c:pt idx="2029">
                  <c:v>13.576523412</c:v>
                </c:pt>
                <c:pt idx="2030">
                  <c:v>13.576550448000001</c:v>
                </c:pt>
                <c:pt idx="2031">
                  <c:v>13.576571293000001</c:v>
                </c:pt>
                <c:pt idx="2032">
                  <c:v>13.576600791000001</c:v>
                </c:pt>
                <c:pt idx="2033">
                  <c:v>13.57662698</c:v>
                </c:pt>
                <c:pt idx="2034">
                  <c:v>13.576649029</c:v>
                </c:pt>
                <c:pt idx="2035">
                  <c:v>13.576673003</c:v>
                </c:pt>
                <c:pt idx="2036">
                  <c:v>13.576684856</c:v>
                </c:pt>
                <c:pt idx="2037">
                  <c:v>13.576703956999999</c:v>
                </c:pt>
                <c:pt idx="2038">
                  <c:v>13.576711876999999</c:v>
                </c:pt>
                <c:pt idx="2039">
                  <c:v>13.576727132</c:v>
                </c:pt>
                <c:pt idx="2040">
                  <c:v>13.576737972</c:v>
                </c:pt>
                <c:pt idx="2041">
                  <c:v>13.57675373</c:v>
                </c:pt>
                <c:pt idx="2042">
                  <c:v>13.576773629</c:v>
                </c:pt>
                <c:pt idx="2043">
                  <c:v>13.576785148000001</c:v>
                </c:pt>
                <c:pt idx="2044">
                  <c:v>13.576829015</c:v>
                </c:pt>
                <c:pt idx="2045">
                  <c:v>13.576859009</c:v>
                </c:pt>
                <c:pt idx="2046">
                  <c:v>13.576903314999999</c:v>
                </c:pt>
                <c:pt idx="2047">
                  <c:v>13.576940456000001</c:v>
                </c:pt>
                <c:pt idx="2048">
                  <c:v>13.576984362999999</c:v>
                </c:pt>
                <c:pt idx="2049">
                  <c:v>13.577026347</c:v>
                </c:pt>
                <c:pt idx="2050">
                  <c:v>13.577060427999999</c:v>
                </c:pt>
                <c:pt idx="2051">
                  <c:v>13.577095148</c:v>
                </c:pt>
                <c:pt idx="2052">
                  <c:v>13.577103882999999</c:v>
                </c:pt>
                <c:pt idx="2053">
                  <c:v>13.577140008000001</c:v>
                </c:pt>
                <c:pt idx="2054">
                  <c:v>13.577152619</c:v>
                </c:pt>
                <c:pt idx="2055">
                  <c:v>13.577181457</c:v>
                </c:pt>
                <c:pt idx="2056">
                  <c:v>13.577213806</c:v>
                </c:pt>
                <c:pt idx="2057">
                  <c:v>13.577214385</c:v>
                </c:pt>
                <c:pt idx="2058">
                  <c:v>13.577295143000001</c:v>
                </c:pt>
                <c:pt idx="2059">
                  <c:v>13.577339496</c:v>
                </c:pt>
                <c:pt idx="2060">
                  <c:v>13.577400231</c:v>
                </c:pt>
                <c:pt idx="2061">
                  <c:v>13.577451108</c:v>
                </c:pt>
                <c:pt idx="2062">
                  <c:v>13.577464975</c:v>
                </c:pt>
                <c:pt idx="2063">
                  <c:v>13.57755564</c:v>
                </c:pt>
                <c:pt idx="2064">
                  <c:v>13.577550213</c:v>
                </c:pt>
                <c:pt idx="2065">
                  <c:v>13.577640391999999</c:v>
                </c:pt>
                <c:pt idx="2066">
                  <c:v>13.577617447</c:v>
                </c:pt>
                <c:pt idx="2067">
                  <c:v>13.577715191999999</c:v>
                </c:pt>
                <c:pt idx="2068">
                  <c:v>13.577680457</c:v>
                </c:pt>
                <c:pt idx="2069">
                  <c:v>13.577789428000001</c:v>
                </c:pt>
                <c:pt idx="2070">
                  <c:v>13.577805729</c:v>
                </c:pt>
                <c:pt idx="2071">
                  <c:v>13.577890562</c:v>
                </c:pt>
                <c:pt idx="2072">
                  <c:v>13.577925376</c:v>
                </c:pt>
                <c:pt idx="2073">
                  <c:v>13.577951662</c:v>
                </c:pt>
                <c:pt idx="2074">
                  <c:v>13.577995311</c:v>
                </c:pt>
                <c:pt idx="2075">
                  <c:v>13.578104273999999</c:v>
                </c:pt>
                <c:pt idx="2076">
                  <c:v>13.578112948999999</c:v>
                </c:pt>
                <c:pt idx="2077">
                  <c:v>13.578157150999999</c:v>
                </c:pt>
                <c:pt idx="2078">
                  <c:v>13.578292576000001</c:v>
                </c:pt>
                <c:pt idx="2079">
                  <c:v>13.578345247</c:v>
                </c:pt>
                <c:pt idx="2080">
                  <c:v>13.578384661999999</c:v>
                </c:pt>
                <c:pt idx="2081">
                  <c:v>13.578364356</c:v>
                </c:pt>
                <c:pt idx="2082">
                  <c:v>13.57840863</c:v>
                </c:pt>
                <c:pt idx="2083">
                  <c:v>13.578485702</c:v>
                </c:pt>
                <c:pt idx="2084">
                  <c:v>13.578485265999999</c:v>
                </c:pt>
                <c:pt idx="2085">
                  <c:v>13.578592475000001</c:v>
                </c:pt>
                <c:pt idx="2086">
                  <c:v>13.578634683000001</c:v>
                </c:pt>
                <c:pt idx="2087">
                  <c:v>13.578739021000001</c:v>
                </c:pt>
                <c:pt idx="2088">
                  <c:v>13.578786988999999</c:v>
                </c:pt>
                <c:pt idx="2089">
                  <c:v>13.578884837</c:v>
                </c:pt>
                <c:pt idx="2090">
                  <c:v>13.578932663</c:v>
                </c:pt>
                <c:pt idx="2091">
                  <c:v>13.579006058999999</c:v>
                </c:pt>
                <c:pt idx="2092">
                  <c:v>13.579060631999999</c:v>
                </c:pt>
                <c:pt idx="2093">
                  <c:v>13.579114255</c:v>
                </c:pt>
                <c:pt idx="2094">
                  <c:v>13.579147212000001</c:v>
                </c:pt>
                <c:pt idx="2095">
                  <c:v>13.579210134</c:v>
                </c:pt>
                <c:pt idx="2096">
                  <c:v>13.579276002</c:v>
                </c:pt>
                <c:pt idx="2097">
                  <c:v>13.579269603</c:v>
                </c:pt>
                <c:pt idx="2098">
                  <c:v>13.579435135000001</c:v>
                </c:pt>
                <c:pt idx="2099">
                  <c:v>13.579467234999999</c:v>
                </c:pt>
                <c:pt idx="2100">
                  <c:v>13.579486953</c:v>
                </c:pt>
                <c:pt idx="2101">
                  <c:v>13.579600917</c:v>
                </c:pt>
                <c:pt idx="2102">
                  <c:v>13.579589026000001</c:v>
                </c:pt>
                <c:pt idx="2103">
                  <c:v>13.579762604000001</c:v>
                </c:pt>
                <c:pt idx="2104">
                  <c:v>13.579865849999999</c:v>
                </c:pt>
                <c:pt idx="2105">
                  <c:v>13.579836222999999</c:v>
                </c:pt>
                <c:pt idx="2106">
                  <c:v>13.580001714</c:v>
                </c:pt>
                <c:pt idx="2107">
                  <c:v>13.580119555</c:v>
                </c:pt>
                <c:pt idx="2108">
                  <c:v>13.580097276</c:v>
                </c:pt>
                <c:pt idx="2109">
                  <c:v>13.580197898</c:v>
                </c:pt>
                <c:pt idx="2110">
                  <c:v>13.580330886</c:v>
                </c:pt>
                <c:pt idx="2111">
                  <c:v>13.580375769</c:v>
                </c:pt>
                <c:pt idx="2112">
                  <c:v>13.580350838999999</c:v>
                </c:pt>
                <c:pt idx="2113">
                  <c:v>13.580437481000001</c:v>
                </c:pt>
                <c:pt idx="2114">
                  <c:v>13.580585041000001</c:v>
                </c:pt>
                <c:pt idx="2115">
                  <c:v>13.580670101000001</c:v>
                </c:pt>
                <c:pt idx="2116">
                  <c:v>13.580727453</c:v>
                </c:pt>
                <c:pt idx="2117">
                  <c:v>13.580723453999999</c:v>
                </c:pt>
                <c:pt idx="2118">
                  <c:v>13.580869149</c:v>
                </c:pt>
                <c:pt idx="2119">
                  <c:v>13.581073056999999</c:v>
                </c:pt>
                <c:pt idx="2120">
                  <c:v>13.581243683</c:v>
                </c:pt>
                <c:pt idx="2121">
                  <c:v>13.581273449999999</c:v>
                </c:pt>
                <c:pt idx="2122">
                  <c:v>13.581291966</c:v>
                </c:pt>
                <c:pt idx="2123">
                  <c:v>13.581325144999999</c:v>
                </c:pt>
                <c:pt idx="2124">
                  <c:v>13.58136764</c:v>
                </c:pt>
                <c:pt idx="2125">
                  <c:v>13.581463698</c:v>
                </c:pt>
                <c:pt idx="2126">
                  <c:v>13.58161177</c:v>
                </c:pt>
                <c:pt idx="2127">
                  <c:v>13.581705008</c:v>
                </c:pt>
                <c:pt idx="2128">
                  <c:v>13.581792705</c:v>
                </c:pt>
                <c:pt idx="2129">
                  <c:v>13.581930932000001</c:v>
                </c:pt>
                <c:pt idx="2130">
                  <c:v>13.582046847000001</c:v>
                </c:pt>
                <c:pt idx="2131">
                  <c:v>13.582138657</c:v>
                </c:pt>
                <c:pt idx="2132">
                  <c:v>13.582260338999999</c:v>
                </c:pt>
                <c:pt idx="2133">
                  <c:v>13.582367229999999</c:v>
                </c:pt>
                <c:pt idx="2134">
                  <c:v>13.582470748</c:v>
                </c:pt>
                <c:pt idx="2135">
                  <c:v>13.582599959</c:v>
                </c:pt>
                <c:pt idx="2136">
                  <c:v>13.582686317</c:v>
                </c:pt>
                <c:pt idx="2137">
                  <c:v>13.582747265</c:v>
                </c:pt>
                <c:pt idx="2138">
                  <c:v>13.582768702999999</c:v>
                </c:pt>
                <c:pt idx="2139">
                  <c:v>13.582843099</c:v>
                </c:pt>
                <c:pt idx="2140">
                  <c:v>13.582930252000001</c:v>
                </c:pt>
                <c:pt idx="2141">
                  <c:v>13.583125687000001</c:v>
                </c:pt>
                <c:pt idx="2142">
                  <c:v>13.583306704</c:v>
                </c:pt>
                <c:pt idx="2143">
                  <c:v>13.583422779999999</c:v>
                </c:pt>
                <c:pt idx="2144">
                  <c:v>13.583508197</c:v>
                </c:pt>
                <c:pt idx="2145">
                  <c:v>13.583585383999999</c:v>
                </c:pt>
                <c:pt idx="2146">
                  <c:v>13.583616317000001</c:v>
                </c:pt>
                <c:pt idx="2147">
                  <c:v>13.583890262000001</c:v>
                </c:pt>
                <c:pt idx="2148">
                  <c:v>13.584054077999999</c:v>
                </c:pt>
                <c:pt idx="2149">
                  <c:v>13.584256931000001</c:v>
                </c:pt>
                <c:pt idx="2150">
                  <c:v>13.584176966999999</c:v>
                </c:pt>
                <c:pt idx="2151">
                  <c:v>13.584350281000001</c:v>
                </c:pt>
                <c:pt idx="2152">
                  <c:v>13.584534991</c:v>
                </c:pt>
                <c:pt idx="2153">
                  <c:v>13.584596296999999</c:v>
                </c:pt>
                <c:pt idx="2154">
                  <c:v>13.584585419</c:v>
                </c:pt>
                <c:pt idx="2155">
                  <c:v>13.584872942000001</c:v>
                </c:pt>
                <c:pt idx="2156">
                  <c:v>13.584923827000001</c:v>
                </c:pt>
                <c:pt idx="2157">
                  <c:v>13.585094700999999</c:v>
                </c:pt>
                <c:pt idx="2158">
                  <c:v>13.585204374</c:v>
                </c:pt>
                <c:pt idx="2159">
                  <c:v>13.585200343</c:v>
                </c:pt>
                <c:pt idx="2160">
                  <c:v>13.585529751999999</c:v>
                </c:pt>
                <c:pt idx="2161">
                  <c:v>13.585503047</c:v>
                </c:pt>
                <c:pt idx="2162">
                  <c:v>13.585820003</c:v>
                </c:pt>
                <c:pt idx="2163">
                  <c:v>13.585794932000001</c:v>
                </c:pt>
                <c:pt idx="2164">
                  <c:v>13.586096465000001</c:v>
                </c:pt>
                <c:pt idx="2165">
                  <c:v>13.586071468</c:v>
                </c:pt>
                <c:pt idx="2166">
                  <c:v>13.586355416</c:v>
                </c:pt>
                <c:pt idx="2167">
                  <c:v>13.586298273000001</c:v>
                </c:pt>
                <c:pt idx="2168">
                  <c:v>13.586608799</c:v>
                </c:pt>
                <c:pt idx="2169">
                  <c:v>13.586730173999999</c:v>
                </c:pt>
                <c:pt idx="2170">
                  <c:v>13.586957801000001</c:v>
                </c:pt>
                <c:pt idx="2171">
                  <c:v>13.587015836000001</c:v>
                </c:pt>
                <c:pt idx="2172">
                  <c:v>13.586996405000001</c:v>
                </c:pt>
                <c:pt idx="2173">
                  <c:v>13.587319954</c:v>
                </c:pt>
                <c:pt idx="2174">
                  <c:v>13.587477231999999</c:v>
                </c:pt>
                <c:pt idx="2175">
                  <c:v>13.587498332999999</c:v>
                </c:pt>
                <c:pt idx="2176">
                  <c:v>13.587801369999999</c:v>
                </c:pt>
                <c:pt idx="2177">
                  <c:v>13.587957146000001</c:v>
                </c:pt>
                <c:pt idx="2178">
                  <c:v>13.588061535</c:v>
                </c:pt>
                <c:pt idx="2179">
                  <c:v>13.588253179000001</c:v>
                </c:pt>
                <c:pt idx="2180">
                  <c:v>13.588387515000001</c:v>
                </c:pt>
                <c:pt idx="2181">
                  <c:v>13.588505136</c:v>
                </c:pt>
                <c:pt idx="2182">
                  <c:v>13.588670344000001</c:v>
                </c:pt>
                <c:pt idx="2183">
                  <c:v>13.588823097000001</c:v>
                </c:pt>
                <c:pt idx="2184">
                  <c:v>13.588969183</c:v>
                </c:pt>
                <c:pt idx="2185">
                  <c:v>13.589097561999999</c:v>
                </c:pt>
                <c:pt idx="2186">
                  <c:v>13.589263807</c:v>
                </c:pt>
                <c:pt idx="2187">
                  <c:v>13.589406025000001</c:v>
                </c:pt>
                <c:pt idx="2188">
                  <c:v>13.589558173</c:v>
                </c:pt>
                <c:pt idx="2189">
                  <c:v>13.589768139</c:v>
                </c:pt>
                <c:pt idx="2190">
                  <c:v>13.589921012</c:v>
                </c:pt>
                <c:pt idx="2191">
                  <c:v>13.590090559</c:v>
                </c:pt>
                <c:pt idx="2192">
                  <c:v>13.590277788</c:v>
                </c:pt>
                <c:pt idx="2193">
                  <c:v>13.590433695</c:v>
                </c:pt>
                <c:pt idx="2194">
                  <c:v>13.590558164999999</c:v>
                </c:pt>
                <c:pt idx="2195">
                  <c:v>13.590737633</c:v>
                </c:pt>
                <c:pt idx="2196">
                  <c:v>13.590885522000001</c:v>
                </c:pt>
                <c:pt idx="2197">
                  <c:v>13.591043114</c:v>
                </c:pt>
                <c:pt idx="2198">
                  <c:v>13.591176546</c:v>
                </c:pt>
                <c:pt idx="2199">
                  <c:v>13.591364455000001</c:v>
                </c:pt>
                <c:pt idx="2200">
                  <c:v>13.591523001000001</c:v>
                </c:pt>
                <c:pt idx="2201">
                  <c:v>13.59167937</c:v>
                </c:pt>
                <c:pt idx="2202">
                  <c:v>13.591877153</c:v>
                </c:pt>
                <c:pt idx="2203">
                  <c:v>13.592055424</c:v>
                </c:pt>
                <c:pt idx="2204">
                  <c:v>13.592232007</c:v>
                </c:pt>
                <c:pt idx="2205">
                  <c:v>13.592404333999999</c:v>
                </c:pt>
                <c:pt idx="2206">
                  <c:v>13.592585269000001</c:v>
                </c:pt>
                <c:pt idx="2207">
                  <c:v>13.592752708000001</c:v>
                </c:pt>
                <c:pt idx="2208">
                  <c:v>13.592922744999999</c:v>
                </c:pt>
                <c:pt idx="2209">
                  <c:v>13.593085496</c:v>
                </c:pt>
                <c:pt idx="2210">
                  <c:v>13.593245851000001</c:v>
                </c:pt>
                <c:pt idx="2211">
                  <c:v>13.593410657</c:v>
                </c:pt>
                <c:pt idx="2212">
                  <c:v>13.593569787</c:v>
                </c:pt>
                <c:pt idx="2213">
                  <c:v>13.59374118</c:v>
                </c:pt>
                <c:pt idx="2214">
                  <c:v>13.593907379999999</c:v>
                </c:pt>
                <c:pt idx="2215">
                  <c:v>13.594088380000001</c:v>
                </c:pt>
                <c:pt idx="2216">
                  <c:v>13.594267941</c:v>
                </c:pt>
                <c:pt idx="2217">
                  <c:v>13.594455911000001</c:v>
                </c:pt>
                <c:pt idx="2218">
                  <c:v>13.594643874000001</c:v>
                </c:pt>
                <c:pt idx="2219">
                  <c:v>13.594827709</c:v>
                </c:pt>
                <c:pt idx="2220">
                  <c:v>13.595012216000001</c:v>
                </c:pt>
                <c:pt idx="2221">
                  <c:v>13.595183881000001</c:v>
                </c:pt>
                <c:pt idx="2222">
                  <c:v>13.595359511</c:v>
                </c:pt>
                <c:pt idx="2223">
                  <c:v>13.595523891999999</c:v>
                </c:pt>
                <c:pt idx="2224">
                  <c:v>13.595694496</c:v>
                </c:pt>
                <c:pt idx="2225">
                  <c:v>13.595860325</c:v>
                </c:pt>
                <c:pt idx="2226">
                  <c:v>13.596030153999999</c:v>
                </c:pt>
                <c:pt idx="2227">
                  <c:v>13.596206295</c:v>
                </c:pt>
                <c:pt idx="2228">
                  <c:v>13.596380155</c:v>
                </c:pt>
                <c:pt idx="2229">
                  <c:v>13.596567996999999</c:v>
                </c:pt>
                <c:pt idx="2230">
                  <c:v>13.596745089000001</c:v>
                </c:pt>
                <c:pt idx="2231">
                  <c:v>13.596935251</c:v>
                </c:pt>
                <c:pt idx="2232">
                  <c:v>13.597116479</c:v>
                </c:pt>
                <c:pt idx="2233">
                  <c:v>13.597303286000001</c:v>
                </c:pt>
                <c:pt idx="2234">
                  <c:v>13.597487123000001</c:v>
                </c:pt>
                <c:pt idx="2235">
                  <c:v>13.597662665</c:v>
                </c:pt>
                <c:pt idx="2236">
                  <c:v>13.597845996</c:v>
                </c:pt>
                <c:pt idx="2237">
                  <c:v>13.598016433</c:v>
                </c:pt>
                <c:pt idx="2238">
                  <c:v>13.598195752000001</c:v>
                </c:pt>
                <c:pt idx="2239">
                  <c:v>13.598364590999999</c:v>
                </c:pt>
                <c:pt idx="2240">
                  <c:v>13.598542780000001</c:v>
                </c:pt>
                <c:pt idx="2241">
                  <c:v>13.598713463999999</c:v>
                </c:pt>
                <c:pt idx="2242">
                  <c:v>13.598889316999999</c:v>
                </c:pt>
                <c:pt idx="2243">
                  <c:v>13.599073382</c:v>
                </c:pt>
                <c:pt idx="2244">
                  <c:v>13.5992567</c:v>
                </c:pt>
                <c:pt idx="2245">
                  <c:v>13.59945394</c:v>
                </c:pt>
                <c:pt idx="2246">
                  <c:v>13.599643390000001</c:v>
                </c:pt>
                <c:pt idx="2247">
                  <c:v>13.599839920000001</c:v>
                </c:pt>
                <c:pt idx="2248">
                  <c:v>13.60002545</c:v>
                </c:pt>
                <c:pt idx="2249">
                  <c:v>13.600209380000001</c:v>
                </c:pt>
                <c:pt idx="2250">
                  <c:v>13.600389120000001</c:v>
                </c:pt>
                <c:pt idx="2251">
                  <c:v>13.60056118</c:v>
                </c:pt>
                <c:pt idx="2252">
                  <c:v>13.60056118</c:v>
                </c:pt>
                <c:pt idx="2253">
                  <c:v>13.600741013</c:v>
                </c:pt>
                <c:pt idx="2254">
                  <c:v>13.600911278</c:v>
                </c:pt>
                <c:pt idx="2255">
                  <c:v>13.601268143</c:v>
                </c:pt>
                <c:pt idx="2256">
                  <c:v>13.601452091000001</c:v>
                </c:pt>
                <c:pt idx="2257">
                  <c:v>13.601633884</c:v>
                </c:pt>
                <c:pt idx="2258">
                  <c:v>13.601819602999999</c:v>
                </c:pt>
                <c:pt idx="2259">
                  <c:v>13.602007636</c:v>
                </c:pt>
                <c:pt idx="2260">
                  <c:v>13.602191634</c:v>
                </c:pt>
                <c:pt idx="2261">
                  <c:v>13.60238416</c:v>
                </c:pt>
                <c:pt idx="2262">
                  <c:v>13.602566262</c:v>
                </c:pt>
                <c:pt idx="2263">
                  <c:v>13.602757684</c:v>
                </c:pt>
                <c:pt idx="2264">
                  <c:v>13.602937505</c:v>
                </c:pt>
                <c:pt idx="2265">
                  <c:v>13.60311954</c:v>
                </c:pt>
                <c:pt idx="2266">
                  <c:v>13.603299138000001</c:v>
                </c:pt>
                <c:pt idx="2267">
                  <c:v>13.603473618000001</c:v>
                </c:pt>
                <c:pt idx="2268">
                  <c:v>13.603656701</c:v>
                </c:pt>
                <c:pt idx="2269">
                  <c:v>13.603832450000001</c:v>
                </c:pt>
                <c:pt idx="2270">
                  <c:v>13.604021178</c:v>
                </c:pt>
                <c:pt idx="2271">
                  <c:v>13.604203797</c:v>
                </c:pt>
                <c:pt idx="2272">
                  <c:v>13.604396274000001</c:v>
                </c:pt>
                <c:pt idx="2273">
                  <c:v>13.604588611</c:v>
                </c:pt>
                <c:pt idx="2274">
                  <c:v>13.604780739000001</c:v>
                </c:pt>
                <c:pt idx="2275">
                  <c:v>13.604978801</c:v>
                </c:pt>
                <c:pt idx="2276">
                  <c:v>13.605167176</c:v>
                </c:pt>
                <c:pt idx="2277">
                  <c:v>13.605361245999999</c:v>
                </c:pt>
                <c:pt idx="2278">
                  <c:v>13.605544514</c:v>
                </c:pt>
                <c:pt idx="2279">
                  <c:v>13.605733061</c:v>
                </c:pt>
                <c:pt idx="2280">
                  <c:v>13.605912829999999</c:v>
                </c:pt>
                <c:pt idx="2281">
                  <c:v>13.606094736999999</c:v>
                </c:pt>
                <c:pt idx="2282">
                  <c:v>13.606277841000001</c:v>
                </c:pt>
                <c:pt idx="2283">
                  <c:v>13.606461008</c:v>
                </c:pt>
                <c:pt idx="2284">
                  <c:v>13.606652009999999</c:v>
                </c:pt>
                <c:pt idx="2285">
                  <c:v>13.606837379</c:v>
                </c:pt>
                <c:pt idx="2286">
                  <c:v>13.607034111999999</c:v>
                </c:pt>
                <c:pt idx="2287">
                  <c:v>13.607225113</c:v>
                </c:pt>
                <c:pt idx="2288">
                  <c:v>13.607422585</c:v>
                </c:pt>
                <c:pt idx="2289">
                  <c:v>13.60761776</c:v>
                </c:pt>
                <c:pt idx="2290">
                  <c:v>13.607810763</c:v>
                </c:pt>
                <c:pt idx="2291">
                  <c:v>13.608006135</c:v>
                </c:pt>
                <c:pt idx="2292">
                  <c:v>13.608194998</c:v>
                </c:pt>
                <c:pt idx="2293">
                  <c:v>13.608391472999999</c:v>
                </c:pt>
                <c:pt idx="2294">
                  <c:v>13.608579331</c:v>
                </c:pt>
                <c:pt idx="2295">
                  <c:v>13.608775832999999</c:v>
                </c:pt>
                <c:pt idx="2296">
                  <c:v>13.608963546</c:v>
                </c:pt>
                <c:pt idx="2297">
                  <c:v>13.609157115</c:v>
                </c:pt>
                <c:pt idx="2298">
                  <c:v>13.609350918000001</c:v>
                </c:pt>
                <c:pt idx="2299">
                  <c:v>13.609546712</c:v>
                </c:pt>
                <c:pt idx="2300">
                  <c:v>13.609754342</c:v>
                </c:pt>
                <c:pt idx="2301">
                  <c:v>13.609956276</c:v>
                </c:pt>
                <c:pt idx="2302">
                  <c:v>13.610173700000001</c:v>
                </c:pt>
                <c:pt idx="2303">
                  <c:v>13.610380257999999</c:v>
                </c:pt>
                <c:pt idx="2304">
                  <c:v>13.610591311</c:v>
                </c:pt>
                <c:pt idx="2305">
                  <c:v>13.610796418</c:v>
                </c:pt>
                <c:pt idx="2306">
                  <c:v>13.610998333</c:v>
                </c:pt>
                <c:pt idx="2307">
                  <c:v>13.611202488</c:v>
                </c:pt>
                <c:pt idx="2308">
                  <c:v>13.611398629</c:v>
                </c:pt>
                <c:pt idx="2309">
                  <c:v>13.611604421999999</c:v>
                </c:pt>
                <c:pt idx="2310">
                  <c:v>13.611803963</c:v>
                </c:pt>
                <c:pt idx="2311">
                  <c:v>13.612013602999999</c:v>
                </c:pt>
                <c:pt idx="2312">
                  <c:v>13.61221757</c:v>
                </c:pt>
                <c:pt idx="2313">
                  <c:v>13.612427997999999</c:v>
                </c:pt>
                <c:pt idx="2314">
                  <c:v>13.61264093</c:v>
                </c:pt>
                <c:pt idx="2315">
                  <c:v>13.612854670999999</c:v>
                </c:pt>
                <c:pt idx="2316">
                  <c:v>13.613075227</c:v>
                </c:pt>
                <c:pt idx="2317">
                  <c:v>13.613287795</c:v>
                </c:pt>
                <c:pt idx="2318">
                  <c:v>13.613512533</c:v>
                </c:pt>
                <c:pt idx="2319">
                  <c:v>13.613728506999999</c:v>
                </c:pt>
                <c:pt idx="2320">
                  <c:v>13.61395066</c:v>
                </c:pt>
                <c:pt idx="2321">
                  <c:v>13.614165412</c:v>
                </c:pt>
                <c:pt idx="2322">
                  <c:v>13.614380177999999</c:v>
                </c:pt>
                <c:pt idx="2323">
                  <c:v>13.61459831</c:v>
                </c:pt>
                <c:pt idx="2324">
                  <c:v>13.614809578999999</c:v>
                </c:pt>
                <c:pt idx="2325">
                  <c:v>13.615034581</c:v>
                </c:pt>
                <c:pt idx="2326">
                  <c:v>13.61525228</c:v>
                </c:pt>
                <c:pt idx="2327">
                  <c:v>13.615482376999999</c:v>
                </c:pt>
                <c:pt idx="2328">
                  <c:v>13.615711192999999</c:v>
                </c:pt>
                <c:pt idx="2329">
                  <c:v>13.615949418</c:v>
                </c:pt>
                <c:pt idx="2330">
                  <c:v>13.616187691</c:v>
                </c:pt>
                <c:pt idx="2331">
                  <c:v>13.616423382000001</c:v>
                </c:pt>
                <c:pt idx="2332">
                  <c:v>13.616667911</c:v>
                </c:pt>
                <c:pt idx="2333">
                  <c:v>13.616901124</c:v>
                </c:pt>
                <c:pt idx="2334">
                  <c:v>13.617141396999999</c:v>
                </c:pt>
                <c:pt idx="2335">
                  <c:v>13.617370726000001</c:v>
                </c:pt>
                <c:pt idx="2336">
                  <c:v>13.617603266</c:v>
                </c:pt>
                <c:pt idx="2337">
                  <c:v>13.617834630999999</c:v>
                </c:pt>
                <c:pt idx="2338">
                  <c:v>13.61806906</c:v>
                </c:pt>
                <c:pt idx="2339">
                  <c:v>13.618307148</c:v>
                </c:pt>
                <c:pt idx="2340">
                  <c:v>13.618541727</c:v>
                </c:pt>
                <c:pt idx="2341">
                  <c:v>13.618791487999999</c:v>
                </c:pt>
                <c:pt idx="2342">
                  <c:v>13.619033274</c:v>
                </c:pt>
                <c:pt idx="2343">
                  <c:v>13.619288853</c:v>
                </c:pt>
                <c:pt idx="2344">
                  <c:v>13.619538943</c:v>
                </c:pt>
                <c:pt idx="2345">
                  <c:v>13.619795196</c:v>
                </c:pt>
                <c:pt idx="2346">
                  <c:v>13.620050828</c:v>
                </c:pt>
                <c:pt idx="2347">
                  <c:v>13.620304639</c:v>
                </c:pt>
                <c:pt idx="2348">
                  <c:v>13.620562273999999</c:v>
                </c:pt>
                <c:pt idx="2349">
                  <c:v>13.620812899000001</c:v>
                </c:pt>
                <c:pt idx="2350">
                  <c:v>13.621071864999999</c:v>
                </c:pt>
                <c:pt idx="2351">
                  <c:v>13.621318376</c:v>
                </c:pt>
                <c:pt idx="2352">
                  <c:v>13.621573533999999</c:v>
                </c:pt>
                <c:pt idx="2353">
                  <c:v>13.621823371</c:v>
                </c:pt>
                <c:pt idx="2354">
                  <c:v>13.622076869000001</c:v>
                </c:pt>
                <c:pt idx="2355">
                  <c:v>13.622338600999999</c:v>
                </c:pt>
                <c:pt idx="2356">
                  <c:v>13.622602049999999</c:v>
                </c:pt>
                <c:pt idx="2357">
                  <c:v>13.622879907</c:v>
                </c:pt>
                <c:pt idx="2358">
                  <c:v>13.623152042999999</c:v>
                </c:pt>
                <c:pt idx="2359">
                  <c:v>13.623433365</c:v>
                </c:pt>
                <c:pt idx="2360">
                  <c:v>13.623707615000001</c:v>
                </c:pt>
                <c:pt idx="2361">
                  <c:v>13.623984292999999</c:v>
                </c:pt>
                <c:pt idx="2362">
                  <c:v>13.624254357</c:v>
                </c:pt>
                <c:pt idx="2363">
                  <c:v>13.62452161</c:v>
                </c:pt>
                <c:pt idx="2364">
                  <c:v>13.624792681000001</c:v>
                </c:pt>
                <c:pt idx="2365">
                  <c:v>13.625055722999999</c:v>
                </c:pt>
                <c:pt idx="2366">
                  <c:v>13.625329000000001</c:v>
                </c:pt>
                <c:pt idx="2367">
                  <c:v>13.625596272999999</c:v>
                </c:pt>
                <c:pt idx="2368">
                  <c:v>13.62587334</c:v>
                </c:pt>
                <c:pt idx="2369">
                  <c:v>13.626150967999999</c:v>
                </c:pt>
                <c:pt idx="2370">
                  <c:v>13.626432934</c:v>
                </c:pt>
                <c:pt idx="2371">
                  <c:v>13.62672278</c:v>
                </c:pt>
                <c:pt idx="2372">
                  <c:v>13.627010404</c:v>
                </c:pt>
                <c:pt idx="2373">
                  <c:v>13.627308111</c:v>
                </c:pt>
                <c:pt idx="2374">
                  <c:v>13.627598212000001</c:v>
                </c:pt>
                <c:pt idx="2375">
                  <c:v>13.627898328000001</c:v>
                </c:pt>
                <c:pt idx="2376">
                  <c:v>13.628188875999999</c:v>
                </c:pt>
                <c:pt idx="2377">
                  <c:v>13.628481419</c:v>
                </c:pt>
                <c:pt idx="2378">
                  <c:v>13.628767869000001</c:v>
                </c:pt>
                <c:pt idx="2379">
                  <c:v>13.629052428</c:v>
                </c:pt>
                <c:pt idx="2380">
                  <c:v>13.629341259</c:v>
                </c:pt>
                <c:pt idx="2381">
                  <c:v>13.629619482000001</c:v>
                </c:pt>
                <c:pt idx="2382">
                  <c:v>13.629914503</c:v>
                </c:pt>
                <c:pt idx="2383">
                  <c:v>13.630206696</c:v>
                </c:pt>
                <c:pt idx="2384">
                  <c:v>13.630509654999999</c:v>
                </c:pt>
                <c:pt idx="2385">
                  <c:v>13.630818368</c:v>
                </c:pt>
                <c:pt idx="2386">
                  <c:v>13.631131753</c:v>
                </c:pt>
                <c:pt idx="2387">
                  <c:v>13.631449202000001</c:v>
                </c:pt>
                <c:pt idx="2388">
                  <c:v>13.631760617999999</c:v>
                </c:pt>
                <c:pt idx="2389">
                  <c:v>13.632076477</c:v>
                </c:pt>
                <c:pt idx="2390">
                  <c:v>13.632381751</c:v>
                </c:pt>
                <c:pt idx="2391">
                  <c:v>13.632691300999999</c:v>
                </c:pt>
                <c:pt idx="2392">
                  <c:v>13.632988818999999</c:v>
                </c:pt>
                <c:pt idx="2393">
                  <c:v>13.63329192</c:v>
                </c:pt>
                <c:pt idx="2394">
                  <c:v>13.633592723</c:v>
                </c:pt>
                <c:pt idx="2395">
                  <c:v>13.633891814</c:v>
                </c:pt>
                <c:pt idx="2396">
                  <c:v>13.634203914</c:v>
                </c:pt>
                <c:pt idx="2397">
                  <c:v>13.634510281000001</c:v>
                </c:pt>
                <c:pt idx="2398">
                  <c:v>13.634832076</c:v>
                </c:pt>
                <c:pt idx="2399">
                  <c:v>13.635149566000001</c:v>
                </c:pt>
                <c:pt idx="2400">
                  <c:v>13.635476741</c:v>
                </c:pt>
                <c:pt idx="2401">
                  <c:v>13.635805388</c:v>
                </c:pt>
                <c:pt idx="2402">
                  <c:v>13.636134579</c:v>
                </c:pt>
                <c:pt idx="2403">
                  <c:v>13.636466239000001</c:v>
                </c:pt>
                <c:pt idx="2404">
                  <c:v>13.636789044</c:v>
                </c:pt>
                <c:pt idx="2405">
                  <c:v>13.637115736</c:v>
                </c:pt>
                <c:pt idx="2406">
                  <c:v>13.637425642</c:v>
                </c:pt>
                <c:pt idx="2407">
                  <c:v>13.637752378</c:v>
                </c:pt>
                <c:pt idx="2408">
                  <c:v>13.638057295999999</c:v>
                </c:pt>
                <c:pt idx="2409">
                  <c:v>13.638349071</c:v>
                </c:pt>
                <c:pt idx="2410">
                  <c:v>13.638681525000001</c:v>
                </c:pt>
                <c:pt idx="2411">
                  <c:v>13.639001727</c:v>
                </c:pt>
                <c:pt idx="2412">
                  <c:v>13.639337295000001</c:v>
                </c:pt>
                <c:pt idx="2413">
                  <c:v>13.639647064</c:v>
                </c:pt>
                <c:pt idx="2414">
                  <c:v>13.639997543</c:v>
                </c:pt>
                <c:pt idx="2415">
                  <c:v>13.640343573999999</c:v>
                </c:pt>
                <c:pt idx="2416">
                  <c:v>13.640669804</c:v>
                </c:pt>
                <c:pt idx="2417">
                  <c:v>13.641029553999999</c:v>
                </c:pt>
                <c:pt idx="2418">
                  <c:v>13.641354060999999</c:v>
                </c:pt>
                <c:pt idx="2419">
                  <c:v>13.641682821</c:v>
                </c:pt>
                <c:pt idx="2420">
                  <c:v>13.64200765</c:v>
                </c:pt>
                <c:pt idx="2421">
                  <c:v>13.642332084</c:v>
                </c:pt>
                <c:pt idx="2422">
                  <c:v>13.642652137000001</c:v>
                </c:pt>
                <c:pt idx="2423">
                  <c:v>13.642966925</c:v>
                </c:pt>
                <c:pt idx="2424">
                  <c:v>13.643295192</c:v>
                </c:pt>
                <c:pt idx="2425">
                  <c:v>13.643642723999999</c:v>
                </c:pt>
                <c:pt idx="2426">
                  <c:v>13.643970387</c:v>
                </c:pt>
                <c:pt idx="2427">
                  <c:v>13.644345956</c:v>
                </c:pt>
                <c:pt idx="2428">
                  <c:v>13.644676846999999</c:v>
                </c:pt>
                <c:pt idx="2429">
                  <c:v>13.645026377000001</c:v>
                </c:pt>
                <c:pt idx="2430">
                  <c:v>13.645367125</c:v>
                </c:pt>
                <c:pt idx="2431">
                  <c:v>13.645481337</c:v>
                </c:pt>
                <c:pt idx="2432">
                  <c:v>13.645781859</c:v>
                </c:pt>
                <c:pt idx="2433">
                  <c:v>13.646177573999999</c:v>
                </c:pt>
                <c:pt idx="2434">
                  <c:v>13.646506586999999</c:v>
                </c:pt>
                <c:pt idx="2435">
                  <c:v>13.646797379000001</c:v>
                </c:pt>
                <c:pt idx="2436">
                  <c:v>13.647181259</c:v>
                </c:pt>
                <c:pt idx="2437">
                  <c:v>13.647493143</c:v>
                </c:pt>
                <c:pt idx="2438">
                  <c:v>13.647809494000001</c:v>
                </c:pt>
                <c:pt idx="2439">
                  <c:v>13.648189172</c:v>
                </c:pt>
                <c:pt idx="2440">
                  <c:v>13.648490371999999</c:v>
                </c:pt>
                <c:pt idx="2441">
                  <c:v>13.648816576</c:v>
                </c:pt>
                <c:pt idx="2442">
                  <c:v>13.649224287999999</c:v>
                </c:pt>
                <c:pt idx="2443">
                  <c:v>13.649591248</c:v>
                </c:pt>
                <c:pt idx="2444">
                  <c:v>13.649956253999999</c:v>
                </c:pt>
                <c:pt idx="2445">
                  <c:v>13.650279705999999</c:v>
                </c:pt>
                <c:pt idx="2446">
                  <c:v>13.650644022</c:v>
                </c:pt>
                <c:pt idx="2447">
                  <c:v>13.651037540000001</c:v>
                </c:pt>
                <c:pt idx="2448">
                  <c:v>13.651420385</c:v>
                </c:pt>
                <c:pt idx="2449">
                  <c:v>13.651731549999999</c:v>
                </c:pt>
                <c:pt idx="2450">
                  <c:v>13.652078552000001</c:v>
                </c:pt>
                <c:pt idx="2451">
                  <c:v>13.652363611</c:v>
                </c:pt>
                <c:pt idx="2452">
                  <c:v>13.652773141999999</c:v>
                </c:pt>
                <c:pt idx="2453">
                  <c:v>13.653025868</c:v>
                </c:pt>
                <c:pt idx="2454">
                  <c:v>13.653437813</c:v>
                </c:pt>
                <c:pt idx="2455">
                  <c:v>13.653789806000001</c:v>
                </c:pt>
                <c:pt idx="2456">
                  <c:v>13.654171879</c:v>
                </c:pt>
                <c:pt idx="2457">
                  <c:v>13.654534438000001</c:v>
                </c:pt>
                <c:pt idx="2458">
                  <c:v>13.654858364000001</c:v>
                </c:pt>
                <c:pt idx="2459">
                  <c:v>13.655296647</c:v>
                </c:pt>
                <c:pt idx="2460">
                  <c:v>13.655723799</c:v>
                </c:pt>
                <c:pt idx="2461">
                  <c:v>13.656104107000001</c:v>
                </c:pt>
                <c:pt idx="2462">
                  <c:v>13.656473952000001</c:v>
                </c:pt>
                <c:pt idx="2463">
                  <c:v>13.656809889</c:v>
                </c:pt>
                <c:pt idx="2464">
                  <c:v>13.657200072</c:v>
                </c:pt>
                <c:pt idx="2465">
                  <c:v>13.657576812</c:v>
                </c:pt>
                <c:pt idx="2466">
                  <c:v>13.657900773</c:v>
                </c:pt>
                <c:pt idx="2467">
                  <c:v>13.658255214</c:v>
                </c:pt>
                <c:pt idx="2468">
                  <c:v>13.658535068999999</c:v>
                </c:pt>
                <c:pt idx="2469">
                  <c:v>13.658872643</c:v>
                </c:pt>
                <c:pt idx="2470">
                  <c:v>13.659272495</c:v>
                </c:pt>
                <c:pt idx="2471">
                  <c:v>13.659777624</c:v>
                </c:pt>
                <c:pt idx="2472">
                  <c:v>13.660136012000001</c:v>
                </c:pt>
                <c:pt idx="2473">
                  <c:v>13.660523705999999</c:v>
                </c:pt>
                <c:pt idx="2474">
                  <c:v>13.660928701</c:v>
                </c:pt>
                <c:pt idx="2475">
                  <c:v>13.661225026</c:v>
                </c:pt>
                <c:pt idx="2476">
                  <c:v>13.661606453999999</c:v>
                </c:pt>
                <c:pt idx="2477">
                  <c:v>13.662071681</c:v>
                </c:pt>
                <c:pt idx="2478">
                  <c:v>13.662477247</c:v>
                </c:pt>
                <c:pt idx="2479">
                  <c:v>13.662797867</c:v>
                </c:pt>
                <c:pt idx="2480">
                  <c:v>13.663093998000001</c:v>
                </c:pt>
                <c:pt idx="2481">
                  <c:v>13.663425301</c:v>
                </c:pt>
                <c:pt idx="2482">
                  <c:v>13.663947528</c:v>
                </c:pt>
                <c:pt idx="2483">
                  <c:v>13.664311157</c:v>
                </c:pt>
                <c:pt idx="2484">
                  <c:v>13.664645981</c:v>
                </c:pt>
                <c:pt idx="2485">
                  <c:v>13.664960865999999</c:v>
                </c:pt>
                <c:pt idx="2486">
                  <c:v>13.665517227</c:v>
                </c:pt>
                <c:pt idx="2487">
                  <c:v>13.665888687000001</c:v>
                </c:pt>
                <c:pt idx="2488">
                  <c:v>13.66620095</c:v>
                </c:pt>
                <c:pt idx="2489">
                  <c:v>13.66675886</c:v>
                </c:pt>
                <c:pt idx="2490">
                  <c:v>13.6671224</c:v>
                </c:pt>
                <c:pt idx="2491">
                  <c:v>13.667455874</c:v>
                </c:pt>
                <c:pt idx="2492">
                  <c:v>13.667826041</c:v>
                </c:pt>
                <c:pt idx="2493">
                  <c:v>13.668329158000001</c:v>
                </c:pt>
                <c:pt idx="2494">
                  <c:v>13.668597634999999</c:v>
                </c:pt>
                <c:pt idx="2495">
                  <c:v>13.669088871</c:v>
                </c:pt>
                <c:pt idx="2496">
                  <c:v>13.669493709999999</c:v>
                </c:pt>
                <c:pt idx="2497">
                  <c:v>13.669753650000001</c:v>
                </c:pt>
                <c:pt idx="2498">
                  <c:v>13.670301984</c:v>
                </c:pt>
                <c:pt idx="2499">
                  <c:v>13.670679951</c:v>
                </c:pt>
                <c:pt idx="2500">
                  <c:v>13.671132847999999</c:v>
                </c:pt>
                <c:pt idx="2501">
                  <c:v>13.671468598000001</c:v>
                </c:pt>
                <c:pt idx="2502">
                  <c:v>13.671798873</c:v>
                </c:pt>
                <c:pt idx="2503">
                  <c:v>13.671918914999999</c:v>
                </c:pt>
                <c:pt idx="2504">
                  <c:v>13.672346173999999</c:v>
                </c:pt>
                <c:pt idx="2505">
                  <c:v>13.672570113000001</c:v>
                </c:pt>
                <c:pt idx="2506">
                  <c:v>13.672735665999999</c:v>
                </c:pt>
                <c:pt idx="2507">
                  <c:v>13.673114093000001</c:v>
                </c:pt>
                <c:pt idx="2508">
                  <c:v>13.67326635</c:v>
                </c:pt>
                <c:pt idx="2509">
                  <c:v>13.673352014000001</c:v>
                </c:pt>
                <c:pt idx="2510">
                  <c:v>13.673640382</c:v>
                </c:pt>
                <c:pt idx="2511">
                  <c:v>13.673830664</c:v>
                </c:pt>
                <c:pt idx="2512">
                  <c:v>13.67399372</c:v>
                </c:pt>
                <c:pt idx="2513">
                  <c:v>13.674078582</c:v>
                </c:pt>
                <c:pt idx="2514">
                  <c:v>13.674354836999999</c:v>
                </c:pt>
                <c:pt idx="2515">
                  <c:v>13.674609611999999</c:v>
                </c:pt>
                <c:pt idx="2516">
                  <c:v>13.674730445</c:v>
                </c:pt>
                <c:pt idx="2517">
                  <c:v>13.674793920999999</c:v>
                </c:pt>
                <c:pt idx="2518">
                  <c:v>13.675041735000001</c:v>
                </c:pt>
                <c:pt idx="2519" formatCode="0.00000000">
                  <c:v>13.675349597</c:v>
                </c:pt>
                <c:pt idx="2520">
                  <c:v>13.675554067</c:v>
                </c:pt>
                <c:pt idx="2521">
                  <c:v>13.675521794</c:v>
                </c:pt>
                <c:pt idx="2522">
                  <c:v>13.675697652</c:v>
                </c:pt>
                <c:pt idx="2523">
                  <c:v>13.675736123</c:v>
                </c:pt>
                <c:pt idx="2524">
                  <c:v>13.675703162</c:v>
                </c:pt>
                <c:pt idx="2525">
                  <c:v>13.675703162</c:v>
                </c:pt>
                <c:pt idx="2526">
                  <c:v>13.675830900999999</c:v>
                </c:pt>
                <c:pt idx="2527">
                  <c:v>13.675873833000001</c:v>
                </c:pt>
                <c:pt idx="2528">
                  <c:v>13.675812065000001</c:v>
                </c:pt>
                <c:pt idx="2529">
                  <c:v>13.675812065000001</c:v>
                </c:pt>
                <c:pt idx="2530">
                  <c:v>13.675812065000001</c:v>
                </c:pt>
                <c:pt idx="2531">
                  <c:v>13.675812065000001</c:v>
                </c:pt>
                <c:pt idx="2532">
                  <c:v>13.675732288000001</c:v>
                </c:pt>
                <c:pt idx="2533">
                  <c:v>13.675722665</c:v>
                </c:pt>
                <c:pt idx="2534">
                  <c:v>13.675684610999999</c:v>
                </c:pt>
                <c:pt idx="2535">
                  <c:v>13.675651963</c:v>
                </c:pt>
                <c:pt idx="2536">
                  <c:v>13.675609136</c:v>
                </c:pt>
                <c:pt idx="2537">
                  <c:v>13.675570307999999</c:v>
                </c:pt>
                <c:pt idx="2538">
                  <c:v>13.675540233</c:v>
                </c:pt>
                <c:pt idx="2539">
                  <c:v>13.675452444999999</c:v>
                </c:pt>
                <c:pt idx="2540">
                  <c:v>13.675452444999999</c:v>
                </c:pt>
                <c:pt idx="2541">
                  <c:v>13.675452444999999</c:v>
                </c:pt>
                <c:pt idx="2542">
                  <c:v>13.675267366</c:v>
                </c:pt>
                <c:pt idx="2543">
                  <c:v>13.674995357</c:v>
                </c:pt>
                <c:pt idx="2544">
                  <c:v>13.674814487000001</c:v>
                </c:pt>
                <c:pt idx="2545">
                  <c:v>13.674645893999999</c:v>
                </c:pt>
                <c:pt idx="2546">
                  <c:v>13.674476005000001</c:v>
                </c:pt>
                <c:pt idx="2547">
                  <c:v>13.674303855</c:v>
                </c:pt>
                <c:pt idx="2548">
                  <c:v>13.674121779</c:v>
                </c:pt>
                <c:pt idx="2549">
                  <c:v>13.673778424</c:v>
                </c:pt>
                <c:pt idx="2550">
                  <c:v>13.673505768</c:v>
                </c:pt>
                <c:pt idx="2551">
                  <c:v>13.673247777</c:v>
                </c:pt>
                <c:pt idx="2552">
                  <c:v>13.672983044</c:v>
                </c:pt>
                <c:pt idx="2553">
                  <c:v>13.672727732</c:v>
                </c:pt>
                <c:pt idx="2554">
                  <c:v>13.672455814999999</c:v>
                </c:pt>
                <c:pt idx="2555">
                  <c:v>13.67227435</c:v>
                </c:pt>
                <c:pt idx="2556">
                  <c:v>13.672003108</c:v>
                </c:pt>
                <c:pt idx="2557">
                  <c:v>13.671746743</c:v>
                </c:pt>
                <c:pt idx="2558">
                  <c:v>13.671514373999999</c:v>
                </c:pt>
                <c:pt idx="2559">
                  <c:v>13.671275029</c:v>
                </c:pt>
                <c:pt idx="2560">
                  <c:v>13.671039135999999</c:v>
                </c:pt>
                <c:pt idx="2561">
                  <c:v>13.670797330999999</c:v>
                </c:pt>
                <c:pt idx="2562">
                  <c:v>13.670540580999999</c:v>
                </c:pt>
                <c:pt idx="2563">
                  <c:v>13.670325711</c:v>
                </c:pt>
                <c:pt idx="2564">
                  <c:v>13.670054216</c:v>
                </c:pt>
                <c:pt idx="2565">
                  <c:v>13.669799288</c:v>
                </c:pt>
                <c:pt idx="2566">
                  <c:v>13.669301572</c:v>
                </c:pt>
                <c:pt idx="2567">
                  <c:v>13.669053215</c:v>
                </c:pt>
                <c:pt idx="2568">
                  <c:v>13.668812079</c:v>
                </c:pt>
                <c:pt idx="2569">
                  <c:v>13.668575425</c:v>
                </c:pt>
                <c:pt idx="2570">
                  <c:v>13.668342217999999</c:v>
                </c:pt>
                <c:pt idx="2571">
                  <c:v>13.66811804</c:v>
                </c:pt>
                <c:pt idx="2572">
                  <c:v>13.667886787</c:v>
                </c:pt>
                <c:pt idx="2573">
                  <c:v>13.667666730000001</c:v>
                </c:pt>
                <c:pt idx="2574">
                  <c:v>13.667434364</c:v>
                </c:pt>
                <c:pt idx="2575">
                  <c:v>13.667201339</c:v>
                </c:pt>
                <c:pt idx="2576">
                  <c:v>13.666955286</c:v>
                </c:pt>
                <c:pt idx="2577">
                  <c:v>13.666709681</c:v>
                </c:pt>
                <c:pt idx="2578">
                  <c:v>13.666468644</c:v>
                </c:pt>
                <c:pt idx="2579">
                  <c:v>13.666219996000001</c:v>
                </c:pt>
                <c:pt idx="2580">
                  <c:v>13.665984949</c:v>
                </c:pt>
                <c:pt idx="2581">
                  <c:v>13.665747226000001</c:v>
                </c:pt>
                <c:pt idx="2582">
                  <c:v>13.665520314</c:v>
                </c:pt>
                <c:pt idx="2583">
                  <c:v>13.665290125</c:v>
                </c:pt>
                <c:pt idx="2584">
                  <c:v>13.665065738999999</c:v>
                </c:pt>
                <c:pt idx="2585">
                  <c:v>13.664839526</c:v>
                </c:pt>
                <c:pt idx="2586">
                  <c:v>13.664613183</c:v>
                </c:pt>
                <c:pt idx="2587">
                  <c:v>13.664390750000001</c:v>
                </c:pt>
                <c:pt idx="2588">
                  <c:v>13.664158289</c:v>
                </c:pt>
                <c:pt idx="2589">
                  <c:v>13.663931282</c:v>
                </c:pt>
                <c:pt idx="2590">
                  <c:v>13.663697073</c:v>
                </c:pt>
                <c:pt idx="2591">
                  <c:v>13.663464230000001</c:v>
                </c:pt>
                <c:pt idx="2592">
                  <c:v>13.663224827000001</c:v>
                </c:pt>
                <c:pt idx="2593">
                  <c:v>13.662984829000001</c:v>
                </c:pt>
                <c:pt idx="2594">
                  <c:v>13.662750626999999</c:v>
                </c:pt>
                <c:pt idx="2595">
                  <c:v>13.662510632</c:v>
                </c:pt>
                <c:pt idx="2596">
                  <c:v>13.662284250000001</c:v>
                </c:pt>
                <c:pt idx="2597">
                  <c:v>13.662052899000001</c:v>
                </c:pt>
                <c:pt idx="2598">
                  <c:v>13.661835056999999</c:v>
                </c:pt>
                <c:pt idx="2599">
                  <c:v>13.661612386</c:v>
                </c:pt>
                <c:pt idx="2600">
                  <c:v>13.661395768</c:v>
                </c:pt>
                <c:pt idx="2601">
                  <c:v>13.661179706</c:v>
                </c:pt>
                <c:pt idx="2602">
                  <c:v>13.660956808</c:v>
                </c:pt>
                <c:pt idx="2603">
                  <c:v>13.660734508000001</c:v>
                </c:pt>
                <c:pt idx="2604">
                  <c:v>13.660497573000001</c:v>
                </c:pt>
                <c:pt idx="2605">
                  <c:v>13.660267909</c:v>
                </c:pt>
                <c:pt idx="2606">
                  <c:v>13.660031592999999</c:v>
                </c:pt>
                <c:pt idx="2607">
                  <c:v>13.659800576</c:v>
                </c:pt>
                <c:pt idx="2608">
                  <c:v>13.659566179</c:v>
                </c:pt>
                <c:pt idx="2609">
                  <c:v>13.659341862</c:v>
                </c:pt>
                <c:pt idx="2610">
                  <c:v>13.659119792</c:v>
                </c:pt>
                <c:pt idx="2611">
                  <c:v>13.658891495000001</c:v>
                </c:pt>
                <c:pt idx="2612">
                  <c:v>13.658674736</c:v>
                </c:pt>
                <c:pt idx="2613">
                  <c:v>13.658449280999999</c:v>
                </c:pt>
                <c:pt idx="2614">
                  <c:v>13.65823411</c:v>
                </c:pt>
                <c:pt idx="2615">
                  <c:v>13.658009419000001</c:v>
                </c:pt>
                <c:pt idx="2616">
                  <c:v>13.657786293999999</c:v>
                </c:pt>
                <c:pt idx="2617">
                  <c:v>13.65756215</c:v>
                </c:pt>
                <c:pt idx="2618">
                  <c:v>13.657331035</c:v>
                </c:pt>
                <c:pt idx="2619">
                  <c:v>13.657104609999999</c:v>
                </c:pt>
                <c:pt idx="2620">
                  <c:v>13.656868042999999</c:v>
                </c:pt>
                <c:pt idx="2621">
                  <c:v>13.656644642</c:v>
                </c:pt>
                <c:pt idx="2622">
                  <c:v>13.656411666</c:v>
                </c:pt>
                <c:pt idx="2623">
                  <c:v>13.656186226000001</c:v>
                </c:pt>
                <c:pt idx="2624">
                  <c:v>13.655959085999999</c:v>
                </c:pt>
                <c:pt idx="2625">
                  <c:v>13.655733569000001</c:v>
                </c:pt>
                <c:pt idx="2626">
                  <c:v>13.655516970000001</c:v>
                </c:pt>
                <c:pt idx="2627">
                  <c:v>13.655295628999999</c:v>
                </c:pt>
                <c:pt idx="2628">
                  <c:v>13.655086763</c:v>
                </c:pt>
                <c:pt idx="2629">
                  <c:v>13.654872123000001</c:v>
                </c:pt>
                <c:pt idx="2630">
                  <c:v>13.654664484</c:v>
                </c:pt>
                <c:pt idx="2631">
                  <c:v>13.654442715</c:v>
                </c:pt>
                <c:pt idx="2632">
                  <c:v>13.654222816000001</c:v>
                </c:pt>
                <c:pt idx="2633">
                  <c:v>13.653997682</c:v>
                </c:pt>
                <c:pt idx="2634">
                  <c:v>13.653769937</c:v>
                </c:pt>
                <c:pt idx="2635">
                  <c:v>13.653547712</c:v>
                </c:pt>
                <c:pt idx="2636">
                  <c:v>13.653318771</c:v>
                </c:pt>
                <c:pt idx="2637">
                  <c:v>13.653103621</c:v>
                </c:pt>
                <c:pt idx="2638">
                  <c:v>13.652880854999999</c:v>
                </c:pt>
                <c:pt idx="2639">
                  <c:v>13.652664815</c:v>
                </c:pt>
                <c:pt idx="2640">
                  <c:v>13.652448435</c:v>
                </c:pt>
                <c:pt idx="2641">
                  <c:v>13.652232812999999</c:v>
                </c:pt>
                <c:pt idx="2642">
                  <c:v>13.652020255</c:v>
                </c:pt>
                <c:pt idx="2643">
                  <c:v>13.651802148</c:v>
                </c:pt>
                <c:pt idx="2644">
                  <c:v>13.651592445</c:v>
                </c:pt>
                <c:pt idx="2645">
                  <c:v>13.651371513999999</c:v>
                </c:pt>
                <c:pt idx="2646">
                  <c:v>13.651157141000001</c:v>
                </c:pt>
                <c:pt idx="2647">
                  <c:v>13.650927223</c:v>
                </c:pt>
                <c:pt idx="2648">
                  <c:v>13.650715697000001</c:v>
                </c:pt>
                <c:pt idx="2649">
                  <c:v>13.650494129</c:v>
                </c:pt>
                <c:pt idx="2650">
                  <c:v>13.650270221</c:v>
                </c:pt>
                <c:pt idx="2651">
                  <c:v>13.650053488999999</c:v>
                </c:pt>
                <c:pt idx="2652">
                  <c:v>13.649832703</c:v>
                </c:pt>
                <c:pt idx="2653">
                  <c:v>13.649623344</c:v>
                </c:pt>
                <c:pt idx="2654">
                  <c:v>13.649409753</c:v>
                </c:pt>
                <c:pt idx="2655">
                  <c:v>13.649205643</c:v>
                </c:pt>
                <c:pt idx="2656">
                  <c:v>13.649001098999999</c:v>
                </c:pt>
                <c:pt idx="2657">
                  <c:v>13.648796721</c:v>
                </c:pt>
                <c:pt idx="2658">
                  <c:v>13.648595759999999</c:v>
                </c:pt>
                <c:pt idx="2659">
                  <c:v>13.648387719</c:v>
                </c:pt>
                <c:pt idx="2660">
                  <c:v>13.648184989000001</c:v>
                </c:pt>
                <c:pt idx="2661">
                  <c:v>13.647971310000001</c:v>
                </c:pt>
                <c:pt idx="2662">
                  <c:v>13.647763585</c:v>
                </c:pt>
                <c:pt idx="2663">
                  <c:v>13.647548583000001</c:v>
                </c:pt>
                <c:pt idx="2664">
                  <c:v>13.647338874000001</c:v>
                </c:pt>
                <c:pt idx="2665">
                  <c:v>13.647132643000001</c:v>
                </c:pt>
                <c:pt idx="2666">
                  <c:v>13.646924268999999</c:v>
                </c:pt>
                <c:pt idx="2667">
                  <c:v>13.646728022</c:v>
                </c:pt>
                <c:pt idx="2668">
                  <c:v>13.646522307</c:v>
                </c:pt>
                <c:pt idx="2669">
                  <c:v>13.646328617</c:v>
                </c:pt>
                <c:pt idx="2670">
                  <c:v>13.646129774</c:v>
                </c:pt>
                <c:pt idx="2671">
                  <c:v>13.645935387</c:v>
                </c:pt>
                <c:pt idx="2672">
                  <c:v>13.645735113000001</c:v>
                </c:pt>
                <c:pt idx="2673">
                  <c:v>13.645536045</c:v>
                </c:pt>
                <c:pt idx="2674">
                  <c:v>13.64533997</c:v>
                </c:pt>
                <c:pt idx="2675">
                  <c:v>13.645135697000001</c:v>
                </c:pt>
                <c:pt idx="2676">
                  <c:v>13.644941379</c:v>
                </c:pt>
                <c:pt idx="2677">
                  <c:v>13.644736541</c:v>
                </c:pt>
                <c:pt idx="2678">
                  <c:v>13.644541804999999</c:v>
                </c:pt>
                <c:pt idx="2679">
                  <c:v>13.644342298</c:v>
                </c:pt>
                <c:pt idx="2680">
                  <c:v>13.644147011999999</c:v>
                </c:pt>
                <c:pt idx="2681">
                  <c:v>13.643956513999999</c:v>
                </c:pt>
                <c:pt idx="2682">
                  <c:v>13.643768907</c:v>
                </c:pt>
                <c:pt idx="2683">
                  <c:v>13.643589498000001</c:v>
                </c:pt>
                <c:pt idx="2684">
                  <c:v>13.643406828</c:v>
                </c:pt>
                <c:pt idx="2685">
                  <c:v>13.643235357</c:v>
                </c:pt>
                <c:pt idx="2686">
                  <c:v>13.643055758999999</c:v>
                </c:pt>
                <c:pt idx="2687">
                  <c:v>13.642872487</c:v>
                </c:pt>
                <c:pt idx="2688">
                  <c:v>13.6426889</c:v>
                </c:pt>
                <c:pt idx="2689">
                  <c:v>13.642504812</c:v>
                </c:pt>
                <c:pt idx="2690">
                  <c:v>13.642322022</c:v>
                </c:pt>
                <c:pt idx="2691">
                  <c:v>13.642132075999999</c:v>
                </c:pt>
                <c:pt idx="2692">
                  <c:v>13.641955507</c:v>
                </c:pt>
                <c:pt idx="2693">
                  <c:v>13.641771371999999</c:v>
                </c:pt>
                <c:pt idx="2694">
                  <c:v>13.641602195000001</c:v>
                </c:pt>
                <c:pt idx="2695">
                  <c:v>13.641426867</c:v>
                </c:pt>
                <c:pt idx="2696">
                  <c:v>13.641259759</c:v>
                </c:pt>
                <c:pt idx="2697">
                  <c:v>13.641094291</c:v>
                </c:pt>
                <c:pt idx="2698">
                  <c:v>13.64092602</c:v>
                </c:pt>
                <c:pt idx="2699">
                  <c:v>13.640766529</c:v>
                </c:pt>
                <c:pt idx="2700">
                  <c:v>13.640596832</c:v>
                </c:pt>
                <c:pt idx="2701">
                  <c:v>13.640438596999999</c:v>
                </c:pt>
                <c:pt idx="2702">
                  <c:v>13.640269017</c:v>
                </c:pt>
                <c:pt idx="2703">
                  <c:v>13.640106923999999</c:v>
                </c:pt>
                <c:pt idx="2704">
                  <c:v>13.639937199</c:v>
                </c:pt>
                <c:pt idx="2705">
                  <c:v>13.639768751</c:v>
                </c:pt>
                <c:pt idx="2706">
                  <c:v>13.639602614999999</c:v>
                </c:pt>
                <c:pt idx="2707">
                  <c:v>13.639435217999999</c:v>
                </c:pt>
                <c:pt idx="2708">
                  <c:v>13.639280375</c:v>
                </c:pt>
                <c:pt idx="2709">
                  <c:v>13.639118505000001</c:v>
                </c:pt>
                <c:pt idx="2710">
                  <c:v>13.638972917</c:v>
                </c:pt>
                <c:pt idx="2711">
                  <c:v>13.638821531</c:v>
                </c:pt>
                <c:pt idx="2712">
                  <c:v>13.638680473999999</c:v>
                </c:pt>
                <c:pt idx="2713">
                  <c:v>13.638539936999999</c:v>
                </c:pt>
                <c:pt idx="2714">
                  <c:v>13.638396930000001</c:v>
                </c:pt>
                <c:pt idx="2715">
                  <c:v>13.638259116</c:v>
                </c:pt>
                <c:pt idx="2716">
                  <c:v>13.638111656</c:v>
                </c:pt>
                <c:pt idx="2717">
                  <c:v>13.63797027</c:v>
                </c:pt>
                <c:pt idx="2718">
                  <c:v>13.637817979999999</c:v>
                </c:pt>
                <c:pt idx="2719">
                  <c:v>13.637671198</c:v>
                </c:pt>
                <c:pt idx="2720">
                  <c:v>13.637520194</c:v>
                </c:pt>
                <c:pt idx="2721">
                  <c:v>13.637374385999999</c:v>
                </c:pt>
                <c:pt idx="2722">
                  <c:v>13.637236269000001</c:v>
                </c:pt>
                <c:pt idx="2723">
                  <c:v>13.63709669</c:v>
                </c:pt>
                <c:pt idx="2724">
                  <c:v>13.63697028</c:v>
                </c:pt>
                <c:pt idx="2725">
                  <c:v>13.636837548999999</c:v>
                </c:pt>
                <c:pt idx="2726">
                  <c:v>13.636717786</c:v>
                </c:pt>
                <c:pt idx="2727">
                  <c:v>13.636591710999999</c:v>
                </c:pt>
                <c:pt idx="2728">
                  <c:v>13.636468164</c:v>
                </c:pt>
                <c:pt idx="2729">
                  <c:v>13.636345084</c:v>
                </c:pt>
                <c:pt idx="2730">
                  <c:v>13.636214452000001</c:v>
                </c:pt>
                <c:pt idx="2731">
                  <c:v>13.636088724</c:v>
                </c:pt>
                <c:pt idx="2732">
                  <c:v>13.635955437</c:v>
                </c:pt>
                <c:pt idx="2733">
                  <c:v>13.635829097</c:v>
                </c:pt>
                <c:pt idx="2734">
                  <c:v>13.635694129999999</c:v>
                </c:pt>
                <c:pt idx="2735">
                  <c:v>13.635568445000001</c:v>
                </c:pt>
                <c:pt idx="2736">
                  <c:v>13.635442171999999</c:v>
                </c:pt>
                <c:pt idx="2737">
                  <c:v>13.635320301</c:v>
                </c:pt>
                <c:pt idx="2738">
                  <c:v>13.635206948</c:v>
                </c:pt>
                <c:pt idx="2739">
                  <c:v>13.635094132000001</c:v>
                </c:pt>
                <c:pt idx="2740">
                  <c:v>13.634995232</c:v>
                </c:pt>
                <c:pt idx="2741">
                  <c:v>13.634889705000001</c:v>
                </c:pt>
                <c:pt idx="2742">
                  <c:v>13.634793083</c:v>
                </c:pt>
                <c:pt idx="2743">
                  <c:v>13.634687788999999</c:v>
                </c:pt>
                <c:pt idx="2744">
                  <c:v>13.634580483000001</c:v>
                </c:pt>
                <c:pt idx="2745">
                  <c:v>13.634468804000001</c:v>
                </c:pt>
                <c:pt idx="2746">
                  <c:v>13.634351234</c:v>
                </c:pt>
                <c:pt idx="2747">
                  <c:v>13.634239462</c:v>
                </c:pt>
                <c:pt idx="2748">
                  <c:v>13.63412044</c:v>
                </c:pt>
                <c:pt idx="2749">
                  <c:v>13.634013758</c:v>
                </c:pt>
                <c:pt idx="2750">
                  <c:v>13.633905079</c:v>
                </c:pt>
                <c:pt idx="2751">
                  <c:v>13.633805169</c:v>
                </c:pt>
                <c:pt idx="2752">
                  <c:v>13.633705294</c:v>
                </c:pt>
                <c:pt idx="2753">
                  <c:v>13.633607659000001</c:v>
                </c:pt>
                <c:pt idx="2754">
                  <c:v>13.633517789000001</c:v>
                </c:pt>
                <c:pt idx="2755">
                  <c:v>13.633425158</c:v>
                </c:pt>
                <c:pt idx="2756">
                  <c:v>13.63334012</c:v>
                </c:pt>
                <c:pt idx="2757">
                  <c:v>13.633247142</c:v>
                </c:pt>
                <c:pt idx="2758">
                  <c:v>13.633158169</c:v>
                </c:pt>
                <c:pt idx="2759">
                  <c:v>13.633059417</c:v>
                </c:pt>
                <c:pt idx="2760">
                  <c:v>13.632963762999999</c:v>
                </c:pt>
                <c:pt idx="2761">
                  <c:v>13.63286166</c:v>
                </c:pt>
                <c:pt idx="2762">
                  <c:v>13.632755830000001</c:v>
                </c:pt>
                <c:pt idx="2763">
                  <c:v>13.632657108</c:v>
                </c:pt>
                <c:pt idx="2764">
                  <c:v>13.632553385</c:v>
                </c:pt>
                <c:pt idx="2765">
                  <c:v>13.632464279000001</c:v>
                </c:pt>
                <c:pt idx="2766">
                  <c:v>13.632372495</c:v>
                </c:pt>
                <c:pt idx="2767">
                  <c:v>13.632295702</c:v>
                </c:pt>
                <c:pt idx="2768">
                  <c:v>13.632219184</c:v>
                </c:pt>
                <c:pt idx="2769">
                  <c:v>13.632146796000001</c:v>
                </c:pt>
                <c:pt idx="2770">
                  <c:v>13.632075638</c:v>
                </c:pt>
                <c:pt idx="2771">
                  <c:v>13.63199678</c:v>
                </c:pt>
                <c:pt idx="2772">
                  <c:v>13.631889586</c:v>
                </c:pt>
                <c:pt idx="2773">
                  <c:v>13.631815753</c:v>
                </c:pt>
                <c:pt idx="2774">
                  <c:v>13.63175055</c:v>
                </c:pt>
                <c:pt idx="2775">
                  <c:v>13.631660283</c:v>
                </c:pt>
                <c:pt idx="2776">
                  <c:v>13.631569391999999</c:v>
                </c:pt>
                <c:pt idx="2777">
                  <c:v>13.631481752999999</c:v>
                </c:pt>
                <c:pt idx="2778">
                  <c:v>13.631394908000001</c:v>
                </c:pt>
                <c:pt idx="2779">
                  <c:v>13.631282188</c:v>
                </c:pt>
                <c:pt idx="2780">
                  <c:v>13.631196338000001</c:v>
                </c:pt>
                <c:pt idx="2781">
                  <c:v>13.631180219999999</c:v>
                </c:pt>
                <c:pt idx="2782">
                  <c:v>13.631114998999999</c:v>
                </c:pt>
                <c:pt idx="2783">
                  <c:v>13.631056598000001</c:v>
                </c:pt>
                <c:pt idx="2784">
                  <c:v>13.630949591</c:v>
                </c:pt>
                <c:pt idx="2785">
                  <c:v>13.63092258</c:v>
                </c:pt>
                <c:pt idx="2786">
                  <c:v>13.630870635000001</c:v>
                </c:pt>
                <c:pt idx="2787">
                  <c:v>13.63080682</c:v>
                </c:pt>
                <c:pt idx="2788">
                  <c:v>13.630632905000001</c:v>
                </c:pt>
                <c:pt idx="2789">
                  <c:v>13.63066214</c:v>
                </c:pt>
                <c:pt idx="2790">
                  <c:v>13.630585719000001</c:v>
                </c:pt>
                <c:pt idx="2791">
                  <c:v>13.630454501999999</c:v>
                </c:pt>
                <c:pt idx="2792">
                  <c:v>13.630422972</c:v>
                </c:pt>
                <c:pt idx="2793">
                  <c:v>13.630355641</c:v>
                </c:pt>
                <c:pt idx="2794">
                  <c:v>13.630195262999999</c:v>
                </c:pt>
                <c:pt idx="2795">
                  <c:v>13.630230749000001</c:v>
                </c:pt>
                <c:pt idx="2796">
                  <c:v>13.630220275999999</c:v>
                </c:pt>
                <c:pt idx="2797">
                  <c:v>13.630018202</c:v>
                </c:pt>
                <c:pt idx="2798">
                  <c:v>13.630082124999999</c:v>
                </c:pt>
                <c:pt idx="2799">
                  <c:v>13.630043690999999</c:v>
                </c:pt>
                <c:pt idx="2800">
                  <c:v>13.629958934999999</c:v>
                </c:pt>
                <c:pt idx="2801">
                  <c:v>13.629927820000001</c:v>
                </c:pt>
                <c:pt idx="2802">
                  <c:v>13.629753889</c:v>
                </c:pt>
                <c:pt idx="2803">
                  <c:v>13.629791790000001</c:v>
                </c:pt>
                <c:pt idx="2804">
                  <c:v>13.629663374</c:v>
                </c:pt>
                <c:pt idx="2805">
                  <c:v>13.629662005</c:v>
                </c:pt>
                <c:pt idx="2806">
                  <c:v>13.629598356000001</c:v>
                </c:pt>
                <c:pt idx="2807">
                  <c:v>13.629544041999999</c:v>
                </c:pt>
                <c:pt idx="2808">
                  <c:v>13.629483112999999</c:v>
                </c:pt>
                <c:pt idx="2809">
                  <c:v>13.629445195000001</c:v>
                </c:pt>
                <c:pt idx="2810">
                  <c:v>13.629445195000001</c:v>
                </c:pt>
                <c:pt idx="2811">
                  <c:v>13.629363744999999</c:v>
                </c:pt>
                <c:pt idx="2812">
                  <c:v>13.629308825000001</c:v>
                </c:pt>
                <c:pt idx="2813">
                  <c:v>13.629294292999999</c:v>
                </c:pt>
                <c:pt idx="2814">
                  <c:v>13.629219488</c:v>
                </c:pt>
                <c:pt idx="2815">
                  <c:v>13.629222993000001</c:v>
                </c:pt>
                <c:pt idx="2816">
                  <c:v>13.629090919999999</c:v>
                </c:pt>
                <c:pt idx="2817">
                  <c:v>13.629163273</c:v>
                </c:pt>
                <c:pt idx="2818">
                  <c:v>13.62907332</c:v>
                </c:pt>
                <c:pt idx="2819">
                  <c:v>13.629010206</c:v>
                </c:pt>
                <c:pt idx="2820">
                  <c:v>13.628937404</c:v>
                </c:pt>
                <c:pt idx="2821">
                  <c:v>13.628886797</c:v>
                </c:pt>
                <c:pt idx="2822">
                  <c:v>13.628886797</c:v>
                </c:pt>
                <c:pt idx="2823">
                  <c:v>13.628702365000001</c:v>
                </c:pt>
                <c:pt idx="2824">
                  <c:v>13.628797284999999</c:v>
                </c:pt>
                <c:pt idx="2825">
                  <c:v>13.628797284999999</c:v>
                </c:pt>
                <c:pt idx="2826">
                  <c:v>13.628624368000001</c:v>
                </c:pt>
                <c:pt idx="2827">
                  <c:v>13.628713916000001</c:v>
                </c:pt>
                <c:pt idx="2828">
                  <c:v>13.628713916000001</c:v>
                </c:pt>
                <c:pt idx="2829">
                  <c:v>13.628533411999999</c:v>
                </c:pt>
                <c:pt idx="2830">
                  <c:v>13.628611116</c:v>
                </c:pt>
                <c:pt idx="2831">
                  <c:v>13.628553057</c:v>
                </c:pt>
                <c:pt idx="2832">
                  <c:v>13.628508828999999</c:v>
                </c:pt>
                <c:pt idx="2833">
                  <c:v>13.628550389000001</c:v>
                </c:pt>
                <c:pt idx="2834">
                  <c:v>13.628366942</c:v>
                </c:pt>
                <c:pt idx="2835">
                  <c:v>13.628473254999999</c:v>
                </c:pt>
                <c:pt idx="2836">
                  <c:v>13.628354205000001</c:v>
                </c:pt>
                <c:pt idx="2837">
                  <c:v>13.62837403</c:v>
                </c:pt>
                <c:pt idx="2838">
                  <c:v>13.628309259</c:v>
                </c:pt>
                <c:pt idx="2839">
                  <c:v>13.628336177</c:v>
                </c:pt>
                <c:pt idx="2840">
                  <c:v>13.628279011</c:v>
                </c:pt>
                <c:pt idx="2841">
                  <c:v>13.628365657</c:v>
                </c:pt>
                <c:pt idx="2842">
                  <c:v>13.628171497</c:v>
                </c:pt>
                <c:pt idx="2843">
                  <c:v>13.628171497</c:v>
                </c:pt>
                <c:pt idx="2844">
                  <c:v>13.628266301</c:v>
                </c:pt>
                <c:pt idx="2845">
                  <c:v>13.628211787</c:v>
                </c:pt>
                <c:pt idx="2846">
                  <c:v>13.628211787</c:v>
                </c:pt>
                <c:pt idx="2847">
                  <c:v>13.628211877</c:v>
                </c:pt>
                <c:pt idx="2848">
                  <c:v>13.628074073000001</c:v>
                </c:pt>
                <c:pt idx="2849">
                  <c:v>13.628074073000001</c:v>
                </c:pt>
                <c:pt idx="2850">
                  <c:v>13.628074073000001</c:v>
                </c:pt>
                <c:pt idx="2851">
                  <c:v>13.628074088</c:v>
                </c:pt>
                <c:pt idx="2852">
                  <c:v>13.628033157999999</c:v>
                </c:pt>
                <c:pt idx="2853">
                  <c:v>13.628033157999999</c:v>
                </c:pt>
                <c:pt idx="2854">
                  <c:v>13.628033157999999</c:v>
                </c:pt>
                <c:pt idx="2855">
                  <c:v>13.628033157999999</c:v>
                </c:pt>
                <c:pt idx="2856">
                  <c:v>13.628039045</c:v>
                </c:pt>
                <c:pt idx="2857">
                  <c:v>13.628095460999999</c:v>
                </c:pt>
                <c:pt idx="2858">
                  <c:v>13.628077004</c:v>
                </c:pt>
                <c:pt idx="2859">
                  <c:v>13.628041695</c:v>
                </c:pt>
                <c:pt idx="2860">
                  <c:v>13.628041695</c:v>
                </c:pt>
                <c:pt idx="2861">
                  <c:v>13.628041695</c:v>
                </c:pt>
                <c:pt idx="2862">
                  <c:v>13.628041695</c:v>
                </c:pt>
                <c:pt idx="2863">
                  <c:v>13.628041695</c:v>
                </c:pt>
                <c:pt idx="2864">
                  <c:v>13.628041695</c:v>
                </c:pt>
                <c:pt idx="2865">
                  <c:v>13.628041695</c:v>
                </c:pt>
                <c:pt idx="2866">
                  <c:v>13.628041695</c:v>
                </c:pt>
                <c:pt idx="2867">
                  <c:v>13.628041695</c:v>
                </c:pt>
                <c:pt idx="2868">
                  <c:v>13.628041695</c:v>
                </c:pt>
                <c:pt idx="2869">
                  <c:v>13.628041695</c:v>
                </c:pt>
                <c:pt idx="2870">
                  <c:v>13.628041695</c:v>
                </c:pt>
                <c:pt idx="2871">
                  <c:v>13.627410799</c:v>
                </c:pt>
                <c:pt idx="2872">
                  <c:v>13.627217745999999</c:v>
                </c:pt>
                <c:pt idx="2873">
                  <c:v>13.627217745999999</c:v>
                </c:pt>
                <c:pt idx="2874">
                  <c:v>13.626986823999999</c:v>
                </c:pt>
                <c:pt idx="2875">
                  <c:v>13.626833259</c:v>
                </c:pt>
                <c:pt idx="2876">
                  <c:v>13.626833259</c:v>
                </c:pt>
                <c:pt idx="2877">
                  <c:v>13.626833259</c:v>
                </c:pt>
                <c:pt idx="2878">
                  <c:v>13.626833259</c:v>
                </c:pt>
                <c:pt idx="2879">
                  <c:v>13.62598257</c:v>
                </c:pt>
                <c:pt idx="2880">
                  <c:v>13.625819541</c:v>
                </c:pt>
                <c:pt idx="2881">
                  <c:v>13.625615564</c:v>
                </c:pt>
                <c:pt idx="2882">
                  <c:v>13.625380587</c:v>
                </c:pt>
                <c:pt idx="2883">
                  <c:v>13.625380587</c:v>
                </c:pt>
                <c:pt idx="2884">
                  <c:v>13.625380587</c:v>
                </c:pt>
                <c:pt idx="2885">
                  <c:v>13.624813931</c:v>
                </c:pt>
                <c:pt idx="2886">
                  <c:v>13.624630321</c:v>
                </c:pt>
                <c:pt idx="2887">
                  <c:v>13.624404445</c:v>
                </c:pt>
                <c:pt idx="2888">
                  <c:v>13.624404445</c:v>
                </c:pt>
                <c:pt idx="2889">
                  <c:v>13.624006215</c:v>
                </c:pt>
                <c:pt idx="2890">
                  <c:v>13.623790826</c:v>
                </c:pt>
                <c:pt idx="2891">
                  <c:v>13.623790826</c:v>
                </c:pt>
                <c:pt idx="2892">
                  <c:v>13.623375669</c:v>
                </c:pt>
                <c:pt idx="2893">
                  <c:v>13.623352294</c:v>
                </c:pt>
                <c:pt idx="2894">
                  <c:v>13.622975304000001</c:v>
                </c:pt>
                <c:pt idx="2895">
                  <c:v>13.622745432</c:v>
                </c:pt>
                <c:pt idx="2896">
                  <c:v>13.622600474</c:v>
                </c:pt>
                <c:pt idx="2897">
                  <c:v>13.622372808</c:v>
                </c:pt>
                <c:pt idx="2898">
                  <c:v>13.622240136</c:v>
                </c:pt>
                <c:pt idx="2899">
                  <c:v>13.622123588999999</c:v>
                </c:pt>
                <c:pt idx="2900">
                  <c:v>13.621878475000001</c:v>
                </c:pt>
                <c:pt idx="2901">
                  <c:v>13.621632126</c:v>
                </c:pt>
                <c:pt idx="2902">
                  <c:v>13.621462526</c:v>
                </c:pt>
                <c:pt idx="2903">
                  <c:v>13.621303138</c:v>
                </c:pt>
                <c:pt idx="2904">
                  <c:v>13.621101168999999</c:v>
                </c:pt>
                <c:pt idx="2905">
                  <c:v>13.62095748</c:v>
                </c:pt>
                <c:pt idx="2906">
                  <c:v>13.620648992</c:v>
                </c:pt>
                <c:pt idx="2907">
                  <c:v>13.620484307</c:v>
                </c:pt>
                <c:pt idx="2908">
                  <c:v>13.620323183</c:v>
                </c:pt>
                <c:pt idx="2909">
                  <c:v>13.620160488</c:v>
                </c:pt>
                <c:pt idx="2910">
                  <c:v>13.619913918</c:v>
                </c:pt>
                <c:pt idx="2911">
                  <c:v>13.619802719999999</c:v>
                </c:pt>
                <c:pt idx="2912">
                  <c:v>13.61967703</c:v>
                </c:pt>
                <c:pt idx="2913">
                  <c:v>13.619414545</c:v>
                </c:pt>
                <c:pt idx="2914">
                  <c:v>13.619289279</c:v>
                </c:pt>
                <c:pt idx="2915">
                  <c:v>13.619138284</c:v>
                </c:pt>
                <c:pt idx="2916">
                  <c:v>13.618934744000001</c:v>
                </c:pt>
                <c:pt idx="2917">
                  <c:v>13.618746843</c:v>
                </c:pt>
                <c:pt idx="2918">
                  <c:v>13.618529243999999</c:v>
                </c:pt>
                <c:pt idx="2919">
                  <c:v>13.618378337999999</c:v>
                </c:pt>
                <c:pt idx="2920">
                  <c:v>13.618191725000001</c:v>
                </c:pt>
                <c:pt idx="2921">
                  <c:v>13.618014735999999</c:v>
                </c:pt>
                <c:pt idx="2922">
                  <c:v>13.617838453999999</c:v>
                </c:pt>
                <c:pt idx="2923">
                  <c:v>13.617666007</c:v>
                </c:pt>
                <c:pt idx="2924">
                  <c:v>13.617496119</c:v>
                </c:pt>
                <c:pt idx="2925">
                  <c:v>13.61729571</c:v>
                </c:pt>
                <c:pt idx="2926">
                  <c:v>13.617172644</c:v>
                </c:pt>
                <c:pt idx="2927">
                  <c:v>13.617019377</c:v>
                </c:pt>
                <c:pt idx="2928">
                  <c:v>13.616868183999999</c:v>
                </c:pt>
                <c:pt idx="2929">
                  <c:v>13.616691106999999</c:v>
                </c:pt>
                <c:pt idx="2930">
                  <c:v>13.616528223</c:v>
                </c:pt>
                <c:pt idx="2931">
                  <c:v>13.616351686</c:v>
                </c:pt>
                <c:pt idx="2932">
                  <c:v>13.616179957</c:v>
                </c:pt>
                <c:pt idx="2933">
                  <c:v>13.616001241999999</c:v>
                </c:pt>
                <c:pt idx="2934">
                  <c:v>13.615854164</c:v>
                </c:pt>
                <c:pt idx="2935">
                  <c:v>13.615656993</c:v>
                </c:pt>
                <c:pt idx="2936">
                  <c:v>13.615492538</c:v>
                </c:pt>
                <c:pt idx="2937">
                  <c:v>13.615332502999999</c:v>
                </c:pt>
                <c:pt idx="2938">
                  <c:v>13.615171433</c:v>
                </c:pt>
                <c:pt idx="2939">
                  <c:v>13.615020403999999</c:v>
                </c:pt>
                <c:pt idx="2940">
                  <c:v>13.614864745</c:v>
                </c:pt>
                <c:pt idx="2941">
                  <c:v>13.614716613000001</c:v>
                </c:pt>
                <c:pt idx="2942">
                  <c:v>13.614557016999999</c:v>
                </c:pt>
                <c:pt idx="2943">
                  <c:v>13.61440204</c:v>
                </c:pt>
                <c:pt idx="2944">
                  <c:v>13.614238114000001</c:v>
                </c:pt>
                <c:pt idx="2945">
                  <c:v>13.614070177</c:v>
                </c:pt>
                <c:pt idx="2946">
                  <c:v>13.613906257</c:v>
                </c:pt>
                <c:pt idx="2947">
                  <c:v>13.613735517</c:v>
                </c:pt>
                <c:pt idx="2948">
                  <c:v>13.613571343</c:v>
                </c:pt>
                <c:pt idx="2949">
                  <c:v>13.613401643</c:v>
                </c:pt>
                <c:pt idx="2950">
                  <c:v>13.613242981999999</c:v>
                </c:pt>
                <c:pt idx="2951">
                  <c:v>13.613081592</c:v>
                </c:pt>
                <c:pt idx="2952">
                  <c:v>13.612926555</c:v>
                </c:pt>
                <c:pt idx="2953">
                  <c:v>13.612774839</c:v>
                </c:pt>
                <c:pt idx="2954">
                  <c:v>13.612622877</c:v>
                </c:pt>
                <c:pt idx="2955">
                  <c:v>13.612480616999999</c:v>
                </c:pt>
                <c:pt idx="2956">
                  <c:v>13.612326101000001</c:v>
                </c:pt>
                <c:pt idx="2957">
                  <c:v>13.612181569000001</c:v>
                </c:pt>
                <c:pt idx="2958">
                  <c:v>13.612024441000001</c:v>
                </c:pt>
                <c:pt idx="2959">
                  <c:v>13.611868287</c:v>
                </c:pt>
                <c:pt idx="2960">
                  <c:v>13.611705511</c:v>
                </c:pt>
                <c:pt idx="2961">
                  <c:v>13.611540752</c:v>
                </c:pt>
                <c:pt idx="2962">
                  <c:v>13.611380919</c:v>
                </c:pt>
                <c:pt idx="2963">
                  <c:v>13.611216385000001</c:v>
                </c:pt>
                <c:pt idx="2964">
                  <c:v>13.611063488999999</c:v>
                </c:pt>
                <c:pt idx="2965">
                  <c:v>13.610907427000001</c:v>
                </c:pt>
                <c:pt idx="2966">
                  <c:v>13.610763544999999</c:v>
                </c:pt>
                <c:pt idx="2967">
                  <c:v>13.610614806999999</c:v>
                </c:pt>
                <c:pt idx="2968">
                  <c:v>13.610468328</c:v>
                </c:pt>
                <c:pt idx="2969">
                  <c:v>13.610322264000001</c:v>
                </c:pt>
                <c:pt idx="2970">
                  <c:v>13.610169463</c:v>
                </c:pt>
                <c:pt idx="2971">
                  <c:v>13.610020931999999</c:v>
                </c:pt>
                <c:pt idx="2972">
                  <c:v>13.609863948999999</c:v>
                </c:pt>
                <c:pt idx="2973">
                  <c:v>13.609714044</c:v>
                </c:pt>
                <c:pt idx="2974">
                  <c:v>13.609551753</c:v>
                </c:pt>
                <c:pt idx="2975">
                  <c:v>13.609395878999999</c:v>
                </c:pt>
                <c:pt idx="2976">
                  <c:v>13.609235605</c:v>
                </c:pt>
                <c:pt idx="2977">
                  <c:v>13.609076496</c:v>
                </c:pt>
                <c:pt idx="2978">
                  <c:v>13.608922960999999</c:v>
                </c:pt>
                <c:pt idx="2979">
                  <c:v>13.608765248999999</c:v>
                </c:pt>
                <c:pt idx="2980">
                  <c:v>13.608618638999999</c:v>
                </c:pt>
                <c:pt idx="2981">
                  <c:v>13.608467135</c:v>
                </c:pt>
                <c:pt idx="2982">
                  <c:v>13.608325258000001</c:v>
                </c:pt>
                <c:pt idx="2983">
                  <c:v>13.60818094</c:v>
                </c:pt>
                <c:pt idx="2984">
                  <c:v>13.608039762000001</c:v>
                </c:pt>
                <c:pt idx="2985">
                  <c:v>13.607897081000001</c:v>
                </c:pt>
                <c:pt idx="2986">
                  <c:v>13.607748579000001</c:v>
                </c:pt>
                <c:pt idx="2987">
                  <c:v>13.607602105</c:v>
                </c:pt>
                <c:pt idx="2988">
                  <c:v>13.607445191</c:v>
                </c:pt>
                <c:pt idx="2989">
                  <c:v>13.607296914000001</c:v>
                </c:pt>
                <c:pt idx="2990">
                  <c:v>13.607138805</c:v>
                </c:pt>
                <c:pt idx="2991">
                  <c:v>13.606989669000001</c:v>
                </c:pt>
                <c:pt idx="2992">
                  <c:v>13.606838636999999</c:v>
                </c:pt>
                <c:pt idx="2993">
                  <c:v>13.606693225000001</c:v>
                </c:pt>
                <c:pt idx="2994">
                  <c:v>13.606547123</c:v>
                </c:pt>
                <c:pt idx="2995">
                  <c:v>13.606403462999999</c:v>
                </c:pt>
                <c:pt idx="2996">
                  <c:v>13.606265031</c:v>
                </c:pt>
                <c:pt idx="2997">
                  <c:v>13.606122922999999</c:v>
                </c:pt>
                <c:pt idx="2998">
                  <c:v>13.605979712</c:v>
                </c:pt>
                <c:pt idx="2999">
                  <c:v>13.605831720999999</c:v>
                </c:pt>
                <c:pt idx="3000">
                  <c:v>13.605688491</c:v>
                </c:pt>
                <c:pt idx="3001">
                  <c:v>13.605540337000001</c:v>
                </c:pt>
                <c:pt idx="3002">
                  <c:v>13.605388120000001</c:v>
                </c:pt>
                <c:pt idx="3003">
                  <c:v>13.605239547</c:v>
                </c:pt>
                <c:pt idx="3004">
                  <c:v>13.605081523000001</c:v>
                </c:pt>
                <c:pt idx="3005">
                  <c:v>13.60493619</c:v>
                </c:pt>
                <c:pt idx="3006">
                  <c:v>13.604783230000001</c:v>
                </c:pt>
                <c:pt idx="3007">
                  <c:v>13.604638767000001</c:v>
                </c:pt>
                <c:pt idx="3008">
                  <c:v>13.604490529</c:v>
                </c:pt>
                <c:pt idx="3009">
                  <c:v>13.60434693</c:v>
                </c:pt>
                <c:pt idx="3010">
                  <c:v>13.604208294999999</c:v>
                </c:pt>
                <c:pt idx="3011">
                  <c:v>13.604068567000001</c:v>
                </c:pt>
                <c:pt idx="3012">
                  <c:v>13.603935842</c:v>
                </c:pt>
                <c:pt idx="3013">
                  <c:v>13.603796579000001</c:v>
                </c:pt>
                <c:pt idx="3014">
                  <c:v>13.603664403</c:v>
                </c:pt>
                <c:pt idx="3015">
                  <c:v>13.603522172</c:v>
                </c:pt>
                <c:pt idx="3016">
                  <c:v>13.603381580000001</c:v>
                </c:pt>
                <c:pt idx="3017">
                  <c:v>13.603238044999999</c:v>
                </c:pt>
                <c:pt idx="3018">
                  <c:v>13.603090795</c:v>
                </c:pt>
                <c:pt idx="3019">
                  <c:v>13.602951088999999</c:v>
                </c:pt>
                <c:pt idx="3020">
                  <c:v>13.602809758999999</c:v>
                </c:pt>
                <c:pt idx="3021">
                  <c:v>13.602679503999999</c:v>
                </c:pt>
                <c:pt idx="3022">
                  <c:v>13.602542257</c:v>
                </c:pt>
                <c:pt idx="3023">
                  <c:v>13.602412765</c:v>
                </c:pt>
                <c:pt idx="3024">
                  <c:v>13.602281892000001</c:v>
                </c:pt>
                <c:pt idx="3025">
                  <c:v>13.602150487999999</c:v>
                </c:pt>
                <c:pt idx="3026">
                  <c:v>13.602020420000001</c:v>
                </c:pt>
                <c:pt idx="3027">
                  <c:v>13.601884367</c:v>
                </c:pt>
                <c:pt idx="3028">
                  <c:v>13.601755298</c:v>
                </c:pt>
                <c:pt idx="3029">
                  <c:v>13.601618174</c:v>
                </c:pt>
                <c:pt idx="3030">
                  <c:v>13.601488452</c:v>
                </c:pt>
                <c:pt idx="3031">
                  <c:v>13.601349992999999</c:v>
                </c:pt>
                <c:pt idx="3032">
                  <c:v>13.601218105999999</c:v>
                </c:pt>
                <c:pt idx="3033">
                  <c:v>13.601084587000001</c:v>
                </c:pt>
                <c:pt idx="3034">
                  <c:v>13.600950115</c:v>
                </c:pt>
                <c:pt idx="3035">
                  <c:v>13.600824411</c:v>
                </c:pt>
                <c:pt idx="3036">
                  <c:v>13.60069274</c:v>
                </c:pt>
                <c:pt idx="3037">
                  <c:v>13.600576569999999</c:v>
                </c:pt>
                <c:pt idx="3038">
                  <c:v>13.600450986</c:v>
                </c:pt>
                <c:pt idx="3039">
                  <c:v>13.600339719999999</c:v>
                </c:pt>
                <c:pt idx="3040">
                  <c:v>13.600221247</c:v>
                </c:pt>
                <c:pt idx="3041">
                  <c:v>13.600106883</c:v>
                </c:pt>
                <c:pt idx="3042">
                  <c:v>13.599995952</c:v>
                </c:pt>
                <c:pt idx="3043">
                  <c:v>13.599873304999999</c:v>
                </c:pt>
                <c:pt idx="3044">
                  <c:v>13.599759653</c:v>
                </c:pt>
                <c:pt idx="3045">
                  <c:v>13.599635076</c:v>
                </c:pt>
                <c:pt idx="3046">
                  <c:v>13.599519787</c:v>
                </c:pt>
                <c:pt idx="3047">
                  <c:v>13.599400221</c:v>
                </c:pt>
                <c:pt idx="3048">
                  <c:v>13.599285855</c:v>
                </c:pt>
                <c:pt idx="3049">
                  <c:v>13.599174479</c:v>
                </c:pt>
                <c:pt idx="3050">
                  <c:v>13.599061127000001</c:v>
                </c:pt>
                <c:pt idx="3051">
                  <c:v>13.598960758</c:v>
                </c:pt>
                <c:pt idx="3052">
                  <c:v>13.59885347</c:v>
                </c:pt>
                <c:pt idx="3053">
                  <c:v>13.598756067</c:v>
                </c:pt>
                <c:pt idx="3054">
                  <c:v>13.598649749</c:v>
                </c:pt>
                <c:pt idx="3055">
                  <c:v>13.598549458000001</c:v>
                </c:pt>
                <c:pt idx="3056">
                  <c:v>13.598443487999999</c:v>
                </c:pt>
                <c:pt idx="3057">
                  <c:v>13.598336696000001</c:v>
                </c:pt>
                <c:pt idx="3058">
                  <c:v>13.598233579</c:v>
                </c:pt>
                <c:pt idx="3059">
                  <c:v>13.598122562</c:v>
                </c:pt>
                <c:pt idx="3060">
                  <c:v>13.598021722</c:v>
                </c:pt>
                <c:pt idx="3061">
                  <c:v>13.597912685000001</c:v>
                </c:pt>
                <c:pt idx="3062">
                  <c:v>13.597714285</c:v>
                </c:pt>
                <c:pt idx="3063">
                  <c:v>13.597619964</c:v>
                </c:pt>
                <c:pt idx="3064">
                  <c:v>13.597527173</c:v>
                </c:pt>
                <c:pt idx="3065">
                  <c:v>13.597439856999999</c:v>
                </c:pt>
                <c:pt idx="3066">
                  <c:v>13.597355858</c:v>
                </c:pt>
                <c:pt idx="3067">
                  <c:v>13.597355858</c:v>
                </c:pt>
                <c:pt idx="3068">
                  <c:v>13.597265609999999</c:v>
                </c:pt>
                <c:pt idx="3069">
                  <c:v>13.597186584999999</c:v>
                </c:pt>
                <c:pt idx="3070">
                  <c:v>13.597098845</c:v>
                </c:pt>
                <c:pt idx="3071">
                  <c:v>13.597016298</c:v>
                </c:pt>
                <c:pt idx="3072">
                  <c:v>13.596926080999999</c:v>
                </c:pt>
                <c:pt idx="3073">
                  <c:v>13.596833494</c:v>
                </c:pt>
                <c:pt idx="3074">
                  <c:v>13.596744336</c:v>
                </c:pt>
                <c:pt idx="3075">
                  <c:v>13.596649911</c:v>
                </c:pt>
                <c:pt idx="3076">
                  <c:v>13.596568806000001</c:v>
                </c:pt>
                <c:pt idx="3077">
                  <c:v>13.596483908</c:v>
                </c:pt>
                <c:pt idx="3078">
                  <c:v>13.596413899</c:v>
                </c:pt>
                <c:pt idx="3079">
                  <c:v>13.596339383</c:v>
                </c:pt>
                <c:pt idx="3080">
                  <c:v>13.596271229999999</c:v>
                </c:pt>
                <c:pt idx="3081">
                  <c:v>13.596203719</c:v>
                </c:pt>
                <c:pt idx="3082">
                  <c:v>13.596132527</c:v>
                </c:pt>
                <c:pt idx="3083">
                  <c:v>13.596068255</c:v>
                </c:pt>
                <c:pt idx="3084">
                  <c:v>13.595994005</c:v>
                </c:pt>
                <c:pt idx="3085">
                  <c:v>13.595927769999999</c:v>
                </c:pt>
                <c:pt idx="3086">
                  <c:v>13.595851121000001</c:v>
                </c:pt>
                <c:pt idx="3087">
                  <c:v>13.595780703999999</c:v>
                </c:pt>
                <c:pt idx="3088">
                  <c:v>13.595705836</c:v>
                </c:pt>
                <c:pt idx="3089">
                  <c:v>13.595632089</c:v>
                </c:pt>
                <c:pt idx="3090">
                  <c:v>13.595564606</c:v>
                </c:pt>
                <c:pt idx="3091">
                  <c:v>13.595493702000001</c:v>
                </c:pt>
                <c:pt idx="3092">
                  <c:v>13.595437467</c:v>
                </c:pt>
                <c:pt idx="3093">
                  <c:v>13.595376474</c:v>
                </c:pt>
                <c:pt idx="3094">
                  <c:v>13.595328692000001</c:v>
                </c:pt>
                <c:pt idx="3095">
                  <c:v>13.595277170999999</c:v>
                </c:pt>
                <c:pt idx="3096">
                  <c:v>13.595231617</c:v>
                </c:pt>
                <c:pt idx="3097">
                  <c:v>13.595186203000001</c:v>
                </c:pt>
                <c:pt idx="3098">
                  <c:v>13.595136485999999</c:v>
                </c:pt>
                <c:pt idx="3099">
                  <c:v>13.595091417000001</c:v>
                </c:pt>
                <c:pt idx="3100">
                  <c:v>13.595035122000001</c:v>
                </c:pt>
                <c:pt idx="3101">
                  <c:v>13.594985470999999</c:v>
                </c:pt>
                <c:pt idx="3102">
                  <c:v>13.594924981</c:v>
                </c:pt>
                <c:pt idx="3103">
                  <c:v>13.594872684</c:v>
                </c:pt>
                <c:pt idx="3104">
                  <c:v>13.594819036000001</c:v>
                </c:pt>
                <c:pt idx="3105">
                  <c:v>13.594771789999999</c:v>
                </c:pt>
                <c:pt idx="3106">
                  <c:v>13.594733181</c:v>
                </c:pt>
                <c:pt idx="3107">
                  <c:v>13.594692833</c:v>
                </c:pt>
                <c:pt idx="3108">
                  <c:v>13.594666134000001</c:v>
                </c:pt>
                <c:pt idx="3109">
                  <c:v>13.594632959</c:v>
                </c:pt>
                <c:pt idx="3110">
                  <c:v>13.594608668999999</c:v>
                </c:pt>
                <c:pt idx="3111">
                  <c:v>13.59457637</c:v>
                </c:pt>
                <c:pt idx="3112">
                  <c:v>13.594545384</c:v>
                </c:pt>
                <c:pt idx="3113">
                  <c:v>13.594511430000001</c:v>
                </c:pt>
                <c:pt idx="3114">
                  <c:v>13.59447072</c:v>
                </c:pt>
                <c:pt idx="3115">
                  <c:v>13.594437880999999</c:v>
                </c:pt>
                <c:pt idx="3116">
                  <c:v>13.594391567000001</c:v>
                </c:pt>
                <c:pt idx="3117">
                  <c:v>13.594355154</c:v>
                </c:pt>
                <c:pt idx="3118">
                  <c:v>13.594311426999999</c:v>
                </c:pt>
                <c:pt idx="3119">
                  <c:v>13.5942782</c:v>
                </c:pt>
                <c:pt idx="3120">
                  <c:v>13.594246911999999</c:v>
                </c:pt>
                <c:pt idx="3121">
                  <c:v>13.594219044999999</c:v>
                </c:pt>
                <c:pt idx="3122">
                  <c:v>13.594200901000001</c:v>
                </c:pt>
                <c:pt idx="3123">
                  <c:v>13.594180556</c:v>
                </c:pt>
                <c:pt idx="3124">
                  <c:v>13.594172584000001</c:v>
                </c:pt>
                <c:pt idx="3125">
                  <c:v>13.594156003</c:v>
                </c:pt>
                <c:pt idx="3126">
                  <c:v>13.594147394</c:v>
                </c:pt>
                <c:pt idx="3127">
                  <c:v>13.594127285000001</c:v>
                </c:pt>
                <c:pt idx="3128">
                  <c:v>13.594106234</c:v>
                </c:pt>
                <c:pt idx="3129">
                  <c:v>13.594080077999999</c:v>
                </c:pt>
                <c:pt idx="3130">
                  <c:v>13.5940479</c:v>
                </c:pt>
                <c:pt idx="3131">
                  <c:v>13.594023331000001</c:v>
                </c:pt>
                <c:pt idx="3132">
                  <c:v>13.593992975999999</c:v>
                </c:pt>
                <c:pt idx="3133">
                  <c:v>13.593977410000001</c:v>
                </c:pt>
                <c:pt idx="3134">
                  <c:v>13.593941131999999</c:v>
                </c:pt>
                <c:pt idx="3135">
                  <c:v>13.593952552999999</c:v>
                </c:pt>
                <c:pt idx="3136">
                  <c:v>13.593946924999999</c:v>
                </c:pt>
                <c:pt idx="3137">
                  <c:v>13.593945</c:v>
                </c:pt>
                <c:pt idx="3138">
                  <c:v>13.59394846</c:v>
                </c:pt>
                <c:pt idx="3139">
                  <c:v>13.593924597999999</c:v>
                </c:pt>
                <c:pt idx="3140">
                  <c:v>13.593947712</c:v>
                </c:pt>
                <c:pt idx="3141">
                  <c:v>13.593941474999999</c:v>
                </c:pt>
                <c:pt idx="3142">
                  <c:v>13.593892480999999</c:v>
                </c:pt>
                <c:pt idx="3143">
                  <c:v>13.593928054999999</c:v>
                </c:pt>
                <c:pt idx="3144">
                  <c:v>13.593913269</c:v>
                </c:pt>
                <c:pt idx="3145">
                  <c:v>13.593871437000001</c:v>
                </c:pt>
                <c:pt idx="3146">
                  <c:v>13.593882718</c:v>
                </c:pt>
                <c:pt idx="3147">
                  <c:v>13.593786582</c:v>
                </c:pt>
                <c:pt idx="3148">
                  <c:v>13.593865362000001</c:v>
                </c:pt>
                <c:pt idx="3149">
                  <c:v>13.593808207</c:v>
                </c:pt>
                <c:pt idx="3150">
                  <c:v>13.593872384000001</c:v>
                </c:pt>
                <c:pt idx="3151">
                  <c:v>13.593881386</c:v>
                </c:pt>
                <c:pt idx="3152">
                  <c:v>13.593905488000001</c:v>
                </c:pt>
                <c:pt idx="3153">
                  <c:v>13.593914549999999</c:v>
                </c:pt>
                <c:pt idx="3154">
                  <c:v>13.593823022</c:v>
                </c:pt>
                <c:pt idx="3155">
                  <c:v>13.593955056</c:v>
                </c:pt>
                <c:pt idx="3156">
                  <c:v>13.593947427</c:v>
                </c:pt>
                <c:pt idx="3157">
                  <c:v>13.593868691999999</c:v>
                </c:pt>
                <c:pt idx="3158">
                  <c:v>13.594010679</c:v>
                </c:pt>
                <c:pt idx="3159">
                  <c:v>13.593938756</c:v>
                </c:pt>
                <c:pt idx="3160">
                  <c:v>13.593936375</c:v>
                </c:pt>
                <c:pt idx="3161">
                  <c:v>13.593908084000001</c:v>
                </c:pt>
                <c:pt idx="3162">
                  <c:v>13.593931529000001</c:v>
                </c:pt>
                <c:pt idx="3163">
                  <c:v>13.593885685</c:v>
                </c:pt>
                <c:pt idx="3164">
                  <c:v>13.593936470999999</c:v>
                </c:pt>
                <c:pt idx="3165">
                  <c:v>13.593951909999999</c:v>
                </c:pt>
                <c:pt idx="3166">
                  <c:v>13.593949760999999</c:v>
                </c:pt>
                <c:pt idx="3167">
                  <c:v>13.594038345</c:v>
                </c:pt>
                <c:pt idx="3168">
                  <c:v>13.594031793999999</c:v>
                </c:pt>
                <c:pt idx="3169">
                  <c:v>13.594011978999999</c:v>
                </c:pt>
                <c:pt idx="3170">
                  <c:v>13.594107629</c:v>
                </c:pt>
                <c:pt idx="3171">
                  <c:v>13.594053867</c:v>
                </c:pt>
                <c:pt idx="3172">
                  <c:v>13.593998944000001</c:v>
                </c:pt>
                <c:pt idx="3173">
                  <c:v>13.594086526</c:v>
                </c:pt>
                <c:pt idx="3174">
                  <c:v>13.594153819000001</c:v>
                </c:pt>
                <c:pt idx="3175">
                  <c:v>13.594135080999999</c:v>
                </c:pt>
                <c:pt idx="3176">
                  <c:v>13.594115971000001</c:v>
                </c:pt>
                <c:pt idx="3177">
                  <c:v>13.594067749000001</c:v>
                </c:pt>
                <c:pt idx="3178">
                  <c:v>13.594077220999999</c:v>
                </c:pt>
                <c:pt idx="3179">
                  <c:v>13.594127212</c:v>
                </c:pt>
                <c:pt idx="3180">
                  <c:v>13.594208322</c:v>
                </c:pt>
                <c:pt idx="3181">
                  <c:v>13.594283619</c:v>
                </c:pt>
                <c:pt idx="3182">
                  <c:v>13.59433486</c:v>
                </c:pt>
                <c:pt idx="3183">
                  <c:v>13.594377445999999</c:v>
                </c:pt>
                <c:pt idx="3184">
                  <c:v>13.594485326999999</c:v>
                </c:pt>
                <c:pt idx="3185">
                  <c:v>13.594414542999999</c:v>
                </c:pt>
                <c:pt idx="3186">
                  <c:v>13.594426031999999</c:v>
                </c:pt>
                <c:pt idx="3187">
                  <c:v>13.594436496</c:v>
                </c:pt>
                <c:pt idx="3188">
                  <c:v>13.594442873</c:v>
                </c:pt>
                <c:pt idx="3189">
                  <c:v>13.594391732</c:v>
                </c:pt>
                <c:pt idx="3190">
                  <c:v>13.594399371</c:v>
                </c:pt>
                <c:pt idx="3191">
                  <c:v>13.594431573</c:v>
                </c:pt>
                <c:pt idx="3192">
                  <c:v>13.594558911</c:v>
                </c:pt>
                <c:pt idx="3193">
                  <c:v>13.594702367</c:v>
                </c:pt>
                <c:pt idx="3194">
                  <c:v>13.594776576999999</c:v>
                </c:pt>
                <c:pt idx="3195">
                  <c:v>13.59468315</c:v>
                </c:pt>
                <c:pt idx="3196">
                  <c:v>13.594655782</c:v>
                </c:pt>
                <c:pt idx="3197">
                  <c:v>13.594851565000001</c:v>
                </c:pt>
                <c:pt idx="3198">
                  <c:v>13.594826541</c:v>
                </c:pt>
                <c:pt idx="3199">
                  <c:v>13.594881659</c:v>
                </c:pt>
                <c:pt idx="3200">
                  <c:v>13.594905924000001</c:v>
                </c:pt>
                <c:pt idx="3201">
                  <c:v>13.594891609999999</c:v>
                </c:pt>
                <c:pt idx="3202">
                  <c:v>13.595011020999999</c:v>
                </c:pt>
                <c:pt idx="3203">
                  <c:v>13.594938239999999</c:v>
                </c:pt>
                <c:pt idx="3204">
                  <c:v>13.595074606000001</c:v>
                </c:pt>
                <c:pt idx="3205">
                  <c:v>13.595374132</c:v>
                </c:pt>
                <c:pt idx="3206">
                  <c:v>13.595054433</c:v>
                </c:pt>
                <c:pt idx="3207">
                  <c:v>13.595114719</c:v>
                </c:pt>
                <c:pt idx="3208">
                  <c:v>13.595271855</c:v>
                </c:pt>
                <c:pt idx="3209">
                  <c:v>13.597245362000001</c:v>
                </c:pt>
                <c:pt idx="3210">
                  <c:v>13.59558021</c:v>
                </c:pt>
                <c:pt idx="3211">
                  <c:v>13.595465252</c:v>
                </c:pt>
                <c:pt idx="3212">
                  <c:v>13.595425286999999</c:v>
                </c:pt>
                <c:pt idx="3213">
                  <c:v>13.59544612</c:v>
                </c:pt>
                <c:pt idx="3214">
                  <c:v>13.595499373000001</c:v>
                </c:pt>
                <c:pt idx="3215">
                  <c:v>13.595553344000001</c:v>
                </c:pt>
                <c:pt idx="3216">
                  <c:v>13.595590380999999</c:v>
                </c:pt>
                <c:pt idx="3217">
                  <c:v>13.595728221</c:v>
                </c:pt>
                <c:pt idx="3218">
                  <c:v>13.596054578</c:v>
                </c:pt>
                <c:pt idx="3219">
                  <c:v>13.595820871000001</c:v>
                </c:pt>
                <c:pt idx="3220">
                  <c:v>13.595798038</c:v>
                </c:pt>
                <c:pt idx="3221">
                  <c:v>13.595908357000001</c:v>
                </c:pt>
                <c:pt idx="3222">
                  <c:v>13.596069761000001</c:v>
                </c:pt>
                <c:pt idx="3223">
                  <c:v>13.596152405</c:v>
                </c:pt>
                <c:pt idx="3224">
                  <c:v>13.596192215</c:v>
                </c:pt>
                <c:pt idx="3225">
                  <c:v>13.596187803999999</c:v>
                </c:pt>
                <c:pt idx="3226">
                  <c:v>13.596277772000001</c:v>
                </c:pt>
                <c:pt idx="3227">
                  <c:v>13.596333295000001</c:v>
                </c:pt>
                <c:pt idx="3228">
                  <c:v>13.596473521</c:v>
                </c:pt>
                <c:pt idx="3229">
                  <c:v>13.597869184</c:v>
                </c:pt>
                <c:pt idx="3230">
                  <c:v>13.598968466000001</c:v>
                </c:pt>
                <c:pt idx="3231">
                  <c:v>13.596585531000001</c:v>
                </c:pt>
                <c:pt idx="3232">
                  <c:v>13.597447020000001</c:v>
                </c:pt>
                <c:pt idx="3233">
                  <c:v>13.596792141</c:v>
                </c:pt>
                <c:pt idx="3234">
                  <c:v>13.597153566999999</c:v>
                </c:pt>
                <c:pt idx="3235">
                  <c:v>13.596837456333301</c:v>
                </c:pt>
                <c:pt idx="3236">
                  <c:v>13.597114431</c:v>
                </c:pt>
                <c:pt idx="3237">
                  <c:v>13.597083811999999</c:v>
                </c:pt>
                <c:pt idx="3238">
                  <c:v>13.597369956</c:v>
                </c:pt>
                <c:pt idx="3239">
                  <c:v>13.597298497000001</c:v>
                </c:pt>
                <c:pt idx="3240">
                  <c:v>13.597247459474399</c:v>
                </c:pt>
                <c:pt idx="3241">
                  <c:v>13.597575671</c:v>
                </c:pt>
                <c:pt idx="3242">
                  <c:v>13.597513043999999</c:v>
                </c:pt>
                <c:pt idx="3243">
                  <c:v>13.597484428</c:v>
                </c:pt>
                <c:pt idx="3244">
                  <c:v>13.597452538000001</c:v>
                </c:pt>
                <c:pt idx="3245">
                  <c:v>13.597552469399901</c:v>
                </c:pt>
                <c:pt idx="3246">
                  <c:v>13.5975873069199</c:v>
                </c:pt>
                <c:pt idx="3247">
                  <c:v>13.5976221444398</c:v>
                </c:pt>
                <c:pt idx="3248">
                  <c:v>13.597466551</c:v>
                </c:pt>
                <c:pt idx="3249">
                  <c:v>13.597415359999999</c:v>
                </c:pt>
                <c:pt idx="3250">
                  <c:v>13.5975732245846</c:v>
                </c:pt>
                <c:pt idx="3251">
                  <c:v>13.597172981</c:v>
                </c:pt>
                <c:pt idx="3252">
                  <c:v>13.597206245000001</c:v>
                </c:pt>
                <c:pt idx="3253">
                  <c:v>13.597222494</c:v>
                </c:pt>
                <c:pt idx="3254">
                  <c:v>13.597222494</c:v>
                </c:pt>
                <c:pt idx="3255">
                  <c:v>13.596989004999999</c:v>
                </c:pt>
                <c:pt idx="3256">
                  <c:v>13.596934922999999</c:v>
                </c:pt>
                <c:pt idx="3257">
                  <c:v>13.59672701</c:v>
                </c:pt>
                <c:pt idx="3258">
                  <c:v>13.596732006</c:v>
                </c:pt>
                <c:pt idx="3259">
                  <c:v>13.596399480000001</c:v>
                </c:pt>
                <c:pt idx="3260">
                  <c:v>13.596316227000001</c:v>
                </c:pt>
                <c:pt idx="3261">
                  <c:v>13.596173499000001</c:v>
                </c:pt>
                <c:pt idx="3262">
                  <c:v>13.596041358000001</c:v>
                </c:pt>
                <c:pt idx="3263">
                  <c:v>13.595920022</c:v>
                </c:pt>
                <c:pt idx="3264">
                  <c:v>13.595735111</c:v>
                </c:pt>
                <c:pt idx="3265">
                  <c:v>13.595686690999999</c:v>
                </c:pt>
                <c:pt idx="3266">
                  <c:v>13.595564083999999</c:v>
                </c:pt>
                <c:pt idx="3267">
                  <c:v>13.595455483</c:v>
                </c:pt>
                <c:pt idx="3268">
                  <c:v>13.595364318</c:v>
                </c:pt>
                <c:pt idx="3269">
                  <c:v>13.595229712</c:v>
                </c:pt>
                <c:pt idx="3270">
                  <c:v>13.595075655</c:v>
                </c:pt>
                <c:pt idx="3271">
                  <c:v>13.594938143</c:v>
                </c:pt>
                <c:pt idx="3272">
                  <c:v>13.594880877</c:v>
                </c:pt>
                <c:pt idx="3273">
                  <c:v>13.59476956</c:v>
                </c:pt>
                <c:pt idx="3274">
                  <c:v>13.594611747</c:v>
                </c:pt>
                <c:pt idx="3275">
                  <c:v>13.594491972</c:v>
                </c:pt>
                <c:pt idx="3276">
                  <c:v>13.59438755</c:v>
                </c:pt>
                <c:pt idx="3277">
                  <c:v>13.594254753</c:v>
                </c:pt>
                <c:pt idx="3278">
                  <c:v>13.594099740000001</c:v>
                </c:pt>
                <c:pt idx="3279">
                  <c:v>13.593993977</c:v>
                </c:pt>
                <c:pt idx="3280">
                  <c:v>13.59393257</c:v>
                </c:pt>
                <c:pt idx="3281">
                  <c:v>13.593824249000001</c:v>
                </c:pt>
                <c:pt idx="3282">
                  <c:v>13.593729181</c:v>
                </c:pt>
                <c:pt idx="3283">
                  <c:v>13.593628811</c:v>
                </c:pt>
                <c:pt idx="3284">
                  <c:v>13.593523116</c:v>
                </c:pt>
                <c:pt idx="3285">
                  <c:v>13.593397247</c:v>
                </c:pt>
                <c:pt idx="3286">
                  <c:v>13.5933253</c:v>
                </c:pt>
                <c:pt idx="3287">
                  <c:v>13.59318818</c:v>
                </c:pt>
                <c:pt idx="3288">
                  <c:v>13.59307338</c:v>
                </c:pt>
                <c:pt idx="3289">
                  <c:v>13.592958835999999</c:v>
                </c:pt>
                <c:pt idx="3290">
                  <c:v>13.59283523</c:v>
                </c:pt>
                <c:pt idx="3291">
                  <c:v>13.592701687</c:v>
                </c:pt>
                <c:pt idx="3292">
                  <c:v>13.592621487000001</c:v>
                </c:pt>
                <c:pt idx="3293">
                  <c:v>13.592544792</c:v>
                </c:pt>
                <c:pt idx="3294">
                  <c:v>13.592451965</c:v>
                </c:pt>
                <c:pt idx="3295">
                  <c:v>13.592366726</c:v>
                </c:pt>
                <c:pt idx="3296">
                  <c:v>13.592275083000001</c:v>
                </c:pt>
                <c:pt idx="3297">
                  <c:v>13.59217958</c:v>
                </c:pt>
                <c:pt idx="3298">
                  <c:v>13.592084249999999</c:v>
                </c:pt>
                <c:pt idx="3299">
                  <c:v>13.591967426</c:v>
                </c:pt>
                <c:pt idx="3300">
                  <c:v>13.591877898</c:v>
                </c:pt>
                <c:pt idx="3301">
                  <c:v>13.591768152</c:v>
                </c:pt>
                <c:pt idx="3302">
                  <c:v>13.591667545</c:v>
                </c:pt>
                <c:pt idx="3303">
                  <c:v>13.591560485</c:v>
                </c:pt>
                <c:pt idx="3304">
                  <c:v>13.591459537</c:v>
                </c:pt>
                <c:pt idx="3305">
                  <c:v>13.591361545</c:v>
                </c:pt>
                <c:pt idx="3306">
                  <c:v>13.591263165999999</c:v>
                </c:pt>
                <c:pt idx="3307">
                  <c:v>13.591175658999999</c:v>
                </c:pt>
                <c:pt idx="3308">
                  <c:v>13.591081905999999</c:v>
                </c:pt>
                <c:pt idx="3309">
                  <c:v>13.591000940000001</c:v>
                </c:pt>
                <c:pt idx="3310">
                  <c:v>13.590912504</c:v>
                </c:pt>
                <c:pt idx="3311">
                  <c:v>13.590829923999999</c:v>
                </c:pt>
                <c:pt idx="3312">
                  <c:v>13.59074324</c:v>
                </c:pt>
                <c:pt idx="3313">
                  <c:v>13.590650755</c:v>
                </c:pt>
                <c:pt idx="3314">
                  <c:v>13.590559698</c:v>
                </c:pt>
                <c:pt idx="3315">
                  <c:v>13.590458847000001</c:v>
                </c:pt>
                <c:pt idx="3316">
                  <c:v>13.590366315000001</c:v>
                </c:pt>
                <c:pt idx="3317">
                  <c:v>13.590264204</c:v>
                </c:pt>
                <c:pt idx="3318">
                  <c:v>13.590174872</c:v>
                </c:pt>
                <c:pt idx="3319">
                  <c:v>13.590077252</c:v>
                </c:pt>
                <c:pt idx="3320">
                  <c:v>13.589987925999999</c:v>
                </c:pt>
                <c:pt idx="3321">
                  <c:v>13.589902972999999</c:v>
                </c:pt>
                <c:pt idx="3322">
                  <c:v>13.589818117</c:v>
                </c:pt>
                <c:pt idx="3323">
                  <c:v>13.589742524</c:v>
                </c:pt>
                <c:pt idx="3324">
                  <c:v>13.589656933000001</c:v>
                </c:pt>
                <c:pt idx="3325">
                  <c:v>13.589578889</c:v>
                </c:pt>
                <c:pt idx="3326">
                  <c:v>13.589488703000001</c:v>
                </c:pt>
                <c:pt idx="3327">
                  <c:v>13.589401884999999</c:v>
                </c:pt>
                <c:pt idx="3328">
                  <c:v>13.589308509</c:v>
                </c:pt>
                <c:pt idx="3329">
                  <c:v>13.589212984</c:v>
                </c:pt>
                <c:pt idx="3330">
                  <c:v>13.589121215</c:v>
                </c:pt>
                <c:pt idx="3331">
                  <c:v>13.58902187</c:v>
                </c:pt>
                <c:pt idx="3332">
                  <c:v>13.588940985000001</c:v>
                </c:pt>
                <c:pt idx="3333">
                  <c:v>13.588841696999999</c:v>
                </c:pt>
                <c:pt idx="3334">
                  <c:v>13.588754052000001</c:v>
                </c:pt>
                <c:pt idx="3335">
                  <c:v>13.588662656</c:v>
                </c:pt>
                <c:pt idx="3336">
                  <c:v>13.588576816</c:v>
                </c:pt>
                <c:pt idx="3337">
                  <c:v>13.588492563999999</c:v>
                </c:pt>
                <c:pt idx="3338">
                  <c:v>13.588405831999999</c:v>
                </c:pt>
                <c:pt idx="3339">
                  <c:v>13.588327163000001</c:v>
                </c:pt>
                <c:pt idx="3340">
                  <c:v>13.588239207000001</c:v>
                </c:pt>
                <c:pt idx="3341">
                  <c:v>13.58815879</c:v>
                </c:pt>
                <c:pt idx="3342">
                  <c:v>13.588066906</c:v>
                </c:pt>
                <c:pt idx="3343">
                  <c:v>13.587978662999999</c:v>
                </c:pt>
                <c:pt idx="3344">
                  <c:v>13.587884659</c:v>
                </c:pt>
                <c:pt idx="3345">
                  <c:v>13.587790005</c:v>
                </c:pt>
                <c:pt idx="3346">
                  <c:v>13.587700734</c:v>
                </c:pt>
                <c:pt idx="3347">
                  <c:v>13.587607373000001</c:v>
                </c:pt>
                <c:pt idx="3348">
                  <c:v>13.587527199</c:v>
                </c:pt>
                <c:pt idx="3349">
                  <c:v>13.587441206999999</c:v>
                </c:pt>
                <c:pt idx="3350">
                  <c:v>13.587366374</c:v>
                </c:pt>
                <c:pt idx="3351">
                  <c:v>13.587286008</c:v>
                </c:pt>
                <c:pt idx="3352">
                  <c:v>13.587208286999999</c:v>
                </c:pt>
                <c:pt idx="3353">
                  <c:v>13.587128720000001</c:v>
                </c:pt>
                <c:pt idx="3354">
                  <c:v>13.587043572000001</c:v>
                </c:pt>
                <c:pt idx="3355">
                  <c:v>13.58696306</c:v>
                </c:pt>
                <c:pt idx="3356">
                  <c:v>13.586871906000001</c:v>
                </c:pt>
                <c:pt idx="3357">
                  <c:v>13.586789423000001</c:v>
                </c:pt>
                <c:pt idx="3358">
                  <c:v>13.586697364999999</c:v>
                </c:pt>
                <c:pt idx="3359">
                  <c:v>13.586611631</c:v>
                </c:pt>
                <c:pt idx="3360">
                  <c:v>13.586522649000001</c:v>
                </c:pt>
                <c:pt idx="3361">
                  <c:v>13.586434577</c:v>
                </c:pt>
                <c:pt idx="3362">
                  <c:v>13.586352375000001</c:v>
                </c:pt>
                <c:pt idx="3363">
                  <c:v>13.586266008000001</c:v>
                </c:pt>
                <c:pt idx="3364">
                  <c:v>13.586191547</c:v>
                </c:pt>
                <c:pt idx="3365">
                  <c:v>13.586109333</c:v>
                </c:pt>
                <c:pt idx="3366">
                  <c:v>13.586037451999999</c:v>
                </c:pt>
                <c:pt idx="3367">
                  <c:v>13.585960488</c:v>
                </c:pt>
                <c:pt idx="3368">
                  <c:v>13.585886348000001</c:v>
                </c:pt>
                <c:pt idx="3369">
                  <c:v>13.585810474000001</c:v>
                </c:pt>
                <c:pt idx="3370">
                  <c:v>13.585728956000001</c:v>
                </c:pt>
                <c:pt idx="3371">
                  <c:v>13.585653194000001</c:v>
                </c:pt>
                <c:pt idx="3372">
                  <c:v>13.585567995</c:v>
                </c:pt>
                <c:pt idx="3373">
                  <c:v>13.585491662000001</c:v>
                </c:pt>
                <c:pt idx="3374">
                  <c:v>13.585407577</c:v>
                </c:pt>
                <c:pt idx="3375">
                  <c:v>13.585332792000001</c:v>
                </c:pt>
                <c:pt idx="3376">
                  <c:v>13.585256953</c:v>
                </c:pt>
                <c:pt idx="3377">
                  <c:v>13.585184419000001</c:v>
                </c:pt>
                <c:pt idx="3378">
                  <c:v>13.585117737999999</c:v>
                </c:pt>
                <c:pt idx="3379">
                  <c:v>13.584962237999999</c:v>
                </c:pt>
                <c:pt idx="3380">
                  <c:v>13.584899371000001</c:v>
                </c:pt>
                <c:pt idx="3381">
                  <c:v>13.584827089999999</c:v>
                </c:pt>
                <c:pt idx="3382">
                  <c:v>13.584762080000001</c:v>
                </c:pt>
                <c:pt idx="3383">
                  <c:v>13.584687618</c:v>
                </c:pt>
                <c:pt idx="3384">
                  <c:v>13.584614765</c:v>
                </c:pt>
                <c:pt idx="3385">
                  <c:v>13.584540575</c:v>
                </c:pt>
                <c:pt idx="3386">
                  <c:v>13.584462888999999</c:v>
                </c:pt>
                <c:pt idx="3387">
                  <c:v>13.584393392999999</c:v>
                </c:pt>
                <c:pt idx="3388">
                  <c:v>13.584316156</c:v>
                </c:pt>
                <c:pt idx="3389">
                  <c:v>13.584250727000001</c:v>
                </c:pt>
                <c:pt idx="3390">
                  <c:v>13.58417848</c:v>
                </c:pt>
                <c:pt idx="3391">
                  <c:v>13.584114981000001</c:v>
                </c:pt>
                <c:pt idx="3392">
                  <c:v>13.58404955</c:v>
                </c:pt>
                <c:pt idx="3393">
                  <c:v>13.583986026</c:v>
                </c:pt>
                <c:pt idx="3394">
                  <c:v>13.583928781999999</c:v>
                </c:pt>
                <c:pt idx="3395">
                  <c:v>13.583865997</c:v>
                </c:pt>
                <c:pt idx="3396">
                  <c:v>13.583813715</c:v>
                </c:pt>
                <c:pt idx="3397">
                  <c:v>13.583751941999999</c:v>
                </c:pt>
                <c:pt idx="3398">
                  <c:v>13.583697450000001</c:v>
                </c:pt>
                <c:pt idx="3399">
                  <c:v>13.583634387</c:v>
                </c:pt>
                <c:pt idx="3400">
                  <c:v>13.583573594000001</c:v>
                </c:pt>
                <c:pt idx="3401">
                  <c:v>13.583511057999999</c:v>
                </c:pt>
                <c:pt idx="3402">
                  <c:v>13.583451115000001</c:v>
                </c:pt>
                <c:pt idx="3403">
                  <c:v>13.583393713</c:v>
                </c:pt>
                <c:pt idx="3404">
                  <c:v>13.583331525</c:v>
                </c:pt>
                <c:pt idx="3405">
                  <c:v>13.583283034999999</c:v>
                </c:pt>
                <c:pt idx="3406">
                  <c:v>13.583229016000001</c:v>
                </c:pt>
                <c:pt idx="3407">
                  <c:v>13.583182872</c:v>
                </c:pt>
                <c:pt idx="3408">
                  <c:v>13.58313289</c:v>
                </c:pt>
                <c:pt idx="3409">
                  <c:v>13.583081698999999</c:v>
                </c:pt>
                <c:pt idx="3410">
                  <c:v>13.583033691000001</c:v>
                </c:pt>
                <c:pt idx="3411">
                  <c:v>13.582977477</c:v>
                </c:pt>
                <c:pt idx="3412">
                  <c:v>13.582930023999999</c:v>
                </c:pt>
                <c:pt idx="3413">
                  <c:v>13.582872806999999</c:v>
                </c:pt>
                <c:pt idx="3414">
                  <c:v>13.582824633</c:v>
                </c:pt>
                <c:pt idx="3415">
                  <c:v>13.582770191</c:v>
                </c:pt>
                <c:pt idx="3416">
                  <c:v>13.582720925</c:v>
                </c:pt>
                <c:pt idx="3417">
                  <c:v>13.582673375000001</c:v>
                </c:pt>
                <c:pt idx="3418">
                  <c:v>13.582624343000001</c:v>
                </c:pt>
                <c:pt idx="3419">
                  <c:v>13.582585812</c:v>
                </c:pt>
                <c:pt idx="3420">
                  <c:v>13.582541953</c:v>
                </c:pt>
                <c:pt idx="3421">
                  <c:v>13.582511214</c:v>
                </c:pt>
                <c:pt idx="3422">
                  <c:v>13.582474044</c:v>
                </c:pt>
                <c:pt idx="3423">
                  <c:v>13.582445459000001</c:v>
                </c:pt>
                <c:pt idx="3424">
                  <c:v>13.582413784</c:v>
                </c:pt>
                <c:pt idx="3425">
                  <c:v>13.582382037</c:v>
                </c:pt>
                <c:pt idx="3426">
                  <c:v>13.582352868999999</c:v>
                </c:pt>
                <c:pt idx="3427">
                  <c:v>13.582315842</c:v>
                </c:pt>
                <c:pt idx="3428">
                  <c:v>13.58228663</c:v>
                </c:pt>
                <c:pt idx="3429">
                  <c:v>13.582248206999999</c:v>
                </c:pt>
                <c:pt idx="3430">
                  <c:v>13.582219213</c:v>
                </c:pt>
                <c:pt idx="3431">
                  <c:v>13.582192856000001</c:v>
                </c:pt>
                <c:pt idx="3432">
                  <c:v>13.582163338000001</c:v>
                </c:pt>
                <c:pt idx="3433">
                  <c:v>13.582138532</c:v>
                </c:pt>
                <c:pt idx="3434">
                  <c:v>13.582114492000001</c:v>
                </c:pt>
                <c:pt idx="3435">
                  <c:v>13.582100841000001</c:v>
                </c:pt>
                <c:pt idx="3436">
                  <c:v>13.582079487</c:v>
                </c:pt>
                <c:pt idx="3437">
                  <c:v>13.582067535</c:v>
                </c:pt>
                <c:pt idx="3438">
                  <c:v>13.58204542</c:v>
                </c:pt>
                <c:pt idx="3439">
                  <c:v>13.582028693</c:v>
                </c:pt>
                <c:pt idx="3440">
                  <c:v>13.582006120999999</c:v>
                </c:pt>
                <c:pt idx="3441">
                  <c:v>13.581982628</c:v>
                </c:pt>
                <c:pt idx="3442">
                  <c:v>13.581963307000001</c:v>
                </c:pt>
                <c:pt idx="3443">
                  <c:v>13.581938165</c:v>
                </c:pt>
                <c:pt idx="3444">
                  <c:v>13.581924369999999</c:v>
                </c:pt>
                <c:pt idx="3445">
                  <c:v>13.581904245</c:v>
                </c:pt>
                <c:pt idx="3446">
                  <c:v>13.581896754000001</c:v>
                </c:pt>
                <c:pt idx="3447">
                  <c:v>13.581885349</c:v>
                </c:pt>
                <c:pt idx="3448">
                  <c:v>13.581881444</c:v>
                </c:pt>
                <c:pt idx="3449">
                  <c:v>13.581880158000001</c:v>
                </c:pt>
                <c:pt idx="3450">
                  <c:v>13.581878603</c:v>
                </c:pt>
                <c:pt idx="3451">
                  <c:v>13.581887003</c:v>
                </c:pt>
                <c:pt idx="3452">
                  <c:v>13.581887908000001</c:v>
                </c:pt>
                <c:pt idx="3453">
                  <c:v>13.581898722</c:v>
                </c:pt>
                <c:pt idx="3454">
                  <c:v>13.581899772</c:v>
                </c:pt>
                <c:pt idx="3455">
                  <c:v>13.581905488</c:v>
                </c:pt>
                <c:pt idx="3456">
                  <c:v>13.581902359000001</c:v>
                </c:pt>
                <c:pt idx="3457">
                  <c:v>13.581904021</c:v>
                </c:pt>
                <c:pt idx="3458">
                  <c:v>13.581899185999999</c:v>
                </c:pt>
                <c:pt idx="3459">
                  <c:v>13.581891891</c:v>
                </c:pt>
                <c:pt idx="3460">
                  <c:v>13.581899462000001</c:v>
                </c:pt>
                <c:pt idx="3461">
                  <c:v>13.581904740000001</c:v>
                </c:pt>
                <c:pt idx="3462">
                  <c:v>13.581924084000001</c:v>
                </c:pt>
                <c:pt idx="3463">
                  <c:v>13.581939847999999</c:v>
                </c:pt>
                <c:pt idx="3464">
                  <c:v>13.581961263</c:v>
                </c:pt>
                <c:pt idx="3465">
                  <c:v>13.581981549</c:v>
                </c:pt>
                <c:pt idx="3466">
                  <c:v>13.581996627000001</c:v>
                </c:pt>
                <c:pt idx="3467">
                  <c:v>13.582017504</c:v>
                </c:pt>
                <c:pt idx="3468">
                  <c:v>13.582027861</c:v>
                </c:pt>
                <c:pt idx="3469">
                  <c:v>13.582046717000001</c:v>
                </c:pt>
                <c:pt idx="3470">
                  <c:v>13.582056122999999</c:v>
                </c:pt>
                <c:pt idx="3471">
                  <c:v>13.582072337</c:v>
                </c:pt>
                <c:pt idx="3472">
                  <c:v>13.582085851</c:v>
                </c:pt>
                <c:pt idx="3473">
                  <c:v>13.582102031</c:v>
                </c:pt>
                <c:pt idx="3474">
                  <c:v>13.582126203</c:v>
                </c:pt>
                <c:pt idx="3475">
                  <c:v>13.582147902000001</c:v>
                </c:pt>
                <c:pt idx="3476">
                  <c:v>13.582183800999999</c:v>
                </c:pt>
                <c:pt idx="3477">
                  <c:v>13.582215254999999</c:v>
                </c:pt>
                <c:pt idx="3478">
                  <c:v>13.582259863000001</c:v>
                </c:pt>
                <c:pt idx="3479">
                  <c:v>13.582297283000001</c:v>
                </c:pt>
                <c:pt idx="3480">
                  <c:v>13.582347811</c:v>
                </c:pt>
                <c:pt idx="3481">
                  <c:v>13.582380622000001</c:v>
                </c:pt>
                <c:pt idx="3482">
                  <c:v>13.582408749000001</c:v>
                </c:pt>
                <c:pt idx="3483">
                  <c:v>13.582441435</c:v>
                </c:pt>
                <c:pt idx="3484">
                  <c:v>13.582462373</c:v>
                </c:pt>
                <c:pt idx="3485">
                  <c:v>13.582491358</c:v>
                </c:pt>
                <c:pt idx="3486">
                  <c:v>13.582511354999999</c:v>
                </c:pt>
                <c:pt idx="3487">
                  <c:v>13.582540905</c:v>
                </c:pt>
                <c:pt idx="3488">
                  <c:v>13.582571479</c:v>
                </c:pt>
                <c:pt idx="3489">
                  <c:v>13.582609077000001</c:v>
                </c:pt>
                <c:pt idx="3490">
                  <c:v>13.582656538</c:v>
                </c:pt>
                <c:pt idx="3491">
                  <c:v>13.582702396</c:v>
                </c:pt>
                <c:pt idx="3492">
                  <c:v>13.582760808</c:v>
                </c:pt>
                <c:pt idx="3493">
                  <c:v>13.582810415999999</c:v>
                </c:pt>
                <c:pt idx="3494">
                  <c:v>13.582867824999999</c:v>
                </c:pt>
                <c:pt idx="3495">
                  <c:v>13.582915334000001</c:v>
                </c:pt>
                <c:pt idx="3496">
                  <c:v>13.582963711</c:v>
                </c:pt>
                <c:pt idx="3497">
                  <c:v>13.583009691999999</c:v>
                </c:pt>
                <c:pt idx="3498">
                  <c:v>13.583035042000001</c:v>
                </c:pt>
                <c:pt idx="3499">
                  <c:v>13.583098498</c:v>
                </c:pt>
                <c:pt idx="3500">
                  <c:v>13.583135142</c:v>
                </c:pt>
                <c:pt idx="3501">
                  <c:v>13.583184023999999</c:v>
                </c:pt>
                <c:pt idx="3502">
                  <c:v>13.583227596</c:v>
                </c:pt>
                <c:pt idx="3503">
                  <c:v>13.583260442</c:v>
                </c:pt>
                <c:pt idx="3504">
                  <c:v>13.583347649</c:v>
                </c:pt>
                <c:pt idx="3505">
                  <c:v>13.583401436000001</c:v>
                </c:pt>
                <c:pt idx="3506">
                  <c:v>13.583418615999999</c:v>
                </c:pt>
                <c:pt idx="3507">
                  <c:v>13.583533455</c:v>
                </c:pt>
                <c:pt idx="3508">
                  <c:v>13.583609908</c:v>
                </c:pt>
                <c:pt idx="3509">
                  <c:v>13.583676444</c:v>
                </c:pt>
                <c:pt idx="3510">
                  <c:v>13.583720434</c:v>
                </c:pt>
                <c:pt idx="3511">
                  <c:v>13.583809885000001</c:v>
                </c:pt>
                <c:pt idx="3512">
                  <c:v>13.583867428</c:v>
                </c:pt>
                <c:pt idx="3513">
                  <c:v>13.583933622</c:v>
                </c:pt>
                <c:pt idx="3514">
                  <c:v>13.583921716000001</c:v>
                </c:pt>
                <c:pt idx="3515">
                  <c:v>13.584005904</c:v>
                </c:pt>
                <c:pt idx="3516">
                  <c:v>13.584060932</c:v>
                </c:pt>
                <c:pt idx="3517">
                  <c:v>13.584149888000001</c:v>
                </c:pt>
                <c:pt idx="3518">
                  <c:v>13.584171519</c:v>
                </c:pt>
                <c:pt idx="3519">
                  <c:v>13.58436429</c:v>
                </c:pt>
                <c:pt idx="3520">
                  <c:v>13.58435044</c:v>
                </c:pt>
                <c:pt idx="3521">
                  <c:v>13.584416092</c:v>
                </c:pt>
                <c:pt idx="3522">
                  <c:v>13.584469309999999</c:v>
                </c:pt>
                <c:pt idx="3523">
                  <c:v>13.584637515000001</c:v>
                </c:pt>
                <c:pt idx="3524">
                  <c:v>13.584620609</c:v>
                </c:pt>
                <c:pt idx="3525">
                  <c:v>13.584691020999999</c:v>
                </c:pt>
                <c:pt idx="3526">
                  <c:v>13.584752621</c:v>
                </c:pt>
                <c:pt idx="3527">
                  <c:v>13.584745632000001</c:v>
                </c:pt>
                <c:pt idx="3528">
                  <c:v>13.585013566000001</c:v>
                </c:pt>
                <c:pt idx="3529">
                  <c:v>13.585113140000001</c:v>
                </c:pt>
                <c:pt idx="3530">
                  <c:v>13.585164466</c:v>
                </c:pt>
                <c:pt idx="3531">
                  <c:v>13.58509883</c:v>
                </c:pt>
                <c:pt idx="3532">
                  <c:v>13.585191797</c:v>
                </c:pt>
                <c:pt idx="3533">
                  <c:v>13.585293348</c:v>
                </c:pt>
                <c:pt idx="3534">
                  <c:v>13.585460628</c:v>
                </c:pt>
                <c:pt idx="3535">
                  <c:v>13.585341568</c:v>
                </c:pt>
                <c:pt idx="3536">
                  <c:v>13.585541404000001</c:v>
                </c:pt>
                <c:pt idx="3537">
                  <c:v>13.585742492</c:v>
                </c:pt>
                <c:pt idx="3538">
                  <c:v>13.585611652000001</c:v>
                </c:pt>
                <c:pt idx="3539">
                  <c:v>13.585918026</c:v>
                </c:pt>
                <c:pt idx="3540">
                  <c:v>13.585858997000001</c:v>
                </c:pt>
                <c:pt idx="3541">
                  <c:v>13.5860276402667</c:v>
                </c:pt>
                <c:pt idx="3542">
                  <c:v>13.586138677999999</c:v>
                </c:pt>
                <c:pt idx="3543">
                  <c:v>13.58616224</c:v>
                </c:pt>
                <c:pt idx="3544">
                  <c:v>13.586233416000001</c:v>
                </c:pt>
                <c:pt idx="3545">
                  <c:v>13.586317978</c:v>
                </c:pt>
                <c:pt idx="3546">
                  <c:v>13.586405912</c:v>
                </c:pt>
                <c:pt idx="3547">
                  <c:v>13.586477500999999</c:v>
                </c:pt>
                <c:pt idx="3548">
                  <c:v>13.586540256799999</c:v>
                </c:pt>
                <c:pt idx="3549">
                  <c:v>13.586805304</c:v>
                </c:pt>
                <c:pt idx="3550">
                  <c:v>13.586735555000001</c:v>
                </c:pt>
                <c:pt idx="3551">
                  <c:v>13.586857724</c:v>
                </c:pt>
                <c:pt idx="3552">
                  <c:v>13.587152664</c:v>
                </c:pt>
                <c:pt idx="3553">
                  <c:v>13.587171363</c:v>
                </c:pt>
                <c:pt idx="3554">
                  <c:v>13.587129238999999</c:v>
                </c:pt>
                <c:pt idx="3555">
                  <c:v>13.587216323</c:v>
                </c:pt>
                <c:pt idx="3556">
                  <c:v>13.587353416999999</c:v>
                </c:pt>
                <c:pt idx="3557">
                  <c:v>13.587607030999999</c:v>
                </c:pt>
                <c:pt idx="3558">
                  <c:v>13.587464481</c:v>
                </c:pt>
                <c:pt idx="3559">
                  <c:v>13.587768063</c:v>
                </c:pt>
                <c:pt idx="3560">
                  <c:v>13.587651546</c:v>
                </c:pt>
                <c:pt idx="3561">
                  <c:v>13.587928191</c:v>
                </c:pt>
                <c:pt idx="3562">
                  <c:v>13.58791843</c:v>
                </c:pt>
                <c:pt idx="3563">
                  <c:v>13.588207541999999</c:v>
                </c:pt>
                <c:pt idx="3564">
                  <c:v>13.588362942</c:v>
                </c:pt>
                <c:pt idx="3565">
                  <c:v>13.588181252</c:v>
                </c:pt>
                <c:pt idx="3566">
                  <c:v>13.588365667</c:v>
                </c:pt>
                <c:pt idx="3567">
                  <c:v>13.588711662</c:v>
                </c:pt>
                <c:pt idx="3568">
                  <c:v>13.588491818</c:v>
                </c:pt>
                <c:pt idx="3569">
                  <c:v>13.588921479</c:v>
                </c:pt>
                <c:pt idx="3570">
                  <c:v>13.588724185</c:v>
                </c:pt>
                <c:pt idx="3571">
                  <c:v>13.589041913999999</c:v>
                </c:pt>
                <c:pt idx="3572">
                  <c:v>13.589235358</c:v>
                </c:pt>
                <c:pt idx="3573">
                  <c:v>13.589502941999999</c:v>
                </c:pt>
                <c:pt idx="3574">
                  <c:v>13.589188451</c:v>
                </c:pt>
                <c:pt idx="3575">
                  <c:v>13.589195579</c:v>
                </c:pt>
                <c:pt idx="3576">
                  <c:v>13.589315915</c:v>
                </c:pt>
                <c:pt idx="3577">
                  <c:v>13.589441039</c:v>
                </c:pt>
                <c:pt idx="3578">
                  <c:v>13.589690426000001</c:v>
                </c:pt>
                <c:pt idx="3579">
                  <c:v>13.590067542</c:v>
                </c:pt>
                <c:pt idx="3580">
                  <c:v>13.591136907999999</c:v>
                </c:pt>
                <c:pt idx="3582">
                  <c:v>13.590106928999999</c:v>
                </c:pt>
                <c:pt idx="3583">
                  <c:v>13.591827263000001</c:v>
                </c:pt>
                <c:pt idx="3584">
                  <c:v>13.590402719</c:v>
                </c:pt>
                <c:pt idx="3585">
                  <c:v>13.592419584</c:v>
                </c:pt>
                <c:pt idx="3586">
                  <c:v>13.590593608000001</c:v>
                </c:pt>
                <c:pt idx="3589">
                  <c:v>13.59289124</c:v>
                </c:pt>
                <c:pt idx="3590">
                  <c:v>13.592366996999999</c:v>
                </c:pt>
                <c:pt idx="3591">
                  <c:v>13.591740289000001</c:v>
                </c:pt>
                <c:pt idx="3592">
                  <c:v>13.593668463</c:v>
                </c:pt>
                <c:pt idx="3594">
                  <c:v>13.591839903</c:v>
                </c:pt>
                <c:pt idx="3595">
                  <c:v>13.594092594999999</c:v>
                </c:pt>
                <c:pt idx="3596">
                  <c:v>13.593153864</c:v>
                </c:pt>
                <c:pt idx="3597">
                  <c:v>13.594400219000001</c:v>
                </c:pt>
                <c:pt idx="3598">
                  <c:v>13.592356347999999</c:v>
                </c:pt>
                <c:pt idx="3599">
                  <c:v>13.592455362999999</c:v>
                </c:pt>
                <c:pt idx="3600">
                  <c:v>13.592936456</c:v>
                </c:pt>
                <c:pt idx="3601">
                  <c:v>13.592672438999999</c:v>
                </c:pt>
                <c:pt idx="3602">
                  <c:v>13.593060374</c:v>
                </c:pt>
                <c:pt idx="3603">
                  <c:v>13.592976634999999</c:v>
                </c:pt>
                <c:pt idx="3604">
                  <c:v>13.593184673</c:v>
                </c:pt>
                <c:pt idx="3605">
                  <c:v>13.59323517</c:v>
                </c:pt>
                <c:pt idx="3606">
                  <c:v>13.593454004</c:v>
                </c:pt>
                <c:pt idx="3607">
                  <c:v>13.593573816999999</c:v>
                </c:pt>
                <c:pt idx="3608">
                  <c:v>13.593711658</c:v>
                </c:pt>
                <c:pt idx="3609">
                  <c:v>13.593914871999999</c:v>
                </c:pt>
                <c:pt idx="3610">
                  <c:v>13.594098635</c:v>
                </c:pt>
                <c:pt idx="3611">
                  <c:v>13.594195847</c:v>
                </c:pt>
                <c:pt idx="3612">
                  <c:v>13.59435371</c:v>
                </c:pt>
                <c:pt idx="3613">
                  <c:v>13.594492716</c:v>
                </c:pt>
                <c:pt idx="3614">
                  <c:v>13.594647896</c:v>
                </c:pt>
                <c:pt idx="3615">
                  <c:v>13.594804935999999</c:v>
                </c:pt>
                <c:pt idx="3616">
                  <c:v>13.594936276</c:v>
                </c:pt>
                <c:pt idx="3617">
                  <c:v>13.595004115</c:v>
                </c:pt>
                <c:pt idx="3618">
                  <c:v>13.595238798</c:v>
                </c:pt>
                <c:pt idx="3619">
                  <c:v>13.595440701999999</c:v>
                </c:pt>
                <c:pt idx="3620">
                  <c:v>13.595475112000001</c:v>
                </c:pt>
                <c:pt idx="3621">
                  <c:v>13.595757023999999</c:v>
                </c:pt>
                <c:pt idx="3622">
                  <c:v>13.595954215000001</c:v>
                </c:pt>
                <c:pt idx="3623">
                  <c:v>13.595982156</c:v>
                </c:pt>
                <c:pt idx="3624">
                  <c:v>13.596249981</c:v>
                </c:pt>
                <c:pt idx="3625">
                  <c:v>13.596495813000001</c:v>
                </c:pt>
                <c:pt idx="3626">
                  <c:v>13.596657251</c:v>
                </c:pt>
                <c:pt idx="3627">
                  <c:v>13.596793449</c:v>
                </c:pt>
                <c:pt idx="3628">
                  <c:v>13.596969349</c:v>
                </c:pt>
                <c:pt idx="3629">
                  <c:v>13.597151151</c:v>
                </c:pt>
                <c:pt idx="3630">
                  <c:v>13.597406271000001</c:v>
                </c:pt>
                <c:pt idx="3631">
                  <c:v>13.597331183</c:v>
                </c:pt>
                <c:pt idx="3632">
                  <c:v>13.597463805</c:v>
                </c:pt>
                <c:pt idx="3633">
                  <c:v>13.597602195</c:v>
                </c:pt>
                <c:pt idx="3634">
                  <c:v>13.59777351</c:v>
                </c:pt>
                <c:pt idx="3635">
                  <c:v>13.597796067000001</c:v>
                </c:pt>
                <c:pt idx="3636">
                  <c:v>13.597950129000001</c:v>
                </c:pt>
                <c:pt idx="3637">
                  <c:v>13.598175084999999</c:v>
                </c:pt>
                <c:pt idx="3638">
                  <c:v>13.598213659000001</c:v>
                </c:pt>
                <c:pt idx="3639">
                  <c:v>13.598118346</c:v>
                </c:pt>
                <c:pt idx="3640">
                  <c:v>13.598288339</c:v>
                </c:pt>
                <c:pt idx="3641">
                  <c:v>13.598244286</c:v>
                </c:pt>
                <c:pt idx="3642">
                  <c:v>13.598265510999999</c:v>
                </c:pt>
                <c:pt idx="3643">
                  <c:v>13.598293075999999</c:v>
                </c:pt>
                <c:pt idx="3644">
                  <c:v>13.598463837000001</c:v>
                </c:pt>
                <c:pt idx="3645">
                  <c:v>13.598344472999999</c:v>
                </c:pt>
                <c:pt idx="3646">
                  <c:v>13.598229323</c:v>
                </c:pt>
                <c:pt idx="3647">
                  <c:v>13.598179397999999</c:v>
                </c:pt>
                <c:pt idx="3648">
                  <c:v>13.598117865000001</c:v>
                </c:pt>
                <c:pt idx="3649">
                  <c:v>13.598122459000001</c:v>
                </c:pt>
                <c:pt idx="3650">
                  <c:v>13.598100541000001</c:v>
                </c:pt>
                <c:pt idx="3651">
                  <c:v>13.598071544</c:v>
                </c:pt>
                <c:pt idx="3652">
                  <c:v>13.598048652999999</c:v>
                </c:pt>
                <c:pt idx="3653">
                  <c:v>13.597852981999999</c:v>
                </c:pt>
                <c:pt idx="3654">
                  <c:v>13.597717383999999</c:v>
                </c:pt>
                <c:pt idx="3655">
                  <c:v>13.597618015</c:v>
                </c:pt>
                <c:pt idx="3656">
                  <c:v>13.597504126</c:v>
                </c:pt>
                <c:pt idx="3657">
                  <c:v>13.597390512</c:v>
                </c:pt>
                <c:pt idx="3658">
                  <c:v>13.597431733000001</c:v>
                </c:pt>
                <c:pt idx="3659">
                  <c:v>13.597327518</c:v>
                </c:pt>
                <c:pt idx="3660">
                  <c:v>13.597237956000001</c:v>
                </c:pt>
                <c:pt idx="3661">
                  <c:v>13.597125850999999</c:v>
                </c:pt>
                <c:pt idx="3662">
                  <c:v>13.596869248999999</c:v>
                </c:pt>
                <c:pt idx="3663">
                  <c:v>13.596776709</c:v>
                </c:pt>
                <c:pt idx="3664">
                  <c:v>13.596683964</c:v>
                </c:pt>
                <c:pt idx="3665">
                  <c:v>13.596590316</c:v>
                </c:pt>
                <c:pt idx="3666">
                  <c:v>13.596500023999999</c:v>
                </c:pt>
                <c:pt idx="3667">
                  <c:v>13.596401272</c:v>
                </c:pt>
                <c:pt idx="3668">
                  <c:v>13.596308603000001</c:v>
                </c:pt>
                <c:pt idx="3669">
                  <c:v>13.596208396</c:v>
                </c:pt>
                <c:pt idx="3670">
                  <c:v>13.596107673000001</c:v>
                </c:pt>
                <c:pt idx="3671">
                  <c:v>13.595998213</c:v>
                </c:pt>
                <c:pt idx="3672">
                  <c:v>13.595892232000001</c:v>
                </c:pt>
                <c:pt idx="3673">
                  <c:v>13.595787087</c:v>
                </c:pt>
                <c:pt idx="3674">
                  <c:v>13.595681215999999</c:v>
                </c:pt>
                <c:pt idx="3675">
                  <c:v>13.595587716000001</c:v>
                </c:pt>
                <c:pt idx="3676">
                  <c:v>13.59564964</c:v>
                </c:pt>
                <c:pt idx="3677">
                  <c:v>13.595408932</c:v>
                </c:pt>
                <c:pt idx="3678">
                  <c:v>13.595320606</c:v>
                </c:pt>
                <c:pt idx="3679">
                  <c:v>13.595239253000001</c:v>
                </c:pt>
                <c:pt idx="3680">
                  <c:v>13.595150843000001</c:v>
                </c:pt>
                <c:pt idx="3681">
                  <c:v>13.595058319</c:v>
                </c:pt>
                <c:pt idx="3682">
                  <c:v>13.594965627000001</c:v>
                </c:pt>
                <c:pt idx="3683">
                  <c:v>13.594863324</c:v>
                </c:pt>
                <c:pt idx="3684">
                  <c:v>13.594769017000001</c:v>
                </c:pt>
                <c:pt idx="3685">
                  <c:v>13.594665349</c:v>
                </c:pt>
                <c:pt idx="3686">
                  <c:v>13.594572096</c:v>
                </c:pt>
                <c:pt idx="3687">
                  <c:v>13.594473456999999</c:v>
                </c:pt>
                <c:pt idx="3688">
                  <c:v>13.594380978</c:v>
                </c:pt>
                <c:pt idx="3689">
                  <c:v>13.594290363000001</c:v>
                </c:pt>
                <c:pt idx="3690">
                  <c:v>13.594198958</c:v>
                </c:pt>
                <c:pt idx="3691">
                  <c:v>13.594116689</c:v>
                </c:pt>
                <c:pt idx="3692">
                  <c:v>13.594027181</c:v>
                </c:pt>
                <c:pt idx="3693">
                  <c:v>13.593948612</c:v>
                </c:pt>
                <c:pt idx="3694">
                  <c:v>13.593861445</c:v>
                </c:pt>
                <c:pt idx="3695">
                  <c:v>13.593779898999999</c:v>
                </c:pt>
                <c:pt idx="3696">
                  <c:v>13.593692324999999</c:v>
                </c:pt>
                <c:pt idx="3697">
                  <c:v>13.593601382999999</c:v>
                </c:pt>
                <c:pt idx="3698">
                  <c:v>13.593508463999999</c:v>
                </c:pt>
                <c:pt idx="3699">
                  <c:v>13.593316665</c:v>
                </c:pt>
                <c:pt idx="3700">
                  <c:v>13.593217286</c:v>
                </c:pt>
                <c:pt idx="3701">
                  <c:v>13.593128866000001</c:v>
                </c:pt>
                <c:pt idx="3702">
                  <c:v>13.593035882000001</c:v>
                </c:pt>
                <c:pt idx="3703">
                  <c:v>13.592950633999999</c:v>
                </c:pt>
                <c:pt idx="3704">
                  <c:v>13.592868723</c:v>
                </c:pt>
                <c:pt idx="3705">
                  <c:v>13.592873141</c:v>
                </c:pt>
                <c:pt idx="3706">
                  <c:v>13.592785086999999</c:v>
                </c:pt>
                <c:pt idx="3707">
                  <c:v>13.592596402</c:v>
                </c:pt>
                <c:pt idx="3708">
                  <c:v>13.592625839</c:v>
                </c:pt>
                <c:pt idx="3709">
                  <c:v>13.592548055</c:v>
                </c:pt>
                <c:pt idx="3710">
                  <c:v>13.592458003000001</c:v>
                </c:pt>
                <c:pt idx="3711">
                  <c:v>13.592371639</c:v>
                </c:pt>
                <c:pt idx="3712">
                  <c:v>13.592278918</c:v>
                </c:pt>
                <c:pt idx="3713">
                  <c:v>13.592185786</c:v>
                </c:pt>
                <c:pt idx="3714">
                  <c:v>13.592097145</c:v>
                </c:pt>
                <c:pt idx="3715">
                  <c:v>13.592003198</c:v>
                </c:pt>
                <c:pt idx="3716">
                  <c:v>13.591920459000001</c:v>
                </c:pt>
                <c:pt idx="3717">
                  <c:v>13.591830779</c:v>
                </c:pt>
                <c:pt idx="3718">
                  <c:v>13.591752211999999</c:v>
                </c:pt>
                <c:pt idx="3719">
                  <c:v>13.591667896000001</c:v>
                </c:pt>
                <c:pt idx="3720">
                  <c:v>13.591588309</c:v>
                </c:pt>
                <c:pt idx="3721">
                  <c:v>13.591509166</c:v>
                </c:pt>
                <c:pt idx="3722">
                  <c:v>13.591426844000001</c:v>
                </c:pt>
                <c:pt idx="3723">
                  <c:v>13.591351096</c:v>
                </c:pt>
                <c:pt idx="3724">
                  <c:v>13.591266126000001</c:v>
                </c:pt>
                <c:pt idx="3725">
                  <c:v>13.591189965</c:v>
                </c:pt>
                <c:pt idx="3726">
                  <c:v>13.591103477000001</c:v>
                </c:pt>
                <c:pt idx="3727">
                  <c:v>13.59102247</c:v>
                </c:pt>
                <c:pt idx="3728">
                  <c:v>13.590936164</c:v>
                </c:pt>
                <c:pt idx="3729">
                  <c:v>13.590735284000001</c:v>
                </c:pt>
                <c:pt idx="3730">
                  <c:v>13.590770865</c:v>
                </c:pt>
                <c:pt idx="3731">
                  <c:v>13.590687666000001</c:v>
                </c:pt>
                <c:pt idx="3732">
                  <c:v>13.590617136000001</c:v>
                </c:pt>
                <c:pt idx="3733">
                  <c:v>13.590540597</c:v>
                </c:pt>
                <c:pt idx="3734">
                  <c:v>13.590475186000001</c:v>
                </c:pt>
                <c:pt idx="3735">
                  <c:v>13.590403316</c:v>
                </c:pt>
                <c:pt idx="3736">
                  <c:v>13.590334324000001</c:v>
                </c:pt>
                <c:pt idx="3737">
                  <c:v>13.590262990999999</c:v>
                </c:pt>
                <c:pt idx="3738">
                  <c:v>13.590185832</c:v>
                </c:pt>
                <c:pt idx="3739">
                  <c:v>13.590113881000001</c:v>
                </c:pt>
                <c:pt idx="3740">
                  <c:v>13.590031968</c:v>
                </c:pt>
                <c:pt idx="3741">
                  <c:v>13.589959675999999</c:v>
                </c:pt>
                <c:pt idx="3742">
                  <c:v>13.589879464999999</c:v>
                </c:pt>
                <c:pt idx="3743">
                  <c:v>13.589807116999999</c:v>
                </c:pt>
                <c:pt idx="3744">
                  <c:v>13.589731783</c:v>
                </c:pt>
                <c:pt idx="3745">
                  <c:v>13.589656687</c:v>
                </c:pt>
                <c:pt idx="3746">
                  <c:v>13.589592806000001</c:v>
                </c:pt>
                <c:pt idx="3747">
                  <c:v>13.589515</c:v>
                </c:pt>
                <c:pt idx="3748">
                  <c:v>13.589448814000001</c:v>
                </c:pt>
                <c:pt idx="3749">
                  <c:v>13.589374476</c:v>
                </c:pt>
                <c:pt idx="3750">
                  <c:v>13.589310037000001</c:v>
                </c:pt>
                <c:pt idx="3751">
                  <c:v>13.589238599</c:v>
                </c:pt>
                <c:pt idx="3752">
                  <c:v>13.58917022</c:v>
                </c:pt>
                <c:pt idx="3753">
                  <c:v>13.589100612999999</c:v>
                </c:pt>
                <c:pt idx="3754">
                  <c:v>13.589026356</c:v>
                </c:pt>
                <c:pt idx="3755">
                  <c:v>13.588958992</c:v>
                </c:pt>
                <c:pt idx="3756">
                  <c:v>13.588883210000001</c:v>
                </c:pt>
                <c:pt idx="3757">
                  <c:v>13.588818463000001</c:v>
                </c:pt>
                <c:pt idx="3758">
                  <c:v>13.588747011000001</c:v>
                </c:pt>
                <c:pt idx="3759">
                  <c:v>13.588685676000001</c:v>
                </c:pt>
                <c:pt idx="3760">
                  <c:v>13.588623101</c:v>
                </c:pt>
                <c:pt idx="3761">
                  <c:v>13.588563641</c:v>
                </c:pt>
                <c:pt idx="3762">
                  <c:v>13.588510382999999</c:v>
                </c:pt>
                <c:pt idx="3763">
                  <c:v>13.588451282999999</c:v>
                </c:pt>
                <c:pt idx="3764">
                  <c:v>13.588401514999999</c:v>
                </c:pt>
                <c:pt idx="3765">
                  <c:v>13.588341495</c:v>
                </c:pt>
                <c:pt idx="3766">
                  <c:v>13.588288639</c:v>
                </c:pt>
                <c:pt idx="3767">
                  <c:v>13.588226636</c:v>
                </c:pt>
                <c:pt idx="3768">
                  <c:v>13.588167323</c:v>
                </c:pt>
                <c:pt idx="3769">
                  <c:v>13.588107505</c:v>
                </c:pt>
                <c:pt idx="3770">
                  <c:v>13.587991853</c:v>
                </c:pt>
                <c:pt idx="3771">
                  <c:v>13.587932663</c:v>
                </c:pt>
                <c:pt idx="3772">
                  <c:v>13.587886277999999</c:v>
                </c:pt>
                <c:pt idx="3773">
                  <c:v>13.587833494</c:v>
                </c:pt>
                <c:pt idx="3774">
                  <c:v>13.587833494</c:v>
                </c:pt>
                <c:pt idx="3775">
                  <c:v>13.587789108999999</c:v>
                </c:pt>
                <c:pt idx="3776">
                  <c:v>13.587742101</c:v>
                </c:pt>
                <c:pt idx="3777">
                  <c:v>13.587696546</c:v>
                </c:pt>
                <c:pt idx="3778">
                  <c:v>13.587655959999999</c:v>
                </c:pt>
                <c:pt idx="3779">
                  <c:v>13.587609409000001</c:v>
                </c:pt>
                <c:pt idx="3780">
                  <c:v>13.587571714999999</c:v>
                </c:pt>
                <c:pt idx="3781">
                  <c:v>13.587528172000001</c:v>
                </c:pt>
                <c:pt idx="3782">
                  <c:v>13.587486576</c:v>
                </c:pt>
                <c:pt idx="3783">
                  <c:v>13.587436729</c:v>
                </c:pt>
                <c:pt idx="3784">
                  <c:v>13.587390301999999</c:v>
                </c:pt>
                <c:pt idx="3785">
                  <c:v>13.587345206</c:v>
                </c:pt>
                <c:pt idx="3786">
                  <c:v>13.587299507999999</c:v>
                </c:pt>
                <c:pt idx="3787">
                  <c:v>13.587265163</c:v>
                </c:pt>
                <c:pt idx="3788">
                  <c:v>13.587226869</c:v>
                </c:pt>
                <c:pt idx="3789">
                  <c:v>13.587202448999999</c:v>
                </c:pt>
                <c:pt idx="3790">
                  <c:v>13.587171875999999</c:v>
                </c:pt>
                <c:pt idx="3791">
                  <c:v>13.587042873</c:v>
                </c:pt>
                <c:pt idx="3792">
                  <c:v>13.587121154</c:v>
                </c:pt>
                <c:pt idx="3793">
                  <c:v>13.587092074999999</c:v>
                </c:pt>
                <c:pt idx="3794">
                  <c:v>13.58706471</c:v>
                </c:pt>
                <c:pt idx="3795">
                  <c:v>13.587031705999999</c:v>
                </c:pt>
                <c:pt idx="3796">
                  <c:v>13.587000381999999</c:v>
                </c:pt>
                <c:pt idx="3797">
                  <c:v>13.586959773</c:v>
                </c:pt>
                <c:pt idx="3798">
                  <c:v>13.586929094</c:v>
                </c:pt>
                <c:pt idx="3799">
                  <c:v>13.586893318</c:v>
                </c:pt>
                <c:pt idx="3800">
                  <c:v>13.586864135000001</c:v>
                </c:pt>
                <c:pt idx="3801">
                  <c:v>13.586837990999999</c:v>
                </c:pt>
                <c:pt idx="3802">
                  <c:v>13.586811255000001</c:v>
                </c:pt>
                <c:pt idx="3803">
                  <c:v>13.586794901999999</c:v>
                </c:pt>
                <c:pt idx="3804">
                  <c:v>13.58677271</c:v>
                </c:pt>
                <c:pt idx="3805">
                  <c:v>13.586762412000001</c:v>
                </c:pt>
                <c:pt idx="3806">
                  <c:v>13.586744972</c:v>
                </c:pt>
                <c:pt idx="3807">
                  <c:v>13.586734538</c:v>
                </c:pt>
                <c:pt idx="3808">
                  <c:v>13.586719333</c:v>
                </c:pt>
                <c:pt idx="3809">
                  <c:v>13.586703459000001</c:v>
                </c:pt>
                <c:pt idx="3810">
                  <c:v>13.586690219999999</c:v>
                </c:pt>
                <c:pt idx="3811">
                  <c:v>13.586669279000001</c:v>
                </c:pt>
                <c:pt idx="3812">
                  <c:v>13.586657668000001</c:v>
                </c:pt>
                <c:pt idx="3813">
                  <c:v>13.586637965</c:v>
                </c:pt>
                <c:pt idx="3814">
                  <c:v>13.586630502</c:v>
                </c:pt>
                <c:pt idx="3815">
                  <c:v>13.586620148</c:v>
                </c:pt>
                <c:pt idx="3816">
                  <c:v>13.586618936000001</c:v>
                </c:pt>
                <c:pt idx="3817">
                  <c:v>13.586622294</c:v>
                </c:pt>
                <c:pt idx="3818">
                  <c:v>13.586625759</c:v>
                </c:pt>
                <c:pt idx="3819">
                  <c:v>13.58663818</c:v>
                </c:pt>
                <c:pt idx="3820">
                  <c:v>13.586642241</c:v>
                </c:pt>
                <c:pt idx="3821">
                  <c:v>13.586556241</c:v>
                </c:pt>
                <c:pt idx="3822">
                  <c:v>13.586656114</c:v>
                </c:pt>
                <c:pt idx="3823">
                  <c:v>13.586662321</c:v>
                </c:pt>
                <c:pt idx="3824">
                  <c:v>13.586662516000001</c:v>
                </c:pt>
                <c:pt idx="3825">
                  <c:v>13.586662520999999</c:v>
                </c:pt>
                <c:pt idx="3826">
                  <c:v>13.586667433000001</c:v>
                </c:pt>
                <c:pt idx="3827">
                  <c:v>13.586667501999999</c:v>
                </c:pt>
                <c:pt idx="3828">
                  <c:v>13.586680297999999</c:v>
                </c:pt>
                <c:pt idx="3829">
                  <c:v>13.586687906</c:v>
                </c:pt>
                <c:pt idx="3830">
                  <c:v>13.586708276</c:v>
                </c:pt>
                <c:pt idx="3831">
                  <c:v>13.586725016999999</c:v>
                </c:pt>
                <c:pt idx="3832">
                  <c:v>13.586748004</c:v>
                </c:pt>
                <c:pt idx="3833">
                  <c:v>13.586773450999999</c:v>
                </c:pt>
                <c:pt idx="3834">
                  <c:v>13.586797284999999</c:v>
                </c:pt>
                <c:pt idx="3835">
                  <c:v>13.586828734999999</c:v>
                </c:pt>
                <c:pt idx="3836">
                  <c:v>13.586849472999999</c:v>
                </c:pt>
                <c:pt idx="3837">
                  <c:v>13.586888536</c:v>
                </c:pt>
                <c:pt idx="3838">
                  <c:v>13.586898118000001</c:v>
                </c:pt>
                <c:pt idx="3839">
                  <c:v>13.586912954000001</c:v>
                </c:pt>
                <c:pt idx="3840">
                  <c:v>13.586922384999999</c:v>
                </c:pt>
                <c:pt idx="3841">
                  <c:v>13.586931898</c:v>
                </c:pt>
                <c:pt idx="3842">
                  <c:v>13.586948073</c:v>
                </c:pt>
                <c:pt idx="3843">
                  <c:v>13.586962729</c:v>
                </c:pt>
                <c:pt idx="3844">
                  <c:v>13.586993724999999</c:v>
                </c:pt>
                <c:pt idx="3845">
                  <c:v>13.587022316000001</c:v>
                </c:pt>
                <c:pt idx="3846">
                  <c:v>13.587142891999999</c:v>
                </c:pt>
                <c:pt idx="3847">
                  <c:v>13.587142891999999</c:v>
                </c:pt>
                <c:pt idx="3848">
                  <c:v>13.587142891999999</c:v>
                </c:pt>
                <c:pt idx="3849">
                  <c:v>13.587181481</c:v>
                </c:pt>
                <c:pt idx="3850">
                  <c:v>13.587213814</c:v>
                </c:pt>
                <c:pt idx="3851">
                  <c:v>13.587250794999999</c:v>
                </c:pt>
                <c:pt idx="3852">
                  <c:v>13.587277118999999</c:v>
                </c:pt>
                <c:pt idx="3853">
                  <c:v>13.587339403</c:v>
                </c:pt>
                <c:pt idx="3854">
                  <c:v>13.587285998</c:v>
                </c:pt>
                <c:pt idx="3855">
                  <c:v>13.587285998</c:v>
                </c:pt>
                <c:pt idx="3856">
                  <c:v>13.587405946000001</c:v>
                </c:pt>
                <c:pt idx="3857">
                  <c:v>13.587445946000001</c:v>
                </c:pt>
                <c:pt idx="3858">
                  <c:v>13.587485715</c:v>
                </c:pt>
                <c:pt idx="3859">
                  <c:v>13.587523799</c:v>
                </c:pt>
                <c:pt idx="3860">
                  <c:v>13.587575742</c:v>
                </c:pt>
                <c:pt idx="3861">
                  <c:v>13.587523997</c:v>
                </c:pt>
                <c:pt idx="3862">
                  <c:v>13.587679115</c:v>
                </c:pt>
                <c:pt idx="3863">
                  <c:v>13.587731088</c:v>
                </c:pt>
                <c:pt idx="3864">
                  <c:v>13.587763023999999</c:v>
                </c:pt>
                <c:pt idx="3865">
                  <c:v>13.587844621</c:v>
                </c:pt>
                <c:pt idx="3866">
                  <c:v>13.587880986</c:v>
                </c:pt>
                <c:pt idx="3867">
                  <c:v>13.587944387</c:v>
                </c:pt>
                <c:pt idx="3868">
                  <c:v>13.588001743</c:v>
                </c:pt>
                <c:pt idx="3869">
                  <c:v>13.588001743</c:v>
                </c:pt>
                <c:pt idx="3870">
                  <c:v>13.588045285</c:v>
                </c:pt>
                <c:pt idx="3871">
                  <c:v>13.588110926000001</c:v>
                </c:pt>
                <c:pt idx="3872">
                  <c:v>13.588147895000001</c:v>
                </c:pt>
                <c:pt idx="3873">
                  <c:v>13.588183347999999</c:v>
                </c:pt>
                <c:pt idx="3874">
                  <c:v>13.588252334</c:v>
                </c:pt>
                <c:pt idx="3875">
                  <c:v>13.588318275000001</c:v>
                </c:pt>
                <c:pt idx="3876">
                  <c:v>13.588367848000001</c:v>
                </c:pt>
                <c:pt idx="3877">
                  <c:v>13.588420119</c:v>
                </c:pt>
                <c:pt idx="3878">
                  <c:v>13.588522765</c:v>
                </c:pt>
                <c:pt idx="3879">
                  <c:v>13.588604865000001</c:v>
                </c:pt>
                <c:pt idx="3880">
                  <c:v>13.588653739</c:v>
                </c:pt>
                <c:pt idx="3881">
                  <c:v>13.588650123000001</c:v>
                </c:pt>
                <c:pt idx="3882">
                  <c:v>13.588758281</c:v>
                </c:pt>
                <c:pt idx="3883">
                  <c:v>13.588735053000001</c:v>
                </c:pt>
                <c:pt idx="3884">
                  <c:v>13.588799892999999</c:v>
                </c:pt>
                <c:pt idx="3885">
                  <c:v>13.588905883000001</c:v>
                </c:pt>
                <c:pt idx="3886">
                  <c:v>13.588890892</c:v>
                </c:pt>
                <c:pt idx="3887">
                  <c:v>13.589047266</c:v>
                </c:pt>
                <c:pt idx="3888">
                  <c:v>13.589148728</c:v>
                </c:pt>
                <c:pt idx="3889">
                  <c:v>13.589226292999999</c:v>
                </c:pt>
                <c:pt idx="3890">
                  <c:v>13.589286284</c:v>
                </c:pt>
                <c:pt idx="3891">
                  <c:v>13.589385310999999</c:v>
                </c:pt>
                <c:pt idx="3892">
                  <c:v>13.589486733999999</c:v>
                </c:pt>
                <c:pt idx="3893">
                  <c:v>13.589568757</c:v>
                </c:pt>
                <c:pt idx="3894">
                  <c:v>13.589716492000001</c:v>
                </c:pt>
                <c:pt idx="3895">
                  <c:v>13.58963024</c:v>
                </c:pt>
                <c:pt idx="3896">
                  <c:v>13.589641440999999</c:v>
                </c:pt>
                <c:pt idx="3897">
                  <c:v>13.589825080000001</c:v>
                </c:pt>
                <c:pt idx="3898">
                  <c:v>13.589815455</c:v>
                </c:pt>
                <c:pt idx="3899">
                  <c:v>13.589959197000001</c:v>
                </c:pt>
                <c:pt idx="3900">
                  <c:v>13.589986257</c:v>
                </c:pt>
                <c:pt idx="3903">
                  <c:v>13.588318275000001</c:v>
                </c:pt>
                <c:pt idx="3905">
                  <c:v>13.590258963</c:v>
                </c:pt>
                <c:pt idx="3907">
                  <c:v>13.590643831</c:v>
                </c:pt>
                <c:pt idx="3908">
                  <c:v>13.590704752000001</c:v>
                </c:pt>
                <c:pt idx="3910">
                  <c:v>13.588367848000001</c:v>
                </c:pt>
                <c:pt idx="3912">
                  <c:v>13.591014572000001</c:v>
                </c:pt>
                <c:pt idx="3913">
                  <c:v>13.591167708</c:v>
                </c:pt>
                <c:pt idx="3914">
                  <c:v>13.593438208</c:v>
                </c:pt>
                <c:pt idx="3915">
                  <c:v>13.592884978000001</c:v>
                </c:pt>
                <c:pt idx="3916">
                  <c:v>13.592530045</c:v>
                </c:pt>
                <c:pt idx="3917">
                  <c:v>13.591456442</c:v>
                </c:pt>
                <c:pt idx="3918">
                  <c:v>13.591504961</c:v>
                </c:pt>
                <c:pt idx="3919">
                  <c:v>13.59200246</c:v>
                </c:pt>
                <c:pt idx="3920">
                  <c:v>13.592629102</c:v>
                </c:pt>
                <c:pt idx="3921">
                  <c:v>13.591924524</c:v>
                </c:pt>
                <c:pt idx="3922">
                  <c:v>13.592376502</c:v>
                </c:pt>
                <c:pt idx="3923">
                  <c:v>13.594568965000001</c:v>
                </c:pt>
                <c:pt idx="3924">
                  <c:v>13.592229388</c:v>
                </c:pt>
                <c:pt idx="3925">
                  <c:v>13.594684352</c:v>
                </c:pt>
                <c:pt idx="3926">
                  <c:v>13.592478971</c:v>
                </c:pt>
                <c:pt idx="3928">
                  <c:v>13.594713670999999</c:v>
                </c:pt>
                <c:pt idx="3929">
                  <c:v>13.59299208</c:v>
                </c:pt>
                <c:pt idx="3930">
                  <c:v>13.592754502</c:v>
                </c:pt>
                <c:pt idx="3933">
                  <c:v>13.595411688</c:v>
                </c:pt>
                <c:pt idx="3934">
                  <c:v>13.595569766000001</c:v>
                </c:pt>
                <c:pt idx="3935">
                  <c:v>13.594683635000001</c:v>
                </c:pt>
                <c:pt idx="3936">
                  <c:v>13.594592558</c:v>
                </c:pt>
                <c:pt idx="3937">
                  <c:v>13.594141453000001</c:v>
                </c:pt>
                <c:pt idx="3938">
                  <c:v>13.594063962</c:v>
                </c:pt>
                <c:pt idx="3939">
                  <c:v>13.594432647</c:v>
                </c:pt>
                <c:pt idx="3940">
                  <c:v>13.594275830999999</c:v>
                </c:pt>
                <c:pt idx="3941">
                  <c:v>13.594689323000001</c:v>
                </c:pt>
                <c:pt idx="3942">
                  <c:v>13.594235142</c:v>
                </c:pt>
                <c:pt idx="3943">
                  <c:v>13.595378044</c:v>
                </c:pt>
                <c:pt idx="3944">
                  <c:v>13.595161162</c:v>
                </c:pt>
                <c:pt idx="3945">
                  <c:v>13.595197296</c:v>
                </c:pt>
                <c:pt idx="3946">
                  <c:v>13.595144418</c:v>
                </c:pt>
                <c:pt idx="3947">
                  <c:v>13.595698246</c:v>
                </c:pt>
                <c:pt idx="3948">
                  <c:v>13.596051632</c:v>
                </c:pt>
                <c:pt idx="3949">
                  <c:v>13.595404388</c:v>
                </c:pt>
                <c:pt idx="3950">
                  <c:v>13.596345162</c:v>
                </c:pt>
                <c:pt idx="3951">
                  <c:v>13.596585294</c:v>
                </c:pt>
                <c:pt idx="3952">
                  <c:v>13.595849349</c:v>
                </c:pt>
                <c:pt idx="3953">
                  <c:v>13.595813044</c:v>
                </c:pt>
                <c:pt idx="3954">
                  <c:v>13.595813044</c:v>
                </c:pt>
                <c:pt idx="3955">
                  <c:v>13.596462807</c:v>
                </c:pt>
                <c:pt idx="3956">
                  <c:v>13.596650551</c:v>
                </c:pt>
                <c:pt idx="3957">
                  <c:v>13.597604745</c:v>
                </c:pt>
                <c:pt idx="3958">
                  <c:v>13.597488192</c:v>
                </c:pt>
                <c:pt idx="3959">
                  <c:v>13.597360609000001</c:v>
                </c:pt>
                <c:pt idx="3960">
                  <c:v>13.596788109</c:v>
                </c:pt>
                <c:pt idx="3961">
                  <c:v>13.59715323</c:v>
                </c:pt>
                <c:pt idx="3962">
                  <c:v>13.597421031</c:v>
                </c:pt>
                <c:pt idx="3963">
                  <c:v>13.597178687</c:v>
                </c:pt>
                <c:pt idx="3964">
                  <c:v>13.597283085999999</c:v>
                </c:pt>
                <c:pt idx="3965">
                  <c:v>13.597143899000001</c:v>
                </c:pt>
                <c:pt idx="3966">
                  <c:v>13.598041780999999</c:v>
                </c:pt>
                <c:pt idx="3967">
                  <c:v>13.597384093000001</c:v>
                </c:pt>
                <c:pt idx="3968">
                  <c:v>13.597883893000001</c:v>
                </c:pt>
                <c:pt idx="3969">
                  <c:v>13.598031258000001</c:v>
                </c:pt>
                <c:pt idx="3970">
                  <c:v>13.597842472</c:v>
                </c:pt>
                <c:pt idx="3971">
                  <c:v>13.597924282999999</c:v>
                </c:pt>
                <c:pt idx="3972">
                  <c:v>13.598167559</c:v>
                </c:pt>
                <c:pt idx="3973">
                  <c:v>13.598564603</c:v>
                </c:pt>
                <c:pt idx="3974">
                  <c:v>13.598481283</c:v>
                </c:pt>
                <c:pt idx="3975">
                  <c:v>13.59867238</c:v>
                </c:pt>
                <c:pt idx="3976">
                  <c:v>13.599117614000001</c:v>
                </c:pt>
                <c:pt idx="3977">
                  <c:v>13.598992484</c:v>
                </c:pt>
                <c:pt idx="3978">
                  <c:v>13.599390254999999</c:v>
                </c:pt>
                <c:pt idx="3979">
                  <c:v>13.599330484999999</c:v>
                </c:pt>
                <c:pt idx="3980">
                  <c:v>13.599476037000001</c:v>
                </c:pt>
                <c:pt idx="3981">
                  <c:v>13.599636029999999</c:v>
                </c:pt>
                <c:pt idx="3982">
                  <c:v>13.599771863999999</c:v>
                </c:pt>
                <c:pt idx="3983">
                  <c:v>13.599928207</c:v>
                </c:pt>
                <c:pt idx="3984">
                  <c:v>13.6000669</c:v>
                </c:pt>
                <c:pt idx="3985">
                  <c:v>13.600235788000001</c:v>
                </c:pt>
                <c:pt idx="3986">
                  <c:v>13.600380126999999</c:v>
                </c:pt>
                <c:pt idx="3987">
                  <c:v>13.600517784000001</c:v>
                </c:pt>
                <c:pt idx="3988">
                  <c:v>13.600714266000001</c:v>
                </c:pt>
                <c:pt idx="3989">
                  <c:v>13.600846832</c:v>
                </c:pt>
                <c:pt idx="3990">
                  <c:v>13.600963339</c:v>
                </c:pt>
                <c:pt idx="3991">
                  <c:v>13.600973290000001</c:v>
                </c:pt>
                <c:pt idx="3992">
                  <c:v>13.601046859</c:v>
                </c:pt>
                <c:pt idx="3993">
                  <c:v>13.601168585</c:v>
                </c:pt>
                <c:pt idx="3994">
                  <c:v>13.601251631</c:v>
                </c:pt>
                <c:pt idx="3995">
                  <c:v>13.601473681</c:v>
                </c:pt>
                <c:pt idx="3996">
                  <c:v>13.601527961</c:v>
                </c:pt>
                <c:pt idx="3997">
                  <c:v>13.601531683999999</c:v>
                </c:pt>
                <c:pt idx="3998">
                  <c:v>13.601597452</c:v>
                </c:pt>
                <c:pt idx="3999">
                  <c:v>13.601632097</c:v>
                </c:pt>
                <c:pt idx="4000">
                  <c:v>13.601553268</c:v>
                </c:pt>
                <c:pt idx="4001">
                  <c:v>13.601484268</c:v>
                </c:pt>
                <c:pt idx="4002">
                  <c:v>13.601621441000001</c:v>
                </c:pt>
                <c:pt idx="4003">
                  <c:v>13.601688255999999</c:v>
                </c:pt>
                <c:pt idx="4004">
                  <c:v>13.601697873999999</c:v>
                </c:pt>
                <c:pt idx="4005">
                  <c:v>13.601758621</c:v>
                </c:pt>
                <c:pt idx="4006">
                  <c:v>13.601794303</c:v>
                </c:pt>
                <c:pt idx="4007">
                  <c:v>13.601943289999999</c:v>
                </c:pt>
                <c:pt idx="4008">
                  <c:v>13.601845326999999</c:v>
                </c:pt>
                <c:pt idx="4009">
                  <c:v>13.601845326999999</c:v>
                </c:pt>
                <c:pt idx="4010">
                  <c:v>13.601783105000001</c:v>
                </c:pt>
                <c:pt idx="4011">
                  <c:v>13.601754156</c:v>
                </c:pt>
                <c:pt idx="4012">
                  <c:v>13.601754156</c:v>
                </c:pt>
                <c:pt idx="4013">
                  <c:v>13.601713546999999</c:v>
                </c:pt>
                <c:pt idx="4014">
                  <c:v>13.601646396</c:v>
                </c:pt>
                <c:pt idx="4015">
                  <c:v>13.601629821</c:v>
                </c:pt>
                <c:pt idx="4016">
                  <c:v>13.601505178</c:v>
                </c:pt>
                <c:pt idx="4017">
                  <c:v>13.601358084999999</c:v>
                </c:pt>
                <c:pt idx="4018">
                  <c:v>13.601358084999999</c:v>
                </c:pt>
                <c:pt idx="4019">
                  <c:v>13.60122767</c:v>
                </c:pt>
                <c:pt idx="4020">
                  <c:v>13.601207387000001</c:v>
                </c:pt>
                <c:pt idx="4021">
                  <c:v>13.600997094</c:v>
                </c:pt>
                <c:pt idx="4022">
                  <c:v>13.600948781</c:v>
                </c:pt>
                <c:pt idx="4023">
                  <c:v>13.600854531</c:v>
                </c:pt>
                <c:pt idx="4024">
                  <c:v>13.600750999000001</c:v>
                </c:pt>
                <c:pt idx="4025">
                  <c:v>13.600649105</c:v>
                </c:pt>
                <c:pt idx="4026">
                  <c:v>13.60055343</c:v>
                </c:pt>
                <c:pt idx="4027">
                  <c:v>13.60055343</c:v>
                </c:pt>
                <c:pt idx="4028">
                  <c:v>13.600444063999999</c:v>
                </c:pt>
                <c:pt idx="4029">
                  <c:v>13.60036053</c:v>
                </c:pt>
                <c:pt idx="4030">
                  <c:v>13.600265503999999</c:v>
                </c:pt>
                <c:pt idx="4031">
                  <c:v>13.600178551000001</c:v>
                </c:pt>
                <c:pt idx="4032">
                  <c:v>13.600098059</c:v>
                </c:pt>
                <c:pt idx="4033">
                  <c:v>13.600017623999999</c:v>
                </c:pt>
                <c:pt idx="4034">
                  <c:v>13.599942048000001</c:v>
                </c:pt>
                <c:pt idx="4035">
                  <c:v>13.599858421</c:v>
                </c:pt>
                <c:pt idx="4036">
                  <c:v>13.599780683000001</c:v>
                </c:pt>
                <c:pt idx="4037">
                  <c:v>13.599689778</c:v>
                </c:pt>
                <c:pt idx="4038">
                  <c:v>13.599604039999999</c:v>
                </c:pt>
                <c:pt idx="4039">
                  <c:v>13.599509012</c:v>
                </c:pt>
                <c:pt idx="4040">
                  <c:v>13.599417694</c:v>
                </c:pt>
                <c:pt idx="4041">
                  <c:v>13.599327205</c:v>
                </c:pt>
                <c:pt idx="4042">
                  <c:v>13.599235795</c:v>
                </c:pt>
                <c:pt idx="4043">
                  <c:v>13.599154819000001</c:v>
                </c:pt>
                <c:pt idx="4044">
                  <c:v>13.599068820999999</c:v>
                </c:pt>
                <c:pt idx="4045">
                  <c:v>13.598995671999999</c:v>
                </c:pt>
                <c:pt idx="4046">
                  <c:v>13.598915627</c:v>
                </c:pt>
                <c:pt idx="4047">
                  <c:v>13.59884332</c:v>
                </c:pt>
                <c:pt idx="4048">
                  <c:v>13.598766826</c:v>
                </c:pt>
                <c:pt idx="4049">
                  <c:v>13.598689578</c:v>
                </c:pt>
                <c:pt idx="4050">
                  <c:v>13.598614918999999</c:v>
                </c:pt>
                <c:pt idx="4051">
                  <c:v>13.598531991</c:v>
                </c:pt>
                <c:pt idx="4052">
                  <c:v>13.598456568</c:v>
                </c:pt>
                <c:pt idx="4053">
                  <c:v>13.598370522</c:v>
                </c:pt>
                <c:pt idx="4054">
                  <c:v>13.598292199999999</c:v>
                </c:pt>
                <c:pt idx="4055">
                  <c:v>13.598205962</c:v>
                </c:pt>
                <c:pt idx="4056">
                  <c:v>13.598123677</c:v>
                </c:pt>
                <c:pt idx="4057">
                  <c:v>13.598042827</c:v>
                </c:pt>
                <c:pt idx="4058">
                  <c:v>13.597961187999999</c:v>
                </c:pt>
                <c:pt idx="4059">
                  <c:v>13.59789114</c:v>
                </c:pt>
                <c:pt idx="4060">
                  <c:v>13.597817346999999</c:v>
                </c:pt>
                <c:pt idx="4061">
                  <c:v>13.597753743</c:v>
                </c:pt>
                <c:pt idx="4062">
                  <c:v>13.597681313000001</c:v>
                </c:pt>
                <c:pt idx="4063">
                  <c:v>13.597614947</c:v>
                </c:pt>
                <c:pt idx="4064">
                  <c:v>13.597523723</c:v>
                </c:pt>
                <c:pt idx="4065">
                  <c:v>13.597446314999999</c:v>
                </c:pt>
                <c:pt idx="4066">
                  <c:v>13.597369173000001</c:v>
                </c:pt>
                <c:pt idx="4067">
                  <c:v>13.597300432000001</c:v>
                </c:pt>
                <c:pt idx="4068">
                  <c:v>13.597223526000001</c:v>
                </c:pt>
                <c:pt idx="4069">
                  <c:v>13.597138189000001</c:v>
                </c:pt>
                <c:pt idx="4070">
                  <c:v>13.597063457999999</c:v>
                </c:pt>
                <c:pt idx="4071">
                  <c:v>13.596983411</c:v>
                </c:pt>
                <c:pt idx="4072">
                  <c:v>13.596908972</c:v>
                </c:pt>
                <c:pt idx="4073">
                  <c:v>13.596835795000001</c:v>
                </c:pt>
                <c:pt idx="4074">
                  <c:v>13.596760982999999</c:v>
                </c:pt>
                <c:pt idx="4075">
                  <c:v>13.59669396</c:v>
                </c:pt>
                <c:pt idx="4076">
                  <c:v>13.596619211</c:v>
                </c:pt>
                <c:pt idx="4077">
                  <c:v>13.596554321999999</c:v>
                </c:pt>
                <c:pt idx="4078">
                  <c:v>13.596479704</c:v>
                </c:pt>
                <c:pt idx="4079">
                  <c:v>13.596410774000001</c:v>
                </c:pt>
                <c:pt idx="4080">
                  <c:v>13.596336055</c:v>
                </c:pt>
                <c:pt idx="4081">
                  <c:v>13.596259843</c:v>
                </c:pt>
                <c:pt idx="4082">
                  <c:v>13.596186516</c:v>
                </c:pt>
                <c:pt idx="4083">
                  <c:v>13.596106421</c:v>
                </c:pt>
                <c:pt idx="4084">
                  <c:v>13.59603665</c:v>
                </c:pt>
                <c:pt idx="4085">
                  <c:v>13.59595912</c:v>
                </c:pt>
                <c:pt idx="4086">
                  <c:v>13.595893009999999</c:v>
                </c:pt>
                <c:pt idx="4087">
                  <c:v>13.59582243</c:v>
                </c:pt>
                <c:pt idx="4088">
                  <c:v>13.595758630000001</c:v>
                </c:pt>
                <c:pt idx="4089">
                  <c:v>13.59569722</c:v>
                </c:pt>
                <c:pt idx="4090">
                  <c:v>13.595634349999999</c:v>
                </c:pt>
                <c:pt idx="4091">
                  <c:v>13.595579277000001</c:v>
                </c:pt>
                <c:pt idx="4092">
                  <c:v>13.595514143000001</c:v>
                </c:pt>
                <c:pt idx="4093">
                  <c:v>13.595456057</c:v>
                </c:pt>
                <c:pt idx="4094">
                  <c:v>13.595387002000001</c:v>
                </c:pt>
                <c:pt idx="4095">
                  <c:v>13.595318462</c:v>
                </c:pt>
                <c:pt idx="4096">
                  <c:v>13.595245024</c:v>
                </c:pt>
                <c:pt idx="4097">
                  <c:v>13.59517233</c:v>
                </c:pt>
                <c:pt idx="4098">
                  <c:v>13.595104546</c:v>
                </c:pt>
                <c:pt idx="4099">
                  <c:v>13.595031828</c:v>
                </c:pt>
                <c:pt idx="4100">
                  <c:v>13.594970449</c:v>
                </c:pt>
                <c:pt idx="4101">
                  <c:v>13.59490115</c:v>
                </c:pt>
                <c:pt idx="4102">
                  <c:v>13.594842168</c:v>
                </c:pt>
                <c:pt idx="4103">
                  <c:v>13.594777025999999</c:v>
                </c:pt>
                <c:pt idx="4104">
                  <c:v>13.594715664000001</c:v>
                </c:pt>
                <c:pt idx="4105">
                  <c:v>13.594653541</c:v>
                </c:pt>
                <c:pt idx="4106">
                  <c:v>13.594587835</c:v>
                </c:pt>
                <c:pt idx="4107">
                  <c:v>13.594528864999999</c:v>
                </c:pt>
                <c:pt idx="4108">
                  <c:v>13.594460809999999</c:v>
                </c:pt>
                <c:pt idx="4109">
                  <c:v>13.594402264999999</c:v>
                </c:pt>
                <c:pt idx="4110">
                  <c:v>13.594334392</c:v>
                </c:pt>
                <c:pt idx="4111">
                  <c:v>13.594273436</c:v>
                </c:pt>
                <c:pt idx="4112">
                  <c:v>13.594208341</c:v>
                </c:pt>
                <c:pt idx="4113">
                  <c:v>13.594144751</c:v>
                </c:pt>
                <c:pt idx="4114">
                  <c:v>13.594087228999999</c:v>
                </c:pt>
                <c:pt idx="4115">
                  <c:v>13.59402575</c:v>
                </c:pt>
                <c:pt idx="4116">
                  <c:v>13.593977011</c:v>
                </c:pt>
                <c:pt idx="4117">
                  <c:v>13.593921905</c:v>
                </c:pt>
                <c:pt idx="4118">
                  <c:v>13.593878036</c:v>
                </c:pt>
                <c:pt idx="4119">
                  <c:v>13.593827371</c:v>
                </c:pt>
                <c:pt idx="4120">
                  <c:v>13.593779434</c:v>
                </c:pt>
                <c:pt idx="4121">
                  <c:v>13.593729484000001</c:v>
                </c:pt>
                <c:pt idx="4122">
                  <c:v>13.593673967000001</c:v>
                </c:pt>
                <c:pt idx="4123">
                  <c:v>13.593624</c:v>
                </c:pt>
                <c:pt idx="4124">
                  <c:v>13.593565162000001</c:v>
                </c:pt>
                <c:pt idx="4125">
                  <c:v>13.593517359</c:v>
                </c:pt>
                <c:pt idx="4126">
                  <c:v>13.593462462</c:v>
                </c:pt>
                <c:pt idx="4127">
                  <c:v>13.593416437</c:v>
                </c:pt>
                <c:pt idx="4128">
                  <c:v>13.593367683</c:v>
                </c:pt>
                <c:pt idx="4129">
                  <c:v>13.593320762999999</c:v>
                </c:pt>
                <c:pt idx="4130">
                  <c:v>13.593279545</c:v>
                </c:pt>
                <c:pt idx="4131">
                  <c:v>13.593232602</c:v>
                </c:pt>
                <c:pt idx="4132">
                  <c:v>13.593195951</c:v>
                </c:pt>
                <c:pt idx="4133">
                  <c:v>13.593150874999999</c:v>
                </c:pt>
                <c:pt idx="4134">
                  <c:v>13.593114532</c:v>
                </c:pt>
                <c:pt idx="4135">
                  <c:v>13.593070817999999</c:v>
                </c:pt>
                <c:pt idx="4136">
                  <c:v>13.593030047999999</c:v>
                </c:pt>
                <c:pt idx="4137">
                  <c:v>13.592989757</c:v>
                </c:pt>
                <c:pt idx="4138">
                  <c:v>13.592940873</c:v>
                </c:pt>
                <c:pt idx="4139">
                  <c:v>13.592899292</c:v>
                </c:pt>
                <c:pt idx="4140">
                  <c:v>13.592770298</c:v>
                </c:pt>
                <c:pt idx="4141">
                  <c:v>13.592737024</c:v>
                </c:pt>
                <c:pt idx="4142">
                  <c:v>13.592702439</c:v>
                </c:pt>
                <c:pt idx="4143">
                  <c:v>13.592702439</c:v>
                </c:pt>
                <c:pt idx="4144">
                  <c:v>13.592702439</c:v>
                </c:pt>
                <c:pt idx="4145">
                  <c:v>13.592670572999999</c:v>
                </c:pt>
                <c:pt idx="4146">
                  <c:v>13.592644768</c:v>
                </c:pt>
                <c:pt idx="4147">
                  <c:v>13.592613050000001</c:v>
                </c:pt>
                <c:pt idx="4148">
                  <c:v>13.59259031</c:v>
                </c:pt>
                <c:pt idx="4149">
                  <c:v>13.592557158</c:v>
                </c:pt>
                <c:pt idx="4150">
                  <c:v>13.592531268</c:v>
                </c:pt>
                <c:pt idx="4151">
                  <c:v>13.592496607999999</c:v>
                </c:pt>
                <c:pt idx="4152">
                  <c:v>13.592465036</c:v>
                </c:pt>
                <c:pt idx="4153">
                  <c:v>13.592433946</c:v>
                </c:pt>
                <c:pt idx="4154">
                  <c:v>13.592401335</c:v>
                </c:pt>
                <c:pt idx="4155">
                  <c:v>13.592379055</c:v>
                </c:pt>
                <c:pt idx="4156">
                  <c:v>13.592351148000001</c:v>
                </c:pt>
                <c:pt idx="4157">
                  <c:v>13.592336086</c:v>
                </c:pt>
                <c:pt idx="4158">
                  <c:v>13.592314460000001</c:v>
                </c:pt>
                <c:pt idx="4159">
                  <c:v>13.592301303999999</c:v>
                </c:pt>
                <c:pt idx="4160">
                  <c:v>13.592284254999999</c:v>
                </c:pt>
                <c:pt idx="4161">
                  <c:v>13.592235834</c:v>
                </c:pt>
                <c:pt idx="4162">
                  <c:v>13.592225818999999</c:v>
                </c:pt>
                <c:pt idx="4163">
                  <c:v>13.59220607</c:v>
                </c:pt>
                <c:pt idx="4164">
                  <c:v>13.59220607</c:v>
                </c:pt>
                <c:pt idx="4165">
                  <c:v>13.59220607</c:v>
                </c:pt>
                <c:pt idx="4166">
                  <c:v>13.592195389</c:v>
                </c:pt>
                <c:pt idx="4167">
                  <c:v>13.592177485000001</c:v>
                </c:pt>
                <c:pt idx="4168">
                  <c:v>13.592164822000001</c:v>
                </c:pt>
                <c:pt idx="4169">
                  <c:v>13.592153557</c:v>
                </c:pt>
                <c:pt idx="4170">
                  <c:v>13.592142474999999</c:v>
                </c:pt>
                <c:pt idx="4171">
                  <c:v>13.592143642</c:v>
                </c:pt>
                <c:pt idx="4172">
                  <c:v>13.592140472000001</c:v>
                </c:pt>
                <c:pt idx="4173">
                  <c:v>13.592151118</c:v>
                </c:pt>
                <c:pt idx="4174">
                  <c:v>13.592155224000001</c:v>
                </c:pt>
                <c:pt idx="4175">
                  <c:v>13.592165958000001</c:v>
                </c:pt>
                <c:pt idx="4176">
                  <c:v>13.592171260000001</c:v>
                </c:pt>
                <c:pt idx="4177">
                  <c:v>13.592175374</c:v>
                </c:pt>
                <c:pt idx="4178">
                  <c:v>13.592181193</c:v>
                </c:pt>
                <c:pt idx="4179">
                  <c:v>13.592179244</c:v>
                </c:pt>
                <c:pt idx="4180">
                  <c:v>13.592186619</c:v>
                </c:pt>
                <c:pt idx="4181">
                  <c:v>13.592185512</c:v>
                </c:pt>
                <c:pt idx="4182">
                  <c:v>13.592202046000001</c:v>
                </c:pt>
                <c:pt idx="4183">
                  <c:v>13.592215447999999</c:v>
                </c:pt>
                <c:pt idx="4184">
                  <c:v>13.592233366</c:v>
                </c:pt>
                <c:pt idx="4185">
                  <c:v>13.592233366</c:v>
                </c:pt>
                <c:pt idx="4186">
                  <c:v>13.592244601999999</c:v>
                </c:pt>
                <c:pt idx="4187">
                  <c:v>13.592264675999999</c:v>
                </c:pt>
                <c:pt idx="4188">
                  <c:v>13.592276915999999</c:v>
                </c:pt>
                <c:pt idx="4189">
                  <c:v>13.592297294</c:v>
                </c:pt>
                <c:pt idx="4190">
                  <c:v>13.59230823</c:v>
                </c:pt>
                <c:pt idx="4191">
                  <c:v>13.592325464</c:v>
                </c:pt>
                <c:pt idx="4192">
                  <c:v>13.592336789000001</c:v>
                </c:pt>
                <c:pt idx="4193">
                  <c:v>13.592346018000001</c:v>
                </c:pt>
                <c:pt idx="4194">
                  <c:v>13.592358962</c:v>
                </c:pt>
                <c:pt idx="4195">
                  <c:v>13.5923651</c:v>
                </c:pt>
                <c:pt idx="4196">
                  <c:v>13.592381809000001</c:v>
                </c:pt>
                <c:pt idx="4197">
                  <c:v>13.592399757000001</c:v>
                </c:pt>
                <c:pt idx="4198">
                  <c:v>13.592414993</c:v>
                </c:pt>
                <c:pt idx="4199">
                  <c:v>13.592435313999999</c:v>
                </c:pt>
                <c:pt idx="4200">
                  <c:v>13.592464987</c:v>
                </c:pt>
                <c:pt idx="4201">
                  <c:v>13.592498793000001</c:v>
                </c:pt>
                <c:pt idx="4202">
                  <c:v>13.59253212</c:v>
                </c:pt>
                <c:pt idx="4203">
                  <c:v>13.592573452</c:v>
                </c:pt>
                <c:pt idx="4204">
                  <c:v>13.59260542</c:v>
                </c:pt>
                <c:pt idx="4205">
                  <c:v>13.592645111</c:v>
                </c:pt>
                <c:pt idx="4206">
                  <c:v>13.592673334000001</c:v>
                </c:pt>
                <c:pt idx="4207">
                  <c:v>13.592706502</c:v>
                </c:pt>
                <c:pt idx="4208">
                  <c:v>13.592733190000001</c:v>
                </c:pt>
                <c:pt idx="4209">
                  <c:v>13.59276069</c:v>
                </c:pt>
                <c:pt idx="4210">
                  <c:v>13.592793972000001</c:v>
                </c:pt>
                <c:pt idx="4211">
                  <c:v>13.592869133000001</c:v>
                </c:pt>
                <c:pt idx="4212">
                  <c:v>13.592824837</c:v>
                </c:pt>
                <c:pt idx="4213">
                  <c:v>13.592908723000001</c:v>
                </c:pt>
                <c:pt idx="4214">
                  <c:v>13.592961522</c:v>
                </c:pt>
                <c:pt idx="4215">
                  <c:v>13.593010143000001</c:v>
                </c:pt>
                <c:pt idx="4216">
                  <c:v>13.593065108999999</c:v>
                </c:pt>
                <c:pt idx="4217">
                  <c:v>13.593186145000001</c:v>
                </c:pt>
                <c:pt idx="4218">
                  <c:v>13.593231659000001</c:v>
                </c:pt>
                <c:pt idx="4219">
                  <c:v>13.593280954000001</c:v>
                </c:pt>
                <c:pt idx="4220">
                  <c:v>13.593280954000001</c:v>
                </c:pt>
                <c:pt idx="4221">
                  <c:v>13.593339072999999</c:v>
                </c:pt>
                <c:pt idx="4222">
                  <c:v>13.593384131000001</c:v>
                </c:pt>
                <c:pt idx="4223">
                  <c:v>13.593433176</c:v>
                </c:pt>
                <c:pt idx="4224">
                  <c:v>13.593476509</c:v>
                </c:pt>
                <c:pt idx="4225">
                  <c:v>13.593521505</c:v>
                </c:pt>
                <c:pt idx="4226">
                  <c:v>13.593573421</c:v>
                </c:pt>
                <c:pt idx="4227">
                  <c:v>13.593630133</c:v>
                </c:pt>
                <c:pt idx="4228">
                  <c:v>13.593689085999999</c:v>
                </c:pt>
                <c:pt idx="4229">
                  <c:v>13.593755065</c:v>
                </c:pt>
                <c:pt idx="4230">
                  <c:v>13.593831762000001</c:v>
                </c:pt>
                <c:pt idx="4231">
                  <c:v>13.593870559999999</c:v>
                </c:pt>
                <c:pt idx="4232">
                  <c:v>13.593989697</c:v>
                </c:pt>
                <c:pt idx="4233">
                  <c:v>13.594020337</c:v>
                </c:pt>
                <c:pt idx="4234">
                  <c:v>13.594108617</c:v>
                </c:pt>
                <c:pt idx="4235">
                  <c:v>13.594174709000001</c:v>
                </c:pt>
                <c:pt idx="4236">
                  <c:v>13.594209532000001</c:v>
                </c:pt>
                <c:pt idx="4237">
                  <c:v>13.594226513000001</c:v>
                </c:pt>
                <c:pt idx="4238">
                  <c:v>13.594339949</c:v>
                </c:pt>
                <c:pt idx="4239">
                  <c:v>13.594398802000001</c:v>
                </c:pt>
                <c:pt idx="4240">
                  <c:v>13.594480957</c:v>
                </c:pt>
                <c:pt idx="4241">
                  <c:v>13.594553986999999</c:v>
                </c:pt>
                <c:pt idx="4242">
                  <c:v>13.594609302</c:v>
                </c:pt>
                <c:pt idx="4243">
                  <c:v>13.594707743000001</c:v>
                </c:pt>
                <c:pt idx="4244">
                  <c:v>13.594739282000001</c:v>
                </c:pt>
                <c:pt idx="4245">
                  <c:v>13.594888392</c:v>
                </c:pt>
                <c:pt idx="4246">
                  <c:v>13.594925416000001</c:v>
                </c:pt>
                <c:pt idx="4247">
                  <c:v>13.59497899</c:v>
                </c:pt>
                <c:pt idx="4248">
                  <c:v>13.595074507</c:v>
                </c:pt>
                <c:pt idx="4249">
                  <c:v>13.59516367</c:v>
                </c:pt>
                <c:pt idx="4250">
                  <c:v>13.595276821000001</c:v>
                </c:pt>
                <c:pt idx="4251">
                  <c:v>13.59543807</c:v>
                </c:pt>
                <c:pt idx="4252">
                  <c:v>13.59528905</c:v>
                </c:pt>
                <c:pt idx="4253">
                  <c:v>13.595511504999999</c:v>
                </c:pt>
                <c:pt idx="4254">
                  <c:v>13.595486522</c:v>
                </c:pt>
                <c:pt idx="4255">
                  <c:v>13.595658426</c:v>
                </c:pt>
                <c:pt idx="4256">
                  <c:v>13.595747007</c:v>
                </c:pt>
                <c:pt idx="4257">
                  <c:v>13.595762611</c:v>
                </c:pt>
                <c:pt idx="4258">
                  <c:v>13.595888532</c:v>
                </c:pt>
                <c:pt idx="4259">
                  <c:v>13.596032933</c:v>
                </c:pt>
                <c:pt idx="4260">
                  <c:v>13.596077075</c:v>
                </c:pt>
                <c:pt idx="4262">
                  <c:v>13.596299704</c:v>
                </c:pt>
                <c:pt idx="4263">
                  <c:v>13.596425561</c:v>
                </c:pt>
                <c:pt idx="4264">
                  <c:v>13.596407208</c:v>
                </c:pt>
                <c:pt idx="4265">
                  <c:v>13.596491429</c:v>
                </c:pt>
                <c:pt idx="4266">
                  <c:v>13.596554845</c:v>
                </c:pt>
                <c:pt idx="4267">
                  <c:v>13.596622772</c:v>
                </c:pt>
                <c:pt idx="4268">
                  <c:v>13.596845695000001</c:v>
                </c:pt>
                <c:pt idx="4269">
                  <c:v>13.596974542</c:v>
                </c:pt>
                <c:pt idx="4270">
                  <c:v>13.596993588</c:v>
                </c:pt>
                <c:pt idx="4271">
                  <c:v>13.597075373999999</c:v>
                </c:pt>
                <c:pt idx="4272">
                  <c:v>13.597229196000001</c:v>
                </c:pt>
                <c:pt idx="4273">
                  <c:v>13.597423606</c:v>
                </c:pt>
                <c:pt idx="4274">
                  <c:v>13.597766711</c:v>
                </c:pt>
                <c:pt idx="4275">
                  <c:v>13.597816581</c:v>
                </c:pt>
                <c:pt idx="4276">
                  <c:v>13.597720313</c:v>
                </c:pt>
                <c:pt idx="4277">
                  <c:v>13.598090149000001</c:v>
                </c:pt>
                <c:pt idx="4278">
                  <c:v>13.597921066</c:v>
                </c:pt>
                <c:pt idx="4279">
                  <c:v>13.598345972000001</c:v>
                </c:pt>
                <c:pt idx="4280">
                  <c:v>13.598345972000001</c:v>
                </c:pt>
                <c:pt idx="4281">
                  <c:v>13.598392587999999</c:v>
                </c:pt>
                <c:pt idx="4282">
                  <c:v>13.599412754999999</c:v>
                </c:pt>
                <c:pt idx="4283">
                  <c:v>13.599696452</c:v>
                </c:pt>
                <c:pt idx="4284">
                  <c:v>13.600031121000001</c:v>
                </c:pt>
                <c:pt idx="4285">
                  <c:v>13.599214611000001</c:v>
                </c:pt>
                <c:pt idx="4286">
                  <c:v>13.598553697</c:v>
                </c:pt>
                <c:pt idx="4287">
                  <c:v>13.598849514999999</c:v>
                </c:pt>
                <c:pt idx="4288">
                  <c:v>13.601313884</c:v>
                </c:pt>
                <c:pt idx="4289">
                  <c:v>13.600289496</c:v>
                </c:pt>
                <c:pt idx="4290">
                  <c:v>13.599515415999999</c:v>
                </c:pt>
                <c:pt idx="4291">
                  <c:v>13.600070430000001</c:v>
                </c:pt>
                <c:pt idx="4292">
                  <c:v>13.600070430000001</c:v>
                </c:pt>
                <c:pt idx="4293">
                  <c:v>13.600148578000001</c:v>
                </c:pt>
                <c:pt idx="4294">
                  <c:v>13.600286828</c:v>
                </c:pt>
                <c:pt idx="4295">
                  <c:v>13.600466895</c:v>
                </c:pt>
                <c:pt idx="4296">
                  <c:v>13.600466895</c:v>
                </c:pt>
                <c:pt idx="4297">
                  <c:v>13.600586420000001</c:v>
                </c:pt>
                <c:pt idx="4298">
                  <c:v>13.601147428000001</c:v>
                </c:pt>
                <c:pt idx="4299">
                  <c:v>13.600874523</c:v>
                </c:pt>
                <c:pt idx="4300">
                  <c:v>13.60095477</c:v>
                </c:pt>
                <c:pt idx="4301">
                  <c:v>13.601451092</c:v>
                </c:pt>
                <c:pt idx="4302">
                  <c:v>13.602326146999999</c:v>
                </c:pt>
                <c:pt idx="4303">
                  <c:v>13.602326146999999</c:v>
                </c:pt>
                <c:pt idx="4304">
                  <c:v>13.602534071999999</c:v>
                </c:pt>
                <c:pt idx="4305">
                  <c:v>13.602534071999999</c:v>
                </c:pt>
                <c:pt idx="4306">
                  <c:v>13.601740212999999</c:v>
                </c:pt>
                <c:pt idx="4307">
                  <c:v>13.601257285000001</c:v>
                </c:pt>
                <c:pt idx="4308">
                  <c:v>13.603618224</c:v>
                </c:pt>
                <c:pt idx="4309">
                  <c:v>13.603012674</c:v>
                </c:pt>
                <c:pt idx="4310">
                  <c:v>13.602734571999999</c:v>
                </c:pt>
                <c:pt idx="4311">
                  <c:v>13.603991698</c:v>
                </c:pt>
                <c:pt idx="4312">
                  <c:v>13.604096015</c:v>
                </c:pt>
                <c:pt idx="4313">
                  <c:v>13.602052072999999</c:v>
                </c:pt>
                <c:pt idx="4314">
                  <c:v>13.60430481</c:v>
                </c:pt>
                <c:pt idx="4315">
                  <c:v>13.602765006</c:v>
                </c:pt>
                <c:pt idx="4316">
                  <c:v>13.604661741999999</c:v>
                </c:pt>
                <c:pt idx="4317">
                  <c:v>13.604015465</c:v>
                </c:pt>
                <c:pt idx="4318">
                  <c:v>13.603919427999999</c:v>
                </c:pt>
                <c:pt idx="4319">
                  <c:v>13.604060390000001</c:v>
                </c:pt>
                <c:pt idx="4320">
                  <c:v>13.605085101</c:v>
                </c:pt>
                <c:pt idx="4321">
                  <c:v>13.605433712</c:v>
                </c:pt>
                <c:pt idx="4322">
                  <c:v>13.604601004999999</c:v>
                </c:pt>
                <c:pt idx="4323">
                  <c:v>13.604345131000001</c:v>
                </c:pt>
                <c:pt idx="4324">
                  <c:v>13.604345131000001</c:v>
                </c:pt>
                <c:pt idx="4325">
                  <c:v>13.604473238000001</c:v>
                </c:pt>
                <c:pt idx="4326">
                  <c:v>13.604561196000001</c:v>
                </c:pt>
                <c:pt idx="4327">
                  <c:v>13.604192733</c:v>
                </c:pt>
                <c:pt idx="4328">
                  <c:v>13.604247144</c:v>
                </c:pt>
                <c:pt idx="4329">
                  <c:v>13.604631539</c:v>
                </c:pt>
                <c:pt idx="4330">
                  <c:v>13.604631539</c:v>
                </c:pt>
                <c:pt idx="4331">
                  <c:v>13.604486809999999</c:v>
                </c:pt>
                <c:pt idx="4332">
                  <c:v>13.605052406</c:v>
                </c:pt>
                <c:pt idx="4333">
                  <c:v>13.604816187999999</c:v>
                </c:pt>
                <c:pt idx="4334">
                  <c:v>13.604550608</c:v>
                </c:pt>
                <c:pt idx="4335">
                  <c:v>13.604807723</c:v>
                </c:pt>
                <c:pt idx="4336">
                  <c:v>13.605116185</c:v>
                </c:pt>
                <c:pt idx="4337">
                  <c:v>13.60517317</c:v>
                </c:pt>
                <c:pt idx="4338">
                  <c:v>13.60517317</c:v>
                </c:pt>
                <c:pt idx="4339">
                  <c:v>13.604703011</c:v>
                </c:pt>
                <c:pt idx="4340">
                  <c:v>13.604632403</c:v>
                </c:pt>
                <c:pt idx="4341">
                  <c:v>13.605075268</c:v>
                </c:pt>
                <c:pt idx="4342">
                  <c:v>13.604717129999999</c:v>
                </c:pt>
                <c:pt idx="4343">
                  <c:v>13.604210596</c:v>
                </c:pt>
                <c:pt idx="4344">
                  <c:v>13.606217302999999</c:v>
                </c:pt>
                <c:pt idx="4345">
                  <c:v>13.604386523000001</c:v>
                </c:pt>
                <c:pt idx="4346">
                  <c:v>13.605185560000001</c:v>
                </c:pt>
                <c:pt idx="4347">
                  <c:v>13.604386523000001</c:v>
                </c:pt>
                <c:pt idx="4348">
                  <c:v>13.603894477000001</c:v>
                </c:pt>
                <c:pt idx="4352">
                  <c:v>13.603489518</c:v>
                </c:pt>
                <c:pt idx="4353">
                  <c:v>13.603306259</c:v>
                </c:pt>
                <c:pt idx="4354">
                  <c:v>13.603198647999999</c:v>
                </c:pt>
                <c:pt idx="4355">
                  <c:v>13.603059017</c:v>
                </c:pt>
                <c:pt idx="4356">
                  <c:v>13.602947061</c:v>
                </c:pt>
                <c:pt idx="4357">
                  <c:v>13.602867091</c:v>
                </c:pt>
                <c:pt idx="4358">
                  <c:v>13.602886369</c:v>
                </c:pt>
                <c:pt idx="4359">
                  <c:v>13.602673985999999</c:v>
                </c:pt>
                <c:pt idx="4364">
                  <c:v>13.602253803</c:v>
                </c:pt>
                <c:pt idx="4365">
                  <c:v>13.602253565</c:v>
                </c:pt>
                <c:pt idx="4366">
                  <c:v>13.601975069</c:v>
                </c:pt>
                <c:pt idx="4367">
                  <c:v>13.601962488</c:v>
                </c:pt>
                <c:pt idx="4368">
                  <c:v>13.601843476999999</c:v>
                </c:pt>
                <c:pt idx="4369">
                  <c:v>13.6017525</c:v>
                </c:pt>
                <c:pt idx="4370">
                  <c:v>13.601610451000001</c:v>
                </c:pt>
                <c:pt idx="4371">
                  <c:v>13.601537327999999</c:v>
                </c:pt>
                <c:pt idx="4372">
                  <c:v>13.601428898</c:v>
                </c:pt>
                <c:pt idx="4373">
                  <c:v>13.601418624000001</c:v>
                </c:pt>
                <c:pt idx="4374">
                  <c:v>13.601273039000001</c:v>
                </c:pt>
                <c:pt idx="4375">
                  <c:v>13.601192294000001</c:v>
                </c:pt>
                <c:pt idx="4376">
                  <c:v>13.601112153000001</c:v>
                </c:pt>
                <c:pt idx="4377">
                  <c:v>13.600989149</c:v>
                </c:pt>
                <c:pt idx="4378">
                  <c:v>13.60092246</c:v>
                </c:pt>
                <c:pt idx="4379">
                  <c:v>13.600841286</c:v>
                </c:pt>
                <c:pt idx="4380">
                  <c:v>13.600727845</c:v>
                </c:pt>
                <c:pt idx="4381">
                  <c:v>13.600649841999999</c:v>
                </c:pt>
                <c:pt idx="4382">
                  <c:v>13.600551384999999</c:v>
                </c:pt>
                <c:pt idx="4383">
                  <c:v>13.600462292</c:v>
                </c:pt>
                <c:pt idx="4384">
                  <c:v>13.600353307000001</c:v>
                </c:pt>
                <c:pt idx="4385">
                  <c:v>13.600233874000001</c:v>
                </c:pt>
                <c:pt idx="4386">
                  <c:v>13.600207553000001</c:v>
                </c:pt>
                <c:pt idx="4387">
                  <c:v>13.60006868</c:v>
                </c:pt>
                <c:pt idx="4388">
                  <c:v>13.600059269999999</c:v>
                </c:pt>
                <c:pt idx="4389">
                  <c:v>13.599983799</c:v>
                </c:pt>
                <c:pt idx="4390">
                  <c:v>13.599916271</c:v>
                </c:pt>
                <c:pt idx="4391">
                  <c:v>13.599838504999999</c:v>
                </c:pt>
                <c:pt idx="4392">
                  <c:v>13.599760906</c:v>
                </c:pt>
                <c:pt idx="4393">
                  <c:v>13.599679032999999</c:v>
                </c:pt>
                <c:pt idx="4394">
                  <c:v>13.599581365000001</c:v>
                </c:pt>
                <c:pt idx="4395">
                  <c:v>13.599510786</c:v>
                </c:pt>
                <c:pt idx="4396">
                  <c:v>13.599422873</c:v>
                </c:pt>
                <c:pt idx="4397">
                  <c:v>13.599348186</c:v>
                </c:pt>
                <c:pt idx="4398">
                  <c:v>13.599268988</c:v>
                </c:pt>
                <c:pt idx="4399">
                  <c:v>13.599200552999999</c:v>
                </c:pt>
                <c:pt idx="4400">
                  <c:v>13.599130663</c:v>
                </c:pt>
                <c:pt idx="4401">
                  <c:v>13.599063259999999</c:v>
                </c:pt>
                <c:pt idx="4402">
                  <c:v>13.599000998999999</c:v>
                </c:pt>
                <c:pt idx="4403">
                  <c:v>13.598930129999999</c:v>
                </c:pt>
                <c:pt idx="4404">
                  <c:v>13.598873469000001</c:v>
                </c:pt>
                <c:pt idx="4405">
                  <c:v>13.598796755</c:v>
                </c:pt>
                <c:pt idx="4406">
                  <c:v>13.598727407</c:v>
                </c:pt>
                <c:pt idx="4407">
                  <c:v>13.598727658</c:v>
                </c:pt>
                <c:pt idx="4408">
                  <c:v>13.5985724</c:v>
                </c:pt>
                <c:pt idx="4409">
                  <c:v>13.598494678</c:v>
                </c:pt>
                <c:pt idx="4410">
                  <c:v>13.598413497999999</c:v>
                </c:pt>
                <c:pt idx="4411">
                  <c:v>13.598340421</c:v>
                </c:pt>
                <c:pt idx="4412">
                  <c:v>13.598260864</c:v>
                </c:pt>
                <c:pt idx="4413">
                  <c:v>13.598194341999999</c:v>
                </c:pt>
                <c:pt idx="4414">
                  <c:v>13.598122447</c:v>
                </c:pt>
                <c:pt idx="4415">
                  <c:v>13.598061322</c:v>
                </c:pt>
                <c:pt idx="4416">
                  <c:v>13.597999111</c:v>
                </c:pt>
                <c:pt idx="4417">
                  <c:v>13.597938579999999</c:v>
                </c:pt>
                <c:pt idx="4418">
                  <c:v>13.597881726000001</c:v>
                </c:pt>
                <c:pt idx="4419">
                  <c:v>13.597816463999999</c:v>
                </c:pt>
                <c:pt idx="4420">
                  <c:v>13.597757628</c:v>
                </c:pt>
                <c:pt idx="4421">
                  <c:v>13.597686377</c:v>
                </c:pt>
                <c:pt idx="4422">
                  <c:v>13.59762134</c:v>
                </c:pt>
                <c:pt idx="4423">
                  <c:v>13.597547804</c:v>
                </c:pt>
                <c:pt idx="4424">
                  <c:v>13.597478642</c:v>
                </c:pt>
                <c:pt idx="4425">
                  <c:v>13.597410896</c:v>
                </c:pt>
                <c:pt idx="4426">
                  <c:v>13.597342020999999</c:v>
                </c:pt>
                <c:pt idx="4427">
                  <c:v>13.59728318</c:v>
                </c:pt>
                <c:pt idx="4428">
                  <c:v>13.597301865</c:v>
                </c:pt>
                <c:pt idx="4429">
                  <c:v>13.597166724999999</c:v>
                </c:pt>
                <c:pt idx="4430">
                  <c:v>13.597105168000001</c:v>
                </c:pt>
                <c:pt idx="4431">
                  <c:v>13.597050083999999</c:v>
                </c:pt>
                <c:pt idx="4432">
                  <c:v>13.596994154000001</c:v>
                </c:pt>
                <c:pt idx="4433">
                  <c:v>13.596930156999999</c:v>
                </c:pt>
                <c:pt idx="4434">
                  <c:v>13.596868710000001</c:v>
                </c:pt>
                <c:pt idx="4435">
                  <c:v>13.59679903</c:v>
                </c:pt>
                <c:pt idx="4436">
                  <c:v>13.596737732999999</c:v>
                </c:pt>
                <c:pt idx="4437">
                  <c:v>13.596666548</c:v>
                </c:pt>
                <c:pt idx="4438">
                  <c:v>13.596604099</c:v>
                </c:pt>
                <c:pt idx="4439">
                  <c:v>13.596534569999999</c:v>
                </c:pt>
                <c:pt idx="4440">
                  <c:v>13.596469672</c:v>
                </c:pt>
                <c:pt idx="4441">
                  <c:v>13.596406218</c:v>
                </c:pt>
                <c:pt idx="4442">
                  <c:v>13.596342456</c:v>
                </c:pt>
                <c:pt idx="4443">
                  <c:v>13.59628919</c:v>
                </c:pt>
                <c:pt idx="4444">
                  <c:v>13.596230692000001</c:v>
                </c:pt>
                <c:pt idx="4445">
                  <c:v>13.596184705000001</c:v>
                </c:pt>
                <c:pt idx="4446">
                  <c:v>13.596130718</c:v>
                </c:pt>
                <c:pt idx="4447">
                  <c:v>13.596082343000001</c:v>
                </c:pt>
                <c:pt idx="4448">
                  <c:v>13.596027224</c:v>
                </c:pt>
                <c:pt idx="4449">
                  <c:v>13.595968996</c:v>
                </c:pt>
                <c:pt idx="4450">
                  <c:v>13.595912513</c:v>
                </c:pt>
                <c:pt idx="4451">
                  <c:v>13.595848005000001</c:v>
                </c:pt>
                <c:pt idx="4452">
                  <c:v>13.595792681000001</c:v>
                </c:pt>
                <c:pt idx="4453">
                  <c:v>13.595730554999999</c:v>
                </c:pt>
                <c:pt idx="4454">
                  <c:v>13.595679200999999</c:v>
                </c:pt>
                <c:pt idx="4455">
                  <c:v>13.595622814</c:v>
                </c:pt>
                <c:pt idx="4456">
                  <c:v>13.595571575999999</c:v>
                </c:pt>
                <c:pt idx="4457">
                  <c:v>13.595521162000001</c:v>
                </c:pt>
                <c:pt idx="4458">
                  <c:v>13.595466577</c:v>
                </c:pt>
                <c:pt idx="4459">
                  <c:v>13.595424439</c:v>
                </c:pt>
                <c:pt idx="4460">
                  <c:v>13.595365212999999</c:v>
                </c:pt>
                <c:pt idx="4461">
                  <c:v>13.595315555000001</c:v>
                </c:pt>
                <c:pt idx="4462">
                  <c:v>13.595256526</c:v>
                </c:pt>
                <c:pt idx="4463">
                  <c:v>13.595203550000001</c:v>
                </c:pt>
                <c:pt idx="4464">
                  <c:v>13.595144898999999</c:v>
                </c:pt>
                <c:pt idx="4465">
                  <c:v>13.595085558999999</c:v>
                </c:pt>
                <c:pt idx="4466">
                  <c:v>13.595030092</c:v>
                </c:pt>
                <c:pt idx="4467">
                  <c:v>13.594968975</c:v>
                </c:pt>
                <c:pt idx="4468">
                  <c:v>13.594918325</c:v>
                </c:pt>
                <c:pt idx="4469">
                  <c:v>13.594860379</c:v>
                </c:pt>
                <c:pt idx="4470">
                  <c:v>13.594813675999999</c:v>
                </c:pt>
                <c:pt idx="4471">
                  <c:v>13.594762283</c:v>
                </c:pt>
                <c:pt idx="4472">
                  <c:v>13.594717392</c:v>
                </c:pt>
                <c:pt idx="4473">
                  <c:v>13.594674596000001</c:v>
                </c:pt>
                <c:pt idx="4474">
                  <c:v>13.594629894000001</c:v>
                </c:pt>
                <c:pt idx="4475">
                  <c:v>13.594592635</c:v>
                </c:pt>
                <c:pt idx="4476">
                  <c:v>13.594545368</c:v>
                </c:pt>
                <c:pt idx="4477">
                  <c:v>13.594506319000001</c:v>
                </c:pt>
                <c:pt idx="4478">
                  <c:v>13.594456334</c:v>
                </c:pt>
                <c:pt idx="4479">
                  <c:v>13.59441195</c:v>
                </c:pt>
                <c:pt idx="4480">
                  <c:v>13.594363007</c:v>
                </c:pt>
                <c:pt idx="4481">
                  <c:v>13.594315582</c:v>
                </c:pt>
                <c:pt idx="4482">
                  <c:v>13.594273984000001</c:v>
                </c:pt>
                <c:pt idx="4483">
                  <c:v>13.594228034</c:v>
                </c:pt>
                <c:pt idx="4484">
                  <c:v>13.594193538000001</c:v>
                </c:pt>
                <c:pt idx="4485">
                  <c:v>13.59415094</c:v>
                </c:pt>
                <c:pt idx="4486">
                  <c:v>13.594118042</c:v>
                </c:pt>
                <c:pt idx="4487">
                  <c:v>13.594077867999999</c:v>
                </c:pt>
                <c:pt idx="4488">
                  <c:v>13.594040918999999</c:v>
                </c:pt>
                <c:pt idx="4489">
                  <c:v>13.594003192000001</c:v>
                </c:pt>
                <c:pt idx="4490">
                  <c:v>13.59396169</c:v>
                </c:pt>
                <c:pt idx="4491">
                  <c:v>13.593926958999999</c:v>
                </c:pt>
                <c:pt idx="4492">
                  <c:v>13.593883834</c:v>
                </c:pt>
                <c:pt idx="4493">
                  <c:v>13.593848924</c:v>
                </c:pt>
                <c:pt idx="4494">
                  <c:v>13.593810433</c:v>
                </c:pt>
                <c:pt idx="4495">
                  <c:v>13.593772660000001</c:v>
                </c:pt>
                <c:pt idx="4496">
                  <c:v>13.593731889000001</c:v>
                </c:pt>
                <c:pt idx="4497">
                  <c:v>13.593693119999999</c:v>
                </c:pt>
                <c:pt idx="4498">
                  <c:v>13.593660849999999</c:v>
                </c:pt>
                <c:pt idx="4499">
                  <c:v>13.593624985</c:v>
                </c:pt>
                <c:pt idx="4500">
                  <c:v>13.593601487999999</c:v>
                </c:pt>
                <c:pt idx="4501">
                  <c:v>13.593571236000001</c:v>
                </c:pt>
                <c:pt idx="4502">
                  <c:v>13.593551971</c:v>
                </c:pt>
                <c:pt idx="4503">
                  <c:v>13.593525784000001</c:v>
                </c:pt>
                <c:pt idx="4504">
                  <c:v>13.593502356</c:v>
                </c:pt>
                <c:pt idx="4505">
                  <c:v>13.593477077999999</c:v>
                </c:pt>
                <c:pt idx="4506">
                  <c:v>13.593446760999999</c:v>
                </c:pt>
                <c:pt idx="4507">
                  <c:v>13.593422962</c:v>
                </c:pt>
                <c:pt idx="4508">
                  <c:v>13.593391671999999</c:v>
                </c:pt>
                <c:pt idx="4509">
                  <c:v>13.593372434999999</c:v>
                </c:pt>
                <c:pt idx="4510">
                  <c:v>13.593346972000001</c:v>
                </c:pt>
                <c:pt idx="4511">
                  <c:v>13.593331062000001</c:v>
                </c:pt>
                <c:pt idx="4512">
                  <c:v>13.593313045</c:v>
                </c:pt>
                <c:pt idx="4513">
                  <c:v>13.593296721</c:v>
                </c:pt>
                <c:pt idx="4514">
                  <c:v>13.593284239999999</c:v>
                </c:pt>
                <c:pt idx="4515">
                  <c:v>13.593271598999999</c:v>
                </c:pt>
                <c:pt idx="4516">
                  <c:v>13.593258573</c:v>
                </c:pt>
                <c:pt idx="4517">
                  <c:v>13.593236084000001</c:v>
                </c:pt>
                <c:pt idx="4518">
                  <c:v>13.593222882999999</c:v>
                </c:pt>
                <c:pt idx="4519">
                  <c:v>13.593202525000001</c:v>
                </c:pt>
                <c:pt idx="4520">
                  <c:v>13.593185767</c:v>
                </c:pt>
                <c:pt idx="4521">
                  <c:v>13.593169067</c:v>
                </c:pt>
                <c:pt idx="4522">
                  <c:v>13.593149364</c:v>
                </c:pt>
                <c:pt idx="4523">
                  <c:v>13.593138924</c:v>
                </c:pt>
                <c:pt idx="4524">
                  <c:v>13.593122516999999</c:v>
                </c:pt>
                <c:pt idx="4525">
                  <c:v>13.593118948000001</c:v>
                </c:pt>
                <c:pt idx="4526">
                  <c:v>13.593208343000001</c:v>
                </c:pt>
                <c:pt idx="4527">
                  <c:v>13.593110245</c:v>
                </c:pt>
                <c:pt idx="4528">
                  <c:v>13.593112344</c:v>
                </c:pt>
                <c:pt idx="4529">
                  <c:v>13.593120269</c:v>
                </c:pt>
                <c:pt idx="4530">
                  <c:v>13.593120269</c:v>
                </c:pt>
                <c:pt idx="4531">
                  <c:v>13.593122448000001</c:v>
                </c:pt>
                <c:pt idx="4532">
                  <c:v>13.593133583</c:v>
                </c:pt>
                <c:pt idx="4533">
                  <c:v>13.593134567</c:v>
                </c:pt>
                <c:pt idx="4534">
                  <c:v>13.593143016000001</c:v>
                </c:pt>
                <c:pt idx="4535">
                  <c:v>13.593141483</c:v>
                </c:pt>
                <c:pt idx="4536">
                  <c:v>13.593151391999999</c:v>
                </c:pt>
                <c:pt idx="4537">
                  <c:v>13.593150316999999</c:v>
                </c:pt>
                <c:pt idx="4538">
                  <c:v>13.593149761999999</c:v>
                </c:pt>
                <c:pt idx="4539">
                  <c:v>13.593160885</c:v>
                </c:pt>
                <c:pt idx="4540">
                  <c:v>13.593167272000001</c:v>
                </c:pt>
                <c:pt idx="4541">
                  <c:v>13.593186569</c:v>
                </c:pt>
                <c:pt idx="4542">
                  <c:v>13.593198993</c:v>
                </c:pt>
                <c:pt idx="4543">
                  <c:v>13.593219033</c:v>
                </c:pt>
                <c:pt idx="4544">
                  <c:v>13.593234519999999</c:v>
                </c:pt>
                <c:pt idx="4545">
                  <c:v>13.593249703</c:v>
                </c:pt>
                <c:pt idx="4546">
                  <c:v>13.593268977999999</c:v>
                </c:pt>
                <c:pt idx="4547">
                  <c:v>13.593281342999999</c:v>
                </c:pt>
                <c:pt idx="4548">
                  <c:v>13.593304051</c:v>
                </c:pt>
                <c:pt idx="4549">
                  <c:v>13.593316534</c:v>
                </c:pt>
                <c:pt idx="4550">
                  <c:v>13.593335546</c:v>
                </c:pt>
                <c:pt idx="4551">
                  <c:v>13.593347833999999</c:v>
                </c:pt>
                <c:pt idx="4552">
                  <c:v>13.593365864000001</c:v>
                </c:pt>
                <c:pt idx="4553">
                  <c:v>13.593386293</c:v>
                </c:pt>
                <c:pt idx="4554">
                  <c:v>13.593407377</c:v>
                </c:pt>
                <c:pt idx="4555">
                  <c:v>13.593440580999999</c:v>
                </c:pt>
                <c:pt idx="4556">
                  <c:v>13.593469503</c:v>
                </c:pt>
                <c:pt idx="4557">
                  <c:v>13.593511942999999</c:v>
                </c:pt>
                <c:pt idx="4558">
                  <c:v>13.593546991</c:v>
                </c:pt>
                <c:pt idx="4559">
                  <c:v>13.593589018999999</c:v>
                </c:pt>
                <c:pt idx="4560">
                  <c:v>13.593625232999999</c:v>
                </c:pt>
                <c:pt idx="4561">
                  <c:v>13.593767867</c:v>
                </c:pt>
                <c:pt idx="4562">
                  <c:v>13.593694801</c:v>
                </c:pt>
                <c:pt idx="4563">
                  <c:v>13.593722899999999</c:v>
                </c:pt>
                <c:pt idx="4564">
                  <c:v>13.593760423000001</c:v>
                </c:pt>
                <c:pt idx="4565">
                  <c:v>13.593791168999999</c:v>
                </c:pt>
                <c:pt idx="4566">
                  <c:v>13.593834546</c:v>
                </c:pt>
                <c:pt idx="4567">
                  <c:v>13.593874797</c:v>
                </c:pt>
                <c:pt idx="4568">
                  <c:v>13.593923251</c:v>
                </c:pt>
                <c:pt idx="4569">
                  <c:v>13.593975115999999</c:v>
                </c:pt>
                <c:pt idx="4570">
                  <c:v>13.594025024</c:v>
                </c:pt>
                <c:pt idx="4571">
                  <c:v>13.594080151</c:v>
                </c:pt>
                <c:pt idx="4572">
                  <c:v>13.594122793</c:v>
                </c:pt>
                <c:pt idx="4573">
                  <c:v>13.594176483</c:v>
                </c:pt>
                <c:pt idx="4574">
                  <c:v>13.594221217999999</c:v>
                </c:pt>
                <c:pt idx="4575">
                  <c:v>13.594271889</c:v>
                </c:pt>
                <c:pt idx="4576">
                  <c:v>13.594362185</c:v>
                </c:pt>
                <c:pt idx="4577">
                  <c:v>13.594317368</c:v>
                </c:pt>
                <c:pt idx="4578">
                  <c:v>13.594410828999999</c:v>
                </c:pt>
                <c:pt idx="4579">
                  <c:v>13.594454129000001</c:v>
                </c:pt>
                <c:pt idx="4580">
                  <c:v>13.594509339</c:v>
                </c:pt>
                <c:pt idx="4581">
                  <c:v>13.594558381000001</c:v>
                </c:pt>
                <c:pt idx="4582">
                  <c:v>13.594681190999999</c:v>
                </c:pt>
                <c:pt idx="4583">
                  <c:v>13.594681190999999</c:v>
                </c:pt>
                <c:pt idx="4584">
                  <c:v>13.594750508000001</c:v>
                </c:pt>
                <c:pt idx="4585">
                  <c:v>13.594823114</c:v>
                </c:pt>
                <c:pt idx="4586">
                  <c:v>13.594894044</c:v>
                </c:pt>
                <c:pt idx="4587">
                  <c:v>13.594972822000001</c:v>
                </c:pt>
                <c:pt idx="4588">
                  <c:v>13.595234085</c:v>
                </c:pt>
                <c:pt idx="4589">
                  <c:v>13.595157809</c:v>
                </c:pt>
                <c:pt idx="4590">
                  <c:v>13.595183234</c:v>
                </c:pt>
                <c:pt idx="4591">
                  <c:v>13.59525191</c:v>
                </c:pt>
                <c:pt idx="4592">
                  <c:v>13.595321133000001</c:v>
                </c:pt>
                <c:pt idx="4593">
                  <c:v>13.595381994</c:v>
                </c:pt>
                <c:pt idx="4594">
                  <c:v>13.595457855999999</c:v>
                </c:pt>
                <c:pt idx="4595">
                  <c:v>13.595501394999999</c:v>
                </c:pt>
                <c:pt idx="4596">
                  <c:v>13.595587954999999</c:v>
                </c:pt>
                <c:pt idx="4597">
                  <c:v>13.595651289999999</c:v>
                </c:pt>
                <c:pt idx="4598">
                  <c:v>13.595726528</c:v>
                </c:pt>
                <c:pt idx="4599">
                  <c:v>13.595827036999999</c:v>
                </c:pt>
                <c:pt idx="4600">
                  <c:v>13.595891362</c:v>
                </c:pt>
                <c:pt idx="4601">
                  <c:v>13.595953445999999</c:v>
                </c:pt>
                <c:pt idx="4602">
                  <c:v>13.596077416</c:v>
                </c:pt>
                <c:pt idx="4603">
                  <c:v>13.596163701</c:v>
                </c:pt>
                <c:pt idx="4604">
                  <c:v>13.596091253000001</c:v>
                </c:pt>
                <c:pt idx="4605">
                  <c:v>13.596322594</c:v>
                </c:pt>
                <c:pt idx="4606">
                  <c:v>13.596372729</c:v>
                </c:pt>
                <c:pt idx="4607">
                  <c:v>13.596418354000001</c:v>
                </c:pt>
                <c:pt idx="4608">
                  <c:v>13.596536336</c:v>
                </c:pt>
                <c:pt idx="4609">
                  <c:v>13.596561088</c:v>
                </c:pt>
                <c:pt idx="4610">
                  <c:v>13.596619829</c:v>
                </c:pt>
                <c:pt idx="4611">
                  <c:v>13.596733364</c:v>
                </c:pt>
                <c:pt idx="4612">
                  <c:v>13.596839818999999</c:v>
                </c:pt>
                <c:pt idx="4613">
                  <c:v>13.596967060000001</c:v>
                </c:pt>
                <c:pt idx="4614">
                  <c:v>13.597065862999999</c:v>
                </c:pt>
                <c:pt idx="4615">
                  <c:v>13.597156032999999</c:v>
                </c:pt>
                <c:pt idx="4616">
                  <c:v>13.597137891999999</c:v>
                </c:pt>
                <c:pt idx="4617">
                  <c:v>13.597368962999999</c:v>
                </c:pt>
                <c:pt idx="4618">
                  <c:v>13.597338681</c:v>
                </c:pt>
                <c:pt idx="4620">
                  <c:v>13.597507966</c:v>
                </c:pt>
                <c:pt idx="4621">
                  <c:v>13.597615501</c:v>
                </c:pt>
                <c:pt idx="4622">
                  <c:v>13.597684499</c:v>
                </c:pt>
                <c:pt idx="4625">
                  <c:v>13.598086211</c:v>
                </c:pt>
                <c:pt idx="4627">
                  <c:v>13.598288047</c:v>
                </c:pt>
                <c:pt idx="4628">
                  <c:v>13.598451131999999</c:v>
                </c:pt>
                <c:pt idx="4629">
                  <c:v>13.598538819</c:v>
                </c:pt>
                <c:pt idx="4630">
                  <c:v>13.598654866</c:v>
                </c:pt>
                <c:pt idx="4631">
                  <c:v>13.598937150999999</c:v>
                </c:pt>
                <c:pt idx="4632">
                  <c:v>13.59923774</c:v>
                </c:pt>
                <c:pt idx="4633">
                  <c:v>13.599374187</c:v>
                </c:pt>
                <c:pt idx="4634">
                  <c:v>13.599425516</c:v>
                </c:pt>
                <c:pt idx="4635">
                  <c:v>13.599425516</c:v>
                </c:pt>
                <c:pt idx="4636">
                  <c:v>13.599425516</c:v>
                </c:pt>
                <c:pt idx="4637">
                  <c:v>13.599292802000001</c:v>
                </c:pt>
                <c:pt idx="4638">
                  <c:v>13.599629314</c:v>
                </c:pt>
                <c:pt idx="4639">
                  <c:v>13.599486294</c:v>
                </c:pt>
                <c:pt idx="4640">
                  <c:v>13.599726169</c:v>
                </c:pt>
                <c:pt idx="4641">
                  <c:v>13.600467248999999</c:v>
                </c:pt>
                <c:pt idx="4642">
                  <c:v>13.600038737</c:v>
                </c:pt>
                <c:pt idx="4643">
                  <c:v>13.600500932999999</c:v>
                </c:pt>
                <c:pt idx="4644">
                  <c:v>13.60027901</c:v>
                </c:pt>
                <c:pt idx="4645">
                  <c:v>13.600984381</c:v>
                </c:pt>
                <c:pt idx="4646">
                  <c:v>13.600381127</c:v>
                </c:pt>
                <c:pt idx="4647">
                  <c:v>13.600535048999999</c:v>
                </c:pt>
                <c:pt idx="4648">
                  <c:v>13.600923445999999</c:v>
                </c:pt>
                <c:pt idx="4649">
                  <c:v>13.60083794</c:v>
                </c:pt>
                <c:pt idx="4650">
                  <c:v>13.600731873000001</c:v>
                </c:pt>
                <c:pt idx="4651">
                  <c:v>13.603147341</c:v>
                </c:pt>
                <c:pt idx="4652">
                  <c:v>13.601218272000001</c:v>
                </c:pt>
                <c:pt idx="4653">
                  <c:v>13.601218272000001</c:v>
                </c:pt>
                <c:pt idx="4655">
                  <c:v>13.603573744</c:v>
                </c:pt>
                <c:pt idx="4656">
                  <c:v>13.601745319999999</c:v>
                </c:pt>
                <c:pt idx="4657">
                  <c:v>13.603322979</c:v>
                </c:pt>
                <c:pt idx="4658">
                  <c:v>13.601897143</c:v>
                </c:pt>
                <c:pt idx="4659">
                  <c:v>13.602429450000001</c:v>
                </c:pt>
                <c:pt idx="4660">
                  <c:v>13.602314509999999</c:v>
                </c:pt>
                <c:pt idx="4661">
                  <c:v>13.60231621</c:v>
                </c:pt>
                <c:pt idx="4662">
                  <c:v>13.60414988</c:v>
                </c:pt>
                <c:pt idx="4663">
                  <c:v>13.602435659999999</c:v>
                </c:pt>
                <c:pt idx="4664">
                  <c:v>13.604946480000001</c:v>
                </c:pt>
                <c:pt idx="4665">
                  <c:v>13.60285157</c:v>
                </c:pt>
                <c:pt idx="4666">
                  <c:v>13.60283791</c:v>
                </c:pt>
                <c:pt idx="4667">
                  <c:v>13.605235836</c:v>
                </c:pt>
                <c:pt idx="4668">
                  <c:v>13.605366488</c:v>
                </c:pt>
                <c:pt idx="4669">
                  <c:v>13.603357357</c:v>
                </c:pt>
                <c:pt idx="4670">
                  <c:v>13.605759027</c:v>
                </c:pt>
                <c:pt idx="4671">
                  <c:v>13.605903164000001</c:v>
                </c:pt>
                <c:pt idx="4672">
                  <c:v>13.606175758999999</c:v>
                </c:pt>
                <c:pt idx="4673">
                  <c:v>13.606378682000001</c:v>
                </c:pt>
                <c:pt idx="4674">
                  <c:v>13.605195617</c:v>
                </c:pt>
                <c:pt idx="4675">
                  <c:v>13.605110457</c:v>
                </c:pt>
                <c:pt idx="4676">
                  <c:v>13.605705994999999</c:v>
                </c:pt>
                <c:pt idx="4677">
                  <c:v>13.605789057000001</c:v>
                </c:pt>
                <c:pt idx="4678">
                  <c:v>13.605789057000001</c:v>
                </c:pt>
                <c:pt idx="4679">
                  <c:v>13.605928124</c:v>
                </c:pt>
                <c:pt idx="4680">
                  <c:v>13.606064655000001</c:v>
                </c:pt>
                <c:pt idx="4681">
                  <c:v>13.605254457999999</c:v>
                </c:pt>
                <c:pt idx="4682">
                  <c:v>13.606419408000001</c:v>
                </c:pt>
                <c:pt idx="4683">
                  <c:v>13.606025593</c:v>
                </c:pt>
                <c:pt idx="4684">
                  <c:v>13.606682675</c:v>
                </c:pt>
                <c:pt idx="4685">
                  <c:v>13.606539067</c:v>
                </c:pt>
                <c:pt idx="4686">
                  <c:v>13.605987214000001</c:v>
                </c:pt>
                <c:pt idx="4687">
                  <c:v>13.606034333</c:v>
                </c:pt>
                <c:pt idx="4688">
                  <c:v>13.607221341000001</c:v>
                </c:pt>
                <c:pt idx="4689">
                  <c:v>13.608457316999999</c:v>
                </c:pt>
                <c:pt idx="4690">
                  <c:v>13.606398918</c:v>
                </c:pt>
                <c:pt idx="4691">
                  <c:v>13.607826258999999</c:v>
                </c:pt>
                <c:pt idx="4692">
                  <c:v>13.606756124</c:v>
                </c:pt>
                <c:pt idx="4693">
                  <c:v>13.609032515999999</c:v>
                </c:pt>
                <c:pt idx="4694">
                  <c:v>13.607844983</c:v>
                </c:pt>
                <c:pt idx="4695">
                  <c:v>13.607238343000001</c:v>
                </c:pt>
                <c:pt idx="4697">
                  <c:v>13.607951977000001</c:v>
                </c:pt>
                <c:pt idx="4698">
                  <c:v>13.60916589</c:v>
                </c:pt>
                <c:pt idx="4699">
                  <c:v>13.609443774000001</c:v>
                </c:pt>
                <c:pt idx="4700">
                  <c:v>13.607863075999999</c:v>
                </c:pt>
                <c:pt idx="4701">
                  <c:v>13.609858171999999</c:v>
                </c:pt>
                <c:pt idx="4702">
                  <c:v>13.608133111000001</c:v>
                </c:pt>
                <c:pt idx="4704">
                  <c:v>13.608650049</c:v>
                </c:pt>
                <c:pt idx="4705">
                  <c:v>13.609951262999999</c:v>
                </c:pt>
                <c:pt idx="4706">
                  <c:v>13.609567739999999</c:v>
                </c:pt>
                <c:pt idx="4707">
                  <c:v>13.608681156999999</c:v>
                </c:pt>
                <c:pt idx="4708">
                  <c:v>13.610507577</c:v>
                </c:pt>
                <c:pt idx="4709">
                  <c:v>13.608560217999999</c:v>
                </c:pt>
                <c:pt idx="4710">
                  <c:v>13.610646422</c:v>
                </c:pt>
                <c:pt idx="4711">
                  <c:v>13.608572645000001</c:v>
                </c:pt>
                <c:pt idx="4712">
                  <c:v>13.609826146</c:v>
                </c:pt>
                <c:pt idx="4713">
                  <c:v>13.609959894999999</c:v>
                </c:pt>
                <c:pt idx="4714">
                  <c:v>13.609843003</c:v>
                </c:pt>
                <c:pt idx="4715">
                  <c:v>13.610275157</c:v>
                </c:pt>
                <c:pt idx="4716">
                  <c:v>13.610039713000001</c:v>
                </c:pt>
                <c:pt idx="4717">
                  <c:v>13.609790596</c:v>
                </c:pt>
                <c:pt idx="4718">
                  <c:v>13.608439009</c:v>
                </c:pt>
                <c:pt idx="4719">
                  <c:v>13.608400510999999</c:v>
                </c:pt>
                <c:pt idx="4720">
                  <c:v>13.608367680000001</c:v>
                </c:pt>
                <c:pt idx="4721">
                  <c:v>13.608355098000001</c:v>
                </c:pt>
                <c:pt idx="4722">
                  <c:v>13.608323328999999</c:v>
                </c:pt>
                <c:pt idx="4723">
                  <c:v>13.608337249</c:v>
                </c:pt>
                <c:pt idx="4724">
                  <c:v>13.608215616000001</c:v>
                </c:pt>
                <c:pt idx="4725">
                  <c:v>13.608230442</c:v>
                </c:pt>
                <c:pt idx="4726">
                  <c:v>13.608075042999999</c:v>
                </c:pt>
                <c:pt idx="4727">
                  <c:v>13.608061592</c:v>
                </c:pt>
                <c:pt idx="4728">
                  <c:v>13.607915867999999</c:v>
                </c:pt>
                <c:pt idx="4729">
                  <c:v>13.607880548000001</c:v>
                </c:pt>
                <c:pt idx="4730">
                  <c:v>13.607843884999999</c:v>
                </c:pt>
                <c:pt idx="4731">
                  <c:v>13.607789658</c:v>
                </c:pt>
                <c:pt idx="4732">
                  <c:v>13.607622106000001</c:v>
                </c:pt>
                <c:pt idx="4733">
                  <c:v>13.607440476000001</c:v>
                </c:pt>
                <c:pt idx="4734">
                  <c:v>13.607266915</c:v>
                </c:pt>
                <c:pt idx="4735">
                  <c:v>13.60708135</c:v>
                </c:pt>
                <c:pt idx="4736">
                  <c:v>13.607145057</c:v>
                </c:pt>
                <c:pt idx="4737">
                  <c:v>13.606868764</c:v>
                </c:pt>
                <c:pt idx="4738">
                  <c:v>13.606668824</c:v>
                </c:pt>
                <c:pt idx="4739">
                  <c:v>13.606556093</c:v>
                </c:pt>
                <c:pt idx="4740">
                  <c:v>13.606392193</c:v>
                </c:pt>
                <c:pt idx="4741">
                  <c:v>13.606392193</c:v>
                </c:pt>
                <c:pt idx="4742">
                  <c:v>13.606183465999999</c:v>
                </c:pt>
                <c:pt idx="4743">
                  <c:v>13.606033332999999</c:v>
                </c:pt>
                <c:pt idx="4744">
                  <c:v>13.60590867</c:v>
                </c:pt>
                <c:pt idx="4745">
                  <c:v>13.605782909</c:v>
                </c:pt>
                <c:pt idx="4746">
                  <c:v>13.605651569000001</c:v>
                </c:pt>
                <c:pt idx="4747">
                  <c:v>13.605524496999999</c:v>
                </c:pt>
                <c:pt idx="4748">
                  <c:v>13.605361670000001</c:v>
                </c:pt>
                <c:pt idx="4749">
                  <c:v>13.605254201999999</c:v>
                </c:pt>
                <c:pt idx="4750">
                  <c:v>13.605117740000001</c:v>
                </c:pt>
                <c:pt idx="4751">
                  <c:v>13.604978808</c:v>
                </c:pt>
                <c:pt idx="4752">
                  <c:v>13.604840957</c:v>
                </c:pt>
                <c:pt idx="4753">
                  <c:v>13.604712620000001</c:v>
                </c:pt>
                <c:pt idx="4754">
                  <c:v>13.604590895999999</c:v>
                </c:pt>
                <c:pt idx="4755">
                  <c:v>13.604411582999999</c:v>
                </c:pt>
                <c:pt idx="4756">
                  <c:v>13.604357690000001</c:v>
                </c:pt>
                <c:pt idx="4757">
                  <c:v>13.604131863999999</c:v>
                </c:pt>
                <c:pt idx="4758">
                  <c:v>13.604131863999999</c:v>
                </c:pt>
                <c:pt idx="4759">
                  <c:v>13.604011503000001</c:v>
                </c:pt>
                <c:pt idx="4760">
                  <c:v>13.603896226</c:v>
                </c:pt>
                <c:pt idx="4761">
                  <c:v>13.603774894000001</c:v>
                </c:pt>
                <c:pt idx="4762">
                  <c:v>13.603643713</c:v>
                </c:pt>
                <c:pt idx="4763">
                  <c:v>13.603515037999999</c:v>
                </c:pt>
                <c:pt idx="4764">
                  <c:v>13.603379092000001</c:v>
                </c:pt>
                <c:pt idx="4765">
                  <c:v>13.603254643</c:v>
                </c:pt>
                <c:pt idx="4766">
                  <c:v>13.603122633</c:v>
                </c:pt>
                <c:pt idx="4767">
                  <c:v>13.6031795</c:v>
                </c:pt>
                <c:pt idx="4768">
                  <c:v>13.602875879999999</c:v>
                </c:pt>
                <c:pt idx="4769">
                  <c:v>13.60275536</c:v>
                </c:pt>
                <c:pt idx="4770">
                  <c:v>13.602642400000001</c:v>
                </c:pt>
                <c:pt idx="4771">
                  <c:v>13.602525806999999</c:v>
                </c:pt>
                <c:pt idx="4772">
                  <c:v>13.602420215</c:v>
                </c:pt>
                <c:pt idx="4773">
                  <c:v>13.602305721</c:v>
                </c:pt>
                <c:pt idx="4774">
                  <c:v>13.602198736</c:v>
                </c:pt>
                <c:pt idx="4775">
                  <c:v>13.602081627</c:v>
                </c:pt>
                <c:pt idx="4776">
                  <c:v>13.601965396000001</c:v>
                </c:pt>
                <c:pt idx="4777">
                  <c:v>13.601845604999999</c:v>
                </c:pt>
                <c:pt idx="4778">
                  <c:v>13.601720746</c:v>
                </c:pt>
                <c:pt idx="4779">
                  <c:v>13.601603051</c:v>
                </c:pt>
                <c:pt idx="4780">
                  <c:v>13.601478939</c:v>
                </c:pt>
                <c:pt idx="4781">
                  <c:v>13.601367097000001</c:v>
                </c:pt>
                <c:pt idx="4782">
                  <c:v>13.601250927000001</c:v>
                </c:pt>
                <c:pt idx="4783">
                  <c:v>13.601146081</c:v>
                </c:pt>
                <c:pt idx="4784">
                  <c:v>13.601039276</c:v>
                </c:pt>
                <c:pt idx="4785">
                  <c:v>13.600934096</c:v>
                </c:pt>
                <c:pt idx="4786">
                  <c:v>13.600833084</c:v>
                </c:pt>
                <c:pt idx="4787">
                  <c:v>13.600724269000001</c:v>
                </c:pt>
                <c:pt idx="4788">
                  <c:v>13.600622528000001</c:v>
                </c:pt>
                <c:pt idx="4789">
                  <c:v>13.600509709000001</c:v>
                </c:pt>
                <c:pt idx="4790">
                  <c:v>13.60040412</c:v>
                </c:pt>
                <c:pt idx="4791">
                  <c:v>13.600289382</c:v>
                </c:pt>
                <c:pt idx="4792">
                  <c:v>13.600176883</c:v>
                </c:pt>
                <c:pt idx="4793">
                  <c:v>13.600063556</c:v>
                </c:pt>
                <c:pt idx="4794">
                  <c:v>13.599947969</c:v>
                </c:pt>
                <c:pt idx="4795">
                  <c:v>13.59984064</c:v>
                </c:pt>
                <c:pt idx="4796">
                  <c:v>13.599727339999999</c:v>
                </c:pt>
                <c:pt idx="4797">
                  <c:v>13.599626853</c:v>
                </c:pt>
                <c:pt idx="4798">
                  <c:v>13.59952037</c:v>
                </c:pt>
                <c:pt idx="4799">
                  <c:v>13.599510625000001</c:v>
                </c:pt>
                <c:pt idx="4800">
                  <c:v>13.599224381000001</c:v>
                </c:pt>
                <c:pt idx="4801">
                  <c:v>13.599224297999999</c:v>
                </c:pt>
                <c:pt idx="4802">
                  <c:v>13.599129993</c:v>
                </c:pt>
                <c:pt idx="4803">
                  <c:v>13.599026501000001</c:v>
                </c:pt>
                <c:pt idx="4804">
                  <c:v>13.598927856</c:v>
                </c:pt>
                <c:pt idx="4805">
                  <c:v>13.598817543999999</c:v>
                </c:pt>
                <c:pt idx="4806">
                  <c:v>13.598714292</c:v>
                </c:pt>
                <c:pt idx="4807">
                  <c:v>13.598603371999999</c:v>
                </c:pt>
                <c:pt idx="4808">
                  <c:v>13.598497199000001</c:v>
                </c:pt>
                <c:pt idx="4809">
                  <c:v>13.598391936000001</c:v>
                </c:pt>
                <c:pt idx="4810">
                  <c:v>13.598285580000001</c:v>
                </c:pt>
                <c:pt idx="4811">
                  <c:v>13.598189959000001</c:v>
                </c:pt>
                <c:pt idx="4812">
                  <c:v>13.598088214000001</c:v>
                </c:pt>
                <c:pt idx="4813">
                  <c:v>13.597910950999999</c:v>
                </c:pt>
                <c:pt idx="4814">
                  <c:v>13.597898765</c:v>
                </c:pt>
                <c:pt idx="4815">
                  <c:v>13.597806008999999</c:v>
                </c:pt>
                <c:pt idx="4816">
                  <c:v>13.597707054000001</c:v>
                </c:pt>
                <c:pt idx="4817">
                  <c:v>13.597606620000001</c:v>
                </c:pt>
                <c:pt idx="4818">
                  <c:v>13.597508332</c:v>
                </c:pt>
                <c:pt idx="4819">
                  <c:v>13.597402391999999</c:v>
                </c:pt>
                <c:pt idx="4820">
                  <c:v>13.597305475000001</c:v>
                </c:pt>
                <c:pt idx="4821">
                  <c:v>13.597199184999999</c:v>
                </c:pt>
                <c:pt idx="4822">
                  <c:v>13.597102056000001</c:v>
                </c:pt>
                <c:pt idx="4823">
                  <c:v>13.596998543</c:v>
                </c:pt>
                <c:pt idx="4824">
                  <c:v>13.596899257</c:v>
                </c:pt>
                <c:pt idx="4825">
                  <c:v>13.596801777</c:v>
                </c:pt>
                <c:pt idx="4826">
                  <c:v>13.596703205000001</c:v>
                </c:pt>
                <c:pt idx="4827">
                  <c:v>13.596614239000001</c:v>
                </c:pt>
                <c:pt idx="4828">
                  <c:v>13.596519698</c:v>
                </c:pt>
                <c:pt idx="4829">
                  <c:v>13.596352027</c:v>
                </c:pt>
                <c:pt idx="4830">
                  <c:v>13.596344465</c:v>
                </c:pt>
                <c:pt idx="4831">
                  <c:v>13.596253905999999</c:v>
                </c:pt>
                <c:pt idx="4832">
                  <c:v>13.596156856</c:v>
                </c:pt>
                <c:pt idx="4833">
                  <c:v>13.596057618</c:v>
                </c:pt>
                <c:pt idx="4834">
                  <c:v>13.595960663</c:v>
                </c:pt>
                <c:pt idx="4835">
                  <c:v>13.595856413</c:v>
                </c:pt>
                <c:pt idx="4836">
                  <c:v>13.595763249000001</c:v>
                </c:pt>
                <c:pt idx="4837">
                  <c:v>13.595662844</c:v>
                </c:pt>
                <c:pt idx="4838">
                  <c:v>13.595573792</c:v>
                </c:pt>
                <c:pt idx="4839">
                  <c:v>13.595479616</c:v>
                </c:pt>
                <c:pt idx="4840">
                  <c:v>13.595390648</c:v>
                </c:pt>
                <c:pt idx="4841">
                  <c:v>13.595302228</c:v>
                </c:pt>
                <c:pt idx="4842">
                  <c:v>13.595209971999999</c:v>
                </c:pt>
                <c:pt idx="4843">
                  <c:v>13.595125385999999</c:v>
                </c:pt>
                <c:pt idx="4844">
                  <c:v>13.595031777999999</c:v>
                </c:pt>
                <c:pt idx="4845">
                  <c:v>13.594946826999999</c:v>
                </c:pt>
                <c:pt idx="4846">
                  <c:v>13.594852184000001</c:v>
                </c:pt>
                <c:pt idx="4847">
                  <c:v>13.594763834</c:v>
                </c:pt>
                <c:pt idx="4848">
                  <c:v>13.594578090000001</c:v>
                </c:pt>
                <c:pt idx="4849">
                  <c:v>13.594489874000001</c:v>
                </c:pt>
                <c:pt idx="4850">
                  <c:v>13.594396006</c:v>
                </c:pt>
                <c:pt idx="4851">
                  <c:v>13.594313035000001</c:v>
                </c:pt>
                <c:pt idx="4852">
                  <c:v>13.594222706</c:v>
                </c:pt>
                <c:pt idx="4853">
                  <c:v>13.594222706</c:v>
                </c:pt>
                <c:pt idx="4854">
                  <c:v>13.594143709000001</c:v>
                </c:pt>
                <c:pt idx="4855">
                  <c:v>13.594059783000001</c:v>
                </c:pt>
                <c:pt idx="4856">
                  <c:v>13.593981362999999</c:v>
                </c:pt>
                <c:pt idx="4857">
                  <c:v>13.593826471</c:v>
                </c:pt>
                <c:pt idx="4858">
                  <c:v>13.593823363</c:v>
                </c:pt>
                <c:pt idx="4859">
                  <c:v>13.593750856</c:v>
                </c:pt>
                <c:pt idx="4860">
                  <c:v>13.593669056</c:v>
                </c:pt>
                <c:pt idx="4861">
                  <c:v>13.593595727</c:v>
                </c:pt>
                <c:pt idx="4862">
                  <c:v>13.593512542999999</c:v>
                </c:pt>
                <c:pt idx="4863">
                  <c:v>13.593436211</c:v>
                </c:pt>
                <c:pt idx="4864">
                  <c:v>13.593356139999999</c:v>
                </c:pt>
                <c:pt idx="4865">
                  <c:v>13.593278230999999</c:v>
                </c:pt>
                <c:pt idx="4866">
                  <c:v>13.593206619</c:v>
                </c:pt>
                <c:pt idx="4867">
                  <c:v>13.593128194</c:v>
                </c:pt>
                <c:pt idx="4868">
                  <c:v>13.593060703000001</c:v>
                </c:pt>
                <c:pt idx="4869">
                  <c:v>13.592985265999999</c:v>
                </c:pt>
                <c:pt idx="4870">
                  <c:v>13.59291874</c:v>
                </c:pt>
                <c:pt idx="4871">
                  <c:v>13.592844498</c:v>
                </c:pt>
                <c:pt idx="4872">
                  <c:v>13.592773423000001</c:v>
                </c:pt>
                <c:pt idx="4873">
                  <c:v>13.592701570999999</c:v>
                </c:pt>
                <c:pt idx="4874">
                  <c:v>13.592626162</c:v>
                </c:pt>
                <c:pt idx="4875">
                  <c:v>13.592557847</c:v>
                </c:pt>
                <c:pt idx="4876">
                  <c:v>13.592480935999999</c:v>
                </c:pt>
                <c:pt idx="4877">
                  <c:v>13.592414269000001</c:v>
                </c:pt>
                <c:pt idx="4878">
                  <c:v>13.592340367</c:v>
                </c:pt>
                <c:pt idx="4879">
                  <c:v>13.592274653</c:v>
                </c:pt>
                <c:pt idx="4880">
                  <c:v>13.592207074999999</c:v>
                </c:pt>
                <c:pt idx="4881">
                  <c:v>13.592141563</c:v>
                </c:pt>
                <c:pt idx="4882">
                  <c:v>13.592082216</c:v>
                </c:pt>
                <c:pt idx="4883">
                  <c:v>13.591950632</c:v>
                </c:pt>
                <c:pt idx="4884">
                  <c:v>13.591966834000001</c:v>
                </c:pt>
                <c:pt idx="4885">
                  <c:v>13.591908087</c:v>
                </c:pt>
                <c:pt idx="4886">
                  <c:v>13.591859398</c:v>
                </c:pt>
                <c:pt idx="4887">
                  <c:v>13.591803226</c:v>
                </c:pt>
                <c:pt idx="4888">
                  <c:v>13.591749664</c:v>
                </c:pt>
                <c:pt idx="4889">
                  <c:v>13.59169296</c:v>
                </c:pt>
                <c:pt idx="4890">
                  <c:v>13.591577816999999</c:v>
                </c:pt>
                <c:pt idx="4891">
                  <c:v>13.591516886999999</c:v>
                </c:pt>
                <c:pt idx="4892">
                  <c:v>13.591468313</c:v>
                </c:pt>
                <c:pt idx="4893">
                  <c:v>13.591468313</c:v>
                </c:pt>
                <c:pt idx="4894">
                  <c:v>13.591414632999999</c:v>
                </c:pt>
                <c:pt idx="4895">
                  <c:v>13.591371431000001</c:v>
                </c:pt>
                <c:pt idx="4896">
                  <c:v>13.591326351999999</c:v>
                </c:pt>
                <c:pt idx="4897">
                  <c:v>13.591282093</c:v>
                </c:pt>
                <c:pt idx="4898">
                  <c:v>13.591242162</c:v>
                </c:pt>
                <c:pt idx="4899">
                  <c:v>13.591195334</c:v>
                </c:pt>
                <c:pt idx="4900">
                  <c:v>13.591157416</c:v>
                </c:pt>
                <c:pt idx="4901">
                  <c:v>13.591110228</c:v>
                </c:pt>
                <c:pt idx="4902">
                  <c:v>13.591071248</c:v>
                </c:pt>
                <c:pt idx="4903">
                  <c:v>13.591024383000001</c:v>
                </c:pt>
                <c:pt idx="4904">
                  <c:v>13.590981561</c:v>
                </c:pt>
                <c:pt idx="4905">
                  <c:v>13.590981561</c:v>
                </c:pt>
                <c:pt idx="4906">
                  <c:v>13.590938984999999</c:v>
                </c:pt>
                <c:pt idx="4907">
                  <c:v>13.590860360000001</c:v>
                </c:pt>
                <c:pt idx="4908">
                  <c:v>13.590820935</c:v>
                </c:pt>
                <c:pt idx="4909">
                  <c:v>13.590791450999999</c:v>
                </c:pt>
                <c:pt idx="4910">
                  <c:v>13.59069847</c:v>
                </c:pt>
                <c:pt idx="4911">
                  <c:v>13.590729381999999</c:v>
                </c:pt>
                <c:pt idx="4912">
                  <c:v>13.590701276000001</c:v>
                </c:pt>
                <c:pt idx="4913">
                  <c:v>13.590675157</c:v>
                </c:pt>
                <c:pt idx="4914">
                  <c:v>13.590653179</c:v>
                </c:pt>
                <c:pt idx="4915">
                  <c:v>13.590625283</c:v>
                </c:pt>
                <c:pt idx="4916">
                  <c:v>13.590606252000001</c:v>
                </c:pt>
                <c:pt idx="4917">
                  <c:v>13.590576322</c:v>
                </c:pt>
                <c:pt idx="4918">
                  <c:v>13.590499831000001</c:v>
                </c:pt>
                <c:pt idx="4919">
                  <c:v>13.590523342999999</c:v>
                </c:pt>
                <c:pt idx="4920">
                  <c:v>13.590498172</c:v>
                </c:pt>
                <c:pt idx="4921">
                  <c:v>13.590475573999999</c:v>
                </c:pt>
                <c:pt idx="4922">
                  <c:v>13.590453678999999</c:v>
                </c:pt>
                <c:pt idx="4923">
                  <c:v>13.590443444</c:v>
                </c:pt>
                <c:pt idx="4924">
                  <c:v>13.590428845</c:v>
                </c:pt>
                <c:pt idx="4925">
                  <c:v>13.590427164999999</c:v>
                </c:pt>
                <c:pt idx="4926">
                  <c:v>13.590417500999999</c:v>
                </c:pt>
                <c:pt idx="4927">
                  <c:v>13.590413745999999</c:v>
                </c:pt>
                <c:pt idx="4928">
                  <c:v>13.590404824</c:v>
                </c:pt>
                <c:pt idx="4929">
                  <c:v>13.590394386</c:v>
                </c:pt>
                <c:pt idx="4930">
                  <c:v>13.590386656</c:v>
                </c:pt>
                <c:pt idx="4931">
                  <c:v>13.590371913</c:v>
                </c:pt>
                <c:pt idx="4932">
                  <c:v>13.590366419</c:v>
                </c:pt>
                <c:pt idx="4933">
                  <c:v>13.590352937</c:v>
                </c:pt>
                <c:pt idx="4934">
                  <c:v>13.590349816</c:v>
                </c:pt>
                <c:pt idx="4935">
                  <c:v>13.590340797</c:v>
                </c:pt>
                <c:pt idx="4936">
                  <c:v>13.590338199</c:v>
                </c:pt>
                <c:pt idx="4937">
                  <c:v>13.590338206</c:v>
                </c:pt>
                <c:pt idx="4938">
                  <c:v>13.590339053999999</c:v>
                </c:pt>
                <c:pt idx="4939">
                  <c:v>13.590351157000001</c:v>
                </c:pt>
                <c:pt idx="4940">
                  <c:v>13.590358411</c:v>
                </c:pt>
                <c:pt idx="4941">
                  <c:v>13.590378017000001</c:v>
                </c:pt>
                <c:pt idx="4942">
                  <c:v>13.590389257</c:v>
                </c:pt>
                <c:pt idx="4943">
                  <c:v>13.590405479999999</c:v>
                </c:pt>
                <c:pt idx="4944">
                  <c:v>13.590413086</c:v>
                </c:pt>
                <c:pt idx="4945">
                  <c:v>13.590415811</c:v>
                </c:pt>
                <c:pt idx="4946">
                  <c:v>13.590379553</c:v>
                </c:pt>
                <c:pt idx="4947">
                  <c:v>13.59041818</c:v>
                </c:pt>
                <c:pt idx="4948">
                  <c:v>13.590425696</c:v>
                </c:pt>
                <c:pt idx="4949">
                  <c:v>13.590426913</c:v>
                </c:pt>
                <c:pt idx="4950">
                  <c:v>13.590441554</c:v>
                </c:pt>
                <c:pt idx="4951">
                  <c:v>13.590453953000001</c:v>
                </c:pt>
                <c:pt idx="4952">
                  <c:v>13.590474972000001</c:v>
                </c:pt>
                <c:pt idx="4953">
                  <c:v>13.590499600999999</c:v>
                </c:pt>
                <c:pt idx="4954">
                  <c:v>13.590522959999999</c:v>
                </c:pt>
                <c:pt idx="4955">
                  <c:v>13.590553769</c:v>
                </c:pt>
                <c:pt idx="4956">
                  <c:v>13.590575099</c:v>
                </c:pt>
                <c:pt idx="4957">
                  <c:v>13.590605133</c:v>
                </c:pt>
                <c:pt idx="4958">
                  <c:v>13.590606202</c:v>
                </c:pt>
                <c:pt idx="4959">
                  <c:v>13.590629313999999</c:v>
                </c:pt>
                <c:pt idx="4960">
                  <c:v>13.590632267</c:v>
                </c:pt>
                <c:pt idx="4961">
                  <c:v>13.590650345</c:v>
                </c:pt>
                <c:pt idx="4962">
                  <c:v>13.590631149</c:v>
                </c:pt>
                <c:pt idx="4963">
                  <c:v>13.59069216</c:v>
                </c:pt>
                <c:pt idx="4964">
                  <c:v>13.590752815</c:v>
                </c:pt>
                <c:pt idx="4965">
                  <c:v>13.590758246</c:v>
                </c:pt>
                <c:pt idx="4966">
                  <c:v>13.590828877</c:v>
                </c:pt>
                <c:pt idx="4967">
                  <c:v>13.590849137999999</c:v>
                </c:pt>
                <c:pt idx="4968">
                  <c:v>13.590746513999999</c:v>
                </c:pt>
                <c:pt idx="4969">
                  <c:v>13.590905169999999</c:v>
                </c:pt>
                <c:pt idx="4970">
                  <c:v>13.59096796</c:v>
                </c:pt>
                <c:pt idx="4971">
                  <c:v>13.590935460000001</c:v>
                </c:pt>
                <c:pt idx="4972">
                  <c:v>13.591051673000001</c:v>
                </c:pt>
                <c:pt idx="4973">
                  <c:v>13.591062607</c:v>
                </c:pt>
                <c:pt idx="4974">
                  <c:v>13.591020865999999</c:v>
                </c:pt>
                <c:pt idx="4975">
                  <c:v>13.59103955</c:v>
                </c:pt>
                <c:pt idx="4976">
                  <c:v>13.591082389</c:v>
                </c:pt>
                <c:pt idx="4977">
                  <c:v>13.591094006000001</c:v>
                </c:pt>
                <c:pt idx="4978">
                  <c:v>13.59114025</c:v>
                </c:pt>
                <c:pt idx="4979">
                  <c:v>13.591292971</c:v>
                </c:pt>
                <c:pt idx="4980">
                  <c:v>13.591362497</c:v>
                </c:pt>
                <c:pt idx="4981">
                  <c:v>13.591321482</c:v>
                </c:pt>
                <c:pt idx="4982">
                  <c:v>13.591381272</c:v>
                </c:pt>
                <c:pt idx="4983">
                  <c:v>13.591572242</c:v>
                </c:pt>
                <c:pt idx="4984">
                  <c:v>13.591469376999999</c:v>
                </c:pt>
                <c:pt idx="4985">
                  <c:v>13.591638216</c:v>
                </c:pt>
                <c:pt idx="4986">
                  <c:v>13.591588299</c:v>
                </c:pt>
                <c:pt idx="4987">
                  <c:v>13.591816311000001</c:v>
                </c:pt>
                <c:pt idx="4988">
                  <c:v>13.591772332</c:v>
                </c:pt>
                <c:pt idx="4991">
                  <c:v>13.591952043999999</c:v>
                </c:pt>
                <c:pt idx="4992">
                  <c:v>13.591910534</c:v>
                </c:pt>
                <c:pt idx="4993">
                  <c:v>13.592672567999999</c:v>
                </c:pt>
                <c:pt idx="4994">
                  <c:v>13.592055712000001</c:v>
                </c:pt>
                <c:pt idx="4995">
                  <c:v>13.592768805</c:v>
                </c:pt>
                <c:pt idx="4996">
                  <c:v>13.592174009000001</c:v>
                </c:pt>
                <c:pt idx="4997">
                  <c:v>13.592696352000001</c:v>
                </c:pt>
                <c:pt idx="4998">
                  <c:v>13.593004877</c:v>
                </c:pt>
                <c:pt idx="4999">
                  <c:v>13.59239861</c:v>
                </c:pt>
                <c:pt idx="5000">
                  <c:v>13.592430513</c:v>
                </c:pt>
                <c:pt idx="5001">
                  <c:v>13.592604097000001</c:v>
                </c:pt>
                <c:pt idx="5002">
                  <c:v>13.593423648</c:v>
                </c:pt>
                <c:pt idx="5003">
                  <c:v>13.593727991</c:v>
                </c:pt>
                <c:pt idx="5004">
                  <c:v>13.593811494000001</c:v>
                </c:pt>
                <c:pt idx="5005">
                  <c:v>13.594292450999999</c:v>
                </c:pt>
                <c:pt idx="5006">
                  <c:v>13.593778879</c:v>
                </c:pt>
                <c:pt idx="5007">
                  <c:v>13.593137614</c:v>
                </c:pt>
                <c:pt idx="5008">
                  <c:v>13.592947956</c:v>
                </c:pt>
                <c:pt idx="5009">
                  <c:v>13.594217193</c:v>
                </c:pt>
                <c:pt idx="5010">
                  <c:v>13.595340611999999</c:v>
                </c:pt>
                <c:pt idx="5011">
                  <c:v>13.593564935</c:v>
                </c:pt>
                <c:pt idx="5012">
                  <c:v>13.593294586000001</c:v>
                </c:pt>
                <c:pt idx="5013">
                  <c:v>13.595592793</c:v>
                </c:pt>
                <c:pt idx="5014">
                  <c:v>13.593653883</c:v>
                </c:pt>
                <c:pt idx="5015">
                  <c:v>13.594962536000001</c:v>
                </c:pt>
                <c:pt idx="5016">
                  <c:v>13.593875001000001</c:v>
                </c:pt>
                <c:pt idx="5017">
                  <c:v>13.59550179</c:v>
                </c:pt>
                <c:pt idx="5018">
                  <c:v>13.593679572999999</c:v>
                </c:pt>
                <c:pt idx="5019">
                  <c:v>13.59605249</c:v>
                </c:pt>
                <c:pt idx="5020">
                  <c:v>13.593873702</c:v>
                </c:pt>
                <c:pt idx="5021">
                  <c:v>13.593910097</c:v>
                </c:pt>
                <c:pt idx="5022">
                  <c:v>13.596280007000001</c:v>
                </c:pt>
                <c:pt idx="5023">
                  <c:v>13.596280007000001</c:v>
                </c:pt>
                <c:pt idx="5024">
                  <c:v>13.596358384</c:v>
                </c:pt>
                <c:pt idx="5025">
                  <c:v>13.596445551</c:v>
                </c:pt>
                <c:pt idx="5026">
                  <c:v>13.596538429000001</c:v>
                </c:pt>
                <c:pt idx="5027">
                  <c:v>13.596638214</c:v>
                </c:pt>
                <c:pt idx="5028">
                  <c:v>13.595613781999999</c:v>
                </c:pt>
                <c:pt idx="5029">
                  <c:v>13.595793119</c:v>
                </c:pt>
                <c:pt idx="5030">
                  <c:v>13.595861528</c:v>
                </c:pt>
                <c:pt idx="5031">
                  <c:v>13.595955004</c:v>
                </c:pt>
                <c:pt idx="5032">
                  <c:v>13.596127055</c:v>
                </c:pt>
                <c:pt idx="5033">
                  <c:v>13.596116395999999</c:v>
                </c:pt>
                <c:pt idx="5034">
                  <c:v>13.596624670000001</c:v>
                </c:pt>
                <c:pt idx="5035">
                  <c:v>13.595820844</c:v>
                </c:pt>
                <c:pt idx="5036">
                  <c:v>13.595929848000001</c:v>
                </c:pt>
                <c:pt idx="5037">
                  <c:v>13.596649597000001</c:v>
                </c:pt>
                <c:pt idx="5038">
                  <c:v>13.596653263</c:v>
                </c:pt>
                <c:pt idx="5039">
                  <c:v>13.596111280000001</c:v>
                </c:pt>
                <c:pt idx="5040">
                  <c:v>13.597103463</c:v>
                </c:pt>
                <c:pt idx="5041">
                  <c:v>13.596596464999999</c:v>
                </c:pt>
                <c:pt idx="5042">
                  <c:v>13.597264151999999</c:v>
                </c:pt>
                <c:pt idx="5043">
                  <c:v>13.596847729</c:v>
                </c:pt>
                <c:pt idx="5044">
                  <c:v>13.597417935999999</c:v>
                </c:pt>
                <c:pt idx="5045">
                  <c:v>13.59672572</c:v>
                </c:pt>
                <c:pt idx="5046">
                  <c:v>13.597404998</c:v>
                </c:pt>
                <c:pt idx="5047">
                  <c:v>13.597167173000001</c:v>
                </c:pt>
                <c:pt idx="5048">
                  <c:v>13.596773374</c:v>
                </c:pt>
                <c:pt idx="5049">
                  <c:v>13.59762969</c:v>
                </c:pt>
                <c:pt idx="5050">
                  <c:v>13.598279003</c:v>
                </c:pt>
                <c:pt idx="5051">
                  <c:v>13.59791972</c:v>
                </c:pt>
                <c:pt idx="5052">
                  <c:v>13.597540058</c:v>
                </c:pt>
                <c:pt idx="5053">
                  <c:v>13.597431461999999</c:v>
                </c:pt>
                <c:pt idx="5054">
                  <c:v>13.597521279</c:v>
                </c:pt>
                <c:pt idx="5055">
                  <c:v>13.598950330999999</c:v>
                </c:pt>
                <c:pt idx="5056">
                  <c:v>13.599523939999999</c:v>
                </c:pt>
                <c:pt idx="5057">
                  <c:v>13.599333758</c:v>
                </c:pt>
                <c:pt idx="5058">
                  <c:v>13.59754118</c:v>
                </c:pt>
                <c:pt idx="5059">
                  <c:v>13.599035306999999</c:v>
                </c:pt>
                <c:pt idx="5060">
                  <c:v>13.597672386999999</c:v>
                </c:pt>
                <c:pt idx="5061">
                  <c:v>13.598264981</c:v>
                </c:pt>
                <c:pt idx="5062">
                  <c:v>13.598974909000001</c:v>
                </c:pt>
                <c:pt idx="5063">
                  <c:v>13.597956976000001</c:v>
                </c:pt>
                <c:pt idx="5064">
                  <c:v>13.599596796</c:v>
                </c:pt>
                <c:pt idx="5065">
                  <c:v>13.597864638000001</c:v>
                </c:pt>
                <c:pt idx="5066">
                  <c:v>13.598144094</c:v>
                </c:pt>
                <c:pt idx="5067">
                  <c:v>13.598142858999999</c:v>
                </c:pt>
                <c:pt idx="5068">
                  <c:v>13.598623874999999</c:v>
                </c:pt>
                <c:pt idx="5069">
                  <c:v>13.597931487</c:v>
                </c:pt>
                <c:pt idx="5070">
                  <c:v>13.59868157</c:v>
                </c:pt>
                <c:pt idx="5071">
                  <c:v>13.598723031</c:v>
                </c:pt>
                <c:pt idx="5072">
                  <c:v>13.598166446</c:v>
                </c:pt>
                <c:pt idx="5073">
                  <c:v>13.597663923000001</c:v>
                </c:pt>
                <c:pt idx="5074">
                  <c:v>13.597842177</c:v>
                </c:pt>
                <c:pt idx="5075">
                  <c:v>13.59744931</c:v>
                </c:pt>
                <c:pt idx="5076">
                  <c:v>13.597611397</c:v>
                </c:pt>
                <c:pt idx="5077">
                  <c:v>13.597653645999999</c:v>
                </c:pt>
                <c:pt idx="5078">
                  <c:v>13.597600287000001</c:v>
                </c:pt>
                <c:pt idx="5079">
                  <c:v>13.597360739999999</c:v>
                </c:pt>
                <c:pt idx="5080">
                  <c:v>13.597592828</c:v>
                </c:pt>
                <c:pt idx="5081">
                  <c:v>13.597613716</c:v>
                </c:pt>
                <c:pt idx="5082">
                  <c:v>13.597322412</c:v>
                </c:pt>
                <c:pt idx="5083">
                  <c:v>13.597259000999999</c:v>
                </c:pt>
                <c:pt idx="5084">
                  <c:v>13.597455331999999</c:v>
                </c:pt>
                <c:pt idx="5085">
                  <c:v>13.59710046</c:v>
                </c:pt>
                <c:pt idx="5086">
                  <c:v>13.597370513</c:v>
                </c:pt>
                <c:pt idx="5087">
                  <c:v>13.597107882</c:v>
                </c:pt>
                <c:pt idx="5088">
                  <c:v>13.596959341</c:v>
                </c:pt>
                <c:pt idx="5089">
                  <c:v>13.596857943</c:v>
                </c:pt>
                <c:pt idx="5090">
                  <c:v>13.596824955000001</c:v>
                </c:pt>
                <c:pt idx="5091">
                  <c:v>13.596800498</c:v>
                </c:pt>
                <c:pt idx="5092">
                  <c:v>13.596776007000001</c:v>
                </c:pt>
                <c:pt idx="5093">
                  <c:v>13.596728053</c:v>
                </c:pt>
                <c:pt idx="5094">
                  <c:v>13.596668724000001</c:v>
                </c:pt>
                <c:pt idx="5095">
                  <c:v>13.596586215</c:v>
                </c:pt>
                <c:pt idx="5097">
                  <c:v>13.596264635000001</c:v>
                </c:pt>
                <c:pt idx="5098">
                  <c:v>13.596221707</c:v>
                </c:pt>
                <c:pt idx="5100">
                  <c:v>13.59594789</c:v>
                </c:pt>
                <c:pt idx="5102">
                  <c:v>13.595773217</c:v>
                </c:pt>
                <c:pt idx="5103">
                  <c:v>13.595688543</c:v>
                </c:pt>
                <c:pt idx="5104">
                  <c:v>13.595514633000001</c:v>
                </c:pt>
                <c:pt idx="5105">
                  <c:v>13.595467067</c:v>
                </c:pt>
                <c:pt idx="5106">
                  <c:v>13.595285447</c:v>
                </c:pt>
                <c:pt idx="5107">
                  <c:v>13.595214109</c:v>
                </c:pt>
                <c:pt idx="5108">
                  <c:v>13.595046687</c:v>
                </c:pt>
                <c:pt idx="5109">
                  <c:v>13.594958168</c:v>
                </c:pt>
                <c:pt idx="5110">
                  <c:v>13.594866321</c:v>
                </c:pt>
                <c:pt idx="5111">
                  <c:v>13.594757555999999</c:v>
                </c:pt>
                <c:pt idx="5112">
                  <c:v>13.594658374</c:v>
                </c:pt>
                <c:pt idx="5113">
                  <c:v>13.594575820999999</c:v>
                </c:pt>
                <c:pt idx="5114">
                  <c:v>13.594498166999999</c:v>
                </c:pt>
                <c:pt idx="5115">
                  <c:v>13.594406328</c:v>
                </c:pt>
                <c:pt idx="5116">
                  <c:v>13.594302226</c:v>
                </c:pt>
                <c:pt idx="5117">
                  <c:v>13.594205378</c:v>
                </c:pt>
                <c:pt idx="5118">
                  <c:v>13.594084859000001</c:v>
                </c:pt>
                <c:pt idx="5119">
                  <c:v>13.593948799</c:v>
                </c:pt>
                <c:pt idx="5120">
                  <c:v>13.593897385</c:v>
                </c:pt>
                <c:pt idx="5121">
                  <c:v>13.593791243</c:v>
                </c:pt>
                <c:pt idx="5122">
                  <c:v>13.593701441</c:v>
                </c:pt>
                <c:pt idx="5123">
                  <c:v>13.593605348000001</c:v>
                </c:pt>
                <c:pt idx="5124">
                  <c:v>13.593463458</c:v>
                </c:pt>
                <c:pt idx="5125">
                  <c:v>13.593430988</c:v>
                </c:pt>
                <c:pt idx="5126">
                  <c:v>13.593355678</c:v>
                </c:pt>
                <c:pt idx="5127">
                  <c:v>13.593271589</c:v>
                </c:pt>
                <c:pt idx="5128">
                  <c:v>13.593191106000001</c:v>
                </c:pt>
                <c:pt idx="5129">
                  <c:v>13.593155539</c:v>
                </c:pt>
                <c:pt idx="5130">
                  <c:v>13.593019087</c:v>
                </c:pt>
                <c:pt idx="5131">
                  <c:v>13.592931913999999</c:v>
                </c:pt>
                <c:pt idx="5132">
                  <c:v>13.592831207</c:v>
                </c:pt>
                <c:pt idx="5133">
                  <c:v>13.592739437000001</c:v>
                </c:pt>
                <c:pt idx="5134">
                  <c:v>13.59263865</c:v>
                </c:pt>
                <c:pt idx="5135">
                  <c:v>13.592545790000001</c:v>
                </c:pt>
                <c:pt idx="5136">
                  <c:v>13.592451179999999</c:v>
                </c:pt>
                <c:pt idx="5137">
                  <c:v>13.592361018</c:v>
                </c:pt>
                <c:pt idx="5138">
                  <c:v>13.592278916</c:v>
                </c:pt>
                <c:pt idx="5139">
                  <c:v>13.592195449</c:v>
                </c:pt>
                <c:pt idx="5140">
                  <c:v>13.592125287</c:v>
                </c:pt>
                <c:pt idx="5141">
                  <c:v>13.592046001</c:v>
                </c:pt>
                <c:pt idx="5142">
                  <c:v>13.591974059</c:v>
                </c:pt>
                <c:pt idx="5143">
                  <c:v>13.591891800999999</c:v>
                </c:pt>
                <c:pt idx="5144">
                  <c:v>13.591808862000001</c:v>
                </c:pt>
                <c:pt idx="5145">
                  <c:v>13.591723119999999</c:v>
                </c:pt>
                <c:pt idx="5146">
                  <c:v>13.591631612</c:v>
                </c:pt>
                <c:pt idx="5147">
                  <c:v>13.591546936</c:v>
                </c:pt>
                <c:pt idx="5148">
                  <c:v>13.591453993</c:v>
                </c:pt>
                <c:pt idx="5149">
                  <c:v>13.591373020000001</c:v>
                </c:pt>
                <c:pt idx="5150">
                  <c:v>13.591284656999999</c:v>
                </c:pt>
                <c:pt idx="5151">
                  <c:v>13.591205775000001</c:v>
                </c:pt>
                <c:pt idx="5152">
                  <c:v>13.591125442999999</c:v>
                </c:pt>
                <c:pt idx="5153">
                  <c:v>13.59104746</c:v>
                </c:pt>
                <c:pt idx="5154">
                  <c:v>13.590975544000001</c:v>
                </c:pt>
                <c:pt idx="5155">
                  <c:v>13.590898729999999</c:v>
                </c:pt>
                <c:pt idx="5156">
                  <c:v>13.590832283999999</c:v>
                </c:pt>
                <c:pt idx="5157">
                  <c:v>13.590755914000001</c:v>
                </c:pt>
                <c:pt idx="5158">
                  <c:v>13.590686316999999</c:v>
                </c:pt>
                <c:pt idx="5159">
                  <c:v>13.590607387</c:v>
                </c:pt>
                <c:pt idx="5160">
                  <c:v>13.590529269999999</c:v>
                </c:pt>
                <c:pt idx="5161">
                  <c:v>13.590448518000001</c:v>
                </c:pt>
                <c:pt idx="5162">
                  <c:v>13.590362651</c:v>
                </c:pt>
                <c:pt idx="5163">
                  <c:v>13.590285003</c:v>
                </c:pt>
                <c:pt idx="5164">
                  <c:v>13.590201151</c:v>
                </c:pt>
                <c:pt idx="5165">
                  <c:v>13.590131334000001</c:v>
                </c:pt>
                <c:pt idx="5166">
                  <c:v>13.590056321</c:v>
                </c:pt>
                <c:pt idx="5167">
                  <c:v>13.589990209</c:v>
                </c:pt>
                <c:pt idx="5168">
                  <c:v>13.58992203</c:v>
                </c:pt>
                <c:pt idx="5169">
                  <c:v>13.589854074</c:v>
                </c:pt>
                <c:pt idx="5170">
                  <c:v>13.589789367</c:v>
                </c:pt>
                <c:pt idx="5171">
                  <c:v>13.589715628</c:v>
                </c:pt>
                <c:pt idx="5172">
                  <c:v>13.589649040999999</c:v>
                </c:pt>
                <c:pt idx="5173">
                  <c:v>13.58957077</c:v>
                </c:pt>
                <c:pt idx="5174">
                  <c:v>13.589499162999999</c:v>
                </c:pt>
                <c:pt idx="5175">
                  <c:v>13.58941869</c:v>
                </c:pt>
                <c:pt idx="5176">
                  <c:v>13.589341909</c:v>
                </c:pt>
                <c:pt idx="5177">
                  <c:v>13.589265235999999</c:v>
                </c:pt>
                <c:pt idx="5178">
                  <c:v>13.58924697</c:v>
                </c:pt>
                <c:pt idx="5179">
                  <c:v>13.58911659</c:v>
                </c:pt>
                <c:pt idx="5180">
                  <c:v>13.589040170000001</c:v>
                </c:pt>
                <c:pt idx="5181">
                  <c:v>13.588976387000001</c:v>
                </c:pt>
                <c:pt idx="5182">
                  <c:v>13.588905529</c:v>
                </c:pt>
                <c:pt idx="5183">
                  <c:v>13.588842877999999</c:v>
                </c:pt>
                <c:pt idx="5184">
                  <c:v>13.588776786</c:v>
                </c:pt>
                <c:pt idx="5185">
                  <c:v>13.588710685000001</c:v>
                </c:pt>
                <c:pt idx="5186">
                  <c:v>13.588647525000001</c:v>
                </c:pt>
                <c:pt idx="5187">
                  <c:v>13.588638762</c:v>
                </c:pt>
                <c:pt idx="5188">
                  <c:v>13.588511364</c:v>
                </c:pt>
                <c:pt idx="5189">
                  <c:v>13.588435249</c:v>
                </c:pt>
                <c:pt idx="5190">
                  <c:v>13.588367272999999</c:v>
                </c:pt>
                <c:pt idx="5191">
                  <c:v>13.588292056</c:v>
                </c:pt>
                <c:pt idx="5192">
                  <c:v>13.588221387000001</c:v>
                </c:pt>
                <c:pt idx="5193">
                  <c:v>13.588152832</c:v>
                </c:pt>
                <c:pt idx="5194">
                  <c:v>13.588083578999999</c:v>
                </c:pt>
                <c:pt idx="5195">
                  <c:v>13.588024813000001</c:v>
                </c:pt>
                <c:pt idx="5196">
                  <c:v>13.587959567</c:v>
                </c:pt>
                <c:pt idx="5197">
                  <c:v>13.587905398</c:v>
                </c:pt>
                <c:pt idx="5198">
                  <c:v>13.587842241000001</c:v>
                </c:pt>
                <c:pt idx="5199">
                  <c:v>13.587784338000001</c:v>
                </c:pt>
                <c:pt idx="5200">
                  <c:v>13.587719812</c:v>
                </c:pt>
                <c:pt idx="5201">
                  <c:v>13.587653447999999</c:v>
                </c:pt>
                <c:pt idx="5202">
                  <c:v>13.587589873000001</c:v>
                </c:pt>
                <c:pt idx="5203">
                  <c:v>13.587518904</c:v>
                </c:pt>
                <c:pt idx="5204">
                  <c:v>13.587457493</c:v>
                </c:pt>
                <c:pt idx="5205">
                  <c:v>13.58738795</c:v>
                </c:pt>
                <c:pt idx="5206">
                  <c:v>13.587327976999999</c:v>
                </c:pt>
                <c:pt idx="5207">
                  <c:v>13.587261383</c:v>
                </c:pt>
                <c:pt idx="5208">
                  <c:v>13.587199883</c:v>
                </c:pt>
                <c:pt idx="5209">
                  <c:v>13.587139941</c:v>
                </c:pt>
                <c:pt idx="5210">
                  <c:v>13.587078275</c:v>
                </c:pt>
                <c:pt idx="5211">
                  <c:v>13.587025746</c:v>
                </c:pt>
                <c:pt idx="5212">
                  <c:v>13.587031167999999</c:v>
                </c:pt>
                <c:pt idx="5213">
                  <c:v>13.586917869000001</c:v>
                </c:pt>
                <c:pt idx="5214">
                  <c:v>13.586860207000001</c:v>
                </c:pt>
                <c:pt idx="5215">
                  <c:v>13.58680863</c:v>
                </c:pt>
                <c:pt idx="5216">
                  <c:v>13.586750671000001</c:v>
                </c:pt>
                <c:pt idx="5217">
                  <c:v>13.586691673000001</c:v>
                </c:pt>
                <c:pt idx="5218">
                  <c:v>13.586636276</c:v>
                </c:pt>
                <c:pt idx="5219">
                  <c:v>13.586574880000001</c:v>
                </c:pt>
                <c:pt idx="5220">
                  <c:v>13.586524755999999</c:v>
                </c:pt>
                <c:pt idx="5221">
                  <c:v>13.586467829</c:v>
                </c:pt>
                <c:pt idx="5222">
                  <c:v>13.586422954</c:v>
                </c:pt>
                <c:pt idx="5223">
                  <c:v>13.586373068</c:v>
                </c:pt>
                <c:pt idx="5224">
                  <c:v>13.586327161</c:v>
                </c:pt>
                <c:pt idx="5225">
                  <c:v>13.586281533999999</c:v>
                </c:pt>
                <c:pt idx="5226">
                  <c:v>13.586299689000001</c:v>
                </c:pt>
                <c:pt idx="5227">
                  <c:v>13.586188489</c:v>
                </c:pt>
                <c:pt idx="5228">
                  <c:v>13.586135985</c:v>
                </c:pt>
                <c:pt idx="5229">
                  <c:v>13.58609246</c:v>
                </c:pt>
                <c:pt idx="5230">
                  <c:v>13.586039191999999</c:v>
                </c:pt>
                <c:pt idx="5231">
                  <c:v>13.585992421</c:v>
                </c:pt>
                <c:pt idx="5232">
                  <c:v>13.586010654000001</c:v>
                </c:pt>
                <c:pt idx="5233">
                  <c:v>13.585891894</c:v>
                </c:pt>
                <c:pt idx="5234">
                  <c:v>13.585847498</c:v>
                </c:pt>
                <c:pt idx="5235">
                  <c:v>13.585797766000001</c:v>
                </c:pt>
                <c:pt idx="5236">
                  <c:v>13.585759645</c:v>
                </c:pt>
                <c:pt idx="5237">
                  <c:v>13.585714089</c:v>
                </c:pt>
                <c:pt idx="5238">
                  <c:v>13.58567946</c:v>
                </c:pt>
                <c:pt idx="5239">
                  <c:v>13.585639091999999</c:v>
                </c:pt>
                <c:pt idx="5240">
                  <c:v>13.585603991999999</c:v>
                </c:pt>
                <c:pt idx="5241">
                  <c:v>13.585569484000001</c:v>
                </c:pt>
                <c:pt idx="5242">
                  <c:v>13.585531809000001</c:v>
                </c:pt>
                <c:pt idx="5243">
                  <c:v>13.585501455999999</c:v>
                </c:pt>
                <c:pt idx="5244">
                  <c:v>13.585462253999999</c:v>
                </c:pt>
                <c:pt idx="5245">
                  <c:v>13.585432059</c:v>
                </c:pt>
                <c:pt idx="5246">
                  <c:v>13.585392327999999</c:v>
                </c:pt>
                <c:pt idx="5247">
                  <c:v>13.585359990000001</c:v>
                </c:pt>
                <c:pt idx="5248">
                  <c:v>13.585325401</c:v>
                </c:pt>
                <c:pt idx="5249">
                  <c:v>13.585294640000001</c:v>
                </c:pt>
                <c:pt idx="5250">
                  <c:v>13.585270161</c:v>
                </c:pt>
                <c:pt idx="5251">
                  <c:v>13.585240442</c:v>
                </c:pt>
                <c:pt idx="5252">
                  <c:v>13.585221144</c:v>
                </c:pt>
                <c:pt idx="5253">
                  <c:v>13.585194006</c:v>
                </c:pt>
                <c:pt idx="5254">
                  <c:v>13.585175616000001</c:v>
                </c:pt>
                <c:pt idx="5255">
                  <c:v>13.585225267</c:v>
                </c:pt>
                <c:pt idx="5256">
                  <c:v>13.585124849</c:v>
                </c:pt>
                <c:pt idx="5257">
                  <c:v>13.585099995</c:v>
                </c:pt>
                <c:pt idx="5258">
                  <c:v>13.585071016000001</c:v>
                </c:pt>
                <c:pt idx="5259">
                  <c:v>13.585049734</c:v>
                </c:pt>
                <c:pt idx="5260">
                  <c:v>13.585020949</c:v>
                </c:pt>
                <c:pt idx="5261">
                  <c:v>13.585003696999999</c:v>
                </c:pt>
                <c:pt idx="5262">
                  <c:v>13.584979011</c:v>
                </c:pt>
                <c:pt idx="5263">
                  <c:v>13.584963463999999</c:v>
                </c:pt>
                <c:pt idx="5264">
                  <c:v>13.584946024000001</c:v>
                </c:pt>
                <c:pt idx="5265">
                  <c:v>13.584930835</c:v>
                </c:pt>
                <c:pt idx="5266">
                  <c:v>13.584921875999999</c:v>
                </c:pt>
                <c:pt idx="5267">
                  <c:v>13.584908313</c:v>
                </c:pt>
                <c:pt idx="5268">
                  <c:v>13.584906273</c:v>
                </c:pt>
                <c:pt idx="5269">
                  <c:v>13.584895752</c:v>
                </c:pt>
                <c:pt idx="5270">
                  <c:v>13.584895351</c:v>
                </c:pt>
                <c:pt idx="5271">
                  <c:v>13.584887274</c:v>
                </c:pt>
                <c:pt idx="5272">
                  <c:v>13.584882010999999</c:v>
                </c:pt>
                <c:pt idx="5273">
                  <c:v>13.584875298</c:v>
                </c:pt>
                <c:pt idx="5274">
                  <c:v>13.584864781</c:v>
                </c:pt>
                <c:pt idx="5275">
                  <c:v>13.58486214</c:v>
                </c:pt>
                <c:pt idx="5276">
                  <c:v>13.58485374</c:v>
                </c:pt>
                <c:pt idx="5277">
                  <c:v>13.584860404</c:v>
                </c:pt>
                <c:pt idx="5278">
                  <c:v>13.584862334</c:v>
                </c:pt>
                <c:pt idx="5279">
                  <c:v>13.584873019</c:v>
                </c:pt>
                <c:pt idx="5280">
                  <c:v>13.58488144</c:v>
                </c:pt>
                <c:pt idx="5281">
                  <c:v>13.584890944</c:v>
                </c:pt>
                <c:pt idx="5282">
                  <c:v>13.584903854</c:v>
                </c:pt>
                <c:pt idx="5283">
                  <c:v>13.584995620000001</c:v>
                </c:pt>
                <c:pt idx="5284">
                  <c:v>13.584922277</c:v>
                </c:pt>
                <c:pt idx="5285">
                  <c:v>13.584924828</c:v>
                </c:pt>
                <c:pt idx="5286">
                  <c:v>13.58493556</c:v>
                </c:pt>
                <c:pt idx="5287">
                  <c:v>13.584939319</c:v>
                </c:pt>
                <c:pt idx="5288">
                  <c:v>13.584947096</c:v>
                </c:pt>
                <c:pt idx="5289">
                  <c:v>13.584955796999999</c:v>
                </c:pt>
                <c:pt idx="5290">
                  <c:v>13.584963533</c:v>
                </c:pt>
                <c:pt idx="5291">
                  <c:v>13.584980922</c:v>
                </c:pt>
                <c:pt idx="5292">
                  <c:v>13.584993401</c:v>
                </c:pt>
                <c:pt idx="5293">
                  <c:v>13.585019045999999</c:v>
                </c:pt>
                <c:pt idx="5294">
                  <c:v>13.585038984000001</c:v>
                </c:pt>
                <c:pt idx="5295">
                  <c:v>13.585068264</c:v>
                </c:pt>
                <c:pt idx="5296">
                  <c:v>13.585094798</c:v>
                </c:pt>
                <c:pt idx="5297">
                  <c:v>13.585122161999999</c:v>
                </c:pt>
                <c:pt idx="5298">
                  <c:v>13.585153878</c:v>
                </c:pt>
                <c:pt idx="5299">
                  <c:v>13.585178961</c:v>
                </c:pt>
                <c:pt idx="5300">
                  <c:v>13.585212071999999</c:v>
                </c:pt>
                <c:pt idx="5301">
                  <c:v>13.585234023</c:v>
                </c:pt>
                <c:pt idx="5302">
                  <c:v>13.585263468999999</c:v>
                </c:pt>
                <c:pt idx="5303">
                  <c:v>13.585286440000001</c:v>
                </c:pt>
                <c:pt idx="5304">
                  <c:v>13.585314112000001</c:v>
                </c:pt>
                <c:pt idx="5305">
                  <c:v>13.585345121</c:v>
                </c:pt>
                <c:pt idx="5306">
                  <c:v>13.585376789</c:v>
                </c:pt>
                <c:pt idx="5307">
                  <c:v>13.58542074</c:v>
                </c:pt>
                <c:pt idx="5308">
                  <c:v>13.585459988</c:v>
                </c:pt>
                <c:pt idx="5309">
                  <c:v>13.585511394999999</c:v>
                </c:pt>
                <c:pt idx="5310">
                  <c:v>13.585553978</c:v>
                </c:pt>
                <c:pt idx="5311">
                  <c:v>13.585602224000001</c:v>
                </c:pt>
                <c:pt idx="5312">
                  <c:v>13.585644404</c:v>
                </c:pt>
                <c:pt idx="5313">
                  <c:v>13.585684609999999</c:v>
                </c:pt>
                <c:pt idx="5314">
                  <c:v>13.585727169</c:v>
                </c:pt>
                <c:pt idx="5315">
                  <c:v>13.585762041000001</c:v>
                </c:pt>
                <c:pt idx="5316">
                  <c:v>13.585806791</c:v>
                </c:pt>
                <c:pt idx="5317">
                  <c:v>13.585843350999999</c:v>
                </c:pt>
                <c:pt idx="5318">
                  <c:v>13.585891070000001</c:v>
                </c:pt>
                <c:pt idx="5319">
                  <c:v>13.585933948999999</c:v>
                </c:pt>
                <c:pt idx="5320">
                  <c:v>13.586064948000001</c:v>
                </c:pt>
                <c:pt idx="5321">
                  <c:v>13.586037287</c:v>
                </c:pt>
                <c:pt idx="5322">
                  <c:v>13.586090888999999</c:v>
                </c:pt>
                <c:pt idx="5323">
                  <c:v>13.586155267000001</c:v>
                </c:pt>
                <c:pt idx="5324">
                  <c:v>13.586195846000001</c:v>
                </c:pt>
                <c:pt idx="5325">
                  <c:v>13.586282982</c:v>
                </c:pt>
                <c:pt idx="5326">
                  <c:v>13.586333547000001</c:v>
                </c:pt>
                <c:pt idx="5327">
                  <c:v>13.586508712000001</c:v>
                </c:pt>
                <c:pt idx="5328">
                  <c:v>13.586469802</c:v>
                </c:pt>
                <c:pt idx="5329">
                  <c:v>13.586465978</c:v>
                </c:pt>
                <c:pt idx="5330">
                  <c:v>13.586584523000001</c:v>
                </c:pt>
                <c:pt idx="5331">
                  <c:v>13.586567799999999</c:v>
                </c:pt>
                <c:pt idx="5332">
                  <c:v>13.586695918</c:v>
                </c:pt>
                <c:pt idx="5333">
                  <c:v>13.586731587999999</c:v>
                </c:pt>
                <c:pt idx="5334">
                  <c:v>13.586821179999999</c:v>
                </c:pt>
                <c:pt idx="5335">
                  <c:v>13.586888238</c:v>
                </c:pt>
                <c:pt idx="5336">
                  <c:v>13.586955121000001</c:v>
                </c:pt>
                <c:pt idx="5337">
                  <c:v>13.587011180999999</c:v>
                </c:pt>
                <c:pt idx="5338">
                  <c:v>13.587053296000001</c:v>
                </c:pt>
                <c:pt idx="5339">
                  <c:v>13.587164978000001</c:v>
                </c:pt>
                <c:pt idx="5340">
                  <c:v>13.587147693</c:v>
                </c:pt>
                <c:pt idx="5341">
                  <c:v>13.587202684999999</c:v>
                </c:pt>
                <c:pt idx="5342">
                  <c:v>13.587265141</c:v>
                </c:pt>
                <c:pt idx="5343">
                  <c:v>13.587343525</c:v>
                </c:pt>
                <c:pt idx="5344">
                  <c:v>13.587428710999999</c:v>
                </c:pt>
                <c:pt idx="5345">
                  <c:v>13.587568043999999</c:v>
                </c:pt>
                <c:pt idx="5346">
                  <c:v>13.587778956999999</c:v>
                </c:pt>
                <c:pt idx="5347">
                  <c:v>13.587771784999999</c:v>
                </c:pt>
                <c:pt idx="5348">
                  <c:v>13.587921638999999</c:v>
                </c:pt>
                <c:pt idx="5349">
                  <c:v>13.587861833</c:v>
                </c:pt>
                <c:pt idx="5350">
                  <c:v>13.587882180999999</c:v>
                </c:pt>
                <c:pt idx="5351">
                  <c:v>13.587939969000001</c:v>
                </c:pt>
                <c:pt idx="5352">
                  <c:v>13.588189399999999</c:v>
                </c:pt>
                <c:pt idx="5353">
                  <c:v>13.588370189000001</c:v>
                </c:pt>
                <c:pt idx="5354">
                  <c:v>13.588263210999999</c:v>
                </c:pt>
                <c:pt idx="5355">
                  <c:v>13.588442568</c:v>
                </c:pt>
                <c:pt idx="5356">
                  <c:v>13.588646653</c:v>
                </c:pt>
                <c:pt idx="5357">
                  <c:v>13.589358952</c:v>
                </c:pt>
                <c:pt idx="5358">
                  <c:v>13.588715283000001</c:v>
                </c:pt>
                <c:pt idx="5359">
                  <c:v>13.590836066</c:v>
                </c:pt>
                <c:pt idx="5360">
                  <c:v>13.588760682</c:v>
                </c:pt>
                <c:pt idx="5361">
                  <c:v>13.589045143</c:v>
                </c:pt>
                <c:pt idx="5362">
                  <c:v>13.589683693</c:v>
                </c:pt>
                <c:pt idx="5363">
                  <c:v>13.589117665</c:v>
                </c:pt>
                <c:pt idx="5364">
                  <c:v>13.590331506</c:v>
                </c:pt>
                <c:pt idx="5365">
                  <c:v>13.589511354000001</c:v>
                </c:pt>
                <c:pt idx="5366">
                  <c:v>13.590509696</c:v>
                </c:pt>
                <c:pt idx="5367">
                  <c:v>13.590537705999999</c:v>
                </c:pt>
                <c:pt idx="5368">
                  <c:v>13.590454210000001</c:v>
                </c:pt>
                <c:pt idx="5369">
                  <c:v>13.591159128999999</c:v>
                </c:pt>
                <c:pt idx="5370">
                  <c:v>13.589822289000001</c:v>
                </c:pt>
                <c:pt idx="5371">
                  <c:v>13.591496512000001</c:v>
                </c:pt>
                <c:pt idx="5372">
                  <c:v>13.591566101</c:v>
                </c:pt>
                <c:pt idx="5373">
                  <c:v>13.590444343</c:v>
                </c:pt>
                <c:pt idx="5374">
                  <c:v>13.591192477</c:v>
                </c:pt>
                <c:pt idx="5375">
                  <c:v>13.592011498</c:v>
                </c:pt>
                <c:pt idx="5376">
                  <c:v>13.591392896</c:v>
                </c:pt>
                <c:pt idx="5377">
                  <c:v>13.590936047</c:v>
                </c:pt>
                <c:pt idx="5378">
                  <c:v>13.591708964</c:v>
                </c:pt>
                <c:pt idx="5379">
                  <c:v>13.592305045</c:v>
                </c:pt>
                <c:pt idx="5380">
                  <c:v>13.592197659</c:v>
                </c:pt>
                <c:pt idx="5381">
                  <c:v>13.592036152</c:v>
                </c:pt>
                <c:pt idx="5382">
                  <c:v>13.591091719</c:v>
                </c:pt>
                <c:pt idx="5383">
                  <c:v>13.591322741999999</c:v>
                </c:pt>
                <c:pt idx="5384">
                  <c:v>13.591631937000001</c:v>
                </c:pt>
                <c:pt idx="5385">
                  <c:v>13.592011766000001</c:v>
                </c:pt>
                <c:pt idx="5386">
                  <c:v>13.592397914999999</c:v>
                </c:pt>
                <c:pt idx="5387">
                  <c:v>13.592285146</c:v>
                </c:pt>
                <c:pt idx="5388">
                  <c:v>13.592185268</c:v>
                </c:pt>
                <c:pt idx="5389">
                  <c:v>13.592554791</c:v>
                </c:pt>
                <c:pt idx="5390">
                  <c:v>13.592452185000001</c:v>
                </c:pt>
                <c:pt idx="5391">
                  <c:v>13.592845657</c:v>
                </c:pt>
                <c:pt idx="5392">
                  <c:v>13.594256116</c:v>
                </c:pt>
                <c:pt idx="5393">
                  <c:v>13.592526989</c:v>
                </c:pt>
                <c:pt idx="5394">
                  <c:v>13.593791968</c:v>
                </c:pt>
                <c:pt idx="5395">
                  <c:v>13.593499714</c:v>
                </c:pt>
                <c:pt idx="5396">
                  <c:v>13.594952008</c:v>
                </c:pt>
                <c:pt idx="5397">
                  <c:v>13.594682157999999</c:v>
                </c:pt>
                <c:pt idx="5398">
                  <c:v>13.594652105</c:v>
                </c:pt>
                <c:pt idx="5399">
                  <c:v>13.59532505</c:v>
                </c:pt>
                <c:pt idx="5400">
                  <c:v>13.595119199999999</c:v>
                </c:pt>
                <c:pt idx="5401">
                  <c:v>13.595398131</c:v>
                </c:pt>
                <c:pt idx="5402">
                  <c:v>13.595401037</c:v>
                </c:pt>
                <c:pt idx="5403">
                  <c:v>13.595779414000001</c:v>
                </c:pt>
                <c:pt idx="5404">
                  <c:v>13.595750289</c:v>
                </c:pt>
                <c:pt idx="5405">
                  <c:v>13.595667624000001</c:v>
                </c:pt>
                <c:pt idx="5406">
                  <c:v>13.596007017</c:v>
                </c:pt>
                <c:pt idx="5407">
                  <c:v>13.595806897999999</c:v>
                </c:pt>
                <c:pt idx="5408">
                  <c:v>13.596050503000001</c:v>
                </c:pt>
                <c:pt idx="5409">
                  <c:v>13.59660669</c:v>
                </c:pt>
                <c:pt idx="5410">
                  <c:v>13.596724883</c:v>
                </c:pt>
                <c:pt idx="5411">
                  <c:v>13.596814203999999</c:v>
                </c:pt>
                <c:pt idx="5412">
                  <c:v>13.596649251000001</c:v>
                </c:pt>
                <c:pt idx="5413">
                  <c:v>13.596486484</c:v>
                </c:pt>
                <c:pt idx="5414">
                  <c:v>13.597141496000001</c:v>
                </c:pt>
                <c:pt idx="5415">
                  <c:v>13.597041832</c:v>
                </c:pt>
                <c:pt idx="5416">
                  <c:v>13.596919485000001</c:v>
                </c:pt>
                <c:pt idx="5417">
                  <c:v>13.596971561</c:v>
                </c:pt>
                <c:pt idx="5418">
                  <c:v>13.597227287000001</c:v>
                </c:pt>
                <c:pt idx="5419">
                  <c:v>13.597266726999999</c:v>
                </c:pt>
                <c:pt idx="5420">
                  <c:v>13.597072886999999</c:v>
                </c:pt>
                <c:pt idx="5421">
                  <c:v>13.597327303</c:v>
                </c:pt>
                <c:pt idx="5422">
                  <c:v>13.596514249</c:v>
                </c:pt>
                <c:pt idx="5423">
                  <c:v>13.596793361</c:v>
                </c:pt>
                <c:pt idx="5424">
                  <c:v>13.597398666</c:v>
                </c:pt>
                <c:pt idx="5425">
                  <c:v>13.596899863000001</c:v>
                </c:pt>
                <c:pt idx="5426">
                  <c:v>13.59717466</c:v>
                </c:pt>
                <c:pt idx="5427">
                  <c:v>13.597001540000001</c:v>
                </c:pt>
                <c:pt idx="5428">
                  <c:v>13.596786936999999</c:v>
                </c:pt>
                <c:pt idx="5429">
                  <c:v>13.596136317999999</c:v>
                </c:pt>
                <c:pt idx="5430">
                  <c:v>13.596590978</c:v>
                </c:pt>
                <c:pt idx="5431">
                  <c:v>13.596136488999999</c:v>
                </c:pt>
                <c:pt idx="5432">
                  <c:v>13.596302373</c:v>
                </c:pt>
                <c:pt idx="5433">
                  <c:v>13.596631999</c:v>
                </c:pt>
                <c:pt idx="5434">
                  <c:v>13.595830099000001</c:v>
                </c:pt>
                <c:pt idx="5435">
                  <c:v>13.596471896000001</c:v>
                </c:pt>
                <c:pt idx="5436">
                  <c:v>13.595740305</c:v>
                </c:pt>
                <c:pt idx="5437">
                  <c:v>13.595990188</c:v>
                </c:pt>
                <c:pt idx="5438">
                  <c:v>13.596389931999999</c:v>
                </c:pt>
                <c:pt idx="5439">
                  <c:v>13.596895386</c:v>
                </c:pt>
                <c:pt idx="5440">
                  <c:v>13.596094228</c:v>
                </c:pt>
                <c:pt idx="5441">
                  <c:v>13.597262220999999</c:v>
                </c:pt>
                <c:pt idx="5442">
                  <c:v>13.597174750000001</c:v>
                </c:pt>
                <c:pt idx="5443">
                  <c:v>13.5948543</c:v>
                </c:pt>
                <c:pt idx="5444">
                  <c:v>13.595585286</c:v>
                </c:pt>
                <c:pt idx="5445">
                  <c:v>13.596872437</c:v>
                </c:pt>
                <c:pt idx="5446">
                  <c:v>13.59672829</c:v>
                </c:pt>
                <c:pt idx="5447">
                  <c:v>13.596348135</c:v>
                </c:pt>
                <c:pt idx="5448">
                  <c:v>13.594374500000001</c:v>
                </c:pt>
                <c:pt idx="5449">
                  <c:v>13.594273553000001</c:v>
                </c:pt>
                <c:pt idx="5450">
                  <c:v>13.59417015</c:v>
                </c:pt>
                <c:pt idx="5451">
                  <c:v>13.594133506</c:v>
                </c:pt>
                <c:pt idx="5452">
                  <c:v>13.594262436999999</c:v>
                </c:pt>
                <c:pt idx="5453">
                  <c:v>13.593998164</c:v>
                </c:pt>
                <c:pt idx="5454">
                  <c:v>13.594001004000001</c:v>
                </c:pt>
                <c:pt idx="5455">
                  <c:v>13.593908603999999</c:v>
                </c:pt>
                <c:pt idx="5456">
                  <c:v>13.593766685</c:v>
                </c:pt>
                <c:pt idx="5457">
                  <c:v>13.593714944</c:v>
                </c:pt>
                <c:pt idx="5458">
                  <c:v>13.593609752000001</c:v>
                </c:pt>
                <c:pt idx="5459">
                  <c:v>13.593523075</c:v>
                </c:pt>
                <c:pt idx="5460">
                  <c:v>13.593442334000001</c:v>
                </c:pt>
                <c:pt idx="5461">
                  <c:v>13.593351164</c:v>
                </c:pt>
                <c:pt idx="5462">
                  <c:v>13.593217084000001</c:v>
                </c:pt>
                <c:pt idx="5464">
                  <c:v>13.593109905</c:v>
                </c:pt>
                <c:pt idx="5465">
                  <c:v>13.593036609</c:v>
                </c:pt>
                <c:pt idx="5467">
                  <c:v>13.592933441</c:v>
                </c:pt>
                <c:pt idx="5468">
                  <c:v>13.592865042</c:v>
                </c:pt>
                <c:pt idx="5469">
                  <c:v>13.592739351000001</c:v>
                </c:pt>
                <c:pt idx="5472">
                  <c:v>13.592554396000001</c:v>
                </c:pt>
                <c:pt idx="5473">
                  <c:v>13.592537924</c:v>
                </c:pt>
                <c:pt idx="5474">
                  <c:v>13.592443949</c:v>
                </c:pt>
                <c:pt idx="5475">
                  <c:v>13.592367401000001</c:v>
                </c:pt>
                <c:pt idx="5476">
                  <c:v>13.592304352999999</c:v>
                </c:pt>
                <c:pt idx="5477">
                  <c:v>13.592236429</c:v>
                </c:pt>
                <c:pt idx="5478">
                  <c:v>13.592182008</c:v>
                </c:pt>
                <c:pt idx="5479">
                  <c:v>13.592124225999999</c:v>
                </c:pt>
                <c:pt idx="5480">
                  <c:v>13.592072124</c:v>
                </c:pt>
                <c:pt idx="5481">
                  <c:v>13.592020723999999</c:v>
                </c:pt>
                <c:pt idx="5482">
                  <c:v>13.591964752999999</c:v>
                </c:pt>
                <c:pt idx="5483">
                  <c:v>13.591904246</c:v>
                </c:pt>
                <c:pt idx="5484">
                  <c:v>13.591804183000001</c:v>
                </c:pt>
                <c:pt idx="5485">
                  <c:v>13.59176602</c:v>
                </c:pt>
                <c:pt idx="5486">
                  <c:v>13.591742526999999</c:v>
                </c:pt>
                <c:pt idx="5487">
                  <c:v>13.591683978000001</c:v>
                </c:pt>
                <c:pt idx="5488">
                  <c:v>13.591574764000001</c:v>
                </c:pt>
                <c:pt idx="5489">
                  <c:v>13.591546681000001</c:v>
                </c:pt>
                <c:pt idx="5490">
                  <c:v>13.591493504000001</c:v>
                </c:pt>
                <c:pt idx="5491">
                  <c:v>13.591429269000001</c:v>
                </c:pt>
                <c:pt idx="5492">
                  <c:v>13.591379079999999</c:v>
                </c:pt>
                <c:pt idx="5493">
                  <c:v>13.591325202</c:v>
                </c:pt>
                <c:pt idx="5494">
                  <c:v>13.591285600000001</c:v>
                </c:pt>
                <c:pt idx="5495">
                  <c:v>13.591242317000001</c:v>
                </c:pt>
                <c:pt idx="5496">
                  <c:v>13.591203826999999</c:v>
                </c:pt>
                <c:pt idx="5497">
                  <c:v>13.591162945000001</c:v>
                </c:pt>
                <c:pt idx="5498">
                  <c:v>13.591114957</c:v>
                </c:pt>
                <c:pt idx="5499">
                  <c:v>13.591070095999999</c:v>
                </c:pt>
                <c:pt idx="5500">
                  <c:v>13.591013006000001</c:v>
                </c:pt>
                <c:pt idx="5501">
                  <c:v>13.59096387</c:v>
                </c:pt>
                <c:pt idx="5502">
                  <c:v>13.590905026</c:v>
                </c:pt>
                <c:pt idx="5503">
                  <c:v>13.590854113000001</c:v>
                </c:pt>
                <c:pt idx="5504">
                  <c:v>13.590801276000001</c:v>
                </c:pt>
                <c:pt idx="5505">
                  <c:v>13.590750904</c:v>
                </c:pt>
                <c:pt idx="5506">
                  <c:v>13.590707976999999</c:v>
                </c:pt>
                <c:pt idx="5507">
                  <c:v>13.590661657</c:v>
                </c:pt>
                <c:pt idx="5508">
                  <c:v>13.590628099</c:v>
                </c:pt>
                <c:pt idx="5509">
                  <c:v>13.590586938</c:v>
                </c:pt>
                <c:pt idx="5510">
                  <c:v>13.590556249</c:v>
                </c:pt>
                <c:pt idx="5511">
                  <c:v>13.590517736000001</c:v>
                </c:pt>
                <c:pt idx="5512">
                  <c:v>13.590481496000001</c:v>
                </c:pt>
                <c:pt idx="5513">
                  <c:v>13.590443196000001</c:v>
                </c:pt>
                <c:pt idx="5514">
                  <c:v>13.590398540000001</c:v>
                </c:pt>
                <c:pt idx="5515">
                  <c:v>13.590358785999999</c:v>
                </c:pt>
                <c:pt idx="5516">
                  <c:v>13.590309296999999</c:v>
                </c:pt>
                <c:pt idx="5517">
                  <c:v>13.590268933000001</c:v>
                </c:pt>
                <c:pt idx="5518">
                  <c:v>13.590219531000001</c:v>
                </c:pt>
                <c:pt idx="5519">
                  <c:v>13.590178297</c:v>
                </c:pt>
                <c:pt idx="5520">
                  <c:v>13.590135440999999</c:v>
                </c:pt>
                <c:pt idx="5521">
                  <c:v>13.590096394</c:v>
                </c:pt>
                <c:pt idx="5522">
                  <c:v>13.590066564000001</c:v>
                </c:pt>
                <c:pt idx="5523">
                  <c:v>13.590034122</c:v>
                </c:pt>
                <c:pt idx="5524">
                  <c:v>13.590013026999999</c:v>
                </c:pt>
                <c:pt idx="5525">
                  <c:v>13.589982264</c:v>
                </c:pt>
                <c:pt idx="5526">
                  <c:v>13.58995726</c:v>
                </c:pt>
                <c:pt idx="5527">
                  <c:v>13.589921343</c:v>
                </c:pt>
                <c:pt idx="5528">
                  <c:v>13.589885121</c:v>
                </c:pt>
                <c:pt idx="5529">
                  <c:v>13.589846335000001</c:v>
                </c:pt>
                <c:pt idx="5530">
                  <c:v>13.589802768</c:v>
                </c:pt>
                <c:pt idx="5531">
                  <c:v>13.589765671</c:v>
                </c:pt>
                <c:pt idx="5532">
                  <c:v>13.589721156</c:v>
                </c:pt>
                <c:pt idx="5533">
                  <c:v>13.589688263999999</c:v>
                </c:pt>
                <c:pt idx="5534">
                  <c:v>13.589649057000001</c:v>
                </c:pt>
                <c:pt idx="5535">
                  <c:v>13.589618720000001</c:v>
                </c:pt>
                <c:pt idx="5536">
                  <c:v>13.589585952</c:v>
                </c:pt>
                <c:pt idx="5537">
                  <c:v>13.589554473</c:v>
                </c:pt>
                <c:pt idx="5538">
                  <c:v>13.589527626000001</c:v>
                </c:pt>
                <c:pt idx="5539">
                  <c:v>13.589494536</c:v>
                </c:pt>
                <c:pt idx="5540">
                  <c:v>13.589471275999999</c:v>
                </c:pt>
                <c:pt idx="5541">
                  <c:v>13.589437762999999</c:v>
                </c:pt>
                <c:pt idx="5542">
                  <c:v>13.589411665</c:v>
                </c:pt>
                <c:pt idx="5543">
                  <c:v>13.589376166999999</c:v>
                </c:pt>
                <c:pt idx="5544">
                  <c:v>13.589342278</c:v>
                </c:pt>
                <c:pt idx="5545">
                  <c:v>13.589306713999999</c:v>
                </c:pt>
                <c:pt idx="5546">
                  <c:v>13.589267157</c:v>
                </c:pt>
                <c:pt idx="5547">
                  <c:v>13.589235963</c:v>
                </c:pt>
                <c:pt idx="5548">
                  <c:v>13.589198788999999</c:v>
                </c:pt>
                <c:pt idx="5549">
                  <c:v>13.589174809999999</c:v>
                </c:pt>
                <c:pt idx="5550">
                  <c:v>13.589145917</c:v>
                </c:pt>
                <c:pt idx="5551">
                  <c:v>13.589126363</c:v>
                </c:pt>
                <c:pt idx="5552">
                  <c:v>13.589104731999999</c:v>
                </c:pt>
                <c:pt idx="5553">
                  <c:v>13.589083983</c:v>
                </c:pt>
                <c:pt idx="5554">
                  <c:v>13.589065359999999</c:v>
                </c:pt>
                <c:pt idx="5555">
                  <c:v>13.589037081000001</c:v>
                </c:pt>
                <c:pt idx="5556">
                  <c:v>13.589014927999999</c:v>
                </c:pt>
                <c:pt idx="5557">
                  <c:v>13.588981757000001</c:v>
                </c:pt>
                <c:pt idx="5558">
                  <c:v>13.588955964</c:v>
                </c:pt>
                <c:pt idx="5559">
                  <c:v>13.588921986000001</c:v>
                </c:pt>
                <c:pt idx="5560">
                  <c:v>13.588891182999999</c:v>
                </c:pt>
                <c:pt idx="5561">
                  <c:v>13.588861432</c:v>
                </c:pt>
                <c:pt idx="5562">
                  <c:v>13.588830169</c:v>
                </c:pt>
                <c:pt idx="5563">
                  <c:v>13.588807788</c:v>
                </c:pt>
                <c:pt idx="5564">
                  <c:v>13.588779041</c:v>
                </c:pt>
                <c:pt idx="5565">
                  <c:v>13.588761712</c:v>
                </c:pt>
                <c:pt idx="5566">
                  <c:v>13.588736684000001</c:v>
                </c:pt>
                <c:pt idx="5567">
                  <c:v>13.588718665</c:v>
                </c:pt>
                <c:pt idx="5568">
                  <c:v>13.5886964</c:v>
                </c:pt>
                <c:pt idx="5569">
                  <c:v>13.588673964</c:v>
                </c:pt>
                <c:pt idx="5570">
                  <c:v>13.588654856</c:v>
                </c:pt>
                <c:pt idx="5571">
                  <c:v>13.588627894</c:v>
                </c:pt>
                <c:pt idx="5572">
                  <c:v>13.588609291999999</c:v>
                </c:pt>
                <c:pt idx="5573">
                  <c:v>13.588580947000001</c:v>
                </c:pt>
                <c:pt idx="5574">
                  <c:v>13.58856115</c:v>
                </c:pt>
                <c:pt idx="5575">
                  <c:v>13.588534851</c:v>
                </c:pt>
                <c:pt idx="5576">
                  <c:v>13.588513739</c:v>
                </c:pt>
                <c:pt idx="5577">
                  <c:v>13.588495382</c:v>
                </c:pt>
                <c:pt idx="5578">
                  <c:v>13.588476366</c:v>
                </c:pt>
                <c:pt idx="5579">
                  <c:v>13.588467542</c:v>
                </c:pt>
                <c:pt idx="5580">
                  <c:v>13.588452695999999</c:v>
                </c:pt>
                <c:pt idx="5581">
                  <c:v>13.588448446999999</c:v>
                </c:pt>
                <c:pt idx="5582">
                  <c:v>13.58843452</c:v>
                </c:pt>
                <c:pt idx="5583">
                  <c:v>13.588425475999999</c:v>
                </c:pt>
                <c:pt idx="5584">
                  <c:v>13.588409327999999</c:v>
                </c:pt>
                <c:pt idx="5585">
                  <c:v>13.588392267</c:v>
                </c:pt>
                <c:pt idx="5586">
                  <c:v>13.588377838</c:v>
                </c:pt>
                <c:pt idx="5587">
                  <c:v>13.588355757</c:v>
                </c:pt>
                <c:pt idx="5588">
                  <c:v>13.588344600999999</c:v>
                </c:pt>
                <c:pt idx="5589">
                  <c:v>13.588325606</c:v>
                </c:pt>
                <c:pt idx="5590">
                  <c:v>13.588316881000001</c:v>
                </c:pt>
                <c:pt idx="5591">
                  <c:v>13.588302260000001</c:v>
                </c:pt>
                <c:pt idx="5592">
                  <c:v>13.588292825</c:v>
                </c:pt>
                <c:pt idx="5593">
                  <c:v>13.588284307</c:v>
                </c:pt>
                <c:pt idx="5594">
                  <c:v>13.588272947</c:v>
                </c:pt>
                <c:pt idx="5595">
                  <c:v>13.588270143000001</c:v>
                </c:pt>
                <c:pt idx="5596">
                  <c:v>13.588259336</c:v>
                </c:pt>
                <c:pt idx="5597">
                  <c:v>13.588259295</c:v>
                </c:pt>
                <c:pt idx="5598">
                  <c:v>13.58825006</c:v>
                </c:pt>
                <c:pt idx="5599">
                  <c:v>13.588246866</c:v>
                </c:pt>
                <c:pt idx="5600">
                  <c:v>13.588238508</c:v>
                </c:pt>
                <c:pt idx="5601">
                  <c:v>13.588229738000001</c:v>
                </c:pt>
                <c:pt idx="5602">
                  <c:v>13.588225449999999</c:v>
                </c:pt>
                <c:pt idx="5603">
                  <c:v>13.588216044999999</c:v>
                </c:pt>
                <c:pt idx="5604">
                  <c:v>13.588218887</c:v>
                </c:pt>
                <c:pt idx="5605">
                  <c:v>13.588215833</c:v>
                </c:pt>
                <c:pt idx="5606">
                  <c:v>13.588224533</c:v>
                </c:pt>
                <c:pt idx="5607">
                  <c:v>13.588228103000001</c:v>
                </c:pt>
                <c:pt idx="5608">
                  <c:v>13.588236354999999</c:v>
                </c:pt>
                <c:pt idx="5609">
                  <c:v>13.588243864000001</c:v>
                </c:pt>
                <c:pt idx="5610">
                  <c:v>13.588247243</c:v>
                </c:pt>
                <c:pt idx="5611">
                  <c:v>13.588257131000001</c:v>
                </c:pt>
                <c:pt idx="5612">
                  <c:v>13.588256999</c:v>
                </c:pt>
                <c:pt idx="5613">
                  <c:v>13.588266125000001</c:v>
                </c:pt>
                <c:pt idx="5614">
                  <c:v>13.588265657999999</c:v>
                </c:pt>
                <c:pt idx="5615">
                  <c:v>13.588272248999999</c:v>
                </c:pt>
                <c:pt idx="5616">
                  <c:v>13.588275897000001</c:v>
                </c:pt>
                <c:pt idx="5617">
                  <c:v>13.588281268999999</c:v>
                </c:pt>
                <c:pt idx="5618">
                  <c:v>13.588292445</c:v>
                </c:pt>
                <c:pt idx="5619">
                  <c:v>13.588299213999999</c:v>
                </c:pt>
                <c:pt idx="5620">
                  <c:v>13.588317924</c:v>
                </c:pt>
                <c:pt idx="5621">
                  <c:v>13.588329369</c:v>
                </c:pt>
                <c:pt idx="5622">
                  <c:v>13.588351470999999</c:v>
                </c:pt>
                <c:pt idx="5623">
                  <c:v>13.588367331000001</c:v>
                </c:pt>
                <c:pt idx="5624">
                  <c:v>13.588387473999999</c:v>
                </c:pt>
                <c:pt idx="5625">
                  <c:v>13.588407128</c:v>
                </c:pt>
                <c:pt idx="5626">
                  <c:v>13.588423575</c:v>
                </c:pt>
                <c:pt idx="5627">
                  <c:v>13.588447083</c:v>
                </c:pt>
                <c:pt idx="5628">
                  <c:v>13.588461390000001</c:v>
                </c:pt>
                <c:pt idx="5629">
                  <c:v>13.588485967</c:v>
                </c:pt>
                <c:pt idx="5630">
                  <c:v>13.588501872</c:v>
                </c:pt>
                <c:pt idx="5631">
                  <c:v>13.588526844</c:v>
                </c:pt>
                <c:pt idx="5632">
                  <c:v>13.588550175</c:v>
                </c:pt>
                <c:pt idx="5633">
                  <c:v>13.588577352</c:v>
                </c:pt>
                <c:pt idx="5634">
                  <c:v>13.588612456</c:v>
                </c:pt>
                <c:pt idx="5635">
                  <c:v>13.588643948</c:v>
                </c:pt>
                <c:pt idx="5636">
                  <c:v>13.588687208</c:v>
                </c:pt>
                <c:pt idx="5637">
                  <c:v>13.58872236</c:v>
                </c:pt>
                <c:pt idx="5638">
                  <c:v>13.588765944</c:v>
                </c:pt>
                <c:pt idx="5639">
                  <c:v>13.588800018000001</c:v>
                </c:pt>
                <c:pt idx="5640">
                  <c:v>13.588836359</c:v>
                </c:pt>
                <c:pt idx="5641">
                  <c:v>13.588870491</c:v>
                </c:pt>
                <c:pt idx="5642">
                  <c:v>13.588900150000001</c:v>
                </c:pt>
                <c:pt idx="5643">
                  <c:v>13.588937634000001</c:v>
                </c:pt>
                <c:pt idx="5644">
                  <c:v>13.58896839</c:v>
                </c:pt>
                <c:pt idx="5645">
                  <c:v>13.589011673</c:v>
                </c:pt>
                <c:pt idx="5646">
                  <c:v>13.58904881</c:v>
                </c:pt>
                <c:pt idx="5647">
                  <c:v>13.589095619</c:v>
                </c:pt>
                <c:pt idx="5648">
                  <c:v>13.589140572</c:v>
                </c:pt>
                <c:pt idx="5649">
                  <c:v>13.589188355999999</c:v>
                </c:pt>
                <c:pt idx="5650">
                  <c:v>13.589241944999999</c:v>
                </c:pt>
                <c:pt idx="5651">
                  <c:v>13.589290392000001</c:v>
                </c:pt>
                <c:pt idx="5652">
                  <c:v>13.58934882</c:v>
                </c:pt>
                <c:pt idx="5653">
                  <c:v>13.58939897</c:v>
                </c:pt>
                <c:pt idx="5654">
                  <c:v>13.589457674</c:v>
                </c:pt>
                <c:pt idx="5655">
                  <c:v>13.589508125</c:v>
                </c:pt>
                <c:pt idx="5656">
                  <c:v>13.589561779</c:v>
                </c:pt>
                <c:pt idx="5657">
                  <c:v>13.589613955000001</c:v>
                </c:pt>
                <c:pt idx="5658">
                  <c:v>13.5896627</c:v>
                </c:pt>
                <c:pt idx="5659">
                  <c:v>13.589720743000001</c:v>
                </c:pt>
                <c:pt idx="5660">
                  <c:v>13.589773807</c:v>
                </c:pt>
                <c:pt idx="5661">
                  <c:v>13.589841527000001</c:v>
                </c:pt>
                <c:pt idx="5662">
                  <c:v>13.589905432</c:v>
                </c:pt>
                <c:pt idx="5663">
                  <c:v>13.589978954999999</c:v>
                </c:pt>
                <c:pt idx="5664">
                  <c:v>13.590049693999999</c:v>
                </c:pt>
                <c:pt idx="5665">
                  <c:v>13.590121205999999</c:v>
                </c:pt>
                <c:pt idx="5666">
                  <c:v>13.590196163</c:v>
                </c:pt>
                <c:pt idx="5667">
                  <c:v>13.590262773999999</c:v>
                </c:pt>
                <c:pt idx="5668">
                  <c:v>13.590337035999999</c:v>
                </c:pt>
                <c:pt idx="5669">
                  <c:v>13.590399959999999</c:v>
                </c:pt>
                <c:pt idx="5670">
                  <c:v>13.590470885</c:v>
                </c:pt>
                <c:pt idx="5671">
                  <c:v>13.590534821</c:v>
                </c:pt>
                <c:pt idx="5672">
                  <c:v>13.590603740000001</c:v>
                </c:pt>
                <c:pt idx="5673">
                  <c:v>13.590674279</c:v>
                </c:pt>
                <c:pt idx="5674">
                  <c:v>13.590744328</c:v>
                </c:pt>
                <c:pt idx="5675">
                  <c:v>13.590825883999999</c:v>
                </c:pt>
                <c:pt idx="5676">
                  <c:v>13.590902508999999</c:v>
                </c:pt>
                <c:pt idx="5677">
                  <c:v>13.590992160000001</c:v>
                </c:pt>
                <c:pt idx="5678">
                  <c:v>13.591075711</c:v>
                </c:pt>
                <c:pt idx="5679">
                  <c:v>13.591075711</c:v>
                </c:pt>
                <c:pt idx="5680">
                  <c:v>13.591257306999999</c:v>
                </c:pt>
                <c:pt idx="5681">
                  <c:v>13.591346017999999</c:v>
                </c:pt>
                <c:pt idx="5682">
                  <c:v>13.591438111</c:v>
                </c:pt>
                <c:pt idx="5683">
                  <c:v>13.591522302</c:v>
                </c:pt>
                <c:pt idx="5684">
                  <c:v>13.591613746</c:v>
                </c:pt>
                <c:pt idx="5685">
                  <c:v>13.591693812000001</c:v>
                </c:pt>
                <c:pt idx="5686">
                  <c:v>13.59178157</c:v>
                </c:pt>
                <c:pt idx="5687">
                  <c:v>13.591863095000001</c:v>
                </c:pt>
                <c:pt idx="5688">
                  <c:v>13.591951279</c:v>
                </c:pt>
                <c:pt idx="5689">
                  <c:v>13.592043958</c:v>
                </c:pt>
                <c:pt idx="5690">
                  <c:v>13.592048179000001</c:v>
                </c:pt>
                <c:pt idx="5691">
                  <c:v>13.592245402</c:v>
                </c:pt>
                <c:pt idx="5692">
                  <c:v>13.592351639</c:v>
                </c:pt>
                <c:pt idx="5693">
                  <c:v>13.592347104</c:v>
                </c:pt>
                <c:pt idx="5694">
                  <c:v>13.592573177</c:v>
                </c:pt>
                <c:pt idx="5695">
                  <c:v>13.592636346000001</c:v>
                </c:pt>
                <c:pt idx="5696">
                  <c:v>13.592786191</c:v>
                </c:pt>
                <c:pt idx="5697">
                  <c:v>13.592880419</c:v>
                </c:pt>
                <c:pt idx="5698">
                  <c:v>13.592909599</c:v>
                </c:pt>
                <c:pt idx="5699">
                  <c:v>13.593049264999999</c:v>
                </c:pt>
                <c:pt idx="5700">
                  <c:v>13.593142414000001</c:v>
                </c:pt>
                <c:pt idx="5701">
                  <c:v>13.593238399000001</c:v>
                </c:pt>
                <c:pt idx="5702">
                  <c:v>13.593337994000001</c:v>
                </c:pt>
                <c:pt idx="5703">
                  <c:v>13.593360575</c:v>
                </c:pt>
                <c:pt idx="5704">
                  <c:v>13.593605086</c:v>
                </c:pt>
                <c:pt idx="5705">
                  <c:v>13.593637727999999</c:v>
                </c:pt>
                <c:pt idx="5706">
                  <c:v>13.593736656999999</c:v>
                </c:pt>
                <c:pt idx="5707">
                  <c:v>13.593955741</c:v>
                </c:pt>
                <c:pt idx="5708">
                  <c:v>13.594020122</c:v>
                </c:pt>
                <c:pt idx="5709">
                  <c:v>13.594080279</c:v>
                </c:pt>
                <c:pt idx="5710">
                  <c:v>13.594298679</c:v>
                </c:pt>
                <c:pt idx="5711">
                  <c:v>13.594388255</c:v>
                </c:pt>
                <c:pt idx="5712">
                  <c:v>13.594411127000001</c:v>
                </c:pt>
                <c:pt idx="5713">
                  <c:v>13.594519780000001</c:v>
                </c:pt>
                <c:pt idx="5714">
                  <c:v>13.594750269</c:v>
                </c:pt>
                <c:pt idx="5715">
                  <c:v>13.594880824000001</c:v>
                </c:pt>
                <c:pt idx="5716">
                  <c:v>13.594964731999999</c:v>
                </c:pt>
                <c:pt idx="5717">
                  <c:v>13.595045409000001</c:v>
                </c:pt>
                <c:pt idx="5718">
                  <c:v>13.595079922</c:v>
                </c:pt>
                <c:pt idx="5719">
                  <c:v>13.595195306999999</c:v>
                </c:pt>
                <c:pt idx="5720">
                  <c:v>13.595326435</c:v>
                </c:pt>
                <c:pt idx="5721">
                  <c:v>13.595481774</c:v>
                </c:pt>
                <c:pt idx="5722">
                  <c:v>13.596385132</c:v>
                </c:pt>
                <c:pt idx="5723">
                  <c:v>13.596553519</c:v>
                </c:pt>
                <c:pt idx="5724">
                  <c:v>13.596692054</c:v>
                </c:pt>
                <c:pt idx="5725">
                  <c:v>13.596820452999999</c:v>
                </c:pt>
                <c:pt idx="5726">
                  <c:v>13.596500855</c:v>
                </c:pt>
                <c:pt idx="5727">
                  <c:v>13.597080352000001</c:v>
                </c:pt>
                <c:pt idx="5728">
                  <c:v>13.596876522000001</c:v>
                </c:pt>
                <c:pt idx="5729">
                  <c:v>13.597286048999999</c:v>
                </c:pt>
                <c:pt idx="5730">
                  <c:v>13.596888462000001</c:v>
                </c:pt>
                <c:pt idx="5731">
                  <c:v>13.596790758999999</c:v>
                </c:pt>
                <c:pt idx="5732">
                  <c:v>13.59689229</c:v>
                </c:pt>
                <c:pt idx="5733">
                  <c:v>13.597037471</c:v>
                </c:pt>
                <c:pt idx="5734">
                  <c:v>13.597506649</c:v>
                </c:pt>
                <c:pt idx="5735">
                  <c:v>13.597893672</c:v>
                </c:pt>
                <c:pt idx="5736">
                  <c:v>13.597807125999999</c:v>
                </c:pt>
                <c:pt idx="5737">
                  <c:v>13.598198622</c:v>
                </c:pt>
                <c:pt idx="5738">
                  <c:v>13.599846885</c:v>
                </c:pt>
                <c:pt idx="5739">
                  <c:v>13.598499610999999</c:v>
                </c:pt>
                <c:pt idx="5740">
                  <c:v>13.599991857999999</c:v>
                </c:pt>
                <c:pt idx="5741">
                  <c:v>13.598484833000001</c:v>
                </c:pt>
                <c:pt idx="5742">
                  <c:v>13.600306715</c:v>
                </c:pt>
                <c:pt idx="5743">
                  <c:v>13.600802346</c:v>
                </c:pt>
                <c:pt idx="5744">
                  <c:v>13.600585061</c:v>
                </c:pt>
                <c:pt idx="5745">
                  <c:v>13.60065322</c:v>
                </c:pt>
                <c:pt idx="5746">
                  <c:v>13.601225409</c:v>
                </c:pt>
                <c:pt idx="5747">
                  <c:v>13.601231452</c:v>
                </c:pt>
                <c:pt idx="5748">
                  <c:v>13.600957615</c:v>
                </c:pt>
                <c:pt idx="5749">
                  <c:v>13.601681627</c:v>
                </c:pt>
                <c:pt idx="5750">
                  <c:v>13.601479511999999</c:v>
                </c:pt>
                <c:pt idx="5751">
                  <c:v>13.601439020999999</c:v>
                </c:pt>
                <c:pt idx="5752">
                  <c:v>13.602224042</c:v>
                </c:pt>
                <c:pt idx="5753">
                  <c:v>13.602149796999999</c:v>
                </c:pt>
                <c:pt idx="5754">
                  <c:v>13.602127308</c:v>
                </c:pt>
                <c:pt idx="5755">
                  <c:v>13.602057306000001</c:v>
                </c:pt>
                <c:pt idx="5756">
                  <c:v>13.602851218</c:v>
                </c:pt>
                <c:pt idx="5757">
                  <c:v>13.602922004</c:v>
                </c:pt>
                <c:pt idx="5758">
                  <c:v>13.602890957</c:v>
                </c:pt>
                <c:pt idx="5759">
                  <c:v>13.602874409</c:v>
                </c:pt>
                <c:pt idx="5760">
                  <c:v>13.603244752</c:v>
                </c:pt>
                <c:pt idx="5761">
                  <c:v>13.603128471</c:v>
                </c:pt>
                <c:pt idx="5762">
                  <c:v>13.603563506</c:v>
                </c:pt>
                <c:pt idx="5763">
                  <c:v>13.603696772999999</c:v>
                </c:pt>
                <c:pt idx="5764">
                  <c:v>13.603702683</c:v>
                </c:pt>
                <c:pt idx="5765">
                  <c:v>13.604085316999999</c:v>
                </c:pt>
                <c:pt idx="5766">
                  <c:v>13.604359630999999</c:v>
                </c:pt>
                <c:pt idx="5767">
                  <c:v>13.604446066</c:v>
                </c:pt>
                <c:pt idx="5768">
                  <c:v>13.604302839000001</c:v>
                </c:pt>
                <c:pt idx="5769">
                  <c:v>13.604939055999999</c:v>
                </c:pt>
                <c:pt idx="5770">
                  <c:v>13.605122177</c:v>
                </c:pt>
                <c:pt idx="5771">
                  <c:v>13.605100672000001</c:v>
                </c:pt>
                <c:pt idx="5772">
                  <c:v>13.605255279</c:v>
                </c:pt>
                <c:pt idx="5773">
                  <c:v>13.605009904999999</c:v>
                </c:pt>
                <c:pt idx="5774">
                  <c:v>13.605715254</c:v>
                </c:pt>
                <c:pt idx="5775">
                  <c:v>13.605931492</c:v>
                </c:pt>
                <c:pt idx="5776">
                  <c:v>13.604923955</c:v>
                </c:pt>
                <c:pt idx="5777">
                  <c:v>13.606111469</c:v>
                </c:pt>
                <c:pt idx="5778">
                  <c:v>13.605789481</c:v>
                </c:pt>
                <c:pt idx="5779">
                  <c:v>13.606302787000001</c:v>
                </c:pt>
                <c:pt idx="5780">
                  <c:v>13.605082993</c:v>
                </c:pt>
                <c:pt idx="5781">
                  <c:v>13.605952924</c:v>
                </c:pt>
                <c:pt idx="5782">
                  <c:v>13.606615376000001</c:v>
                </c:pt>
                <c:pt idx="5783">
                  <c:v>13.606101999</c:v>
                </c:pt>
                <c:pt idx="5784">
                  <c:v>13.606122747000001</c:v>
                </c:pt>
                <c:pt idx="5785">
                  <c:v>13.605886391</c:v>
                </c:pt>
                <c:pt idx="5786">
                  <c:v>13.606277385</c:v>
                </c:pt>
                <c:pt idx="5787">
                  <c:v>13.606352580999999</c:v>
                </c:pt>
                <c:pt idx="5788">
                  <c:v>13.606461376</c:v>
                </c:pt>
                <c:pt idx="5789">
                  <c:v>13.606844862000001</c:v>
                </c:pt>
                <c:pt idx="5790">
                  <c:v>13.605735170000001</c:v>
                </c:pt>
                <c:pt idx="5791">
                  <c:v>13.606414014</c:v>
                </c:pt>
                <c:pt idx="5792">
                  <c:v>13.607432148999999</c:v>
                </c:pt>
                <c:pt idx="5793">
                  <c:v>13.607439382000001</c:v>
                </c:pt>
                <c:pt idx="5794">
                  <c:v>13.60588102</c:v>
                </c:pt>
                <c:pt idx="5795">
                  <c:v>13.607163014999999</c:v>
                </c:pt>
                <c:pt idx="5796">
                  <c:v>13.607468131999999</c:v>
                </c:pt>
                <c:pt idx="5797">
                  <c:v>13.605754821</c:v>
                </c:pt>
                <c:pt idx="5798">
                  <c:v>13.607311525</c:v>
                </c:pt>
                <c:pt idx="5799">
                  <c:v>13.607464140999999</c:v>
                </c:pt>
                <c:pt idx="5800">
                  <c:v>13.606679639999999</c:v>
                </c:pt>
                <c:pt idx="5801">
                  <c:v>13.607446381999999</c:v>
                </c:pt>
                <c:pt idx="5802">
                  <c:v>13.606099221999999</c:v>
                </c:pt>
                <c:pt idx="5803">
                  <c:v>13.607432478</c:v>
                </c:pt>
                <c:pt idx="5804">
                  <c:v>13.606983467999999</c:v>
                </c:pt>
                <c:pt idx="5805">
                  <c:v>13.606978994</c:v>
                </c:pt>
                <c:pt idx="5806">
                  <c:v>13.606883104</c:v>
                </c:pt>
                <c:pt idx="5807">
                  <c:v>13.606731603</c:v>
                </c:pt>
                <c:pt idx="5808">
                  <c:v>13.606286485</c:v>
                </c:pt>
                <c:pt idx="5809">
                  <c:v>13.606485900999999</c:v>
                </c:pt>
                <c:pt idx="5810">
                  <c:v>13.606031032000001</c:v>
                </c:pt>
                <c:pt idx="5811">
                  <c:v>13.606291837000001</c:v>
                </c:pt>
                <c:pt idx="5812">
                  <c:v>13.60666763</c:v>
                </c:pt>
                <c:pt idx="5813">
                  <c:v>13.606396145</c:v>
                </c:pt>
                <c:pt idx="5814">
                  <c:v>13.606895801</c:v>
                </c:pt>
                <c:pt idx="5815">
                  <c:v>13.604600242</c:v>
                </c:pt>
                <c:pt idx="5816">
                  <c:v>13.606794931</c:v>
                </c:pt>
                <c:pt idx="5817">
                  <c:v>13.606081221</c:v>
                </c:pt>
                <c:pt idx="5818">
                  <c:v>13.604960475</c:v>
                </c:pt>
                <c:pt idx="5819">
                  <c:v>13.605864760999999</c:v>
                </c:pt>
                <c:pt idx="5820">
                  <c:v>13.606705270999999</c:v>
                </c:pt>
                <c:pt idx="5821">
                  <c:v>13.606593691</c:v>
                </c:pt>
                <c:pt idx="5822">
                  <c:v>13.604945047999999</c:v>
                </c:pt>
                <c:pt idx="5823">
                  <c:v>13.604443866</c:v>
                </c:pt>
                <c:pt idx="5824">
                  <c:v>13.604326608999999</c:v>
                </c:pt>
                <c:pt idx="5825">
                  <c:v>13.604160306000001</c:v>
                </c:pt>
                <c:pt idx="5826">
                  <c:v>13.604103998999999</c:v>
                </c:pt>
                <c:pt idx="5827">
                  <c:v>13.604019562</c:v>
                </c:pt>
                <c:pt idx="5830">
                  <c:v>13.603659388000001</c:v>
                </c:pt>
                <c:pt idx="5831">
                  <c:v>13.603617097000001</c:v>
                </c:pt>
                <c:pt idx="5832">
                  <c:v>13.603621819000001</c:v>
                </c:pt>
                <c:pt idx="5834">
                  <c:v>13.603362058</c:v>
                </c:pt>
                <c:pt idx="5835">
                  <c:v>13.603220137999999</c:v>
                </c:pt>
                <c:pt idx="5837">
                  <c:v>13.60314855</c:v>
                </c:pt>
                <c:pt idx="5838">
                  <c:v>13.603037828</c:v>
                </c:pt>
                <c:pt idx="5839">
                  <c:v>13.602992392000001</c:v>
                </c:pt>
                <c:pt idx="5841">
                  <c:v>13.60282816</c:v>
                </c:pt>
                <c:pt idx="5842">
                  <c:v>13.602684081</c:v>
                </c:pt>
                <c:pt idx="5843">
                  <c:v>13.602674573</c:v>
                </c:pt>
                <c:pt idx="5844">
                  <c:v>13.602572028999999</c:v>
                </c:pt>
                <c:pt idx="5845">
                  <c:v>13.602468353000001</c:v>
                </c:pt>
                <c:pt idx="5846">
                  <c:v>13.602406331999999</c:v>
                </c:pt>
                <c:pt idx="5847">
                  <c:v>13.602327214000001</c:v>
                </c:pt>
                <c:pt idx="5848">
                  <c:v>13.602250952</c:v>
                </c:pt>
                <c:pt idx="5849">
                  <c:v>13.602146136</c:v>
                </c:pt>
                <c:pt idx="5850">
                  <c:v>13.602124171</c:v>
                </c:pt>
                <c:pt idx="5851">
                  <c:v>13.602067203000001</c:v>
                </c:pt>
                <c:pt idx="5852">
                  <c:v>13.602000875</c:v>
                </c:pt>
                <c:pt idx="5853">
                  <c:v>13.60189503</c:v>
                </c:pt>
                <c:pt idx="5854">
                  <c:v>13.60188213</c:v>
                </c:pt>
                <c:pt idx="5855">
                  <c:v>13.601797137</c:v>
                </c:pt>
                <c:pt idx="5856">
                  <c:v>13.601718310000001</c:v>
                </c:pt>
                <c:pt idx="5857">
                  <c:v>13.601638293000001</c:v>
                </c:pt>
                <c:pt idx="5858">
                  <c:v>13.601563868</c:v>
                </c:pt>
                <c:pt idx="5859">
                  <c:v>13.601485328000001</c:v>
                </c:pt>
                <c:pt idx="5860">
                  <c:v>13.601420288</c:v>
                </c:pt>
                <c:pt idx="5861">
                  <c:v>13.601350811</c:v>
                </c:pt>
                <c:pt idx="5862">
                  <c:v>13.601295108</c:v>
                </c:pt>
                <c:pt idx="5863">
                  <c:v>13.601234976000001</c:v>
                </c:pt>
                <c:pt idx="5864">
                  <c:v>13.601179551</c:v>
                </c:pt>
                <c:pt idx="5865">
                  <c:v>13.601124139</c:v>
                </c:pt>
                <c:pt idx="5866">
                  <c:v>13.601064539999999</c:v>
                </c:pt>
                <c:pt idx="5867">
                  <c:v>13.601010863000001</c:v>
                </c:pt>
                <c:pt idx="5868">
                  <c:v>13.600945983000001</c:v>
                </c:pt>
                <c:pt idx="5869">
                  <c:v>13.600888079000001</c:v>
                </c:pt>
                <c:pt idx="5870">
                  <c:v>13.600819576999999</c:v>
                </c:pt>
                <c:pt idx="5871">
                  <c:v>13.600755565</c:v>
                </c:pt>
                <c:pt idx="5872">
                  <c:v>13.600686689</c:v>
                </c:pt>
                <c:pt idx="5873">
                  <c:v>13.600618387000001</c:v>
                </c:pt>
                <c:pt idx="5874">
                  <c:v>13.600555659999999</c:v>
                </c:pt>
                <c:pt idx="5875">
                  <c:v>13.600489849000001</c:v>
                </c:pt>
                <c:pt idx="5876">
                  <c:v>13.600437809000001</c:v>
                </c:pt>
                <c:pt idx="5877">
                  <c:v>13.600381531</c:v>
                </c:pt>
                <c:pt idx="5878">
                  <c:v>13.600338390999999</c:v>
                </c:pt>
                <c:pt idx="5879">
                  <c:v>13.600290425000001</c:v>
                </c:pt>
                <c:pt idx="5880">
                  <c:v>13.600246151</c:v>
                </c:pt>
                <c:pt idx="5881">
                  <c:v>13.600198685000001</c:v>
                </c:pt>
                <c:pt idx="5882">
                  <c:v>13.600142989</c:v>
                </c:pt>
                <c:pt idx="5883">
                  <c:v>13.600090221</c:v>
                </c:pt>
                <c:pt idx="5884">
                  <c:v>13.600025903000001</c:v>
                </c:pt>
                <c:pt idx="5885">
                  <c:v>13.599969721000001</c:v>
                </c:pt>
                <c:pt idx="5886">
                  <c:v>13.59990515</c:v>
                </c:pt>
                <c:pt idx="5887">
                  <c:v>13.599849662</c:v>
                </c:pt>
                <c:pt idx="5888">
                  <c:v>13.599791822</c:v>
                </c:pt>
                <c:pt idx="5889">
                  <c:v>13.599737241</c:v>
                </c:pt>
                <c:pt idx="5890">
                  <c:v>13.599689558</c:v>
                </c:pt>
                <c:pt idx="5891">
                  <c:v>13.599637763</c:v>
                </c:pt>
                <c:pt idx="5892">
                  <c:v>13.599597462</c:v>
                </c:pt>
                <c:pt idx="5893">
                  <c:v>13.599548445</c:v>
                </c:pt>
                <c:pt idx="5894">
                  <c:v>13.599507819999999</c:v>
                </c:pt>
                <c:pt idx="5895">
                  <c:v>13.599458818</c:v>
                </c:pt>
                <c:pt idx="5896">
                  <c:v>13.599411266000001</c:v>
                </c:pt>
                <c:pt idx="5897">
                  <c:v>13.599361228999999</c:v>
                </c:pt>
                <c:pt idx="5898">
                  <c:v>13.599305510000001</c:v>
                </c:pt>
                <c:pt idx="5899">
                  <c:v>13.599255442</c:v>
                </c:pt>
                <c:pt idx="5900">
                  <c:v>13.599196434</c:v>
                </c:pt>
                <c:pt idx="5901">
                  <c:v>13.599147223999999</c:v>
                </c:pt>
                <c:pt idx="5902">
                  <c:v>13.599090114999999</c:v>
                </c:pt>
                <c:pt idx="5903">
                  <c:v>13.599041332000001</c:v>
                </c:pt>
                <c:pt idx="5904">
                  <c:v>13.598991197</c:v>
                </c:pt>
                <c:pt idx="5905">
                  <c:v>13.598945121</c:v>
                </c:pt>
                <c:pt idx="5906">
                  <c:v>13.598906927</c:v>
                </c:pt>
                <c:pt idx="5907">
                  <c:v>13.598865564</c:v>
                </c:pt>
                <c:pt idx="5908">
                  <c:v>13.598835185</c:v>
                </c:pt>
                <c:pt idx="5909">
                  <c:v>13.598792135</c:v>
                </c:pt>
                <c:pt idx="5910">
                  <c:v>13.598752884</c:v>
                </c:pt>
                <c:pt idx="5911">
                  <c:v>13.59870239</c:v>
                </c:pt>
                <c:pt idx="5912">
                  <c:v>13.598652372</c:v>
                </c:pt>
                <c:pt idx="5913">
                  <c:v>13.59859934</c:v>
                </c:pt>
                <c:pt idx="5914">
                  <c:v>13.598542701</c:v>
                </c:pt>
                <c:pt idx="5915">
                  <c:v>13.598494580000001</c:v>
                </c:pt>
                <c:pt idx="5916">
                  <c:v>13.598440002</c:v>
                </c:pt>
                <c:pt idx="5917">
                  <c:v>13.598398166000001</c:v>
                </c:pt>
                <c:pt idx="5918">
                  <c:v>13.598349407000001</c:v>
                </c:pt>
                <c:pt idx="5919">
                  <c:v>13.598309102</c:v>
                </c:pt>
                <c:pt idx="5920">
                  <c:v>13.598264452</c:v>
                </c:pt>
                <c:pt idx="5921">
                  <c:v>13.598221038</c:v>
                </c:pt>
                <c:pt idx="5922">
                  <c:v>13.598181608000001</c:v>
                </c:pt>
                <c:pt idx="5923">
                  <c:v>13.598135163</c:v>
                </c:pt>
                <c:pt idx="5924">
                  <c:v>13.59809731</c:v>
                </c:pt>
                <c:pt idx="5925">
                  <c:v>13.598048865000001</c:v>
                </c:pt>
                <c:pt idx="5926">
                  <c:v>13.598008026</c:v>
                </c:pt>
                <c:pt idx="5927">
                  <c:v>13.59795843</c:v>
                </c:pt>
                <c:pt idx="5928">
                  <c:v>13.597911802</c:v>
                </c:pt>
                <c:pt idx="5929">
                  <c:v>13.597864065</c:v>
                </c:pt>
                <c:pt idx="5930">
                  <c:v>13.597664276</c:v>
                </c:pt>
                <c:pt idx="5931">
                  <c:v>13.597549629</c:v>
                </c:pt>
                <c:pt idx="5932">
                  <c:v>13.597449289</c:v>
                </c:pt>
                <c:pt idx="5933">
                  <c:v>13.597362648000001</c:v>
                </c:pt>
                <c:pt idx="5934">
                  <c:v>13.597270028000001</c:v>
                </c:pt>
                <c:pt idx="5935">
                  <c:v>13.597187743999999</c:v>
                </c:pt>
                <c:pt idx="5936">
                  <c:v>13.597102031</c:v>
                </c:pt>
                <c:pt idx="5937">
                  <c:v>13.597015871</c:v>
                </c:pt>
                <c:pt idx="5938">
                  <c:v>13.596930886000001</c:v>
                </c:pt>
                <c:pt idx="5939">
                  <c:v>13.596836484000001</c:v>
                </c:pt>
                <c:pt idx="5940">
                  <c:v>13.59674893</c:v>
                </c:pt>
                <c:pt idx="5941">
                  <c:v>13.596650622</c:v>
                </c:pt>
                <c:pt idx="5942">
                  <c:v>13.596560796</c:v>
                </c:pt>
                <c:pt idx="5943">
                  <c:v>13.596464116</c:v>
                </c:pt>
                <c:pt idx="5944">
                  <c:v>13.596373384</c:v>
                </c:pt>
                <c:pt idx="5945">
                  <c:v>13.596283822</c:v>
                </c:pt>
                <c:pt idx="5946">
                  <c:v>13.596192440999999</c:v>
                </c:pt>
                <c:pt idx="5947">
                  <c:v>13.596109595</c:v>
                </c:pt>
                <c:pt idx="5948">
                  <c:v>13.596019587000001</c:v>
                </c:pt>
                <c:pt idx="5949">
                  <c:v>13.595940689000001</c:v>
                </c:pt>
                <c:pt idx="5950">
                  <c:v>13.595852984</c:v>
                </c:pt>
                <c:pt idx="5951">
                  <c:v>13.595772299</c:v>
                </c:pt>
                <c:pt idx="5952">
                  <c:v>13.595686545</c:v>
                </c:pt>
                <c:pt idx="5953">
                  <c:v>13.595600497</c:v>
                </c:pt>
                <c:pt idx="5954">
                  <c:v>13.595517099</c:v>
                </c:pt>
                <c:pt idx="5955">
                  <c:v>13.595426625</c:v>
                </c:pt>
                <c:pt idx="5956">
                  <c:v>13.595345159000001</c:v>
                </c:pt>
                <c:pt idx="5957">
                  <c:v>13.595255067</c:v>
                </c:pt>
                <c:pt idx="5958">
                  <c:v>13.595175054</c:v>
                </c:pt>
                <c:pt idx="5959">
                  <c:v>13.595089420000001</c:v>
                </c:pt>
                <c:pt idx="5960">
                  <c:v>13.595009363999999</c:v>
                </c:pt>
                <c:pt idx="5961">
                  <c:v>13.594931560999999</c:v>
                </c:pt>
                <c:pt idx="5962">
                  <c:v>13.594853820000001</c:v>
                </c:pt>
                <c:pt idx="5963">
                  <c:v>13.594786662000001</c:v>
                </c:pt>
                <c:pt idx="5964">
                  <c:v>13.594712976</c:v>
                </c:pt>
                <c:pt idx="5965">
                  <c:v>13.594649782999999</c:v>
                </c:pt>
                <c:pt idx="5966">
                  <c:v>13.594576072000001</c:v>
                </c:pt>
                <c:pt idx="5967">
                  <c:v>13.594507309999999</c:v>
                </c:pt>
                <c:pt idx="5968">
                  <c:v>13.594431518</c:v>
                </c:pt>
                <c:pt idx="5969">
                  <c:v>13.594354289</c:v>
                </c:pt>
                <c:pt idx="5970">
                  <c:v>13.594280756</c:v>
                </c:pt>
                <c:pt idx="5971">
                  <c:v>13.594201937999999</c:v>
                </c:pt>
                <c:pt idx="5972">
                  <c:v>13.594134692000001</c:v>
                </c:pt>
                <c:pt idx="5973">
                  <c:v>13.594060767</c:v>
                </c:pt>
                <c:pt idx="5974">
                  <c:v>13.593997889000001</c:v>
                </c:pt>
                <c:pt idx="5975">
                  <c:v>13.593929511000001</c:v>
                </c:pt>
                <c:pt idx="5976">
                  <c:v>13.593865804</c:v>
                </c:pt>
                <c:pt idx="5977">
                  <c:v>13.593802886000001</c:v>
                </c:pt>
                <c:pt idx="5978">
                  <c:v>13.593736911000001</c:v>
                </c:pt>
                <c:pt idx="5979">
                  <c:v>13.593678499999999</c:v>
                </c:pt>
                <c:pt idx="5980">
                  <c:v>13.593610781000001</c:v>
                </c:pt>
                <c:pt idx="5981">
                  <c:v>13.593552990999999</c:v>
                </c:pt>
                <c:pt idx="5982">
                  <c:v>13.593486355</c:v>
                </c:pt>
                <c:pt idx="5983">
                  <c:v>13.593426757</c:v>
                </c:pt>
                <c:pt idx="5984">
                  <c:v>13.593361461000001</c:v>
                </c:pt>
                <c:pt idx="5985">
                  <c:v>13.593296504</c:v>
                </c:pt>
                <c:pt idx="5986">
                  <c:v>13.593234634</c:v>
                </c:pt>
                <c:pt idx="5987">
                  <c:v>13.593169315999999</c:v>
                </c:pt>
                <c:pt idx="5988">
                  <c:v>13.593116773</c:v>
                </c:pt>
                <c:pt idx="5989">
                  <c:v>13.593059033999999</c:v>
                </c:pt>
                <c:pt idx="5990">
                  <c:v>13.593013639</c:v>
                </c:pt>
                <c:pt idx="5991">
                  <c:v>13.592963804</c:v>
                </c:pt>
                <c:pt idx="5992">
                  <c:v>13.592919432</c:v>
                </c:pt>
                <c:pt idx="5993">
                  <c:v>13.592875332</c:v>
                </c:pt>
                <c:pt idx="5994">
                  <c:v>13.592826593</c:v>
                </c:pt>
                <c:pt idx="5995">
                  <c:v>13.592783447</c:v>
                </c:pt>
                <c:pt idx="5996">
                  <c:v>13.592730312</c:v>
                </c:pt>
                <c:pt idx="5997">
                  <c:v>13.592685679000001</c:v>
                </c:pt>
                <c:pt idx="5998">
                  <c:v>13.592632344</c:v>
                </c:pt>
                <c:pt idx="5999">
                  <c:v>13.59258739</c:v>
                </c:pt>
                <c:pt idx="6000">
                  <c:v>13.59253968</c:v>
                </c:pt>
                <c:pt idx="6001">
                  <c:v>13.592495123999999</c:v>
                </c:pt>
                <c:pt idx="6002">
                  <c:v>13.592457158</c:v>
                </c:pt>
                <c:pt idx="6003">
                  <c:v>13.592415719</c:v>
                </c:pt>
                <c:pt idx="6004">
                  <c:v>13.592386192999999</c:v>
                </c:pt>
                <c:pt idx="6005">
                  <c:v>13.592349237000001</c:v>
                </c:pt>
                <c:pt idx="6006">
                  <c:v>13.592322027</c:v>
                </c:pt>
                <c:pt idx="6007">
                  <c:v>13.592287731000001</c:v>
                </c:pt>
                <c:pt idx="6008">
                  <c:v>13.592257072000001</c:v>
                </c:pt>
                <c:pt idx="6009">
                  <c:v>13.59222544</c:v>
                </c:pt>
                <c:pt idx="6010">
                  <c:v>13.592189892</c:v>
                </c:pt>
                <c:pt idx="6011">
                  <c:v>13.592161135</c:v>
                </c:pt>
                <c:pt idx="6012">
                  <c:v>13.592123902000001</c:v>
                </c:pt>
                <c:pt idx="6013">
                  <c:v>13.592097258000001</c:v>
                </c:pt>
                <c:pt idx="6014">
                  <c:v>13.592063504</c:v>
                </c:pt>
                <c:pt idx="6015">
                  <c:v>13.592038857</c:v>
                </c:pt>
                <c:pt idx="6016">
                  <c:v>13.592013748999999</c:v>
                </c:pt>
                <c:pt idx="6017">
                  <c:v>13.591993469</c:v>
                </c:pt>
                <c:pt idx="6018">
                  <c:v>13.591981047999999</c:v>
                </c:pt>
                <c:pt idx="6019">
                  <c:v>13.59196554</c:v>
                </c:pt>
                <c:pt idx="6020">
                  <c:v>13.591961403000001</c:v>
                </c:pt>
                <c:pt idx="6021">
                  <c:v>13.591948856</c:v>
                </c:pt>
                <c:pt idx="6022">
                  <c:v>13.591943976</c:v>
                </c:pt>
                <c:pt idx="6023">
                  <c:v>13.591929129</c:v>
                </c:pt>
                <c:pt idx="6024">
                  <c:v>13.591915562000001</c:v>
                </c:pt>
                <c:pt idx="6025">
                  <c:v>13.591900708000001</c:v>
                </c:pt>
                <c:pt idx="6026">
                  <c:v>13.591881608</c:v>
                </c:pt>
                <c:pt idx="6027">
                  <c:v>13.591870978999999</c:v>
                </c:pt>
                <c:pt idx="6028">
                  <c:v>13.591854703999999</c:v>
                </c:pt>
                <c:pt idx="6029">
                  <c:v>13.591852053</c:v>
                </c:pt>
                <c:pt idx="6030">
                  <c:v>13.591844593999999</c:v>
                </c:pt>
                <c:pt idx="6031">
                  <c:v>13.591847293000001</c:v>
                </c:pt>
                <c:pt idx="6032">
                  <c:v>13.591848797999999</c:v>
                </c:pt>
                <c:pt idx="6033">
                  <c:v>13.591851821000001</c:v>
                </c:pt>
                <c:pt idx="6034">
                  <c:v>13.591860970000001</c:v>
                </c:pt>
                <c:pt idx="6035">
                  <c:v>13.591864031</c:v>
                </c:pt>
                <c:pt idx="6036">
                  <c:v>13.591874937</c:v>
                </c:pt>
                <c:pt idx="6037">
                  <c:v>13.591875641</c:v>
                </c:pt>
                <c:pt idx="6038">
                  <c:v>13.591883584</c:v>
                </c:pt>
                <c:pt idx="6039">
                  <c:v>13.591882968</c:v>
                </c:pt>
                <c:pt idx="6040">
                  <c:v>13.591884979</c:v>
                </c:pt>
                <c:pt idx="6041">
                  <c:v>13.591886476999999</c:v>
                </c:pt>
                <c:pt idx="6042">
                  <c:v>13.591885398000001</c:v>
                </c:pt>
                <c:pt idx="6043">
                  <c:v>13.591894262</c:v>
                </c:pt>
                <c:pt idx="6044">
                  <c:v>13.59189915</c:v>
                </c:pt>
                <c:pt idx="6045">
                  <c:v>13.591919236000001</c:v>
                </c:pt>
                <c:pt idx="6046">
                  <c:v>13.591935702000001</c:v>
                </c:pt>
                <c:pt idx="6047">
                  <c:v>13.59196339</c:v>
                </c:pt>
                <c:pt idx="6048">
                  <c:v>13.591988989000001</c:v>
                </c:pt>
                <c:pt idx="6049">
                  <c:v>13.592014295</c:v>
                </c:pt>
                <c:pt idx="6050">
                  <c:v>13.592042222</c:v>
                </c:pt>
                <c:pt idx="6051">
                  <c:v>13.592040676</c:v>
                </c:pt>
                <c:pt idx="6052">
                  <c:v>13.592085436</c:v>
                </c:pt>
                <c:pt idx="6053">
                  <c:v>13.592098516</c:v>
                </c:pt>
                <c:pt idx="6054">
                  <c:v>13.592100126</c:v>
                </c:pt>
                <c:pt idx="6055">
                  <c:v>13.592133407</c:v>
                </c:pt>
                <c:pt idx="6056">
                  <c:v>13.592153905</c:v>
                </c:pt>
                <c:pt idx="6057">
                  <c:v>13.592177816</c:v>
                </c:pt>
                <c:pt idx="6058">
                  <c:v>13.592201515999999</c:v>
                </c:pt>
                <c:pt idx="6059">
                  <c:v>13.592200902</c:v>
                </c:pt>
                <c:pt idx="6060">
                  <c:v>13.592269128</c:v>
                </c:pt>
                <c:pt idx="6061">
                  <c:v>13.592169557</c:v>
                </c:pt>
                <c:pt idx="6062">
                  <c:v>13.592351431999999</c:v>
                </c:pt>
                <c:pt idx="6063">
                  <c:v>13.592333625</c:v>
                </c:pt>
                <c:pt idx="6064">
                  <c:v>13.592385499000001</c:v>
                </c:pt>
                <c:pt idx="6065">
                  <c:v>13.592451074</c:v>
                </c:pt>
                <c:pt idx="6066">
                  <c:v>13.592507470999999</c:v>
                </c:pt>
                <c:pt idx="6067">
                  <c:v>13.592545080000001</c:v>
                </c:pt>
                <c:pt idx="6068">
                  <c:v>13.592583822</c:v>
                </c:pt>
                <c:pt idx="6069">
                  <c:v>13.592612824</c:v>
                </c:pt>
                <c:pt idx="6070">
                  <c:v>13.592642551000001</c:v>
                </c:pt>
                <c:pt idx="6071">
                  <c:v>13.592679253</c:v>
                </c:pt>
                <c:pt idx="6072">
                  <c:v>13.592707218999999</c:v>
                </c:pt>
                <c:pt idx="6073">
                  <c:v>13.592758889000001</c:v>
                </c:pt>
                <c:pt idx="6074">
                  <c:v>13.592828098</c:v>
                </c:pt>
                <c:pt idx="6075">
                  <c:v>13.592901056000001</c:v>
                </c:pt>
                <c:pt idx="6076">
                  <c:v>13.592977360000001</c:v>
                </c:pt>
                <c:pt idx="6077">
                  <c:v>13.593049663</c:v>
                </c:pt>
                <c:pt idx="6078">
                  <c:v>13.593105365</c:v>
                </c:pt>
                <c:pt idx="6079">
                  <c:v>13.593031440000001</c:v>
                </c:pt>
                <c:pt idx="6080">
                  <c:v>13.593016072999999</c:v>
                </c:pt>
                <c:pt idx="6081">
                  <c:v>13.593044448000001</c:v>
                </c:pt>
                <c:pt idx="6082">
                  <c:v>13.593158710000001</c:v>
                </c:pt>
                <c:pt idx="6083">
                  <c:v>13.593259344</c:v>
                </c:pt>
                <c:pt idx="6084">
                  <c:v>13.594264715</c:v>
                </c:pt>
                <c:pt idx="6085">
                  <c:v>13.594389904</c:v>
                </c:pt>
                <c:pt idx="6086">
                  <c:v>13.593307855999999</c:v>
                </c:pt>
                <c:pt idx="6087">
                  <c:v>13.593331148000001</c:v>
                </c:pt>
                <c:pt idx="6088">
                  <c:v>13.593705679999999</c:v>
                </c:pt>
                <c:pt idx="6089">
                  <c:v>13.594601237999999</c:v>
                </c:pt>
                <c:pt idx="6090">
                  <c:v>13.593616805</c:v>
                </c:pt>
                <c:pt idx="6091">
                  <c:v>13.593619690000001</c:v>
                </c:pt>
                <c:pt idx="6092">
                  <c:v>13.594440577</c:v>
                </c:pt>
                <c:pt idx="6093">
                  <c:v>13.594991563000001</c:v>
                </c:pt>
                <c:pt idx="6094">
                  <c:v>13.596156142</c:v>
                </c:pt>
                <c:pt idx="6095">
                  <c:v>13.596181779</c:v>
                </c:pt>
                <c:pt idx="6096">
                  <c:v>13.594920971000001</c:v>
                </c:pt>
                <c:pt idx="6097">
                  <c:v>13.595969256</c:v>
                </c:pt>
                <c:pt idx="6098">
                  <c:v>13.59600228</c:v>
                </c:pt>
                <c:pt idx="6099">
                  <c:v>13.596055400999999</c:v>
                </c:pt>
                <c:pt idx="6100">
                  <c:v>13.595691806</c:v>
                </c:pt>
                <c:pt idx="6101">
                  <c:v>13.59615797</c:v>
                </c:pt>
                <c:pt idx="6102">
                  <c:v>13.596656048</c:v>
                </c:pt>
                <c:pt idx="6103">
                  <c:v>13.596704729000001</c:v>
                </c:pt>
                <c:pt idx="6104">
                  <c:v>13.596762715000001</c:v>
                </c:pt>
                <c:pt idx="6105">
                  <c:v>13.596462130999999</c:v>
                </c:pt>
                <c:pt idx="6106">
                  <c:v>13.596735101</c:v>
                </c:pt>
                <c:pt idx="6107">
                  <c:v>13.596817235</c:v>
                </c:pt>
                <c:pt idx="6108">
                  <c:v>13.596482763999999</c:v>
                </c:pt>
                <c:pt idx="6109">
                  <c:v>13.596501369</c:v>
                </c:pt>
                <c:pt idx="6110">
                  <c:v>13.596852633999999</c:v>
                </c:pt>
                <c:pt idx="6111">
                  <c:v>13.597009693</c:v>
                </c:pt>
                <c:pt idx="6112">
                  <c:v>13.596774498</c:v>
                </c:pt>
                <c:pt idx="6113">
                  <c:v>13.597079042000001</c:v>
                </c:pt>
                <c:pt idx="6114">
                  <c:v>13.597313966</c:v>
                </c:pt>
                <c:pt idx="6115">
                  <c:v>13.597358207999999</c:v>
                </c:pt>
                <c:pt idx="6116">
                  <c:v>13.597641382999999</c:v>
                </c:pt>
                <c:pt idx="6117">
                  <c:v>13.597792976999999</c:v>
                </c:pt>
                <c:pt idx="6118">
                  <c:v>13.597929342</c:v>
                </c:pt>
                <c:pt idx="6119">
                  <c:v>13.59802386</c:v>
                </c:pt>
                <c:pt idx="6120">
                  <c:v>13.597597052999999</c:v>
                </c:pt>
                <c:pt idx="6121">
                  <c:v>13.597563122</c:v>
                </c:pt>
                <c:pt idx="6122">
                  <c:v>13.597871308</c:v>
                </c:pt>
                <c:pt idx="6123">
                  <c:v>13.598161126999999</c:v>
                </c:pt>
                <c:pt idx="6124">
                  <c:v>13.598451921000001</c:v>
                </c:pt>
                <c:pt idx="6125">
                  <c:v>13.598525059</c:v>
                </c:pt>
                <c:pt idx="6126">
                  <c:v>13.598621367</c:v>
                </c:pt>
                <c:pt idx="6127">
                  <c:v>13.59838779</c:v>
                </c:pt>
                <c:pt idx="6128">
                  <c:v>13.598384105999999</c:v>
                </c:pt>
                <c:pt idx="6129">
                  <c:v>13.598671746999999</c:v>
                </c:pt>
                <c:pt idx="6130">
                  <c:v>13.598325231</c:v>
                </c:pt>
                <c:pt idx="6131">
                  <c:v>13.59862766</c:v>
                </c:pt>
                <c:pt idx="6132">
                  <c:v>13.598752054</c:v>
                </c:pt>
                <c:pt idx="6133">
                  <c:v>13.599248065999999</c:v>
                </c:pt>
                <c:pt idx="6134">
                  <c:v>13.599342727</c:v>
                </c:pt>
                <c:pt idx="6135">
                  <c:v>13.599461907</c:v>
                </c:pt>
                <c:pt idx="6136">
                  <c:v>13.599585077</c:v>
                </c:pt>
                <c:pt idx="6137">
                  <c:v>13.599702686000001</c:v>
                </c:pt>
                <c:pt idx="6138">
                  <c:v>13.598847686999999</c:v>
                </c:pt>
                <c:pt idx="6139">
                  <c:v>13.598733651</c:v>
                </c:pt>
                <c:pt idx="6140">
                  <c:v>13.599091268</c:v>
                </c:pt>
                <c:pt idx="6141">
                  <c:v>13.59943844</c:v>
                </c:pt>
                <c:pt idx="6142">
                  <c:v>13.599334575</c:v>
                </c:pt>
                <c:pt idx="6143">
                  <c:v>13.599236778</c:v>
                </c:pt>
                <c:pt idx="6144">
                  <c:v>13.599184903999999</c:v>
                </c:pt>
                <c:pt idx="6145">
                  <c:v>13.59909811</c:v>
                </c:pt>
                <c:pt idx="6146">
                  <c:v>13.599269991</c:v>
                </c:pt>
                <c:pt idx="6147">
                  <c:v>13.600151044</c:v>
                </c:pt>
                <c:pt idx="6148">
                  <c:v>13.600182097999999</c:v>
                </c:pt>
                <c:pt idx="6149">
                  <c:v>13.600866148</c:v>
                </c:pt>
                <c:pt idx="6150">
                  <c:v>13.600262612</c:v>
                </c:pt>
                <c:pt idx="6151">
                  <c:v>13.600001725</c:v>
                </c:pt>
                <c:pt idx="6152">
                  <c:v>13.601036955</c:v>
                </c:pt>
                <c:pt idx="6153">
                  <c:v>13.601076506</c:v>
                </c:pt>
                <c:pt idx="6154">
                  <c:v>13.600970500000001</c:v>
                </c:pt>
                <c:pt idx="6155">
                  <c:v>13.600457323000001</c:v>
                </c:pt>
                <c:pt idx="6156">
                  <c:v>13.601093012</c:v>
                </c:pt>
                <c:pt idx="6157">
                  <c:v>13.600768977</c:v>
                </c:pt>
                <c:pt idx="6158">
                  <c:v>13.600642795000001</c:v>
                </c:pt>
                <c:pt idx="6159">
                  <c:v>13.601048553</c:v>
                </c:pt>
                <c:pt idx="6160">
                  <c:v>13.601005152999999</c:v>
                </c:pt>
                <c:pt idx="6161">
                  <c:v>13.600667408</c:v>
                </c:pt>
                <c:pt idx="6162">
                  <c:v>13.600437846</c:v>
                </c:pt>
                <c:pt idx="6163">
                  <c:v>13.601068007</c:v>
                </c:pt>
                <c:pt idx="6164">
                  <c:v>13.601030689</c:v>
                </c:pt>
                <c:pt idx="6165">
                  <c:v>13.600701354</c:v>
                </c:pt>
                <c:pt idx="6166">
                  <c:v>13.600683220000001</c:v>
                </c:pt>
                <c:pt idx="6167">
                  <c:v>13.600670920000001</c:v>
                </c:pt>
                <c:pt idx="6168">
                  <c:v>13.601048726</c:v>
                </c:pt>
                <c:pt idx="6169">
                  <c:v>13.601093348999999</c:v>
                </c:pt>
                <c:pt idx="6170">
                  <c:v>13.600697453</c:v>
                </c:pt>
                <c:pt idx="6171">
                  <c:v>13.600907908</c:v>
                </c:pt>
                <c:pt idx="6172">
                  <c:v>13.600669309000001</c:v>
                </c:pt>
                <c:pt idx="6173">
                  <c:v>13.600501263</c:v>
                </c:pt>
                <c:pt idx="6174">
                  <c:v>13.60105903</c:v>
                </c:pt>
                <c:pt idx="6175">
                  <c:v>13.601127398999999</c:v>
                </c:pt>
                <c:pt idx="6176">
                  <c:v>13.599442442000001</c:v>
                </c:pt>
                <c:pt idx="6177">
                  <c:v>13.601027492</c:v>
                </c:pt>
                <c:pt idx="6178">
                  <c:v>13.599862943</c:v>
                </c:pt>
                <c:pt idx="6179">
                  <c:v>13.600979457999999</c:v>
                </c:pt>
                <c:pt idx="6180">
                  <c:v>13.599623134</c:v>
                </c:pt>
                <c:pt idx="6181">
                  <c:v>13.600895296999999</c:v>
                </c:pt>
                <c:pt idx="6182">
                  <c:v>13.598512458</c:v>
                </c:pt>
                <c:pt idx="6183">
                  <c:v>13.598319839</c:v>
                </c:pt>
                <c:pt idx="6184">
                  <c:v>13.599358671000001</c:v>
                </c:pt>
                <c:pt idx="6185">
                  <c:v>13.600397503</c:v>
                </c:pt>
                <c:pt idx="6186">
                  <c:v>13.598754295000001</c:v>
                </c:pt>
                <c:pt idx="6187">
                  <c:v>13.597981751000001</c:v>
                </c:pt>
                <c:pt idx="6188">
                  <c:v>13.597853038</c:v>
                </c:pt>
                <c:pt idx="6189">
                  <c:v>13.598897260499999</c:v>
                </c:pt>
                <c:pt idx="6190">
                  <c:v>13.599941483</c:v>
                </c:pt>
                <c:pt idx="6191">
                  <c:v>13.597658997</c:v>
                </c:pt>
                <c:pt idx="6192">
                  <c:v>13.597565593000001</c:v>
                </c:pt>
                <c:pt idx="6193">
                  <c:v>13.597437810500001</c:v>
                </c:pt>
                <c:pt idx="6194">
                  <c:v>13.59737391925</c:v>
                </c:pt>
                <c:pt idx="6195">
                  <c:v>13.597310028000001</c:v>
                </c:pt>
                <c:pt idx="6196">
                  <c:v>13.5972159665</c:v>
                </c:pt>
                <c:pt idx="6197">
                  <c:v>13.597121905</c:v>
                </c:pt>
                <c:pt idx="6198">
                  <c:v>13.597121905</c:v>
                </c:pt>
                <c:pt idx="6199">
                  <c:v>13.596971437000001</c:v>
                </c:pt>
                <c:pt idx="6200">
                  <c:v>13.596827439</c:v>
                </c:pt>
                <c:pt idx="6201">
                  <c:v>13.596835824999999</c:v>
                </c:pt>
                <c:pt idx="6202">
                  <c:v>13.596693227999999</c:v>
                </c:pt>
                <c:pt idx="6203">
                  <c:v>13.596625917499999</c:v>
                </c:pt>
                <c:pt idx="6204">
                  <c:v>13.596558607</c:v>
                </c:pt>
                <c:pt idx="6205">
                  <c:v>13.596421143000001</c:v>
                </c:pt>
                <c:pt idx="6206">
                  <c:v>13.596478326</c:v>
                </c:pt>
                <c:pt idx="6207">
                  <c:v>13.596366433</c:v>
                </c:pt>
                <c:pt idx="6208">
                  <c:v>13.596270638</c:v>
                </c:pt>
                <c:pt idx="6209">
                  <c:v>13.596256909999999</c:v>
                </c:pt>
                <c:pt idx="6210">
                  <c:v>13.596145296</c:v>
                </c:pt>
                <c:pt idx="6211">
                  <c:v>13.596062562</c:v>
                </c:pt>
                <c:pt idx="6212">
                  <c:v>13.595983501999999</c:v>
                </c:pt>
                <c:pt idx="6213">
                  <c:v>13.595911738</c:v>
                </c:pt>
                <c:pt idx="6214">
                  <c:v>13.595823237999999</c:v>
                </c:pt>
                <c:pt idx="6215">
                  <c:v>13.595747984000001</c:v>
                </c:pt>
                <c:pt idx="6216">
                  <c:v>13.595676363000001</c:v>
                </c:pt>
                <c:pt idx="6217">
                  <c:v>13.595619331</c:v>
                </c:pt>
                <c:pt idx="6218">
                  <c:v>13.595565383</c:v>
                </c:pt>
                <c:pt idx="6219">
                  <c:v>13.595510138</c:v>
                </c:pt>
                <c:pt idx="6220">
                  <c:v>13.595450616000001</c:v>
                </c:pt>
                <c:pt idx="6221">
                  <c:v>13.595398878999999</c:v>
                </c:pt>
                <c:pt idx="6222">
                  <c:v>13.595335027999999</c:v>
                </c:pt>
                <c:pt idx="6223">
                  <c:v>13.595274187999999</c:v>
                </c:pt>
                <c:pt idx="6224">
                  <c:v>13.59520569</c:v>
                </c:pt>
                <c:pt idx="6225">
                  <c:v>13.595134215</c:v>
                </c:pt>
                <c:pt idx="6226">
                  <c:v>13.595065808999999</c:v>
                </c:pt>
                <c:pt idx="6227">
                  <c:v>13.594990899000001</c:v>
                </c:pt>
                <c:pt idx="6228">
                  <c:v>13.594927656999999</c:v>
                </c:pt>
                <c:pt idx="6229">
                  <c:v>13.594859172</c:v>
                </c:pt>
                <c:pt idx="6230">
                  <c:v>13.594802981999999</c:v>
                </c:pt>
                <c:pt idx="6231">
                  <c:v>13.594744054</c:v>
                </c:pt>
                <c:pt idx="6232">
                  <c:v>13.594692952999999</c:v>
                </c:pt>
                <c:pt idx="6233">
                  <c:v>13.594645019</c:v>
                </c:pt>
                <c:pt idx="6234">
                  <c:v>13.594595083</c:v>
                </c:pt>
                <c:pt idx="6235">
                  <c:v>13.594552746</c:v>
                </c:pt>
                <c:pt idx="6236">
                  <c:v>13.594499859000001</c:v>
                </c:pt>
                <c:pt idx="6237">
                  <c:v>13.594453001</c:v>
                </c:pt>
                <c:pt idx="6238">
                  <c:v>13.594392449000001</c:v>
                </c:pt>
                <c:pt idx="6239">
                  <c:v>13.594335011</c:v>
                </c:pt>
                <c:pt idx="6240">
                  <c:v>13.594270796</c:v>
                </c:pt>
                <c:pt idx="6241">
                  <c:v>13.594206374000001</c:v>
                </c:pt>
                <c:pt idx="6242">
                  <c:v>13.594148261000001</c:v>
                </c:pt>
                <c:pt idx="6243">
                  <c:v>13.594087513</c:v>
                </c:pt>
                <c:pt idx="6244">
                  <c:v>13.594041465</c:v>
                </c:pt>
                <c:pt idx="6245">
                  <c:v>13.593990986</c:v>
                </c:pt>
                <c:pt idx="6246">
                  <c:v>13.593952549000001</c:v>
                </c:pt>
                <c:pt idx="6247">
                  <c:v>13.593908766</c:v>
                </c:pt>
                <c:pt idx="6248">
                  <c:v>13.593868583000001</c:v>
                </c:pt>
                <c:pt idx="6249">
                  <c:v>13.593826626</c:v>
                </c:pt>
                <c:pt idx="6250">
                  <c:v>13.593778298</c:v>
                </c:pt>
                <c:pt idx="6251">
                  <c:v>13.593734086</c:v>
                </c:pt>
                <c:pt idx="6252">
                  <c:v>13.593678263999999</c:v>
                </c:pt>
                <c:pt idx="6253">
                  <c:v>13.593630450999999</c:v>
                </c:pt>
                <c:pt idx="6254">
                  <c:v>13.593572306</c:v>
                </c:pt>
                <c:pt idx="6255">
                  <c:v>13.593520254</c:v>
                </c:pt>
                <c:pt idx="6256">
                  <c:v>13.593464222</c:v>
                </c:pt>
                <c:pt idx="6257">
                  <c:v>13.593409775</c:v>
                </c:pt>
                <c:pt idx="6258">
                  <c:v>13.593362329</c:v>
                </c:pt>
                <c:pt idx="6259">
                  <c:v>13.593311792</c:v>
                </c:pt>
                <c:pt idx="6260">
                  <c:v>13.593274521</c:v>
                </c:pt>
                <c:pt idx="6261">
                  <c:v>13.593231704000001</c:v>
                </c:pt>
                <c:pt idx="6262">
                  <c:v>13.593200215</c:v>
                </c:pt>
                <c:pt idx="6263">
                  <c:v>13.593161749</c:v>
                </c:pt>
                <c:pt idx="6264">
                  <c:v>13.593125872</c:v>
                </c:pt>
                <c:pt idx="6265">
                  <c:v>13.59308648</c:v>
                </c:pt>
                <c:pt idx="6266">
                  <c:v>13.593039418</c:v>
                </c:pt>
                <c:pt idx="6267">
                  <c:v>13.592996181</c:v>
                </c:pt>
                <c:pt idx="6268">
                  <c:v>13.592941855999999</c:v>
                </c:pt>
                <c:pt idx="6269">
                  <c:v>13.592896837</c:v>
                </c:pt>
                <c:pt idx="6270">
                  <c:v>13.592844125999999</c:v>
                </c:pt>
                <c:pt idx="6271">
                  <c:v>13.592801138</c:v>
                </c:pt>
                <c:pt idx="6272">
                  <c:v>13.592757263999999</c:v>
                </c:pt>
                <c:pt idx="6273">
                  <c:v>13.592716348</c:v>
                </c:pt>
                <c:pt idx="6274">
                  <c:v>13.592681693999999</c:v>
                </c:pt>
                <c:pt idx="6275">
                  <c:v>13.592641833</c:v>
                </c:pt>
                <c:pt idx="6276">
                  <c:v>13.592612072</c:v>
                </c:pt>
                <c:pt idx="6277">
                  <c:v>13.592572847</c:v>
                </c:pt>
                <c:pt idx="6278">
                  <c:v>13.592540745000001</c:v>
                </c:pt>
                <c:pt idx="6279">
                  <c:v>13.592499001</c:v>
                </c:pt>
                <c:pt idx="6280">
                  <c:v>13.592458016</c:v>
                </c:pt>
                <c:pt idx="6281">
                  <c:v>13.592414835</c:v>
                </c:pt>
                <c:pt idx="6282">
                  <c:v>13.59236664</c:v>
                </c:pt>
                <c:pt idx="6283">
                  <c:v>13.59232501</c:v>
                </c:pt>
                <c:pt idx="6284">
                  <c:v>13.592274935000001</c:v>
                </c:pt>
                <c:pt idx="6285">
                  <c:v>13.592235609999999</c:v>
                </c:pt>
                <c:pt idx="6286">
                  <c:v>13.592189441</c:v>
                </c:pt>
                <c:pt idx="6287">
                  <c:v>13.592152200999999</c:v>
                </c:pt>
                <c:pt idx="6288">
                  <c:v>13.592113571000001</c:v>
                </c:pt>
                <c:pt idx="6289">
                  <c:v>13.592077885</c:v>
                </c:pt>
                <c:pt idx="6290">
                  <c:v>13.592048869999999</c:v>
                </c:pt>
                <c:pt idx="6291">
                  <c:v>13.592015206999999</c:v>
                </c:pt>
                <c:pt idx="6292">
                  <c:v>13.591991286000001</c:v>
                </c:pt>
                <c:pt idx="6293">
                  <c:v>13.591956095</c:v>
                </c:pt>
                <c:pt idx="6294">
                  <c:v>13.591926503</c:v>
                </c:pt>
                <c:pt idx="6295">
                  <c:v>13.591885913</c:v>
                </c:pt>
                <c:pt idx="6296">
                  <c:v>13.591846121</c:v>
                </c:pt>
                <c:pt idx="6297">
                  <c:v>13.591805631</c:v>
                </c:pt>
                <c:pt idx="6298">
                  <c:v>13.591762423</c:v>
                </c:pt>
                <c:pt idx="6299">
                  <c:v>13.591728936000001</c:v>
                </c:pt>
                <c:pt idx="6300">
                  <c:v>13.591689957</c:v>
                </c:pt>
                <c:pt idx="6301">
                  <c:v>13.591663155999999</c:v>
                </c:pt>
                <c:pt idx="6302">
                  <c:v>13.591628954000001</c:v>
                </c:pt>
                <c:pt idx="6303">
                  <c:v>13.591602868000001</c:v>
                </c:pt>
                <c:pt idx="6304">
                  <c:v>13.591572919000001</c:v>
                </c:pt>
                <c:pt idx="6305">
                  <c:v>13.591542177999999</c:v>
                </c:pt>
                <c:pt idx="6306">
                  <c:v>13.591514196</c:v>
                </c:pt>
                <c:pt idx="6307">
                  <c:v>13.591478651999999</c:v>
                </c:pt>
                <c:pt idx="6308">
                  <c:v>13.591451407999999</c:v>
                </c:pt>
                <c:pt idx="6309">
                  <c:v>13.591413477</c:v>
                </c:pt>
                <c:pt idx="6310">
                  <c:v>13.591383684</c:v>
                </c:pt>
                <c:pt idx="6311">
                  <c:v>13.591345593</c:v>
                </c:pt>
                <c:pt idx="6312">
                  <c:v>13.591310686</c:v>
                </c:pt>
                <c:pt idx="6313">
                  <c:v>13.591276634</c:v>
                </c:pt>
                <c:pt idx="6314">
                  <c:v>13.591240634</c:v>
                </c:pt>
                <c:pt idx="6315">
                  <c:v>13.591214888</c:v>
                </c:pt>
                <c:pt idx="6316">
                  <c:v>13.591183124000001</c:v>
                </c:pt>
                <c:pt idx="6317">
                  <c:v>13.59116478</c:v>
                </c:pt>
                <c:pt idx="6318">
                  <c:v>13.591140098</c:v>
                </c:pt>
                <c:pt idx="6319">
                  <c:v>13.591123765000001</c:v>
                </c:pt>
                <c:pt idx="6320">
                  <c:v>13.59110407</c:v>
                </c:pt>
                <c:pt idx="6321">
                  <c:v>13.591083428999999</c:v>
                </c:pt>
                <c:pt idx="6322">
                  <c:v>13.591064652</c:v>
                </c:pt>
                <c:pt idx="6323">
                  <c:v>13.591036919</c:v>
                </c:pt>
                <c:pt idx="6324">
                  <c:v>13.591016557</c:v>
                </c:pt>
                <c:pt idx="6325">
                  <c:v>13.590986737</c:v>
                </c:pt>
                <c:pt idx="6326">
                  <c:v>13.590966593999999</c:v>
                </c:pt>
                <c:pt idx="6327">
                  <c:v>13.590940674</c:v>
                </c:pt>
                <c:pt idx="6328">
                  <c:v>13.590921228999999</c:v>
                </c:pt>
                <c:pt idx="6329">
                  <c:v>13.590904098999999</c:v>
                </c:pt>
                <c:pt idx="6330">
                  <c:v>13.590885594</c:v>
                </c:pt>
                <c:pt idx="6331">
                  <c:v>13.590875650999999</c:v>
                </c:pt>
                <c:pt idx="6332">
                  <c:v>13.590856886999999</c:v>
                </c:pt>
                <c:pt idx="6333">
                  <c:v>13.590848553000001</c:v>
                </c:pt>
                <c:pt idx="6334">
                  <c:v>13.590831457</c:v>
                </c:pt>
                <c:pt idx="6335">
                  <c:v>13.590820040000001</c:v>
                </c:pt>
                <c:pt idx="6336">
                  <c:v>13.59080217</c:v>
                </c:pt>
                <c:pt idx="6337">
                  <c:v>13.590783727</c:v>
                </c:pt>
                <c:pt idx="6338">
                  <c:v>13.590768791</c:v>
                </c:pt>
                <c:pt idx="6339">
                  <c:v>13.590747766</c:v>
                </c:pt>
                <c:pt idx="6340">
                  <c:v>13.590736744000001</c:v>
                </c:pt>
                <c:pt idx="6341">
                  <c:v>13.590717974</c:v>
                </c:pt>
                <c:pt idx="6342">
                  <c:v>13.590710156</c:v>
                </c:pt>
                <c:pt idx="6343">
                  <c:v>13.590697358</c:v>
                </c:pt>
                <c:pt idx="6344">
                  <c:v>13.590690125</c:v>
                </c:pt>
                <c:pt idx="6345">
                  <c:v>13.590685893</c:v>
                </c:pt>
                <c:pt idx="6346">
                  <c:v>13.590681634999999</c:v>
                </c:pt>
                <c:pt idx="6347">
                  <c:v>13.590687472999999</c:v>
                </c:pt>
                <c:pt idx="6348">
                  <c:v>13.590686115</c:v>
                </c:pt>
                <c:pt idx="6349">
                  <c:v>13.590694608</c:v>
                </c:pt>
                <c:pt idx="6350">
                  <c:v>13.590692863999999</c:v>
                </c:pt>
                <c:pt idx="6351">
                  <c:v>13.590695355999999</c:v>
                </c:pt>
                <c:pt idx="6352">
                  <c:v>13.590691607</c:v>
                </c:pt>
                <c:pt idx="6353">
                  <c:v>13.590687135</c:v>
                </c:pt>
                <c:pt idx="6354">
                  <c:v>13.590688797</c:v>
                </c:pt>
                <c:pt idx="6355">
                  <c:v>13.590685926999999</c:v>
                </c:pt>
                <c:pt idx="6356">
                  <c:v>13.590716227</c:v>
                </c:pt>
                <c:pt idx="6357">
                  <c:v>13.590667749</c:v>
                </c:pt>
                <c:pt idx="6358">
                  <c:v>13.590624804999999</c:v>
                </c:pt>
                <c:pt idx="6359">
                  <c:v>13.590577232999999</c:v>
                </c:pt>
                <c:pt idx="6360">
                  <c:v>13.590533679</c:v>
                </c:pt>
                <c:pt idx="6361">
                  <c:v>13.590490236000001</c:v>
                </c:pt>
                <c:pt idx="6362">
                  <c:v>13.590442436</c:v>
                </c:pt>
                <c:pt idx="6363">
                  <c:v>13.590400698</c:v>
                </c:pt>
                <c:pt idx="6364">
                  <c:v>13.590350252</c:v>
                </c:pt>
                <c:pt idx="6365">
                  <c:v>13.590309822</c:v>
                </c:pt>
                <c:pt idx="6366">
                  <c:v>13.590260553</c:v>
                </c:pt>
                <c:pt idx="6367">
                  <c:v>13.59021785</c:v>
                </c:pt>
                <c:pt idx="6368">
                  <c:v>13.5901704</c:v>
                </c:pt>
                <c:pt idx="6369">
                  <c:v>13.590126422999999</c:v>
                </c:pt>
                <c:pt idx="6370">
                  <c:v>13.590088686</c:v>
                </c:pt>
                <c:pt idx="6371">
                  <c:v>13.590047022</c:v>
                </c:pt>
                <c:pt idx="6372">
                  <c:v>13.590019001</c:v>
                </c:pt>
                <c:pt idx="6373">
                  <c:v>13.58998553</c:v>
                </c:pt>
                <c:pt idx="6374">
                  <c:v>13.589964006000001</c:v>
                </c:pt>
                <c:pt idx="6375">
                  <c:v>13.589938653999999</c:v>
                </c:pt>
                <c:pt idx="6376">
                  <c:v>13.589918439</c:v>
                </c:pt>
                <c:pt idx="6377">
                  <c:v>13.589897391999999</c:v>
                </c:pt>
                <c:pt idx="6378">
                  <c:v>13.589871273</c:v>
                </c:pt>
                <c:pt idx="6379">
                  <c:v>13.589849726000001</c:v>
                </c:pt>
                <c:pt idx="6380">
                  <c:v>13.589818161</c:v>
                </c:pt>
                <c:pt idx="6381">
                  <c:v>13.589795985</c:v>
                </c:pt>
                <c:pt idx="6382">
                  <c:v>13.589766170000001</c:v>
                </c:pt>
                <c:pt idx="6383">
                  <c:v>13.58974598</c:v>
                </c:pt>
                <c:pt idx="6384">
                  <c:v>13.589724909999999</c:v>
                </c:pt>
                <c:pt idx="6385">
                  <c:v>13.589708494</c:v>
                </c:pt>
                <c:pt idx="6386">
                  <c:v>13.589699612</c:v>
                </c:pt>
                <c:pt idx="6387">
                  <c:v>13.589687183000001</c:v>
                </c:pt>
                <c:pt idx="6388">
                  <c:v>13.589685164</c:v>
                </c:pt>
                <c:pt idx="6389">
                  <c:v>13.589675642</c:v>
                </c:pt>
                <c:pt idx="6390">
                  <c:v>13.589675016999999</c:v>
                </c:pt>
                <c:pt idx="6391">
                  <c:v>13.589665587000001</c:v>
                </c:pt>
                <c:pt idx="6392">
                  <c:v>13.589657044999999</c:v>
                </c:pt>
                <c:pt idx="6393">
                  <c:v>13.589647242</c:v>
                </c:pt>
                <c:pt idx="6394">
                  <c:v>13.589633193999999</c:v>
                </c:pt>
                <c:pt idx="6395">
                  <c:v>13.589626186</c:v>
                </c:pt>
                <c:pt idx="6396">
                  <c:v>13.589611758</c:v>
                </c:pt>
                <c:pt idx="6397">
                  <c:v>13.589608882</c:v>
                </c:pt>
                <c:pt idx="6398">
                  <c:v>13.589599771</c:v>
                </c:pt>
                <c:pt idx="6399">
                  <c:v>13.589602546</c:v>
                </c:pt>
                <c:pt idx="6400">
                  <c:v>13.589603433000001</c:v>
                </c:pt>
                <c:pt idx="6401">
                  <c:v>13.589609085999999</c:v>
                </c:pt>
                <c:pt idx="6402">
                  <c:v>13.589623183</c:v>
                </c:pt>
                <c:pt idx="6403">
                  <c:v>13.589633808</c:v>
                </c:pt>
                <c:pt idx="6404">
                  <c:v>13.589654438</c:v>
                </c:pt>
                <c:pt idx="6405">
                  <c:v>13.589666301999999</c:v>
                </c:pt>
                <c:pt idx="6406">
                  <c:v>13.589685144000001</c:v>
                </c:pt>
                <c:pt idx="6407">
                  <c:v>13.589694326</c:v>
                </c:pt>
                <c:pt idx="6408">
                  <c:v>13.589703696000001</c:v>
                </c:pt>
                <c:pt idx="6409">
                  <c:v>13.589710103</c:v>
                </c:pt>
                <c:pt idx="6410">
                  <c:v>13.589713295999999</c:v>
                </c:pt>
                <c:pt idx="6411">
                  <c:v>13.589726090999999</c:v>
                </c:pt>
                <c:pt idx="6412">
                  <c:v>13.589734437000001</c:v>
                </c:pt>
                <c:pt idx="6413">
                  <c:v>13.589758392</c:v>
                </c:pt>
                <c:pt idx="6414">
                  <c:v>13.589778944000001</c:v>
                </c:pt>
                <c:pt idx="6415">
                  <c:v>13.589810556</c:v>
                </c:pt>
                <c:pt idx="6416">
                  <c:v>13.589850056</c:v>
                </c:pt>
                <c:pt idx="6417">
                  <c:v>13.589870925</c:v>
                </c:pt>
                <c:pt idx="6418">
                  <c:v>13.589904718</c:v>
                </c:pt>
                <c:pt idx="6419">
                  <c:v>13.589931849999999</c:v>
                </c:pt>
                <c:pt idx="6420">
                  <c:v>13.589967409</c:v>
                </c:pt>
                <c:pt idx="6421">
                  <c:v>13.589991626</c:v>
                </c:pt>
                <c:pt idx="6422">
                  <c:v>13.590014585</c:v>
                </c:pt>
                <c:pt idx="6423">
                  <c:v>13.590015723</c:v>
                </c:pt>
                <c:pt idx="6424">
                  <c:v>13.590055209000001</c:v>
                </c:pt>
                <c:pt idx="6425">
                  <c:v>13.590057072</c:v>
                </c:pt>
                <c:pt idx="6426">
                  <c:v>13.590046887</c:v>
                </c:pt>
                <c:pt idx="6427">
                  <c:v>13.590106029999999</c:v>
                </c:pt>
                <c:pt idx="6428">
                  <c:v>13.590156081</c:v>
                </c:pt>
                <c:pt idx="6429">
                  <c:v>13.590174436</c:v>
                </c:pt>
                <c:pt idx="6430">
                  <c:v>13.590238754</c:v>
                </c:pt>
                <c:pt idx="6431">
                  <c:v>13.59030658</c:v>
                </c:pt>
                <c:pt idx="6432">
                  <c:v>13.590363559</c:v>
                </c:pt>
                <c:pt idx="6433">
                  <c:v>13.590411083999999</c:v>
                </c:pt>
                <c:pt idx="6434">
                  <c:v>13.590501782</c:v>
                </c:pt>
                <c:pt idx="6435">
                  <c:v>13.590459900999999</c:v>
                </c:pt>
                <c:pt idx="6436">
                  <c:v>13.590429023</c:v>
                </c:pt>
                <c:pt idx="6437">
                  <c:v>13.590434502000001</c:v>
                </c:pt>
                <c:pt idx="6438">
                  <c:v>13.590568572</c:v>
                </c:pt>
                <c:pt idx="6439">
                  <c:v>13.590652358</c:v>
                </c:pt>
                <c:pt idx="6440">
                  <c:v>13.590764958999999</c:v>
                </c:pt>
                <c:pt idx="6441">
                  <c:v>13.590665972</c:v>
                </c:pt>
                <c:pt idx="6442">
                  <c:v>13.590644767000001</c:v>
                </c:pt>
                <c:pt idx="6443">
                  <c:v>13.590810835999999</c:v>
                </c:pt>
                <c:pt idx="6444">
                  <c:v>13.590981745000001</c:v>
                </c:pt>
                <c:pt idx="6445">
                  <c:v>13.590895375000001</c:v>
                </c:pt>
                <c:pt idx="6446">
                  <c:v>13.590960338</c:v>
                </c:pt>
                <c:pt idx="6447">
                  <c:v>13.59116393</c:v>
                </c:pt>
                <c:pt idx="6448">
                  <c:v>13.591080804000001</c:v>
                </c:pt>
                <c:pt idx="6449">
                  <c:v>13.592053784000001</c:v>
                </c:pt>
                <c:pt idx="6450">
                  <c:v>13.591345480999999</c:v>
                </c:pt>
                <c:pt idx="6451">
                  <c:v>13.593468466999999</c:v>
                </c:pt>
                <c:pt idx="6452">
                  <c:v>13.591646251</c:v>
                </c:pt>
                <c:pt idx="6453">
                  <c:v>13.593629288000001</c:v>
                </c:pt>
                <c:pt idx="6454">
                  <c:v>13.593079577999999</c:v>
                </c:pt>
                <c:pt idx="6455">
                  <c:v>13.593705677999999</c:v>
                </c:pt>
                <c:pt idx="6456">
                  <c:v>13.593187461999999</c:v>
                </c:pt>
                <c:pt idx="6457">
                  <c:v>13.593027422</c:v>
                </c:pt>
                <c:pt idx="6458">
                  <c:v>13.592846523</c:v>
                </c:pt>
                <c:pt idx="6459">
                  <c:v>13.592474456</c:v>
                </c:pt>
                <c:pt idx="6460">
                  <c:v>13.593250046</c:v>
                </c:pt>
                <c:pt idx="6461">
                  <c:v>13.594178591</c:v>
                </c:pt>
                <c:pt idx="6462">
                  <c:v>13.594246355999999</c:v>
                </c:pt>
                <c:pt idx="6463">
                  <c:v>13.594302517999999</c:v>
                </c:pt>
                <c:pt idx="6464">
                  <c:v>13.594339335000001</c:v>
                </c:pt>
                <c:pt idx="6465">
                  <c:v>13.594200477999999</c:v>
                </c:pt>
                <c:pt idx="6466">
                  <c:v>13.594024391</c:v>
                </c:pt>
                <c:pt idx="6467">
                  <c:v>13.594274727</c:v>
                </c:pt>
                <c:pt idx="6468">
                  <c:v>13.594100571</c:v>
                </c:pt>
                <c:pt idx="6469">
                  <c:v>13.59435899</c:v>
                </c:pt>
                <c:pt idx="6470">
                  <c:v>13.594602259</c:v>
                </c:pt>
                <c:pt idx="6471">
                  <c:v>13.594770355</c:v>
                </c:pt>
                <c:pt idx="6472">
                  <c:v>13.594865042</c:v>
                </c:pt>
                <c:pt idx="6473">
                  <c:v>13.594970697999999</c:v>
                </c:pt>
                <c:pt idx="6474">
                  <c:v>13.595077297</c:v>
                </c:pt>
                <c:pt idx="6475">
                  <c:v>13.595188686</c:v>
                </c:pt>
                <c:pt idx="6476">
                  <c:v>13.59528147</c:v>
                </c:pt>
                <c:pt idx="6477">
                  <c:v>13.594770193</c:v>
                </c:pt>
                <c:pt idx="6478">
                  <c:v>13.594799318</c:v>
                </c:pt>
                <c:pt idx="6479">
                  <c:v>13.594964997</c:v>
                </c:pt>
                <c:pt idx="6480">
                  <c:v>13.595404711</c:v>
                </c:pt>
                <c:pt idx="6481">
                  <c:v>13.595635286</c:v>
                </c:pt>
                <c:pt idx="6482">
                  <c:v>13.595706493</c:v>
                </c:pt>
                <c:pt idx="6483">
                  <c:v>13.595385045</c:v>
                </c:pt>
                <c:pt idx="6484">
                  <c:v>13.595870411</c:v>
                </c:pt>
                <c:pt idx="6485">
                  <c:v>13.595762479999999</c:v>
                </c:pt>
                <c:pt idx="6486">
                  <c:v>13.596049975</c:v>
                </c:pt>
                <c:pt idx="6487">
                  <c:v>13.595950337</c:v>
                </c:pt>
                <c:pt idx="6488">
                  <c:v>13.595069673999999</c:v>
                </c:pt>
                <c:pt idx="6489">
                  <c:v>13.596149072999999</c:v>
                </c:pt>
                <c:pt idx="6490">
                  <c:v>13.595074070000001</c:v>
                </c:pt>
                <c:pt idx="6491">
                  <c:v>13.596538209</c:v>
                </c:pt>
                <c:pt idx="6492">
                  <c:v>13.595528472</c:v>
                </c:pt>
                <c:pt idx="6493">
                  <c:v>13.596127204</c:v>
                </c:pt>
                <c:pt idx="6494">
                  <c:v>13.596488110999999</c:v>
                </c:pt>
                <c:pt idx="6495">
                  <c:v>13.596233752</c:v>
                </c:pt>
                <c:pt idx="6496">
                  <c:v>13.596977377</c:v>
                </c:pt>
                <c:pt idx="6497">
                  <c:v>13.596439679</c:v>
                </c:pt>
                <c:pt idx="6498">
                  <c:v>13.596937664</c:v>
                </c:pt>
                <c:pt idx="6499">
                  <c:v>13.597247892</c:v>
                </c:pt>
                <c:pt idx="6500">
                  <c:v>13.597311922999999</c:v>
                </c:pt>
                <c:pt idx="6501">
                  <c:v>13.597234437999999</c:v>
                </c:pt>
                <c:pt idx="6502">
                  <c:v>13.5967868</c:v>
                </c:pt>
                <c:pt idx="6503">
                  <c:v>13.597689635</c:v>
                </c:pt>
                <c:pt idx="6504">
                  <c:v>13.59778861</c:v>
                </c:pt>
                <c:pt idx="6505">
                  <c:v>13.597465374</c:v>
                </c:pt>
                <c:pt idx="6506">
                  <c:v>13.597796600000001</c:v>
                </c:pt>
                <c:pt idx="6507">
                  <c:v>13.597683721999999</c:v>
                </c:pt>
                <c:pt idx="6508">
                  <c:v>13.598213769999999</c:v>
                </c:pt>
                <c:pt idx="6509">
                  <c:v>13.598308597999999</c:v>
                </c:pt>
                <c:pt idx="6510">
                  <c:v>13.59817747</c:v>
                </c:pt>
                <c:pt idx="6511">
                  <c:v>13.598499679</c:v>
                </c:pt>
                <c:pt idx="6512">
                  <c:v>13.598165759</c:v>
                </c:pt>
                <c:pt idx="6513">
                  <c:v>13.597944201000001</c:v>
                </c:pt>
                <c:pt idx="6514">
                  <c:v>13.598721987999999</c:v>
                </c:pt>
                <c:pt idx="6515">
                  <c:v>13.598786905000001</c:v>
                </c:pt>
                <c:pt idx="6516">
                  <c:v>13.598798882000001</c:v>
                </c:pt>
                <c:pt idx="6517">
                  <c:v>13.598946268000001</c:v>
                </c:pt>
                <c:pt idx="6518">
                  <c:v>13.598612560999999</c:v>
                </c:pt>
                <c:pt idx="6519">
                  <c:v>13.598846998999999</c:v>
                </c:pt>
                <c:pt idx="6520">
                  <c:v>13.598342414999999</c:v>
                </c:pt>
                <c:pt idx="6521">
                  <c:v>13.598442929000001</c:v>
                </c:pt>
                <c:pt idx="6522">
                  <c:v>13.598670507</c:v>
                </c:pt>
                <c:pt idx="6523">
                  <c:v>13.598464964</c:v>
                </c:pt>
                <c:pt idx="6524">
                  <c:v>13.598692647</c:v>
                </c:pt>
                <c:pt idx="6525">
                  <c:v>13.598927746999999</c:v>
                </c:pt>
                <c:pt idx="6526">
                  <c:v>13.598724873</c:v>
                </c:pt>
                <c:pt idx="6527">
                  <c:v>13.598854866</c:v>
                </c:pt>
                <c:pt idx="6528">
                  <c:v>13.599011047999999</c:v>
                </c:pt>
                <c:pt idx="6529">
                  <c:v>13.599208244</c:v>
                </c:pt>
                <c:pt idx="6530">
                  <c:v>13.599233548000001</c:v>
                </c:pt>
                <c:pt idx="6531">
                  <c:v>13.599321526000001</c:v>
                </c:pt>
                <c:pt idx="6532">
                  <c:v>13.598950796</c:v>
                </c:pt>
                <c:pt idx="6533">
                  <c:v>13.598529958</c:v>
                </c:pt>
                <c:pt idx="6534">
                  <c:v>13.598841756000001</c:v>
                </c:pt>
                <c:pt idx="6535">
                  <c:v>13.599258394</c:v>
                </c:pt>
                <c:pt idx="6536">
                  <c:v>13.599314799</c:v>
                </c:pt>
                <c:pt idx="6537">
                  <c:v>13.598365475</c:v>
                </c:pt>
                <c:pt idx="6538">
                  <c:v>13.598428708</c:v>
                </c:pt>
                <c:pt idx="6539">
                  <c:v>13.599184802</c:v>
                </c:pt>
                <c:pt idx="6540">
                  <c:v>13.599166644</c:v>
                </c:pt>
                <c:pt idx="6541">
                  <c:v>13.597152682999999</c:v>
                </c:pt>
                <c:pt idx="6542">
                  <c:v>13.598260717</c:v>
                </c:pt>
                <c:pt idx="6543">
                  <c:v>13.598994354</c:v>
                </c:pt>
                <c:pt idx="6544">
                  <c:v>13.596705129</c:v>
                </c:pt>
                <c:pt idx="6545">
                  <c:v>13.598257787</c:v>
                </c:pt>
                <c:pt idx="6546">
                  <c:v>13.597725253</c:v>
                </c:pt>
                <c:pt idx="6547">
                  <c:v>13.59659317</c:v>
                </c:pt>
                <c:pt idx="6548">
                  <c:v>13.598297217000001</c:v>
                </c:pt>
                <c:pt idx="6549">
                  <c:v>13.596422633</c:v>
                </c:pt>
                <c:pt idx="6550">
                  <c:v>13.597699407</c:v>
                </c:pt>
                <c:pt idx="6551">
                  <c:v>13.596378264</c:v>
                </c:pt>
                <c:pt idx="6552">
                  <c:v>13.597005492999999</c:v>
                </c:pt>
                <c:pt idx="6553">
                  <c:v>13.596276589</c:v>
                </c:pt>
                <c:pt idx="6554">
                  <c:v>13.596894057</c:v>
                </c:pt>
                <c:pt idx="6555">
                  <c:v>13.596631733500001</c:v>
                </c:pt>
                <c:pt idx="6556">
                  <c:v>13.596369409999999</c:v>
                </c:pt>
                <c:pt idx="6557">
                  <c:v>13.596087879000001</c:v>
                </c:pt>
                <c:pt idx="6558">
                  <c:v>13.596070921999999</c:v>
                </c:pt>
                <c:pt idx="6559">
                  <c:v>13.595972914000001</c:v>
                </c:pt>
                <c:pt idx="6560">
                  <c:v>13.596077845</c:v>
                </c:pt>
                <c:pt idx="6561">
                  <c:v>13.595937335</c:v>
                </c:pt>
                <c:pt idx="6562">
                  <c:v>13.595944904</c:v>
                </c:pt>
                <c:pt idx="6563">
                  <c:v>13.595952473000001</c:v>
                </c:pt>
                <c:pt idx="6564">
                  <c:v>13.595822286000001</c:v>
                </c:pt>
                <c:pt idx="6565">
                  <c:v>13.595833390500001</c:v>
                </c:pt>
                <c:pt idx="6566">
                  <c:v>13.595844495</c:v>
                </c:pt>
                <c:pt idx="6567">
                  <c:v>13.595699653</c:v>
                </c:pt>
                <c:pt idx="6568">
                  <c:v>13.595728658000001</c:v>
                </c:pt>
                <c:pt idx="6569">
                  <c:v>13.595757663000001</c:v>
                </c:pt>
                <c:pt idx="6570">
                  <c:v>13.595662293</c:v>
                </c:pt>
                <c:pt idx="6571">
                  <c:v>13.595605476999999</c:v>
                </c:pt>
                <c:pt idx="6572">
                  <c:v>13.59556197</c:v>
                </c:pt>
                <c:pt idx="6573">
                  <c:v>13.595567258499999</c:v>
                </c:pt>
                <c:pt idx="6574">
                  <c:v>13.595572547</c:v>
                </c:pt>
                <c:pt idx="6575">
                  <c:v>13.595581444</c:v>
                </c:pt>
                <c:pt idx="6576">
                  <c:v>13.595563447</c:v>
                </c:pt>
                <c:pt idx="6577">
                  <c:v>13.595540698000001</c:v>
                </c:pt>
                <c:pt idx="6578">
                  <c:v>13.595486015000001</c:v>
                </c:pt>
                <c:pt idx="6579">
                  <c:v>13.595419833999999</c:v>
                </c:pt>
                <c:pt idx="6580">
                  <c:v>13.595455211000001</c:v>
                </c:pt>
                <c:pt idx="6581">
                  <c:v>13.595490588000001</c:v>
                </c:pt>
                <c:pt idx="6582">
                  <c:v>13.595397899</c:v>
                </c:pt>
                <c:pt idx="6583">
                  <c:v>13.595372921999999</c:v>
                </c:pt>
                <c:pt idx="6584">
                  <c:v>13.595327709999999</c:v>
                </c:pt>
                <c:pt idx="6585">
                  <c:v>13.595307528999999</c:v>
                </c:pt>
                <c:pt idx="6586">
                  <c:v>13.595319907</c:v>
                </c:pt>
                <c:pt idx="6587">
                  <c:v>13.595315329</c:v>
                </c:pt>
                <c:pt idx="6588">
                  <c:v>13.595307848999999</c:v>
                </c:pt>
                <c:pt idx="6589">
                  <c:v>13.595306710999999</c:v>
                </c:pt>
                <c:pt idx="6590">
                  <c:v>13.595298252999999</c:v>
                </c:pt>
                <c:pt idx="6591">
                  <c:v>13.595294625999999</c:v>
                </c:pt>
                <c:pt idx="6592">
                  <c:v>13.595282418</c:v>
                </c:pt>
                <c:pt idx="6593">
                  <c:v>13.595266483</c:v>
                </c:pt>
                <c:pt idx="6594">
                  <c:v>13.595250556</c:v>
                </c:pt>
                <c:pt idx="6595">
                  <c:v>13.595225371</c:v>
                </c:pt>
                <c:pt idx="6596">
                  <c:v>13.595208881</c:v>
                </c:pt>
                <c:pt idx="6597">
                  <c:v>13.595185211</c:v>
                </c:pt>
                <c:pt idx="6598">
                  <c:v>13.595174895</c:v>
                </c:pt>
                <c:pt idx="6599">
                  <c:v>13.595163128999999</c:v>
                </c:pt>
                <c:pt idx="6600">
                  <c:v>13.595161118</c:v>
                </c:pt>
                <c:pt idx="6601">
                  <c:v>13.595163877999999</c:v>
                </c:pt>
                <c:pt idx="6602">
                  <c:v>13.595165755</c:v>
                </c:pt>
                <c:pt idx="6603">
                  <c:v>13.595174749</c:v>
                </c:pt>
                <c:pt idx="6604">
                  <c:v>13.595172291000001</c:v>
                </c:pt>
                <c:pt idx="6605">
                  <c:v>13.595176131000001</c:v>
                </c:pt>
                <c:pt idx="6606">
                  <c:v>13.595166066000001</c:v>
                </c:pt>
                <c:pt idx="6607">
                  <c:v>13.595159571</c:v>
                </c:pt>
                <c:pt idx="6608">
                  <c:v>13.595146743000001</c:v>
                </c:pt>
                <c:pt idx="6609">
                  <c:v>13.595132972</c:v>
                </c:pt>
                <c:pt idx="6610">
                  <c:v>13.595123681</c:v>
                </c:pt>
                <c:pt idx="6611">
                  <c:v>13.595109745</c:v>
                </c:pt>
                <c:pt idx="6612">
                  <c:v>13.595108057999999</c:v>
                </c:pt>
                <c:pt idx="6613">
                  <c:v>13.595100635</c:v>
                </c:pt>
                <c:pt idx="6614">
                  <c:v>13.595106254999999</c:v>
                </c:pt>
                <c:pt idx="6615">
                  <c:v>13.595108483000001</c:v>
                </c:pt>
                <c:pt idx="6616">
                  <c:v>13.595116560999999</c:v>
                </c:pt>
                <c:pt idx="6617">
                  <c:v>13.595125355</c:v>
                </c:pt>
                <c:pt idx="6618">
                  <c:v>13.595130546</c:v>
                </c:pt>
                <c:pt idx="6619">
                  <c:v>13.595142253000001</c:v>
                </c:pt>
                <c:pt idx="6620">
                  <c:v>13.595142395</c:v>
                </c:pt>
                <c:pt idx="6621">
                  <c:v>13.595148761000001</c:v>
                </c:pt>
                <c:pt idx="6622">
                  <c:v>13.595142552</c:v>
                </c:pt>
                <c:pt idx="6623">
                  <c:v>13.595139276999999</c:v>
                </c:pt>
                <c:pt idx="6624">
                  <c:v>13.595131238</c:v>
                </c:pt>
                <c:pt idx="6625">
                  <c:v>13.595123678</c:v>
                </c:pt>
                <c:pt idx="6626">
                  <c:v>13.59512417</c:v>
                </c:pt>
                <c:pt idx="6627">
                  <c:v>13.595122624</c:v>
                </c:pt>
                <c:pt idx="6628">
                  <c:v>13.595135561999999</c:v>
                </c:pt>
                <c:pt idx="6629">
                  <c:v>13.595079982</c:v>
                </c:pt>
                <c:pt idx="6630">
                  <c:v>13.595161264</c:v>
                </c:pt>
                <c:pt idx="6631">
                  <c:v>13.595171789</c:v>
                </c:pt>
                <c:pt idx="6632">
                  <c:v>13.595184629</c:v>
                </c:pt>
                <c:pt idx="6633">
                  <c:v>13.59519409</c:v>
                </c:pt>
                <c:pt idx="6634">
                  <c:v>13.595196598999999</c:v>
                </c:pt>
                <c:pt idx="6635">
                  <c:v>13.595202818000001</c:v>
                </c:pt>
                <c:pt idx="6636">
                  <c:v>13.595198438000001</c:v>
                </c:pt>
                <c:pt idx="6637">
                  <c:v>13.595203466999999</c:v>
                </c:pt>
                <c:pt idx="6638">
                  <c:v>13.595198559</c:v>
                </c:pt>
                <c:pt idx="6639">
                  <c:v>13.595200521000001</c:v>
                </c:pt>
                <c:pt idx="6640">
                  <c:v>13.595199456</c:v>
                </c:pt>
                <c:pt idx="6641">
                  <c:v>13.595201026</c:v>
                </c:pt>
                <c:pt idx="6642">
                  <c:v>13.595208985999999</c:v>
                </c:pt>
                <c:pt idx="6643">
                  <c:v>13.595213341999999</c:v>
                </c:pt>
                <c:pt idx="6644">
                  <c:v>13.595230278000001</c:v>
                </c:pt>
                <c:pt idx="6645">
                  <c:v>13.5952398</c:v>
                </c:pt>
                <c:pt idx="6646">
                  <c:v>13.595258099</c:v>
                </c:pt>
                <c:pt idx="6647">
                  <c:v>13.595269405</c:v>
                </c:pt>
                <c:pt idx="6648">
                  <c:v>13.595282077</c:v>
                </c:pt>
                <c:pt idx="6649">
                  <c:v>13.595291384999999</c:v>
                </c:pt>
                <c:pt idx="6650">
                  <c:v>13.595294307</c:v>
                </c:pt>
                <c:pt idx="6651">
                  <c:v>13.595301459</c:v>
                </c:pt>
                <c:pt idx="6652">
                  <c:v>13.595298968</c:v>
                </c:pt>
                <c:pt idx="6653">
                  <c:v>13.595308284</c:v>
                </c:pt>
                <c:pt idx="6654">
                  <c:v>13.595310156</c:v>
                </c:pt>
                <c:pt idx="6655">
                  <c:v>13.595320502</c:v>
                </c:pt>
                <c:pt idx="6656">
                  <c:v>13.595330905000001</c:v>
                </c:pt>
                <c:pt idx="6657">
                  <c:v>13.595345825000001</c:v>
                </c:pt>
                <c:pt idx="6658">
                  <c:v>13.595366242000001</c:v>
                </c:pt>
                <c:pt idx="6659">
                  <c:v>13.595380096</c:v>
                </c:pt>
                <c:pt idx="6660">
                  <c:v>13.595402362</c:v>
                </c:pt>
                <c:pt idx="6661">
                  <c:v>13.595412975</c:v>
                </c:pt>
                <c:pt idx="6662">
                  <c:v>13.595430428</c:v>
                </c:pt>
                <c:pt idx="6663">
                  <c:v>13.595437963</c:v>
                </c:pt>
                <c:pt idx="6664">
                  <c:v>13.595446694</c:v>
                </c:pt>
                <c:pt idx="6665">
                  <c:v>13.595453581999999</c:v>
                </c:pt>
                <c:pt idx="6666">
                  <c:v>13.595456502999999</c:v>
                </c:pt>
                <c:pt idx="6667">
                  <c:v>13.595467362000001</c:v>
                </c:pt>
                <c:pt idx="6668">
                  <c:v>13.595471049</c:v>
                </c:pt>
                <c:pt idx="6669">
                  <c:v>13.595486458</c:v>
                </c:pt>
                <c:pt idx="6670">
                  <c:v>13.59549593</c:v>
                </c:pt>
                <c:pt idx="6671">
                  <c:v>13.595513429</c:v>
                </c:pt>
                <c:pt idx="6672">
                  <c:v>13.595529361000001</c:v>
                </c:pt>
                <c:pt idx="6673">
                  <c:v>13.595547603</c:v>
                </c:pt>
                <c:pt idx="6674">
                  <c:v>13.595571357000001</c:v>
                </c:pt>
                <c:pt idx="6675">
                  <c:v>13.595588996</c:v>
                </c:pt>
                <c:pt idx="6676">
                  <c:v>13.595614963999999</c:v>
                </c:pt>
                <c:pt idx="6677">
                  <c:v>13.595629885999999</c:v>
                </c:pt>
                <c:pt idx="6678">
                  <c:v>13.595650782</c:v>
                </c:pt>
                <c:pt idx="6679">
                  <c:v>13.595654291000001</c:v>
                </c:pt>
                <c:pt idx="6680">
                  <c:v>13.595621397</c:v>
                </c:pt>
                <c:pt idx="6681">
                  <c:v>13.595588277999999</c:v>
                </c:pt>
                <c:pt idx="6682">
                  <c:v>13.595553718</c:v>
                </c:pt>
                <c:pt idx="6683">
                  <c:v>13.595530498</c:v>
                </c:pt>
                <c:pt idx="6684">
                  <c:v>13.595502013999999</c:v>
                </c:pt>
                <c:pt idx="6685">
                  <c:v>13.595485762999999</c:v>
                </c:pt>
                <c:pt idx="6686">
                  <c:v>13.595462201</c:v>
                </c:pt>
                <c:pt idx="6687">
                  <c:v>13.595445682999999</c:v>
                </c:pt>
                <c:pt idx="6688">
                  <c:v>13.595424136</c:v>
                </c:pt>
                <c:pt idx="6689">
                  <c:v>13.595400833999999</c:v>
                </c:pt>
                <c:pt idx="6690">
                  <c:v>13.595380665</c:v>
                </c:pt>
                <c:pt idx="6691">
                  <c:v>13.595352208</c:v>
                </c:pt>
                <c:pt idx="6692">
                  <c:v>13.595331707</c:v>
                </c:pt>
                <c:pt idx="6693">
                  <c:v>13.595301802</c:v>
                </c:pt>
                <c:pt idx="6694">
                  <c:v>13.595280412999999</c:v>
                </c:pt>
                <c:pt idx="6695">
                  <c:v>13.595252303000001</c:v>
                </c:pt>
                <c:pt idx="6696">
                  <c:v>13.595229222</c:v>
                </c:pt>
                <c:pt idx="6697">
                  <c:v>13.595207862000001</c:v>
                </c:pt>
                <c:pt idx="6698">
                  <c:v>13.595185671999999</c:v>
                </c:pt>
                <c:pt idx="6699">
                  <c:v>13.595173024999999</c:v>
                </c:pt>
                <c:pt idx="6700">
                  <c:v>13.595146273999999</c:v>
                </c:pt>
                <c:pt idx="6701">
                  <c:v>13.595094425999999</c:v>
                </c:pt>
                <c:pt idx="6702">
                  <c:v>13.595034542</c:v>
                </c:pt>
                <c:pt idx="6703">
                  <c:v>13.594982001</c:v>
                </c:pt>
                <c:pt idx="6704">
                  <c:v>13.59492522</c:v>
                </c:pt>
                <c:pt idx="6705">
                  <c:v>13.594867367999999</c:v>
                </c:pt>
                <c:pt idx="6706">
                  <c:v>13.594811953000001</c:v>
                </c:pt>
                <c:pt idx="6707">
                  <c:v>13.594739011</c:v>
                </c:pt>
                <c:pt idx="6708">
                  <c:v>13.594638933000001</c:v>
                </c:pt>
                <c:pt idx="6709">
                  <c:v>13.59452819</c:v>
                </c:pt>
                <c:pt idx="6710">
                  <c:v>13.594429199</c:v>
                </c:pt>
                <c:pt idx="6711">
                  <c:v>13.594326417</c:v>
                </c:pt>
                <c:pt idx="6712">
                  <c:v>13.594230459</c:v>
                </c:pt>
                <c:pt idx="6713">
                  <c:v>13.594137076000001</c:v>
                </c:pt>
                <c:pt idx="6714">
                  <c:v>13.594042225000001</c:v>
                </c:pt>
                <c:pt idx="6715">
                  <c:v>13.593956135999999</c:v>
                </c:pt>
                <c:pt idx="6716">
                  <c:v>13.593861492</c:v>
                </c:pt>
                <c:pt idx="6717">
                  <c:v>13.593776042</c:v>
                </c:pt>
                <c:pt idx="6718">
                  <c:v>13.593680356</c:v>
                </c:pt>
                <c:pt idx="6719">
                  <c:v>13.593589652</c:v>
                </c:pt>
                <c:pt idx="6720">
                  <c:v>13.593493908999999</c:v>
                </c:pt>
                <c:pt idx="6721">
                  <c:v>13.593397790999999</c:v>
                </c:pt>
                <c:pt idx="6722">
                  <c:v>13.593306384</c:v>
                </c:pt>
                <c:pt idx="6723">
                  <c:v>13.593209525000001</c:v>
                </c:pt>
                <c:pt idx="6724">
                  <c:v>13.59312401</c:v>
                </c:pt>
                <c:pt idx="6725">
                  <c:v>13.593031692</c:v>
                </c:pt>
                <c:pt idx="6726">
                  <c:v>13.592950075999999</c:v>
                </c:pt>
                <c:pt idx="6727">
                  <c:v>13.592865055000001</c:v>
                </c:pt>
                <c:pt idx="6728">
                  <c:v>13.592787431</c:v>
                </c:pt>
                <c:pt idx="6729">
                  <c:v>13.592712617</c:v>
                </c:pt>
                <c:pt idx="6730">
                  <c:v>13.59263662</c:v>
                </c:pt>
                <c:pt idx="6731">
                  <c:v>13.59256953</c:v>
                </c:pt>
                <c:pt idx="6732">
                  <c:v>13.592494709</c:v>
                </c:pt>
                <c:pt idx="6733">
                  <c:v>13.592429084000001</c:v>
                </c:pt>
                <c:pt idx="6734">
                  <c:v>13.592352231</c:v>
                </c:pt>
                <c:pt idx="6735">
                  <c:v>13.592280654</c:v>
                </c:pt>
                <c:pt idx="6736">
                  <c:v>13.592203810999999</c:v>
                </c:pt>
                <c:pt idx="6737">
                  <c:v>13.592127221</c:v>
                </c:pt>
                <c:pt idx="6738">
                  <c:v>13.592057036</c:v>
                </c:pt>
                <c:pt idx="6739">
                  <c:v>13.591984935999999</c:v>
                </c:pt>
                <c:pt idx="6740">
                  <c:v>13.591927663</c:v>
                </c:pt>
                <c:pt idx="6741">
                  <c:v>13.591866008</c:v>
                </c:pt>
                <c:pt idx="6742">
                  <c:v>13.591815965</c:v>
                </c:pt>
                <c:pt idx="6743">
                  <c:v>13.591758565999999</c:v>
                </c:pt>
                <c:pt idx="6744">
                  <c:v>13.591704711</c:v>
                </c:pt>
                <c:pt idx="6745">
                  <c:v>13.591649403</c:v>
                </c:pt>
                <c:pt idx="6746">
                  <c:v>13.591588909</c:v>
                </c:pt>
                <c:pt idx="6747">
                  <c:v>13.591534054</c:v>
                </c:pt>
                <c:pt idx="6748">
                  <c:v>13.591470094</c:v>
                </c:pt>
                <c:pt idx="6749">
                  <c:v>13.591415396</c:v>
                </c:pt>
                <c:pt idx="6750">
                  <c:v>13.591352192</c:v>
                </c:pt>
                <c:pt idx="6751">
                  <c:v>13.591296366</c:v>
                </c:pt>
                <c:pt idx="6752">
                  <c:v>13.591238306999999</c:v>
                </c:pt>
                <c:pt idx="6753">
                  <c:v>13.591182762000001</c:v>
                </c:pt>
                <c:pt idx="6754">
                  <c:v>13.591135014000001</c:v>
                </c:pt>
                <c:pt idx="6755">
                  <c:v>13.591084641</c:v>
                </c:pt>
                <c:pt idx="6756">
                  <c:v>13.591047686</c:v>
                </c:pt>
                <c:pt idx="6757">
                  <c:v>13.591005506</c:v>
                </c:pt>
                <c:pt idx="6758">
                  <c:v>13.590974891</c:v>
                </c:pt>
                <c:pt idx="6759">
                  <c:v>13.590938768999999</c:v>
                </c:pt>
                <c:pt idx="6760">
                  <c:v>13.590906180999999</c:v>
                </c:pt>
                <c:pt idx="6761">
                  <c:v>13.590871632000001</c:v>
                </c:pt>
                <c:pt idx="6762">
                  <c:v>13.590831971</c:v>
                </c:pt>
                <c:pt idx="6763">
                  <c:v>13.590797333999999</c:v>
                </c:pt>
                <c:pt idx="6764">
                  <c:v>13.590752377999999</c:v>
                </c:pt>
                <c:pt idx="6765">
                  <c:v>13.590716692999999</c:v>
                </c:pt>
                <c:pt idx="6766">
                  <c:v>13.590674494</c:v>
                </c:pt>
                <c:pt idx="6767">
                  <c:v>13.590642789</c:v>
                </c:pt>
                <c:pt idx="6768">
                  <c:v>13.590613518</c:v>
                </c:pt>
                <c:pt idx="6769">
                  <c:v>13.590590388000001</c:v>
                </c:pt>
                <c:pt idx="6770">
                  <c:v>13.590575064999999</c:v>
                </c:pt>
                <c:pt idx="6771">
                  <c:v>13.590554952</c:v>
                </c:pt>
                <c:pt idx="6772">
                  <c:v>13.590544750999999</c:v>
                </c:pt>
                <c:pt idx="6773">
                  <c:v>13.590524427</c:v>
                </c:pt>
                <c:pt idx="6774">
                  <c:v>13.590511154</c:v>
                </c:pt>
                <c:pt idx="6775">
                  <c:v>13.590487781</c:v>
                </c:pt>
                <c:pt idx="6776">
                  <c:v>13.590465563</c:v>
                </c:pt>
                <c:pt idx="6777">
                  <c:v>13.590441921</c:v>
                </c:pt>
                <c:pt idx="6778">
                  <c:v>13.590414209</c:v>
                </c:pt>
                <c:pt idx="6779">
                  <c:v>13.590394601</c:v>
                </c:pt>
                <c:pt idx="6780">
                  <c:v>13.590367103</c:v>
                </c:pt>
                <c:pt idx="6781">
                  <c:v>13.590357513000001</c:v>
                </c:pt>
                <c:pt idx="6782">
                  <c:v>13.590322748</c:v>
                </c:pt>
                <c:pt idx="6783">
                  <c:v>13.590327669000001</c:v>
                </c:pt>
                <c:pt idx="6784">
                  <c:v>13.590320650000001</c:v>
                </c:pt>
                <c:pt idx="6785">
                  <c:v>13.590288215999999</c:v>
                </c:pt>
                <c:pt idx="6786">
                  <c:v>13.59032391</c:v>
                </c:pt>
                <c:pt idx="6787">
                  <c:v>13.590324001999999</c:v>
                </c:pt>
                <c:pt idx="6788">
                  <c:v>13.590296618</c:v>
                </c:pt>
                <c:pt idx="6789">
                  <c:v>13.590331365999999</c:v>
                </c:pt>
                <c:pt idx="6790">
                  <c:v>13.590281449000001</c:v>
                </c:pt>
                <c:pt idx="6791">
                  <c:v>13.590328529000001</c:v>
                </c:pt>
                <c:pt idx="6792">
                  <c:v>13.590281170000001</c:v>
                </c:pt>
                <c:pt idx="6793">
                  <c:v>13.590312212000001</c:v>
                </c:pt>
                <c:pt idx="6794">
                  <c:v>13.590231616000001</c:v>
                </c:pt>
                <c:pt idx="6795">
                  <c:v>13.590300278000001</c:v>
                </c:pt>
                <c:pt idx="6796">
                  <c:v>13.590184007</c:v>
                </c:pt>
                <c:pt idx="6797">
                  <c:v>13.590325653000001</c:v>
                </c:pt>
                <c:pt idx="6798">
                  <c:v>13.590250871</c:v>
                </c:pt>
                <c:pt idx="6799">
                  <c:v>13.590291240999999</c:v>
                </c:pt>
                <c:pt idx="6800">
                  <c:v>13.590333181</c:v>
                </c:pt>
                <c:pt idx="6801">
                  <c:v>13.590318485999999</c:v>
                </c:pt>
                <c:pt idx="6802">
                  <c:v>13.590363084</c:v>
                </c:pt>
                <c:pt idx="6803">
                  <c:v>13.590407505</c:v>
                </c:pt>
                <c:pt idx="6804">
                  <c:v>13.590485495999999</c:v>
                </c:pt>
                <c:pt idx="6805">
                  <c:v>13.590483925999999</c:v>
                </c:pt>
                <c:pt idx="6806">
                  <c:v>13.590339835</c:v>
                </c:pt>
                <c:pt idx="6807">
                  <c:v>13.590307856000001</c:v>
                </c:pt>
                <c:pt idx="6808">
                  <c:v>13.590438885999999</c:v>
                </c:pt>
                <c:pt idx="6809">
                  <c:v>13.590522624</c:v>
                </c:pt>
                <c:pt idx="6810">
                  <c:v>13.590420667</c:v>
                </c:pt>
                <c:pt idx="6811">
                  <c:v>13.591089328000001</c:v>
                </c:pt>
                <c:pt idx="6812">
                  <c:v>13.59052309</c:v>
                </c:pt>
                <c:pt idx="6813">
                  <c:v>13.590586931000001</c:v>
                </c:pt>
                <c:pt idx="6814">
                  <c:v>13.591508272</c:v>
                </c:pt>
                <c:pt idx="6815">
                  <c:v>13.590606708999999</c:v>
                </c:pt>
                <c:pt idx="6816">
                  <c:v>13.592782177</c:v>
                </c:pt>
                <c:pt idx="6817">
                  <c:v>13.591507848999999</c:v>
                </c:pt>
                <c:pt idx="6818">
                  <c:v>13.592498622000001</c:v>
                </c:pt>
                <c:pt idx="6819">
                  <c:v>13.592936586</c:v>
                </c:pt>
                <c:pt idx="6820">
                  <c:v>13.590804953999999</c:v>
                </c:pt>
                <c:pt idx="6821">
                  <c:v>13.592970705999999</c:v>
                </c:pt>
                <c:pt idx="6822">
                  <c:v>13.590834076</c:v>
                </c:pt>
                <c:pt idx="6823">
                  <c:v>13.593006687000001</c:v>
                </c:pt>
                <c:pt idx="6824">
                  <c:v>13.591702528000001</c:v>
                </c:pt>
                <c:pt idx="6825">
                  <c:v>13.59306136</c:v>
                </c:pt>
                <c:pt idx="6826">
                  <c:v>13.590942127</c:v>
                </c:pt>
                <c:pt idx="6827">
                  <c:v>13.592714073</c:v>
                </c:pt>
                <c:pt idx="6828">
                  <c:v>13.592714073</c:v>
                </c:pt>
                <c:pt idx="6829">
                  <c:v>13.592423467</c:v>
                </c:pt>
                <c:pt idx="6830">
                  <c:v>13.593274687999999</c:v>
                </c:pt>
                <c:pt idx="6831">
                  <c:v>13.592987170000001</c:v>
                </c:pt>
                <c:pt idx="6832">
                  <c:v>13.592708056999999</c:v>
                </c:pt>
                <c:pt idx="6833">
                  <c:v>13.592978369000001</c:v>
                </c:pt>
                <c:pt idx="6834">
                  <c:v>13.593014451</c:v>
                </c:pt>
                <c:pt idx="6835">
                  <c:v>13.592562313</c:v>
                </c:pt>
                <c:pt idx="6836">
                  <c:v>13.592845149</c:v>
                </c:pt>
                <c:pt idx="6837">
                  <c:v>13.591686953</c:v>
                </c:pt>
                <c:pt idx="6838">
                  <c:v>13.592027705</c:v>
                </c:pt>
                <c:pt idx="6839">
                  <c:v>13.592787510999999</c:v>
                </c:pt>
                <c:pt idx="6840">
                  <c:v>13.593635674</c:v>
                </c:pt>
                <c:pt idx="6841">
                  <c:v>13.593677064</c:v>
                </c:pt>
                <c:pt idx="6842">
                  <c:v>13.593512992999999</c:v>
                </c:pt>
                <c:pt idx="6843">
                  <c:v>13.593546132</c:v>
                </c:pt>
                <c:pt idx="6844">
                  <c:v>13.593571374</c:v>
                </c:pt>
                <c:pt idx="6845">
                  <c:v>13.593384686</c:v>
                </c:pt>
                <c:pt idx="6846">
                  <c:v>13.593623742</c:v>
                </c:pt>
                <c:pt idx="6847">
                  <c:v>13.593863342000001</c:v>
                </c:pt>
                <c:pt idx="6848">
                  <c:v>13.59403607</c:v>
                </c:pt>
                <c:pt idx="6849">
                  <c:v>13.594070624</c:v>
                </c:pt>
                <c:pt idx="6850">
                  <c:v>13.5941071</c:v>
                </c:pt>
                <c:pt idx="6851">
                  <c:v>13.594141802999999</c:v>
                </c:pt>
                <c:pt idx="6852">
                  <c:v>13.593773772</c:v>
                </c:pt>
                <c:pt idx="6853">
                  <c:v>13.593581108</c:v>
                </c:pt>
                <c:pt idx="6854">
                  <c:v>13.593860499</c:v>
                </c:pt>
                <c:pt idx="6855">
                  <c:v>13.593922393</c:v>
                </c:pt>
                <c:pt idx="6856">
                  <c:v>13.594245175999999</c:v>
                </c:pt>
                <c:pt idx="6857">
                  <c:v>13.594482815999999</c:v>
                </c:pt>
                <c:pt idx="6858">
                  <c:v>13.594553962000001</c:v>
                </c:pt>
                <c:pt idx="6859">
                  <c:v>13.593968868999999</c:v>
                </c:pt>
                <c:pt idx="6860">
                  <c:v>13.594249062999999</c:v>
                </c:pt>
                <c:pt idx="6861">
                  <c:v>13.594665171999999</c:v>
                </c:pt>
                <c:pt idx="6862">
                  <c:v>13.594794239000001</c:v>
                </c:pt>
                <c:pt idx="6863">
                  <c:v>13.594303228999999</c:v>
                </c:pt>
                <c:pt idx="6864">
                  <c:v>13.594465908</c:v>
                </c:pt>
                <c:pt idx="6865">
                  <c:v>13.59493777</c:v>
                </c:pt>
                <c:pt idx="6866">
                  <c:v>13.595006817</c:v>
                </c:pt>
                <c:pt idx="6867">
                  <c:v>13.594620646999999</c:v>
                </c:pt>
                <c:pt idx="6868">
                  <c:v>13.595108158</c:v>
                </c:pt>
                <c:pt idx="6869">
                  <c:v>13.594735397999999</c:v>
                </c:pt>
                <c:pt idx="6870">
                  <c:v>13.594911388</c:v>
                </c:pt>
                <c:pt idx="6871">
                  <c:v>13.595294758</c:v>
                </c:pt>
                <c:pt idx="6872">
                  <c:v>13.594925093000001</c:v>
                </c:pt>
                <c:pt idx="6873">
                  <c:v>13.595404769</c:v>
                </c:pt>
                <c:pt idx="6874">
                  <c:v>13.594794916</c:v>
                </c:pt>
                <c:pt idx="6875">
                  <c:v>13.595573303</c:v>
                </c:pt>
                <c:pt idx="6876">
                  <c:v>13.595576463</c:v>
                </c:pt>
                <c:pt idx="6877">
                  <c:v>13.595361988000001</c:v>
                </c:pt>
                <c:pt idx="6878">
                  <c:v>13.595536000999999</c:v>
                </c:pt>
                <c:pt idx="6879">
                  <c:v>13.595574248</c:v>
                </c:pt>
                <c:pt idx="6880">
                  <c:v>13.595137414</c:v>
                </c:pt>
                <c:pt idx="6881">
                  <c:v>13.595580087</c:v>
                </c:pt>
                <c:pt idx="6882">
                  <c:v>13.594963845000001</c:v>
                </c:pt>
                <c:pt idx="6883">
                  <c:v>13.595181004000001</c:v>
                </c:pt>
                <c:pt idx="6884">
                  <c:v>13.595573228999999</c:v>
                </c:pt>
                <c:pt idx="6885">
                  <c:v>13.595114953</c:v>
                </c:pt>
                <c:pt idx="6886">
                  <c:v>13.595003532</c:v>
                </c:pt>
                <c:pt idx="6887">
                  <c:v>13.595524073</c:v>
                </c:pt>
                <c:pt idx="6888">
                  <c:v>13.594982513</c:v>
                </c:pt>
                <c:pt idx="6889">
                  <c:v>13.595031139</c:v>
                </c:pt>
                <c:pt idx="6890">
                  <c:v>13.595177135</c:v>
                </c:pt>
                <c:pt idx="6891">
                  <c:v>13.595339275000001</c:v>
                </c:pt>
                <c:pt idx="6892">
                  <c:v>13.595259066000001</c:v>
                </c:pt>
                <c:pt idx="6893">
                  <c:v>13.594141277</c:v>
                </c:pt>
                <c:pt idx="6894">
                  <c:v>13.594330621999999</c:v>
                </c:pt>
                <c:pt idx="6895">
                  <c:v>13.595025359999999</c:v>
                </c:pt>
                <c:pt idx="6896">
                  <c:v>13.594957104000001</c:v>
                </c:pt>
                <c:pt idx="6897">
                  <c:v>13.593817565</c:v>
                </c:pt>
                <c:pt idx="6898">
                  <c:v>13.594829546</c:v>
                </c:pt>
                <c:pt idx="6899">
                  <c:v>13.593415808</c:v>
                </c:pt>
                <c:pt idx="6900">
                  <c:v>13.593806410999999</c:v>
                </c:pt>
                <c:pt idx="6901">
                  <c:v>13.594681307</c:v>
                </c:pt>
                <c:pt idx="6902">
                  <c:v>13.592586446</c:v>
                </c:pt>
                <c:pt idx="6903">
                  <c:v>13.59435802</c:v>
                </c:pt>
                <c:pt idx="6904">
                  <c:v>13.592198899</c:v>
                </c:pt>
                <c:pt idx="6905">
                  <c:v>13.594016563</c:v>
                </c:pt>
                <c:pt idx="6906">
                  <c:v>13.592075305</c:v>
                </c:pt>
                <c:pt idx="6907">
                  <c:v>13.593863357</c:v>
                </c:pt>
                <c:pt idx="6908">
                  <c:v>13.591949528000001</c:v>
                </c:pt>
                <c:pt idx="6909">
                  <c:v>13.593907722000001</c:v>
                </c:pt>
                <c:pt idx="6910">
                  <c:v>13.593888023</c:v>
                </c:pt>
                <c:pt idx="6911">
                  <c:v>13.594162709000001</c:v>
                </c:pt>
                <c:pt idx="6912">
                  <c:v>13.593403683</c:v>
                </c:pt>
                <c:pt idx="6913">
                  <c:v>13.594052998</c:v>
                </c:pt>
                <c:pt idx="6914">
                  <c:v>13.592206532000001</c:v>
                </c:pt>
                <c:pt idx="6915">
                  <c:v>13.593919988</c:v>
                </c:pt>
                <c:pt idx="6916">
                  <c:v>13.591759734</c:v>
                </c:pt>
                <c:pt idx="6917">
                  <c:v>13.593844702</c:v>
                </c:pt>
                <c:pt idx="6918">
                  <c:v>13.592388703999999</c:v>
                </c:pt>
                <c:pt idx="6919">
                  <c:v>13.593833167</c:v>
                </c:pt>
                <c:pt idx="6920">
                  <c:v>13.593761713999999</c:v>
                </c:pt>
                <c:pt idx="6921">
                  <c:v>13.591544517000001</c:v>
                </c:pt>
                <c:pt idx="6922">
                  <c:v>13.593624983</c:v>
                </c:pt>
                <c:pt idx="6923">
                  <c:v>13.591360830999999</c:v>
                </c:pt>
                <c:pt idx="6924">
                  <c:v>13.593527827000001</c:v>
                </c:pt>
                <c:pt idx="6925">
                  <c:v>13.591355144</c:v>
                </c:pt>
                <c:pt idx="6926">
                  <c:v>13.593431475999999</c:v>
                </c:pt>
                <c:pt idx="6927">
                  <c:v>13.591303678999999</c:v>
                </c:pt>
                <c:pt idx="6928">
                  <c:v>13.591190448000001</c:v>
                </c:pt>
                <c:pt idx="6929">
                  <c:v>13.591191761000001</c:v>
                </c:pt>
                <c:pt idx="6930">
                  <c:v>13.591193074</c:v>
                </c:pt>
                <c:pt idx="6931">
                  <c:v>13.591050597000001</c:v>
                </c:pt>
                <c:pt idx="6932">
                  <c:v>13.591081061000001</c:v>
                </c:pt>
                <c:pt idx="6933">
                  <c:v>13.591111525000001</c:v>
                </c:pt>
                <c:pt idx="6934">
                  <c:v>13.591001954999999</c:v>
                </c:pt>
                <c:pt idx="6935">
                  <c:v>13.590977369999999</c:v>
                </c:pt>
                <c:pt idx="6936">
                  <c:v>13.590977369999999</c:v>
                </c:pt>
                <c:pt idx="6937">
                  <c:v>13.590952784000001</c:v>
                </c:pt>
                <c:pt idx="6938">
                  <c:v>13.590924886</c:v>
                </c:pt>
                <c:pt idx="6939">
                  <c:v>13.590809088</c:v>
                </c:pt>
                <c:pt idx="6940">
                  <c:v>13.590861136999999</c:v>
                </c:pt>
                <c:pt idx="6941">
                  <c:v>13.590867792999999</c:v>
                </c:pt>
                <c:pt idx="6942">
                  <c:v>13.590844175999999</c:v>
                </c:pt>
                <c:pt idx="6943">
                  <c:v>13.590790051999999</c:v>
                </c:pt>
                <c:pt idx="6944">
                  <c:v>13.590837089000001</c:v>
                </c:pt>
                <c:pt idx="6945">
                  <c:v>13.590835509</c:v>
                </c:pt>
                <c:pt idx="6946">
                  <c:v>13.590785468</c:v>
                </c:pt>
                <c:pt idx="6947">
                  <c:v>13.59079768</c:v>
                </c:pt>
                <c:pt idx="6948">
                  <c:v>13.590757026</c:v>
                </c:pt>
                <c:pt idx="6949">
                  <c:v>13.590758225</c:v>
                </c:pt>
                <c:pt idx="6950">
                  <c:v>13.590738955000001</c:v>
                </c:pt>
                <c:pt idx="6951">
                  <c:v>13.590713894</c:v>
                </c:pt>
                <c:pt idx="6952">
                  <c:v>13.590689824</c:v>
                </c:pt>
                <c:pt idx="6953">
                  <c:v>13.59067186</c:v>
                </c:pt>
                <c:pt idx="6954">
                  <c:v>13.590657259</c:v>
                </c:pt>
                <c:pt idx="6955">
                  <c:v>13.590655811</c:v>
                </c:pt>
                <c:pt idx="6956">
                  <c:v>13.590658948</c:v>
                </c:pt>
                <c:pt idx="6957">
                  <c:v>13.590662554</c:v>
                </c:pt>
                <c:pt idx="6958">
                  <c:v>13.590663688999999</c:v>
                </c:pt>
                <c:pt idx="6959">
                  <c:v>13.590667003</c:v>
                </c:pt>
                <c:pt idx="6960">
                  <c:v>13.590660787999999</c:v>
                </c:pt>
                <c:pt idx="6961">
                  <c:v>13.590648509999999</c:v>
                </c:pt>
                <c:pt idx="6962">
                  <c:v>13.590636400999999</c:v>
                </c:pt>
                <c:pt idx="6963">
                  <c:v>13.590615629</c:v>
                </c:pt>
                <c:pt idx="6964">
                  <c:v>13.590604695</c:v>
                </c:pt>
                <c:pt idx="6965">
                  <c:v>13.590586338</c:v>
                </c:pt>
                <c:pt idx="6966">
                  <c:v>13.590580719</c:v>
                </c:pt>
                <c:pt idx="6967">
                  <c:v>13.590571869</c:v>
                </c:pt>
                <c:pt idx="6968">
                  <c:v>13.590570724000001</c:v>
                </c:pt>
                <c:pt idx="6969">
                  <c:v>13.590572496</c:v>
                </c:pt>
                <c:pt idx="6970">
                  <c:v>13.590574204999999</c:v>
                </c:pt>
                <c:pt idx="6971">
                  <c:v>13.590585074</c:v>
                </c:pt>
                <c:pt idx="6972">
                  <c:v>13.590588062</c:v>
                </c:pt>
                <c:pt idx="6973">
                  <c:v>13.590600426</c:v>
                </c:pt>
                <c:pt idx="6974">
                  <c:v>13.590600681</c:v>
                </c:pt>
                <c:pt idx="6975">
                  <c:v>13.590605553</c:v>
                </c:pt>
                <c:pt idx="6976">
                  <c:v>13.590603235</c:v>
                </c:pt>
                <c:pt idx="6977">
                  <c:v>13.590598002</c:v>
                </c:pt>
                <c:pt idx="6978">
                  <c:v>13.590594131</c:v>
                </c:pt>
                <c:pt idx="6979">
                  <c:v>13.59058263</c:v>
                </c:pt>
                <c:pt idx="6980">
                  <c:v>13.59058111</c:v>
                </c:pt>
                <c:pt idx="6981">
                  <c:v>13.590574016</c:v>
                </c:pt>
                <c:pt idx="6982">
                  <c:v>13.590580347</c:v>
                </c:pt>
                <c:pt idx="6983">
                  <c:v>13.590585537000001</c:v>
                </c:pt>
                <c:pt idx="6984">
                  <c:v>13.590597921000001</c:v>
                </c:pt>
                <c:pt idx="6985">
                  <c:v>13.590613886</c:v>
                </c:pt>
                <c:pt idx="6986">
                  <c:v>13.590627972</c:v>
                </c:pt>
                <c:pt idx="6987">
                  <c:v>13.590646896999999</c:v>
                </c:pt>
                <c:pt idx="6988">
                  <c:v>13.590652985</c:v>
                </c:pt>
                <c:pt idx="6989">
                  <c:v>13.590663247</c:v>
                </c:pt>
                <c:pt idx="6990">
                  <c:v>13.590660534</c:v>
                </c:pt>
                <c:pt idx="6991">
                  <c:v>13.590661988000001</c:v>
                </c:pt>
                <c:pt idx="6992">
                  <c:v>13.590658143000001</c:v>
                </c:pt>
                <c:pt idx="6993">
                  <c:v>13.59065556</c:v>
                </c:pt>
                <c:pt idx="6994">
                  <c:v>13.590659212</c:v>
                </c:pt>
                <c:pt idx="6995">
                  <c:v>13.590657588999999</c:v>
                </c:pt>
                <c:pt idx="6996">
                  <c:v>13.590668337</c:v>
                </c:pt>
                <c:pt idx="6997">
                  <c:v>13.590672223</c:v>
                </c:pt>
                <c:pt idx="6998">
                  <c:v>13.590687738</c:v>
                </c:pt>
                <c:pt idx="6999">
                  <c:v>13.590697857</c:v>
                </c:pt>
                <c:pt idx="7000">
                  <c:v>13.590711627999999</c:v>
                </c:pt>
                <c:pt idx="7001">
                  <c:v>13.590725194999999</c:v>
                </c:pt>
                <c:pt idx="7002">
                  <c:v>13.590733350000001</c:v>
                </c:pt>
                <c:pt idx="7003">
                  <c:v>13.590747212</c:v>
                </c:pt>
                <c:pt idx="7004">
                  <c:v>13.590750288000001</c:v>
                </c:pt>
                <c:pt idx="7005">
                  <c:v>13.590760412</c:v>
                </c:pt>
                <c:pt idx="7006">
                  <c:v>13.590759147</c:v>
                </c:pt>
                <c:pt idx="7007">
                  <c:v>13.590763326999999</c:v>
                </c:pt>
                <c:pt idx="7008">
                  <c:v>13.590763237999999</c:v>
                </c:pt>
                <c:pt idx="7009">
                  <c:v>13.5907655</c:v>
                </c:pt>
                <c:pt idx="7010">
                  <c:v>13.590774881</c:v>
                </c:pt>
                <c:pt idx="7011">
                  <c:v>13.590782549</c:v>
                </c:pt>
                <c:pt idx="7012">
                  <c:v>13.590804446</c:v>
                </c:pt>
                <c:pt idx="7013">
                  <c:v>13.59082025</c:v>
                </c:pt>
                <c:pt idx="7014">
                  <c:v>13.590845518</c:v>
                </c:pt>
                <c:pt idx="7015">
                  <c:v>13.590861351999999</c:v>
                </c:pt>
                <c:pt idx="7016">
                  <c:v>13.590877704</c:v>
                </c:pt>
                <c:pt idx="7017">
                  <c:v>13.59089004</c:v>
                </c:pt>
                <c:pt idx="7018">
                  <c:v>13.590894769</c:v>
                </c:pt>
                <c:pt idx="7019">
                  <c:v>13.590904624</c:v>
                </c:pt>
                <c:pt idx="7020">
                  <c:v>13.590904481999999</c:v>
                </c:pt>
                <c:pt idx="7021">
                  <c:v>13.59091473</c:v>
                </c:pt>
                <c:pt idx="7022">
                  <c:v>13.590916971</c:v>
                </c:pt>
                <c:pt idx="7023">
                  <c:v>13.590928129</c:v>
                </c:pt>
                <c:pt idx="7024">
                  <c:v>13.590937028999999</c:v>
                </c:pt>
                <c:pt idx="7025">
                  <c:v>13.590948405000001</c:v>
                </c:pt>
                <c:pt idx="7026">
                  <c:v>13.590965749</c:v>
                </c:pt>
                <c:pt idx="7027">
                  <c:v>13.590978191</c:v>
                </c:pt>
                <c:pt idx="7028">
                  <c:v>13.591001294</c:v>
                </c:pt>
                <c:pt idx="7029">
                  <c:v>13.591015871</c:v>
                </c:pt>
                <c:pt idx="7030">
                  <c:v>13.591038498</c:v>
                </c:pt>
                <c:pt idx="7031">
                  <c:v>13.591052832999999</c:v>
                </c:pt>
                <c:pt idx="7032">
                  <c:v>13.591068610000001</c:v>
                </c:pt>
                <c:pt idx="7033">
                  <c:v>13.591081252</c:v>
                </c:pt>
                <c:pt idx="7034">
                  <c:v>13.591089033999999</c:v>
                </c:pt>
                <c:pt idx="7035">
                  <c:v>13.591103653999999</c:v>
                </c:pt>
                <c:pt idx="7036">
                  <c:v>13.591109846</c:v>
                </c:pt>
                <c:pt idx="7037">
                  <c:v>13.591128045</c:v>
                </c:pt>
                <c:pt idx="7038">
                  <c:v>13.591140172999999</c:v>
                </c:pt>
                <c:pt idx="7039">
                  <c:v>13.591163215</c:v>
                </c:pt>
                <c:pt idx="7040">
                  <c:v>13.591185287</c:v>
                </c:pt>
                <c:pt idx="7041">
                  <c:v>13.591210422</c:v>
                </c:pt>
                <c:pt idx="7042">
                  <c:v>13.591240075</c:v>
                </c:pt>
                <c:pt idx="7043">
                  <c:v>13.591262524999999</c:v>
                </c:pt>
                <c:pt idx="7044">
                  <c:v>13.591292831000001</c:v>
                </c:pt>
                <c:pt idx="7045">
                  <c:v>13.591311419</c:v>
                </c:pt>
                <c:pt idx="7046">
                  <c:v>13.591335425</c:v>
                </c:pt>
                <c:pt idx="7047">
                  <c:v>13.591350005000001</c:v>
                </c:pt>
                <c:pt idx="7048">
                  <c:v>13.591367321</c:v>
                </c:pt>
                <c:pt idx="7049">
                  <c:v>13.591384051</c:v>
                </c:pt>
                <c:pt idx="7050">
                  <c:v>13.591397690000001</c:v>
                </c:pt>
                <c:pt idx="7051">
                  <c:v>13.591419747</c:v>
                </c:pt>
                <c:pt idx="7052">
                  <c:v>13.591435847</c:v>
                </c:pt>
                <c:pt idx="7053">
                  <c:v>13.591464288999999</c:v>
                </c:pt>
                <c:pt idx="7054">
                  <c:v>13.591486209999999</c:v>
                </c:pt>
                <c:pt idx="7055">
                  <c:v>13.591516244999999</c:v>
                </c:pt>
                <c:pt idx="7056">
                  <c:v>13.591543823</c:v>
                </c:pt>
                <c:pt idx="7057">
                  <c:v>13.591572813000001</c:v>
                </c:pt>
                <c:pt idx="7058">
                  <c:v>13.591605854000001</c:v>
                </c:pt>
                <c:pt idx="7059">
                  <c:v>13.591632137</c:v>
                </c:pt>
                <c:pt idx="7060">
                  <c:v>13.591665670999999</c:v>
                </c:pt>
                <c:pt idx="7061">
                  <c:v>13.591689021000001</c:v>
                </c:pt>
                <c:pt idx="7062">
                  <c:v>13.591720635</c:v>
                </c:pt>
                <c:pt idx="7063">
                  <c:v>13.591745125999999</c:v>
                </c:pt>
                <c:pt idx="7064">
                  <c:v>13.591773484000001</c:v>
                </c:pt>
                <c:pt idx="7065">
                  <c:v>13.591803410000001</c:v>
                </c:pt>
                <c:pt idx="7066">
                  <c:v>13.59183296</c:v>
                </c:pt>
                <c:pt idx="7067">
                  <c:v>13.591874013</c:v>
                </c:pt>
                <c:pt idx="7068">
                  <c:v>13.591910503999999</c:v>
                </c:pt>
                <c:pt idx="7069">
                  <c:v>13.591959895</c:v>
                </c:pt>
                <c:pt idx="7070">
                  <c:v>13.592001336999999</c:v>
                </c:pt>
                <c:pt idx="7071">
                  <c:v>13.592049566</c:v>
                </c:pt>
                <c:pt idx="7072">
                  <c:v>13.592090488</c:v>
                </c:pt>
                <c:pt idx="7073">
                  <c:v>13.592129588000001</c:v>
                </c:pt>
                <c:pt idx="7074">
                  <c:v>13.592171269</c:v>
                </c:pt>
                <c:pt idx="7075">
                  <c:v>13.592204981</c:v>
                </c:pt>
                <c:pt idx="7076">
                  <c:v>13.592247861000001</c:v>
                </c:pt>
                <c:pt idx="7077">
                  <c:v>13.592282247</c:v>
                </c:pt>
                <c:pt idx="7078">
                  <c:v>13.592325741</c:v>
                </c:pt>
                <c:pt idx="7079">
                  <c:v>13.592364166999999</c:v>
                </c:pt>
                <c:pt idx="7080">
                  <c:v>13.592408921000001</c:v>
                </c:pt>
                <c:pt idx="7081">
                  <c:v>13.592456345</c:v>
                </c:pt>
                <c:pt idx="7082">
                  <c:v>13.592503260000001</c:v>
                </c:pt>
                <c:pt idx="7083">
                  <c:v>13.592560043000001</c:v>
                </c:pt>
                <c:pt idx="7084">
                  <c:v>13.592610601000001</c:v>
                </c:pt>
                <c:pt idx="7085">
                  <c:v>13.592672254</c:v>
                </c:pt>
                <c:pt idx="7086">
                  <c:v>13.592727505999999</c:v>
                </c:pt>
                <c:pt idx="7087">
                  <c:v>13.592789417000001</c:v>
                </c:pt>
                <c:pt idx="7088">
                  <c:v>13.592846056999999</c:v>
                </c:pt>
                <c:pt idx="7089">
                  <c:v>13.592901474</c:v>
                </c:pt>
                <c:pt idx="7090">
                  <c:v>13.592958942999999</c:v>
                </c:pt>
                <c:pt idx="7091">
                  <c:v>13.593008978</c:v>
                </c:pt>
                <c:pt idx="7092">
                  <c:v>13.593069561</c:v>
                </c:pt>
                <c:pt idx="7093">
                  <c:v>13.593123588999999</c:v>
                </c:pt>
                <c:pt idx="7094">
                  <c:v>13.593190928</c:v>
                </c:pt>
                <c:pt idx="7095">
                  <c:v>13.593256165</c:v>
                </c:pt>
                <c:pt idx="7096">
                  <c:v>13.593329582000001</c:v>
                </c:pt>
                <c:pt idx="7097">
                  <c:v>13.593406074000001</c:v>
                </c:pt>
                <c:pt idx="7098">
                  <c:v>13.593481053</c:v>
                </c:pt>
                <c:pt idx="7099">
                  <c:v>13.593564318</c:v>
                </c:pt>
                <c:pt idx="7100">
                  <c:v>13.593637545</c:v>
                </c:pt>
                <c:pt idx="7101">
                  <c:v>13.593718677</c:v>
                </c:pt>
                <c:pt idx="7102">
                  <c:v>13.593789087999999</c:v>
                </c:pt>
                <c:pt idx="7103">
                  <c:v>13.593864625</c:v>
                </c:pt>
                <c:pt idx="7104">
                  <c:v>13.593935247999999</c:v>
                </c:pt>
                <c:pt idx="7105">
                  <c:v>13.594007879999999</c:v>
                </c:pt>
                <c:pt idx="7106">
                  <c:v>13.594086535000001</c:v>
                </c:pt>
                <c:pt idx="7107">
                  <c:v>13.59415737</c:v>
                </c:pt>
                <c:pt idx="7108">
                  <c:v>13.594239958999999</c:v>
                </c:pt>
                <c:pt idx="7109">
                  <c:v>13.594316961000001</c:v>
                </c:pt>
                <c:pt idx="7110">
                  <c:v>13.594406508</c:v>
                </c:pt>
                <c:pt idx="7111">
                  <c:v>13.594492008</c:v>
                </c:pt>
                <c:pt idx="7112">
                  <c:v>13.594583225999999</c:v>
                </c:pt>
                <c:pt idx="7113">
                  <c:v>13.594676571000001</c:v>
                </c:pt>
                <c:pt idx="7114">
                  <c:v>13.594767907</c:v>
                </c:pt>
                <c:pt idx="7115">
                  <c:v>13.594867020000001</c:v>
                </c:pt>
                <c:pt idx="7116">
                  <c:v>13.594957343000001</c:v>
                </c:pt>
                <c:pt idx="7117">
                  <c:v>13.595055904000001</c:v>
                </c:pt>
                <c:pt idx="7118">
                  <c:v>13.595144049</c:v>
                </c:pt>
                <c:pt idx="7119">
                  <c:v>13.595236697000001</c:v>
                </c:pt>
                <c:pt idx="7120">
                  <c:v>13.595324334000001</c:v>
                </c:pt>
                <c:pt idx="7121">
                  <c:v>13.595414676000001</c:v>
                </c:pt>
                <c:pt idx="7122">
                  <c:v>13.595513488</c:v>
                </c:pt>
                <c:pt idx="7123">
                  <c:v>13.59561193</c:v>
                </c:pt>
                <c:pt idx="7124">
                  <c:v>13.595725960999999</c:v>
                </c:pt>
                <c:pt idx="7125">
                  <c:v>13.595836032999999</c:v>
                </c:pt>
                <c:pt idx="7126">
                  <c:v>13.595958172</c:v>
                </c:pt>
                <c:pt idx="7127">
                  <c:v>13.59607319</c:v>
                </c:pt>
                <c:pt idx="7128">
                  <c:v>13.596190001</c:v>
                </c:pt>
                <c:pt idx="7129">
                  <c:v>13.596304055999999</c:v>
                </c:pt>
                <c:pt idx="7130">
                  <c:v>13.596412422</c:v>
                </c:pt>
                <c:pt idx="7131">
                  <c:v>13.596525516</c:v>
                </c:pt>
                <c:pt idx="7132">
                  <c:v>13.596629435000001</c:v>
                </c:pt>
                <c:pt idx="7133">
                  <c:v>13.596743082</c:v>
                </c:pt>
                <c:pt idx="7134">
                  <c:v>13.59684831</c:v>
                </c:pt>
                <c:pt idx="7135">
                  <c:v>13.596963173000001</c:v>
                </c:pt>
                <c:pt idx="7136">
                  <c:v>13.597076612</c:v>
                </c:pt>
                <c:pt idx="7137">
                  <c:v>13.59719445</c:v>
                </c:pt>
                <c:pt idx="7138">
                  <c:v>13.597321104000001</c:v>
                </c:pt>
                <c:pt idx="7139">
                  <c:v>13.597444412</c:v>
                </c:pt>
                <c:pt idx="7140">
                  <c:v>13.5975819</c:v>
                </c:pt>
                <c:pt idx="7141">
                  <c:v>13.597712550000001</c:v>
                </c:pt>
                <c:pt idx="7142">
                  <c:v>13.597853379</c:v>
                </c:pt>
                <c:pt idx="7143">
                  <c:v>13.597986988000001</c:v>
                </c:pt>
                <c:pt idx="7144">
                  <c:v>13.598123381000001</c:v>
                </c:pt>
                <c:pt idx="7145">
                  <c:v>13.598256835000001</c:v>
                </c:pt>
                <c:pt idx="7146">
                  <c:v>13.598381678000001</c:v>
                </c:pt>
                <c:pt idx="7147">
                  <c:v>13.598519539</c:v>
                </c:pt>
                <c:pt idx="7148">
                  <c:v>13.598622153000001</c:v>
                </c:pt>
                <c:pt idx="7149">
                  <c:v>13.598754490999999</c:v>
                </c:pt>
                <c:pt idx="7150">
                  <c:v>13.598878121</c:v>
                </c:pt>
                <c:pt idx="7151">
                  <c:v>13.599007411000001</c:v>
                </c:pt>
                <c:pt idx="7152">
                  <c:v>13.599154771</c:v>
                </c:pt>
                <c:pt idx="7153">
                  <c:v>13.599288976</c:v>
                </c:pt>
                <c:pt idx="7154">
                  <c:v>13.599454466999999</c:v>
                </c:pt>
                <c:pt idx="7155">
                  <c:v>13.599587311000001</c:v>
                </c:pt>
                <c:pt idx="7156">
                  <c:v>13.599758237</c:v>
                </c:pt>
                <c:pt idx="7157">
                  <c:v>13.599897519000001</c:v>
                </c:pt>
                <c:pt idx="7158">
                  <c:v>13.600016441999999</c:v>
                </c:pt>
                <c:pt idx="7159">
                  <c:v>13.600127967000001</c:v>
                </c:pt>
                <c:pt idx="7160">
                  <c:v>13.600333611</c:v>
                </c:pt>
                <c:pt idx="7161">
                  <c:v>13.600395725</c:v>
                </c:pt>
                <c:pt idx="7162">
                  <c:v>13.600598658999999</c:v>
                </c:pt>
                <c:pt idx="7163">
                  <c:v>13.60071651</c:v>
                </c:pt>
                <c:pt idx="7164">
                  <c:v>13.600823440999999</c:v>
                </c:pt>
                <c:pt idx="7165">
                  <c:v>13.601002991</c:v>
                </c:pt>
                <c:pt idx="7166">
                  <c:v>13.601154196</c:v>
                </c:pt>
                <c:pt idx="7167">
                  <c:v>13.601221796999999</c:v>
                </c:pt>
                <c:pt idx="7168">
                  <c:v>13.601500627</c:v>
                </c:pt>
                <c:pt idx="7169">
                  <c:v>13.601546426000001</c:v>
                </c:pt>
                <c:pt idx="7170">
                  <c:v>13.601787781000001</c:v>
                </c:pt>
                <c:pt idx="7171">
                  <c:v>13.602002346000001</c:v>
                </c:pt>
                <c:pt idx="7172">
                  <c:v>13.60212651</c:v>
                </c:pt>
                <c:pt idx="7173">
                  <c:v>13.602172209000001</c:v>
                </c:pt>
                <c:pt idx="7174">
                  <c:v>13.602363561000001</c:v>
                </c:pt>
                <c:pt idx="7175">
                  <c:v>13.602576719</c:v>
                </c:pt>
                <c:pt idx="7176">
                  <c:v>13.602980869</c:v>
                </c:pt>
                <c:pt idx="7177">
                  <c:v>13.603109368</c:v>
                </c:pt>
                <c:pt idx="7178">
                  <c:v>13.603287637999999</c:v>
                </c:pt>
                <c:pt idx="7179">
                  <c:v>13.603426746</c:v>
                </c:pt>
                <c:pt idx="7180">
                  <c:v>13.603357011</c:v>
                </c:pt>
                <c:pt idx="7181">
                  <c:v>13.603456252000001</c:v>
                </c:pt>
                <c:pt idx="7182">
                  <c:v>13.603618466</c:v>
                </c:pt>
                <c:pt idx="7183">
                  <c:v>13.603945084999999</c:v>
                </c:pt>
                <c:pt idx="7184">
                  <c:v>13.605151916000001</c:v>
                </c:pt>
                <c:pt idx="7185">
                  <c:v>13.606178463999999</c:v>
                </c:pt>
                <c:pt idx="7186">
                  <c:v>13.605116996</c:v>
                </c:pt>
                <c:pt idx="7187">
                  <c:v>13.604635570999999</c:v>
                </c:pt>
                <c:pt idx="7188">
                  <c:v>13.606180856</c:v>
                </c:pt>
                <c:pt idx="7189">
                  <c:v>13.606415648</c:v>
                </c:pt>
                <c:pt idx="7190">
                  <c:v>13.605162712</c:v>
                </c:pt>
                <c:pt idx="7191">
                  <c:v>13.607253813</c:v>
                </c:pt>
                <c:pt idx="7192">
                  <c:v>13.605775342999999</c:v>
                </c:pt>
                <c:pt idx="7193">
                  <c:v>13.607542769</c:v>
                </c:pt>
                <c:pt idx="7194">
                  <c:v>13.605828499999999</c:v>
                </c:pt>
                <c:pt idx="7195">
                  <c:v>13.608306806</c:v>
                </c:pt>
                <c:pt idx="7196">
                  <c:v>13.607780812</c:v>
                </c:pt>
                <c:pt idx="7197">
                  <c:v>13.606729316999999</c:v>
                </c:pt>
                <c:pt idx="7198">
                  <c:v>13.608882947</c:v>
                </c:pt>
                <c:pt idx="7199">
                  <c:v>13.609080778999999</c:v>
                </c:pt>
                <c:pt idx="7200">
                  <c:v>13.609273188</c:v>
                </c:pt>
                <c:pt idx="7201">
                  <c:v>13.608744814</c:v>
                </c:pt>
                <c:pt idx="7202">
                  <c:v>13.607428609999999</c:v>
                </c:pt>
                <c:pt idx="7203">
                  <c:v>13.607842186999999</c:v>
                </c:pt>
                <c:pt idx="7204">
                  <c:v>13.60822624</c:v>
                </c:pt>
                <c:pt idx="7205">
                  <c:v>13.608247757999999</c:v>
                </c:pt>
                <c:pt idx="7206">
                  <c:v>13.608363371999999</c:v>
                </c:pt>
                <c:pt idx="7207">
                  <c:v>13.610138251</c:v>
                </c:pt>
                <c:pt idx="7208">
                  <c:v>13.61072066</c:v>
                </c:pt>
                <c:pt idx="7209">
                  <c:v>13.610916166000001</c:v>
                </c:pt>
                <c:pt idx="7210">
                  <c:v>13.610463881999999</c:v>
                </c:pt>
                <c:pt idx="7211">
                  <c:v>13.6090243</c:v>
                </c:pt>
                <c:pt idx="7212">
                  <c:v>13.611529217999999</c:v>
                </c:pt>
                <c:pt idx="7213">
                  <c:v>13.610843162</c:v>
                </c:pt>
                <c:pt idx="7214">
                  <c:v>13.611940694999999</c:v>
                </c:pt>
                <c:pt idx="7215">
                  <c:v>13.609875074</c:v>
                </c:pt>
                <c:pt idx="7216">
                  <c:v>13.611464927</c:v>
                </c:pt>
                <c:pt idx="7217">
                  <c:v>13.612526169000001</c:v>
                </c:pt>
                <c:pt idx="7218">
                  <c:v>13.612715400000001</c:v>
                </c:pt>
                <c:pt idx="7219">
                  <c:v>13.612898182</c:v>
                </c:pt>
                <c:pt idx="7220">
                  <c:v>13.61268344</c:v>
                </c:pt>
                <c:pt idx="7221">
                  <c:v>13.613072671999999</c:v>
                </c:pt>
                <c:pt idx="7222">
                  <c:v>13.613133106999999</c:v>
                </c:pt>
                <c:pt idx="7223">
                  <c:v>13.613478838000001</c:v>
                </c:pt>
                <c:pt idx="7224">
                  <c:v>13.613907265</c:v>
                </c:pt>
                <c:pt idx="7225">
                  <c:v>13.614122985</c:v>
                </c:pt>
                <c:pt idx="7226">
                  <c:v>13.614339452999999</c:v>
                </c:pt>
                <c:pt idx="7227">
                  <c:v>13.613693076000001</c:v>
                </c:pt>
                <c:pt idx="7228">
                  <c:v>13.614780080999999</c:v>
                </c:pt>
                <c:pt idx="7229">
                  <c:v>13.615000682</c:v>
                </c:pt>
                <c:pt idx="7230">
                  <c:v>13.614992265</c:v>
                </c:pt>
                <c:pt idx="7231">
                  <c:v>13.615417818999999</c:v>
                </c:pt>
                <c:pt idx="7232">
                  <c:v>13.615181228000001</c:v>
                </c:pt>
                <c:pt idx="7233">
                  <c:v>13.61581486</c:v>
                </c:pt>
                <c:pt idx="7234">
                  <c:v>13.615797818000001</c:v>
                </c:pt>
                <c:pt idx="7235">
                  <c:v>13.615342948</c:v>
                </c:pt>
                <c:pt idx="7236">
                  <c:v>13.616428643000001</c:v>
                </c:pt>
                <c:pt idx="7237">
                  <c:v>13.616643193</c:v>
                </c:pt>
                <c:pt idx="7238">
                  <c:v>13.61643567</c:v>
                </c:pt>
                <c:pt idx="7239">
                  <c:v>13.616448202999999</c:v>
                </c:pt>
                <c:pt idx="7240">
                  <c:v>13.617172543000001</c:v>
                </c:pt>
                <c:pt idx="7241">
                  <c:v>13.617566694000001</c:v>
                </c:pt>
                <c:pt idx="7242">
                  <c:v>13.617795512000001</c:v>
                </c:pt>
                <c:pt idx="7243">
                  <c:v>13.618004053</c:v>
                </c:pt>
                <c:pt idx="7244">
                  <c:v>13.617595763000001</c:v>
                </c:pt>
                <c:pt idx="7245">
                  <c:v>13.618041325</c:v>
                </c:pt>
                <c:pt idx="7246">
                  <c:v>13.61847238</c:v>
                </c:pt>
                <c:pt idx="7247">
                  <c:v>13.6187743</c:v>
                </c:pt>
                <c:pt idx="7248">
                  <c:v>13.618690408000001</c:v>
                </c:pt>
                <c:pt idx="7249">
                  <c:v>13.619287356999999</c:v>
                </c:pt>
                <c:pt idx="7250">
                  <c:v>13.619348415999999</c:v>
                </c:pt>
                <c:pt idx="7251">
                  <c:v>13.619575886</c:v>
                </c:pt>
                <c:pt idx="7252">
                  <c:v>13.619788952</c:v>
                </c:pt>
                <c:pt idx="7253">
                  <c:v>13.620052674</c:v>
                </c:pt>
                <c:pt idx="7254">
                  <c:v>13.620300386</c:v>
                </c:pt>
                <c:pt idx="7255">
                  <c:v>13.620332382000001</c:v>
                </c:pt>
                <c:pt idx="7256">
                  <c:v>13.620582497999999</c:v>
                </c:pt>
                <c:pt idx="7257">
                  <c:v>13.620826543</c:v>
                </c:pt>
                <c:pt idx="7258">
                  <c:v>13.621069963</c:v>
                </c:pt>
                <c:pt idx="7259">
                  <c:v>13.621532888999999</c:v>
                </c:pt>
                <c:pt idx="7260">
                  <c:v>13.621757046000001</c:v>
                </c:pt>
                <c:pt idx="7261">
                  <c:v>13.622119952</c:v>
                </c:pt>
                <c:pt idx="7262">
                  <c:v>13.622194508</c:v>
                </c:pt>
                <c:pt idx="7263">
                  <c:v>13.622232371999999</c:v>
                </c:pt>
                <c:pt idx="7264">
                  <c:v>13.622678199999999</c:v>
                </c:pt>
                <c:pt idx="7265">
                  <c:v>13.622929857000001</c:v>
                </c:pt>
                <c:pt idx="7266">
                  <c:v>13.622926935000001</c:v>
                </c:pt>
                <c:pt idx="7267">
                  <c:v>13.623432975</c:v>
                </c:pt>
                <c:pt idx="7268">
                  <c:v>13.623710002999999</c:v>
                </c:pt>
                <c:pt idx="7269">
                  <c:v>13.623961984999999</c:v>
                </c:pt>
                <c:pt idx="7270">
                  <c:v>13.624434392</c:v>
                </c:pt>
                <c:pt idx="7271">
                  <c:v>13.624261599</c:v>
                </c:pt>
                <c:pt idx="7272">
                  <c:v>13.624686579</c:v>
                </c:pt>
                <c:pt idx="7273">
                  <c:v>13.624965884</c:v>
                </c:pt>
                <c:pt idx="7274">
                  <c:v>13.625247437000001</c:v>
                </c:pt>
                <c:pt idx="7275">
                  <c:v>13.625500474000001</c:v>
                </c:pt>
                <c:pt idx="7276">
                  <c:v>13.625534663</c:v>
                </c:pt>
              </c:numCache>
            </c:numRef>
          </c:yVal>
          <c:smooth val="0"/>
          <c:extLst>
            <c:ext xmlns:c16="http://schemas.microsoft.com/office/drawing/2014/chart" uri="{C3380CC4-5D6E-409C-BE32-E72D297353CC}">
              <c16:uniqueId val="{00000004-8EBC-44E7-91D6-29008F6050B8}"/>
            </c:ext>
          </c:extLst>
        </c:ser>
        <c:dLbls>
          <c:showLegendKey val="0"/>
          <c:showVal val="0"/>
          <c:showCatName val="0"/>
          <c:showSerName val="0"/>
          <c:showPercent val="0"/>
          <c:showBubbleSize val="0"/>
        </c:dLbls>
        <c:axId val="3"/>
        <c:axId val="4"/>
      </c:scatterChart>
      <c:valAx>
        <c:axId val="512632408"/>
        <c:scaling>
          <c:orientation val="minMax"/>
          <c:max val="44692"/>
          <c:min val="37257"/>
        </c:scaling>
        <c:delete val="0"/>
        <c:axPos val="b"/>
        <c:title>
          <c:tx>
            <c:rich>
              <a:bodyPr/>
              <a:lstStyle/>
              <a:p>
                <a:pPr>
                  <a:defRPr sz="1400" b="1" i="0" u="none" strike="noStrike" baseline="0">
                    <a:solidFill>
                      <a:srgbClr val="000000"/>
                    </a:solidFill>
                    <a:latin typeface="Arial"/>
                    <a:ea typeface="Arial"/>
                    <a:cs typeface="Arial"/>
                  </a:defRPr>
                </a:pPr>
                <a:r>
                  <a:rPr lang="en-US"/>
                  <a:t>Date</a:t>
                </a:r>
              </a:p>
            </c:rich>
          </c:tx>
          <c:layout>
            <c:manualLayout>
              <c:xMode val="edge"/>
              <c:yMode val="edge"/>
              <c:x val="0.47527964932218519"/>
              <c:y val="0.91802445255090781"/>
            </c:manualLayout>
          </c:layout>
          <c:overlay val="0"/>
          <c:spPr>
            <a:noFill/>
            <a:ln w="25400">
              <a:noFill/>
            </a:ln>
          </c:spPr>
        </c:title>
        <c:numFmt formatCode="mmm\ \'yy" sourceLinked="0"/>
        <c:majorTickMark val="cross"/>
        <c:minorTickMark val="out"/>
        <c:tickLblPos val="nextTo"/>
        <c:spPr>
          <a:ln w="3175">
            <a:solidFill>
              <a:srgbClr val="000000"/>
            </a:solidFill>
            <a:prstDash val="solid"/>
          </a:ln>
        </c:spPr>
        <c:txPr>
          <a:bodyPr rot="0" vert="horz"/>
          <a:lstStyle/>
          <a:p>
            <a:pPr>
              <a:defRPr sz="1075" b="1" i="0" u="none" strike="noStrike" baseline="0">
                <a:solidFill>
                  <a:srgbClr val="000000"/>
                </a:solidFill>
                <a:latin typeface="Arial"/>
                <a:ea typeface="Arial"/>
                <a:cs typeface="Arial"/>
              </a:defRPr>
            </a:pPr>
            <a:endParaRPr lang="en-US"/>
          </a:p>
        </c:txPr>
        <c:crossAx val="1"/>
        <c:crosses val="autoZero"/>
        <c:crossBetween val="midCat"/>
        <c:majorUnit val="730"/>
        <c:minorUnit val="91.25"/>
      </c:valAx>
      <c:valAx>
        <c:axId val="1"/>
        <c:scaling>
          <c:orientation val="minMax"/>
          <c:max val="0.58472222222222203"/>
          <c:min val="0.56111111111111101"/>
        </c:scaling>
        <c:delete val="0"/>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a:t>MLT at the Ascending Node (hh:mm)</a:t>
                </a:r>
              </a:p>
            </c:rich>
          </c:tx>
          <c:layout>
            <c:manualLayout>
              <c:xMode val="edge"/>
              <c:yMode val="edge"/>
              <c:x val="6.8587105624142658E-3"/>
              <c:y val="0.2019025698710738"/>
            </c:manualLayout>
          </c:layout>
          <c:overlay val="0"/>
          <c:spPr>
            <a:noFill/>
            <a:ln w="25400">
              <a:noFill/>
            </a:ln>
          </c:spPr>
        </c:title>
        <c:numFmt formatCode="hh:mm" sourceLinked="0"/>
        <c:majorTickMark val="out"/>
        <c:minorTickMark val="in"/>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512632408"/>
        <c:crosses val="autoZero"/>
        <c:crossBetween val="midCat"/>
        <c:majorUnit val="1.3888888888888889E-3"/>
      </c:valAx>
      <c:valAx>
        <c:axId val="3"/>
        <c:scaling>
          <c:orientation val="minMax"/>
        </c:scaling>
        <c:delete val="1"/>
        <c:axPos val="b"/>
        <c:numFmt formatCode="d\-mmm\-yy" sourceLinked="1"/>
        <c:majorTickMark val="out"/>
        <c:minorTickMark val="none"/>
        <c:tickLblPos val="nextTo"/>
        <c:crossAx val="4"/>
        <c:crosses val="autoZero"/>
        <c:crossBetween val="midCat"/>
      </c:valAx>
      <c:valAx>
        <c:axId val="4"/>
        <c:scaling>
          <c:orientation val="minMax"/>
          <c:max val="14.0333333333"/>
          <c:min val="13.4666666"/>
        </c:scaling>
        <c:delete val="0"/>
        <c:axPos val="r"/>
        <c:title>
          <c:tx>
            <c:rich>
              <a:bodyPr/>
              <a:lstStyle/>
              <a:p>
                <a:pPr>
                  <a:defRPr sz="1400" b="1" i="0" u="none" strike="noStrike" baseline="0">
                    <a:solidFill>
                      <a:srgbClr val="000000"/>
                    </a:solidFill>
                    <a:latin typeface="Arial"/>
                    <a:ea typeface="Arial"/>
                    <a:cs typeface="Arial"/>
                  </a:defRPr>
                </a:pPr>
                <a:r>
                  <a:rPr lang="en-US"/>
                  <a:t>MLT at the Ascending Node (HH.hh)</a:t>
                </a:r>
              </a:p>
            </c:rich>
          </c:tx>
          <c:layout>
            <c:manualLayout>
              <c:xMode val="edge"/>
              <c:yMode val="edge"/>
              <c:x val="0.95082520549128891"/>
              <c:y val="0.2019025698710738"/>
            </c:manualLayout>
          </c:layout>
          <c:overlay val="0"/>
          <c:spPr>
            <a:noFill/>
            <a:ln w="25400">
              <a:noFill/>
            </a:ln>
          </c:spPr>
        </c:title>
        <c:numFmt formatCode="#,##0.00" sourceLinked="0"/>
        <c:majorTickMark val="out"/>
        <c:minorTickMark val="none"/>
        <c:tickLblPos val="nextTo"/>
        <c:spPr>
          <a:ln w="3175">
            <a:solidFill>
              <a:srgbClr val="000000"/>
            </a:solidFill>
            <a:prstDash val="solid"/>
          </a:ln>
        </c:spPr>
        <c:txPr>
          <a:bodyPr/>
          <a:lstStyle/>
          <a:p>
            <a:pPr>
              <a:defRPr sz="1200" b="1" i="0" baseline="0"/>
            </a:pPr>
            <a:endParaRPr lang="en-US"/>
          </a:p>
        </c:txPr>
        <c:crossAx val="3"/>
        <c:crosses val="max"/>
        <c:crossBetween val="midCat"/>
        <c:majorUnit val="3.3333333329999999E-2"/>
      </c:valAx>
      <c:spPr>
        <a:noFill/>
        <a:ln w="12700">
          <a:solidFill>
            <a:srgbClr val="00800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rgbClr val="000000"/>
                </a:solidFill>
                <a:latin typeface="Arial"/>
                <a:ea typeface="Arial"/>
                <a:cs typeface="Arial"/>
              </a:defRPr>
            </a:pPr>
            <a:r>
              <a:rPr lang="en-US"/>
              <a:t>Aura Averaged Solar Beta Angle</a:t>
            </a:r>
          </a:p>
        </c:rich>
      </c:tx>
      <c:layout>
        <c:manualLayout>
          <c:xMode val="edge"/>
          <c:yMode val="edge"/>
          <c:x val="0.30385556186919932"/>
          <c:y val="4.8940556250211213E-3"/>
        </c:manualLayout>
      </c:layout>
      <c:overlay val="0"/>
      <c:spPr>
        <a:noFill/>
        <a:ln w="25400">
          <a:noFill/>
        </a:ln>
      </c:spPr>
    </c:title>
    <c:autoTitleDeleted val="0"/>
    <c:plotArea>
      <c:layout>
        <c:manualLayout>
          <c:layoutTarget val="inner"/>
          <c:xMode val="edge"/>
          <c:yMode val="edge"/>
          <c:x val="0.10543840177580466"/>
          <c:y val="7.3409461663947795E-2"/>
          <c:w val="0.8512763596004439"/>
          <c:h val="0.82218597063621535"/>
        </c:manualLayout>
      </c:layout>
      <c:scatterChart>
        <c:scatterStyle val="smoothMarker"/>
        <c:varyColors val="0"/>
        <c:ser>
          <c:idx val="0"/>
          <c:order val="0"/>
          <c:spPr>
            <a:ln w="12700">
              <a:solidFill>
                <a:srgbClr val="000080"/>
              </a:solidFill>
              <a:prstDash val="solid"/>
            </a:ln>
          </c:spPr>
          <c:marker>
            <c:symbol val="diamond"/>
            <c:size val="5"/>
            <c:spPr>
              <a:solidFill>
                <a:srgbClr val="000080"/>
              </a:solidFill>
              <a:ln>
                <a:solidFill>
                  <a:srgbClr val="000080"/>
                </a:solidFill>
                <a:prstDash val="solid"/>
              </a:ln>
            </c:spPr>
          </c:marker>
          <c:xVal>
            <c:numRef>
              <c:f>'AvgMeanElements Raw Data'!$A$4:$A$8000</c:f>
              <c:numCache>
                <c:formatCode>d\-mmm\-yy</c:formatCode>
                <c:ptCount val="7997"/>
                <c:pt idx="0">
                  <c:v>38185</c:v>
                </c:pt>
                <c:pt idx="1">
                  <c:v>38186</c:v>
                </c:pt>
                <c:pt idx="2">
                  <c:v>38187</c:v>
                </c:pt>
                <c:pt idx="3">
                  <c:v>38188</c:v>
                </c:pt>
                <c:pt idx="4">
                  <c:v>38189</c:v>
                </c:pt>
                <c:pt idx="5">
                  <c:v>38190</c:v>
                </c:pt>
                <c:pt idx="6">
                  <c:v>38191</c:v>
                </c:pt>
                <c:pt idx="7">
                  <c:v>38192</c:v>
                </c:pt>
                <c:pt idx="8">
                  <c:v>38193</c:v>
                </c:pt>
                <c:pt idx="9">
                  <c:v>38194</c:v>
                </c:pt>
                <c:pt idx="10">
                  <c:v>38195</c:v>
                </c:pt>
                <c:pt idx="11">
                  <c:v>38196</c:v>
                </c:pt>
                <c:pt idx="12">
                  <c:v>38197</c:v>
                </c:pt>
                <c:pt idx="13">
                  <c:v>38198</c:v>
                </c:pt>
                <c:pt idx="14">
                  <c:v>38199</c:v>
                </c:pt>
                <c:pt idx="15">
                  <c:v>38200</c:v>
                </c:pt>
                <c:pt idx="16">
                  <c:v>38201</c:v>
                </c:pt>
                <c:pt idx="17">
                  <c:v>38202</c:v>
                </c:pt>
                <c:pt idx="18">
                  <c:v>38203</c:v>
                </c:pt>
                <c:pt idx="19">
                  <c:v>38204</c:v>
                </c:pt>
                <c:pt idx="20">
                  <c:v>38205</c:v>
                </c:pt>
                <c:pt idx="21">
                  <c:v>38206</c:v>
                </c:pt>
                <c:pt idx="22">
                  <c:v>38207</c:v>
                </c:pt>
                <c:pt idx="23">
                  <c:v>38208</c:v>
                </c:pt>
                <c:pt idx="24">
                  <c:v>38209</c:v>
                </c:pt>
                <c:pt idx="25">
                  <c:v>38210</c:v>
                </c:pt>
                <c:pt idx="26">
                  <c:v>38211</c:v>
                </c:pt>
                <c:pt idx="27">
                  <c:v>38212</c:v>
                </c:pt>
                <c:pt idx="28">
                  <c:v>38213</c:v>
                </c:pt>
                <c:pt idx="29">
                  <c:v>38214</c:v>
                </c:pt>
                <c:pt idx="30">
                  <c:v>38215</c:v>
                </c:pt>
                <c:pt idx="31">
                  <c:v>38216</c:v>
                </c:pt>
                <c:pt idx="32">
                  <c:v>38217</c:v>
                </c:pt>
                <c:pt idx="33">
                  <c:v>38218</c:v>
                </c:pt>
                <c:pt idx="34">
                  <c:v>38219</c:v>
                </c:pt>
                <c:pt idx="35">
                  <c:v>38220</c:v>
                </c:pt>
                <c:pt idx="36">
                  <c:v>38221</c:v>
                </c:pt>
                <c:pt idx="37">
                  <c:v>38222</c:v>
                </c:pt>
                <c:pt idx="38">
                  <c:v>38223</c:v>
                </c:pt>
                <c:pt idx="39">
                  <c:v>38224</c:v>
                </c:pt>
                <c:pt idx="40">
                  <c:v>38225</c:v>
                </c:pt>
                <c:pt idx="41">
                  <c:v>38226</c:v>
                </c:pt>
                <c:pt idx="42">
                  <c:v>38227</c:v>
                </c:pt>
                <c:pt idx="43">
                  <c:v>38228</c:v>
                </c:pt>
                <c:pt idx="44">
                  <c:v>38229</c:v>
                </c:pt>
                <c:pt idx="45">
                  <c:v>38230</c:v>
                </c:pt>
                <c:pt idx="46">
                  <c:v>38231</c:v>
                </c:pt>
                <c:pt idx="47">
                  <c:v>38232</c:v>
                </c:pt>
                <c:pt idx="48">
                  <c:v>38233</c:v>
                </c:pt>
                <c:pt idx="49">
                  <c:v>38234</c:v>
                </c:pt>
                <c:pt idx="50">
                  <c:v>38235</c:v>
                </c:pt>
                <c:pt idx="51">
                  <c:v>38236</c:v>
                </c:pt>
                <c:pt idx="52">
                  <c:v>38237</c:v>
                </c:pt>
                <c:pt idx="53">
                  <c:v>38238</c:v>
                </c:pt>
                <c:pt idx="54">
                  <c:v>38239</c:v>
                </c:pt>
                <c:pt idx="55">
                  <c:v>38240</c:v>
                </c:pt>
                <c:pt idx="56">
                  <c:v>38241</c:v>
                </c:pt>
                <c:pt idx="57">
                  <c:v>38242</c:v>
                </c:pt>
                <c:pt idx="58">
                  <c:v>38243</c:v>
                </c:pt>
                <c:pt idx="59">
                  <c:v>38244</c:v>
                </c:pt>
                <c:pt idx="60">
                  <c:v>38245</c:v>
                </c:pt>
                <c:pt idx="61">
                  <c:v>38246</c:v>
                </c:pt>
                <c:pt idx="62">
                  <c:v>38247</c:v>
                </c:pt>
                <c:pt idx="63">
                  <c:v>38248</c:v>
                </c:pt>
                <c:pt idx="64">
                  <c:v>38249</c:v>
                </c:pt>
                <c:pt idx="65">
                  <c:v>38250</c:v>
                </c:pt>
                <c:pt idx="66">
                  <c:v>38251</c:v>
                </c:pt>
                <c:pt idx="67">
                  <c:v>38252</c:v>
                </c:pt>
                <c:pt idx="68">
                  <c:v>38253</c:v>
                </c:pt>
                <c:pt idx="69">
                  <c:v>38254</c:v>
                </c:pt>
                <c:pt idx="70">
                  <c:v>38255</c:v>
                </c:pt>
                <c:pt idx="71">
                  <c:v>38256</c:v>
                </c:pt>
                <c:pt idx="72">
                  <c:v>38257</c:v>
                </c:pt>
                <c:pt idx="73">
                  <c:v>38258</c:v>
                </c:pt>
                <c:pt idx="74">
                  <c:v>38259</c:v>
                </c:pt>
                <c:pt idx="75">
                  <c:v>38260</c:v>
                </c:pt>
                <c:pt idx="76">
                  <c:v>38261</c:v>
                </c:pt>
                <c:pt idx="77">
                  <c:v>38262</c:v>
                </c:pt>
                <c:pt idx="78">
                  <c:v>38263</c:v>
                </c:pt>
                <c:pt idx="79">
                  <c:v>38264</c:v>
                </c:pt>
                <c:pt idx="80">
                  <c:v>38265</c:v>
                </c:pt>
                <c:pt idx="81">
                  <c:v>38266</c:v>
                </c:pt>
                <c:pt idx="82">
                  <c:v>38267</c:v>
                </c:pt>
                <c:pt idx="83">
                  <c:v>38268</c:v>
                </c:pt>
                <c:pt idx="84">
                  <c:v>38269</c:v>
                </c:pt>
                <c:pt idx="85">
                  <c:v>38270</c:v>
                </c:pt>
                <c:pt idx="86">
                  <c:v>38271</c:v>
                </c:pt>
                <c:pt idx="87">
                  <c:v>38272</c:v>
                </c:pt>
                <c:pt idx="88">
                  <c:v>38273</c:v>
                </c:pt>
                <c:pt idx="89">
                  <c:v>38274</c:v>
                </c:pt>
                <c:pt idx="90">
                  <c:v>38275</c:v>
                </c:pt>
                <c:pt idx="91">
                  <c:v>38276</c:v>
                </c:pt>
                <c:pt idx="92">
                  <c:v>38277</c:v>
                </c:pt>
                <c:pt idx="93">
                  <c:v>38278</c:v>
                </c:pt>
                <c:pt idx="94">
                  <c:v>38279</c:v>
                </c:pt>
                <c:pt idx="95">
                  <c:v>38280</c:v>
                </c:pt>
                <c:pt idx="96">
                  <c:v>38281</c:v>
                </c:pt>
                <c:pt idx="97">
                  <c:v>38282</c:v>
                </c:pt>
                <c:pt idx="98">
                  <c:v>38283</c:v>
                </c:pt>
                <c:pt idx="99">
                  <c:v>38284</c:v>
                </c:pt>
                <c:pt idx="100">
                  <c:v>38285</c:v>
                </c:pt>
                <c:pt idx="101">
                  <c:v>38286</c:v>
                </c:pt>
                <c:pt idx="102">
                  <c:v>38287</c:v>
                </c:pt>
                <c:pt idx="103">
                  <c:v>38288</c:v>
                </c:pt>
                <c:pt idx="104">
                  <c:v>38289</c:v>
                </c:pt>
                <c:pt idx="105">
                  <c:v>38290</c:v>
                </c:pt>
                <c:pt idx="106">
                  <c:v>38291</c:v>
                </c:pt>
                <c:pt idx="107">
                  <c:v>38292</c:v>
                </c:pt>
                <c:pt idx="108">
                  <c:v>38293</c:v>
                </c:pt>
                <c:pt idx="109">
                  <c:v>38294</c:v>
                </c:pt>
                <c:pt idx="110">
                  <c:v>38295</c:v>
                </c:pt>
                <c:pt idx="111">
                  <c:v>38296</c:v>
                </c:pt>
                <c:pt idx="112">
                  <c:v>38297</c:v>
                </c:pt>
                <c:pt idx="113">
                  <c:v>38298</c:v>
                </c:pt>
                <c:pt idx="114">
                  <c:v>38299</c:v>
                </c:pt>
                <c:pt idx="115">
                  <c:v>38300</c:v>
                </c:pt>
                <c:pt idx="116">
                  <c:v>38301</c:v>
                </c:pt>
                <c:pt idx="117">
                  <c:v>38302</c:v>
                </c:pt>
                <c:pt idx="118">
                  <c:v>38303</c:v>
                </c:pt>
                <c:pt idx="119">
                  <c:v>38304</c:v>
                </c:pt>
                <c:pt idx="120">
                  <c:v>38305</c:v>
                </c:pt>
                <c:pt idx="121">
                  <c:v>38306</c:v>
                </c:pt>
                <c:pt idx="122">
                  <c:v>38307</c:v>
                </c:pt>
                <c:pt idx="123">
                  <c:v>38308</c:v>
                </c:pt>
                <c:pt idx="124">
                  <c:v>38309</c:v>
                </c:pt>
                <c:pt idx="125">
                  <c:v>38310</c:v>
                </c:pt>
                <c:pt idx="126">
                  <c:v>38311</c:v>
                </c:pt>
                <c:pt idx="127">
                  <c:v>38312</c:v>
                </c:pt>
                <c:pt idx="128">
                  <c:v>38313</c:v>
                </c:pt>
                <c:pt idx="129">
                  <c:v>38314</c:v>
                </c:pt>
                <c:pt idx="130">
                  <c:v>38315</c:v>
                </c:pt>
                <c:pt idx="131">
                  <c:v>38316</c:v>
                </c:pt>
                <c:pt idx="132">
                  <c:v>38317</c:v>
                </c:pt>
                <c:pt idx="133">
                  <c:v>38318</c:v>
                </c:pt>
                <c:pt idx="134">
                  <c:v>38319</c:v>
                </c:pt>
                <c:pt idx="135">
                  <c:v>38320</c:v>
                </c:pt>
                <c:pt idx="136">
                  <c:v>38321</c:v>
                </c:pt>
                <c:pt idx="137">
                  <c:v>38322</c:v>
                </c:pt>
                <c:pt idx="138">
                  <c:v>38323</c:v>
                </c:pt>
                <c:pt idx="139">
                  <c:v>38324</c:v>
                </c:pt>
                <c:pt idx="140">
                  <c:v>38325</c:v>
                </c:pt>
                <c:pt idx="141">
                  <c:v>38326</c:v>
                </c:pt>
                <c:pt idx="142">
                  <c:v>38327</c:v>
                </c:pt>
                <c:pt idx="143">
                  <c:v>38328</c:v>
                </c:pt>
                <c:pt idx="144">
                  <c:v>38329</c:v>
                </c:pt>
                <c:pt idx="145">
                  <c:v>38330</c:v>
                </c:pt>
                <c:pt idx="146">
                  <c:v>38331</c:v>
                </c:pt>
                <c:pt idx="147">
                  <c:v>38332</c:v>
                </c:pt>
                <c:pt idx="148">
                  <c:v>38333</c:v>
                </c:pt>
                <c:pt idx="149">
                  <c:v>38334</c:v>
                </c:pt>
                <c:pt idx="150">
                  <c:v>38335</c:v>
                </c:pt>
                <c:pt idx="151">
                  <c:v>38336</c:v>
                </c:pt>
                <c:pt idx="152">
                  <c:v>38337</c:v>
                </c:pt>
                <c:pt idx="153">
                  <c:v>38338</c:v>
                </c:pt>
                <c:pt idx="154">
                  <c:v>38339</c:v>
                </c:pt>
                <c:pt idx="155">
                  <c:v>38340</c:v>
                </c:pt>
                <c:pt idx="156">
                  <c:v>38341</c:v>
                </c:pt>
                <c:pt idx="157">
                  <c:v>38342</c:v>
                </c:pt>
                <c:pt idx="158">
                  <c:v>38343</c:v>
                </c:pt>
                <c:pt idx="159">
                  <c:v>38344</c:v>
                </c:pt>
                <c:pt idx="160">
                  <c:v>38345</c:v>
                </c:pt>
                <c:pt idx="161">
                  <c:v>38346</c:v>
                </c:pt>
                <c:pt idx="162">
                  <c:v>38347</c:v>
                </c:pt>
                <c:pt idx="163">
                  <c:v>38348</c:v>
                </c:pt>
                <c:pt idx="164">
                  <c:v>38349</c:v>
                </c:pt>
                <c:pt idx="165">
                  <c:v>38350</c:v>
                </c:pt>
                <c:pt idx="166">
                  <c:v>38351</c:v>
                </c:pt>
                <c:pt idx="167">
                  <c:v>38352</c:v>
                </c:pt>
                <c:pt idx="168">
                  <c:v>38353</c:v>
                </c:pt>
                <c:pt idx="169">
                  <c:v>38354</c:v>
                </c:pt>
                <c:pt idx="170">
                  <c:v>38355</c:v>
                </c:pt>
                <c:pt idx="171">
                  <c:v>38356</c:v>
                </c:pt>
                <c:pt idx="172">
                  <c:v>38357</c:v>
                </c:pt>
                <c:pt idx="173">
                  <c:v>38358</c:v>
                </c:pt>
                <c:pt idx="174">
                  <c:v>38359</c:v>
                </c:pt>
                <c:pt idx="175">
                  <c:v>38360</c:v>
                </c:pt>
                <c:pt idx="176">
                  <c:v>38361</c:v>
                </c:pt>
                <c:pt idx="177">
                  <c:v>38362</c:v>
                </c:pt>
                <c:pt idx="178">
                  <c:v>38363</c:v>
                </c:pt>
                <c:pt idx="179">
                  <c:v>38364</c:v>
                </c:pt>
                <c:pt idx="180">
                  <c:v>38365</c:v>
                </c:pt>
                <c:pt idx="181">
                  <c:v>38366</c:v>
                </c:pt>
                <c:pt idx="182">
                  <c:v>38367</c:v>
                </c:pt>
                <c:pt idx="183">
                  <c:v>38368</c:v>
                </c:pt>
                <c:pt idx="184">
                  <c:v>38369</c:v>
                </c:pt>
                <c:pt idx="185">
                  <c:v>38370</c:v>
                </c:pt>
                <c:pt idx="186">
                  <c:v>38371</c:v>
                </c:pt>
                <c:pt idx="187">
                  <c:v>38372</c:v>
                </c:pt>
                <c:pt idx="188">
                  <c:v>38373</c:v>
                </c:pt>
                <c:pt idx="189">
                  <c:v>38374</c:v>
                </c:pt>
                <c:pt idx="190">
                  <c:v>38375</c:v>
                </c:pt>
                <c:pt idx="191">
                  <c:v>38376</c:v>
                </c:pt>
                <c:pt idx="192">
                  <c:v>38377</c:v>
                </c:pt>
                <c:pt idx="193">
                  <c:v>38378</c:v>
                </c:pt>
                <c:pt idx="194">
                  <c:v>38379</c:v>
                </c:pt>
                <c:pt idx="195">
                  <c:v>38380</c:v>
                </c:pt>
                <c:pt idx="196">
                  <c:v>38381</c:v>
                </c:pt>
                <c:pt idx="197">
                  <c:v>38382</c:v>
                </c:pt>
                <c:pt idx="198">
                  <c:v>38383</c:v>
                </c:pt>
                <c:pt idx="199">
                  <c:v>38384</c:v>
                </c:pt>
                <c:pt idx="200">
                  <c:v>38385</c:v>
                </c:pt>
                <c:pt idx="201">
                  <c:v>38386</c:v>
                </c:pt>
                <c:pt idx="202">
                  <c:v>38387</c:v>
                </c:pt>
                <c:pt idx="203">
                  <c:v>38388</c:v>
                </c:pt>
                <c:pt idx="204">
                  <c:v>38389</c:v>
                </c:pt>
                <c:pt idx="205">
                  <c:v>38390</c:v>
                </c:pt>
                <c:pt idx="206">
                  <c:v>38391</c:v>
                </c:pt>
                <c:pt idx="207">
                  <c:v>38392</c:v>
                </c:pt>
                <c:pt idx="208">
                  <c:v>38393</c:v>
                </c:pt>
                <c:pt idx="209">
                  <c:v>38394</c:v>
                </c:pt>
                <c:pt idx="210">
                  <c:v>38395</c:v>
                </c:pt>
                <c:pt idx="211">
                  <c:v>38396</c:v>
                </c:pt>
                <c:pt idx="212">
                  <c:v>38397</c:v>
                </c:pt>
                <c:pt idx="213">
                  <c:v>38398</c:v>
                </c:pt>
                <c:pt idx="214">
                  <c:v>38399</c:v>
                </c:pt>
                <c:pt idx="215">
                  <c:v>38400</c:v>
                </c:pt>
                <c:pt idx="216">
                  <c:v>38401</c:v>
                </c:pt>
                <c:pt idx="217">
                  <c:v>38402</c:v>
                </c:pt>
                <c:pt idx="218">
                  <c:v>38403</c:v>
                </c:pt>
                <c:pt idx="219">
                  <c:v>38404</c:v>
                </c:pt>
                <c:pt idx="220">
                  <c:v>38405</c:v>
                </c:pt>
                <c:pt idx="221">
                  <c:v>38406</c:v>
                </c:pt>
                <c:pt idx="222">
                  <c:v>38407</c:v>
                </c:pt>
                <c:pt idx="223">
                  <c:v>38408</c:v>
                </c:pt>
                <c:pt idx="224">
                  <c:v>38409</c:v>
                </c:pt>
                <c:pt idx="225">
                  <c:v>38410</c:v>
                </c:pt>
                <c:pt idx="226">
                  <c:v>38411</c:v>
                </c:pt>
                <c:pt idx="227">
                  <c:v>38412</c:v>
                </c:pt>
                <c:pt idx="228">
                  <c:v>38413</c:v>
                </c:pt>
                <c:pt idx="229">
                  <c:v>38414</c:v>
                </c:pt>
                <c:pt idx="230">
                  <c:v>38415</c:v>
                </c:pt>
                <c:pt idx="231">
                  <c:v>38416</c:v>
                </c:pt>
                <c:pt idx="232">
                  <c:v>38417</c:v>
                </c:pt>
                <c:pt idx="233">
                  <c:v>38418</c:v>
                </c:pt>
                <c:pt idx="234">
                  <c:v>38419</c:v>
                </c:pt>
                <c:pt idx="235">
                  <c:v>38420</c:v>
                </c:pt>
                <c:pt idx="236">
                  <c:v>38421</c:v>
                </c:pt>
                <c:pt idx="237">
                  <c:v>38422</c:v>
                </c:pt>
                <c:pt idx="238">
                  <c:v>38423</c:v>
                </c:pt>
                <c:pt idx="239">
                  <c:v>38424</c:v>
                </c:pt>
                <c:pt idx="240">
                  <c:v>38425</c:v>
                </c:pt>
                <c:pt idx="241">
                  <c:v>38426</c:v>
                </c:pt>
                <c:pt idx="242">
                  <c:v>38427</c:v>
                </c:pt>
                <c:pt idx="243">
                  <c:v>38428</c:v>
                </c:pt>
                <c:pt idx="244">
                  <c:v>38429</c:v>
                </c:pt>
                <c:pt idx="245">
                  <c:v>38430</c:v>
                </c:pt>
                <c:pt idx="246">
                  <c:v>38431</c:v>
                </c:pt>
                <c:pt idx="247">
                  <c:v>38432</c:v>
                </c:pt>
                <c:pt idx="248">
                  <c:v>38433</c:v>
                </c:pt>
                <c:pt idx="249">
                  <c:v>38434</c:v>
                </c:pt>
                <c:pt idx="250">
                  <c:v>38435</c:v>
                </c:pt>
                <c:pt idx="251">
                  <c:v>38436</c:v>
                </c:pt>
                <c:pt idx="252">
                  <c:v>38437</c:v>
                </c:pt>
                <c:pt idx="253">
                  <c:v>38438</c:v>
                </c:pt>
                <c:pt idx="254">
                  <c:v>38440</c:v>
                </c:pt>
                <c:pt idx="255">
                  <c:v>38441</c:v>
                </c:pt>
                <c:pt idx="256">
                  <c:v>38442</c:v>
                </c:pt>
                <c:pt idx="257">
                  <c:v>38443</c:v>
                </c:pt>
                <c:pt idx="258">
                  <c:v>38444</c:v>
                </c:pt>
                <c:pt idx="259">
                  <c:v>38445</c:v>
                </c:pt>
                <c:pt idx="260">
                  <c:v>38446</c:v>
                </c:pt>
                <c:pt idx="261">
                  <c:v>38447</c:v>
                </c:pt>
                <c:pt idx="262">
                  <c:v>38448</c:v>
                </c:pt>
                <c:pt idx="263">
                  <c:v>38449</c:v>
                </c:pt>
                <c:pt idx="264">
                  <c:v>38450</c:v>
                </c:pt>
                <c:pt idx="265">
                  <c:v>38451</c:v>
                </c:pt>
                <c:pt idx="266">
                  <c:v>38452</c:v>
                </c:pt>
                <c:pt idx="267">
                  <c:v>38453</c:v>
                </c:pt>
                <c:pt idx="268">
                  <c:v>38454</c:v>
                </c:pt>
                <c:pt idx="269">
                  <c:v>38455</c:v>
                </c:pt>
                <c:pt idx="270">
                  <c:v>38456</c:v>
                </c:pt>
                <c:pt idx="271">
                  <c:v>38457</c:v>
                </c:pt>
                <c:pt idx="272">
                  <c:v>38458</c:v>
                </c:pt>
                <c:pt idx="273">
                  <c:v>38459</c:v>
                </c:pt>
                <c:pt idx="274">
                  <c:v>38460</c:v>
                </c:pt>
                <c:pt idx="275">
                  <c:v>38461</c:v>
                </c:pt>
                <c:pt idx="276">
                  <c:v>38462</c:v>
                </c:pt>
                <c:pt idx="277">
                  <c:v>38463</c:v>
                </c:pt>
                <c:pt idx="278">
                  <c:v>38464</c:v>
                </c:pt>
                <c:pt idx="279">
                  <c:v>38465</c:v>
                </c:pt>
                <c:pt idx="280">
                  <c:v>38466</c:v>
                </c:pt>
                <c:pt idx="281">
                  <c:v>38467</c:v>
                </c:pt>
                <c:pt idx="282">
                  <c:v>38468</c:v>
                </c:pt>
                <c:pt idx="283">
                  <c:v>38469</c:v>
                </c:pt>
                <c:pt idx="284">
                  <c:v>38470</c:v>
                </c:pt>
                <c:pt idx="285">
                  <c:v>38471</c:v>
                </c:pt>
                <c:pt idx="286">
                  <c:v>38472</c:v>
                </c:pt>
                <c:pt idx="287">
                  <c:v>38473</c:v>
                </c:pt>
                <c:pt idx="288">
                  <c:v>38474</c:v>
                </c:pt>
                <c:pt idx="289">
                  <c:v>38475</c:v>
                </c:pt>
                <c:pt idx="290">
                  <c:v>38476</c:v>
                </c:pt>
                <c:pt idx="291">
                  <c:v>38477</c:v>
                </c:pt>
                <c:pt idx="292">
                  <c:v>38478</c:v>
                </c:pt>
                <c:pt idx="293">
                  <c:v>38479</c:v>
                </c:pt>
                <c:pt idx="294">
                  <c:v>38480</c:v>
                </c:pt>
                <c:pt idx="295">
                  <c:v>38481</c:v>
                </c:pt>
                <c:pt idx="296">
                  <c:v>38482</c:v>
                </c:pt>
                <c:pt idx="297">
                  <c:v>38483</c:v>
                </c:pt>
                <c:pt idx="298">
                  <c:v>38484</c:v>
                </c:pt>
                <c:pt idx="299">
                  <c:v>38485</c:v>
                </c:pt>
                <c:pt idx="300">
                  <c:v>38486</c:v>
                </c:pt>
                <c:pt idx="301">
                  <c:v>38487</c:v>
                </c:pt>
                <c:pt idx="302">
                  <c:v>38488</c:v>
                </c:pt>
                <c:pt idx="303">
                  <c:v>38489</c:v>
                </c:pt>
                <c:pt idx="304">
                  <c:v>38490</c:v>
                </c:pt>
                <c:pt idx="305">
                  <c:v>38491</c:v>
                </c:pt>
                <c:pt idx="306">
                  <c:v>38492</c:v>
                </c:pt>
                <c:pt idx="307">
                  <c:v>38493</c:v>
                </c:pt>
                <c:pt idx="308">
                  <c:v>38494</c:v>
                </c:pt>
                <c:pt idx="309">
                  <c:v>38495</c:v>
                </c:pt>
                <c:pt idx="310">
                  <c:v>38496</c:v>
                </c:pt>
                <c:pt idx="311">
                  <c:v>38497</c:v>
                </c:pt>
                <c:pt idx="312">
                  <c:v>38498</c:v>
                </c:pt>
                <c:pt idx="313">
                  <c:v>38499</c:v>
                </c:pt>
                <c:pt idx="314">
                  <c:v>38500</c:v>
                </c:pt>
                <c:pt idx="315">
                  <c:v>38501</c:v>
                </c:pt>
                <c:pt idx="316">
                  <c:v>38502</c:v>
                </c:pt>
                <c:pt idx="317">
                  <c:v>38503</c:v>
                </c:pt>
                <c:pt idx="318">
                  <c:v>38504</c:v>
                </c:pt>
                <c:pt idx="319">
                  <c:v>38505</c:v>
                </c:pt>
                <c:pt idx="320">
                  <c:v>38506</c:v>
                </c:pt>
                <c:pt idx="321">
                  <c:v>38507</c:v>
                </c:pt>
                <c:pt idx="322">
                  <c:v>38508</c:v>
                </c:pt>
                <c:pt idx="323">
                  <c:v>38509</c:v>
                </c:pt>
                <c:pt idx="324">
                  <c:v>38510</c:v>
                </c:pt>
                <c:pt idx="325">
                  <c:v>38511</c:v>
                </c:pt>
                <c:pt idx="326">
                  <c:v>38512</c:v>
                </c:pt>
                <c:pt idx="327">
                  <c:v>38513</c:v>
                </c:pt>
                <c:pt idx="328">
                  <c:v>38514</c:v>
                </c:pt>
                <c:pt idx="329">
                  <c:v>38515</c:v>
                </c:pt>
                <c:pt idx="330">
                  <c:v>38516</c:v>
                </c:pt>
                <c:pt idx="331">
                  <c:v>38517</c:v>
                </c:pt>
                <c:pt idx="332">
                  <c:v>38518</c:v>
                </c:pt>
                <c:pt idx="333">
                  <c:v>38519</c:v>
                </c:pt>
                <c:pt idx="334">
                  <c:v>38520</c:v>
                </c:pt>
                <c:pt idx="335">
                  <c:v>38521</c:v>
                </c:pt>
                <c:pt idx="336">
                  <c:v>38522</c:v>
                </c:pt>
                <c:pt idx="337">
                  <c:v>38523</c:v>
                </c:pt>
                <c:pt idx="338">
                  <c:v>38524</c:v>
                </c:pt>
                <c:pt idx="339">
                  <c:v>38525</c:v>
                </c:pt>
                <c:pt idx="340">
                  <c:v>38526</c:v>
                </c:pt>
                <c:pt idx="341">
                  <c:v>38527</c:v>
                </c:pt>
                <c:pt idx="342">
                  <c:v>38528</c:v>
                </c:pt>
                <c:pt idx="343">
                  <c:v>38529</c:v>
                </c:pt>
                <c:pt idx="344">
                  <c:v>38530</c:v>
                </c:pt>
                <c:pt idx="345">
                  <c:v>38531</c:v>
                </c:pt>
                <c:pt idx="346">
                  <c:v>38532</c:v>
                </c:pt>
                <c:pt idx="347">
                  <c:v>38533</c:v>
                </c:pt>
                <c:pt idx="348">
                  <c:v>38534</c:v>
                </c:pt>
                <c:pt idx="349">
                  <c:v>38535</c:v>
                </c:pt>
                <c:pt idx="350">
                  <c:v>38536</c:v>
                </c:pt>
                <c:pt idx="351">
                  <c:v>38537</c:v>
                </c:pt>
                <c:pt idx="352">
                  <c:v>38538</c:v>
                </c:pt>
                <c:pt idx="353">
                  <c:v>38539</c:v>
                </c:pt>
                <c:pt idx="354">
                  <c:v>38540</c:v>
                </c:pt>
                <c:pt idx="355">
                  <c:v>38541</c:v>
                </c:pt>
                <c:pt idx="356">
                  <c:v>38542</c:v>
                </c:pt>
                <c:pt idx="357">
                  <c:v>38543</c:v>
                </c:pt>
                <c:pt idx="358">
                  <c:v>38544</c:v>
                </c:pt>
                <c:pt idx="359">
                  <c:v>38545</c:v>
                </c:pt>
                <c:pt idx="360">
                  <c:v>38546</c:v>
                </c:pt>
                <c:pt idx="361">
                  <c:v>38547</c:v>
                </c:pt>
                <c:pt idx="362">
                  <c:v>38548</c:v>
                </c:pt>
                <c:pt idx="363">
                  <c:v>38549</c:v>
                </c:pt>
                <c:pt idx="364">
                  <c:v>38550</c:v>
                </c:pt>
                <c:pt idx="365">
                  <c:v>38551</c:v>
                </c:pt>
                <c:pt idx="366">
                  <c:v>38552</c:v>
                </c:pt>
                <c:pt idx="367">
                  <c:v>38553</c:v>
                </c:pt>
                <c:pt idx="368">
                  <c:v>38554</c:v>
                </c:pt>
                <c:pt idx="369">
                  <c:v>38555</c:v>
                </c:pt>
                <c:pt idx="370">
                  <c:v>38556</c:v>
                </c:pt>
                <c:pt idx="371">
                  <c:v>38557</c:v>
                </c:pt>
                <c:pt idx="372">
                  <c:v>38558</c:v>
                </c:pt>
                <c:pt idx="373">
                  <c:v>38559</c:v>
                </c:pt>
                <c:pt idx="374">
                  <c:v>38560</c:v>
                </c:pt>
                <c:pt idx="375">
                  <c:v>38561</c:v>
                </c:pt>
                <c:pt idx="376">
                  <c:v>38562</c:v>
                </c:pt>
                <c:pt idx="377">
                  <c:v>38563</c:v>
                </c:pt>
                <c:pt idx="378">
                  <c:v>38564</c:v>
                </c:pt>
                <c:pt idx="379">
                  <c:v>38565</c:v>
                </c:pt>
                <c:pt idx="380">
                  <c:v>38566</c:v>
                </c:pt>
                <c:pt idx="381">
                  <c:v>38567</c:v>
                </c:pt>
                <c:pt idx="382">
                  <c:v>38568</c:v>
                </c:pt>
                <c:pt idx="383">
                  <c:v>38569</c:v>
                </c:pt>
                <c:pt idx="384">
                  <c:v>38570</c:v>
                </c:pt>
                <c:pt idx="385">
                  <c:v>38571</c:v>
                </c:pt>
                <c:pt idx="386">
                  <c:v>38572</c:v>
                </c:pt>
                <c:pt idx="387">
                  <c:v>38573</c:v>
                </c:pt>
                <c:pt idx="388">
                  <c:v>38574</c:v>
                </c:pt>
                <c:pt idx="389">
                  <c:v>38575</c:v>
                </c:pt>
                <c:pt idx="390">
                  <c:v>38576</c:v>
                </c:pt>
                <c:pt idx="391">
                  <c:v>38577</c:v>
                </c:pt>
                <c:pt idx="392">
                  <c:v>38578</c:v>
                </c:pt>
                <c:pt idx="393">
                  <c:v>38579</c:v>
                </c:pt>
                <c:pt idx="394">
                  <c:v>38580</c:v>
                </c:pt>
                <c:pt idx="395">
                  <c:v>38581</c:v>
                </c:pt>
                <c:pt idx="396">
                  <c:v>38582</c:v>
                </c:pt>
                <c:pt idx="397">
                  <c:v>38583</c:v>
                </c:pt>
                <c:pt idx="398">
                  <c:v>38584</c:v>
                </c:pt>
                <c:pt idx="399">
                  <c:v>38585</c:v>
                </c:pt>
                <c:pt idx="400">
                  <c:v>38586</c:v>
                </c:pt>
                <c:pt idx="401">
                  <c:v>38587</c:v>
                </c:pt>
                <c:pt idx="402">
                  <c:v>38588</c:v>
                </c:pt>
                <c:pt idx="403">
                  <c:v>38589</c:v>
                </c:pt>
                <c:pt idx="404">
                  <c:v>38590</c:v>
                </c:pt>
                <c:pt idx="405">
                  <c:v>38591</c:v>
                </c:pt>
                <c:pt idx="406">
                  <c:v>38592</c:v>
                </c:pt>
                <c:pt idx="407">
                  <c:v>38593</c:v>
                </c:pt>
                <c:pt idx="408">
                  <c:v>38594</c:v>
                </c:pt>
                <c:pt idx="409">
                  <c:v>38595</c:v>
                </c:pt>
                <c:pt idx="410">
                  <c:v>38596</c:v>
                </c:pt>
                <c:pt idx="411">
                  <c:v>38597</c:v>
                </c:pt>
                <c:pt idx="412">
                  <c:v>38598</c:v>
                </c:pt>
                <c:pt idx="413">
                  <c:v>38599</c:v>
                </c:pt>
                <c:pt idx="414">
                  <c:v>38600</c:v>
                </c:pt>
                <c:pt idx="415">
                  <c:v>38601</c:v>
                </c:pt>
                <c:pt idx="416">
                  <c:v>38602</c:v>
                </c:pt>
                <c:pt idx="417">
                  <c:v>38603</c:v>
                </c:pt>
                <c:pt idx="418">
                  <c:v>38604</c:v>
                </c:pt>
                <c:pt idx="419">
                  <c:v>38605</c:v>
                </c:pt>
                <c:pt idx="420">
                  <c:v>38606</c:v>
                </c:pt>
                <c:pt idx="421">
                  <c:v>38607</c:v>
                </c:pt>
                <c:pt idx="422">
                  <c:v>38608</c:v>
                </c:pt>
                <c:pt idx="423">
                  <c:v>38609</c:v>
                </c:pt>
                <c:pt idx="424">
                  <c:v>38610</c:v>
                </c:pt>
                <c:pt idx="425">
                  <c:v>38611</c:v>
                </c:pt>
                <c:pt idx="426">
                  <c:v>38612</c:v>
                </c:pt>
                <c:pt idx="427">
                  <c:v>38613</c:v>
                </c:pt>
                <c:pt idx="428">
                  <c:v>38614</c:v>
                </c:pt>
                <c:pt idx="429">
                  <c:v>38615</c:v>
                </c:pt>
                <c:pt idx="430">
                  <c:v>38616</c:v>
                </c:pt>
                <c:pt idx="431">
                  <c:v>38617</c:v>
                </c:pt>
                <c:pt idx="432">
                  <c:v>38618</c:v>
                </c:pt>
                <c:pt idx="433">
                  <c:v>38619</c:v>
                </c:pt>
                <c:pt idx="434">
                  <c:v>38620</c:v>
                </c:pt>
                <c:pt idx="435">
                  <c:v>38621</c:v>
                </c:pt>
                <c:pt idx="436">
                  <c:v>38622</c:v>
                </c:pt>
                <c:pt idx="437">
                  <c:v>38623</c:v>
                </c:pt>
                <c:pt idx="438">
                  <c:v>38624</c:v>
                </c:pt>
                <c:pt idx="439">
                  <c:v>38625</c:v>
                </c:pt>
                <c:pt idx="440">
                  <c:v>38626</c:v>
                </c:pt>
                <c:pt idx="441">
                  <c:v>38627</c:v>
                </c:pt>
                <c:pt idx="442">
                  <c:v>38628</c:v>
                </c:pt>
                <c:pt idx="443">
                  <c:v>38629</c:v>
                </c:pt>
                <c:pt idx="444">
                  <c:v>38630</c:v>
                </c:pt>
                <c:pt idx="445">
                  <c:v>38631</c:v>
                </c:pt>
                <c:pt idx="446">
                  <c:v>38632</c:v>
                </c:pt>
                <c:pt idx="447">
                  <c:v>38633</c:v>
                </c:pt>
                <c:pt idx="448">
                  <c:v>38634</c:v>
                </c:pt>
                <c:pt idx="449">
                  <c:v>38635</c:v>
                </c:pt>
                <c:pt idx="450">
                  <c:v>38636</c:v>
                </c:pt>
                <c:pt idx="451">
                  <c:v>38637</c:v>
                </c:pt>
                <c:pt idx="452">
                  <c:v>38638</c:v>
                </c:pt>
                <c:pt idx="453">
                  <c:v>38639</c:v>
                </c:pt>
                <c:pt idx="454">
                  <c:v>38640</c:v>
                </c:pt>
                <c:pt idx="455">
                  <c:v>38641</c:v>
                </c:pt>
                <c:pt idx="456">
                  <c:v>38642</c:v>
                </c:pt>
                <c:pt idx="457">
                  <c:v>38643</c:v>
                </c:pt>
                <c:pt idx="458">
                  <c:v>38644</c:v>
                </c:pt>
                <c:pt idx="459">
                  <c:v>38645</c:v>
                </c:pt>
                <c:pt idx="460">
                  <c:v>38646</c:v>
                </c:pt>
                <c:pt idx="461">
                  <c:v>38647</c:v>
                </c:pt>
                <c:pt idx="462">
                  <c:v>38648</c:v>
                </c:pt>
                <c:pt idx="463">
                  <c:v>38649</c:v>
                </c:pt>
                <c:pt idx="464">
                  <c:v>38650</c:v>
                </c:pt>
                <c:pt idx="465">
                  <c:v>38651</c:v>
                </c:pt>
                <c:pt idx="466">
                  <c:v>38652</c:v>
                </c:pt>
                <c:pt idx="467">
                  <c:v>38653</c:v>
                </c:pt>
                <c:pt idx="468">
                  <c:v>38654</c:v>
                </c:pt>
                <c:pt idx="469">
                  <c:v>38655</c:v>
                </c:pt>
                <c:pt idx="470">
                  <c:v>38656</c:v>
                </c:pt>
                <c:pt idx="471">
                  <c:v>38657</c:v>
                </c:pt>
                <c:pt idx="472">
                  <c:v>38658</c:v>
                </c:pt>
                <c:pt idx="473">
                  <c:v>38659</c:v>
                </c:pt>
                <c:pt idx="474">
                  <c:v>38660</c:v>
                </c:pt>
                <c:pt idx="475">
                  <c:v>38661</c:v>
                </c:pt>
                <c:pt idx="476">
                  <c:v>38662</c:v>
                </c:pt>
                <c:pt idx="477">
                  <c:v>38663</c:v>
                </c:pt>
                <c:pt idx="478">
                  <c:v>38664</c:v>
                </c:pt>
                <c:pt idx="479">
                  <c:v>38665</c:v>
                </c:pt>
                <c:pt idx="480">
                  <c:v>38666</c:v>
                </c:pt>
                <c:pt idx="481">
                  <c:v>38667</c:v>
                </c:pt>
                <c:pt idx="482">
                  <c:v>38668</c:v>
                </c:pt>
                <c:pt idx="483">
                  <c:v>38669</c:v>
                </c:pt>
                <c:pt idx="484">
                  <c:v>38670</c:v>
                </c:pt>
                <c:pt idx="485">
                  <c:v>38671</c:v>
                </c:pt>
                <c:pt idx="486">
                  <c:v>38672</c:v>
                </c:pt>
                <c:pt idx="487">
                  <c:v>38673</c:v>
                </c:pt>
                <c:pt idx="488">
                  <c:v>38674</c:v>
                </c:pt>
                <c:pt idx="489">
                  <c:v>38675</c:v>
                </c:pt>
                <c:pt idx="490">
                  <c:v>38676</c:v>
                </c:pt>
                <c:pt idx="491">
                  <c:v>38677</c:v>
                </c:pt>
                <c:pt idx="492">
                  <c:v>38678</c:v>
                </c:pt>
                <c:pt idx="493">
                  <c:v>38679</c:v>
                </c:pt>
                <c:pt idx="494">
                  <c:v>38680</c:v>
                </c:pt>
                <c:pt idx="495">
                  <c:v>38681</c:v>
                </c:pt>
                <c:pt idx="496">
                  <c:v>38682</c:v>
                </c:pt>
                <c:pt idx="497">
                  <c:v>38683</c:v>
                </c:pt>
                <c:pt idx="498">
                  <c:v>38684</c:v>
                </c:pt>
                <c:pt idx="499">
                  <c:v>38685</c:v>
                </c:pt>
                <c:pt idx="500">
                  <c:v>38686</c:v>
                </c:pt>
                <c:pt idx="501">
                  <c:v>38687</c:v>
                </c:pt>
                <c:pt idx="502">
                  <c:v>38688</c:v>
                </c:pt>
                <c:pt idx="503">
                  <c:v>38689</c:v>
                </c:pt>
                <c:pt idx="504">
                  <c:v>38690</c:v>
                </c:pt>
                <c:pt idx="505">
                  <c:v>38691</c:v>
                </c:pt>
                <c:pt idx="506">
                  <c:v>38692</c:v>
                </c:pt>
                <c:pt idx="507">
                  <c:v>38693</c:v>
                </c:pt>
                <c:pt idx="508">
                  <c:v>38694</c:v>
                </c:pt>
                <c:pt idx="509">
                  <c:v>38695</c:v>
                </c:pt>
                <c:pt idx="510">
                  <c:v>38696</c:v>
                </c:pt>
                <c:pt idx="511">
                  <c:v>38697</c:v>
                </c:pt>
                <c:pt idx="512">
                  <c:v>38698</c:v>
                </c:pt>
                <c:pt idx="513">
                  <c:v>38699</c:v>
                </c:pt>
                <c:pt idx="514">
                  <c:v>38700</c:v>
                </c:pt>
                <c:pt idx="515">
                  <c:v>38701</c:v>
                </c:pt>
                <c:pt idx="516">
                  <c:v>38702</c:v>
                </c:pt>
                <c:pt idx="517">
                  <c:v>38703</c:v>
                </c:pt>
                <c:pt idx="518">
                  <c:v>38704</c:v>
                </c:pt>
                <c:pt idx="519">
                  <c:v>38705</c:v>
                </c:pt>
                <c:pt idx="520">
                  <c:v>38706</c:v>
                </c:pt>
                <c:pt idx="521">
                  <c:v>38707</c:v>
                </c:pt>
                <c:pt idx="522">
                  <c:v>38708</c:v>
                </c:pt>
                <c:pt idx="523">
                  <c:v>38709</c:v>
                </c:pt>
                <c:pt idx="524">
                  <c:v>38710</c:v>
                </c:pt>
                <c:pt idx="525">
                  <c:v>38711</c:v>
                </c:pt>
                <c:pt idx="526">
                  <c:v>38712</c:v>
                </c:pt>
                <c:pt idx="527">
                  <c:v>38713</c:v>
                </c:pt>
                <c:pt idx="528">
                  <c:v>38714</c:v>
                </c:pt>
                <c:pt idx="529">
                  <c:v>38715</c:v>
                </c:pt>
                <c:pt idx="530">
                  <c:v>38716</c:v>
                </c:pt>
                <c:pt idx="531">
                  <c:v>38717</c:v>
                </c:pt>
                <c:pt idx="532">
                  <c:v>38718</c:v>
                </c:pt>
                <c:pt idx="533">
                  <c:v>38719</c:v>
                </c:pt>
                <c:pt idx="534">
                  <c:v>38720</c:v>
                </c:pt>
                <c:pt idx="535">
                  <c:v>38721</c:v>
                </c:pt>
                <c:pt idx="536">
                  <c:v>38722</c:v>
                </c:pt>
                <c:pt idx="537">
                  <c:v>38723</c:v>
                </c:pt>
                <c:pt idx="538">
                  <c:v>38724</c:v>
                </c:pt>
                <c:pt idx="539">
                  <c:v>38725</c:v>
                </c:pt>
                <c:pt idx="540">
                  <c:v>38726</c:v>
                </c:pt>
                <c:pt idx="541">
                  <c:v>38727</c:v>
                </c:pt>
                <c:pt idx="542">
                  <c:v>38728</c:v>
                </c:pt>
                <c:pt idx="543">
                  <c:v>38729</c:v>
                </c:pt>
                <c:pt idx="544">
                  <c:v>38730</c:v>
                </c:pt>
                <c:pt idx="545">
                  <c:v>38731</c:v>
                </c:pt>
                <c:pt idx="546">
                  <c:v>38732</c:v>
                </c:pt>
                <c:pt idx="547">
                  <c:v>38733</c:v>
                </c:pt>
                <c:pt idx="548">
                  <c:v>38734</c:v>
                </c:pt>
                <c:pt idx="549">
                  <c:v>38735</c:v>
                </c:pt>
                <c:pt idx="550">
                  <c:v>38736</c:v>
                </c:pt>
                <c:pt idx="551">
                  <c:v>38737</c:v>
                </c:pt>
                <c:pt idx="552">
                  <c:v>38738</c:v>
                </c:pt>
                <c:pt idx="553">
                  <c:v>38739</c:v>
                </c:pt>
                <c:pt idx="554">
                  <c:v>38740</c:v>
                </c:pt>
                <c:pt idx="555">
                  <c:v>38741</c:v>
                </c:pt>
                <c:pt idx="556">
                  <c:v>38742</c:v>
                </c:pt>
                <c:pt idx="557">
                  <c:v>38743</c:v>
                </c:pt>
                <c:pt idx="558">
                  <c:v>38744</c:v>
                </c:pt>
                <c:pt idx="559">
                  <c:v>38745</c:v>
                </c:pt>
                <c:pt idx="560">
                  <c:v>38746</c:v>
                </c:pt>
                <c:pt idx="561">
                  <c:v>38747</c:v>
                </c:pt>
                <c:pt idx="562">
                  <c:v>38748</c:v>
                </c:pt>
                <c:pt idx="563">
                  <c:v>38749</c:v>
                </c:pt>
                <c:pt idx="564">
                  <c:v>38750</c:v>
                </c:pt>
                <c:pt idx="565">
                  <c:v>38751</c:v>
                </c:pt>
                <c:pt idx="566">
                  <c:v>38752</c:v>
                </c:pt>
                <c:pt idx="567">
                  <c:v>38753</c:v>
                </c:pt>
                <c:pt idx="568">
                  <c:v>38754</c:v>
                </c:pt>
                <c:pt idx="569">
                  <c:v>38755</c:v>
                </c:pt>
                <c:pt idx="570">
                  <c:v>38756</c:v>
                </c:pt>
                <c:pt idx="571">
                  <c:v>38757</c:v>
                </c:pt>
                <c:pt idx="572">
                  <c:v>38758</c:v>
                </c:pt>
                <c:pt idx="573">
                  <c:v>38759</c:v>
                </c:pt>
                <c:pt idx="574">
                  <c:v>38760</c:v>
                </c:pt>
                <c:pt idx="575">
                  <c:v>38761</c:v>
                </c:pt>
                <c:pt idx="576">
                  <c:v>38762</c:v>
                </c:pt>
                <c:pt idx="577">
                  <c:v>38763</c:v>
                </c:pt>
                <c:pt idx="578">
                  <c:v>38764</c:v>
                </c:pt>
                <c:pt idx="579">
                  <c:v>38765</c:v>
                </c:pt>
                <c:pt idx="580">
                  <c:v>38766</c:v>
                </c:pt>
                <c:pt idx="581">
                  <c:v>38767</c:v>
                </c:pt>
                <c:pt idx="582">
                  <c:v>38768</c:v>
                </c:pt>
                <c:pt idx="583">
                  <c:v>38769</c:v>
                </c:pt>
                <c:pt idx="584">
                  <c:v>38770</c:v>
                </c:pt>
                <c:pt idx="585">
                  <c:v>38771</c:v>
                </c:pt>
                <c:pt idx="586">
                  <c:v>38772</c:v>
                </c:pt>
                <c:pt idx="587">
                  <c:v>38773</c:v>
                </c:pt>
                <c:pt idx="588">
                  <c:v>38774</c:v>
                </c:pt>
                <c:pt idx="589">
                  <c:v>38775</c:v>
                </c:pt>
                <c:pt idx="590">
                  <c:v>38776</c:v>
                </c:pt>
                <c:pt idx="591">
                  <c:v>38777</c:v>
                </c:pt>
                <c:pt idx="592">
                  <c:v>38778</c:v>
                </c:pt>
                <c:pt idx="593">
                  <c:v>38779</c:v>
                </c:pt>
                <c:pt idx="594">
                  <c:v>38780</c:v>
                </c:pt>
                <c:pt idx="595">
                  <c:v>38781</c:v>
                </c:pt>
                <c:pt idx="596">
                  <c:v>38782</c:v>
                </c:pt>
                <c:pt idx="597">
                  <c:v>38783</c:v>
                </c:pt>
                <c:pt idx="598">
                  <c:v>38784</c:v>
                </c:pt>
                <c:pt idx="599">
                  <c:v>38785</c:v>
                </c:pt>
                <c:pt idx="600">
                  <c:v>38786</c:v>
                </c:pt>
                <c:pt idx="601">
                  <c:v>38787</c:v>
                </c:pt>
                <c:pt idx="602">
                  <c:v>38788</c:v>
                </c:pt>
                <c:pt idx="603">
                  <c:v>38789</c:v>
                </c:pt>
                <c:pt idx="604">
                  <c:v>38790</c:v>
                </c:pt>
                <c:pt idx="605">
                  <c:v>38791</c:v>
                </c:pt>
                <c:pt idx="606">
                  <c:v>38792</c:v>
                </c:pt>
                <c:pt idx="607">
                  <c:v>38793</c:v>
                </c:pt>
                <c:pt idx="608">
                  <c:v>38794</c:v>
                </c:pt>
                <c:pt idx="609">
                  <c:v>38795</c:v>
                </c:pt>
                <c:pt idx="610">
                  <c:v>38796</c:v>
                </c:pt>
                <c:pt idx="611">
                  <c:v>38797</c:v>
                </c:pt>
                <c:pt idx="612">
                  <c:v>38798</c:v>
                </c:pt>
                <c:pt idx="613">
                  <c:v>38799</c:v>
                </c:pt>
                <c:pt idx="614">
                  <c:v>38800</c:v>
                </c:pt>
                <c:pt idx="615">
                  <c:v>38801</c:v>
                </c:pt>
                <c:pt idx="616">
                  <c:v>38802</c:v>
                </c:pt>
                <c:pt idx="617">
                  <c:v>38803</c:v>
                </c:pt>
                <c:pt idx="618">
                  <c:v>38804</c:v>
                </c:pt>
                <c:pt idx="619">
                  <c:v>38805</c:v>
                </c:pt>
                <c:pt idx="620">
                  <c:v>38806</c:v>
                </c:pt>
                <c:pt idx="621">
                  <c:v>38807</c:v>
                </c:pt>
                <c:pt idx="622">
                  <c:v>38808</c:v>
                </c:pt>
                <c:pt idx="623">
                  <c:v>38809</c:v>
                </c:pt>
                <c:pt idx="624">
                  <c:v>38810</c:v>
                </c:pt>
                <c:pt idx="625">
                  <c:v>38811</c:v>
                </c:pt>
                <c:pt idx="626">
                  <c:v>38812</c:v>
                </c:pt>
                <c:pt idx="627">
                  <c:v>38813</c:v>
                </c:pt>
                <c:pt idx="628">
                  <c:v>38814</c:v>
                </c:pt>
                <c:pt idx="629">
                  <c:v>38815</c:v>
                </c:pt>
                <c:pt idx="630">
                  <c:v>38816</c:v>
                </c:pt>
                <c:pt idx="631">
                  <c:v>38817</c:v>
                </c:pt>
                <c:pt idx="632">
                  <c:v>38818</c:v>
                </c:pt>
                <c:pt idx="633">
                  <c:v>38819</c:v>
                </c:pt>
                <c:pt idx="634">
                  <c:v>38820</c:v>
                </c:pt>
                <c:pt idx="635">
                  <c:v>38821</c:v>
                </c:pt>
                <c:pt idx="636">
                  <c:v>38822</c:v>
                </c:pt>
                <c:pt idx="637">
                  <c:v>38823</c:v>
                </c:pt>
                <c:pt idx="638">
                  <c:v>38824</c:v>
                </c:pt>
                <c:pt idx="639">
                  <c:v>38825</c:v>
                </c:pt>
                <c:pt idx="640">
                  <c:v>38826</c:v>
                </c:pt>
                <c:pt idx="641">
                  <c:v>38827</c:v>
                </c:pt>
                <c:pt idx="642">
                  <c:v>38828</c:v>
                </c:pt>
                <c:pt idx="643">
                  <c:v>38829</c:v>
                </c:pt>
                <c:pt idx="644">
                  <c:v>38830</c:v>
                </c:pt>
                <c:pt idx="645">
                  <c:v>38831</c:v>
                </c:pt>
                <c:pt idx="646">
                  <c:v>38832</c:v>
                </c:pt>
                <c:pt idx="647">
                  <c:v>38833</c:v>
                </c:pt>
                <c:pt idx="648">
                  <c:v>38834</c:v>
                </c:pt>
                <c:pt idx="649">
                  <c:v>38835</c:v>
                </c:pt>
                <c:pt idx="650">
                  <c:v>38836</c:v>
                </c:pt>
                <c:pt idx="651">
                  <c:v>38837</c:v>
                </c:pt>
                <c:pt idx="652">
                  <c:v>38838</c:v>
                </c:pt>
                <c:pt idx="653">
                  <c:v>38839</c:v>
                </c:pt>
                <c:pt idx="654">
                  <c:v>38840</c:v>
                </c:pt>
                <c:pt idx="655">
                  <c:v>38841</c:v>
                </c:pt>
                <c:pt idx="656">
                  <c:v>38842</c:v>
                </c:pt>
                <c:pt idx="657">
                  <c:v>38843</c:v>
                </c:pt>
                <c:pt idx="658">
                  <c:v>38844</c:v>
                </c:pt>
                <c:pt idx="659">
                  <c:v>38845</c:v>
                </c:pt>
                <c:pt idx="660">
                  <c:v>38846</c:v>
                </c:pt>
                <c:pt idx="661">
                  <c:v>38847</c:v>
                </c:pt>
                <c:pt idx="662">
                  <c:v>38848</c:v>
                </c:pt>
                <c:pt idx="663">
                  <c:v>38849</c:v>
                </c:pt>
                <c:pt idx="664">
                  <c:v>38850</c:v>
                </c:pt>
                <c:pt idx="665">
                  <c:v>38851</c:v>
                </c:pt>
                <c:pt idx="666">
                  <c:v>38852</c:v>
                </c:pt>
                <c:pt idx="667">
                  <c:v>38853</c:v>
                </c:pt>
                <c:pt idx="668">
                  <c:v>38854</c:v>
                </c:pt>
                <c:pt idx="669">
                  <c:v>38855</c:v>
                </c:pt>
                <c:pt idx="670">
                  <c:v>38856</c:v>
                </c:pt>
                <c:pt idx="671">
                  <c:v>38857</c:v>
                </c:pt>
                <c:pt idx="672">
                  <c:v>38858</c:v>
                </c:pt>
                <c:pt idx="673">
                  <c:v>38859</c:v>
                </c:pt>
                <c:pt idx="674">
                  <c:v>38860</c:v>
                </c:pt>
                <c:pt idx="675">
                  <c:v>38861</c:v>
                </c:pt>
                <c:pt idx="676">
                  <c:v>38862</c:v>
                </c:pt>
                <c:pt idx="677">
                  <c:v>38863</c:v>
                </c:pt>
                <c:pt idx="678">
                  <c:v>38864</c:v>
                </c:pt>
                <c:pt idx="679">
                  <c:v>38865</c:v>
                </c:pt>
                <c:pt idx="680">
                  <c:v>38866</c:v>
                </c:pt>
                <c:pt idx="681">
                  <c:v>38867</c:v>
                </c:pt>
                <c:pt idx="682">
                  <c:v>38868</c:v>
                </c:pt>
                <c:pt idx="683">
                  <c:v>38869</c:v>
                </c:pt>
                <c:pt idx="684">
                  <c:v>38870</c:v>
                </c:pt>
                <c:pt idx="685">
                  <c:v>38871</c:v>
                </c:pt>
                <c:pt idx="686">
                  <c:v>38872</c:v>
                </c:pt>
                <c:pt idx="687">
                  <c:v>38873</c:v>
                </c:pt>
                <c:pt idx="688">
                  <c:v>38874</c:v>
                </c:pt>
                <c:pt idx="689">
                  <c:v>38875</c:v>
                </c:pt>
                <c:pt idx="690">
                  <c:v>38876</c:v>
                </c:pt>
                <c:pt idx="691">
                  <c:v>38877</c:v>
                </c:pt>
                <c:pt idx="692">
                  <c:v>38878</c:v>
                </c:pt>
                <c:pt idx="693">
                  <c:v>38879</c:v>
                </c:pt>
                <c:pt idx="694">
                  <c:v>38880</c:v>
                </c:pt>
                <c:pt idx="695">
                  <c:v>38881</c:v>
                </c:pt>
                <c:pt idx="696">
                  <c:v>38882</c:v>
                </c:pt>
                <c:pt idx="697">
                  <c:v>38883</c:v>
                </c:pt>
                <c:pt idx="698">
                  <c:v>38884</c:v>
                </c:pt>
                <c:pt idx="699">
                  <c:v>38885</c:v>
                </c:pt>
                <c:pt idx="700">
                  <c:v>38886</c:v>
                </c:pt>
                <c:pt idx="701">
                  <c:v>38887</c:v>
                </c:pt>
                <c:pt idx="702">
                  <c:v>38888</c:v>
                </c:pt>
                <c:pt idx="703">
                  <c:v>38889</c:v>
                </c:pt>
                <c:pt idx="704">
                  <c:v>38890</c:v>
                </c:pt>
                <c:pt idx="705">
                  <c:v>38891</c:v>
                </c:pt>
                <c:pt idx="706">
                  <c:v>38892</c:v>
                </c:pt>
                <c:pt idx="707">
                  <c:v>38893</c:v>
                </c:pt>
                <c:pt idx="708">
                  <c:v>38894</c:v>
                </c:pt>
                <c:pt idx="709">
                  <c:v>38895</c:v>
                </c:pt>
                <c:pt idx="710">
                  <c:v>38896</c:v>
                </c:pt>
                <c:pt idx="711">
                  <c:v>38897</c:v>
                </c:pt>
                <c:pt idx="712">
                  <c:v>38898</c:v>
                </c:pt>
                <c:pt idx="713">
                  <c:v>38899</c:v>
                </c:pt>
                <c:pt idx="714">
                  <c:v>38900</c:v>
                </c:pt>
                <c:pt idx="715">
                  <c:v>38901</c:v>
                </c:pt>
                <c:pt idx="716">
                  <c:v>38902</c:v>
                </c:pt>
                <c:pt idx="717">
                  <c:v>38903</c:v>
                </c:pt>
                <c:pt idx="718">
                  <c:v>38904</c:v>
                </c:pt>
                <c:pt idx="719">
                  <c:v>38905</c:v>
                </c:pt>
                <c:pt idx="720">
                  <c:v>38906</c:v>
                </c:pt>
                <c:pt idx="721">
                  <c:v>38907</c:v>
                </c:pt>
                <c:pt idx="722">
                  <c:v>38908</c:v>
                </c:pt>
                <c:pt idx="723">
                  <c:v>38909</c:v>
                </c:pt>
                <c:pt idx="724">
                  <c:v>38910</c:v>
                </c:pt>
                <c:pt idx="725">
                  <c:v>38911</c:v>
                </c:pt>
                <c:pt idx="726">
                  <c:v>38912</c:v>
                </c:pt>
                <c:pt idx="727">
                  <c:v>38913</c:v>
                </c:pt>
                <c:pt idx="728">
                  <c:v>38914</c:v>
                </c:pt>
                <c:pt idx="729">
                  <c:v>38915</c:v>
                </c:pt>
                <c:pt idx="730">
                  <c:v>38916</c:v>
                </c:pt>
                <c:pt idx="731">
                  <c:v>38917</c:v>
                </c:pt>
                <c:pt idx="732">
                  <c:v>38918</c:v>
                </c:pt>
                <c:pt idx="733">
                  <c:v>38919</c:v>
                </c:pt>
                <c:pt idx="734">
                  <c:v>38920</c:v>
                </c:pt>
                <c:pt idx="735">
                  <c:v>38921</c:v>
                </c:pt>
                <c:pt idx="736">
                  <c:v>38922</c:v>
                </c:pt>
                <c:pt idx="737">
                  <c:v>38923</c:v>
                </c:pt>
                <c:pt idx="738">
                  <c:v>38924</c:v>
                </c:pt>
                <c:pt idx="739">
                  <c:v>38925</c:v>
                </c:pt>
                <c:pt idx="740">
                  <c:v>38926</c:v>
                </c:pt>
                <c:pt idx="741">
                  <c:v>38927</c:v>
                </c:pt>
                <c:pt idx="742">
                  <c:v>38928</c:v>
                </c:pt>
                <c:pt idx="743">
                  <c:v>38929</c:v>
                </c:pt>
                <c:pt idx="744">
                  <c:v>38930</c:v>
                </c:pt>
                <c:pt idx="745">
                  <c:v>38931</c:v>
                </c:pt>
                <c:pt idx="746">
                  <c:v>38932</c:v>
                </c:pt>
                <c:pt idx="747">
                  <c:v>38933</c:v>
                </c:pt>
                <c:pt idx="748">
                  <c:v>38934</c:v>
                </c:pt>
                <c:pt idx="749">
                  <c:v>38935</c:v>
                </c:pt>
                <c:pt idx="750">
                  <c:v>38936</c:v>
                </c:pt>
                <c:pt idx="751">
                  <c:v>38937</c:v>
                </c:pt>
                <c:pt idx="752">
                  <c:v>38938</c:v>
                </c:pt>
                <c:pt idx="753">
                  <c:v>38939</c:v>
                </c:pt>
                <c:pt idx="754">
                  <c:v>38940</c:v>
                </c:pt>
                <c:pt idx="755">
                  <c:v>38941</c:v>
                </c:pt>
                <c:pt idx="756">
                  <c:v>38942</c:v>
                </c:pt>
                <c:pt idx="757">
                  <c:v>38943</c:v>
                </c:pt>
                <c:pt idx="758">
                  <c:v>38944</c:v>
                </c:pt>
                <c:pt idx="759">
                  <c:v>38945</c:v>
                </c:pt>
                <c:pt idx="760">
                  <c:v>38946</c:v>
                </c:pt>
                <c:pt idx="761">
                  <c:v>38947</c:v>
                </c:pt>
                <c:pt idx="762">
                  <c:v>38948</c:v>
                </c:pt>
                <c:pt idx="763">
                  <c:v>38949</c:v>
                </c:pt>
                <c:pt idx="764">
                  <c:v>38950</c:v>
                </c:pt>
                <c:pt idx="765">
                  <c:v>38951</c:v>
                </c:pt>
                <c:pt idx="766">
                  <c:v>38952</c:v>
                </c:pt>
                <c:pt idx="767">
                  <c:v>38953</c:v>
                </c:pt>
                <c:pt idx="768">
                  <c:v>38954</c:v>
                </c:pt>
                <c:pt idx="769">
                  <c:v>38955</c:v>
                </c:pt>
                <c:pt idx="770">
                  <c:v>38956</c:v>
                </c:pt>
                <c:pt idx="771">
                  <c:v>38957</c:v>
                </c:pt>
                <c:pt idx="772">
                  <c:v>38958</c:v>
                </c:pt>
                <c:pt idx="773">
                  <c:v>38959</c:v>
                </c:pt>
                <c:pt idx="774">
                  <c:v>38960</c:v>
                </c:pt>
                <c:pt idx="775">
                  <c:v>38961</c:v>
                </c:pt>
                <c:pt idx="776">
                  <c:v>38962</c:v>
                </c:pt>
                <c:pt idx="777">
                  <c:v>38963</c:v>
                </c:pt>
                <c:pt idx="778">
                  <c:v>38964</c:v>
                </c:pt>
                <c:pt idx="779">
                  <c:v>38965</c:v>
                </c:pt>
                <c:pt idx="780">
                  <c:v>38966</c:v>
                </c:pt>
                <c:pt idx="781">
                  <c:v>38967</c:v>
                </c:pt>
                <c:pt idx="782">
                  <c:v>38968</c:v>
                </c:pt>
                <c:pt idx="783">
                  <c:v>38969</c:v>
                </c:pt>
                <c:pt idx="784">
                  <c:v>38970</c:v>
                </c:pt>
                <c:pt idx="785">
                  <c:v>38971</c:v>
                </c:pt>
                <c:pt idx="786">
                  <c:v>38972</c:v>
                </c:pt>
                <c:pt idx="787">
                  <c:v>38973</c:v>
                </c:pt>
                <c:pt idx="788">
                  <c:v>38974</c:v>
                </c:pt>
                <c:pt idx="789">
                  <c:v>38975</c:v>
                </c:pt>
                <c:pt idx="790">
                  <c:v>38976</c:v>
                </c:pt>
                <c:pt idx="791">
                  <c:v>38977</c:v>
                </c:pt>
                <c:pt idx="792">
                  <c:v>38978</c:v>
                </c:pt>
                <c:pt idx="793">
                  <c:v>38979</c:v>
                </c:pt>
                <c:pt idx="794">
                  <c:v>38980</c:v>
                </c:pt>
                <c:pt idx="795">
                  <c:v>38981</c:v>
                </c:pt>
                <c:pt idx="796">
                  <c:v>38982</c:v>
                </c:pt>
                <c:pt idx="797">
                  <c:v>38983</c:v>
                </c:pt>
                <c:pt idx="798">
                  <c:v>38984</c:v>
                </c:pt>
                <c:pt idx="799">
                  <c:v>38985</c:v>
                </c:pt>
                <c:pt idx="800">
                  <c:v>38986</c:v>
                </c:pt>
                <c:pt idx="801">
                  <c:v>38987</c:v>
                </c:pt>
                <c:pt idx="802">
                  <c:v>38988</c:v>
                </c:pt>
                <c:pt idx="803">
                  <c:v>38989</c:v>
                </c:pt>
                <c:pt idx="804">
                  <c:v>38990</c:v>
                </c:pt>
                <c:pt idx="805">
                  <c:v>38991</c:v>
                </c:pt>
                <c:pt idx="806">
                  <c:v>38992</c:v>
                </c:pt>
                <c:pt idx="807">
                  <c:v>38993</c:v>
                </c:pt>
                <c:pt idx="808">
                  <c:v>38994</c:v>
                </c:pt>
                <c:pt idx="809">
                  <c:v>38995</c:v>
                </c:pt>
                <c:pt idx="810">
                  <c:v>38996</c:v>
                </c:pt>
                <c:pt idx="811">
                  <c:v>38997</c:v>
                </c:pt>
                <c:pt idx="812">
                  <c:v>38998</c:v>
                </c:pt>
                <c:pt idx="813">
                  <c:v>38999</c:v>
                </c:pt>
                <c:pt idx="814">
                  <c:v>39000</c:v>
                </c:pt>
                <c:pt idx="815">
                  <c:v>39001</c:v>
                </c:pt>
                <c:pt idx="816">
                  <c:v>39002</c:v>
                </c:pt>
                <c:pt idx="817">
                  <c:v>39003</c:v>
                </c:pt>
                <c:pt idx="818">
                  <c:v>39004</c:v>
                </c:pt>
                <c:pt idx="819">
                  <c:v>39005</c:v>
                </c:pt>
                <c:pt idx="820">
                  <c:v>39006</c:v>
                </c:pt>
                <c:pt idx="821">
                  <c:v>39007</c:v>
                </c:pt>
                <c:pt idx="822">
                  <c:v>39008</c:v>
                </c:pt>
                <c:pt idx="823">
                  <c:v>39009</c:v>
                </c:pt>
                <c:pt idx="824">
                  <c:v>39010</c:v>
                </c:pt>
                <c:pt idx="825">
                  <c:v>39011</c:v>
                </c:pt>
                <c:pt idx="826">
                  <c:v>39012</c:v>
                </c:pt>
                <c:pt idx="827">
                  <c:v>39013</c:v>
                </c:pt>
                <c:pt idx="828">
                  <c:v>39014</c:v>
                </c:pt>
                <c:pt idx="829">
                  <c:v>39015</c:v>
                </c:pt>
                <c:pt idx="830">
                  <c:v>39016</c:v>
                </c:pt>
                <c:pt idx="831">
                  <c:v>39017</c:v>
                </c:pt>
                <c:pt idx="832">
                  <c:v>39018</c:v>
                </c:pt>
                <c:pt idx="833">
                  <c:v>39019</c:v>
                </c:pt>
                <c:pt idx="834">
                  <c:v>39020</c:v>
                </c:pt>
                <c:pt idx="835">
                  <c:v>39021</c:v>
                </c:pt>
                <c:pt idx="836">
                  <c:v>39022</c:v>
                </c:pt>
                <c:pt idx="837">
                  <c:v>39023</c:v>
                </c:pt>
                <c:pt idx="838">
                  <c:v>39024</c:v>
                </c:pt>
                <c:pt idx="839">
                  <c:v>39025</c:v>
                </c:pt>
                <c:pt idx="840">
                  <c:v>39026</c:v>
                </c:pt>
                <c:pt idx="841">
                  <c:v>39027</c:v>
                </c:pt>
                <c:pt idx="842">
                  <c:v>39028</c:v>
                </c:pt>
                <c:pt idx="843">
                  <c:v>39029</c:v>
                </c:pt>
                <c:pt idx="844">
                  <c:v>39030</c:v>
                </c:pt>
                <c:pt idx="845">
                  <c:v>39031</c:v>
                </c:pt>
                <c:pt idx="846">
                  <c:v>39032</c:v>
                </c:pt>
                <c:pt idx="847">
                  <c:v>39033</c:v>
                </c:pt>
                <c:pt idx="848">
                  <c:v>39034</c:v>
                </c:pt>
                <c:pt idx="849">
                  <c:v>39035</c:v>
                </c:pt>
                <c:pt idx="850">
                  <c:v>39036</c:v>
                </c:pt>
                <c:pt idx="851">
                  <c:v>39037</c:v>
                </c:pt>
                <c:pt idx="852">
                  <c:v>39038</c:v>
                </c:pt>
                <c:pt idx="853">
                  <c:v>39039</c:v>
                </c:pt>
                <c:pt idx="854">
                  <c:v>39040</c:v>
                </c:pt>
                <c:pt idx="855">
                  <c:v>39041</c:v>
                </c:pt>
                <c:pt idx="856">
                  <c:v>39042</c:v>
                </c:pt>
                <c:pt idx="857">
                  <c:v>39043</c:v>
                </c:pt>
                <c:pt idx="858">
                  <c:v>39044</c:v>
                </c:pt>
                <c:pt idx="859">
                  <c:v>39045</c:v>
                </c:pt>
                <c:pt idx="860">
                  <c:v>39046</c:v>
                </c:pt>
                <c:pt idx="861">
                  <c:v>39047</c:v>
                </c:pt>
                <c:pt idx="862">
                  <c:v>39048</c:v>
                </c:pt>
                <c:pt idx="863">
                  <c:v>39049</c:v>
                </c:pt>
                <c:pt idx="864">
                  <c:v>39050</c:v>
                </c:pt>
                <c:pt idx="865">
                  <c:v>39051</c:v>
                </c:pt>
                <c:pt idx="866">
                  <c:v>39052</c:v>
                </c:pt>
                <c:pt idx="867">
                  <c:v>39053</c:v>
                </c:pt>
                <c:pt idx="868">
                  <c:v>39054</c:v>
                </c:pt>
                <c:pt idx="869">
                  <c:v>39055</c:v>
                </c:pt>
                <c:pt idx="870">
                  <c:v>39056</c:v>
                </c:pt>
                <c:pt idx="871">
                  <c:v>39057</c:v>
                </c:pt>
                <c:pt idx="872">
                  <c:v>39058</c:v>
                </c:pt>
                <c:pt idx="873">
                  <c:v>39059</c:v>
                </c:pt>
                <c:pt idx="874">
                  <c:v>39060</c:v>
                </c:pt>
                <c:pt idx="875">
                  <c:v>39061</c:v>
                </c:pt>
                <c:pt idx="876">
                  <c:v>39062</c:v>
                </c:pt>
                <c:pt idx="877">
                  <c:v>39063</c:v>
                </c:pt>
                <c:pt idx="878">
                  <c:v>39064</c:v>
                </c:pt>
                <c:pt idx="879">
                  <c:v>39065</c:v>
                </c:pt>
                <c:pt idx="880">
                  <c:v>39066</c:v>
                </c:pt>
                <c:pt idx="881">
                  <c:v>39067</c:v>
                </c:pt>
                <c:pt idx="882">
                  <c:v>39068</c:v>
                </c:pt>
                <c:pt idx="883">
                  <c:v>39069</c:v>
                </c:pt>
                <c:pt idx="884">
                  <c:v>39070</c:v>
                </c:pt>
                <c:pt idx="885">
                  <c:v>39071</c:v>
                </c:pt>
                <c:pt idx="886">
                  <c:v>39072</c:v>
                </c:pt>
                <c:pt idx="887">
                  <c:v>39073</c:v>
                </c:pt>
                <c:pt idx="888">
                  <c:v>39074</c:v>
                </c:pt>
                <c:pt idx="889">
                  <c:v>39075</c:v>
                </c:pt>
                <c:pt idx="890">
                  <c:v>39076</c:v>
                </c:pt>
                <c:pt idx="891">
                  <c:v>39077</c:v>
                </c:pt>
                <c:pt idx="892">
                  <c:v>39078</c:v>
                </c:pt>
                <c:pt idx="893">
                  <c:v>39079</c:v>
                </c:pt>
                <c:pt idx="894">
                  <c:v>39080</c:v>
                </c:pt>
                <c:pt idx="895">
                  <c:v>39081</c:v>
                </c:pt>
                <c:pt idx="896">
                  <c:v>39082</c:v>
                </c:pt>
                <c:pt idx="897">
                  <c:v>39083</c:v>
                </c:pt>
                <c:pt idx="898">
                  <c:v>39084</c:v>
                </c:pt>
                <c:pt idx="899">
                  <c:v>39085</c:v>
                </c:pt>
                <c:pt idx="900">
                  <c:v>39086</c:v>
                </c:pt>
                <c:pt idx="901">
                  <c:v>39087</c:v>
                </c:pt>
                <c:pt idx="902">
                  <c:v>39088</c:v>
                </c:pt>
                <c:pt idx="903">
                  <c:v>39089</c:v>
                </c:pt>
                <c:pt idx="904">
                  <c:v>39090</c:v>
                </c:pt>
                <c:pt idx="905">
                  <c:v>39091</c:v>
                </c:pt>
                <c:pt idx="906">
                  <c:v>39092</c:v>
                </c:pt>
                <c:pt idx="907">
                  <c:v>39093</c:v>
                </c:pt>
                <c:pt idx="908">
                  <c:v>39094</c:v>
                </c:pt>
                <c:pt idx="909">
                  <c:v>39095</c:v>
                </c:pt>
                <c:pt idx="910">
                  <c:v>39096</c:v>
                </c:pt>
                <c:pt idx="911">
                  <c:v>39097</c:v>
                </c:pt>
                <c:pt idx="912">
                  <c:v>39098</c:v>
                </c:pt>
                <c:pt idx="913">
                  <c:v>39099</c:v>
                </c:pt>
                <c:pt idx="914">
                  <c:v>39100</c:v>
                </c:pt>
                <c:pt idx="915">
                  <c:v>39101</c:v>
                </c:pt>
                <c:pt idx="916">
                  <c:v>39102</c:v>
                </c:pt>
                <c:pt idx="917">
                  <c:v>39103</c:v>
                </c:pt>
                <c:pt idx="918">
                  <c:v>39104</c:v>
                </c:pt>
                <c:pt idx="919">
                  <c:v>39105</c:v>
                </c:pt>
                <c:pt idx="920">
                  <c:v>39106</c:v>
                </c:pt>
                <c:pt idx="921">
                  <c:v>39107</c:v>
                </c:pt>
                <c:pt idx="922">
                  <c:v>39108</c:v>
                </c:pt>
                <c:pt idx="923">
                  <c:v>39109</c:v>
                </c:pt>
                <c:pt idx="924">
                  <c:v>39110</c:v>
                </c:pt>
                <c:pt idx="925">
                  <c:v>39111</c:v>
                </c:pt>
                <c:pt idx="926">
                  <c:v>39112</c:v>
                </c:pt>
                <c:pt idx="927">
                  <c:v>39113</c:v>
                </c:pt>
                <c:pt idx="928">
                  <c:v>39114</c:v>
                </c:pt>
                <c:pt idx="929">
                  <c:v>39115</c:v>
                </c:pt>
                <c:pt idx="930">
                  <c:v>39116</c:v>
                </c:pt>
                <c:pt idx="931">
                  <c:v>39117</c:v>
                </c:pt>
                <c:pt idx="932">
                  <c:v>39118</c:v>
                </c:pt>
                <c:pt idx="933">
                  <c:v>39119</c:v>
                </c:pt>
                <c:pt idx="934">
                  <c:v>39120</c:v>
                </c:pt>
                <c:pt idx="935">
                  <c:v>39121</c:v>
                </c:pt>
                <c:pt idx="936">
                  <c:v>39122</c:v>
                </c:pt>
                <c:pt idx="937">
                  <c:v>39123</c:v>
                </c:pt>
                <c:pt idx="938">
                  <c:v>39124</c:v>
                </c:pt>
                <c:pt idx="939">
                  <c:v>39125</c:v>
                </c:pt>
                <c:pt idx="940">
                  <c:v>39126</c:v>
                </c:pt>
                <c:pt idx="941">
                  <c:v>39127</c:v>
                </c:pt>
                <c:pt idx="942">
                  <c:v>39128</c:v>
                </c:pt>
                <c:pt idx="943">
                  <c:v>39129</c:v>
                </c:pt>
                <c:pt idx="944">
                  <c:v>39130</c:v>
                </c:pt>
                <c:pt idx="945">
                  <c:v>39131</c:v>
                </c:pt>
                <c:pt idx="946">
                  <c:v>39132</c:v>
                </c:pt>
                <c:pt idx="947">
                  <c:v>39133</c:v>
                </c:pt>
                <c:pt idx="948">
                  <c:v>39134</c:v>
                </c:pt>
                <c:pt idx="949">
                  <c:v>39135</c:v>
                </c:pt>
                <c:pt idx="950">
                  <c:v>39136</c:v>
                </c:pt>
                <c:pt idx="951">
                  <c:v>39137</c:v>
                </c:pt>
                <c:pt idx="952">
                  <c:v>39138</c:v>
                </c:pt>
                <c:pt idx="953">
                  <c:v>39139</c:v>
                </c:pt>
                <c:pt idx="954">
                  <c:v>39140</c:v>
                </c:pt>
                <c:pt idx="955">
                  <c:v>39141</c:v>
                </c:pt>
                <c:pt idx="956">
                  <c:v>39142</c:v>
                </c:pt>
                <c:pt idx="957">
                  <c:v>39143</c:v>
                </c:pt>
                <c:pt idx="958">
                  <c:v>39144</c:v>
                </c:pt>
                <c:pt idx="959">
                  <c:v>39145</c:v>
                </c:pt>
                <c:pt idx="960">
                  <c:v>39146</c:v>
                </c:pt>
                <c:pt idx="961">
                  <c:v>39147</c:v>
                </c:pt>
                <c:pt idx="962">
                  <c:v>39148</c:v>
                </c:pt>
                <c:pt idx="963">
                  <c:v>39149</c:v>
                </c:pt>
                <c:pt idx="964">
                  <c:v>39150</c:v>
                </c:pt>
                <c:pt idx="965">
                  <c:v>39151</c:v>
                </c:pt>
                <c:pt idx="966">
                  <c:v>39152</c:v>
                </c:pt>
                <c:pt idx="967">
                  <c:v>39153</c:v>
                </c:pt>
                <c:pt idx="968">
                  <c:v>39154</c:v>
                </c:pt>
                <c:pt idx="969">
                  <c:v>39155</c:v>
                </c:pt>
                <c:pt idx="970">
                  <c:v>39156</c:v>
                </c:pt>
                <c:pt idx="971">
                  <c:v>39157</c:v>
                </c:pt>
                <c:pt idx="972">
                  <c:v>39158</c:v>
                </c:pt>
                <c:pt idx="973">
                  <c:v>39159</c:v>
                </c:pt>
                <c:pt idx="974">
                  <c:v>39160</c:v>
                </c:pt>
                <c:pt idx="975">
                  <c:v>39161</c:v>
                </c:pt>
                <c:pt idx="976">
                  <c:v>39162</c:v>
                </c:pt>
                <c:pt idx="977">
                  <c:v>39163</c:v>
                </c:pt>
                <c:pt idx="978">
                  <c:v>39164</c:v>
                </c:pt>
                <c:pt idx="979">
                  <c:v>39165</c:v>
                </c:pt>
                <c:pt idx="980">
                  <c:v>39166</c:v>
                </c:pt>
                <c:pt idx="981">
                  <c:v>39167</c:v>
                </c:pt>
                <c:pt idx="982">
                  <c:v>39168</c:v>
                </c:pt>
                <c:pt idx="983">
                  <c:v>39169</c:v>
                </c:pt>
                <c:pt idx="984">
                  <c:v>39170</c:v>
                </c:pt>
                <c:pt idx="985">
                  <c:v>39171</c:v>
                </c:pt>
                <c:pt idx="986">
                  <c:v>39172</c:v>
                </c:pt>
                <c:pt idx="987">
                  <c:v>39173</c:v>
                </c:pt>
                <c:pt idx="988">
                  <c:v>39174</c:v>
                </c:pt>
                <c:pt idx="989">
                  <c:v>39175</c:v>
                </c:pt>
                <c:pt idx="990">
                  <c:v>39176</c:v>
                </c:pt>
                <c:pt idx="991">
                  <c:v>39177</c:v>
                </c:pt>
                <c:pt idx="992">
                  <c:v>39178</c:v>
                </c:pt>
                <c:pt idx="993">
                  <c:v>39179</c:v>
                </c:pt>
                <c:pt idx="994">
                  <c:v>39180</c:v>
                </c:pt>
                <c:pt idx="995">
                  <c:v>39181</c:v>
                </c:pt>
                <c:pt idx="996">
                  <c:v>39182</c:v>
                </c:pt>
                <c:pt idx="997">
                  <c:v>39183</c:v>
                </c:pt>
                <c:pt idx="998">
                  <c:v>39184</c:v>
                </c:pt>
                <c:pt idx="999">
                  <c:v>39185</c:v>
                </c:pt>
                <c:pt idx="1000">
                  <c:v>39186</c:v>
                </c:pt>
                <c:pt idx="1001">
                  <c:v>39187</c:v>
                </c:pt>
                <c:pt idx="1002">
                  <c:v>39188</c:v>
                </c:pt>
                <c:pt idx="1003">
                  <c:v>39189</c:v>
                </c:pt>
                <c:pt idx="1004">
                  <c:v>39190</c:v>
                </c:pt>
                <c:pt idx="1005">
                  <c:v>39191</c:v>
                </c:pt>
                <c:pt idx="1006">
                  <c:v>39192</c:v>
                </c:pt>
                <c:pt idx="1007">
                  <c:v>39193</c:v>
                </c:pt>
                <c:pt idx="1008">
                  <c:v>39194</c:v>
                </c:pt>
                <c:pt idx="1009">
                  <c:v>39195</c:v>
                </c:pt>
                <c:pt idx="1010">
                  <c:v>39196</c:v>
                </c:pt>
                <c:pt idx="1011">
                  <c:v>39197</c:v>
                </c:pt>
                <c:pt idx="1012">
                  <c:v>39198</c:v>
                </c:pt>
                <c:pt idx="1013">
                  <c:v>39199</c:v>
                </c:pt>
                <c:pt idx="1014">
                  <c:v>39200</c:v>
                </c:pt>
                <c:pt idx="1015">
                  <c:v>39201</c:v>
                </c:pt>
                <c:pt idx="1016">
                  <c:v>39202</c:v>
                </c:pt>
                <c:pt idx="1017">
                  <c:v>39203</c:v>
                </c:pt>
                <c:pt idx="1018">
                  <c:v>39204</c:v>
                </c:pt>
                <c:pt idx="1019">
                  <c:v>39205</c:v>
                </c:pt>
                <c:pt idx="1020">
                  <c:v>39206</c:v>
                </c:pt>
                <c:pt idx="1021">
                  <c:v>39207</c:v>
                </c:pt>
                <c:pt idx="1022">
                  <c:v>39208</c:v>
                </c:pt>
                <c:pt idx="1023">
                  <c:v>39209</c:v>
                </c:pt>
                <c:pt idx="1024">
                  <c:v>39210</c:v>
                </c:pt>
                <c:pt idx="1025">
                  <c:v>39211</c:v>
                </c:pt>
                <c:pt idx="1026">
                  <c:v>39212</c:v>
                </c:pt>
                <c:pt idx="1027">
                  <c:v>39213</c:v>
                </c:pt>
                <c:pt idx="1028">
                  <c:v>39214</c:v>
                </c:pt>
                <c:pt idx="1029">
                  <c:v>39215</c:v>
                </c:pt>
                <c:pt idx="1030">
                  <c:v>39216</c:v>
                </c:pt>
                <c:pt idx="1031">
                  <c:v>39217</c:v>
                </c:pt>
                <c:pt idx="1032">
                  <c:v>39218</c:v>
                </c:pt>
                <c:pt idx="1033">
                  <c:v>39219</c:v>
                </c:pt>
                <c:pt idx="1034">
                  <c:v>39220</c:v>
                </c:pt>
                <c:pt idx="1035">
                  <c:v>39221</c:v>
                </c:pt>
                <c:pt idx="1036">
                  <c:v>39222</c:v>
                </c:pt>
                <c:pt idx="1037">
                  <c:v>39223</c:v>
                </c:pt>
                <c:pt idx="1038">
                  <c:v>39224</c:v>
                </c:pt>
                <c:pt idx="1039">
                  <c:v>39225</c:v>
                </c:pt>
                <c:pt idx="1040">
                  <c:v>39226</c:v>
                </c:pt>
                <c:pt idx="1041">
                  <c:v>39227</c:v>
                </c:pt>
                <c:pt idx="1042">
                  <c:v>39228</c:v>
                </c:pt>
                <c:pt idx="1043">
                  <c:v>39229</c:v>
                </c:pt>
                <c:pt idx="1044">
                  <c:v>39230</c:v>
                </c:pt>
                <c:pt idx="1045">
                  <c:v>39231</c:v>
                </c:pt>
                <c:pt idx="1046">
                  <c:v>39232</c:v>
                </c:pt>
                <c:pt idx="1047">
                  <c:v>39233</c:v>
                </c:pt>
                <c:pt idx="1048">
                  <c:v>39234</c:v>
                </c:pt>
                <c:pt idx="1049">
                  <c:v>39235</c:v>
                </c:pt>
                <c:pt idx="1050">
                  <c:v>39236</c:v>
                </c:pt>
                <c:pt idx="1051">
                  <c:v>39237</c:v>
                </c:pt>
                <c:pt idx="1052">
                  <c:v>39238</c:v>
                </c:pt>
                <c:pt idx="1053">
                  <c:v>39239</c:v>
                </c:pt>
                <c:pt idx="1054">
                  <c:v>39240</c:v>
                </c:pt>
                <c:pt idx="1055">
                  <c:v>39241</c:v>
                </c:pt>
                <c:pt idx="1056">
                  <c:v>39242</c:v>
                </c:pt>
                <c:pt idx="1057">
                  <c:v>39243</c:v>
                </c:pt>
                <c:pt idx="1058">
                  <c:v>39244</c:v>
                </c:pt>
                <c:pt idx="1059">
                  <c:v>39245</c:v>
                </c:pt>
                <c:pt idx="1060">
                  <c:v>39246</c:v>
                </c:pt>
                <c:pt idx="1061">
                  <c:v>39247</c:v>
                </c:pt>
                <c:pt idx="1062">
                  <c:v>39248</c:v>
                </c:pt>
                <c:pt idx="1063">
                  <c:v>39249</c:v>
                </c:pt>
                <c:pt idx="1064">
                  <c:v>39250</c:v>
                </c:pt>
                <c:pt idx="1065">
                  <c:v>39251</c:v>
                </c:pt>
                <c:pt idx="1066">
                  <c:v>39252</c:v>
                </c:pt>
                <c:pt idx="1067">
                  <c:v>39253</c:v>
                </c:pt>
                <c:pt idx="1068">
                  <c:v>39254</c:v>
                </c:pt>
                <c:pt idx="1069">
                  <c:v>39255</c:v>
                </c:pt>
                <c:pt idx="1070">
                  <c:v>39256</c:v>
                </c:pt>
                <c:pt idx="1071">
                  <c:v>39257</c:v>
                </c:pt>
                <c:pt idx="1072">
                  <c:v>39258</c:v>
                </c:pt>
                <c:pt idx="1073">
                  <c:v>39259</c:v>
                </c:pt>
                <c:pt idx="1074">
                  <c:v>39260</c:v>
                </c:pt>
                <c:pt idx="1075">
                  <c:v>39261</c:v>
                </c:pt>
                <c:pt idx="1076">
                  <c:v>39262</c:v>
                </c:pt>
                <c:pt idx="1077">
                  <c:v>39263</c:v>
                </c:pt>
                <c:pt idx="1078">
                  <c:v>39264</c:v>
                </c:pt>
                <c:pt idx="1079">
                  <c:v>39265</c:v>
                </c:pt>
                <c:pt idx="1080">
                  <c:v>39266</c:v>
                </c:pt>
                <c:pt idx="1081">
                  <c:v>39267</c:v>
                </c:pt>
                <c:pt idx="1082">
                  <c:v>39268</c:v>
                </c:pt>
                <c:pt idx="1083">
                  <c:v>39269</c:v>
                </c:pt>
                <c:pt idx="1084">
                  <c:v>39270</c:v>
                </c:pt>
                <c:pt idx="1085">
                  <c:v>39271</c:v>
                </c:pt>
                <c:pt idx="1086">
                  <c:v>39272</c:v>
                </c:pt>
                <c:pt idx="1087">
                  <c:v>39273</c:v>
                </c:pt>
                <c:pt idx="1088">
                  <c:v>39274</c:v>
                </c:pt>
                <c:pt idx="1089">
                  <c:v>39275</c:v>
                </c:pt>
                <c:pt idx="1090">
                  <c:v>39276</c:v>
                </c:pt>
                <c:pt idx="1091">
                  <c:v>39277</c:v>
                </c:pt>
                <c:pt idx="1092">
                  <c:v>39278</c:v>
                </c:pt>
                <c:pt idx="1093">
                  <c:v>39279</c:v>
                </c:pt>
                <c:pt idx="1094">
                  <c:v>39280</c:v>
                </c:pt>
                <c:pt idx="1095">
                  <c:v>39281</c:v>
                </c:pt>
                <c:pt idx="1096">
                  <c:v>39282</c:v>
                </c:pt>
                <c:pt idx="1097">
                  <c:v>39283</c:v>
                </c:pt>
                <c:pt idx="1098">
                  <c:v>39284</c:v>
                </c:pt>
                <c:pt idx="1099">
                  <c:v>39285</c:v>
                </c:pt>
                <c:pt idx="1100">
                  <c:v>39286</c:v>
                </c:pt>
                <c:pt idx="1101">
                  <c:v>39287</c:v>
                </c:pt>
                <c:pt idx="1102">
                  <c:v>39288</c:v>
                </c:pt>
                <c:pt idx="1103">
                  <c:v>39289</c:v>
                </c:pt>
                <c:pt idx="1104">
                  <c:v>39290</c:v>
                </c:pt>
                <c:pt idx="1105">
                  <c:v>39291</c:v>
                </c:pt>
                <c:pt idx="1106">
                  <c:v>39292</c:v>
                </c:pt>
                <c:pt idx="1107">
                  <c:v>39293</c:v>
                </c:pt>
                <c:pt idx="1108">
                  <c:v>39294</c:v>
                </c:pt>
                <c:pt idx="1109">
                  <c:v>39295</c:v>
                </c:pt>
                <c:pt idx="1110">
                  <c:v>39296</c:v>
                </c:pt>
                <c:pt idx="1111">
                  <c:v>39297</c:v>
                </c:pt>
                <c:pt idx="1112">
                  <c:v>39298</c:v>
                </c:pt>
                <c:pt idx="1113">
                  <c:v>39299</c:v>
                </c:pt>
                <c:pt idx="1114">
                  <c:v>39300</c:v>
                </c:pt>
                <c:pt idx="1115">
                  <c:v>39301</c:v>
                </c:pt>
                <c:pt idx="1116">
                  <c:v>39302</c:v>
                </c:pt>
                <c:pt idx="1117">
                  <c:v>39303</c:v>
                </c:pt>
                <c:pt idx="1118">
                  <c:v>39304</c:v>
                </c:pt>
                <c:pt idx="1119">
                  <c:v>39305</c:v>
                </c:pt>
                <c:pt idx="1120">
                  <c:v>39306</c:v>
                </c:pt>
                <c:pt idx="1121">
                  <c:v>39307</c:v>
                </c:pt>
                <c:pt idx="1122">
                  <c:v>39308</c:v>
                </c:pt>
                <c:pt idx="1123">
                  <c:v>39309</c:v>
                </c:pt>
                <c:pt idx="1124">
                  <c:v>39310</c:v>
                </c:pt>
                <c:pt idx="1125">
                  <c:v>39311</c:v>
                </c:pt>
                <c:pt idx="1126">
                  <c:v>39312</c:v>
                </c:pt>
                <c:pt idx="1127">
                  <c:v>39313</c:v>
                </c:pt>
                <c:pt idx="1128">
                  <c:v>39314</c:v>
                </c:pt>
                <c:pt idx="1129">
                  <c:v>39315</c:v>
                </c:pt>
                <c:pt idx="1130">
                  <c:v>39316</c:v>
                </c:pt>
                <c:pt idx="1131">
                  <c:v>39317</c:v>
                </c:pt>
                <c:pt idx="1132">
                  <c:v>39318</c:v>
                </c:pt>
                <c:pt idx="1133">
                  <c:v>39319</c:v>
                </c:pt>
                <c:pt idx="1134">
                  <c:v>39320</c:v>
                </c:pt>
                <c:pt idx="1135">
                  <c:v>39321</c:v>
                </c:pt>
                <c:pt idx="1136">
                  <c:v>39322</c:v>
                </c:pt>
                <c:pt idx="1137">
                  <c:v>39323</c:v>
                </c:pt>
                <c:pt idx="1138">
                  <c:v>39324</c:v>
                </c:pt>
                <c:pt idx="1139">
                  <c:v>39325</c:v>
                </c:pt>
                <c:pt idx="1140">
                  <c:v>39326</c:v>
                </c:pt>
                <c:pt idx="1141">
                  <c:v>39327</c:v>
                </c:pt>
                <c:pt idx="1142">
                  <c:v>39328</c:v>
                </c:pt>
                <c:pt idx="1143">
                  <c:v>39329</c:v>
                </c:pt>
                <c:pt idx="1144">
                  <c:v>39330</c:v>
                </c:pt>
                <c:pt idx="1145">
                  <c:v>39331</c:v>
                </c:pt>
                <c:pt idx="1146">
                  <c:v>39332</c:v>
                </c:pt>
                <c:pt idx="1147">
                  <c:v>39333</c:v>
                </c:pt>
                <c:pt idx="1148">
                  <c:v>39334</c:v>
                </c:pt>
                <c:pt idx="1149">
                  <c:v>39335</c:v>
                </c:pt>
                <c:pt idx="1150">
                  <c:v>39336</c:v>
                </c:pt>
                <c:pt idx="1151">
                  <c:v>39337</c:v>
                </c:pt>
                <c:pt idx="1152">
                  <c:v>39338</c:v>
                </c:pt>
                <c:pt idx="1153">
                  <c:v>39339</c:v>
                </c:pt>
                <c:pt idx="1154">
                  <c:v>39340</c:v>
                </c:pt>
                <c:pt idx="1155">
                  <c:v>39341</c:v>
                </c:pt>
                <c:pt idx="1156">
                  <c:v>39342</c:v>
                </c:pt>
                <c:pt idx="1157">
                  <c:v>39343</c:v>
                </c:pt>
                <c:pt idx="1158">
                  <c:v>39344</c:v>
                </c:pt>
                <c:pt idx="1159">
                  <c:v>39345</c:v>
                </c:pt>
                <c:pt idx="1160">
                  <c:v>39346</c:v>
                </c:pt>
                <c:pt idx="1161">
                  <c:v>39347</c:v>
                </c:pt>
                <c:pt idx="1162">
                  <c:v>39348</c:v>
                </c:pt>
                <c:pt idx="1163">
                  <c:v>39349</c:v>
                </c:pt>
                <c:pt idx="1164">
                  <c:v>39350</c:v>
                </c:pt>
                <c:pt idx="1165">
                  <c:v>39351</c:v>
                </c:pt>
                <c:pt idx="1166">
                  <c:v>39352</c:v>
                </c:pt>
                <c:pt idx="1167">
                  <c:v>39353</c:v>
                </c:pt>
                <c:pt idx="1168">
                  <c:v>39354</c:v>
                </c:pt>
                <c:pt idx="1169">
                  <c:v>39355</c:v>
                </c:pt>
                <c:pt idx="1170">
                  <c:v>39356</c:v>
                </c:pt>
                <c:pt idx="1171">
                  <c:v>39357</c:v>
                </c:pt>
                <c:pt idx="1172">
                  <c:v>39358</c:v>
                </c:pt>
                <c:pt idx="1173">
                  <c:v>39359</c:v>
                </c:pt>
                <c:pt idx="1174">
                  <c:v>39360</c:v>
                </c:pt>
                <c:pt idx="1175">
                  <c:v>39361</c:v>
                </c:pt>
                <c:pt idx="1176">
                  <c:v>39362</c:v>
                </c:pt>
                <c:pt idx="1177">
                  <c:v>39363</c:v>
                </c:pt>
                <c:pt idx="1178">
                  <c:v>39364</c:v>
                </c:pt>
                <c:pt idx="1179">
                  <c:v>39365</c:v>
                </c:pt>
                <c:pt idx="1180">
                  <c:v>39366</c:v>
                </c:pt>
                <c:pt idx="1181">
                  <c:v>39367</c:v>
                </c:pt>
                <c:pt idx="1182">
                  <c:v>39368</c:v>
                </c:pt>
                <c:pt idx="1183">
                  <c:v>39369</c:v>
                </c:pt>
                <c:pt idx="1184">
                  <c:v>39370</c:v>
                </c:pt>
                <c:pt idx="1185">
                  <c:v>39371</c:v>
                </c:pt>
                <c:pt idx="1186">
                  <c:v>39372</c:v>
                </c:pt>
                <c:pt idx="1187">
                  <c:v>39373</c:v>
                </c:pt>
                <c:pt idx="1188">
                  <c:v>39374</c:v>
                </c:pt>
                <c:pt idx="1189">
                  <c:v>39375</c:v>
                </c:pt>
                <c:pt idx="1190">
                  <c:v>39376</c:v>
                </c:pt>
                <c:pt idx="1191">
                  <c:v>39377</c:v>
                </c:pt>
                <c:pt idx="1192">
                  <c:v>39378</c:v>
                </c:pt>
                <c:pt idx="1193">
                  <c:v>39379</c:v>
                </c:pt>
                <c:pt idx="1194">
                  <c:v>39380</c:v>
                </c:pt>
                <c:pt idx="1195">
                  <c:v>39381</c:v>
                </c:pt>
                <c:pt idx="1196">
                  <c:v>39382</c:v>
                </c:pt>
                <c:pt idx="1197">
                  <c:v>39383</c:v>
                </c:pt>
                <c:pt idx="1198">
                  <c:v>39384</c:v>
                </c:pt>
                <c:pt idx="1199">
                  <c:v>39385</c:v>
                </c:pt>
                <c:pt idx="1200">
                  <c:v>39386</c:v>
                </c:pt>
                <c:pt idx="1201">
                  <c:v>39387</c:v>
                </c:pt>
                <c:pt idx="1202">
                  <c:v>39388</c:v>
                </c:pt>
                <c:pt idx="1203">
                  <c:v>39389</c:v>
                </c:pt>
                <c:pt idx="1204">
                  <c:v>39390</c:v>
                </c:pt>
                <c:pt idx="1205">
                  <c:v>39391</c:v>
                </c:pt>
                <c:pt idx="1206">
                  <c:v>39392</c:v>
                </c:pt>
                <c:pt idx="1207">
                  <c:v>39393</c:v>
                </c:pt>
                <c:pt idx="1208">
                  <c:v>39394</c:v>
                </c:pt>
                <c:pt idx="1209">
                  <c:v>39395</c:v>
                </c:pt>
                <c:pt idx="1210">
                  <c:v>39396</c:v>
                </c:pt>
                <c:pt idx="1211">
                  <c:v>39397</c:v>
                </c:pt>
                <c:pt idx="1212">
                  <c:v>39398</c:v>
                </c:pt>
                <c:pt idx="1213">
                  <c:v>39399</c:v>
                </c:pt>
                <c:pt idx="1214">
                  <c:v>39400</c:v>
                </c:pt>
                <c:pt idx="1215">
                  <c:v>39401</c:v>
                </c:pt>
                <c:pt idx="1216">
                  <c:v>39402</c:v>
                </c:pt>
                <c:pt idx="1217">
                  <c:v>39403</c:v>
                </c:pt>
                <c:pt idx="1218">
                  <c:v>39404</c:v>
                </c:pt>
                <c:pt idx="1219">
                  <c:v>39405</c:v>
                </c:pt>
                <c:pt idx="1220">
                  <c:v>39406</c:v>
                </c:pt>
                <c:pt idx="1221">
                  <c:v>39407</c:v>
                </c:pt>
                <c:pt idx="1222">
                  <c:v>39408</c:v>
                </c:pt>
                <c:pt idx="1223">
                  <c:v>39409</c:v>
                </c:pt>
                <c:pt idx="1224">
                  <c:v>39410</c:v>
                </c:pt>
                <c:pt idx="1225">
                  <c:v>39411</c:v>
                </c:pt>
                <c:pt idx="1226">
                  <c:v>39412</c:v>
                </c:pt>
                <c:pt idx="1227">
                  <c:v>39413</c:v>
                </c:pt>
                <c:pt idx="1228">
                  <c:v>39414</c:v>
                </c:pt>
                <c:pt idx="1229">
                  <c:v>39415</c:v>
                </c:pt>
                <c:pt idx="1230">
                  <c:v>39416</c:v>
                </c:pt>
                <c:pt idx="1231">
                  <c:v>39417</c:v>
                </c:pt>
                <c:pt idx="1232">
                  <c:v>39418</c:v>
                </c:pt>
                <c:pt idx="1233">
                  <c:v>39419</c:v>
                </c:pt>
                <c:pt idx="1234">
                  <c:v>39420</c:v>
                </c:pt>
                <c:pt idx="1235">
                  <c:v>39421</c:v>
                </c:pt>
                <c:pt idx="1236">
                  <c:v>39422</c:v>
                </c:pt>
                <c:pt idx="1237">
                  <c:v>39423</c:v>
                </c:pt>
                <c:pt idx="1238">
                  <c:v>39424</c:v>
                </c:pt>
                <c:pt idx="1239">
                  <c:v>39425</c:v>
                </c:pt>
                <c:pt idx="1240">
                  <c:v>39426</c:v>
                </c:pt>
                <c:pt idx="1241">
                  <c:v>39427</c:v>
                </c:pt>
                <c:pt idx="1242">
                  <c:v>39428</c:v>
                </c:pt>
                <c:pt idx="1243">
                  <c:v>39429</c:v>
                </c:pt>
                <c:pt idx="1244">
                  <c:v>39430</c:v>
                </c:pt>
                <c:pt idx="1245">
                  <c:v>39431</c:v>
                </c:pt>
                <c:pt idx="1246">
                  <c:v>39432</c:v>
                </c:pt>
                <c:pt idx="1247">
                  <c:v>39433</c:v>
                </c:pt>
                <c:pt idx="1248">
                  <c:v>39434</c:v>
                </c:pt>
                <c:pt idx="1249">
                  <c:v>39435</c:v>
                </c:pt>
                <c:pt idx="1250">
                  <c:v>39436</c:v>
                </c:pt>
                <c:pt idx="1251">
                  <c:v>39437</c:v>
                </c:pt>
                <c:pt idx="1252">
                  <c:v>39438</c:v>
                </c:pt>
                <c:pt idx="1253">
                  <c:v>39439</c:v>
                </c:pt>
                <c:pt idx="1254">
                  <c:v>39440</c:v>
                </c:pt>
                <c:pt idx="1255">
                  <c:v>39441</c:v>
                </c:pt>
                <c:pt idx="1256">
                  <c:v>39442</c:v>
                </c:pt>
                <c:pt idx="1257">
                  <c:v>39443</c:v>
                </c:pt>
                <c:pt idx="1258">
                  <c:v>39444</c:v>
                </c:pt>
                <c:pt idx="1259">
                  <c:v>39445</c:v>
                </c:pt>
                <c:pt idx="1260">
                  <c:v>39446</c:v>
                </c:pt>
                <c:pt idx="1261">
                  <c:v>39447</c:v>
                </c:pt>
                <c:pt idx="1262">
                  <c:v>39448</c:v>
                </c:pt>
                <c:pt idx="1263">
                  <c:v>39449</c:v>
                </c:pt>
                <c:pt idx="1264">
                  <c:v>39450</c:v>
                </c:pt>
                <c:pt idx="1265">
                  <c:v>39451</c:v>
                </c:pt>
                <c:pt idx="1266">
                  <c:v>39452</c:v>
                </c:pt>
                <c:pt idx="1267">
                  <c:v>39453</c:v>
                </c:pt>
                <c:pt idx="1268">
                  <c:v>39454</c:v>
                </c:pt>
                <c:pt idx="1269">
                  <c:v>39455</c:v>
                </c:pt>
                <c:pt idx="1270">
                  <c:v>39456</c:v>
                </c:pt>
                <c:pt idx="1271">
                  <c:v>39457</c:v>
                </c:pt>
                <c:pt idx="1272">
                  <c:v>39458</c:v>
                </c:pt>
                <c:pt idx="1273">
                  <c:v>39459</c:v>
                </c:pt>
                <c:pt idx="1274">
                  <c:v>39460</c:v>
                </c:pt>
                <c:pt idx="1275">
                  <c:v>39461</c:v>
                </c:pt>
                <c:pt idx="1276">
                  <c:v>39462</c:v>
                </c:pt>
                <c:pt idx="1277">
                  <c:v>39463</c:v>
                </c:pt>
                <c:pt idx="1278">
                  <c:v>39464</c:v>
                </c:pt>
                <c:pt idx="1279">
                  <c:v>39465</c:v>
                </c:pt>
                <c:pt idx="1280">
                  <c:v>39466</c:v>
                </c:pt>
                <c:pt idx="1281">
                  <c:v>39467</c:v>
                </c:pt>
                <c:pt idx="1282">
                  <c:v>39468</c:v>
                </c:pt>
                <c:pt idx="1283">
                  <c:v>39469</c:v>
                </c:pt>
                <c:pt idx="1284">
                  <c:v>39470</c:v>
                </c:pt>
                <c:pt idx="1285">
                  <c:v>39471</c:v>
                </c:pt>
                <c:pt idx="1286">
                  <c:v>39472</c:v>
                </c:pt>
                <c:pt idx="1287">
                  <c:v>39473</c:v>
                </c:pt>
                <c:pt idx="1288">
                  <c:v>39474</c:v>
                </c:pt>
                <c:pt idx="1289">
                  <c:v>39475</c:v>
                </c:pt>
                <c:pt idx="1290">
                  <c:v>39476</c:v>
                </c:pt>
                <c:pt idx="1291">
                  <c:v>39477</c:v>
                </c:pt>
                <c:pt idx="1292">
                  <c:v>39478</c:v>
                </c:pt>
                <c:pt idx="1293">
                  <c:v>39479</c:v>
                </c:pt>
                <c:pt idx="1294">
                  <c:v>39480</c:v>
                </c:pt>
                <c:pt idx="1295">
                  <c:v>39481</c:v>
                </c:pt>
                <c:pt idx="1296">
                  <c:v>39482</c:v>
                </c:pt>
                <c:pt idx="1297">
                  <c:v>39483</c:v>
                </c:pt>
                <c:pt idx="1298">
                  <c:v>39484</c:v>
                </c:pt>
                <c:pt idx="1299">
                  <c:v>39485</c:v>
                </c:pt>
                <c:pt idx="1300">
                  <c:v>39486</c:v>
                </c:pt>
                <c:pt idx="1301">
                  <c:v>39487</c:v>
                </c:pt>
                <c:pt idx="1302">
                  <c:v>39488</c:v>
                </c:pt>
                <c:pt idx="1303">
                  <c:v>39489</c:v>
                </c:pt>
                <c:pt idx="1304">
                  <c:v>39490</c:v>
                </c:pt>
                <c:pt idx="1305">
                  <c:v>39491</c:v>
                </c:pt>
                <c:pt idx="1306">
                  <c:v>39492</c:v>
                </c:pt>
                <c:pt idx="1307">
                  <c:v>39493</c:v>
                </c:pt>
                <c:pt idx="1308">
                  <c:v>39494</c:v>
                </c:pt>
                <c:pt idx="1309">
                  <c:v>39495</c:v>
                </c:pt>
                <c:pt idx="1310">
                  <c:v>39496</c:v>
                </c:pt>
                <c:pt idx="1311">
                  <c:v>39497</c:v>
                </c:pt>
                <c:pt idx="1312">
                  <c:v>39498</c:v>
                </c:pt>
                <c:pt idx="1313">
                  <c:v>39499</c:v>
                </c:pt>
                <c:pt idx="1314">
                  <c:v>39500</c:v>
                </c:pt>
                <c:pt idx="1315">
                  <c:v>39501</c:v>
                </c:pt>
                <c:pt idx="1316">
                  <c:v>39502</c:v>
                </c:pt>
                <c:pt idx="1317">
                  <c:v>39503</c:v>
                </c:pt>
                <c:pt idx="1318">
                  <c:v>39504</c:v>
                </c:pt>
                <c:pt idx="1319">
                  <c:v>39505</c:v>
                </c:pt>
                <c:pt idx="1320">
                  <c:v>39506</c:v>
                </c:pt>
                <c:pt idx="1321">
                  <c:v>39507</c:v>
                </c:pt>
                <c:pt idx="1322">
                  <c:v>39508</c:v>
                </c:pt>
                <c:pt idx="1323">
                  <c:v>39509</c:v>
                </c:pt>
                <c:pt idx="1324">
                  <c:v>39510</c:v>
                </c:pt>
                <c:pt idx="1325">
                  <c:v>39511</c:v>
                </c:pt>
                <c:pt idx="1326">
                  <c:v>39512</c:v>
                </c:pt>
                <c:pt idx="1327">
                  <c:v>39513</c:v>
                </c:pt>
                <c:pt idx="1328">
                  <c:v>39514</c:v>
                </c:pt>
                <c:pt idx="1329">
                  <c:v>39515</c:v>
                </c:pt>
                <c:pt idx="1330">
                  <c:v>39516</c:v>
                </c:pt>
                <c:pt idx="1331">
                  <c:v>39517</c:v>
                </c:pt>
                <c:pt idx="1332">
                  <c:v>39518</c:v>
                </c:pt>
                <c:pt idx="1333">
                  <c:v>39519</c:v>
                </c:pt>
                <c:pt idx="1334">
                  <c:v>39520</c:v>
                </c:pt>
                <c:pt idx="1335">
                  <c:v>39521</c:v>
                </c:pt>
                <c:pt idx="1336">
                  <c:v>39522</c:v>
                </c:pt>
                <c:pt idx="1337">
                  <c:v>39523</c:v>
                </c:pt>
                <c:pt idx="1338">
                  <c:v>39524</c:v>
                </c:pt>
                <c:pt idx="1339">
                  <c:v>39525</c:v>
                </c:pt>
                <c:pt idx="1340">
                  <c:v>39526</c:v>
                </c:pt>
                <c:pt idx="1341">
                  <c:v>39527</c:v>
                </c:pt>
                <c:pt idx="1342">
                  <c:v>39528</c:v>
                </c:pt>
                <c:pt idx="1343">
                  <c:v>39529</c:v>
                </c:pt>
                <c:pt idx="1344">
                  <c:v>39530</c:v>
                </c:pt>
                <c:pt idx="1345">
                  <c:v>39531</c:v>
                </c:pt>
                <c:pt idx="1346">
                  <c:v>39532</c:v>
                </c:pt>
                <c:pt idx="1347">
                  <c:v>39533</c:v>
                </c:pt>
                <c:pt idx="1348">
                  <c:v>39534</c:v>
                </c:pt>
                <c:pt idx="1349">
                  <c:v>39535</c:v>
                </c:pt>
                <c:pt idx="1350">
                  <c:v>39536</c:v>
                </c:pt>
                <c:pt idx="1351">
                  <c:v>39537</c:v>
                </c:pt>
                <c:pt idx="1352">
                  <c:v>39538</c:v>
                </c:pt>
                <c:pt idx="1353">
                  <c:v>39539</c:v>
                </c:pt>
                <c:pt idx="1354">
                  <c:v>39540</c:v>
                </c:pt>
                <c:pt idx="1355">
                  <c:v>39541</c:v>
                </c:pt>
                <c:pt idx="1356">
                  <c:v>39542</c:v>
                </c:pt>
                <c:pt idx="1357">
                  <c:v>39543</c:v>
                </c:pt>
                <c:pt idx="1358">
                  <c:v>39544</c:v>
                </c:pt>
                <c:pt idx="1359">
                  <c:v>39545</c:v>
                </c:pt>
                <c:pt idx="1360">
                  <c:v>39546</c:v>
                </c:pt>
                <c:pt idx="1361">
                  <c:v>39547</c:v>
                </c:pt>
                <c:pt idx="1362">
                  <c:v>39548</c:v>
                </c:pt>
                <c:pt idx="1363">
                  <c:v>39549</c:v>
                </c:pt>
                <c:pt idx="1364">
                  <c:v>39550</c:v>
                </c:pt>
                <c:pt idx="1365">
                  <c:v>39551</c:v>
                </c:pt>
                <c:pt idx="1366">
                  <c:v>39552</c:v>
                </c:pt>
                <c:pt idx="1367">
                  <c:v>39553</c:v>
                </c:pt>
                <c:pt idx="1368">
                  <c:v>39554</c:v>
                </c:pt>
                <c:pt idx="1369">
                  <c:v>39555</c:v>
                </c:pt>
                <c:pt idx="1370">
                  <c:v>39556</c:v>
                </c:pt>
                <c:pt idx="1371">
                  <c:v>39557</c:v>
                </c:pt>
                <c:pt idx="1372">
                  <c:v>39558</c:v>
                </c:pt>
                <c:pt idx="1373">
                  <c:v>39559</c:v>
                </c:pt>
                <c:pt idx="1374">
                  <c:v>39560</c:v>
                </c:pt>
                <c:pt idx="1375">
                  <c:v>39561</c:v>
                </c:pt>
                <c:pt idx="1376">
                  <c:v>39562</c:v>
                </c:pt>
                <c:pt idx="1377">
                  <c:v>39563</c:v>
                </c:pt>
                <c:pt idx="1378">
                  <c:v>39564</c:v>
                </c:pt>
                <c:pt idx="1379">
                  <c:v>39565</c:v>
                </c:pt>
                <c:pt idx="1380">
                  <c:v>39566</c:v>
                </c:pt>
                <c:pt idx="1381">
                  <c:v>39567</c:v>
                </c:pt>
                <c:pt idx="1382">
                  <c:v>39568</c:v>
                </c:pt>
                <c:pt idx="1383">
                  <c:v>39569</c:v>
                </c:pt>
                <c:pt idx="1384">
                  <c:v>39570</c:v>
                </c:pt>
                <c:pt idx="1385">
                  <c:v>39571</c:v>
                </c:pt>
                <c:pt idx="1386">
                  <c:v>39572</c:v>
                </c:pt>
                <c:pt idx="1387">
                  <c:v>39573</c:v>
                </c:pt>
                <c:pt idx="1388">
                  <c:v>39574</c:v>
                </c:pt>
                <c:pt idx="1389">
                  <c:v>39575</c:v>
                </c:pt>
                <c:pt idx="1390">
                  <c:v>39576</c:v>
                </c:pt>
                <c:pt idx="1391">
                  <c:v>39577</c:v>
                </c:pt>
                <c:pt idx="1392">
                  <c:v>39578</c:v>
                </c:pt>
                <c:pt idx="1393">
                  <c:v>39579</c:v>
                </c:pt>
                <c:pt idx="1394">
                  <c:v>39580</c:v>
                </c:pt>
                <c:pt idx="1395">
                  <c:v>39581</c:v>
                </c:pt>
                <c:pt idx="1396">
                  <c:v>39582</c:v>
                </c:pt>
                <c:pt idx="1397">
                  <c:v>39583</c:v>
                </c:pt>
                <c:pt idx="1398">
                  <c:v>39584</c:v>
                </c:pt>
                <c:pt idx="1399">
                  <c:v>39585</c:v>
                </c:pt>
                <c:pt idx="1400">
                  <c:v>39586</c:v>
                </c:pt>
                <c:pt idx="1401">
                  <c:v>39587</c:v>
                </c:pt>
                <c:pt idx="1402">
                  <c:v>39588</c:v>
                </c:pt>
                <c:pt idx="1403">
                  <c:v>39589</c:v>
                </c:pt>
                <c:pt idx="1404">
                  <c:v>39590</c:v>
                </c:pt>
                <c:pt idx="1405">
                  <c:v>39591</c:v>
                </c:pt>
                <c:pt idx="1406">
                  <c:v>39592</c:v>
                </c:pt>
                <c:pt idx="1407">
                  <c:v>39593</c:v>
                </c:pt>
                <c:pt idx="1408">
                  <c:v>39594</c:v>
                </c:pt>
                <c:pt idx="1409">
                  <c:v>39595</c:v>
                </c:pt>
                <c:pt idx="1410">
                  <c:v>39596</c:v>
                </c:pt>
                <c:pt idx="1411">
                  <c:v>39597</c:v>
                </c:pt>
                <c:pt idx="1412">
                  <c:v>39598</c:v>
                </c:pt>
                <c:pt idx="1413">
                  <c:v>39599</c:v>
                </c:pt>
                <c:pt idx="1414">
                  <c:v>39600</c:v>
                </c:pt>
                <c:pt idx="1415">
                  <c:v>39601</c:v>
                </c:pt>
                <c:pt idx="1416">
                  <c:v>39602</c:v>
                </c:pt>
                <c:pt idx="1417">
                  <c:v>39603</c:v>
                </c:pt>
                <c:pt idx="1418">
                  <c:v>39604</c:v>
                </c:pt>
                <c:pt idx="1419">
                  <c:v>39605</c:v>
                </c:pt>
                <c:pt idx="1420">
                  <c:v>39606</c:v>
                </c:pt>
                <c:pt idx="1421">
                  <c:v>39607</c:v>
                </c:pt>
                <c:pt idx="1422">
                  <c:v>39608</c:v>
                </c:pt>
                <c:pt idx="1423">
                  <c:v>39609</c:v>
                </c:pt>
                <c:pt idx="1424">
                  <c:v>39610</c:v>
                </c:pt>
                <c:pt idx="1425">
                  <c:v>39611</c:v>
                </c:pt>
                <c:pt idx="1426">
                  <c:v>39612</c:v>
                </c:pt>
                <c:pt idx="1427">
                  <c:v>39613</c:v>
                </c:pt>
                <c:pt idx="1428">
                  <c:v>39614</c:v>
                </c:pt>
                <c:pt idx="1429">
                  <c:v>39615</c:v>
                </c:pt>
                <c:pt idx="1430">
                  <c:v>39616</c:v>
                </c:pt>
                <c:pt idx="1431">
                  <c:v>39617</c:v>
                </c:pt>
                <c:pt idx="1432">
                  <c:v>39618</c:v>
                </c:pt>
                <c:pt idx="1433">
                  <c:v>39619</c:v>
                </c:pt>
                <c:pt idx="1434">
                  <c:v>39620</c:v>
                </c:pt>
                <c:pt idx="1435">
                  <c:v>39621</c:v>
                </c:pt>
                <c:pt idx="1436">
                  <c:v>39622</c:v>
                </c:pt>
                <c:pt idx="1437">
                  <c:v>39623</c:v>
                </c:pt>
                <c:pt idx="1438">
                  <c:v>39624</c:v>
                </c:pt>
                <c:pt idx="1439">
                  <c:v>39625</c:v>
                </c:pt>
                <c:pt idx="1440">
                  <c:v>39626</c:v>
                </c:pt>
                <c:pt idx="1441">
                  <c:v>39627</c:v>
                </c:pt>
                <c:pt idx="1442">
                  <c:v>39628</c:v>
                </c:pt>
                <c:pt idx="1443">
                  <c:v>39629</c:v>
                </c:pt>
                <c:pt idx="1444">
                  <c:v>39630</c:v>
                </c:pt>
                <c:pt idx="1445">
                  <c:v>39631</c:v>
                </c:pt>
                <c:pt idx="1446">
                  <c:v>39632</c:v>
                </c:pt>
                <c:pt idx="1447">
                  <c:v>39633</c:v>
                </c:pt>
                <c:pt idx="1448">
                  <c:v>39634</c:v>
                </c:pt>
                <c:pt idx="1449">
                  <c:v>39635</c:v>
                </c:pt>
                <c:pt idx="1450">
                  <c:v>39636</c:v>
                </c:pt>
                <c:pt idx="1451">
                  <c:v>39637</c:v>
                </c:pt>
                <c:pt idx="1452">
                  <c:v>39638</c:v>
                </c:pt>
                <c:pt idx="1453">
                  <c:v>39639</c:v>
                </c:pt>
                <c:pt idx="1454">
                  <c:v>39640</c:v>
                </c:pt>
                <c:pt idx="1455">
                  <c:v>39641</c:v>
                </c:pt>
                <c:pt idx="1456">
                  <c:v>39642</c:v>
                </c:pt>
                <c:pt idx="1457">
                  <c:v>39643</c:v>
                </c:pt>
                <c:pt idx="1458">
                  <c:v>39644</c:v>
                </c:pt>
                <c:pt idx="1459">
                  <c:v>39645</c:v>
                </c:pt>
                <c:pt idx="1460">
                  <c:v>39646</c:v>
                </c:pt>
                <c:pt idx="1461">
                  <c:v>39647</c:v>
                </c:pt>
                <c:pt idx="1462">
                  <c:v>39648</c:v>
                </c:pt>
                <c:pt idx="1463">
                  <c:v>39649</c:v>
                </c:pt>
                <c:pt idx="1464">
                  <c:v>39650</c:v>
                </c:pt>
                <c:pt idx="1465">
                  <c:v>39651</c:v>
                </c:pt>
                <c:pt idx="1466">
                  <c:v>39652</c:v>
                </c:pt>
                <c:pt idx="1467">
                  <c:v>39653</c:v>
                </c:pt>
                <c:pt idx="1468">
                  <c:v>39654</c:v>
                </c:pt>
                <c:pt idx="1469">
                  <c:v>39655</c:v>
                </c:pt>
                <c:pt idx="1470">
                  <c:v>39656</c:v>
                </c:pt>
                <c:pt idx="1471">
                  <c:v>39657</c:v>
                </c:pt>
                <c:pt idx="1472">
                  <c:v>39658</c:v>
                </c:pt>
                <c:pt idx="1473">
                  <c:v>39659</c:v>
                </c:pt>
                <c:pt idx="1474">
                  <c:v>39660</c:v>
                </c:pt>
                <c:pt idx="1475">
                  <c:v>39661</c:v>
                </c:pt>
                <c:pt idx="1476">
                  <c:v>39662</c:v>
                </c:pt>
                <c:pt idx="1477">
                  <c:v>39663</c:v>
                </c:pt>
                <c:pt idx="1478">
                  <c:v>39664</c:v>
                </c:pt>
                <c:pt idx="1479">
                  <c:v>39665</c:v>
                </c:pt>
                <c:pt idx="1480">
                  <c:v>39666</c:v>
                </c:pt>
                <c:pt idx="1481">
                  <c:v>39667</c:v>
                </c:pt>
                <c:pt idx="1482">
                  <c:v>39668</c:v>
                </c:pt>
                <c:pt idx="1483">
                  <c:v>39669</c:v>
                </c:pt>
                <c:pt idx="1484">
                  <c:v>39670</c:v>
                </c:pt>
                <c:pt idx="1485">
                  <c:v>39671</c:v>
                </c:pt>
                <c:pt idx="1486">
                  <c:v>39672</c:v>
                </c:pt>
                <c:pt idx="1487">
                  <c:v>39673</c:v>
                </c:pt>
                <c:pt idx="1488">
                  <c:v>39674</c:v>
                </c:pt>
                <c:pt idx="1489">
                  <c:v>39675</c:v>
                </c:pt>
                <c:pt idx="1490">
                  <c:v>39676</c:v>
                </c:pt>
                <c:pt idx="1491">
                  <c:v>39677</c:v>
                </c:pt>
                <c:pt idx="1492">
                  <c:v>39678</c:v>
                </c:pt>
                <c:pt idx="1493">
                  <c:v>39679</c:v>
                </c:pt>
                <c:pt idx="1494">
                  <c:v>39680</c:v>
                </c:pt>
                <c:pt idx="1495">
                  <c:v>39681</c:v>
                </c:pt>
                <c:pt idx="1496">
                  <c:v>39682</c:v>
                </c:pt>
                <c:pt idx="1497">
                  <c:v>39683</c:v>
                </c:pt>
                <c:pt idx="1498">
                  <c:v>39684</c:v>
                </c:pt>
                <c:pt idx="1499">
                  <c:v>39685</c:v>
                </c:pt>
                <c:pt idx="1500">
                  <c:v>39686</c:v>
                </c:pt>
                <c:pt idx="1501">
                  <c:v>39687</c:v>
                </c:pt>
                <c:pt idx="1502">
                  <c:v>39688</c:v>
                </c:pt>
                <c:pt idx="1503">
                  <c:v>39689</c:v>
                </c:pt>
                <c:pt idx="1504">
                  <c:v>39690</c:v>
                </c:pt>
                <c:pt idx="1505">
                  <c:v>39691</c:v>
                </c:pt>
                <c:pt idx="1506">
                  <c:v>39692</c:v>
                </c:pt>
                <c:pt idx="1507">
                  <c:v>39693</c:v>
                </c:pt>
                <c:pt idx="1508">
                  <c:v>39694</c:v>
                </c:pt>
                <c:pt idx="1509">
                  <c:v>39695</c:v>
                </c:pt>
                <c:pt idx="1510">
                  <c:v>39696</c:v>
                </c:pt>
                <c:pt idx="1511">
                  <c:v>39697</c:v>
                </c:pt>
                <c:pt idx="1512">
                  <c:v>39698</c:v>
                </c:pt>
                <c:pt idx="1513">
                  <c:v>39699</c:v>
                </c:pt>
                <c:pt idx="1514">
                  <c:v>39700</c:v>
                </c:pt>
                <c:pt idx="1515">
                  <c:v>39701</c:v>
                </c:pt>
                <c:pt idx="1516">
                  <c:v>39702</c:v>
                </c:pt>
                <c:pt idx="1517">
                  <c:v>39703</c:v>
                </c:pt>
                <c:pt idx="1518">
                  <c:v>39704</c:v>
                </c:pt>
                <c:pt idx="1519">
                  <c:v>39705</c:v>
                </c:pt>
                <c:pt idx="1520">
                  <c:v>39706</c:v>
                </c:pt>
                <c:pt idx="1521">
                  <c:v>39707</c:v>
                </c:pt>
                <c:pt idx="1522">
                  <c:v>39708</c:v>
                </c:pt>
                <c:pt idx="1523">
                  <c:v>39709</c:v>
                </c:pt>
                <c:pt idx="1524">
                  <c:v>39710</c:v>
                </c:pt>
                <c:pt idx="1525">
                  <c:v>39711</c:v>
                </c:pt>
                <c:pt idx="1526">
                  <c:v>39712</c:v>
                </c:pt>
                <c:pt idx="1527">
                  <c:v>39713</c:v>
                </c:pt>
                <c:pt idx="1528">
                  <c:v>39714</c:v>
                </c:pt>
                <c:pt idx="1529">
                  <c:v>39715</c:v>
                </c:pt>
                <c:pt idx="1530">
                  <c:v>39716</c:v>
                </c:pt>
                <c:pt idx="1531">
                  <c:v>39717</c:v>
                </c:pt>
                <c:pt idx="1532">
                  <c:v>39718</c:v>
                </c:pt>
                <c:pt idx="1533">
                  <c:v>39719</c:v>
                </c:pt>
                <c:pt idx="1534">
                  <c:v>39720</c:v>
                </c:pt>
                <c:pt idx="1535">
                  <c:v>39721</c:v>
                </c:pt>
                <c:pt idx="1536">
                  <c:v>39722</c:v>
                </c:pt>
                <c:pt idx="1537">
                  <c:v>39723</c:v>
                </c:pt>
                <c:pt idx="1538">
                  <c:v>39724</c:v>
                </c:pt>
                <c:pt idx="1539">
                  <c:v>39725</c:v>
                </c:pt>
                <c:pt idx="1540">
                  <c:v>39726</c:v>
                </c:pt>
                <c:pt idx="1541">
                  <c:v>39727</c:v>
                </c:pt>
                <c:pt idx="1542">
                  <c:v>39728</c:v>
                </c:pt>
                <c:pt idx="1543">
                  <c:v>39729</c:v>
                </c:pt>
                <c:pt idx="1544">
                  <c:v>39730</c:v>
                </c:pt>
                <c:pt idx="1545">
                  <c:v>39731</c:v>
                </c:pt>
                <c:pt idx="1546">
                  <c:v>39732</c:v>
                </c:pt>
                <c:pt idx="1547">
                  <c:v>39733</c:v>
                </c:pt>
                <c:pt idx="1548">
                  <c:v>39734</c:v>
                </c:pt>
                <c:pt idx="1549">
                  <c:v>39735</c:v>
                </c:pt>
                <c:pt idx="1550">
                  <c:v>39736</c:v>
                </c:pt>
                <c:pt idx="1551">
                  <c:v>39737</c:v>
                </c:pt>
                <c:pt idx="1552">
                  <c:v>39738</c:v>
                </c:pt>
                <c:pt idx="1553">
                  <c:v>39739</c:v>
                </c:pt>
                <c:pt idx="1554">
                  <c:v>39740</c:v>
                </c:pt>
                <c:pt idx="1555">
                  <c:v>39741</c:v>
                </c:pt>
                <c:pt idx="1556">
                  <c:v>39742</c:v>
                </c:pt>
                <c:pt idx="1557">
                  <c:v>39743</c:v>
                </c:pt>
                <c:pt idx="1558">
                  <c:v>39744</c:v>
                </c:pt>
                <c:pt idx="1559">
                  <c:v>39745</c:v>
                </c:pt>
                <c:pt idx="1560">
                  <c:v>39746</c:v>
                </c:pt>
                <c:pt idx="1561">
                  <c:v>39747</c:v>
                </c:pt>
                <c:pt idx="1562">
                  <c:v>39748</c:v>
                </c:pt>
                <c:pt idx="1563">
                  <c:v>39749</c:v>
                </c:pt>
                <c:pt idx="1564">
                  <c:v>39750</c:v>
                </c:pt>
                <c:pt idx="1565">
                  <c:v>39751</c:v>
                </c:pt>
                <c:pt idx="1566">
                  <c:v>39752</c:v>
                </c:pt>
                <c:pt idx="1567">
                  <c:v>39753</c:v>
                </c:pt>
                <c:pt idx="1568">
                  <c:v>39754</c:v>
                </c:pt>
                <c:pt idx="1569">
                  <c:v>39755</c:v>
                </c:pt>
                <c:pt idx="1570">
                  <c:v>39756</c:v>
                </c:pt>
                <c:pt idx="1571">
                  <c:v>39757</c:v>
                </c:pt>
                <c:pt idx="1572">
                  <c:v>39758</c:v>
                </c:pt>
                <c:pt idx="1573">
                  <c:v>39759</c:v>
                </c:pt>
                <c:pt idx="1574">
                  <c:v>39760</c:v>
                </c:pt>
                <c:pt idx="1575">
                  <c:v>39761</c:v>
                </c:pt>
                <c:pt idx="1576">
                  <c:v>39762</c:v>
                </c:pt>
                <c:pt idx="1577">
                  <c:v>39763</c:v>
                </c:pt>
                <c:pt idx="1578">
                  <c:v>39764</c:v>
                </c:pt>
                <c:pt idx="1579">
                  <c:v>39765</c:v>
                </c:pt>
                <c:pt idx="1580">
                  <c:v>39766</c:v>
                </c:pt>
                <c:pt idx="1581">
                  <c:v>39767</c:v>
                </c:pt>
                <c:pt idx="1582">
                  <c:v>39768</c:v>
                </c:pt>
                <c:pt idx="1583">
                  <c:v>39769</c:v>
                </c:pt>
                <c:pt idx="1584">
                  <c:v>39770</c:v>
                </c:pt>
                <c:pt idx="1585">
                  <c:v>39771</c:v>
                </c:pt>
                <c:pt idx="1586">
                  <c:v>39772</c:v>
                </c:pt>
                <c:pt idx="1587">
                  <c:v>39773</c:v>
                </c:pt>
                <c:pt idx="1588">
                  <c:v>39774</c:v>
                </c:pt>
                <c:pt idx="1589">
                  <c:v>39775</c:v>
                </c:pt>
                <c:pt idx="1590">
                  <c:v>39776</c:v>
                </c:pt>
                <c:pt idx="1591">
                  <c:v>39777</c:v>
                </c:pt>
                <c:pt idx="1592">
                  <c:v>39778</c:v>
                </c:pt>
                <c:pt idx="1593">
                  <c:v>39779</c:v>
                </c:pt>
                <c:pt idx="1594">
                  <c:v>39780</c:v>
                </c:pt>
                <c:pt idx="1595">
                  <c:v>39781</c:v>
                </c:pt>
                <c:pt idx="1596">
                  <c:v>39782</c:v>
                </c:pt>
                <c:pt idx="1597">
                  <c:v>39783</c:v>
                </c:pt>
                <c:pt idx="1598">
                  <c:v>39784</c:v>
                </c:pt>
                <c:pt idx="1599">
                  <c:v>39785</c:v>
                </c:pt>
                <c:pt idx="1600">
                  <c:v>39786</c:v>
                </c:pt>
                <c:pt idx="1601">
                  <c:v>39787</c:v>
                </c:pt>
                <c:pt idx="1602">
                  <c:v>39788</c:v>
                </c:pt>
                <c:pt idx="1603">
                  <c:v>39789</c:v>
                </c:pt>
                <c:pt idx="1604">
                  <c:v>39790</c:v>
                </c:pt>
                <c:pt idx="1605">
                  <c:v>39791</c:v>
                </c:pt>
                <c:pt idx="1606">
                  <c:v>39792</c:v>
                </c:pt>
                <c:pt idx="1607">
                  <c:v>39793</c:v>
                </c:pt>
                <c:pt idx="1608">
                  <c:v>39794</c:v>
                </c:pt>
                <c:pt idx="1609">
                  <c:v>39795</c:v>
                </c:pt>
                <c:pt idx="1610">
                  <c:v>39796</c:v>
                </c:pt>
                <c:pt idx="1611">
                  <c:v>39797</c:v>
                </c:pt>
                <c:pt idx="1612">
                  <c:v>39798</c:v>
                </c:pt>
                <c:pt idx="1613">
                  <c:v>39799</c:v>
                </c:pt>
                <c:pt idx="1614">
                  <c:v>39800</c:v>
                </c:pt>
                <c:pt idx="1615">
                  <c:v>39801</c:v>
                </c:pt>
                <c:pt idx="1616">
                  <c:v>39802</c:v>
                </c:pt>
                <c:pt idx="1617">
                  <c:v>39803</c:v>
                </c:pt>
                <c:pt idx="1618">
                  <c:v>39804</c:v>
                </c:pt>
                <c:pt idx="1619">
                  <c:v>39805</c:v>
                </c:pt>
                <c:pt idx="1620">
                  <c:v>39806</c:v>
                </c:pt>
                <c:pt idx="1621">
                  <c:v>39807</c:v>
                </c:pt>
                <c:pt idx="1622">
                  <c:v>39808</c:v>
                </c:pt>
                <c:pt idx="1623">
                  <c:v>39809</c:v>
                </c:pt>
                <c:pt idx="1624">
                  <c:v>39810</c:v>
                </c:pt>
                <c:pt idx="1625">
                  <c:v>39811</c:v>
                </c:pt>
                <c:pt idx="1626">
                  <c:v>39812</c:v>
                </c:pt>
                <c:pt idx="1627">
                  <c:v>39813</c:v>
                </c:pt>
                <c:pt idx="1628">
                  <c:v>39814</c:v>
                </c:pt>
                <c:pt idx="1629">
                  <c:v>39815</c:v>
                </c:pt>
                <c:pt idx="1630">
                  <c:v>39816</c:v>
                </c:pt>
                <c:pt idx="1631">
                  <c:v>39817</c:v>
                </c:pt>
                <c:pt idx="1632">
                  <c:v>39818</c:v>
                </c:pt>
                <c:pt idx="1633">
                  <c:v>39819</c:v>
                </c:pt>
                <c:pt idx="1634">
                  <c:v>39820</c:v>
                </c:pt>
                <c:pt idx="1635">
                  <c:v>39821</c:v>
                </c:pt>
                <c:pt idx="1636">
                  <c:v>39822</c:v>
                </c:pt>
                <c:pt idx="1637">
                  <c:v>39823</c:v>
                </c:pt>
                <c:pt idx="1638">
                  <c:v>39824</c:v>
                </c:pt>
                <c:pt idx="1639">
                  <c:v>39825</c:v>
                </c:pt>
                <c:pt idx="1640">
                  <c:v>39826</c:v>
                </c:pt>
                <c:pt idx="1641">
                  <c:v>39827</c:v>
                </c:pt>
                <c:pt idx="1642">
                  <c:v>39828</c:v>
                </c:pt>
                <c:pt idx="1643">
                  <c:v>39829</c:v>
                </c:pt>
                <c:pt idx="1644">
                  <c:v>39830</c:v>
                </c:pt>
                <c:pt idx="1645">
                  <c:v>39831</c:v>
                </c:pt>
                <c:pt idx="1646">
                  <c:v>39832</c:v>
                </c:pt>
                <c:pt idx="1647">
                  <c:v>39833</c:v>
                </c:pt>
                <c:pt idx="1648">
                  <c:v>39834</c:v>
                </c:pt>
                <c:pt idx="1649">
                  <c:v>39835</c:v>
                </c:pt>
                <c:pt idx="1650">
                  <c:v>39836</c:v>
                </c:pt>
                <c:pt idx="1651">
                  <c:v>39837</c:v>
                </c:pt>
                <c:pt idx="1652">
                  <c:v>39838</c:v>
                </c:pt>
                <c:pt idx="1653">
                  <c:v>39839</c:v>
                </c:pt>
                <c:pt idx="1654">
                  <c:v>39840</c:v>
                </c:pt>
                <c:pt idx="1655">
                  <c:v>39841</c:v>
                </c:pt>
                <c:pt idx="1656">
                  <c:v>39842</c:v>
                </c:pt>
                <c:pt idx="1657">
                  <c:v>39843</c:v>
                </c:pt>
                <c:pt idx="1658">
                  <c:v>39844</c:v>
                </c:pt>
                <c:pt idx="1659">
                  <c:v>39845</c:v>
                </c:pt>
                <c:pt idx="1660">
                  <c:v>39846</c:v>
                </c:pt>
                <c:pt idx="1661">
                  <c:v>39847</c:v>
                </c:pt>
                <c:pt idx="1662">
                  <c:v>39848</c:v>
                </c:pt>
                <c:pt idx="1663">
                  <c:v>39849</c:v>
                </c:pt>
                <c:pt idx="1664">
                  <c:v>39850</c:v>
                </c:pt>
                <c:pt idx="1665">
                  <c:v>39851</c:v>
                </c:pt>
                <c:pt idx="1666">
                  <c:v>39852</c:v>
                </c:pt>
                <c:pt idx="1667">
                  <c:v>39853</c:v>
                </c:pt>
                <c:pt idx="1668">
                  <c:v>39854</c:v>
                </c:pt>
                <c:pt idx="1669">
                  <c:v>39855</c:v>
                </c:pt>
                <c:pt idx="1670">
                  <c:v>39856</c:v>
                </c:pt>
                <c:pt idx="1671">
                  <c:v>39857</c:v>
                </c:pt>
                <c:pt idx="1672">
                  <c:v>39858</c:v>
                </c:pt>
                <c:pt idx="1673">
                  <c:v>39859</c:v>
                </c:pt>
                <c:pt idx="1674">
                  <c:v>39860</c:v>
                </c:pt>
                <c:pt idx="1675">
                  <c:v>39861</c:v>
                </c:pt>
                <c:pt idx="1676">
                  <c:v>39862</c:v>
                </c:pt>
                <c:pt idx="1677">
                  <c:v>39863</c:v>
                </c:pt>
                <c:pt idx="1678">
                  <c:v>39864</c:v>
                </c:pt>
                <c:pt idx="1679">
                  <c:v>39865</c:v>
                </c:pt>
                <c:pt idx="1680">
                  <c:v>39866</c:v>
                </c:pt>
                <c:pt idx="1681">
                  <c:v>39867</c:v>
                </c:pt>
                <c:pt idx="1682">
                  <c:v>39868</c:v>
                </c:pt>
                <c:pt idx="1683">
                  <c:v>39869</c:v>
                </c:pt>
                <c:pt idx="1684">
                  <c:v>39870</c:v>
                </c:pt>
                <c:pt idx="1685">
                  <c:v>39871</c:v>
                </c:pt>
                <c:pt idx="1686">
                  <c:v>39872</c:v>
                </c:pt>
                <c:pt idx="1687">
                  <c:v>39873</c:v>
                </c:pt>
                <c:pt idx="1688">
                  <c:v>39874</c:v>
                </c:pt>
                <c:pt idx="1689">
                  <c:v>39875</c:v>
                </c:pt>
                <c:pt idx="1690">
                  <c:v>39876</c:v>
                </c:pt>
                <c:pt idx="1691">
                  <c:v>39877</c:v>
                </c:pt>
                <c:pt idx="1692">
                  <c:v>39878</c:v>
                </c:pt>
                <c:pt idx="1693">
                  <c:v>39879</c:v>
                </c:pt>
                <c:pt idx="1694">
                  <c:v>39880</c:v>
                </c:pt>
                <c:pt idx="1695">
                  <c:v>39881</c:v>
                </c:pt>
                <c:pt idx="1696">
                  <c:v>39882</c:v>
                </c:pt>
                <c:pt idx="1697">
                  <c:v>39883</c:v>
                </c:pt>
                <c:pt idx="1698">
                  <c:v>39884</c:v>
                </c:pt>
                <c:pt idx="1699">
                  <c:v>39885</c:v>
                </c:pt>
                <c:pt idx="1700">
                  <c:v>39886</c:v>
                </c:pt>
                <c:pt idx="1701">
                  <c:v>39887</c:v>
                </c:pt>
                <c:pt idx="1702">
                  <c:v>39888</c:v>
                </c:pt>
                <c:pt idx="1703">
                  <c:v>39889</c:v>
                </c:pt>
                <c:pt idx="1704">
                  <c:v>39890</c:v>
                </c:pt>
                <c:pt idx="1705">
                  <c:v>39891</c:v>
                </c:pt>
                <c:pt idx="1706">
                  <c:v>39892</c:v>
                </c:pt>
                <c:pt idx="1707">
                  <c:v>39893</c:v>
                </c:pt>
                <c:pt idx="1708">
                  <c:v>39894</c:v>
                </c:pt>
                <c:pt idx="1709">
                  <c:v>39895</c:v>
                </c:pt>
                <c:pt idx="1710">
                  <c:v>39896</c:v>
                </c:pt>
                <c:pt idx="1711">
                  <c:v>39897</c:v>
                </c:pt>
                <c:pt idx="1712">
                  <c:v>39898</c:v>
                </c:pt>
                <c:pt idx="1713">
                  <c:v>39899</c:v>
                </c:pt>
                <c:pt idx="1714">
                  <c:v>39900</c:v>
                </c:pt>
                <c:pt idx="1715">
                  <c:v>39901</c:v>
                </c:pt>
                <c:pt idx="1716">
                  <c:v>39902</c:v>
                </c:pt>
                <c:pt idx="1717">
                  <c:v>39903</c:v>
                </c:pt>
                <c:pt idx="1718">
                  <c:v>39904</c:v>
                </c:pt>
                <c:pt idx="1719">
                  <c:v>39905</c:v>
                </c:pt>
                <c:pt idx="1720">
                  <c:v>39906</c:v>
                </c:pt>
                <c:pt idx="1721">
                  <c:v>39907</c:v>
                </c:pt>
                <c:pt idx="1722">
                  <c:v>39908</c:v>
                </c:pt>
                <c:pt idx="1723">
                  <c:v>39909</c:v>
                </c:pt>
                <c:pt idx="1724">
                  <c:v>39910</c:v>
                </c:pt>
                <c:pt idx="1725">
                  <c:v>39911</c:v>
                </c:pt>
                <c:pt idx="1726">
                  <c:v>39912</c:v>
                </c:pt>
                <c:pt idx="1727">
                  <c:v>39913</c:v>
                </c:pt>
                <c:pt idx="1728">
                  <c:v>39914</c:v>
                </c:pt>
                <c:pt idx="1729">
                  <c:v>39915</c:v>
                </c:pt>
                <c:pt idx="1730">
                  <c:v>39916</c:v>
                </c:pt>
                <c:pt idx="1731">
                  <c:v>39917</c:v>
                </c:pt>
                <c:pt idx="1732">
                  <c:v>39918</c:v>
                </c:pt>
                <c:pt idx="1733">
                  <c:v>39919</c:v>
                </c:pt>
                <c:pt idx="1734">
                  <c:v>39920</c:v>
                </c:pt>
                <c:pt idx="1735">
                  <c:v>39921</c:v>
                </c:pt>
                <c:pt idx="1736">
                  <c:v>39922</c:v>
                </c:pt>
                <c:pt idx="1737">
                  <c:v>39923</c:v>
                </c:pt>
                <c:pt idx="1738">
                  <c:v>39924</c:v>
                </c:pt>
                <c:pt idx="1739">
                  <c:v>39925</c:v>
                </c:pt>
                <c:pt idx="1740">
                  <c:v>39926</c:v>
                </c:pt>
                <c:pt idx="1741">
                  <c:v>39927</c:v>
                </c:pt>
                <c:pt idx="1742">
                  <c:v>39928</c:v>
                </c:pt>
                <c:pt idx="1743">
                  <c:v>39929</c:v>
                </c:pt>
                <c:pt idx="1744">
                  <c:v>39930</c:v>
                </c:pt>
                <c:pt idx="1745">
                  <c:v>39931</c:v>
                </c:pt>
                <c:pt idx="1746">
                  <c:v>39932</c:v>
                </c:pt>
                <c:pt idx="1747">
                  <c:v>39933</c:v>
                </c:pt>
                <c:pt idx="1748">
                  <c:v>39934</c:v>
                </c:pt>
                <c:pt idx="1749">
                  <c:v>39935</c:v>
                </c:pt>
                <c:pt idx="1750">
                  <c:v>39936</c:v>
                </c:pt>
                <c:pt idx="1751">
                  <c:v>39937</c:v>
                </c:pt>
                <c:pt idx="1752">
                  <c:v>39938</c:v>
                </c:pt>
                <c:pt idx="1753">
                  <c:v>39939</c:v>
                </c:pt>
                <c:pt idx="1754">
                  <c:v>39940</c:v>
                </c:pt>
                <c:pt idx="1755">
                  <c:v>39941</c:v>
                </c:pt>
                <c:pt idx="1756">
                  <c:v>39942</c:v>
                </c:pt>
                <c:pt idx="1757">
                  <c:v>39943</c:v>
                </c:pt>
                <c:pt idx="1758">
                  <c:v>39944</c:v>
                </c:pt>
                <c:pt idx="1759">
                  <c:v>39945</c:v>
                </c:pt>
                <c:pt idx="1760">
                  <c:v>39946</c:v>
                </c:pt>
                <c:pt idx="1761">
                  <c:v>39947</c:v>
                </c:pt>
                <c:pt idx="1762">
                  <c:v>39948</c:v>
                </c:pt>
                <c:pt idx="1763">
                  <c:v>39949</c:v>
                </c:pt>
                <c:pt idx="1764">
                  <c:v>39950</c:v>
                </c:pt>
                <c:pt idx="1765">
                  <c:v>39951</c:v>
                </c:pt>
                <c:pt idx="1766">
                  <c:v>39952</c:v>
                </c:pt>
                <c:pt idx="1767">
                  <c:v>39954</c:v>
                </c:pt>
                <c:pt idx="1768">
                  <c:v>39955</c:v>
                </c:pt>
                <c:pt idx="1769">
                  <c:v>39956</c:v>
                </c:pt>
                <c:pt idx="1770">
                  <c:v>39957</c:v>
                </c:pt>
                <c:pt idx="1771">
                  <c:v>39958</c:v>
                </c:pt>
                <c:pt idx="1772">
                  <c:v>39959</c:v>
                </c:pt>
                <c:pt idx="1773">
                  <c:v>39960</c:v>
                </c:pt>
                <c:pt idx="1774">
                  <c:v>39961</c:v>
                </c:pt>
                <c:pt idx="1775">
                  <c:v>39962</c:v>
                </c:pt>
                <c:pt idx="1776">
                  <c:v>39963</c:v>
                </c:pt>
                <c:pt idx="1777">
                  <c:v>39964</c:v>
                </c:pt>
                <c:pt idx="1778">
                  <c:v>39965</c:v>
                </c:pt>
                <c:pt idx="1779">
                  <c:v>39966</c:v>
                </c:pt>
                <c:pt idx="1780">
                  <c:v>39967</c:v>
                </c:pt>
                <c:pt idx="1781">
                  <c:v>39968</c:v>
                </c:pt>
                <c:pt idx="1782">
                  <c:v>39969</c:v>
                </c:pt>
                <c:pt idx="1783">
                  <c:v>39970</c:v>
                </c:pt>
                <c:pt idx="1784">
                  <c:v>39971</c:v>
                </c:pt>
                <c:pt idx="1785">
                  <c:v>39972</c:v>
                </c:pt>
                <c:pt idx="1786">
                  <c:v>39973</c:v>
                </c:pt>
                <c:pt idx="1787">
                  <c:v>39974</c:v>
                </c:pt>
                <c:pt idx="1788">
                  <c:v>39975</c:v>
                </c:pt>
                <c:pt idx="1789">
                  <c:v>39976</c:v>
                </c:pt>
                <c:pt idx="1790">
                  <c:v>39977</c:v>
                </c:pt>
                <c:pt idx="1791">
                  <c:v>39978</c:v>
                </c:pt>
                <c:pt idx="1792">
                  <c:v>39979</c:v>
                </c:pt>
                <c:pt idx="1793">
                  <c:v>39980</c:v>
                </c:pt>
                <c:pt idx="1794">
                  <c:v>39981</c:v>
                </c:pt>
                <c:pt idx="1795">
                  <c:v>39982</c:v>
                </c:pt>
                <c:pt idx="1796">
                  <c:v>39983</c:v>
                </c:pt>
                <c:pt idx="1797">
                  <c:v>39984</c:v>
                </c:pt>
                <c:pt idx="1798">
                  <c:v>39985</c:v>
                </c:pt>
                <c:pt idx="1799">
                  <c:v>39986</c:v>
                </c:pt>
                <c:pt idx="1800">
                  <c:v>39987</c:v>
                </c:pt>
                <c:pt idx="1801">
                  <c:v>39988</c:v>
                </c:pt>
                <c:pt idx="1802">
                  <c:v>39989</c:v>
                </c:pt>
                <c:pt idx="1803">
                  <c:v>39990</c:v>
                </c:pt>
                <c:pt idx="1804">
                  <c:v>39991</c:v>
                </c:pt>
                <c:pt idx="1805">
                  <c:v>39992</c:v>
                </c:pt>
                <c:pt idx="1806">
                  <c:v>39993</c:v>
                </c:pt>
                <c:pt idx="1807">
                  <c:v>39994</c:v>
                </c:pt>
                <c:pt idx="1808">
                  <c:v>39995</c:v>
                </c:pt>
                <c:pt idx="1809">
                  <c:v>39996</c:v>
                </c:pt>
                <c:pt idx="1810">
                  <c:v>39997</c:v>
                </c:pt>
                <c:pt idx="1811">
                  <c:v>39998</c:v>
                </c:pt>
                <c:pt idx="1812">
                  <c:v>39999</c:v>
                </c:pt>
                <c:pt idx="1813">
                  <c:v>40000</c:v>
                </c:pt>
                <c:pt idx="1814">
                  <c:v>40001</c:v>
                </c:pt>
                <c:pt idx="1815">
                  <c:v>40002</c:v>
                </c:pt>
                <c:pt idx="1816">
                  <c:v>40003</c:v>
                </c:pt>
                <c:pt idx="1817">
                  <c:v>40004</c:v>
                </c:pt>
                <c:pt idx="1818">
                  <c:v>40005</c:v>
                </c:pt>
                <c:pt idx="1819">
                  <c:v>40006</c:v>
                </c:pt>
                <c:pt idx="1820">
                  <c:v>40007</c:v>
                </c:pt>
                <c:pt idx="1821">
                  <c:v>40008</c:v>
                </c:pt>
                <c:pt idx="1822">
                  <c:v>40009</c:v>
                </c:pt>
                <c:pt idx="1823">
                  <c:v>40010</c:v>
                </c:pt>
                <c:pt idx="1824">
                  <c:v>40011</c:v>
                </c:pt>
                <c:pt idx="1825">
                  <c:v>40012</c:v>
                </c:pt>
                <c:pt idx="1826">
                  <c:v>40013</c:v>
                </c:pt>
                <c:pt idx="1827">
                  <c:v>40014</c:v>
                </c:pt>
                <c:pt idx="1828">
                  <c:v>40015</c:v>
                </c:pt>
                <c:pt idx="1829">
                  <c:v>40016</c:v>
                </c:pt>
                <c:pt idx="1830">
                  <c:v>40017</c:v>
                </c:pt>
                <c:pt idx="1831">
                  <c:v>40018</c:v>
                </c:pt>
                <c:pt idx="1832">
                  <c:v>40019</c:v>
                </c:pt>
                <c:pt idx="1833">
                  <c:v>40020</c:v>
                </c:pt>
                <c:pt idx="1834">
                  <c:v>40021</c:v>
                </c:pt>
                <c:pt idx="1835">
                  <c:v>40022</c:v>
                </c:pt>
                <c:pt idx="1836">
                  <c:v>40023</c:v>
                </c:pt>
                <c:pt idx="1837">
                  <c:v>40024</c:v>
                </c:pt>
                <c:pt idx="1838">
                  <c:v>40025</c:v>
                </c:pt>
                <c:pt idx="1839">
                  <c:v>40026</c:v>
                </c:pt>
                <c:pt idx="1840">
                  <c:v>40027</c:v>
                </c:pt>
                <c:pt idx="1841">
                  <c:v>40028</c:v>
                </c:pt>
                <c:pt idx="1842">
                  <c:v>40029</c:v>
                </c:pt>
                <c:pt idx="1843">
                  <c:v>40030</c:v>
                </c:pt>
                <c:pt idx="1844">
                  <c:v>40031</c:v>
                </c:pt>
                <c:pt idx="1845">
                  <c:v>40032</c:v>
                </c:pt>
                <c:pt idx="1846">
                  <c:v>40033</c:v>
                </c:pt>
                <c:pt idx="1847">
                  <c:v>40034</c:v>
                </c:pt>
                <c:pt idx="1848">
                  <c:v>40035</c:v>
                </c:pt>
                <c:pt idx="1849">
                  <c:v>40036</c:v>
                </c:pt>
                <c:pt idx="1850">
                  <c:v>40037</c:v>
                </c:pt>
                <c:pt idx="1851">
                  <c:v>40038</c:v>
                </c:pt>
                <c:pt idx="1852">
                  <c:v>40039</c:v>
                </c:pt>
                <c:pt idx="1853">
                  <c:v>40040</c:v>
                </c:pt>
                <c:pt idx="1854">
                  <c:v>40041</c:v>
                </c:pt>
                <c:pt idx="1855">
                  <c:v>40042</c:v>
                </c:pt>
                <c:pt idx="1856">
                  <c:v>40043</c:v>
                </c:pt>
                <c:pt idx="1857">
                  <c:v>40044</c:v>
                </c:pt>
                <c:pt idx="1858">
                  <c:v>40045</c:v>
                </c:pt>
                <c:pt idx="1859">
                  <c:v>40046</c:v>
                </c:pt>
                <c:pt idx="1860">
                  <c:v>40047</c:v>
                </c:pt>
                <c:pt idx="1861">
                  <c:v>40048</c:v>
                </c:pt>
                <c:pt idx="1862">
                  <c:v>40049</c:v>
                </c:pt>
                <c:pt idx="1863">
                  <c:v>40050</c:v>
                </c:pt>
                <c:pt idx="1864">
                  <c:v>40051</c:v>
                </c:pt>
                <c:pt idx="1865">
                  <c:v>40052</c:v>
                </c:pt>
                <c:pt idx="1866">
                  <c:v>40053</c:v>
                </c:pt>
                <c:pt idx="1867">
                  <c:v>40054</c:v>
                </c:pt>
                <c:pt idx="1868">
                  <c:v>40055</c:v>
                </c:pt>
                <c:pt idx="1869">
                  <c:v>40056</c:v>
                </c:pt>
                <c:pt idx="1870">
                  <c:v>40057</c:v>
                </c:pt>
                <c:pt idx="1871">
                  <c:v>40058</c:v>
                </c:pt>
                <c:pt idx="1872">
                  <c:v>40059</c:v>
                </c:pt>
                <c:pt idx="1873">
                  <c:v>40060</c:v>
                </c:pt>
                <c:pt idx="1874">
                  <c:v>40061</c:v>
                </c:pt>
                <c:pt idx="1875">
                  <c:v>40062</c:v>
                </c:pt>
                <c:pt idx="1876">
                  <c:v>40063</c:v>
                </c:pt>
                <c:pt idx="1877">
                  <c:v>40064</c:v>
                </c:pt>
                <c:pt idx="1878">
                  <c:v>40065</c:v>
                </c:pt>
                <c:pt idx="1879">
                  <c:v>40066</c:v>
                </c:pt>
                <c:pt idx="1880">
                  <c:v>40067</c:v>
                </c:pt>
                <c:pt idx="1881">
                  <c:v>40068</c:v>
                </c:pt>
                <c:pt idx="1882">
                  <c:v>40069</c:v>
                </c:pt>
                <c:pt idx="1883">
                  <c:v>40070</c:v>
                </c:pt>
                <c:pt idx="1884">
                  <c:v>40071</c:v>
                </c:pt>
                <c:pt idx="1885">
                  <c:v>40072</c:v>
                </c:pt>
                <c:pt idx="1886">
                  <c:v>40073</c:v>
                </c:pt>
                <c:pt idx="1887">
                  <c:v>40074</c:v>
                </c:pt>
                <c:pt idx="1888">
                  <c:v>40075</c:v>
                </c:pt>
                <c:pt idx="1889">
                  <c:v>40076</c:v>
                </c:pt>
                <c:pt idx="1890">
                  <c:v>40077</c:v>
                </c:pt>
                <c:pt idx="1891">
                  <c:v>40078</c:v>
                </c:pt>
                <c:pt idx="1892">
                  <c:v>40079</c:v>
                </c:pt>
                <c:pt idx="1893">
                  <c:v>40080</c:v>
                </c:pt>
                <c:pt idx="1894">
                  <c:v>40081</c:v>
                </c:pt>
                <c:pt idx="1895">
                  <c:v>40082</c:v>
                </c:pt>
                <c:pt idx="1896">
                  <c:v>40083</c:v>
                </c:pt>
                <c:pt idx="1897">
                  <c:v>40084</c:v>
                </c:pt>
                <c:pt idx="1898">
                  <c:v>40085</c:v>
                </c:pt>
                <c:pt idx="1899">
                  <c:v>40086</c:v>
                </c:pt>
                <c:pt idx="1900">
                  <c:v>40087</c:v>
                </c:pt>
                <c:pt idx="1901">
                  <c:v>40088</c:v>
                </c:pt>
                <c:pt idx="1902">
                  <c:v>40089</c:v>
                </c:pt>
                <c:pt idx="1903">
                  <c:v>40090</c:v>
                </c:pt>
                <c:pt idx="1904">
                  <c:v>40091</c:v>
                </c:pt>
                <c:pt idx="1905">
                  <c:v>40092</c:v>
                </c:pt>
                <c:pt idx="1906">
                  <c:v>40093</c:v>
                </c:pt>
                <c:pt idx="1907">
                  <c:v>40094</c:v>
                </c:pt>
                <c:pt idx="1908">
                  <c:v>40095</c:v>
                </c:pt>
                <c:pt idx="1909">
                  <c:v>40096</c:v>
                </c:pt>
                <c:pt idx="1910">
                  <c:v>40097</c:v>
                </c:pt>
                <c:pt idx="1911">
                  <c:v>40098</c:v>
                </c:pt>
                <c:pt idx="1912">
                  <c:v>40099</c:v>
                </c:pt>
                <c:pt idx="1913">
                  <c:v>40100</c:v>
                </c:pt>
                <c:pt idx="1914">
                  <c:v>40101</c:v>
                </c:pt>
                <c:pt idx="1915">
                  <c:v>40102</c:v>
                </c:pt>
                <c:pt idx="1916">
                  <c:v>40103</c:v>
                </c:pt>
                <c:pt idx="1917">
                  <c:v>40104</c:v>
                </c:pt>
                <c:pt idx="1918">
                  <c:v>40105</c:v>
                </c:pt>
                <c:pt idx="1919">
                  <c:v>40106</c:v>
                </c:pt>
                <c:pt idx="1920">
                  <c:v>40107</c:v>
                </c:pt>
                <c:pt idx="1921">
                  <c:v>40108</c:v>
                </c:pt>
                <c:pt idx="1922">
                  <c:v>40109</c:v>
                </c:pt>
                <c:pt idx="1923">
                  <c:v>40110</c:v>
                </c:pt>
                <c:pt idx="1924">
                  <c:v>40111</c:v>
                </c:pt>
                <c:pt idx="1925">
                  <c:v>40112</c:v>
                </c:pt>
                <c:pt idx="1926">
                  <c:v>40113</c:v>
                </c:pt>
                <c:pt idx="1927">
                  <c:v>40114</c:v>
                </c:pt>
                <c:pt idx="1928">
                  <c:v>40115</c:v>
                </c:pt>
                <c:pt idx="1929">
                  <c:v>40116</c:v>
                </c:pt>
                <c:pt idx="1930">
                  <c:v>40117</c:v>
                </c:pt>
                <c:pt idx="1931">
                  <c:v>40118</c:v>
                </c:pt>
                <c:pt idx="1932">
                  <c:v>40119</c:v>
                </c:pt>
                <c:pt idx="1933">
                  <c:v>40120</c:v>
                </c:pt>
                <c:pt idx="1934">
                  <c:v>40121</c:v>
                </c:pt>
                <c:pt idx="1935">
                  <c:v>40122</c:v>
                </c:pt>
                <c:pt idx="1936">
                  <c:v>40123</c:v>
                </c:pt>
                <c:pt idx="1937">
                  <c:v>40124</c:v>
                </c:pt>
                <c:pt idx="1938">
                  <c:v>40125</c:v>
                </c:pt>
                <c:pt idx="1939">
                  <c:v>40126</c:v>
                </c:pt>
                <c:pt idx="1940">
                  <c:v>40127</c:v>
                </c:pt>
                <c:pt idx="1941">
                  <c:v>40128</c:v>
                </c:pt>
                <c:pt idx="1942">
                  <c:v>40129</c:v>
                </c:pt>
                <c:pt idx="1943">
                  <c:v>40130</c:v>
                </c:pt>
                <c:pt idx="1944">
                  <c:v>40131</c:v>
                </c:pt>
                <c:pt idx="1945">
                  <c:v>40132</c:v>
                </c:pt>
                <c:pt idx="1946">
                  <c:v>40133</c:v>
                </c:pt>
                <c:pt idx="1947">
                  <c:v>40134</c:v>
                </c:pt>
                <c:pt idx="1948">
                  <c:v>40135</c:v>
                </c:pt>
                <c:pt idx="1949">
                  <c:v>40136</c:v>
                </c:pt>
                <c:pt idx="1950">
                  <c:v>40137</c:v>
                </c:pt>
                <c:pt idx="1951">
                  <c:v>40138</c:v>
                </c:pt>
                <c:pt idx="1952">
                  <c:v>40139</c:v>
                </c:pt>
                <c:pt idx="1953">
                  <c:v>40140</c:v>
                </c:pt>
                <c:pt idx="1954">
                  <c:v>40141</c:v>
                </c:pt>
                <c:pt idx="1955">
                  <c:v>40142</c:v>
                </c:pt>
                <c:pt idx="1956">
                  <c:v>40143</c:v>
                </c:pt>
                <c:pt idx="1957">
                  <c:v>40144</c:v>
                </c:pt>
                <c:pt idx="1958">
                  <c:v>40145</c:v>
                </c:pt>
                <c:pt idx="1959">
                  <c:v>40146</c:v>
                </c:pt>
                <c:pt idx="1960">
                  <c:v>40147</c:v>
                </c:pt>
                <c:pt idx="1961">
                  <c:v>40148</c:v>
                </c:pt>
                <c:pt idx="1962">
                  <c:v>40149</c:v>
                </c:pt>
                <c:pt idx="1963">
                  <c:v>40150</c:v>
                </c:pt>
                <c:pt idx="1964">
                  <c:v>40151</c:v>
                </c:pt>
                <c:pt idx="1965">
                  <c:v>40152</c:v>
                </c:pt>
                <c:pt idx="1966">
                  <c:v>40153</c:v>
                </c:pt>
                <c:pt idx="1967">
                  <c:v>40154</c:v>
                </c:pt>
                <c:pt idx="1968">
                  <c:v>40155</c:v>
                </c:pt>
                <c:pt idx="1969">
                  <c:v>40156</c:v>
                </c:pt>
                <c:pt idx="1970">
                  <c:v>40157</c:v>
                </c:pt>
                <c:pt idx="1971">
                  <c:v>40158</c:v>
                </c:pt>
                <c:pt idx="1972">
                  <c:v>40159</c:v>
                </c:pt>
                <c:pt idx="1973">
                  <c:v>40160</c:v>
                </c:pt>
                <c:pt idx="1974">
                  <c:v>40161</c:v>
                </c:pt>
                <c:pt idx="1975">
                  <c:v>40162</c:v>
                </c:pt>
                <c:pt idx="1976">
                  <c:v>40163</c:v>
                </c:pt>
                <c:pt idx="1977">
                  <c:v>40164</c:v>
                </c:pt>
                <c:pt idx="1978">
                  <c:v>40165</c:v>
                </c:pt>
                <c:pt idx="1979">
                  <c:v>40166</c:v>
                </c:pt>
                <c:pt idx="1980">
                  <c:v>40167</c:v>
                </c:pt>
                <c:pt idx="1981">
                  <c:v>40168</c:v>
                </c:pt>
                <c:pt idx="1982">
                  <c:v>40169</c:v>
                </c:pt>
                <c:pt idx="1983">
                  <c:v>40170</c:v>
                </c:pt>
                <c:pt idx="1984">
                  <c:v>40171</c:v>
                </c:pt>
                <c:pt idx="1985">
                  <c:v>40172</c:v>
                </c:pt>
                <c:pt idx="1986">
                  <c:v>40173</c:v>
                </c:pt>
                <c:pt idx="1987">
                  <c:v>40174</c:v>
                </c:pt>
                <c:pt idx="1988">
                  <c:v>40175</c:v>
                </c:pt>
                <c:pt idx="1989">
                  <c:v>40176</c:v>
                </c:pt>
                <c:pt idx="1990">
                  <c:v>40177</c:v>
                </c:pt>
                <c:pt idx="1991">
                  <c:v>40178</c:v>
                </c:pt>
                <c:pt idx="1992">
                  <c:v>40179</c:v>
                </c:pt>
                <c:pt idx="1993">
                  <c:v>40180</c:v>
                </c:pt>
                <c:pt idx="1994">
                  <c:v>40181</c:v>
                </c:pt>
                <c:pt idx="1995">
                  <c:v>40182</c:v>
                </c:pt>
                <c:pt idx="1996">
                  <c:v>40183</c:v>
                </c:pt>
                <c:pt idx="1997">
                  <c:v>40184</c:v>
                </c:pt>
                <c:pt idx="1998">
                  <c:v>40185</c:v>
                </c:pt>
                <c:pt idx="1999">
                  <c:v>40186</c:v>
                </c:pt>
                <c:pt idx="2000">
                  <c:v>40187</c:v>
                </c:pt>
                <c:pt idx="2001">
                  <c:v>40188</c:v>
                </c:pt>
                <c:pt idx="2002">
                  <c:v>40189</c:v>
                </c:pt>
                <c:pt idx="2003">
                  <c:v>40190</c:v>
                </c:pt>
                <c:pt idx="2004">
                  <c:v>40191</c:v>
                </c:pt>
                <c:pt idx="2005">
                  <c:v>40192</c:v>
                </c:pt>
                <c:pt idx="2006">
                  <c:v>40193</c:v>
                </c:pt>
                <c:pt idx="2007">
                  <c:v>40194</c:v>
                </c:pt>
                <c:pt idx="2008">
                  <c:v>40195</c:v>
                </c:pt>
                <c:pt idx="2009">
                  <c:v>40196</c:v>
                </c:pt>
                <c:pt idx="2010">
                  <c:v>40197</c:v>
                </c:pt>
                <c:pt idx="2011">
                  <c:v>40198</c:v>
                </c:pt>
                <c:pt idx="2012">
                  <c:v>40199</c:v>
                </c:pt>
                <c:pt idx="2013">
                  <c:v>40200</c:v>
                </c:pt>
                <c:pt idx="2014">
                  <c:v>40201</c:v>
                </c:pt>
                <c:pt idx="2015">
                  <c:v>40202</c:v>
                </c:pt>
                <c:pt idx="2016">
                  <c:v>40203</c:v>
                </c:pt>
                <c:pt idx="2017">
                  <c:v>40204</c:v>
                </c:pt>
                <c:pt idx="2018">
                  <c:v>40205</c:v>
                </c:pt>
                <c:pt idx="2019">
                  <c:v>40206</c:v>
                </c:pt>
                <c:pt idx="2020">
                  <c:v>40207</c:v>
                </c:pt>
                <c:pt idx="2021">
                  <c:v>40208</c:v>
                </c:pt>
                <c:pt idx="2022">
                  <c:v>40209</c:v>
                </c:pt>
                <c:pt idx="2023">
                  <c:v>40210</c:v>
                </c:pt>
                <c:pt idx="2024">
                  <c:v>40211</c:v>
                </c:pt>
                <c:pt idx="2025">
                  <c:v>40212</c:v>
                </c:pt>
                <c:pt idx="2026">
                  <c:v>40213</c:v>
                </c:pt>
                <c:pt idx="2027">
                  <c:v>40214</c:v>
                </c:pt>
                <c:pt idx="2028">
                  <c:v>40215</c:v>
                </c:pt>
                <c:pt idx="2029">
                  <c:v>40216</c:v>
                </c:pt>
                <c:pt idx="2030">
                  <c:v>40217</c:v>
                </c:pt>
                <c:pt idx="2031">
                  <c:v>40218</c:v>
                </c:pt>
                <c:pt idx="2032">
                  <c:v>40219</c:v>
                </c:pt>
                <c:pt idx="2033">
                  <c:v>40220</c:v>
                </c:pt>
                <c:pt idx="2034">
                  <c:v>40221</c:v>
                </c:pt>
                <c:pt idx="2035">
                  <c:v>40222</c:v>
                </c:pt>
                <c:pt idx="2036">
                  <c:v>40223</c:v>
                </c:pt>
                <c:pt idx="2037">
                  <c:v>40224</c:v>
                </c:pt>
                <c:pt idx="2038">
                  <c:v>40225</c:v>
                </c:pt>
                <c:pt idx="2039">
                  <c:v>40226</c:v>
                </c:pt>
                <c:pt idx="2040">
                  <c:v>40227</c:v>
                </c:pt>
                <c:pt idx="2041">
                  <c:v>40228</c:v>
                </c:pt>
                <c:pt idx="2042">
                  <c:v>40229</c:v>
                </c:pt>
                <c:pt idx="2043">
                  <c:v>40230</c:v>
                </c:pt>
                <c:pt idx="2044">
                  <c:v>40231</c:v>
                </c:pt>
                <c:pt idx="2045">
                  <c:v>40232</c:v>
                </c:pt>
                <c:pt idx="2046">
                  <c:v>40233</c:v>
                </c:pt>
                <c:pt idx="2047">
                  <c:v>40234</c:v>
                </c:pt>
                <c:pt idx="2048">
                  <c:v>40235</c:v>
                </c:pt>
                <c:pt idx="2049">
                  <c:v>40236</c:v>
                </c:pt>
                <c:pt idx="2050">
                  <c:v>40237</c:v>
                </c:pt>
                <c:pt idx="2051">
                  <c:v>40238</c:v>
                </c:pt>
                <c:pt idx="2052">
                  <c:v>40239</c:v>
                </c:pt>
                <c:pt idx="2053">
                  <c:v>40240</c:v>
                </c:pt>
                <c:pt idx="2054">
                  <c:v>40241</c:v>
                </c:pt>
                <c:pt idx="2055">
                  <c:v>40242</c:v>
                </c:pt>
                <c:pt idx="2056">
                  <c:v>40243</c:v>
                </c:pt>
                <c:pt idx="2057">
                  <c:v>40244</c:v>
                </c:pt>
                <c:pt idx="2058">
                  <c:v>40245</c:v>
                </c:pt>
                <c:pt idx="2059">
                  <c:v>40246</c:v>
                </c:pt>
                <c:pt idx="2060">
                  <c:v>40247</c:v>
                </c:pt>
                <c:pt idx="2061">
                  <c:v>40248</c:v>
                </c:pt>
                <c:pt idx="2062">
                  <c:v>40249</c:v>
                </c:pt>
                <c:pt idx="2063">
                  <c:v>40250</c:v>
                </c:pt>
                <c:pt idx="2064">
                  <c:v>40251</c:v>
                </c:pt>
                <c:pt idx="2065">
                  <c:v>40252</c:v>
                </c:pt>
                <c:pt idx="2066">
                  <c:v>40253</c:v>
                </c:pt>
                <c:pt idx="2067">
                  <c:v>40254</c:v>
                </c:pt>
                <c:pt idx="2068">
                  <c:v>40255</c:v>
                </c:pt>
                <c:pt idx="2069">
                  <c:v>40256</c:v>
                </c:pt>
                <c:pt idx="2070">
                  <c:v>40257</c:v>
                </c:pt>
                <c:pt idx="2071">
                  <c:v>40258</c:v>
                </c:pt>
                <c:pt idx="2072">
                  <c:v>40259</c:v>
                </c:pt>
                <c:pt idx="2073">
                  <c:v>40260</c:v>
                </c:pt>
                <c:pt idx="2074">
                  <c:v>40261</c:v>
                </c:pt>
                <c:pt idx="2075">
                  <c:v>40262</c:v>
                </c:pt>
                <c:pt idx="2076">
                  <c:v>40263</c:v>
                </c:pt>
                <c:pt idx="2077">
                  <c:v>40264</c:v>
                </c:pt>
                <c:pt idx="2078">
                  <c:v>40265</c:v>
                </c:pt>
                <c:pt idx="2079">
                  <c:v>40266</c:v>
                </c:pt>
                <c:pt idx="2080">
                  <c:v>40267</c:v>
                </c:pt>
                <c:pt idx="2081">
                  <c:v>40268</c:v>
                </c:pt>
                <c:pt idx="2082">
                  <c:v>40269</c:v>
                </c:pt>
                <c:pt idx="2083">
                  <c:v>40270</c:v>
                </c:pt>
                <c:pt idx="2084">
                  <c:v>40271</c:v>
                </c:pt>
                <c:pt idx="2085">
                  <c:v>40272</c:v>
                </c:pt>
                <c:pt idx="2086">
                  <c:v>40273</c:v>
                </c:pt>
                <c:pt idx="2087">
                  <c:v>40274</c:v>
                </c:pt>
                <c:pt idx="2088">
                  <c:v>40275</c:v>
                </c:pt>
                <c:pt idx="2089">
                  <c:v>40276</c:v>
                </c:pt>
                <c:pt idx="2090">
                  <c:v>40277</c:v>
                </c:pt>
                <c:pt idx="2091">
                  <c:v>40278</c:v>
                </c:pt>
                <c:pt idx="2092">
                  <c:v>40279</c:v>
                </c:pt>
                <c:pt idx="2093">
                  <c:v>40280</c:v>
                </c:pt>
                <c:pt idx="2094">
                  <c:v>40281</c:v>
                </c:pt>
                <c:pt idx="2095">
                  <c:v>40282</c:v>
                </c:pt>
                <c:pt idx="2096">
                  <c:v>40283</c:v>
                </c:pt>
                <c:pt idx="2097">
                  <c:v>40284</c:v>
                </c:pt>
                <c:pt idx="2098">
                  <c:v>40285</c:v>
                </c:pt>
                <c:pt idx="2099">
                  <c:v>40286</c:v>
                </c:pt>
                <c:pt idx="2100">
                  <c:v>40287</c:v>
                </c:pt>
                <c:pt idx="2101">
                  <c:v>40288</c:v>
                </c:pt>
                <c:pt idx="2102">
                  <c:v>40289</c:v>
                </c:pt>
                <c:pt idx="2103">
                  <c:v>40290</c:v>
                </c:pt>
                <c:pt idx="2104">
                  <c:v>40291</c:v>
                </c:pt>
                <c:pt idx="2105">
                  <c:v>40292</c:v>
                </c:pt>
                <c:pt idx="2106">
                  <c:v>40293</c:v>
                </c:pt>
                <c:pt idx="2107">
                  <c:v>40294</c:v>
                </c:pt>
                <c:pt idx="2108">
                  <c:v>40295</c:v>
                </c:pt>
                <c:pt idx="2109">
                  <c:v>40296</c:v>
                </c:pt>
                <c:pt idx="2110">
                  <c:v>40297</c:v>
                </c:pt>
                <c:pt idx="2111">
                  <c:v>40298</c:v>
                </c:pt>
                <c:pt idx="2112">
                  <c:v>40299</c:v>
                </c:pt>
                <c:pt idx="2113">
                  <c:v>40300</c:v>
                </c:pt>
                <c:pt idx="2114">
                  <c:v>40301</c:v>
                </c:pt>
                <c:pt idx="2115">
                  <c:v>40302</c:v>
                </c:pt>
                <c:pt idx="2116">
                  <c:v>40303</c:v>
                </c:pt>
                <c:pt idx="2117">
                  <c:v>40304</c:v>
                </c:pt>
                <c:pt idx="2118">
                  <c:v>40305</c:v>
                </c:pt>
                <c:pt idx="2119">
                  <c:v>40306</c:v>
                </c:pt>
                <c:pt idx="2120">
                  <c:v>40307</c:v>
                </c:pt>
                <c:pt idx="2121">
                  <c:v>40308</c:v>
                </c:pt>
                <c:pt idx="2122">
                  <c:v>40309</c:v>
                </c:pt>
                <c:pt idx="2123">
                  <c:v>40310</c:v>
                </c:pt>
                <c:pt idx="2124">
                  <c:v>40311</c:v>
                </c:pt>
                <c:pt idx="2125">
                  <c:v>40312</c:v>
                </c:pt>
                <c:pt idx="2126">
                  <c:v>40313</c:v>
                </c:pt>
                <c:pt idx="2127">
                  <c:v>40314</c:v>
                </c:pt>
                <c:pt idx="2128">
                  <c:v>40315</c:v>
                </c:pt>
                <c:pt idx="2129">
                  <c:v>40316</c:v>
                </c:pt>
                <c:pt idx="2130">
                  <c:v>40317</c:v>
                </c:pt>
                <c:pt idx="2131">
                  <c:v>40318</c:v>
                </c:pt>
                <c:pt idx="2132">
                  <c:v>40319</c:v>
                </c:pt>
                <c:pt idx="2133">
                  <c:v>40320</c:v>
                </c:pt>
                <c:pt idx="2134">
                  <c:v>40321</c:v>
                </c:pt>
                <c:pt idx="2135">
                  <c:v>40322</c:v>
                </c:pt>
                <c:pt idx="2136">
                  <c:v>40323</c:v>
                </c:pt>
                <c:pt idx="2137">
                  <c:v>40324</c:v>
                </c:pt>
                <c:pt idx="2138">
                  <c:v>40325</c:v>
                </c:pt>
                <c:pt idx="2139">
                  <c:v>40326</c:v>
                </c:pt>
                <c:pt idx="2140">
                  <c:v>40327</c:v>
                </c:pt>
                <c:pt idx="2141">
                  <c:v>40328</c:v>
                </c:pt>
                <c:pt idx="2142">
                  <c:v>40329</c:v>
                </c:pt>
                <c:pt idx="2143">
                  <c:v>40330</c:v>
                </c:pt>
                <c:pt idx="2144">
                  <c:v>40331</c:v>
                </c:pt>
                <c:pt idx="2145">
                  <c:v>40332</c:v>
                </c:pt>
                <c:pt idx="2146">
                  <c:v>40333</c:v>
                </c:pt>
                <c:pt idx="2147">
                  <c:v>40334</c:v>
                </c:pt>
                <c:pt idx="2148">
                  <c:v>40335</c:v>
                </c:pt>
                <c:pt idx="2149">
                  <c:v>40336</c:v>
                </c:pt>
                <c:pt idx="2150">
                  <c:v>40337</c:v>
                </c:pt>
                <c:pt idx="2151">
                  <c:v>40338</c:v>
                </c:pt>
                <c:pt idx="2152">
                  <c:v>40339</c:v>
                </c:pt>
                <c:pt idx="2153">
                  <c:v>40340</c:v>
                </c:pt>
                <c:pt idx="2154">
                  <c:v>40341</c:v>
                </c:pt>
                <c:pt idx="2155">
                  <c:v>40342</c:v>
                </c:pt>
                <c:pt idx="2156">
                  <c:v>40343</c:v>
                </c:pt>
                <c:pt idx="2157">
                  <c:v>40344</c:v>
                </c:pt>
                <c:pt idx="2158">
                  <c:v>40345</c:v>
                </c:pt>
                <c:pt idx="2159">
                  <c:v>40346</c:v>
                </c:pt>
                <c:pt idx="2160">
                  <c:v>40347</c:v>
                </c:pt>
                <c:pt idx="2161">
                  <c:v>40348</c:v>
                </c:pt>
                <c:pt idx="2162">
                  <c:v>40349</c:v>
                </c:pt>
                <c:pt idx="2163">
                  <c:v>40350</c:v>
                </c:pt>
                <c:pt idx="2164">
                  <c:v>40351</c:v>
                </c:pt>
                <c:pt idx="2165">
                  <c:v>40352</c:v>
                </c:pt>
                <c:pt idx="2166">
                  <c:v>40353</c:v>
                </c:pt>
                <c:pt idx="2167">
                  <c:v>40354</c:v>
                </c:pt>
                <c:pt idx="2168">
                  <c:v>40355</c:v>
                </c:pt>
                <c:pt idx="2169">
                  <c:v>40356</c:v>
                </c:pt>
                <c:pt idx="2170">
                  <c:v>40357</c:v>
                </c:pt>
                <c:pt idx="2171">
                  <c:v>40358</c:v>
                </c:pt>
                <c:pt idx="2172">
                  <c:v>40359</c:v>
                </c:pt>
                <c:pt idx="2173">
                  <c:v>40360</c:v>
                </c:pt>
                <c:pt idx="2174">
                  <c:v>40361</c:v>
                </c:pt>
                <c:pt idx="2175">
                  <c:v>40362</c:v>
                </c:pt>
                <c:pt idx="2176">
                  <c:v>40363</c:v>
                </c:pt>
                <c:pt idx="2177">
                  <c:v>40364</c:v>
                </c:pt>
                <c:pt idx="2178">
                  <c:v>40365</c:v>
                </c:pt>
                <c:pt idx="2179">
                  <c:v>40366</c:v>
                </c:pt>
                <c:pt idx="2180">
                  <c:v>40367</c:v>
                </c:pt>
                <c:pt idx="2181">
                  <c:v>40368</c:v>
                </c:pt>
                <c:pt idx="2182">
                  <c:v>40369</c:v>
                </c:pt>
                <c:pt idx="2183">
                  <c:v>40370</c:v>
                </c:pt>
                <c:pt idx="2184">
                  <c:v>40371</c:v>
                </c:pt>
                <c:pt idx="2185">
                  <c:v>40372</c:v>
                </c:pt>
                <c:pt idx="2186">
                  <c:v>40373</c:v>
                </c:pt>
                <c:pt idx="2187">
                  <c:v>40374</c:v>
                </c:pt>
                <c:pt idx="2188">
                  <c:v>40375</c:v>
                </c:pt>
                <c:pt idx="2189">
                  <c:v>40376</c:v>
                </c:pt>
                <c:pt idx="2190">
                  <c:v>40377</c:v>
                </c:pt>
                <c:pt idx="2191">
                  <c:v>40378</c:v>
                </c:pt>
                <c:pt idx="2192">
                  <c:v>40379</c:v>
                </c:pt>
                <c:pt idx="2193">
                  <c:v>40380</c:v>
                </c:pt>
                <c:pt idx="2194">
                  <c:v>40381</c:v>
                </c:pt>
                <c:pt idx="2195">
                  <c:v>40382</c:v>
                </c:pt>
                <c:pt idx="2196">
                  <c:v>40383</c:v>
                </c:pt>
                <c:pt idx="2197">
                  <c:v>40384</c:v>
                </c:pt>
                <c:pt idx="2198">
                  <c:v>40385</c:v>
                </c:pt>
                <c:pt idx="2199">
                  <c:v>40386</c:v>
                </c:pt>
                <c:pt idx="2200">
                  <c:v>40387</c:v>
                </c:pt>
                <c:pt idx="2201">
                  <c:v>40388</c:v>
                </c:pt>
                <c:pt idx="2202">
                  <c:v>40389</c:v>
                </c:pt>
                <c:pt idx="2203">
                  <c:v>40390</c:v>
                </c:pt>
                <c:pt idx="2204">
                  <c:v>40391</c:v>
                </c:pt>
                <c:pt idx="2205">
                  <c:v>40392</c:v>
                </c:pt>
                <c:pt idx="2206">
                  <c:v>40393</c:v>
                </c:pt>
                <c:pt idx="2207">
                  <c:v>40394</c:v>
                </c:pt>
                <c:pt idx="2208">
                  <c:v>40395</c:v>
                </c:pt>
                <c:pt idx="2209">
                  <c:v>40396</c:v>
                </c:pt>
                <c:pt idx="2210">
                  <c:v>40397</c:v>
                </c:pt>
                <c:pt idx="2211">
                  <c:v>40398</c:v>
                </c:pt>
                <c:pt idx="2212">
                  <c:v>40399</c:v>
                </c:pt>
                <c:pt idx="2213">
                  <c:v>40400</c:v>
                </c:pt>
                <c:pt idx="2214">
                  <c:v>40401</c:v>
                </c:pt>
                <c:pt idx="2215">
                  <c:v>40402</c:v>
                </c:pt>
                <c:pt idx="2216">
                  <c:v>40403</c:v>
                </c:pt>
                <c:pt idx="2217">
                  <c:v>40404</c:v>
                </c:pt>
                <c:pt idx="2218">
                  <c:v>40405</c:v>
                </c:pt>
                <c:pt idx="2219">
                  <c:v>40406</c:v>
                </c:pt>
                <c:pt idx="2220">
                  <c:v>40407</c:v>
                </c:pt>
                <c:pt idx="2221">
                  <c:v>40408</c:v>
                </c:pt>
                <c:pt idx="2222">
                  <c:v>40409</c:v>
                </c:pt>
                <c:pt idx="2223">
                  <c:v>40410</c:v>
                </c:pt>
                <c:pt idx="2224">
                  <c:v>40411</c:v>
                </c:pt>
                <c:pt idx="2225">
                  <c:v>40412</c:v>
                </c:pt>
                <c:pt idx="2226">
                  <c:v>40413</c:v>
                </c:pt>
                <c:pt idx="2227">
                  <c:v>40414</c:v>
                </c:pt>
                <c:pt idx="2228">
                  <c:v>40415</c:v>
                </c:pt>
                <c:pt idx="2229">
                  <c:v>40416</c:v>
                </c:pt>
                <c:pt idx="2230">
                  <c:v>40417</c:v>
                </c:pt>
                <c:pt idx="2231">
                  <c:v>40418</c:v>
                </c:pt>
                <c:pt idx="2232">
                  <c:v>40419</c:v>
                </c:pt>
                <c:pt idx="2233">
                  <c:v>40420</c:v>
                </c:pt>
                <c:pt idx="2234">
                  <c:v>40421</c:v>
                </c:pt>
                <c:pt idx="2235">
                  <c:v>40422</c:v>
                </c:pt>
                <c:pt idx="2236">
                  <c:v>40423</c:v>
                </c:pt>
                <c:pt idx="2237">
                  <c:v>40424</c:v>
                </c:pt>
                <c:pt idx="2238">
                  <c:v>40425</c:v>
                </c:pt>
                <c:pt idx="2239">
                  <c:v>40426</c:v>
                </c:pt>
                <c:pt idx="2240">
                  <c:v>40427</c:v>
                </c:pt>
                <c:pt idx="2241">
                  <c:v>40428</c:v>
                </c:pt>
                <c:pt idx="2242">
                  <c:v>40429</c:v>
                </c:pt>
                <c:pt idx="2243">
                  <c:v>40430</c:v>
                </c:pt>
                <c:pt idx="2244">
                  <c:v>40431</c:v>
                </c:pt>
                <c:pt idx="2245">
                  <c:v>40432</c:v>
                </c:pt>
                <c:pt idx="2246">
                  <c:v>40433</c:v>
                </c:pt>
                <c:pt idx="2247">
                  <c:v>40434</c:v>
                </c:pt>
                <c:pt idx="2248">
                  <c:v>40435</c:v>
                </c:pt>
                <c:pt idx="2249">
                  <c:v>40436</c:v>
                </c:pt>
                <c:pt idx="2250">
                  <c:v>40437</c:v>
                </c:pt>
                <c:pt idx="2251">
                  <c:v>40438</c:v>
                </c:pt>
                <c:pt idx="2252">
                  <c:v>40439</c:v>
                </c:pt>
                <c:pt idx="2253">
                  <c:v>40440</c:v>
                </c:pt>
                <c:pt idx="2254">
                  <c:v>40441</c:v>
                </c:pt>
                <c:pt idx="2255">
                  <c:v>40442</c:v>
                </c:pt>
                <c:pt idx="2256">
                  <c:v>40443</c:v>
                </c:pt>
                <c:pt idx="2257">
                  <c:v>40444</c:v>
                </c:pt>
                <c:pt idx="2258">
                  <c:v>40445</c:v>
                </c:pt>
                <c:pt idx="2259">
                  <c:v>40446</c:v>
                </c:pt>
                <c:pt idx="2260">
                  <c:v>40447</c:v>
                </c:pt>
                <c:pt idx="2261">
                  <c:v>40448</c:v>
                </c:pt>
                <c:pt idx="2262">
                  <c:v>40449</c:v>
                </c:pt>
                <c:pt idx="2263">
                  <c:v>40450</c:v>
                </c:pt>
                <c:pt idx="2264">
                  <c:v>40451</c:v>
                </c:pt>
                <c:pt idx="2265">
                  <c:v>40452</c:v>
                </c:pt>
                <c:pt idx="2266">
                  <c:v>40453</c:v>
                </c:pt>
                <c:pt idx="2267">
                  <c:v>40454</c:v>
                </c:pt>
                <c:pt idx="2268">
                  <c:v>40455</c:v>
                </c:pt>
                <c:pt idx="2269">
                  <c:v>40456</c:v>
                </c:pt>
                <c:pt idx="2270">
                  <c:v>40457</c:v>
                </c:pt>
                <c:pt idx="2271">
                  <c:v>40458</c:v>
                </c:pt>
                <c:pt idx="2272">
                  <c:v>40459</c:v>
                </c:pt>
                <c:pt idx="2273">
                  <c:v>40460</c:v>
                </c:pt>
                <c:pt idx="2274">
                  <c:v>40461</c:v>
                </c:pt>
                <c:pt idx="2275">
                  <c:v>40462</c:v>
                </c:pt>
                <c:pt idx="2276">
                  <c:v>40463</c:v>
                </c:pt>
                <c:pt idx="2277">
                  <c:v>40464</c:v>
                </c:pt>
                <c:pt idx="2278">
                  <c:v>40465</c:v>
                </c:pt>
                <c:pt idx="2279">
                  <c:v>40466</c:v>
                </c:pt>
                <c:pt idx="2280">
                  <c:v>40467</c:v>
                </c:pt>
                <c:pt idx="2281">
                  <c:v>40468</c:v>
                </c:pt>
                <c:pt idx="2282">
                  <c:v>40469</c:v>
                </c:pt>
                <c:pt idx="2283">
                  <c:v>40470</c:v>
                </c:pt>
                <c:pt idx="2284">
                  <c:v>40471</c:v>
                </c:pt>
                <c:pt idx="2285">
                  <c:v>40472</c:v>
                </c:pt>
                <c:pt idx="2286">
                  <c:v>40473</c:v>
                </c:pt>
                <c:pt idx="2287">
                  <c:v>40474</c:v>
                </c:pt>
                <c:pt idx="2288">
                  <c:v>40475</c:v>
                </c:pt>
                <c:pt idx="2289">
                  <c:v>40476</c:v>
                </c:pt>
                <c:pt idx="2290">
                  <c:v>40477</c:v>
                </c:pt>
                <c:pt idx="2291">
                  <c:v>40478</c:v>
                </c:pt>
                <c:pt idx="2292">
                  <c:v>40479</c:v>
                </c:pt>
                <c:pt idx="2293">
                  <c:v>40480</c:v>
                </c:pt>
                <c:pt idx="2294">
                  <c:v>40481</c:v>
                </c:pt>
                <c:pt idx="2295">
                  <c:v>40482</c:v>
                </c:pt>
                <c:pt idx="2296">
                  <c:v>40483</c:v>
                </c:pt>
                <c:pt idx="2297">
                  <c:v>40484</c:v>
                </c:pt>
                <c:pt idx="2298">
                  <c:v>40485</c:v>
                </c:pt>
                <c:pt idx="2299">
                  <c:v>40486</c:v>
                </c:pt>
                <c:pt idx="2300">
                  <c:v>40487</c:v>
                </c:pt>
                <c:pt idx="2301">
                  <c:v>40488</c:v>
                </c:pt>
                <c:pt idx="2302">
                  <c:v>40489</c:v>
                </c:pt>
                <c:pt idx="2303">
                  <c:v>40490</c:v>
                </c:pt>
                <c:pt idx="2304">
                  <c:v>40491</c:v>
                </c:pt>
                <c:pt idx="2305">
                  <c:v>40492</c:v>
                </c:pt>
                <c:pt idx="2306">
                  <c:v>40493</c:v>
                </c:pt>
                <c:pt idx="2307">
                  <c:v>40494</c:v>
                </c:pt>
                <c:pt idx="2308">
                  <c:v>40495</c:v>
                </c:pt>
                <c:pt idx="2309">
                  <c:v>40496</c:v>
                </c:pt>
                <c:pt idx="2310">
                  <c:v>40497</c:v>
                </c:pt>
                <c:pt idx="2311">
                  <c:v>40498</c:v>
                </c:pt>
                <c:pt idx="2312">
                  <c:v>40499</c:v>
                </c:pt>
                <c:pt idx="2313">
                  <c:v>40500</c:v>
                </c:pt>
                <c:pt idx="2314">
                  <c:v>40501</c:v>
                </c:pt>
                <c:pt idx="2315">
                  <c:v>40502</c:v>
                </c:pt>
                <c:pt idx="2316">
                  <c:v>40503</c:v>
                </c:pt>
                <c:pt idx="2317">
                  <c:v>40504</c:v>
                </c:pt>
                <c:pt idx="2318">
                  <c:v>40505</c:v>
                </c:pt>
                <c:pt idx="2319">
                  <c:v>40506</c:v>
                </c:pt>
                <c:pt idx="2320">
                  <c:v>40507</c:v>
                </c:pt>
                <c:pt idx="2321">
                  <c:v>40508</c:v>
                </c:pt>
                <c:pt idx="2322">
                  <c:v>40509</c:v>
                </c:pt>
                <c:pt idx="2323">
                  <c:v>40510</c:v>
                </c:pt>
                <c:pt idx="2324">
                  <c:v>40511</c:v>
                </c:pt>
                <c:pt idx="2325">
                  <c:v>40512</c:v>
                </c:pt>
                <c:pt idx="2326">
                  <c:v>40513</c:v>
                </c:pt>
                <c:pt idx="2327">
                  <c:v>40514</c:v>
                </c:pt>
                <c:pt idx="2328">
                  <c:v>40515</c:v>
                </c:pt>
                <c:pt idx="2329">
                  <c:v>40516</c:v>
                </c:pt>
                <c:pt idx="2330">
                  <c:v>40517</c:v>
                </c:pt>
                <c:pt idx="2331">
                  <c:v>40518</c:v>
                </c:pt>
                <c:pt idx="2332">
                  <c:v>40519</c:v>
                </c:pt>
                <c:pt idx="2333">
                  <c:v>40520</c:v>
                </c:pt>
                <c:pt idx="2334">
                  <c:v>40521</c:v>
                </c:pt>
                <c:pt idx="2335">
                  <c:v>40522</c:v>
                </c:pt>
                <c:pt idx="2336">
                  <c:v>40523</c:v>
                </c:pt>
                <c:pt idx="2337">
                  <c:v>40524</c:v>
                </c:pt>
                <c:pt idx="2338">
                  <c:v>40525</c:v>
                </c:pt>
                <c:pt idx="2339">
                  <c:v>40526</c:v>
                </c:pt>
                <c:pt idx="2340">
                  <c:v>40527</c:v>
                </c:pt>
                <c:pt idx="2341">
                  <c:v>40528</c:v>
                </c:pt>
                <c:pt idx="2342">
                  <c:v>40529</c:v>
                </c:pt>
                <c:pt idx="2343">
                  <c:v>40530</c:v>
                </c:pt>
                <c:pt idx="2344">
                  <c:v>40531</c:v>
                </c:pt>
                <c:pt idx="2345">
                  <c:v>40532</c:v>
                </c:pt>
                <c:pt idx="2346">
                  <c:v>40533</c:v>
                </c:pt>
                <c:pt idx="2347">
                  <c:v>40534</c:v>
                </c:pt>
                <c:pt idx="2348">
                  <c:v>40535</c:v>
                </c:pt>
                <c:pt idx="2349">
                  <c:v>40536</c:v>
                </c:pt>
                <c:pt idx="2350">
                  <c:v>40537</c:v>
                </c:pt>
                <c:pt idx="2351">
                  <c:v>40538</c:v>
                </c:pt>
                <c:pt idx="2352">
                  <c:v>40539</c:v>
                </c:pt>
                <c:pt idx="2353">
                  <c:v>40540</c:v>
                </c:pt>
                <c:pt idx="2354">
                  <c:v>40541</c:v>
                </c:pt>
                <c:pt idx="2355">
                  <c:v>40542</c:v>
                </c:pt>
                <c:pt idx="2356">
                  <c:v>40543</c:v>
                </c:pt>
                <c:pt idx="2357">
                  <c:v>40544</c:v>
                </c:pt>
                <c:pt idx="2358">
                  <c:v>40545</c:v>
                </c:pt>
                <c:pt idx="2359">
                  <c:v>40546</c:v>
                </c:pt>
                <c:pt idx="2360">
                  <c:v>40547</c:v>
                </c:pt>
                <c:pt idx="2361">
                  <c:v>40548</c:v>
                </c:pt>
                <c:pt idx="2362">
                  <c:v>40549</c:v>
                </c:pt>
                <c:pt idx="2363">
                  <c:v>40550</c:v>
                </c:pt>
                <c:pt idx="2364">
                  <c:v>40551</c:v>
                </c:pt>
                <c:pt idx="2365">
                  <c:v>40552</c:v>
                </c:pt>
                <c:pt idx="2366">
                  <c:v>40553</c:v>
                </c:pt>
                <c:pt idx="2367">
                  <c:v>40554</c:v>
                </c:pt>
                <c:pt idx="2368">
                  <c:v>40555</c:v>
                </c:pt>
                <c:pt idx="2369">
                  <c:v>40556</c:v>
                </c:pt>
                <c:pt idx="2370">
                  <c:v>40557</c:v>
                </c:pt>
                <c:pt idx="2371">
                  <c:v>40558</c:v>
                </c:pt>
                <c:pt idx="2372">
                  <c:v>40559</c:v>
                </c:pt>
                <c:pt idx="2373">
                  <c:v>40560</c:v>
                </c:pt>
                <c:pt idx="2374">
                  <c:v>40561</c:v>
                </c:pt>
                <c:pt idx="2375">
                  <c:v>40562</c:v>
                </c:pt>
                <c:pt idx="2376">
                  <c:v>40563</c:v>
                </c:pt>
                <c:pt idx="2377">
                  <c:v>40564</c:v>
                </c:pt>
                <c:pt idx="2378">
                  <c:v>40565</c:v>
                </c:pt>
                <c:pt idx="2379">
                  <c:v>40566</c:v>
                </c:pt>
                <c:pt idx="2380">
                  <c:v>40567</c:v>
                </c:pt>
                <c:pt idx="2381">
                  <c:v>40568</c:v>
                </c:pt>
                <c:pt idx="2382">
                  <c:v>40569</c:v>
                </c:pt>
                <c:pt idx="2383">
                  <c:v>40570</c:v>
                </c:pt>
                <c:pt idx="2384">
                  <c:v>40571</c:v>
                </c:pt>
                <c:pt idx="2385">
                  <c:v>40572</c:v>
                </c:pt>
                <c:pt idx="2386">
                  <c:v>40573</c:v>
                </c:pt>
                <c:pt idx="2387">
                  <c:v>40574</c:v>
                </c:pt>
                <c:pt idx="2388">
                  <c:v>40575</c:v>
                </c:pt>
                <c:pt idx="2389">
                  <c:v>40576</c:v>
                </c:pt>
                <c:pt idx="2390">
                  <c:v>40577</c:v>
                </c:pt>
                <c:pt idx="2391">
                  <c:v>40578</c:v>
                </c:pt>
                <c:pt idx="2392">
                  <c:v>40579</c:v>
                </c:pt>
                <c:pt idx="2393">
                  <c:v>40580</c:v>
                </c:pt>
                <c:pt idx="2394">
                  <c:v>40581</c:v>
                </c:pt>
                <c:pt idx="2395">
                  <c:v>40582</c:v>
                </c:pt>
                <c:pt idx="2396">
                  <c:v>40583</c:v>
                </c:pt>
                <c:pt idx="2397">
                  <c:v>40584</c:v>
                </c:pt>
                <c:pt idx="2398">
                  <c:v>40585</c:v>
                </c:pt>
                <c:pt idx="2399">
                  <c:v>40586</c:v>
                </c:pt>
                <c:pt idx="2400">
                  <c:v>40587</c:v>
                </c:pt>
                <c:pt idx="2401">
                  <c:v>40588</c:v>
                </c:pt>
                <c:pt idx="2402">
                  <c:v>40589</c:v>
                </c:pt>
                <c:pt idx="2403">
                  <c:v>40590</c:v>
                </c:pt>
                <c:pt idx="2404">
                  <c:v>40591</c:v>
                </c:pt>
                <c:pt idx="2405">
                  <c:v>40592</c:v>
                </c:pt>
                <c:pt idx="2406">
                  <c:v>40593</c:v>
                </c:pt>
                <c:pt idx="2407">
                  <c:v>40594</c:v>
                </c:pt>
                <c:pt idx="2408">
                  <c:v>40595</c:v>
                </c:pt>
                <c:pt idx="2409">
                  <c:v>40596</c:v>
                </c:pt>
                <c:pt idx="2410">
                  <c:v>40597</c:v>
                </c:pt>
                <c:pt idx="2411">
                  <c:v>40598</c:v>
                </c:pt>
                <c:pt idx="2412">
                  <c:v>40599</c:v>
                </c:pt>
                <c:pt idx="2413">
                  <c:v>40600</c:v>
                </c:pt>
                <c:pt idx="2414">
                  <c:v>40601</c:v>
                </c:pt>
                <c:pt idx="2415">
                  <c:v>40602</c:v>
                </c:pt>
                <c:pt idx="2416">
                  <c:v>40603</c:v>
                </c:pt>
                <c:pt idx="2417">
                  <c:v>40604</c:v>
                </c:pt>
                <c:pt idx="2418">
                  <c:v>40605</c:v>
                </c:pt>
                <c:pt idx="2419">
                  <c:v>40606</c:v>
                </c:pt>
                <c:pt idx="2420">
                  <c:v>40607</c:v>
                </c:pt>
                <c:pt idx="2421">
                  <c:v>40608</c:v>
                </c:pt>
                <c:pt idx="2422">
                  <c:v>40609</c:v>
                </c:pt>
                <c:pt idx="2423">
                  <c:v>40610</c:v>
                </c:pt>
                <c:pt idx="2424">
                  <c:v>40611</c:v>
                </c:pt>
                <c:pt idx="2425">
                  <c:v>40612</c:v>
                </c:pt>
                <c:pt idx="2426">
                  <c:v>40613</c:v>
                </c:pt>
                <c:pt idx="2427">
                  <c:v>40614</c:v>
                </c:pt>
                <c:pt idx="2428">
                  <c:v>40615</c:v>
                </c:pt>
                <c:pt idx="2429">
                  <c:v>40616</c:v>
                </c:pt>
                <c:pt idx="2430">
                  <c:v>40617</c:v>
                </c:pt>
                <c:pt idx="2431">
                  <c:v>40618</c:v>
                </c:pt>
                <c:pt idx="2432">
                  <c:v>40619</c:v>
                </c:pt>
                <c:pt idx="2433">
                  <c:v>40620</c:v>
                </c:pt>
                <c:pt idx="2434">
                  <c:v>40621</c:v>
                </c:pt>
                <c:pt idx="2435">
                  <c:v>40622</c:v>
                </c:pt>
                <c:pt idx="2436">
                  <c:v>40623</c:v>
                </c:pt>
                <c:pt idx="2437">
                  <c:v>40624</c:v>
                </c:pt>
                <c:pt idx="2438">
                  <c:v>40625</c:v>
                </c:pt>
                <c:pt idx="2439">
                  <c:v>40626</c:v>
                </c:pt>
                <c:pt idx="2440">
                  <c:v>40627</c:v>
                </c:pt>
                <c:pt idx="2441">
                  <c:v>40628</c:v>
                </c:pt>
                <c:pt idx="2442">
                  <c:v>40629</c:v>
                </c:pt>
                <c:pt idx="2443">
                  <c:v>40630</c:v>
                </c:pt>
                <c:pt idx="2444">
                  <c:v>40631</c:v>
                </c:pt>
                <c:pt idx="2445">
                  <c:v>40632</c:v>
                </c:pt>
                <c:pt idx="2446">
                  <c:v>40633</c:v>
                </c:pt>
                <c:pt idx="2447">
                  <c:v>40634</c:v>
                </c:pt>
                <c:pt idx="2448">
                  <c:v>40635</c:v>
                </c:pt>
                <c:pt idx="2449">
                  <c:v>40636</c:v>
                </c:pt>
                <c:pt idx="2450">
                  <c:v>40637</c:v>
                </c:pt>
                <c:pt idx="2451">
                  <c:v>40638</c:v>
                </c:pt>
                <c:pt idx="2452">
                  <c:v>40639</c:v>
                </c:pt>
                <c:pt idx="2453">
                  <c:v>40640</c:v>
                </c:pt>
                <c:pt idx="2454">
                  <c:v>40641</c:v>
                </c:pt>
                <c:pt idx="2455">
                  <c:v>40642</c:v>
                </c:pt>
                <c:pt idx="2456">
                  <c:v>40643</c:v>
                </c:pt>
                <c:pt idx="2457">
                  <c:v>40644</c:v>
                </c:pt>
                <c:pt idx="2458">
                  <c:v>40645</c:v>
                </c:pt>
                <c:pt idx="2459">
                  <c:v>40646</c:v>
                </c:pt>
                <c:pt idx="2460">
                  <c:v>40647</c:v>
                </c:pt>
                <c:pt idx="2461">
                  <c:v>40648</c:v>
                </c:pt>
                <c:pt idx="2462">
                  <c:v>40649</c:v>
                </c:pt>
                <c:pt idx="2463">
                  <c:v>40650</c:v>
                </c:pt>
                <c:pt idx="2464">
                  <c:v>40651</c:v>
                </c:pt>
                <c:pt idx="2465">
                  <c:v>40652</c:v>
                </c:pt>
                <c:pt idx="2466">
                  <c:v>40653</c:v>
                </c:pt>
                <c:pt idx="2467">
                  <c:v>40654</c:v>
                </c:pt>
                <c:pt idx="2468">
                  <c:v>40655</c:v>
                </c:pt>
                <c:pt idx="2469">
                  <c:v>40656</c:v>
                </c:pt>
                <c:pt idx="2470">
                  <c:v>40657</c:v>
                </c:pt>
                <c:pt idx="2471">
                  <c:v>40658</c:v>
                </c:pt>
                <c:pt idx="2472">
                  <c:v>40659</c:v>
                </c:pt>
                <c:pt idx="2473">
                  <c:v>40660</c:v>
                </c:pt>
                <c:pt idx="2474">
                  <c:v>40661</c:v>
                </c:pt>
                <c:pt idx="2475">
                  <c:v>40662</c:v>
                </c:pt>
                <c:pt idx="2476">
                  <c:v>40663</c:v>
                </c:pt>
                <c:pt idx="2477">
                  <c:v>40664</c:v>
                </c:pt>
                <c:pt idx="2478">
                  <c:v>40665</c:v>
                </c:pt>
                <c:pt idx="2479">
                  <c:v>40666</c:v>
                </c:pt>
                <c:pt idx="2480">
                  <c:v>40667</c:v>
                </c:pt>
                <c:pt idx="2481">
                  <c:v>40668</c:v>
                </c:pt>
                <c:pt idx="2482">
                  <c:v>40669</c:v>
                </c:pt>
                <c:pt idx="2483">
                  <c:v>40670</c:v>
                </c:pt>
                <c:pt idx="2484">
                  <c:v>40671</c:v>
                </c:pt>
                <c:pt idx="2485">
                  <c:v>40672</c:v>
                </c:pt>
                <c:pt idx="2486">
                  <c:v>40673</c:v>
                </c:pt>
                <c:pt idx="2487">
                  <c:v>40674</c:v>
                </c:pt>
                <c:pt idx="2488">
                  <c:v>40675</c:v>
                </c:pt>
                <c:pt idx="2489">
                  <c:v>40676</c:v>
                </c:pt>
                <c:pt idx="2490">
                  <c:v>40677</c:v>
                </c:pt>
                <c:pt idx="2491">
                  <c:v>40678</c:v>
                </c:pt>
                <c:pt idx="2492">
                  <c:v>40679</c:v>
                </c:pt>
                <c:pt idx="2493">
                  <c:v>40680</c:v>
                </c:pt>
                <c:pt idx="2494">
                  <c:v>40681</c:v>
                </c:pt>
                <c:pt idx="2495">
                  <c:v>40682</c:v>
                </c:pt>
                <c:pt idx="2496">
                  <c:v>40683</c:v>
                </c:pt>
                <c:pt idx="2497">
                  <c:v>40684</c:v>
                </c:pt>
                <c:pt idx="2498">
                  <c:v>40685</c:v>
                </c:pt>
                <c:pt idx="2499">
                  <c:v>40686</c:v>
                </c:pt>
                <c:pt idx="2500">
                  <c:v>40687</c:v>
                </c:pt>
                <c:pt idx="2501">
                  <c:v>40688</c:v>
                </c:pt>
                <c:pt idx="2502">
                  <c:v>40689</c:v>
                </c:pt>
                <c:pt idx="2503">
                  <c:v>40690</c:v>
                </c:pt>
                <c:pt idx="2504">
                  <c:v>40691</c:v>
                </c:pt>
                <c:pt idx="2505">
                  <c:v>40692</c:v>
                </c:pt>
                <c:pt idx="2506">
                  <c:v>40693</c:v>
                </c:pt>
                <c:pt idx="2507">
                  <c:v>40694</c:v>
                </c:pt>
                <c:pt idx="2508">
                  <c:v>40695</c:v>
                </c:pt>
                <c:pt idx="2509">
                  <c:v>40696</c:v>
                </c:pt>
                <c:pt idx="2510">
                  <c:v>40697</c:v>
                </c:pt>
                <c:pt idx="2511">
                  <c:v>40698</c:v>
                </c:pt>
                <c:pt idx="2512">
                  <c:v>40699</c:v>
                </c:pt>
                <c:pt idx="2513">
                  <c:v>40700</c:v>
                </c:pt>
                <c:pt idx="2514">
                  <c:v>40701</c:v>
                </c:pt>
                <c:pt idx="2515">
                  <c:v>40702</c:v>
                </c:pt>
                <c:pt idx="2516">
                  <c:v>40703</c:v>
                </c:pt>
                <c:pt idx="2517">
                  <c:v>40704</c:v>
                </c:pt>
                <c:pt idx="2518">
                  <c:v>40705</c:v>
                </c:pt>
                <c:pt idx="2519">
                  <c:v>40706</c:v>
                </c:pt>
                <c:pt idx="2520">
                  <c:v>40707</c:v>
                </c:pt>
                <c:pt idx="2521">
                  <c:v>40708</c:v>
                </c:pt>
                <c:pt idx="2522">
                  <c:v>40709</c:v>
                </c:pt>
                <c:pt idx="2523">
                  <c:v>40710</c:v>
                </c:pt>
                <c:pt idx="2524">
                  <c:v>40711</c:v>
                </c:pt>
                <c:pt idx="2525">
                  <c:v>40712</c:v>
                </c:pt>
                <c:pt idx="2526">
                  <c:v>40713</c:v>
                </c:pt>
                <c:pt idx="2527">
                  <c:v>40714</c:v>
                </c:pt>
                <c:pt idx="2528">
                  <c:v>40715</c:v>
                </c:pt>
                <c:pt idx="2529">
                  <c:v>40716</c:v>
                </c:pt>
                <c:pt idx="2530">
                  <c:v>40717</c:v>
                </c:pt>
                <c:pt idx="2531">
                  <c:v>40718</c:v>
                </c:pt>
                <c:pt idx="2532">
                  <c:v>40719</c:v>
                </c:pt>
                <c:pt idx="2533">
                  <c:v>40720</c:v>
                </c:pt>
                <c:pt idx="2534">
                  <c:v>40721</c:v>
                </c:pt>
                <c:pt idx="2535">
                  <c:v>40722</c:v>
                </c:pt>
                <c:pt idx="2536">
                  <c:v>40723</c:v>
                </c:pt>
                <c:pt idx="2537">
                  <c:v>40724</c:v>
                </c:pt>
                <c:pt idx="2538">
                  <c:v>40725</c:v>
                </c:pt>
                <c:pt idx="2539">
                  <c:v>40726</c:v>
                </c:pt>
                <c:pt idx="2540">
                  <c:v>40727</c:v>
                </c:pt>
                <c:pt idx="2541">
                  <c:v>40728</c:v>
                </c:pt>
                <c:pt idx="2542">
                  <c:v>40729</c:v>
                </c:pt>
                <c:pt idx="2543">
                  <c:v>40730</c:v>
                </c:pt>
                <c:pt idx="2544">
                  <c:v>40731</c:v>
                </c:pt>
                <c:pt idx="2545">
                  <c:v>40732</c:v>
                </c:pt>
                <c:pt idx="2546">
                  <c:v>40733</c:v>
                </c:pt>
                <c:pt idx="2547">
                  <c:v>40734</c:v>
                </c:pt>
                <c:pt idx="2548">
                  <c:v>40735</c:v>
                </c:pt>
                <c:pt idx="2549">
                  <c:v>40736</c:v>
                </c:pt>
                <c:pt idx="2550">
                  <c:v>40737</c:v>
                </c:pt>
                <c:pt idx="2551">
                  <c:v>40738</c:v>
                </c:pt>
                <c:pt idx="2552">
                  <c:v>40739</c:v>
                </c:pt>
                <c:pt idx="2553">
                  <c:v>40740</c:v>
                </c:pt>
                <c:pt idx="2554">
                  <c:v>40741</c:v>
                </c:pt>
                <c:pt idx="2555">
                  <c:v>40742</c:v>
                </c:pt>
                <c:pt idx="2556">
                  <c:v>40743</c:v>
                </c:pt>
                <c:pt idx="2557">
                  <c:v>40744</c:v>
                </c:pt>
                <c:pt idx="2558">
                  <c:v>40745</c:v>
                </c:pt>
                <c:pt idx="2559">
                  <c:v>40746</c:v>
                </c:pt>
                <c:pt idx="2560">
                  <c:v>40747</c:v>
                </c:pt>
                <c:pt idx="2561">
                  <c:v>40748</c:v>
                </c:pt>
                <c:pt idx="2562">
                  <c:v>40749</c:v>
                </c:pt>
                <c:pt idx="2563">
                  <c:v>40750</c:v>
                </c:pt>
                <c:pt idx="2564">
                  <c:v>40751</c:v>
                </c:pt>
                <c:pt idx="2565">
                  <c:v>40752</c:v>
                </c:pt>
                <c:pt idx="2566">
                  <c:v>40753</c:v>
                </c:pt>
                <c:pt idx="2567">
                  <c:v>40754</c:v>
                </c:pt>
                <c:pt idx="2568">
                  <c:v>40755</c:v>
                </c:pt>
                <c:pt idx="2569">
                  <c:v>40756</c:v>
                </c:pt>
                <c:pt idx="2570">
                  <c:v>40757</c:v>
                </c:pt>
                <c:pt idx="2571">
                  <c:v>40758</c:v>
                </c:pt>
                <c:pt idx="2572">
                  <c:v>40759</c:v>
                </c:pt>
                <c:pt idx="2573">
                  <c:v>40760</c:v>
                </c:pt>
                <c:pt idx="2574">
                  <c:v>40761</c:v>
                </c:pt>
                <c:pt idx="2575">
                  <c:v>40762</c:v>
                </c:pt>
                <c:pt idx="2576">
                  <c:v>40763</c:v>
                </c:pt>
                <c:pt idx="2577">
                  <c:v>40764</c:v>
                </c:pt>
                <c:pt idx="2578">
                  <c:v>40765</c:v>
                </c:pt>
                <c:pt idx="2579">
                  <c:v>40766</c:v>
                </c:pt>
                <c:pt idx="2580">
                  <c:v>40767</c:v>
                </c:pt>
                <c:pt idx="2581">
                  <c:v>40768</c:v>
                </c:pt>
                <c:pt idx="2582">
                  <c:v>40769</c:v>
                </c:pt>
                <c:pt idx="2583">
                  <c:v>40770</c:v>
                </c:pt>
                <c:pt idx="2584">
                  <c:v>40771</c:v>
                </c:pt>
                <c:pt idx="2585">
                  <c:v>40772</c:v>
                </c:pt>
                <c:pt idx="2586">
                  <c:v>40773</c:v>
                </c:pt>
                <c:pt idx="2587">
                  <c:v>40774</c:v>
                </c:pt>
                <c:pt idx="2588">
                  <c:v>40775</c:v>
                </c:pt>
                <c:pt idx="2589">
                  <c:v>40776</c:v>
                </c:pt>
                <c:pt idx="2590">
                  <c:v>40777</c:v>
                </c:pt>
                <c:pt idx="2591">
                  <c:v>40778</c:v>
                </c:pt>
                <c:pt idx="2592">
                  <c:v>40779</c:v>
                </c:pt>
                <c:pt idx="2593">
                  <c:v>40780</c:v>
                </c:pt>
                <c:pt idx="2594">
                  <c:v>40781</c:v>
                </c:pt>
                <c:pt idx="2595">
                  <c:v>40782</c:v>
                </c:pt>
                <c:pt idx="2596">
                  <c:v>40783</c:v>
                </c:pt>
                <c:pt idx="2597">
                  <c:v>40784</c:v>
                </c:pt>
                <c:pt idx="2598">
                  <c:v>40785</c:v>
                </c:pt>
                <c:pt idx="2599">
                  <c:v>40786</c:v>
                </c:pt>
                <c:pt idx="2600">
                  <c:v>40787</c:v>
                </c:pt>
                <c:pt idx="2601">
                  <c:v>40788</c:v>
                </c:pt>
                <c:pt idx="2602">
                  <c:v>40789</c:v>
                </c:pt>
                <c:pt idx="2603">
                  <c:v>40790</c:v>
                </c:pt>
                <c:pt idx="2604">
                  <c:v>40791</c:v>
                </c:pt>
                <c:pt idx="2605">
                  <c:v>40792</c:v>
                </c:pt>
                <c:pt idx="2606">
                  <c:v>40793</c:v>
                </c:pt>
                <c:pt idx="2607">
                  <c:v>40794</c:v>
                </c:pt>
                <c:pt idx="2608">
                  <c:v>40795</c:v>
                </c:pt>
                <c:pt idx="2609">
                  <c:v>40796</c:v>
                </c:pt>
                <c:pt idx="2610">
                  <c:v>40797</c:v>
                </c:pt>
                <c:pt idx="2611">
                  <c:v>40798</c:v>
                </c:pt>
                <c:pt idx="2612">
                  <c:v>40799</c:v>
                </c:pt>
                <c:pt idx="2613">
                  <c:v>40800</c:v>
                </c:pt>
                <c:pt idx="2614">
                  <c:v>40801</c:v>
                </c:pt>
                <c:pt idx="2615">
                  <c:v>40802</c:v>
                </c:pt>
                <c:pt idx="2616">
                  <c:v>40803</c:v>
                </c:pt>
                <c:pt idx="2617">
                  <c:v>40804</c:v>
                </c:pt>
                <c:pt idx="2618">
                  <c:v>40805</c:v>
                </c:pt>
                <c:pt idx="2619">
                  <c:v>40806</c:v>
                </c:pt>
                <c:pt idx="2620">
                  <c:v>40807</c:v>
                </c:pt>
                <c:pt idx="2621">
                  <c:v>40808</c:v>
                </c:pt>
                <c:pt idx="2622">
                  <c:v>40809</c:v>
                </c:pt>
                <c:pt idx="2623">
                  <c:v>40810</c:v>
                </c:pt>
                <c:pt idx="2624">
                  <c:v>40811</c:v>
                </c:pt>
                <c:pt idx="2625">
                  <c:v>40812</c:v>
                </c:pt>
                <c:pt idx="2626">
                  <c:v>40813</c:v>
                </c:pt>
                <c:pt idx="2627">
                  <c:v>40814</c:v>
                </c:pt>
                <c:pt idx="2628">
                  <c:v>40815</c:v>
                </c:pt>
                <c:pt idx="2629">
                  <c:v>40816</c:v>
                </c:pt>
                <c:pt idx="2630">
                  <c:v>40817</c:v>
                </c:pt>
                <c:pt idx="2631">
                  <c:v>40818</c:v>
                </c:pt>
                <c:pt idx="2632">
                  <c:v>40819</c:v>
                </c:pt>
                <c:pt idx="2633">
                  <c:v>40820</c:v>
                </c:pt>
                <c:pt idx="2634">
                  <c:v>40821</c:v>
                </c:pt>
                <c:pt idx="2635">
                  <c:v>40822</c:v>
                </c:pt>
                <c:pt idx="2636">
                  <c:v>40823</c:v>
                </c:pt>
                <c:pt idx="2637">
                  <c:v>40824</c:v>
                </c:pt>
                <c:pt idx="2638">
                  <c:v>40825</c:v>
                </c:pt>
                <c:pt idx="2639">
                  <c:v>40826</c:v>
                </c:pt>
                <c:pt idx="2640">
                  <c:v>40827</c:v>
                </c:pt>
                <c:pt idx="2641">
                  <c:v>40828</c:v>
                </c:pt>
                <c:pt idx="2642">
                  <c:v>40829</c:v>
                </c:pt>
                <c:pt idx="2643">
                  <c:v>40830</c:v>
                </c:pt>
                <c:pt idx="2644">
                  <c:v>40831</c:v>
                </c:pt>
                <c:pt idx="2645">
                  <c:v>40832</c:v>
                </c:pt>
                <c:pt idx="2646">
                  <c:v>40833</c:v>
                </c:pt>
                <c:pt idx="2647">
                  <c:v>40834</c:v>
                </c:pt>
                <c:pt idx="2648">
                  <c:v>40835</c:v>
                </c:pt>
                <c:pt idx="2649">
                  <c:v>40836</c:v>
                </c:pt>
                <c:pt idx="2650">
                  <c:v>40837</c:v>
                </c:pt>
                <c:pt idx="2651">
                  <c:v>40838</c:v>
                </c:pt>
                <c:pt idx="2652">
                  <c:v>40839</c:v>
                </c:pt>
                <c:pt idx="2653">
                  <c:v>40840</c:v>
                </c:pt>
                <c:pt idx="2654">
                  <c:v>40841</c:v>
                </c:pt>
                <c:pt idx="2655">
                  <c:v>40842</c:v>
                </c:pt>
                <c:pt idx="2656">
                  <c:v>40843</c:v>
                </c:pt>
                <c:pt idx="2657">
                  <c:v>40844</c:v>
                </c:pt>
                <c:pt idx="2658">
                  <c:v>40845</c:v>
                </c:pt>
                <c:pt idx="2659">
                  <c:v>40846</c:v>
                </c:pt>
                <c:pt idx="2660">
                  <c:v>40847</c:v>
                </c:pt>
                <c:pt idx="2661">
                  <c:v>40848</c:v>
                </c:pt>
                <c:pt idx="2662">
                  <c:v>40849</c:v>
                </c:pt>
                <c:pt idx="2663">
                  <c:v>40850</c:v>
                </c:pt>
                <c:pt idx="2664">
                  <c:v>40851</c:v>
                </c:pt>
                <c:pt idx="2665">
                  <c:v>40852</c:v>
                </c:pt>
                <c:pt idx="2666">
                  <c:v>40853</c:v>
                </c:pt>
                <c:pt idx="2667">
                  <c:v>40854</c:v>
                </c:pt>
                <c:pt idx="2668">
                  <c:v>40855</c:v>
                </c:pt>
                <c:pt idx="2669">
                  <c:v>40856</c:v>
                </c:pt>
                <c:pt idx="2670">
                  <c:v>40857</c:v>
                </c:pt>
                <c:pt idx="2671">
                  <c:v>40858</c:v>
                </c:pt>
                <c:pt idx="2672">
                  <c:v>40859</c:v>
                </c:pt>
                <c:pt idx="2673">
                  <c:v>40860</c:v>
                </c:pt>
                <c:pt idx="2674">
                  <c:v>40861</c:v>
                </c:pt>
                <c:pt idx="2675">
                  <c:v>40862</c:v>
                </c:pt>
                <c:pt idx="2676">
                  <c:v>40863</c:v>
                </c:pt>
                <c:pt idx="2677">
                  <c:v>40864</c:v>
                </c:pt>
                <c:pt idx="2678">
                  <c:v>40865</c:v>
                </c:pt>
                <c:pt idx="2679">
                  <c:v>40866</c:v>
                </c:pt>
                <c:pt idx="2680">
                  <c:v>40867</c:v>
                </c:pt>
                <c:pt idx="2681">
                  <c:v>40868</c:v>
                </c:pt>
                <c:pt idx="2682">
                  <c:v>40869</c:v>
                </c:pt>
                <c:pt idx="2683">
                  <c:v>40870</c:v>
                </c:pt>
                <c:pt idx="2684">
                  <c:v>40871</c:v>
                </c:pt>
                <c:pt idx="2685">
                  <c:v>40872</c:v>
                </c:pt>
                <c:pt idx="2686">
                  <c:v>40873</c:v>
                </c:pt>
                <c:pt idx="2687">
                  <c:v>40874</c:v>
                </c:pt>
                <c:pt idx="2688">
                  <c:v>40875</c:v>
                </c:pt>
                <c:pt idx="2689">
                  <c:v>40876</c:v>
                </c:pt>
                <c:pt idx="2690">
                  <c:v>40877</c:v>
                </c:pt>
                <c:pt idx="2691">
                  <c:v>40878</c:v>
                </c:pt>
                <c:pt idx="2692">
                  <c:v>40879</c:v>
                </c:pt>
                <c:pt idx="2693">
                  <c:v>40880</c:v>
                </c:pt>
                <c:pt idx="2694">
                  <c:v>40881</c:v>
                </c:pt>
                <c:pt idx="2695">
                  <c:v>40882</c:v>
                </c:pt>
                <c:pt idx="2696">
                  <c:v>40883</c:v>
                </c:pt>
                <c:pt idx="2697">
                  <c:v>40884</c:v>
                </c:pt>
                <c:pt idx="2698">
                  <c:v>40885</c:v>
                </c:pt>
                <c:pt idx="2699">
                  <c:v>40886</c:v>
                </c:pt>
                <c:pt idx="2700">
                  <c:v>40887</c:v>
                </c:pt>
                <c:pt idx="2701">
                  <c:v>40888</c:v>
                </c:pt>
                <c:pt idx="2702">
                  <c:v>40889</c:v>
                </c:pt>
                <c:pt idx="2703">
                  <c:v>40890</c:v>
                </c:pt>
                <c:pt idx="2704">
                  <c:v>40891</c:v>
                </c:pt>
                <c:pt idx="2705">
                  <c:v>40892</c:v>
                </c:pt>
                <c:pt idx="2706">
                  <c:v>40893</c:v>
                </c:pt>
                <c:pt idx="2707">
                  <c:v>40894</c:v>
                </c:pt>
                <c:pt idx="2708">
                  <c:v>40895</c:v>
                </c:pt>
                <c:pt idx="2709">
                  <c:v>40896</c:v>
                </c:pt>
                <c:pt idx="2710">
                  <c:v>40897</c:v>
                </c:pt>
                <c:pt idx="2711">
                  <c:v>40898</c:v>
                </c:pt>
                <c:pt idx="2712">
                  <c:v>40899</c:v>
                </c:pt>
                <c:pt idx="2713">
                  <c:v>40900</c:v>
                </c:pt>
                <c:pt idx="2714">
                  <c:v>40901</c:v>
                </c:pt>
                <c:pt idx="2715">
                  <c:v>40902</c:v>
                </c:pt>
                <c:pt idx="2716">
                  <c:v>40903</c:v>
                </c:pt>
                <c:pt idx="2717">
                  <c:v>40904</c:v>
                </c:pt>
                <c:pt idx="2718">
                  <c:v>40905</c:v>
                </c:pt>
                <c:pt idx="2719">
                  <c:v>40906</c:v>
                </c:pt>
                <c:pt idx="2720">
                  <c:v>40907</c:v>
                </c:pt>
                <c:pt idx="2721">
                  <c:v>40908</c:v>
                </c:pt>
                <c:pt idx="2722">
                  <c:v>40909</c:v>
                </c:pt>
                <c:pt idx="2723">
                  <c:v>40910</c:v>
                </c:pt>
                <c:pt idx="2724">
                  <c:v>40911</c:v>
                </c:pt>
                <c:pt idx="2725">
                  <c:v>40912</c:v>
                </c:pt>
                <c:pt idx="2726">
                  <c:v>40913</c:v>
                </c:pt>
                <c:pt idx="2727">
                  <c:v>40914</c:v>
                </c:pt>
                <c:pt idx="2728">
                  <c:v>40915</c:v>
                </c:pt>
                <c:pt idx="2729">
                  <c:v>40916</c:v>
                </c:pt>
                <c:pt idx="2730">
                  <c:v>40917</c:v>
                </c:pt>
                <c:pt idx="2731">
                  <c:v>40918</c:v>
                </c:pt>
                <c:pt idx="2732">
                  <c:v>40919</c:v>
                </c:pt>
                <c:pt idx="2733">
                  <c:v>40920</c:v>
                </c:pt>
                <c:pt idx="2734">
                  <c:v>40921</c:v>
                </c:pt>
                <c:pt idx="2735">
                  <c:v>40922</c:v>
                </c:pt>
                <c:pt idx="2736">
                  <c:v>40923</c:v>
                </c:pt>
                <c:pt idx="2737">
                  <c:v>40924</c:v>
                </c:pt>
                <c:pt idx="2738">
                  <c:v>40925</c:v>
                </c:pt>
                <c:pt idx="2739">
                  <c:v>40926</c:v>
                </c:pt>
                <c:pt idx="2740">
                  <c:v>40927</c:v>
                </c:pt>
                <c:pt idx="2741">
                  <c:v>40928</c:v>
                </c:pt>
                <c:pt idx="2742">
                  <c:v>40929</c:v>
                </c:pt>
                <c:pt idx="2743">
                  <c:v>40930</c:v>
                </c:pt>
                <c:pt idx="2744">
                  <c:v>40931</c:v>
                </c:pt>
                <c:pt idx="2745">
                  <c:v>40932</c:v>
                </c:pt>
                <c:pt idx="2746">
                  <c:v>40933</c:v>
                </c:pt>
                <c:pt idx="2747">
                  <c:v>40934</c:v>
                </c:pt>
                <c:pt idx="2748">
                  <c:v>40935</c:v>
                </c:pt>
                <c:pt idx="2749">
                  <c:v>40936</c:v>
                </c:pt>
                <c:pt idx="2750">
                  <c:v>40937</c:v>
                </c:pt>
                <c:pt idx="2751">
                  <c:v>40938</c:v>
                </c:pt>
                <c:pt idx="2752">
                  <c:v>40939</c:v>
                </c:pt>
                <c:pt idx="2753">
                  <c:v>40940</c:v>
                </c:pt>
                <c:pt idx="2754">
                  <c:v>40941</c:v>
                </c:pt>
                <c:pt idx="2755">
                  <c:v>40942</c:v>
                </c:pt>
                <c:pt idx="2756">
                  <c:v>40943</c:v>
                </c:pt>
                <c:pt idx="2757">
                  <c:v>40944</c:v>
                </c:pt>
                <c:pt idx="2758">
                  <c:v>40945</c:v>
                </c:pt>
                <c:pt idx="2759">
                  <c:v>40946</c:v>
                </c:pt>
                <c:pt idx="2760">
                  <c:v>40947</c:v>
                </c:pt>
                <c:pt idx="2761">
                  <c:v>40948</c:v>
                </c:pt>
                <c:pt idx="2762">
                  <c:v>40949</c:v>
                </c:pt>
                <c:pt idx="2763">
                  <c:v>40950</c:v>
                </c:pt>
                <c:pt idx="2764">
                  <c:v>40951</c:v>
                </c:pt>
                <c:pt idx="2765">
                  <c:v>40952</c:v>
                </c:pt>
                <c:pt idx="2766">
                  <c:v>40953</c:v>
                </c:pt>
                <c:pt idx="2767">
                  <c:v>40954</c:v>
                </c:pt>
                <c:pt idx="2768">
                  <c:v>40955</c:v>
                </c:pt>
                <c:pt idx="2769">
                  <c:v>40956</c:v>
                </c:pt>
                <c:pt idx="2770">
                  <c:v>40957</c:v>
                </c:pt>
                <c:pt idx="2771">
                  <c:v>40958</c:v>
                </c:pt>
                <c:pt idx="2772">
                  <c:v>40959</c:v>
                </c:pt>
                <c:pt idx="2773">
                  <c:v>40960</c:v>
                </c:pt>
                <c:pt idx="2774">
                  <c:v>40961</c:v>
                </c:pt>
                <c:pt idx="2775">
                  <c:v>40962</c:v>
                </c:pt>
                <c:pt idx="2776">
                  <c:v>40963</c:v>
                </c:pt>
                <c:pt idx="2777">
                  <c:v>40964</c:v>
                </c:pt>
                <c:pt idx="2778">
                  <c:v>40965</c:v>
                </c:pt>
                <c:pt idx="2779">
                  <c:v>40966</c:v>
                </c:pt>
                <c:pt idx="2780">
                  <c:v>40967</c:v>
                </c:pt>
                <c:pt idx="2781">
                  <c:v>40968</c:v>
                </c:pt>
                <c:pt idx="2782">
                  <c:v>40969</c:v>
                </c:pt>
                <c:pt idx="2783">
                  <c:v>40970</c:v>
                </c:pt>
                <c:pt idx="2784">
                  <c:v>40971</c:v>
                </c:pt>
                <c:pt idx="2785">
                  <c:v>40972</c:v>
                </c:pt>
                <c:pt idx="2786">
                  <c:v>40973</c:v>
                </c:pt>
                <c:pt idx="2787">
                  <c:v>40974</c:v>
                </c:pt>
                <c:pt idx="2788">
                  <c:v>40975</c:v>
                </c:pt>
                <c:pt idx="2789">
                  <c:v>40976</c:v>
                </c:pt>
                <c:pt idx="2790">
                  <c:v>40977</c:v>
                </c:pt>
                <c:pt idx="2791">
                  <c:v>40978</c:v>
                </c:pt>
                <c:pt idx="2792">
                  <c:v>40979</c:v>
                </c:pt>
                <c:pt idx="2793">
                  <c:v>40980</c:v>
                </c:pt>
                <c:pt idx="2794">
                  <c:v>40981</c:v>
                </c:pt>
                <c:pt idx="2795">
                  <c:v>40982</c:v>
                </c:pt>
                <c:pt idx="2796">
                  <c:v>40983</c:v>
                </c:pt>
                <c:pt idx="2797">
                  <c:v>40984</c:v>
                </c:pt>
                <c:pt idx="2798">
                  <c:v>40985</c:v>
                </c:pt>
                <c:pt idx="2799">
                  <c:v>40986</c:v>
                </c:pt>
                <c:pt idx="2800">
                  <c:v>40987</c:v>
                </c:pt>
                <c:pt idx="2801">
                  <c:v>40988</c:v>
                </c:pt>
                <c:pt idx="2802">
                  <c:v>40989</c:v>
                </c:pt>
                <c:pt idx="2803">
                  <c:v>40990</c:v>
                </c:pt>
                <c:pt idx="2804">
                  <c:v>40991</c:v>
                </c:pt>
                <c:pt idx="2805">
                  <c:v>40992</c:v>
                </c:pt>
                <c:pt idx="2806">
                  <c:v>40993</c:v>
                </c:pt>
                <c:pt idx="2807">
                  <c:v>40994</c:v>
                </c:pt>
                <c:pt idx="2808">
                  <c:v>40995</c:v>
                </c:pt>
                <c:pt idx="2809">
                  <c:v>40996</c:v>
                </c:pt>
                <c:pt idx="2810">
                  <c:v>40997</c:v>
                </c:pt>
                <c:pt idx="2811">
                  <c:v>40998</c:v>
                </c:pt>
                <c:pt idx="2812">
                  <c:v>40999</c:v>
                </c:pt>
                <c:pt idx="2813">
                  <c:v>41000</c:v>
                </c:pt>
                <c:pt idx="2814">
                  <c:v>41001</c:v>
                </c:pt>
                <c:pt idx="2815">
                  <c:v>41002</c:v>
                </c:pt>
                <c:pt idx="2816">
                  <c:v>41003</c:v>
                </c:pt>
                <c:pt idx="2817">
                  <c:v>41004</c:v>
                </c:pt>
                <c:pt idx="2818">
                  <c:v>41005</c:v>
                </c:pt>
                <c:pt idx="2819">
                  <c:v>41006</c:v>
                </c:pt>
                <c:pt idx="2820">
                  <c:v>41007</c:v>
                </c:pt>
                <c:pt idx="2821">
                  <c:v>41008</c:v>
                </c:pt>
                <c:pt idx="2822">
                  <c:v>41009</c:v>
                </c:pt>
                <c:pt idx="2823">
                  <c:v>41010</c:v>
                </c:pt>
                <c:pt idx="2824">
                  <c:v>41011</c:v>
                </c:pt>
                <c:pt idx="2825">
                  <c:v>41012</c:v>
                </c:pt>
                <c:pt idx="2826">
                  <c:v>41013</c:v>
                </c:pt>
                <c:pt idx="2827">
                  <c:v>41014</c:v>
                </c:pt>
                <c:pt idx="2828">
                  <c:v>41015</c:v>
                </c:pt>
                <c:pt idx="2829">
                  <c:v>41016</c:v>
                </c:pt>
                <c:pt idx="2830">
                  <c:v>41017</c:v>
                </c:pt>
                <c:pt idx="2831">
                  <c:v>41018</c:v>
                </c:pt>
                <c:pt idx="2832">
                  <c:v>41019</c:v>
                </c:pt>
                <c:pt idx="2833">
                  <c:v>41020</c:v>
                </c:pt>
                <c:pt idx="2834">
                  <c:v>41021</c:v>
                </c:pt>
                <c:pt idx="2835">
                  <c:v>41022</c:v>
                </c:pt>
                <c:pt idx="2836">
                  <c:v>41023</c:v>
                </c:pt>
                <c:pt idx="2837">
                  <c:v>41024</c:v>
                </c:pt>
                <c:pt idx="2838">
                  <c:v>41025</c:v>
                </c:pt>
                <c:pt idx="2839">
                  <c:v>41026</c:v>
                </c:pt>
                <c:pt idx="2840">
                  <c:v>41027</c:v>
                </c:pt>
                <c:pt idx="2841">
                  <c:v>41028</c:v>
                </c:pt>
                <c:pt idx="2842">
                  <c:v>41029</c:v>
                </c:pt>
                <c:pt idx="2843">
                  <c:v>41030</c:v>
                </c:pt>
                <c:pt idx="2844">
                  <c:v>41031</c:v>
                </c:pt>
                <c:pt idx="2845">
                  <c:v>41032</c:v>
                </c:pt>
                <c:pt idx="2846">
                  <c:v>41033</c:v>
                </c:pt>
                <c:pt idx="2847">
                  <c:v>41034</c:v>
                </c:pt>
                <c:pt idx="2848">
                  <c:v>41035</c:v>
                </c:pt>
                <c:pt idx="2849">
                  <c:v>41036</c:v>
                </c:pt>
                <c:pt idx="2850">
                  <c:v>41037</c:v>
                </c:pt>
                <c:pt idx="2851">
                  <c:v>41038</c:v>
                </c:pt>
                <c:pt idx="2852">
                  <c:v>41039</c:v>
                </c:pt>
                <c:pt idx="2853">
                  <c:v>41040</c:v>
                </c:pt>
                <c:pt idx="2854">
                  <c:v>41041</c:v>
                </c:pt>
                <c:pt idx="2855">
                  <c:v>41042</c:v>
                </c:pt>
                <c:pt idx="2856">
                  <c:v>41043</c:v>
                </c:pt>
                <c:pt idx="2857">
                  <c:v>41044</c:v>
                </c:pt>
                <c:pt idx="2858">
                  <c:v>41045</c:v>
                </c:pt>
                <c:pt idx="2859">
                  <c:v>41046</c:v>
                </c:pt>
                <c:pt idx="2860">
                  <c:v>41047</c:v>
                </c:pt>
                <c:pt idx="2861">
                  <c:v>41048</c:v>
                </c:pt>
                <c:pt idx="2862">
                  <c:v>41049</c:v>
                </c:pt>
                <c:pt idx="2863">
                  <c:v>41050</c:v>
                </c:pt>
                <c:pt idx="2864">
                  <c:v>41051</c:v>
                </c:pt>
                <c:pt idx="2865">
                  <c:v>41052</c:v>
                </c:pt>
                <c:pt idx="2866">
                  <c:v>41053</c:v>
                </c:pt>
                <c:pt idx="2867">
                  <c:v>41054</c:v>
                </c:pt>
                <c:pt idx="2868">
                  <c:v>41055</c:v>
                </c:pt>
                <c:pt idx="2869">
                  <c:v>41056</c:v>
                </c:pt>
                <c:pt idx="2870">
                  <c:v>41057</c:v>
                </c:pt>
                <c:pt idx="2871">
                  <c:v>41058</c:v>
                </c:pt>
                <c:pt idx="2872">
                  <c:v>41059</c:v>
                </c:pt>
                <c:pt idx="2873">
                  <c:v>41060</c:v>
                </c:pt>
                <c:pt idx="2874">
                  <c:v>41061</c:v>
                </c:pt>
                <c:pt idx="2875">
                  <c:v>41062</c:v>
                </c:pt>
                <c:pt idx="2876">
                  <c:v>41063</c:v>
                </c:pt>
                <c:pt idx="2877">
                  <c:v>41064</c:v>
                </c:pt>
                <c:pt idx="2878">
                  <c:v>41065</c:v>
                </c:pt>
                <c:pt idx="2879">
                  <c:v>41066</c:v>
                </c:pt>
                <c:pt idx="2880">
                  <c:v>41067</c:v>
                </c:pt>
                <c:pt idx="2881">
                  <c:v>41068</c:v>
                </c:pt>
                <c:pt idx="2882">
                  <c:v>41069</c:v>
                </c:pt>
                <c:pt idx="2883">
                  <c:v>41070</c:v>
                </c:pt>
                <c:pt idx="2884">
                  <c:v>41071</c:v>
                </c:pt>
                <c:pt idx="2885">
                  <c:v>41072</c:v>
                </c:pt>
                <c:pt idx="2886">
                  <c:v>41073</c:v>
                </c:pt>
                <c:pt idx="2887">
                  <c:v>41074</c:v>
                </c:pt>
                <c:pt idx="2888">
                  <c:v>41075</c:v>
                </c:pt>
                <c:pt idx="2889">
                  <c:v>41076</c:v>
                </c:pt>
                <c:pt idx="2890">
                  <c:v>41077</c:v>
                </c:pt>
                <c:pt idx="2891">
                  <c:v>41078</c:v>
                </c:pt>
                <c:pt idx="2892">
                  <c:v>41079</c:v>
                </c:pt>
                <c:pt idx="2893">
                  <c:v>41080</c:v>
                </c:pt>
                <c:pt idx="2894">
                  <c:v>41081</c:v>
                </c:pt>
                <c:pt idx="2895">
                  <c:v>41082</c:v>
                </c:pt>
                <c:pt idx="2896">
                  <c:v>41083</c:v>
                </c:pt>
                <c:pt idx="2897">
                  <c:v>41084</c:v>
                </c:pt>
                <c:pt idx="2898">
                  <c:v>41085</c:v>
                </c:pt>
                <c:pt idx="2899">
                  <c:v>41086</c:v>
                </c:pt>
                <c:pt idx="2900">
                  <c:v>41087</c:v>
                </c:pt>
                <c:pt idx="2901">
                  <c:v>41088</c:v>
                </c:pt>
                <c:pt idx="2902">
                  <c:v>41089</c:v>
                </c:pt>
                <c:pt idx="2903">
                  <c:v>41090</c:v>
                </c:pt>
                <c:pt idx="2904">
                  <c:v>41091</c:v>
                </c:pt>
                <c:pt idx="2905">
                  <c:v>41092</c:v>
                </c:pt>
                <c:pt idx="2906">
                  <c:v>41093</c:v>
                </c:pt>
                <c:pt idx="2907">
                  <c:v>41094</c:v>
                </c:pt>
                <c:pt idx="2908">
                  <c:v>41095</c:v>
                </c:pt>
                <c:pt idx="2909">
                  <c:v>41096</c:v>
                </c:pt>
                <c:pt idx="2910">
                  <c:v>41097</c:v>
                </c:pt>
                <c:pt idx="2911">
                  <c:v>41098</c:v>
                </c:pt>
                <c:pt idx="2912">
                  <c:v>41099</c:v>
                </c:pt>
                <c:pt idx="2913">
                  <c:v>41100</c:v>
                </c:pt>
                <c:pt idx="2914">
                  <c:v>41101</c:v>
                </c:pt>
                <c:pt idx="2915">
                  <c:v>41102</c:v>
                </c:pt>
                <c:pt idx="2916">
                  <c:v>41103</c:v>
                </c:pt>
                <c:pt idx="2917">
                  <c:v>41104</c:v>
                </c:pt>
                <c:pt idx="2918">
                  <c:v>41105</c:v>
                </c:pt>
                <c:pt idx="2919">
                  <c:v>41106</c:v>
                </c:pt>
                <c:pt idx="2920">
                  <c:v>41107</c:v>
                </c:pt>
                <c:pt idx="2921">
                  <c:v>41108</c:v>
                </c:pt>
                <c:pt idx="2922">
                  <c:v>41109</c:v>
                </c:pt>
                <c:pt idx="2923">
                  <c:v>41110</c:v>
                </c:pt>
                <c:pt idx="2924">
                  <c:v>41111</c:v>
                </c:pt>
                <c:pt idx="2925">
                  <c:v>41112</c:v>
                </c:pt>
                <c:pt idx="2926">
                  <c:v>41113</c:v>
                </c:pt>
                <c:pt idx="2927">
                  <c:v>41114</c:v>
                </c:pt>
                <c:pt idx="2928">
                  <c:v>41115</c:v>
                </c:pt>
                <c:pt idx="2929">
                  <c:v>41116</c:v>
                </c:pt>
                <c:pt idx="2930">
                  <c:v>41117</c:v>
                </c:pt>
                <c:pt idx="2931">
                  <c:v>41118</c:v>
                </c:pt>
                <c:pt idx="2932">
                  <c:v>41119</c:v>
                </c:pt>
                <c:pt idx="2933">
                  <c:v>41120</c:v>
                </c:pt>
                <c:pt idx="2934">
                  <c:v>41121</c:v>
                </c:pt>
                <c:pt idx="2935">
                  <c:v>41122</c:v>
                </c:pt>
                <c:pt idx="2936">
                  <c:v>41123</c:v>
                </c:pt>
                <c:pt idx="2937">
                  <c:v>41124</c:v>
                </c:pt>
                <c:pt idx="2938">
                  <c:v>41125</c:v>
                </c:pt>
                <c:pt idx="2939">
                  <c:v>41126</c:v>
                </c:pt>
                <c:pt idx="2940">
                  <c:v>41127</c:v>
                </c:pt>
                <c:pt idx="2941">
                  <c:v>41128</c:v>
                </c:pt>
                <c:pt idx="2942">
                  <c:v>41129</c:v>
                </c:pt>
                <c:pt idx="2943">
                  <c:v>41130</c:v>
                </c:pt>
                <c:pt idx="2944">
                  <c:v>41131</c:v>
                </c:pt>
                <c:pt idx="2945">
                  <c:v>41132</c:v>
                </c:pt>
                <c:pt idx="2946">
                  <c:v>41133</c:v>
                </c:pt>
                <c:pt idx="2947">
                  <c:v>41134</c:v>
                </c:pt>
                <c:pt idx="2948">
                  <c:v>41135</c:v>
                </c:pt>
                <c:pt idx="2949">
                  <c:v>41136</c:v>
                </c:pt>
                <c:pt idx="2950">
                  <c:v>41137</c:v>
                </c:pt>
                <c:pt idx="2951">
                  <c:v>41138</c:v>
                </c:pt>
                <c:pt idx="2952">
                  <c:v>41139</c:v>
                </c:pt>
                <c:pt idx="2953">
                  <c:v>41140</c:v>
                </c:pt>
                <c:pt idx="2954">
                  <c:v>41141</c:v>
                </c:pt>
                <c:pt idx="2955">
                  <c:v>41142</c:v>
                </c:pt>
                <c:pt idx="2956">
                  <c:v>41143</c:v>
                </c:pt>
                <c:pt idx="2957">
                  <c:v>41144</c:v>
                </c:pt>
                <c:pt idx="2958">
                  <c:v>41145</c:v>
                </c:pt>
                <c:pt idx="2959">
                  <c:v>41146</c:v>
                </c:pt>
                <c:pt idx="2960">
                  <c:v>41147</c:v>
                </c:pt>
                <c:pt idx="2961">
                  <c:v>41148</c:v>
                </c:pt>
                <c:pt idx="2962">
                  <c:v>41149</c:v>
                </c:pt>
                <c:pt idx="2963">
                  <c:v>41150</c:v>
                </c:pt>
                <c:pt idx="2964">
                  <c:v>41151</c:v>
                </c:pt>
                <c:pt idx="2965">
                  <c:v>41152</c:v>
                </c:pt>
                <c:pt idx="2966">
                  <c:v>41153</c:v>
                </c:pt>
                <c:pt idx="2967">
                  <c:v>41154</c:v>
                </c:pt>
                <c:pt idx="2968">
                  <c:v>41155</c:v>
                </c:pt>
                <c:pt idx="2969">
                  <c:v>41156</c:v>
                </c:pt>
                <c:pt idx="2970">
                  <c:v>41157</c:v>
                </c:pt>
                <c:pt idx="2971">
                  <c:v>41158</c:v>
                </c:pt>
                <c:pt idx="2972">
                  <c:v>41159</c:v>
                </c:pt>
                <c:pt idx="2973">
                  <c:v>41160</c:v>
                </c:pt>
                <c:pt idx="2974">
                  <c:v>41161</c:v>
                </c:pt>
                <c:pt idx="2975">
                  <c:v>41162</c:v>
                </c:pt>
                <c:pt idx="2976">
                  <c:v>41163</c:v>
                </c:pt>
                <c:pt idx="2977">
                  <c:v>41164</c:v>
                </c:pt>
                <c:pt idx="2978">
                  <c:v>41165</c:v>
                </c:pt>
                <c:pt idx="2979">
                  <c:v>41166</c:v>
                </c:pt>
                <c:pt idx="2980">
                  <c:v>41167</c:v>
                </c:pt>
                <c:pt idx="2981">
                  <c:v>41168</c:v>
                </c:pt>
                <c:pt idx="2982">
                  <c:v>41169</c:v>
                </c:pt>
                <c:pt idx="2983">
                  <c:v>41170</c:v>
                </c:pt>
                <c:pt idx="2984">
                  <c:v>41171</c:v>
                </c:pt>
                <c:pt idx="2985">
                  <c:v>41172</c:v>
                </c:pt>
                <c:pt idx="2986">
                  <c:v>41173</c:v>
                </c:pt>
                <c:pt idx="2987">
                  <c:v>41174</c:v>
                </c:pt>
                <c:pt idx="2988">
                  <c:v>41175</c:v>
                </c:pt>
                <c:pt idx="2989">
                  <c:v>41176</c:v>
                </c:pt>
                <c:pt idx="2990">
                  <c:v>41177</c:v>
                </c:pt>
                <c:pt idx="2991">
                  <c:v>41178</c:v>
                </c:pt>
                <c:pt idx="2992">
                  <c:v>41179</c:v>
                </c:pt>
                <c:pt idx="2993">
                  <c:v>41180</c:v>
                </c:pt>
                <c:pt idx="2994">
                  <c:v>41181</c:v>
                </c:pt>
                <c:pt idx="2995">
                  <c:v>41182</c:v>
                </c:pt>
                <c:pt idx="2996">
                  <c:v>41183</c:v>
                </c:pt>
                <c:pt idx="2997">
                  <c:v>41184</c:v>
                </c:pt>
                <c:pt idx="2998">
                  <c:v>41185</c:v>
                </c:pt>
                <c:pt idx="2999">
                  <c:v>41186</c:v>
                </c:pt>
                <c:pt idx="3000">
                  <c:v>41187</c:v>
                </c:pt>
                <c:pt idx="3001">
                  <c:v>41188</c:v>
                </c:pt>
                <c:pt idx="3002">
                  <c:v>41189</c:v>
                </c:pt>
                <c:pt idx="3003">
                  <c:v>41190</c:v>
                </c:pt>
                <c:pt idx="3004">
                  <c:v>41191</c:v>
                </c:pt>
                <c:pt idx="3005">
                  <c:v>41192</c:v>
                </c:pt>
                <c:pt idx="3006">
                  <c:v>41193</c:v>
                </c:pt>
                <c:pt idx="3007">
                  <c:v>41194</c:v>
                </c:pt>
                <c:pt idx="3008">
                  <c:v>41195</c:v>
                </c:pt>
                <c:pt idx="3009">
                  <c:v>41196</c:v>
                </c:pt>
                <c:pt idx="3010">
                  <c:v>41197</c:v>
                </c:pt>
                <c:pt idx="3011">
                  <c:v>41198</c:v>
                </c:pt>
                <c:pt idx="3012">
                  <c:v>41199</c:v>
                </c:pt>
                <c:pt idx="3013">
                  <c:v>41200</c:v>
                </c:pt>
                <c:pt idx="3014">
                  <c:v>41201</c:v>
                </c:pt>
                <c:pt idx="3015">
                  <c:v>41202</c:v>
                </c:pt>
                <c:pt idx="3016">
                  <c:v>41203</c:v>
                </c:pt>
                <c:pt idx="3017">
                  <c:v>41204</c:v>
                </c:pt>
                <c:pt idx="3018">
                  <c:v>41205</c:v>
                </c:pt>
                <c:pt idx="3019">
                  <c:v>41206</c:v>
                </c:pt>
                <c:pt idx="3020">
                  <c:v>41207</c:v>
                </c:pt>
                <c:pt idx="3021">
                  <c:v>41208</c:v>
                </c:pt>
                <c:pt idx="3022">
                  <c:v>41209</c:v>
                </c:pt>
                <c:pt idx="3023">
                  <c:v>41210</c:v>
                </c:pt>
                <c:pt idx="3024">
                  <c:v>41211</c:v>
                </c:pt>
                <c:pt idx="3025">
                  <c:v>41212</c:v>
                </c:pt>
                <c:pt idx="3026">
                  <c:v>41213</c:v>
                </c:pt>
                <c:pt idx="3027">
                  <c:v>41214</c:v>
                </c:pt>
                <c:pt idx="3028">
                  <c:v>41215</c:v>
                </c:pt>
                <c:pt idx="3029">
                  <c:v>41216</c:v>
                </c:pt>
                <c:pt idx="3030">
                  <c:v>41217</c:v>
                </c:pt>
                <c:pt idx="3031">
                  <c:v>41218</c:v>
                </c:pt>
                <c:pt idx="3032">
                  <c:v>41219</c:v>
                </c:pt>
                <c:pt idx="3033">
                  <c:v>41220</c:v>
                </c:pt>
                <c:pt idx="3034">
                  <c:v>41221</c:v>
                </c:pt>
                <c:pt idx="3035">
                  <c:v>41222</c:v>
                </c:pt>
                <c:pt idx="3036">
                  <c:v>41223</c:v>
                </c:pt>
                <c:pt idx="3037">
                  <c:v>41224</c:v>
                </c:pt>
                <c:pt idx="3038">
                  <c:v>41225</c:v>
                </c:pt>
                <c:pt idx="3039">
                  <c:v>41226</c:v>
                </c:pt>
                <c:pt idx="3040">
                  <c:v>41227</c:v>
                </c:pt>
                <c:pt idx="3041">
                  <c:v>41228</c:v>
                </c:pt>
                <c:pt idx="3042">
                  <c:v>41229</c:v>
                </c:pt>
                <c:pt idx="3043">
                  <c:v>41230</c:v>
                </c:pt>
                <c:pt idx="3044">
                  <c:v>41231</c:v>
                </c:pt>
                <c:pt idx="3045">
                  <c:v>41232</c:v>
                </c:pt>
                <c:pt idx="3046">
                  <c:v>41233</c:v>
                </c:pt>
                <c:pt idx="3047">
                  <c:v>41234</c:v>
                </c:pt>
                <c:pt idx="3048">
                  <c:v>41235</c:v>
                </c:pt>
                <c:pt idx="3049">
                  <c:v>41236</c:v>
                </c:pt>
                <c:pt idx="3050">
                  <c:v>41237</c:v>
                </c:pt>
                <c:pt idx="3051">
                  <c:v>41238</c:v>
                </c:pt>
                <c:pt idx="3052">
                  <c:v>41239</c:v>
                </c:pt>
                <c:pt idx="3053">
                  <c:v>41240</c:v>
                </c:pt>
                <c:pt idx="3054">
                  <c:v>41241</c:v>
                </c:pt>
                <c:pt idx="3055">
                  <c:v>41242</c:v>
                </c:pt>
                <c:pt idx="3056">
                  <c:v>41243</c:v>
                </c:pt>
                <c:pt idx="3057">
                  <c:v>41244</c:v>
                </c:pt>
                <c:pt idx="3058">
                  <c:v>41245</c:v>
                </c:pt>
                <c:pt idx="3059">
                  <c:v>41246</c:v>
                </c:pt>
                <c:pt idx="3060">
                  <c:v>41247</c:v>
                </c:pt>
                <c:pt idx="3061">
                  <c:v>41248</c:v>
                </c:pt>
                <c:pt idx="3062">
                  <c:v>41249</c:v>
                </c:pt>
                <c:pt idx="3063">
                  <c:v>41250</c:v>
                </c:pt>
                <c:pt idx="3064">
                  <c:v>41251</c:v>
                </c:pt>
                <c:pt idx="3065">
                  <c:v>41252</c:v>
                </c:pt>
                <c:pt idx="3066">
                  <c:v>41253</c:v>
                </c:pt>
                <c:pt idx="3067">
                  <c:v>41254</c:v>
                </c:pt>
                <c:pt idx="3068">
                  <c:v>41255</c:v>
                </c:pt>
                <c:pt idx="3069">
                  <c:v>41256</c:v>
                </c:pt>
                <c:pt idx="3070">
                  <c:v>41257</c:v>
                </c:pt>
                <c:pt idx="3071">
                  <c:v>41258</c:v>
                </c:pt>
                <c:pt idx="3072">
                  <c:v>41259</c:v>
                </c:pt>
                <c:pt idx="3073">
                  <c:v>41260</c:v>
                </c:pt>
                <c:pt idx="3074">
                  <c:v>41261</c:v>
                </c:pt>
                <c:pt idx="3075">
                  <c:v>41262</c:v>
                </c:pt>
                <c:pt idx="3076">
                  <c:v>41263</c:v>
                </c:pt>
                <c:pt idx="3077">
                  <c:v>41264</c:v>
                </c:pt>
                <c:pt idx="3078">
                  <c:v>41265</c:v>
                </c:pt>
                <c:pt idx="3079">
                  <c:v>41266</c:v>
                </c:pt>
                <c:pt idx="3080">
                  <c:v>41267</c:v>
                </c:pt>
                <c:pt idx="3081">
                  <c:v>41268</c:v>
                </c:pt>
                <c:pt idx="3082">
                  <c:v>41269</c:v>
                </c:pt>
                <c:pt idx="3083">
                  <c:v>41270</c:v>
                </c:pt>
                <c:pt idx="3084">
                  <c:v>41271</c:v>
                </c:pt>
                <c:pt idx="3085">
                  <c:v>41272</c:v>
                </c:pt>
                <c:pt idx="3086">
                  <c:v>41273</c:v>
                </c:pt>
                <c:pt idx="3087">
                  <c:v>41274</c:v>
                </c:pt>
                <c:pt idx="3088">
                  <c:v>41275</c:v>
                </c:pt>
                <c:pt idx="3089">
                  <c:v>41276</c:v>
                </c:pt>
                <c:pt idx="3090">
                  <c:v>41277</c:v>
                </c:pt>
                <c:pt idx="3091">
                  <c:v>41278</c:v>
                </c:pt>
                <c:pt idx="3092">
                  <c:v>41279</c:v>
                </c:pt>
                <c:pt idx="3093">
                  <c:v>41280</c:v>
                </c:pt>
                <c:pt idx="3094">
                  <c:v>41281</c:v>
                </c:pt>
                <c:pt idx="3095">
                  <c:v>41282</c:v>
                </c:pt>
                <c:pt idx="3096">
                  <c:v>41283</c:v>
                </c:pt>
                <c:pt idx="3097">
                  <c:v>41284</c:v>
                </c:pt>
                <c:pt idx="3098">
                  <c:v>41285</c:v>
                </c:pt>
                <c:pt idx="3099">
                  <c:v>41286</c:v>
                </c:pt>
                <c:pt idx="3100">
                  <c:v>41287</c:v>
                </c:pt>
                <c:pt idx="3101">
                  <c:v>41288</c:v>
                </c:pt>
                <c:pt idx="3102">
                  <c:v>41289</c:v>
                </c:pt>
                <c:pt idx="3103">
                  <c:v>41290</c:v>
                </c:pt>
                <c:pt idx="3104">
                  <c:v>41291</c:v>
                </c:pt>
                <c:pt idx="3105">
                  <c:v>41292</c:v>
                </c:pt>
                <c:pt idx="3106">
                  <c:v>41293</c:v>
                </c:pt>
                <c:pt idx="3107">
                  <c:v>41294</c:v>
                </c:pt>
                <c:pt idx="3108">
                  <c:v>41295</c:v>
                </c:pt>
                <c:pt idx="3109">
                  <c:v>41296</c:v>
                </c:pt>
                <c:pt idx="3110">
                  <c:v>41297</c:v>
                </c:pt>
                <c:pt idx="3111">
                  <c:v>41298</c:v>
                </c:pt>
                <c:pt idx="3112">
                  <c:v>41299</c:v>
                </c:pt>
                <c:pt idx="3113">
                  <c:v>41300</c:v>
                </c:pt>
                <c:pt idx="3114">
                  <c:v>41301</c:v>
                </c:pt>
                <c:pt idx="3115">
                  <c:v>41302</c:v>
                </c:pt>
                <c:pt idx="3116">
                  <c:v>41303</c:v>
                </c:pt>
                <c:pt idx="3117">
                  <c:v>41304</c:v>
                </c:pt>
                <c:pt idx="3118">
                  <c:v>41305</c:v>
                </c:pt>
                <c:pt idx="3119">
                  <c:v>41306</c:v>
                </c:pt>
                <c:pt idx="3120">
                  <c:v>41307</c:v>
                </c:pt>
                <c:pt idx="3121">
                  <c:v>41308</c:v>
                </c:pt>
                <c:pt idx="3122">
                  <c:v>41309</c:v>
                </c:pt>
                <c:pt idx="3123">
                  <c:v>41310</c:v>
                </c:pt>
                <c:pt idx="3124">
                  <c:v>41311</c:v>
                </c:pt>
                <c:pt idx="3125">
                  <c:v>41312</c:v>
                </c:pt>
                <c:pt idx="3126">
                  <c:v>41313</c:v>
                </c:pt>
                <c:pt idx="3127">
                  <c:v>41314</c:v>
                </c:pt>
                <c:pt idx="3128">
                  <c:v>41315</c:v>
                </c:pt>
                <c:pt idx="3129">
                  <c:v>41316</c:v>
                </c:pt>
                <c:pt idx="3130">
                  <c:v>41317</c:v>
                </c:pt>
                <c:pt idx="3131">
                  <c:v>41318</c:v>
                </c:pt>
                <c:pt idx="3132">
                  <c:v>41319</c:v>
                </c:pt>
                <c:pt idx="3133">
                  <c:v>41320</c:v>
                </c:pt>
                <c:pt idx="3134">
                  <c:v>41321</c:v>
                </c:pt>
                <c:pt idx="3135">
                  <c:v>41322</c:v>
                </c:pt>
                <c:pt idx="3136">
                  <c:v>41323</c:v>
                </c:pt>
                <c:pt idx="3137">
                  <c:v>41324</c:v>
                </c:pt>
                <c:pt idx="3138">
                  <c:v>41325</c:v>
                </c:pt>
                <c:pt idx="3139">
                  <c:v>41326</c:v>
                </c:pt>
                <c:pt idx="3140">
                  <c:v>41327</c:v>
                </c:pt>
                <c:pt idx="3141">
                  <c:v>41328</c:v>
                </c:pt>
                <c:pt idx="3142">
                  <c:v>41329</c:v>
                </c:pt>
                <c:pt idx="3143">
                  <c:v>41330</c:v>
                </c:pt>
                <c:pt idx="3144">
                  <c:v>41331</c:v>
                </c:pt>
                <c:pt idx="3145">
                  <c:v>41332</c:v>
                </c:pt>
                <c:pt idx="3146">
                  <c:v>41333</c:v>
                </c:pt>
                <c:pt idx="3147">
                  <c:v>41334</c:v>
                </c:pt>
                <c:pt idx="3148">
                  <c:v>41335</c:v>
                </c:pt>
                <c:pt idx="3149">
                  <c:v>41336</c:v>
                </c:pt>
                <c:pt idx="3150">
                  <c:v>41337</c:v>
                </c:pt>
                <c:pt idx="3151">
                  <c:v>41338</c:v>
                </c:pt>
                <c:pt idx="3152">
                  <c:v>41339</c:v>
                </c:pt>
                <c:pt idx="3153">
                  <c:v>41340</c:v>
                </c:pt>
                <c:pt idx="3154">
                  <c:v>41341</c:v>
                </c:pt>
                <c:pt idx="3155">
                  <c:v>41342</c:v>
                </c:pt>
                <c:pt idx="3156">
                  <c:v>41343</c:v>
                </c:pt>
                <c:pt idx="3157">
                  <c:v>41344</c:v>
                </c:pt>
                <c:pt idx="3158">
                  <c:v>41345</c:v>
                </c:pt>
                <c:pt idx="3159">
                  <c:v>41346</c:v>
                </c:pt>
                <c:pt idx="3160">
                  <c:v>41347</c:v>
                </c:pt>
                <c:pt idx="3161">
                  <c:v>41348</c:v>
                </c:pt>
                <c:pt idx="3162">
                  <c:v>41349</c:v>
                </c:pt>
                <c:pt idx="3163">
                  <c:v>41350</c:v>
                </c:pt>
                <c:pt idx="3164">
                  <c:v>41351</c:v>
                </c:pt>
                <c:pt idx="3165">
                  <c:v>41352</c:v>
                </c:pt>
                <c:pt idx="3166">
                  <c:v>41353</c:v>
                </c:pt>
                <c:pt idx="3167">
                  <c:v>41354</c:v>
                </c:pt>
                <c:pt idx="3168">
                  <c:v>41355</c:v>
                </c:pt>
                <c:pt idx="3169">
                  <c:v>41356</c:v>
                </c:pt>
                <c:pt idx="3170">
                  <c:v>41357</c:v>
                </c:pt>
                <c:pt idx="3171">
                  <c:v>41358</c:v>
                </c:pt>
                <c:pt idx="3172">
                  <c:v>41359</c:v>
                </c:pt>
                <c:pt idx="3173">
                  <c:v>41360</c:v>
                </c:pt>
                <c:pt idx="3174">
                  <c:v>41361</c:v>
                </c:pt>
                <c:pt idx="3175">
                  <c:v>41362</c:v>
                </c:pt>
                <c:pt idx="3176">
                  <c:v>41363</c:v>
                </c:pt>
                <c:pt idx="3177">
                  <c:v>41364</c:v>
                </c:pt>
                <c:pt idx="3178">
                  <c:v>41365</c:v>
                </c:pt>
                <c:pt idx="3179">
                  <c:v>41366</c:v>
                </c:pt>
                <c:pt idx="3180">
                  <c:v>41367</c:v>
                </c:pt>
                <c:pt idx="3181">
                  <c:v>41368</c:v>
                </c:pt>
                <c:pt idx="3182">
                  <c:v>41369</c:v>
                </c:pt>
                <c:pt idx="3183">
                  <c:v>41370</c:v>
                </c:pt>
                <c:pt idx="3184">
                  <c:v>41371</c:v>
                </c:pt>
                <c:pt idx="3185">
                  <c:v>41372</c:v>
                </c:pt>
                <c:pt idx="3186">
                  <c:v>41373</c:v>
                </c:pt>
                <c:pt idx="3187">
                  <c:v>41374</c:v>
                </c:pt>
                <c:pt idx="3188">
                  <c:v>41375</c:v>
                </c:pt>
                <c:pt idx="3189">
                  <c:v>41376</c:v>
                </c:pt>
                <c:pt idx="3190">
                  <c:v>41377</c:v>
                </c:pt>
                <c:pt idx="3191">
                  <c:v>41378</c:v>
                </c:pt>
                <c:pt idx="3192">
                  <c:v>41379</c:v>
                </c:pt>
                <c:pt idx="3193">
                  <c:v>41380</c:v>
                </c:pt>
                <c:pt idx="3194">
                  <c:v>41381</c:v>
                </c:pt>
                <c:pt idx="3195">
                  <c:v>41382</c:v>
                </c:pt>
                <c:pt idx="3196">
                  <c:v>41383</c:v>
                </c:pt>
                <c:pt idx="3197">
                  <c:v>41384</c:v>
                </c:pt>
                <c:pt idx="3198">
                  <c:v>41385</c:v>
                </c:pt>
                <c:pt idx="3199">
                  <c:v>41386</c:v>
                </c:pt>
                <c:pt idx="3200">
                  <c:v>41387</c:v>
                </c:pt>
                <c:pt idx="3201">
                  <c:v>41388</c:v>
                </c:pt>
                <c:pt idx="3202">
                  <c:v>41389</c:v>
                </c:pt>
                <c:pt idx="3203">
                  <c:v>41390</c:v>
                </c:pt>
                <c:pt idx="3204">
                  <c:v>41391</c:v>
                </c:pt>
                <c:pt idx="3205">
                  <c:v>41392</c:v>
                </c:pt>
                <c:pt idx="3206">
                  <c:v>41393</c:v>
                </c:pt>
                <c:pt idx="3207">
                  <c:v>41394</c:v>
                </c:pt>
                <c:pt idx="3208">
                  <c:v>41395</c:v>
                </c:pt>
                <c:pt idx="3209">
                  <c:v>41396</c:v>
                </c:pt>
                <c:pt idx="3210">
                  <c:v>41397</c:v>
                </c:pt>
                <c:pt idx="3211">
                  <c:v>41398</c:v>
                </c:pt>
                <c:pt idx="3212">
                  <c:v>41399</c:v>
                </c:pt>
                <c:pt idx="3213">
                  <c:v>41400</c:v>
                </c:pt>
                <c:pt idx="3214">
                  <c:v>41401</c:v>
                </c:pt>
                <c:pt idx="3215">
                  <c:v>41402</c:v>
                </c:pt>
                <c:pt idx="3216">
                  <c:v>41403</c:v>
                </c:pt>
                <c:pt idx="3217">
                  <c:v>41404</c:v>
                </c:pt>
                <c:pt idx="3218">
                  <c:v>41405</c:v>
                </c:pt>
                <c:pt idx="3219">
                  <c:v>41406</c:v>
                </c:pt>
                <c:pt idx="3220">
                  <c:v>41407</c:v>
                </c:pt>
                <c:pt idx="3221">
                  <c:v>41408</c:v>
                </c:pt>
                <c:pt idx="3222">
                  <c:v>41409</c:v>
                </c:pt>
                <c:pt idx="3223">
                  <c:v>41410</c:v>
                </c:pt>
                <c:pt idx="3224">
                  <c:v>41411</c:v>
                </c:pt>
                <c:pt idx="3225">
                  <c:v>41412</c:v>
                </c:pt>
                <c:pt idx="3226">
                  <c:v>41413</c:v>
                </c:pt>
                <c:pt idx="3227">
                  <c:v>41414</c:v>
                </c:pt>
                <c:pt idx="3228">
                  <c:v>41415</c:v>
                </c:pt>
                <c:pt idx="3229">
                  <c:v>41416</c:v>
                </c:pt>
                <c:pt idx="3230">
                  <c:v>41417</c:v>
                </c:pt>
                <c:pt idx="3231">
                  <c:v>41418</c:v>
                </c:pt>
                <c:pt idx="3232">
                  <c:v>41419</c:v>
                </c:pt>
                <c:pt idx="3233">
                  <c:v>41420</c:v>
                </c:pt>
                <c:pt idx="3234">
                  <c:v>41421</c:v>
                </c:pt>
                <c:pt idx="3235">
                  <c:v>41422</c:v>
                </c:pt>
                <c:pt idx="3236">
                  <c:v>41423</c:v>
                </c:pt>
                <c:pt idx="3237">
                  <c:v>41424</c:v>
                </c:pt>
                <c:pt idx="3238">
                  <c:v>41425</c:v>
                </c:pt>
                <c:pt idx="3239">
                  <c:v>41426</c:v>
                </c:pt>
                <c:pt idx="3240">
                  <c:v>41427</c:v>
                </c:pt>
                <c:pt idx="3241">
                  <c:v>41428</c:v>
                </c:pt>
                <c:pt idx="3242">
                  <c:v>41429</c:v>
                </c:pt>
                <c:pt idx="3243">
                  <c:v>41430</c:v>
                </c:pt>
                <c:pt idx="3244">
                  <c:v>41431</c:v>
                </c:pt>
                <c:pt idx="3245">
                  <c:v>41432</c:v>
                </c:pt>
                <c:pt idx="3246">
                  <c:v>41433</c:v>
                </c:pt>
                <c:pt idx="3247">
                  <c:v>41434</c:v>
                </c:pt>
                <c:pt idx="3248">
                  <c:v>41435</c:v>
                </c:pt>
                <c:pt idx="3249">
                  <c:v>41436</c:v>
                </c:pt>
                <c:pt idx="3250">
                  <c:v>41437</c:v>
                </c:pt>
                <c:pt idx="3251">
                  <c:v>41438</c:v>
                </c:pt>
                <c:pt idx="3252">
                  <c:v>41439</c:v>
                </c:pt>
                <c:pt idx="3253">
                  <c:v>41440</c:v>
                </c:pt>
                <c:pt idx="3254">
                  <c:v>41441</c:v>
                </c:pt>
                <c:pt idx="3255">
                  <c:v>41442</c:v>
                </c:pt>
                <c:pt idx="3256">
                  <c:v>41443</c:v>
                </c:pt>
                <c:pt idx="3257">
                  <c:v>41444</c:v>
                </c:pt>
                <c:pt idx="3258">
                  <c:v>41445</c:v>
                </c:pt>
                <c:pt idx="3259">
                  <c:v>41446</c:v>
                </c:pt>
                <c:pt idx="3260">
                  <c:v>41447</c:v>
                </c:pt>
                <c:pt idx="3261">
                  <c:v>41448</c:v>
                </c:pt>
                <c:pt idx="3262">
                  <c:v>41449</c:v>
                </c:pt>
                <c:pt idx="3263">
                  <c:v>41450</c:v>
                </c:pt>
                <c:pt idx="3264">
                  <c:v>41451</c:v>
                </c:pt>
                <c:pt idx="3265">
                  <c:v>41452</c:v>
                </c:pt>
                <c:pt idx="3266">
                  <c:v>41453</c:v>
                </c:pt>
                <c:pt idx="3267">
                  <c:v>41454</c:v>
                </c:pt>
                <c:pt idx="3268">
                  <c:v>41455</c:v>
                </c:pt>
                <c:pt idx="3269">
                  <c:v>41456</c:v>
                </c:pt>
                <c:pt idx="3270">
                  <c:v>41457</c:v>
                </c:pt>
                <c:pt idx="3271">
                  <c:v>41458</c:v>
                </c:pt>
                <c:pt idx="3272">
                  <c:v>41459</c:v>
                </c:pt>
                <c:pt idx="3273">
                  <c:v>41460</c:v>
                </c:pt>
                <c:pt idx="3274">
                  <c:v>41461</c:v>
                </c:pt>
                <c:pt idx="3275">
                  <c:v>41462</c:v>
                </c:pt>
                <c:pt idx="3276">
                  <c:v>41463</c:v>
                </c:pt>
                <c:pt idx="3277">
                  <c:v>41464</c:v>
                </c:pt>
                <c:pt idx="3278">
                  <c:v>41465</c:v>
                </c:pt>
                <c:pt idx="3279">
                  <c:v>41466</c:v>
                </c:pt>
                <c:pt idx="3280">
                  <c:v>41467</c:v>
                </c:pt>
                <c:pt idx="3281">
                  <c:v>41468</c:v>
                </c:pt>
                <c:pt idx="3282">
                  <c:v>41469</c:v>
                </c:pt>
                <c:pt idx="3283">
                  <c:v>41470</c:v>
                </c:pt>
                <c:pt idx="3284">
                  <c:v>41471</c:v>
                </c:pt>
                <c:pt idx="3285">
                  <c:v>41472</c:v>
                </c:pt>
                <c:pt idx="3286">
                  <c:v>41473</c:v>
                </c:pt>
                <c:pt idx="3287">
                  <c:v>41474</c:v>
                </c:pt>
                <c:pt idx="3288">
                  <c:v>41475</c:v>
                </c:pt>
                <c:pt idx="3289">
                  <c:v>41476</c:v>
                </c:pt>
                <c:pt idx="3290">
                  <c:v>41477</c:v>
                </c:pt>
                <c:pt idx="3291">
                  <c:v>41478</c:v>
                </c:pt>
                <c:pt idx="3292">
                  <c:v>41479</c:v>
                </c:pt>
                <c:pt idx="3293">
                  <c:v>41480</c:v>
                </c:pt>
                <c:pt idx="3294">
                  <c:v>41481</c:v>
                </c:pt>
                <c:pt idx="3295">
                  <c:v>41482</c:v>
                </c:pt>
                <c:pt idx="3296">
                  <c:v>41483</c:v>
                </c:pt>
                <c:pt idx="3297">
                  <c:v>41484</c:v>
                </c:pt>
                <c:pt idx="3298">
                  <c:v>41485</c:v>
                </c:pt>
                <c:pt idx="3299">
                  <c:v>41486</c:v>
                </c:pt>
                <c:pt idx="3300">
                  <c:v>41487</c:v>
                </c:pt>
                <c:pt idx="3301">
                  <c:v>41488</c:v>
                </c:pt>
                <c:pt idx="3302">
                  <c:v>41489</c:v>
                </c:pt>
                <c:pt idx="3303">
                  <c:v>41490</c:v>
                </c:pt>
                <c:pt idx="3304">
                  <c:v>41491</c:v>
                </c:pt>
                <c:pt idx="3305">
                  <c:v>41492</c:v>
                </c:pt>
                <c:pt idx="3306">
                  <c:v>41493</c:v>
                </c:pt>
                <c:pt idx="3307">
                  <c:v>41494</c:v>
                </c:pt>
                <c:pt idx="3308">
                  <c:v>41495</c:v>
                </c:pt>
                <c:pt idx="3309">
                  <c:v>41496</c:v>
                </c:pt>
                <c:pt idx="3310">
                  <c:v>41497</c:v>
                </c:pt>
                <c:pt idx="3311">
                  <c:v>41498</c:v>
                </c:pt>
                <c:pt idx="3312">
                  <c:v>41499</c:v>
                </c:pt>
                <c:pt idx="3313">
                  <c:v>41500</c:v>
                </c:pt>
                <c:pt idx="3314">
                  <c:v>41501</c:v>
                </c:pt>
                <c:pt idx="3315">
                  <c:v>41502</c:v>
                </c:pt>
                <c:pt idx="3316">
                  <c:v>41503</c:v>
                </c:pt>
                <c:pt idx="3317">
                  <c:v>41504</c:v>
                </c:pt>
                <c:pt idx="3318">
                  <c:v>41505</c:v>
                </c:pt>
                <c:pt idx="3319">
                  <c:v>41506</c:v>
                </c:pt>
                <c:pt idx="3320">
                  <c:v>41507</c:v>
                </c:pt>
                <c:pt idx="3321">
                  <c:v>41508</c:v>
                </c:pt>
                <c:pt idx="3322">
                  <c:v>41509</c:v>
                </c:pt>
                <c:pt idx="3323">
                  <c:v>41510</c:v>
                </c:pt>
                <c:pt idx="3324">
                  <c:v>41511</c:v>
                </c:pt>
                <c:pt idx="3325">
                  <c:v>41512</c:v>
                </c:pt>
                <c:pt idx="3326">
                  <c:v>41513</c:v>
                </c:pt>
                <c:pt idx="3327">
                  <c:v>41514</c:v>
                </c:pt>
                <c:pt idx="3328">
                  <c:v>41515</c:v>
                </c:pt>
                <c:pt idx="3329">
                  <c:v>41516</c:v>
                </c:pt>
                <c:pt idx="3330">
                  <c:v>41517</c:v>
                </c:pt>
                <c:pt idx="3331">
                  <c:v>41518</c:v>
                </c:pt>
                <c:pt idx="3332">
                  <c:v>41519</c:v>
                </c:pt>
                <c:pt idx="3333">
                  <c:v>41520</c:v>
                </c:pt>
                <c:pt idx="3334">
                  <c:v>41521</c:v>
                </c:pt>
                <c:pt idx="3335">
                  <c:v>41522</c:v>
                </c:pt>
                <c:pt idx="3336">
                  <c:v>41523</c:v>
                </c:pt>
                <c:pt idx="3337">
                  <c:v>41524</c:v>
                </c:pt>
                <c:pt idx="3338">
                  <c:v>41525</c:v>
                </c:pt>
                <c:pt idx="3339">
                  <c:v>41526</c:v>
                </c:pt>
                <c:pt idx="3340">
                  <c:v>41527</c:v>
                </c:pt>
                <c:pt idx="3341">
                  <c:v>41528</c:v>
                </c:pt>
                <c:pt idx="3342">
                  <c:v>41529</c:v>
                </c:pt>
                <c:pt idx="3343">
                  <c:v>41530</c:v>
                </c:pt>
                <c:pt idx="3344">
                  <c:v>41531</c:v>
                </c:pt>
                <c:pt idx="3345">
                  <c:v>41532</c:v>
                </c:pt>
                <c:pt idx="3346">
                  <c:v>41533</c:v>
                </c:pt>
                <c:pt idx="3347">
                  <c:v>41534</c:v>
                </c:pt>
                <c:pt idx="3348">
                  <c:v>41535</c:v>
                </c:pt>
                <c:pt idx="3349">
                  <c:v>41536</c:v>
                </c:pt>
                <c:pt idx="3350">
                  <c:v>41537</c:v>
                </c:pt>
                <c:pt idx="3351">
                  <c:v>41538</c:v>
                </c:pt>
                <c:pt idx="3352">
                  <c:v>41539</c:v>
                </c:pt>
                <c:pt idx="3353">
                  <c:v>41540</c:v>
                </c:pt>
                <c:pt idx="3354">
                  <c:v>41541</c:v>
                </c:pt>
                <c:pt idx="3355">
                  <c:v>41542</c:v>
                </c:pt>
                <c:pt idx="3356">
                  <c:v>41543</c:v>
                </c:pt>
                <c:pt idx="3357">
                  <c:v>41544</c:v>
                </c:pt>
                <c:pt idx="3358">
                  <c:v>41545</c:v>
                </c:pt>
                <c:pt idx="3359">
                  <c:v>41546</c:v>
                </c:pt>
                <c:pt idx="3360">
                  <c:v>41547</c:v>
                </c:pt>
                <c:pt idx="3361">
                  <c:v>41548</c:v>
                </c:pt>
                <c:pt idx="3362">
                  <c:v>41549</c:v>
                </c:pt>
                <c:pt idx="3363">
                  <c:v>41550</c:v>
                </c:pt>
                <c:pt idx="3364">
                  <c:v>41551</c:v>
                </c:pt>
                <c:pt idx="3365">
                  <c:v>41552</c:v>
                </c:pt>
                <c:pt idx="3366">
                  <c:v>41553</c:v>
                </c:pt>
                <c:pt idx="3367">
                  <c:v>41554</c:v>
                </c:pt>
                <c:pt idx="3368">
                  <c:v>41555</c:v>
                </c:pt>
                <c:pt idx="3369">
                  <c:v>41556</c:v>
                </c:pt>
                <c:pt idx="3370">
                  <c:v>41557</c:v>
                </c:pt>
                <c:pt idx="3371">
                  <c:v>41558</c:v>
                </c:pt>
                <c:pt idx="3372">
                  <c:v>41559</c:v>
                </c:pt>
                <c:pt idx="3373">
                  <c:v>41560</c:v>
                </c:pt>
                <c:pt idx="3374">
                  <c:v>41561</c:v>
                </c:pt>
                <c:pt idx="3375">
                  <c:v>41562</c:v>
                </c:pt>
                <c:pt idx="3376">
                  <c:v>41563</c:v>
                </c:pt>
                <c:pt idx="3377">
                  <c:v>41564</c:v>
                </c:pt>
                <c:pt idx="3378">
                  <c:v>41565</c:v>
                </c:pt>
                <c:pt idx="3379">
                  <c:v>41566</c:v>
                </c:pt>
                <c:pt idx="3380">
                  <c:v>41567</c:v>
                </c:pt>
                <c:pt idx="3381">
                  <c:v>41568</c:v>
                </c:pt>
                <c:pt idx="3382">
                  <c:v>41569</c:v>
                </c:pt>
                <c:pt idx="3383">
                  <c:v>41570</c:v>
                </c:pt>
                <c:pt idx="3384">
                  <c:v>41571</c:v>
                </c:pt>
                <c:pt idx="3385">
                  <c:v>41572</c:v>
                </c:pt>
                <c:pt idx="3386">
                  <c:v>41573</c:v>
                </c:pt>
                <c:pt idx="3387">
                  <c:v>41574</c:v>
                </c:pt>
                <c:pt idx="3388">
                  <c:v>41575</c:v>
                </c:pt>
                <c:pt idx="3389">
                  <c:v>41576</c:v>
                </c:pt>
                <c:pt idx="3390">
                  <c:v>41577</c:v>
                </c:pt>
                <c:pt idx="3391">
                  <c:v>41578</c:v>
                </c:pt>
                <c:pt idx="3392">
                  <c:v>41579</c:v>
                </c:pt>
                <c:pt idx="3393">
                  <c:v>41580</c:v>
                </c:pt>
                <c:pt idx="3394">
                  <c:v>41581</c:v>
                </c:pt>
                <c:pt idx="3395">
                  <c:v>41582</c:v>
                </c:pt>
                <c:pt idx="3396">
                  <c:v>41583</c:v>
                </c:pt>
                <c:pt idx="3397">
                  <c:v>41584</c:v>
                </c:pt>
                <c:pt idx="3398">
                  <c:v>41585</c:v>
                </c:pt>
                <c:pt idx="3399">
                  <c:v>41586</c:v>
                </c:pt>
                <c:pt idx="3400">
                  <c:v>41587</c:v>
                </c:pt>
                <c:pt idx="3401">
                  <c:v>41588</c:v>
                </c:pt>
                <c:pt idx="3402">
                  <c:v>41589</c:v>
                </c:pt>
                <c:pt idx="3403">
                  <c:v>41590</c:v>
                </c:pt>
                <c:pt idx="3404">
                  <c:v>41591</c:v>
                </c:pt>
                <c:pt idx="3405">
                  <c:v>41592</c:v>
                </c:pt>
                <c:pt idx="3406">
                  <c:v>41593</c:v>
                </c:pt>
                <c:pt idx="3407">
                  <c:v>41594</c:v>
                </c:pt>
                <c:pt idx="3408">
                  <c:v>41595</c:v>
                </c:pt>
                <c:pt idx="3409">
                  <c:v>41596</c:v>
                </c:pt>
                <c:pt idx="3410">
                  <c:v>41597</c:v>
                </c:pt>
                <c:pt idx="3411">
                  <c:v>41598</c:v>
                </c:pt>
                <c:pt idx="3412">
                  <c:v>41599</c:v>
                </c:pt>
                <c:pt idx="3413">
                  <c:v>41600</c:v>
                </c:pt>
                <c:pt idx="3414">
                  <c:v>41601</c:v>
                </c:pt>
                <c:pt idx="3415">
                  <c:v>41602</c:v>
                </c:pt>
                <c:pt idx="3416">
                  <c:v>41603</c:v>
                </c:pt>
                <c:pt idx="3417">
                  <c:v>41604</c:v>
                </c:pt>
                <c:pt idx="3418">
                  <c:v>41605</c:v>
                </c:pt>
                <c:pt idx="3419">
                  <c:v>41606</c:v>
                </c:pt>
                <c:pt idx="3420">
                  <c:v>41607</c:v>
                </c:pt>
                <c:pt idx="3421">
                  <c:v>41608</c:v>
                </c:pt>
                <c:pt idx="3422">
                  <c:v>41609</c:v>
                </c:pt>
                <c:pt idx="3423">
                  <c:v>41610</c:v>
                </c:pt>
                <c:pt idx="3424">
                  <c:v>41611</c:v>
                </c:pt>
                <c:pt idx="3425">
                  <c:v>41612</c:v>
                </c:pt>
                <c:pt idx="3426">
                  <c:v>41613</c:v>
                </c:pt>
                <c:pt idx="3427">
                  <c:v>41614</c:v>
                </c:pt>
                <c:pt idx="3428">
                  <c:v>41615</c:v>
                </c:pt>
                <c:pt idx="3429">
                  <c:v>41616</c:v>
                </c:pt>
                <c:pt idx="3430">
                  <c:v>41617</c:v>
                </c:pt>
                <c:pt idx="3431">
                  <c:v>41618</c:v>
                </c:pt>
                <c:pt idx="3432">
                  <c:v>41619</c:v>
                </c:pt>
                <c:pt idx="3433">
                  <c:v>41620</c:v>
                </c:pt>
                <c:pt idx="3434">
                  <c:v>41621</c:v>
                </c:pt>
                <c:pt idx="3435">
                  <c:v>41622</c:v>
                </c:pt>
                <c:pt idx="3436">
                  <c:v>41623</c:v>
                </c:pt>
                <c:pt idx="3437">
                  <c:v>41624</c:v>
                </c:pt>
                <c:pt idx="3438">
                  <c:v>41625</c:v>
                </c:pt>
                <c:pt idx="3439">
                  <c:v>41626</c:v>
                </c:pt>
                <c:pt idx="3440">
                  <c:v>41627</c:v>
                </c:pt>
                <c:pt idx="3441">
                  <c:v>41628</c:v>
                </c:pt>
                <c:pt idx="3442">
                  <c:v>41629</c:v>
                </c:pt>
                <c:pt idx="3443">
                  <c:v>41630</c:v>
                </c:pt>
                <c:pt idx="3444">
                  <c:v>41631</c:v>
                </c:pt>
                <c:pt idx="3445">
                  <c:v>41632</c:v>
                </c:pt>
                <c:pt idx="3446">
                  <c:v>41633</c:v>
                </c:pt>
                <c:pt idx="3447">
                  <c:v>41634</c:v>
                </c:pt>
                <c:pt idx="3448">
                  <c:v>41635</c:v>
                </c:pt>
                <c:pt idx="3449">
                  <c:v>41636</c:v>
                </c:pt>
                <c:pt idx="3450">
                  <c:v>41637</c:v>
                </c:pt>
                <c:pt idx="3451">
                  <c:v>41638</c:v>
                </c:pt>
                <c:pt idx="3452">
                  <c:v>41639</c:v>
                </c:pt>
                <c:pt idx="3453">
                  <c:v>41640</c:v>
                </c:pt>
                <c:pt idx="3454">
                  <c:v>41641</c:v>
                </c:pt>
                <c:pt idx="3455">
                  <c:v>41642</c:v>
                </c:pt>
                <c:pt idx="3456">
                  <c:v>41643</c:v>
                </c:pt>
                <c:pt idx="3457">
                  <c:v>41644</c:v>
                </c:pt>
                <c:pt idx="3458">
                  <c:v>41645</c:v>
                </c:pt>
                <c:pt idx="3459">
                  <c:v>41646</c:v>
                </c:pt>
                <c:pt idx="3460">
                  <c:v>41647</c:v>
                </c:pt>
                <c:pt idx="3461">
                  <c:v>41648</c:v>
                </c:pt>
                <c:pt idx="3462">
                  <c:v>41649</c:v>
                </c:pt>
                <c:pt idx="3463">
                  <c:v>41650</c:v>
                </c:pt>
                <c:pt idx="3464">
                  <c:v>41651</c:v>
                </c:pt>
                <c:pt idx="3465">
                  <c:v>41652</c:v>
                </c:pt>
                <c:pt idx="3466">
                  <c:v>41653</c:v>
                </c:pt>
                <c:pt idx="3467">
                  <c:v>41654</c:v>
                </c:pt>
                <c:pt idx="3468">
                  <c:v>41655</c:v>
                </c:pt>
                <c:pt idx="3469">
                  <c:v>41656</c:v>
                </c:pt>
                <c:pt idx="3470">
                  <c:v>41657</c:v>
                </c:pt>
                <c:pt idx="3471">
                  <c:v>41658</c:v>
                </c:pt>
                <c:pt idx="3472">
                  <c:v>41659</c:v>
                </c:pt>
                <c:pt idx="3473">
                  <c:v>41660</c:v>
                </c:pt>
                <c:pt idx="3474">
                  <c:v>41661</c:v>
                </c:pt>
                <c:pt idx="3475">
                  <c:v>41662</c:v>
                </c:pt>
                <c:pt idx="3476">
                  <c:v>41663</c:v>
                </c:pt>
                <c:pt idx="3477">
                  <c:v>41664</c:v>
                </c:pt>
                <c:pt idx="3478">
                  <c:v>41665</c:v>
                </c:pt>
                <c:pt idx="3479">
                  <c:v>41666</c:v>
                </c:pt>
                <c:pt idx="3480">
                  <c:v>41667</c:v>
                </c:pt>
                <c:pt idx="3481">
                  <c:v>41668</c:v>
                </c:pt>
                <c:pt idx="3482">
                  <c:v>41669</c:v>
                </c:pt>
                <c:pt idx="3483">
                  <c:v>41670</c:v>
                </c:pt>
                <c:pt idx="3484">
                  <c:v>41671</c:v>
                </c:pt>
                <c:pt idx="3485">
                  <c:v>41672</c:v>
                </c:pt>
                <c:pt idx="3486">
                  <c:v>41673</c:v>
                </c:pt>
                <c:pt idx="3487">
                  <c:v>41674</c:v>
                </c:pt>
                <c:pt idx="3488">
                  <c:v>41675</c:v>
                </c:pt>
                <c:pt idx="3489">
                  <c:v>41676</c:v>
                </c:pt>
                <c:pt idx="3490">
                  <c:v>41677</c:v>
                </c:pt>
                <c:pt idx="3491">
                  <c:v>41678</c:v>
                </c:pt>
                <c:pt idx="3492">
                  <c:v>41679</c:v>
                </c:pt>
                <c:pt idx="3493">
                  <c:v>41680</c:v>
                </c:pt>
                <c:pt idx="3494">
                  <c:v>41681</c:v>
                </c:pt>
                <c:pt idx="3495">
                  <c:v>41682</c:v>
                </c:pt>
                <c:pt idx="3496">
                  <c:v>41683</c:v>
                </c:pt>
                <c:pt idx="3497">
                  <c:v>41684</c:v>
                </c:pt>
                <c:pt idx="3498">
                  <c:v>41685</c:v>
                </c:pt>
                <c:pt idx="3499">
                  <c:v>41686</c:v>
                </c:pt>
                <c:pt idx="3500">
                  <c:v>41687</c:v>
                </c:pt>
                <c:pt idx="3501">
                  <c:v>41688</c:v>
                </c:pt>
                <c:pt idx="3502">
                  <c:v>41689</c:v>
                </c:pt>
                <c:pt idx="3503">
                  <c:v>41690</c:v>
                </c:pt>
                <c:pt idx="3504">
                  <c:v>41691</c:v>
                </c:pt>
                <c:pt idx="3505">
                  <c:v>41692</c:v>
                </c:pt>
                <c:pt idx="3506">
                  <c:v>41693</c:v>
                </c:pt>
                <c:pt idx="3507">
                  <c:v>41694</c:v>
                </c:pt>
                <c:pt idx="3508">
                  <c:v>41695</c:v>
                </c:pt>
                <c:pt idx="3509">
                  <c:v>41696</c:v>
                </c:pt>
                <c:pt idx="3510">
                  <c:v>41697</c:v>
                </c:pt>
                <c:pt idx="3511">
                  <c:v>41698</c:v>
                </c:pt>
                <c:pt idx="3512">
                  <c:v>41699</c:v>
                </c:pt>
                <c:pt idx="3513">
                  <c:v>41700</c:v>
                </c:pt>
                <c:pt idx="3514">
                  <c:v>41701</c:v>
                </c:pt>
                <c:pt idx="3515">
                  <c:v>41702</c:v>
                </c:pt>
                <c:pt idx="3516">
                  <c:v>41703</c:v>
                </c:pt>
                <c:pt idx="3517">
                  <c:v>41704</c:v>
                </c:pt>
                <c:pt idx="3518">
                  <c:v>41705</c:v>
                </c:pt>
                <c:pt idx="3519">
                  <c:v>41706</c:v>
                </c:pt>
                <c:pt idx="3520">
                  <c:v>41707</c:v>
                </c:pt>
                <c:pt idx="3521">
                  <c:v>41708</c:v>
                </c:pt>
                <c:pt idx="3522">
                  <c:v>41709</c:v>
                </c:pt>
                <c:pt idx="3523">
                  <c:v>41710</c:v>
                </c:pt>
                <c:pt idx="3524">
                  <c:v>41711</c:v>
                </c:pt>
                <c:pt idx="3525">
                  <c:v>41712</c:v>
                </c:pt>
                <c:pt idx="3526">
                  <c:v>41713</c:v>
                </c:pt>
                <c:pt idx="3527">
                  <c:v>41714</c:v>
                </c:pt>
                <c:pt idx="3528">
                  <c:v>41715</c:v>
                </c:pt>
                <c:pt idx="3529">
                  <c:v>41716</c:v>
                </c:pt>
                <c:pt idx="3530">
                  <c:v>41717</c:v>
                </c:pt>
                <c:pt idx="3531">
                  <c:v>41718</c:v>
                </c:pt>
                <c:pt idx="3532">
                  <c:v>41719</c:v>
                </c:pt>
                <c:pt idx="3533">
                  <c:v>41720</c:v>
                </c:pt>
                <c:pt idx="3534">
                  <c:v>41721</c:v>
                </c:pt>
                <c:pt idx="3535">
                  <c:v>41722</c:v>
                </c:pt>
                <c:pt idx="3536">
                  <c:v>41723</c:v>
                </c:pt>
                <c:pt idx="3537">
                  <c:v>41724</c:v>
                </c:pt>
                <c:pt idx="3538">
                  <c:v>41725</c:v>
                </c:pt>
                <c:pt idx="3539">
                  <c:v>41726</c:v>
                </c:pt>
                <c:pt idx="3540">
                  <c:v>41727</c:v>
                </c:pt>
                <c:pt idx="3541">
                  <c:v>41728</c:v>
                </c:pt>
                <c:pt idx="3542">
                  <c:v>41729</c:v>
                </c:pt>
                <c:pt idx="3543">
                  <c:v>41730</c:v>
                </c:pt>
                <c:pt idx="3544">
                  <c:v>41731</c:v>
                </c:pt>
                <c:pt idx="3545">
                  <c:v>41732</c:v>
                </c:pt>
                <c:pt idx="3546">
                  <c:v>41733</c:v>
                </c:pt>
                <c:pt idx="3547">
                  <c:v>41734</c:v>
                </c:pt>
                <c:pt idx="3548">
                  <c:v>41735</c:v>
                </c:pt>
                <c:pt idx="3549">
                  <c:v>41736</c:v>
                </c:pt>
                <c:pt idx="3550">
                  <c:v>41737</c:v>
                </c:pt>
                <c:pt idx="3551">
                  <c:v>41738</c:v>
                </c:pt>
                <c:pt idx="3552">
                  <c:v>41739</c:v>
                </c:pt>
                <c:pt idx="3553">
                  <c:v>41740</c:v>
                </c:pt>
                <c:pt idx="3554">
                  <c:v>41741</c:v>
                </c:pt>
                <c:pt idx="3555">
                  <c:v>41742</c:v>
                </c:pt>
                <c:pt idx="3556">
                  <c:v>41743</c:v>
                </c:pt>
                <c:pt idx="3557">
                  <c:v>41744</c:v>
                </c:pt>
                <c:pt idx="3558">
                  <c:v>41745</c:v>
                </c:pt>
                <c:pt idx="3559">
                  <c:v>41746</c:v>
                </c:pt>
                <c:pt idx="3560">
                  <c:v>41747</c:v>
                </c:pt>
                <c:pt idx="3561">
                  <c:v>41748</c:v>
                </c:pt>
                <c:pt idx="3562">
                  <c:v>41749</c:v>
                </c:pt>
                <c:pt idx="3563">
                  <c:v>41750</c:v>
                </c:pt>
                <c:pt idx="3564">
                  <c:v>41751</c:v>
                </c:pt>
                <c:pt idx="3565">
                  <c:v>41752</c:v>
                </c:pt>
                <c:pt idx="3566">
                  <c:v>41753</c:v>
                </c:pt>
                <c:pt idx="3567">
                  <c:v>41754</c:v>
                </c:pt>
                <c:pt idx="3568">
                  <c:v>41755</c:v>
                </c:pt>
                <c:pt idx="3569">
                  <c:v>41756</c:v>
                </c:pt>
                <c:pt idx="3570">
                  <c:v>41757</c:v>
                </c:pt>
                <c:pt idx="3571">
                  <c:v>41758</c:v>
                </c:pt>
                <c:pt idx="3572">
                  <c:v>41759</c:v>
                </c:pt>
                <c:pt idx="3573">
                  <c:v>41760</c:v>
                </c:pt>
                <c:pt idx="3574">
                  <c:v>41761</c:v>
                </c:pt>
                <c:pt idx="3575">
                  <c:v>41762</c:v>
                </c:pt>
                <c:pt idx="3576">
                  <c:v>41763</c:v>
                </c:pt>
                <c:pt idx="3577">
                  <c:v>41764</c:v>
                </c:pt>
                <c:pt idx="3578">
                  <c:v>41765</c:v>
                </c:pt>
                <c:pt idx="3579">
                  <c:v>41766</c:v>
                </c:pt>
                <c:pt idx="3580">
                  <c:v>41767</c:v>
                </c:pt>
                <c:pt idx="3581">
                  <c:v>41768</c:v>
                </c:pt>
                <c:pt idx="3582">
                  <c:v>41769</c:v>
                </c:pt>
                <c:pt idx="3583">
                  <c:v>41770</c:v>
                </c:pt>
                <c:pt idx="3584">
                  <c:v>41771</c:v>
                </c:pt>
                <c:pt idx="3585">
                  <c:v>41772</c:v>
                </c:pt>
                <c:pt idx="3586">
                  <c:v>41773</c:v>
                </c:pt>
                <c:pt idx="3587">
                  <c:v>41774</c:v>
                </c:pt>
                <c:pt idx="3588">
                  <c:v>41775</c:v>
                </c:pt>
                <c:pt idx="3589">
                  <c:v>41776</c:v>
                </c:pt>
                <c:pt idx="3590">
                  <c:v>41777</c:v>
                </c:pt>
                <c:pt idx="3591">
                  <c:v>41778</c:v>
                </c:pt>
                <c:pt idx="3592">
                  <c:v>41779</c:v>
                </c:pt>
                <c:pt idx="3593">
                  <c:v>41780</c:v>
                </c:pt>
                <c:pt idx="3594">
                  <c:v>41781</c:v>
                </c:pt>
                <c:pt idx="3595">
                  <c:v>41782</c:v>
                </c:pt>
                <c:pt idx="3596">
                  <c:v>41783</c:v>
                </c:pt>
                <c:pt idx="3597">
                  <c:v>41784</c:v>
                </c:pt>
                <c:pt idx="3598">
                  <c:v>41785</c:v>
                </c:pt>
                <c:pt idx="3599">
                  <c:v>41786</c:v>
                </c:pt>
                <c:pt idx="3600">
                  <c:v>41787</c:v>
                </c:pt>
                <c:pt idx="3601">
                  <c:v>41788</c:v>
                </c:pt>
                <c:pt idx="3602">
                  <c:v>41789</c:v>
                </c:pt>
                <c:pt idx="3603">
                  <c:v>41790</c:v>
                </c:pt>
                <c:pt idx="3604">
                  <c:v>41791</c:v>
                </c:pt>
                <c:pt idx="3605">
                  <c:v>41792</c:v>
                </c:pt>
                <c:pt idx="3606">
                  <c:v>41793</c:v>
                </c:pt>
                <c:pt idx="3607">
                  <c:v>41794</c:v>
                </c:pt>
                <c:pt idx="3608">
                  <c:v>41795</c:v>
                </c:pt>
                <c:pt idx="3609">
                  <c:v>41796</c:v>
                </c:pt>
                <c:pt idx="3610">
                  <c:v>41797</c:v>
                </c:pt>
                <c:pt idx="3611">
                  <c:v>41798</c:v>
                </c:pt>
                <c:pt idx="3612">
                  <c:v>41799</c:v>
                </c:pt>
                <c:pt idx="3613">
                  <c:v>41800</c:v>
                </c:pt>
                <c:pt idx="3614">
                  <c:v>41801</c:v>
                </c:pt>
                <c:pt idx="3615">
                  <c:v>41802</c:v>
                </c:pt>
                <c:pt idx="3616">
                  <c:v>41803</c:v>
                </c:pt>
                <c:pt idx="3617">
                  <c:v>41804</c:v>
                </c:pt>
                <c:pt idx="3618">
                  <c:v>41805</c:v>
                </c:pt>
                <c:pt idx="3619">
                  <c:v>41806</c:v>
                </c:pt>
                <c:pt idx="3620">
                  <c:v>41807</c:v>
                </c:pt>
                <c:pt idx="3621">
                  <c:v>41808</c:v>
                </c:pt>
                <c:pt idx="3622">
                  <c:v>41809</c:v>
                </c:pt>
                <c:pt idx="3623">
                  <c:v>41810</c:v>
                </c:pt>
                <c:pt idx="3624">
                  <c:v>41811</c:v>
                </c:pt>
                <c:pt idx="3625">
                  <c:v>41812</c:v>
                </c:pt>
                <c:pt idx="3626">
                  <c:v>41813</c:v>
                </c:pt>
                <c:pt idx="3627">
                  <c:v>41814</c:v>
                </c:pt>
                <c:pt idx="3628">
                  <c:v>41815</c:v>
                </c:pt>
                <c:pt idx="3629">
                  <c:v>41816</c:v>
                </c:pt>
                <c:pt idx="3630">
                  <c:v>41817</c:v>
                </c:pt>
                <c:pt idx="3631">
                  <c:v>41818</c:v>
                </c:pt>
                <c:pt idx="3632">
                  <c:v>41819</c:v>
                </c:pt>
                <c:pt idx="3633">
                  <c:v>41820</c:v>
                </c:pt>
                <c:pt idx="3634">
                  <c:v>41821</c:v>
                </c:pt>
                <c:pt idx="3635">
                  <c:v>41822</c:v>
                </c:pt>
                <c:pt idx="3636">
                  <c:v>41823</c:v>
                </c:pt>
                <c:pt idx="3637">
                  <c:v>41824</c:v>
                </c:pt>
                <c:pt idx="3638">
                  <c:v>41825</c:v>
                </c:pt>
                <c:pt idx="3639">
                  <c:v>41826</c:v>
                </c:pt>
                <c:pt idx="3640">
                  <c:v>41827</c:v>
                </c:pt>
                <c:pt idx="3641">
                  <c:v>41828</c:v>
                </c:pt>
                <c:pt idx="3642">
                  <c:v>41829</c:v>
                </c:pt>
                <c:pt idx="3643">
                  <c:v>41830</c:v>
                </c:pt>
                <c:pt idx="3644">
                  <c:v>41831</c:v>
                </c:pt>
                <c:pt idx="3645">
                  <c:v>41832</c:v>
                </c:pt>
                <c:pt idx="3646">
                  <c:v>41833</c:v>
                </c:pt>
                <c:pt idx="3647">
                  <c:v>41834</c:v>
                </c:pt>
                <c:pt idx="3648">
                  <c:v>41835</c:v>
                </c:pt>
                <c:pt idx="3649">
                  <c:v>41836</c:v>
                </c:pt>
                <c:pt idx="3650">
                  <c:v>41837</c:v>
                </c:pt>
                <c:pt idx="3651">
                  <c:v>41838</c:v>
                </c:pt>
                <c:pt idx="3652">
                  <c:v>41839</c:v>
                </c:pt>
                <c:pt idx="3653">
                  <c:v>41840</c:v>
                </c:pt>
                <c:pt idx="3654">
                  <c:v>41841</c:v>
                </c:pt>
                <c:pt idx="3655">
                  <c:v>41842</c:v>
                </c:pt>
                <c:pt idx="3656">
                  <c:v>41843</c:v>
                </c:pt>
                <c:pt idx="3657">
                  <c:v>41844</c:v>
                </c:pt>
                <c:pt idx="3658">
                  <c:v>41845</c:v>
                </c:pt>
                <c:pt idx="3659">
                  <c:v>41846</c:v>
                </c:pt>
                <c:pt idx="3660">
                  <c:v>41847</c:v>
                </c:pt>
                <c:pt idx="3661">
                  <c:v>41848</c:v>
                </c:pt>
                <c:pt idx="3662">
                  <c:v>41849</c:v>
                </c:pt>
                <c:pt idx="3663">
                  <c:v>41850</c:v>
                </c:pt>
                <c:pt idx="3664">
                  <c:v>41851</c:v>
                </c:pt>
                <c:pt idx="3665">
                  <c:v>41852</c:v>
                </c:pt>
                <c:pt idx="3666">
                  <c:v>41853</c:v>
                </c:pt>
                <c:pt idx="3667">
                  <c:v>41854</c:v>
                </c:pt>
                <c:pt idx="3668">
                  <c:v>41855</c:v>
                </c:pt>
                <c:pt idx="3669">
                  <c:v>41856</c:v>
                </c:pt>
                <c:pt idx="3670">
                  <c:v>41857</c:v>
                </c:pt>
                <c:pt idx="3671">
                  <c:v>41858</c:v>
                </c:pt>
                <c:pt idx="3672">
                  <c:v>41859</c:v>
                </c:pt>
                <c:pt idx="3673">
                  <c:v>41860</c:v>
                </c:pt>
                <c:pt idx="3674">
                  <c:v>41861</c:v>
                </c:pt>
                <c:pt idx="3675">
                  <c:v>41862</c:v>
                </c:pt>
                <c:pt idx="3676">
                  <c:v>41863</c:v>
                </c:pt>
                <c:pt idx="3677">
                  <c:v>41864</c:v>
                </c:pt>
                <c:pt idx="3678">
                  <c:v>41865</c:v>
                </c:pt>
                <c:pt idx="3679">
                  <c:v>41866</c:v>
                </c:pt>
                <c:pt idx="3680">
                  <c:v>41867</c:v>
                </c:pt>
                <c:pt idx="3681">
                  <c:v>41868</c:v>
                </c:pt>
                <c:pt idx="3682">
                  <c:v>41869</c:v>
                </c:pt>
                <c:pt idx="3683">
                  <c:v>41870</c:v>
                </c:pt>
                <c:pt idx="3684">
                  <c:v>41871</c:v>
                </c:pt>
                <c:pt idx="3685">
                  <c:v>41872</c:v>
                </c:pt>
                <c:pt idx="3686">
                  <c:v>41873</c:v>
                </c:pt>
                <c:pt idx="3687">
                  <c:v>41874</c:v>
                </c:pt>
                <c:pt idx="3688">
                  <c:v>41875</c:v>
                </c:pt>
                <c:pt idx="3689">
                  <c:v>41876</c:v>
                </c:pt>
                <c:pt idx="3690">
                  <c:v>41877</c:v>
                </c:pt>
                <c:pt idx="3691">
                  <c:v>41878</c:v>
                </c:pt>
                <c:pt idx="3692">
                  <c:v>41879</c:v>
                </c:pt>
                <c:pt idx="3693">
                  <c:v>41880</c:v>
                </c:pt>
                <c:pt idx="3694">
                  <c:v>41881</c:v>
                </c:pt>
                <c:pt idx="3695">
                  <c:v>41882</c:v>
                </c:pt>
                <c:pt idx="3696">
                  <c:v>41883</c:v>
                </c:pt>
                <c:pt idx="3697">
                  <c:v>41884</c:v>
                </c:pt>
                <c:pt idx="3698">
                  <c:v>41885</c:v>
                </c:pt>
                <c:pt idx="3699">
                  <c:v>41886</c:v>
                </c:pt>
                <c:pt idx="3700">
                  <c:v>41887</c:v>
                </c:pt>
                <c:pt idx="3701">
                  <c:v>41888</c:v>
                </c:pt>
                <c:pt idx="3702">
                  <c:v>41889</c:v>
                </c:pt>
                <c:pt idx="3703">
                  <c:v>41890</c:v>
                </c:pt>
                <c:pt idx="3704">
                  <c:v>41891</c:v>
                </c:pt>
                <c:pt idx="3705">
                  <c:v>41892</c:v>
                </c:pt>
                <c:pt idx="3706">
                  <c:v>41893</c:v>
                </c:pt>
                <c:pt idx="3707">
                  <c:v>41894</c:v>
                </c:pt>
                <c:pt idx="3708">
                  <c:v>41895</c:v>
                </c:pt>
                <c:pt idx="3709">
                  <c:v>41896</c:v>
                </c:pt>
                <c:pt idx="3710">
                  <c:v>41897</c:v>
                </c:pt>
                <c:pt idx="3711">
                  <c:v>41898</c:v>
                </c:pt>
                <c:pt idx="3712">
                  <c:v>41899</c:v>
                </c:pt>
                <c:pt idx="3713">
                  <c:v>41900</c:v>
                </c:pt>
                <c:pt idx="3714">
                  <c:v>41901</c:v>
                </c:pt>
                <c:pt idx="3715">
                  <c:v>41902</c:v>
                </c:pt>
                <c:pt idx="3716">
                  <c:v>41903</c:v>
                </c:pt>
                <c:pt idx="3717">
                  <c:v>41904</c:v>
                </c:pt>
                <c:pt idx="3718">
                  <c:v>41905</c:v>
                </c:pt>
                <c:pt idx="3719">
                  <c:v>41906</c:v>
                </c:pt>
                <c:pt idx="3720">
                  <c:v>41907</c:v>
                </c:pt>
                <c:pt idx="3721">
                  <c:v>41908</c:v>
                </c:pt>
                <c:pt idx="3722">
                  <c:v>41909</c:v>
                </c:pt>
                <c:pt idx="3723">
                  <c:v>41910</c:v>
                </c:pt>
                <c:pt idx="3724">
                  <c:v>41911</c:v>
                </c:pt>
                <c:pt idx="3725">
                  <c:v>41912</c:v>
                </c:pt>
                <c:pt idx="3726">
                  <c:v>41913</c:v>
                </c:pt>
                <c:pt idx="3727">
                  <c:v>41914</c:v>
                </c:pt>
                <c:pt idx="3728">
                  <c:v>41915</c:v>
                </c:pt>
                <c:pt idx="3729">
                  <c:v>41916</c:v>
                </c:pt>
                <c:pt idx="3730">
                  <c:v>41917</c:v>
                </c:pt>
                <c:pt idx="3731">
                  <c:v>41918</c:v>
                </c:pt>
                <c:pt idx="3732">
                  <c:v>41919</c:v>
                </c:pt>
                <c:pt idx="3733">
                  <c:v>41920</c:v>
                </c:pt>
                <c:pt idx="3734">
                  <c:v>41921</c:v>
                </c:pt>
                <c:pt idx="3735">
                  <c:v>41922</c:v>
                </c:pt>
                <c:pt idx="3736">
                  <c:v>41923</c:v>
                </c:pt>
                <c:pt idx="3737">
                  <c:v>41924</c:v>
                </c:pt>
                <c:pt idx="3738">
                  <c:v>41925</c:v>
                </c:pt>
                <c:pt idx="3739">
                  <c:v>41926</c:v>
                </c:pt>
                <c:pt idx="3740">
                  <c:v>41927</c:v>
                </c:pt>
                <c:pt idx="3741">
                  <c:v>41928</c:v>
                </c:pt>
                <c:pt idx="3742">
                  <c:v>41929</c:v>
                </c:pt>
                <c:pt idx="3743">
                  <c:v>41930</c:v>
                </c:pt>
                <c:pt idx="3744">
                  <c:v>41931</c:v>
                </c:pt>
                <c:pt idx="3745">
                  <c:v>41932</c:v>
                </c:pt>
                <c:pt idx="3746">
                  <c:v>41933</c:v>
                </c:pt>
                <c:pt idx="3747">
                  <c:v>41934</c:v>
                </c:pt>
                <c:pt idx="3748">
                  <c:v>41935</c:v>
                </c:pt>
                <c:pt idx="3749">
                  <c:v>41936</c:v>
                </c:pt>
                <c:pt idx="3750">
                  <c:v>41937</c:v>
                </c:pt>
                <c:pt idx="3751">
                  <c:v>41938</c:v>
                </c:pt>
                <c:pt idx="3752">
                  <c:v>41939</c:v>
                </c:pt>
                <c:pt idx="3753">
                  <c:v>41940</c:v>
                </c:pt>
                <c:pt idx="3754">
                  <c:v>41941</c:v>
                </c:pt>
                <c:pt idx="3755">
                  <c:v>41942</c:v>
                </c:pt>
                <c:pt idx="3756">
                  <c:v>41943</c:v>
                </c:pt>
                <c:pt idx="3757">
                  <c:v>41944</c:v>
                </c:pt>
                <c:pt idx="3758">
                  <c:v>41945</c:v>
                </c:pt>
                <c:pt idx="3759">
                  <c:v>41946</c:v>
                </c:pt>
                <c:pt idx="3760">
                  <c:v>41947</c:v>
                </c:pt>
                <c:pt idx="3761">
                  <c:v>41948</c:v>
                </c:pt>
                <c:pt idx="3762">
                  <c:v>41949</c:v>
                </c:pt>
                <c:pt idx="3763">
                  <c:v>41950</c:v>
                </c:pt>
                <c:pt idx="3764">
                  <c:v>41951</c:v>
                </c:pt>
                <c:pt idx="3765">
                  <c:v>41952</c:v>
                </c:pt>
                <c:pt idx="3766">
                  <c:v>41953</c:v>
                </c:pt>
                <c:pt idx="3767">
                  <c:v>41954</c:v>
                </c:pt>
                <c:pt idx="3768">
                  <c:v>41955</c:v>
                </c:pt>
                <c:pt idx="3769">
                  <c:v>41956</c:v>
                </c:pt>
                <c:pt idx="3770">
                  <c:v>41957</c:v>
                </c:pt>
                <c:pt idx="3771">
                  <c:v>41958</c:v>
                </c:pt>
                <c:pt idx="3772">
                  <c:v>41959</c:v>
                </c:pt>
                <c:pt idx="3773">
                  <c:v>41960</c:v>
                </c:pt>
                <c:pt idx="3774">
                  <c:v>41961</c:v>
                </c:pt>
                <c:pt idx="3775">
                  <c:v>41962</c:v>
                </c:pt>
                <c:pt idx="3776">
                  <c:v>41963</c:v>
                </c:pt>
                <c:pt idx="3777">
                  <c:v>41964</c:v>
                </c:pt>
                <c:pt idx="3778">
                  <c:v>41965</c:v>
                </c:pt>
                <c:pt idx="3779">
                  <c:v>41966</c:v>
                </c:pt>
                <c:pt idx="3780">
                  <c:v>41967</c:v>
                </c:pt>
                <c:pt idx="3781">
                  <c:v>41968</c:v>
                </c:pt>
                <c:pt idx="3782">
                  <c:v>41969</c:v>
                </c:pt>
                <c:pt idx="3783">
                  <c:v>41970</c:v>
                </c:pt>
                <c:pt idx="3784">
                  <c:v>41971</c:v>
                </c:pt>
                <c:pt idx="3785">
                  <c:v>41972</c:v>
                </c:pt>
                <c:pt idx="3786">
                  <c:v>41973</c:v>
                </c:pt>
                <c:pt idx="3787">
                  <c:v>41974</c:v>
                </c:pt>
                <c:pt idx="3788">
                  <c:v>41975</c:v>
                </c:pt>
                <c:pt idx="3789">
                  <c:v>41976</c:v>
                </c:pt>
                <c:pt idx="3790">
                  <c:v>41977</c:v>
                </c:pt>
                <c:pt idx="3791">
                  <c:v>41978</c:v>
                </c:pt>
                <c:pt idx="3792">
                  <c:v>41979</c:v>
                </c:pt>
                <c:pt idx="3793">
                  <c:v>41980</c:v>
                </c:pt>
                <c:pt idx="3794">
                  <c:v>41981</c:v>
                </c:pt>
                <c:pt idx="3795">
                  <c:v>41982</c:v>
                </c:pt>
                <c:pt idx="3796">
                  <c:v>41983</c:v>
                </c:pt>
                <c:pt idx="3797">
                  <c:v>41984</c:v>
                </c:pt>
                <c:pt idx="3798">
                  <c:v>41985</c:v>
                </c:pt>
                <c:pt idx="3799">
                  <c:v>41986</c:v>
                </c:pt>
                <c:pt idx="3800">
                  <c:v>41987</c:v>
                </c:pt>
                <c:pt idx="3801">
                  <c:v>41988</c:v>
                </c:pt>
                <c:pt idx="3802">
                  <c:v>41989</c:v>
                </c:pt>
                <c:pt idx="3803">
                  <c:v>41990</c:v>
                </c:pt>
                <c:pt idx="3804">
                  <c:v>41991</c:v>
                </c:pt>
                <c:pt idx="3805">
                  <c:v>41992</c:v>
                </c:pt>
                <c:pt idx="3806">
                  <c:v>41993</c:v>
                </c:pt>
                <c:pt idx="3807">
                  <c:v>41994</c:v>
                </c:pt>
                <c:pt idx="3808">
                  <c:v>41995</c:v>
                </c:pt>
                <c:pt idx="3809">
                  <c:v>41996</c:v>
                </c:pt>
                <c:pt idx="3810">
                  <c:v>41997</c:v>
                </c:pt>
                <c:pt idx="3811">
                  <c:v>41998</c:v>
                </c:pt>
                <c:pt idx="3812">
                  <c:v>41999</c:v>
                </c:pt>
                <c:pt idx="3813">
                  <c:v>42000</c:v>
                </c:pt>
                <c:pt idx="3814">
                  <c:v>42001</c:v>
                </c:pt>
                <c:pt idx="3815">
                  <c:v>42002</c:v>
                </c:pt>
                <c:pt idx="3816">
                  <c:v>42003</c:v>
                </c:pt>
                <c:pt idx="3817">
                  <c:v>42004</c:v>
                </c:pt>
                <c:pt idx="3818">
                  <c:v>42005</c:v>
                </c:pt>
                <c:pt idx="3819">
                  <c:v>42006</c:v>
                </c:pt>
                <c:pt idx="3820">
                  <c:v>42007</c:v>
                </c:pt>
                <c:pt idx="3821">
                  <c:v>42008</c:v>
                </c:pt>
                <c:pt idx="3822">
                  <c:v>42009</c:v>
                </c:pt>
                <c:pt idx="3823">
                  <c:v>42010</c:v>
                </c:pt>
                <c:pt idx="3824">
                  <c:v>42011</c:v>
                </c:pt>
                <c:pt idx="3825">
                  <c:v>42012</c:v>
                </c:pt>
                <c:pt idx="3826">
                  <c:v>42013</c:v>
                </c:pt>
                <c:pt idx="3827">
                  <c:v>42014</c:v>
                </c:pt>
                <c:pt idx="3828">
                  <c:v>42015</c:v>
                </c:pt>
                <c:pt idx="3829">
                  <c:v>42016</c:v>
                </c:pt>
                <c:pt idx="3830">
                  <c:v>42017</c:v>
                </c:pt>
                <c:pt idx="3831">
                  <c:v>42018</c:v>
                </c:pt>
                <c:pt idx="3832">
                  <c:v>42019</c:v>
                </c:pt>
                <c:pt idx="3833">
                  <c:v>42020</c:v>
                </c:pt>
                <c:pt idx="3834">
                  <c:v>42021</c:v>
                </c:pt>
                <c:pt idx="3835">
                  <c:v>42022</c:v>
                </c:pt>
                <c:pt idx="3836">
                  <c:v>42023</c:v>
                </c:pt>
                <c:pt idx="3837">
                  <c:v>42024</c:v>
                </c:pt>
                <c:pt idx="3838">
                  <c:v>42025</c:v>
                </c:pt>
                <c:pt idx="3839">
                  <c:v>42026</c:v>
                </c:pt>
                <c:pt idx="3840">
                  <c:v>42027</c:v>
                </c:pt>
                <c:pt idx="3841">
                  <c:v>42028</c:v>
                </c:pt>
                <c:pt idx="3842">
                  <c:v>42029</c:v>
                </c:pt>
                <c:pt idx="3843">
                  <c:v>42030</c:v>
                </c:pt>
                <c:pt idx="3844">
                  <c:v>42031</c:v>
                </c:pt>
                <c:pt idx="3845">
                  <c:v>42032</c:v>
                </c:pt>
                <c:pt idx="3846">
                  <c:v>42033</c:v>
                </c:pt>
                <c:pt idx="3847">
                  <c:v>42034</c:v>
                </c:pt>
                <c:pt idx="3848">
                  <c:v>42035</c:v>
                </c:pt>
                <c:pt idx="3849">
                  <c:v>42036</c:v>
                </c:pt>
                <c:pt idx="3850">
                  <c:v>42037</c:v>
                </c:pt>
                <c:pt idx="3851">
                  <c:v>42038</c:v>
                </c:pt>
                <c:pt idx="3852">
                  <c:v>42039</c:v>
                </c:pt>
                <c:pt idx="3853">
                  <c:v>42040</c:v>
                </c:pt>
                <c:pt idx="3854">
                  <c:v>42041</c:v>
                </c:pt>
                <c:pt idx="3855">
                  <c:v>42042</c:v>
                </c:pt>
                <c:pt idx="3856">
                  <c:v>42043</c:v>
                </c:pt>
                <c:pt idx="3857">
                  <c:v>42044</c:v>
                </c:pt>
                <c:pt idx="3858">
                  <c:v>42045</c:v>
                </c:pt>
                <c:pt idx="3859">
                  <c:v>42046</c:v>
                </c:pt>
                <c:pt idx="3860">
                  <c:v>42047</c:v>
                </c:pt>
                <c:pt idx="3861">
                  <c:v>42048</c:v>
                </c:pt>
                <c:pt idx="3862">
                  <c:v>42049</c:v>
                </c:pt>
                <c:pt idx="3863">
                  <c:v>42050</c:v>
                </c:pt>
                <c:pt idx="3864">
                  <c:v>42051</c:v>
                </c:pt>
                <c:pt idx="3865">
                  <c:v>42052</c:v>
                </c:pt>
                <c:pt idx="3866">
                  <c:v>42053</c:v>
                </c:pt>
                <c:pt idx="3867">
                  <c:v>42054</c:v>
                </c:pt>
                <c:pt idx="3868">
                  <c:v>42055</c:v>
                </c:pt>
                <c:pt idx="3869">
                  <c:v>42056</c:v>
                </c:pt>
                <c:pt idx="3870">
                  <c:v>42057</c:v>
                </c:pt>
                <c:pt idx="3871">
                  <c:v>42058</c:v>
                </c:pt>
                <c:pt idx="3872">
                  <c:v>42059</c:v>
                </c:pt>
                <c:pt idx="3873">
                  <c:v>42060</c:v>
                </c:pt>
                <c:pt idx="3874">
                  <c:v>42061</c:v>
                </c:pt>
                <c:pt idx="3875">
                  <c:v>42062</c:v>
                </c:pt>
                <c:pt idx="3876">
                  <c:v>42063</c:v>
                </c:pt>
                <c:pt idx="3877">
                  <c:v>42064</c:v>
                </c:pt>
                <c:pt idx="3878">
                  <c:v>42065</c:v>
                </c:pt>
                <c:pt idx="3879">
                  <c:v>42066</c:v>
                </c:pt>
                <c:pt idx="3880">
                  <c:v>42067</c:v>
                </c:pt>
                <c:pt idx="3881">
                  <c:v>42068</c:v>
                </c:pt>
                <c:pt idx="3882">
                  <c:v>42069</c:v>
                </c:pt>
                <c:pt idx="3883">
                  <c:v>42070</c:v>
                </c:pt>
                <c:pt idx="3884">
                  <c:v>42071</c:v>
                </c:pt>
                <c:pt idx="3885">
                  <c:v>42072</c:v>
                </c:pt>
                <c:pt idx="3886">
                  <c:v>42073</c:v>
                </c:pt>
                <c:pt idx="3887">
                  <c:v>42074</c:v>
                </c:pt>
                <c:pt idx="3888">
                  <c:v>42075</c:v>
                </c:pt>
                <c:pt idx="3889">
                  <c:v>42076</c:v>
                </c:pt>
                <c:pt idx="3890">
                  <c:v>42077</c:v>
                </c:pt>
                <c:pt idx="3891">
                  <c:v>42078</c:v>
                </c:pt>
                <c:pt idx="3892">
                  <c:v>42079</c:v>
                </c:pt>
                <c:pt idx="3893">
                  <c:v>42080</c:v>
                </c:pt>
                <c:pt idx="3894">
                  <c:v>42081</c:v>
                </c:pt>
                <c:pt idx="3895">
                  <c:v>42082</c:v>
                </c:pt>
                <c:pt idx="3896">
                  <c:v>42083</c:v>
                </c:pt>
                <c:pt idx="3897">
                  <c:v>42084</c:v>
                </c:pt>
                <c:pt idx="3898">
                  <c:v>42085</c:v>
                </c:pt>
                <c:pt idx="3899">
                  <c:v>42086</c:v>
                </c:pt>
                <c:pt idx="3900">
                  <c:v>42087</c:v>
                </c:pt>
                <c:pt idx="3901">
                  <c:v>42088</c:v>
                </c:pt>
                <c:pt idx="3902">
                  <c:v>42089</c:v>
                </c:pt>
                <c:pt idx="3903">
                  <c:v>42090</c:v>
                </c:pt>
                <c:pt idx="3904">
                  <c:v>42091</c:v>
                </c:pt>
                <c:pt idx="3905">
                  <c:v>42092</c:v>
                </c:pt>
                <c:pt idx="3906">
                  <c:v>42093</c:v>
                </c:pt>
                <c:pt idx="3907">
                  <c:v>42094</c:v>
                </c:pt>
                <c:pt idx="3908">
                  <c:v>42095</c:v>
                </c:pt>
                <c:pt idx="3909">
                  <c:v>42096</c:v>
                </c:pt>
                <c:pt idx="3910">
                  <c:v>42097</c:v>
                </c:pt>
                <c:pt idx="3911">
                  <c:v>42098</c:v>
                </c:pt>
                <c:pt idx="3912">
                  <c:v>42099</c:v>
                </c:pt>
                <c:pt idx="3913">
                  <c:v>42100</c:v>
                </c:pt>
                <c:pt idx="3914">
                  <c:v>42101</c:v>
                </c:pt>
                <c:pt idx="3915">
                  <c:v>42102</c:v>
                </c:pt>
                <c:pt idx="3916">
                  <c:v>42103</c:v>
                </c:pt>
                <c:pt idx="3917">
                  <c:v>42104</c:v>
                </c:pt>
                <c:pt idx="3918">
                  <c:v>42105</c:v>
                </c:pt>
                <c:pt idx="3919">
                  <c:v>42106</c:v>
                </c:pt>
                <c:pt idx="3920">
                  <c:v>42107</c:v>
                </c:pt>
                <c:pt idx="3921">
                  <c:v>42108</c:v>
                </c:pt>
                <c:pt idx="3922">
                  <c:v>42109</c:v>
                </c:pt>
                <c:pt idx="3923">
                  <c:v>42110</c:v>
                </c:pt>
                <c:pt idx="3924">
                  <c:v>42111</c:v>
                </c:pt>
                <c:pt idx="3925">
                  <c:v>42112</c:v>
                </c:pt>
                <c:pt idx="3926">
                  <c:v>42113</c:v>
                </c:pt>
                <c:pt idx="3927">
                  <c:v>42114</c:v>
                </c:pt>
                <c:pt idx="3928">
                  <c:v>42115</c:v>
                </c:pt>
                <c:pt idx="3929">
                  <c:v>42116</c:v>
                </c:pt>
                <c:pt idx="3930">
                  <c:v>42117</c:v>
                </c:pt>
                <c:pt idx="3931">
                  <c:v>42118</c:v>
                </c:pt>
                <c:pt idx="3932">
                  <c:v>42119</c:v>
                </c:pt>
                <c:pt idx="3933">
                  <c:v>42120</c:v>
                </c:pt>
                <c:pt idx="3934">
                  <c:v>42121</c:v>
                </c:pt>
                <c:pt idx="3935">
                  <c:v>42122</c:v>
                </c:pt>
                <c:pt idx="3936">
                  <c:v>42123</c:v>
                </c:pt>
                <c:pt idx="3937">
                  <c:v>42124</c:v>
                </c:pt>
                <c:pt idx="3938">
                  <c:v>42125</c:v>
                </c:pt>
                <c:pt idx="3939">
                  <c:v>42126</c:v>
                </c:pt>
                <c:pt idx="3940">
                  <c:v>42127</c:v>
                </c:pt>
                <c:pt idx="3941">
                  <c:v>42128</c:v>
                </c:pt>
                <c:pt idx="3942">
                  <c:v>42129</c:v>
                </c:pt>
                <c:pt idx="3943">
                  <c:v>42130</c:v>
                </c:pt>
                <c:pt idx="3944">
                  <c:v>42131</c:v>
                </c:pt>
                <c:pt idx="3945">
                  <c:v>42132</c:v>
                </c:pt>
                <c:pt idx="3946">
                  <c:v>42133</c:v>
                </c:pt>
                <c:pt idx="3947">
                  <c:v>42134</c:v>
                </c:pt>
                <c:pt idx="3948">
                  <c:v>42135</c:v>
                </c:pt>
                <c:pt idx="3949">
                  <c:v>42136</c:v>
                </c:pt>
                <c:pt idx="3950">
                  <c:v>42137</c:v>
                </c:pt>
                <c:pt idx="3951">
                  <c:v>42138</c:v>
                </c:pt>
                <c:pt idx="3952">
                  <c:v>42139</c:v>
                </c:pt>
                <c:pt idx="3953">
                  <c:v>42140</c:v>
                </c:pt>
                <c:pt idx="3954">
                  <c:v>42141</c:v>
                </c:pt>
                <c:pt idx="3955">
                  <c:v>42142</c:v>
                </c:pt>
                <c:pt idx="3956">
                  <c:v>42143</c:v>
                </c:pt>
                <c:pt idx="3957">
                  <c:v>42144</c:v>
                </c:pt>
                <c:pt idx="3958">
                  <c:v>42145</c:v>
                </c:pt>
                <c:pt idx="3959">
                  <c:v>42146</c:v>
                </c:pt>
                <c:pt idx="3960">
                  <c:v>42147</c:v>
                </c:pt>
                <c:pt idx="3961">
                  <c:v>42148</c:v>
                </c:pt>
                <c:pt idx="3962">
                  <c:v>42149</c:v>
                </c:pt>
                <c:pt idx="3963">
                  <c:v>42150</c:v>
                </c:pt>
                <c:pt idx="3964">
                  <c:v>42151</c:v>
                </c:pt>
                <c:pt idx="3965">
                  <c:v>42152</c:v>
                </c:pt>
                <c:pt idx="3966">
                  <c:v>42153</c:v>
                </c:pt>
                <c:pt idx="3967">
                  <c:v>42154</c:v>
                </c:pt>
                <c:pt idx="3968">
                  <c:v>42155</c:v>
                </c:pt>
                <c:pt idx="3969">
                  <c:v>42156</c:v>
                </c:pt>
                <c:pt idx="3970">
                  <c:v>42157</c:v>
                </c:pt>
                <c:pt idx="3971">
                  <c:v>42158</c:v>
                </c:pt>
                <c:pt idx="3972">
                  <c:v>42159</c:v>
                </c:pt>
                <c:pt idx="3973">
                  <c:v>42160</c:v>
                </c:pt>
                <c:pt idx="3974">
                  <c:v>42161</c:v>
                </c:pt>
                <c:pt idx="3975">
                  <c:v>42162</c:v>
                </c:pt>
                <c:pt idx="3976">
                  <c:v>42163</c:v>
                </c:pt>
                <c:pt idx="3977">
                  <c:v>42164</c:v>
                </c:pt>
                <c:pt idx="3978">
                  <c:v>42165</c:v>
                </c:pt>
                <c:pt idx="3979">
                  <c:v>42166</c:v>
                </c:pt>
                <c:pt idx="3980">
                  <c:v>42167</c:v>
                </c:pt>
                <c:pt idx="3981">
                  <c:v>42168</c:v>
                </c:pt>
                <c:pt idx="3982">
                  <c:v>42169</c:v>
                </c:pt>
                <c:pt idx="3983">
                  <c:v>42170</c:v>
                </c:pt>
                <c:pt idx="3984">
                  <c:v>42171</c:v>
                </c:pt>
                <c:pt idx="3985">
                  <c:v>42172</c:v>
                </c:pt>
                <c:pt idx="3986">
                  <c:v>42173</c:v>
                </c:pt>
                <c:pt idx="3987">
                  <c:v>42174</c:v>
                </c:pt>
                <c:pt idx="3988">
                  <c:v>42175</c:v>
                </c:pt>
                <c:pt idx="3989">
                  <c:v>42176</c:v>
                </c:pt>
                <c:pt idx="3990">
                  <c:v>42177</c:v>
                </c:pt>
                <c:pt idx="3991">
                  <c:v>42178</c:v>
                </c:pt>
                <c:pt idx="3992">
                  <c:v>42179</c:v>
                </c:pt>
                <c:pt idx="3993">
                  <c:v>42180</c:v>
                </c:pt>
                <c:pt idx="3994">
                  <c:v>42181</c:v>
                </c:pt>
                <c:pt idx="3995">
                  <c:v>42182</c:v>
                </c:pt>
                <c:pt idx="3996">
                  <c:v>42183</c:v>
                </c:pt>
                <c:pt idx="3997">
                  <c:v>42184</c:v>
                </c:pt>
                <c:pt idx="3998">
                  <c:v>42185</c:v>
                </c:pt>
                <c:pt idx="3999">
                  <c:v>42186</c:v>
                </c:pt>
                <c:pt idx="4000">
                  <c:v>42187</c:v>
                </c:pt>
                <c:pt idx="4001">
                  <c:v>42188</c:v>
                </c:pt>
                <c:pt idx="4002">
                  <c:v>42189</c:v>
                </c:pt>
                <c:pt idx="4003">
                  <c:v>42190</c:v>
                </c:pt>
                <c:pt idx="4004">
                  <c:v>42191</c:v>
                </c:pt>
                <c:pt idx="4005">
                  <c:v>42192</c:v>
                </c:pt>
                <c:pt idx="4006">
                  <c:v>42193</c:v>
                </c:pt>
                <c:pt idx="4007">
                  <c:v>42194</c:v>
                </c:pt>
                <c:pt idx="4008">
                  <c:v>42195</c:v>
                </c:pt>
                <c:pt idx="4009">
                  <c:v>42196</c:v>
                </c:pt>
                <c:pt idx="4010">
                  <c:v>42197</c:v>
                </c:pt>
                <c:pt idx="4011">
                  <c:v>42198</c:v>
                </c:pt>
                <c:pt idx="4012">
                  <c:v>42199</c:v>
                </c:pt>
                <c:pt idx="4013">
                  <c:v>42200</c:v>
                </c:pt>
                <c:pt idx="4014">
                  <c:v>42201</c:v>
                </c:pt>
                <c:pt idx="4015">
                  <c:v>42202</c:v>
                </c:pt>
                <c:pt idx="4016">
                  <c:v>42203</c:v>
                </c:pt>
                <c:pt idx="4017">
                  <c:v>42204</c:v>
                </c:pt>
                <c:pt idx="4018">
                  <c:v>42205</c:v>
                </c:pt>
                <c:pt idx="4019">
                  <c:v>42206</c:v>
                </c:pt>
                <c:pt idx="4020">
                  <c:v>42207</c:v>
                </c:pt>
                <c:pt idx="4021">
                  <c:v>42208</c:v>
                </c:pt>
                <c:pt idx="4022">
                  <c:v>42209</c:v>
                </c:pt>
                <c:pt idx="4023">
                  <c:v>42210</c:v>
                </c:pt>
                <c:pt idx="4024">
                  <c:v>42211</c:v>
                </c:pt>
                <c:pt idx="4025">
                  <c:v>42212</c:v>
                </c:pt>
                <c:pt idx="4026">
                  <c:v>42213</c:v>
                </c:pt>
                <c:pt idx="4027">
                  <c:v>42214</c:v>
                </c:pt>
                <c:pt idx="4028">
                  <c:v>42215</c:v>
                </c:pt>
                <c:pt idx="4029">
                  <c:v>42216</c:v>
                </c:pt>
                <c:pt idx="4030">
                  <c:v>42217</c:v>
                </c:pt>
                <c:pt idx="4031">
                  <c:v>42218</c:v>
                </c:pt>
                <c:pt idx="4032">
                  <c:v>42219</c:v>
                </c:pt>
                <c:pt idx="4033">
                  <c:v>42220</c:v>
                </c:pt>
                <c:pt idx="4034">
                  <c:v>42221</c:v>
                </c:pt>
                <c:pt idx="4035">
                  <c:v>42222</c:v>
                </c:pt>
                <c:pt idx="4036">
                  <c:v>42223</c:v>
                </c:pt>
                <c:pt idx="4037">
                  <c:v>42224</c:v>
                </c:pt>
                <c:pt idx="4038">
                  <c:v>42225</c:v>
                </c:pt>
                <c:pt idx="4039">
                  <c:v>42226</c:v>
                </c:pt>
                <c:pt idx="4040">
                  <c:v>42227</c:v>
                </c:pt>
                <c:pt idx="4041">
                  <c:v>42228</c:v>
                </c:pt>
                <c:pt idx="4042">
                  <c:v>42229</c:v>
                </c:pt>
                <c:pt idx="4043">
                  <c:v>42230</c:v>
                </c:pt>
                <c:pt idx="4044">
                  <c:v>42231</c:v>
                </c:pt>
                <c:pt idx="4045">
                  <c:v>42232</c:v>
                </c:pt>
                <c:pt idx="4046">
                  <c:v>42233</c:v>
                </c:pt>
                <c:pt idx="4047">
                  <c:v>42234</c:v>
                </c:pt>
                <c:pt idx="4048">
                  <c:v>42235</c:v>
                </c:pt>
                <c:pt idx="4049">
                  <c:v>42236</c:v>
                </c:pt>
                <c:pt idx="4050">
                  <c:v>42237</c:v>
                </c:pt>
                <c:pt idx="4051">
                  <c:v>42238</c:v>
                </c:pt>
                <c:pt idx="4052">
                  <c:v>42239</c:v>
                </c:pt>
                <c:pt idx="4053">
                  <c:v>42240</c:v>
                </c:pt>
                <c:pt idx="4054">
                  <c:v>42241</c:v>
                </c:pt>
                <c:pt idx="4055">
                  <c:v>42242</c:v>
                </c:pt>
                <c:pt idx="4056">
                  <c:v>42243</c:v>
                </c:pt>
                <c:pt idx="4057">
                  <c:v>42244</c:v>
                </c:pt>
                <c:pt idx="4058">
                  <c:v>42245</c:v>
                </c:pt>
                <c:pt idx="4059">
                  <c:v>42246</c:v>
                </c:pt>
                <c:pt idx="4060">
                  <c:v>42247</c:v>
                </c:pt>
                <c:pt idx="4061">
                  <c:v>42248</c:v>
                </c:pt>
                <c:pt idx="4062">
                  <c:v>42249</c:v>
                </c:pt>
                <c:pt idx="4063">
                  <c:v>42250</c:v>
                </c:pt>
                <c:pt idx="4064">
                  <c:v>42251</c:v>
                </c:pt>
                <c:pt idx="4065">
                  <c:v>42252</c:v>
                </c:pt>
                <c:pt idx="4066">
                  <c:v>42253</c:v>
                </c:pt>
                <c:pt idx="4067">
                  <c:v>42254</c:v>
                </c:pt>
                <c:pt idx="4068">
                  <c:v>42255</c:v>
                </c:pt>
                <c:pt idx="4069">
                  <c:v>42256</c:v>
                </c:pt>
                <c:pt idx="4070">
                  <c:v>42257</c:v>
                </c:pt>
                <c:pt idx="4071">
                  <c:v>42258</c:v>
                </c:pt>
                <c:pt idx="4072">
                  <c:v>42259</c:v>
                </c:pt>
                <c:pt idx="4073">
                  <c:v>42260</c:v>
                </c:pt>
                <c:pt idx="4074">
                  <c:v>42261</c:v>
                </c:pt>
                <c:pt idx="4075">
                  <c:v>42262</c:v>
                </c:pt>
                <c:pt idx="4076">
                  <c:v>42263</c:v>
                </c:pt>
                <c:pt idx="4077">
                  <c:v>42264</c:v>
                </c:pt>
                <c:pt idx="4078">
                  <c:v>42265</c:v>
                </c:pt>
                <c:pt idx="4079">
                  <c:v>42266</c:v>
                </c:pt>
                <c:pt idx="4080">
                  <c:v>42267</c:v>
                </c:pt>
                <c:pt idx="4081">
                  <c:v>42268</c:v>
                </c:pt>
                <c:pt idx="4082">
                  <c:v>42269</c:v>
                </c:pt>
                <c:pt idx="4083">
                  <c:v>42270</c:v>
                </c:pt>
                <c:pt idx="4084">
                  <c:v>42271</c:v>
                </c:pt>
                <c:pt idx="4085">
                  <c:v>42272</c:v>
                </c:pt>
                <c:pt idx="4086">
                  <c:v>42273</c:v>
                </c:pt>
                <c:pt idx="4087">
                  <c:v>42274</c:v>
                </c:pt>
                <c:pt idx="4088">
                  <c:v>42275</c:v>
                </c:pt>
                <c:pt idx="4089">
                  <c:v>42276</c:v>
                </c:pt>
                <c:pt idx="4090">
                  <c:v>42277</c:v>
                </c:pt>
                <c:pt idx="4091">
                  <c:v>42278</c:v>
                </c:pt>
                <c:pt idx="4092">
                  <c:v>42279</c:v>
                </c:pt>
                <c:pt idx="4093">
                  <c:v>42280</c:v>
                </c:pt>
                <c:pt idx="4094">
                  <c:v>42281</c:v>
                </c:pt>
                <c:pt idx="4095">
                  <c:v>42282</c:v>
                </c:pt>
                <c:pt idx="4096">
                  <c:v>42283</c:v>
                </c:pt>
                <c:pt idx="4097">
                  <c:v>42284</c:v>
                </c:pt>
                <c:pt idx="4098">
                  <c:v>42285</c:v>
                </c:pt>
                <c:pt idx="4099">
                  <c:v>42286</c:v>
                </c:pt>
                <c:pt idx="4100">
                  <c:v>42287</c:v>
                </c:pt>
                <c:pt idx="4101">
                  <c:v>42288</c:v>
                </c:pt>
                <c:pt idx="4102">
                  <c:v>42289</c:v>
                </c:pt>
                <c:pt idx="4103">
                  <c:v>42290</c:v>
                </c:pt>
                <c:pt idx="4104">
                  <c:v>42291</c:v>
                </c:pt>
                <c:pt idx="4105">
                  <c:v>42292</c:v>
                </c:pt>
                <c:pt idx="4106">
                  <c:v>42293</c:v>
                </c:pt>
                <c:pt idx="4107">
                  <c:v>42294</c:v>
                </c:pt>
                <c:pt idx="4108">
                  <c:v>42295</c:v>
                </c:pt>
                <c:pt idx="4109">
                  <c:v>42296</c:v>
                </c:pt>
                <c:pt idx="4110">
                  <c:v>42297</c:v>
                </c:pt>
                <c:pt idx="4111">
                  <c:v>42298</c:v>
                </c:pt>
                <c:pt idx="4112">
                  <c:v>42299</c:v>
                </c:pt>
                <c:pt idx="4113">
                  <c:v>42300</c:v>
                </c:pt>
                <c:pt idx="4114">
                  <c:v>42301</c:v>
                </c:pt>
                <c:pt idx="4115">
                  <c:v>42302</c:v>
                </c:pt>
                <c:pt idx="4116">
                  <c:v>42303</c:v>
                </c:pt>
                <c:pt idx="4117">
                  <c:v>42304</c:v>
                </c:pt>
                <c:pt idx="4118">
                  <c:v>42305</c:v>
                </c:pt>
                <c:pt idx="4119">
                  <c:v>42306</c:v>
                </c:pt>
                <c:pt idx="4120">
                  <c:v>42307</c:v>
                </c:pt>
                <c:pt idx="4121">
                  <c:v>42308</c:v>
                </c:pt>
                <c:pt idx="4122">
                  <c:v>42309</c:v>
                </c:pt>
                <c:pt idx="4123">
                  <c:v>42310</c:v>
                </c:pt>
                <c:pt idx="4124">
                  <c:v>42311</c:v>
                </c:pt>
                <c:pt idx="4125">
                  <c:v>42312</c:v>
                </c:pt>
                <c:pt idx="4126">
                  <c:v>42313</c:v>
                </c:pt>
                <c:pt idx="4127">
                  <c:v>42314</c:v>
                </c:pt>
                <c:pt idx="4128">
                  <c:v>42315</c:v>
                </c:pt>
                <c:pt idx="4129">
                  <c:v>42316</c:v>
                </c:pt>
                <c:pt idx="4130">
                  <c:v>42317</c:v>
                </c:pt>
                <c:pt idx="4131">
                  <c:v>42318</c:v>
                </c:pt>
                <c:pt idx="4132">
                  <c:v>42319</c:v>
                </c:pt>
                <c:pt idx="4133">
                  <c:v>42320</c:v>
                </c:pt>
                <c:pt idx="4134">
                  <c:v>42321</c:v>
                </c:pt>
                <c:pt idx="4135">
                  <c:v>42322</c:v>
                </c:pt>
                <c:pt idx="4136">
                  <c:v>42323</c:v>
                </c:pt>
                <c:pt idx="4137">
                  <c:v>42324</c:v>
                </c:pt>
                <c:pt idx="4138">
                  <c:v>42325</c:v>
                </c:pt>
                <c:pt idx="4139">
                  <c:v>42326</c:v>
                </c:pt>
                <c:pt idx="4140">
                  <c:v>42327</c:v>
                </c:pt>
                <c:pt idx="4141">
                  <c:v>42328</c:v>
                </c:pt>
                <c:pt idx="4142">
                  <c:v>42329</c:v>
                </c:pt>
                <c:pt idx="4143">
                  <c:v>42330</c:v>
                </c:pt>
                <c:pt idx="4144">
                  <c:v>42331</c:v>
                </c:pt>
                <c:pt idx="4145">
                  <c:v>42332</c:v>
                </c:pt>
                <c:pt idx="4146">
                  <c:v>42333</c:v>
                </c:pt>
                <c:pt idx="4147">
                  <c:v>42334</c:v>
                </c:pt>
                <c:pt idx="4148">
                  <c:v>42335</c:v>
                </c:pt>
                <c:pt idx="4149">
                  <c:v>42336</c:v>
                </c:pt>
                <c:pt idx="4150">
                  <c:v>42337</c:v>
                </c:pt>
                <c:pt idx="4151">
                  <c:v>42338</c:v>
                </c:pt>
                <c:pt idx="4152">
                  <c:v>42339</c:v>
                </c:pt>
                <c:pt idx="4153">
                  <c:v>42340</c:v>
                </c:pt>
                <c:pt idx="4154">
                  <c:v>42341</c:v>
                </c:pt>
                <c:pt idx="4155">
                  <c:v>42342</c:v>
                </c:pt>
                <c:pt idx="4156">
                  <c:v>42343</c:v>
                </c:pt>
                <c:pt idx="4157">
                  <c:v>42344</c:v>
                </c:pt>
                <c:pt idx="4158">
                  <c:v>42345</c:v>
                </c:pt>
                <c:pt idx="4159">
                  <c:v>42346</c:v>
                </c:pt>
                <c:pt idx="4160">
                  <c:v>42347</c:v>
                </c:pt>
                <c:pt idx="4161">
                  <c:v>42348</c:v>
                </c:pt>
                <c:pt idx="4162">
                  <c:v>42349</c:v>
                </c:pt>
                <c:pt idx="4163">
                  <c:v>42350</c:v>
                </c:pt>
                <c:pt idx="4164">
                  <c:v>42351</c:v>
                </c:pt>
                <c:pt idx="4165">
                  <c:v>42352</c:v>
                </c:pt>
                <c:pt idx="4166">
                  <c:v>42353</c:v>
                </c:pt>
                <c:pt idx="4167">
                  <c:v>42354</c:v>
                </c:pt>
                <c:pt idx="4168">
                  <c:v>42355</c:v>
                </c:pt>
                <c:pt idx="4169">
                  <c:v>42356</c:v>
                </c:pt>
                <c:pt idx="4170">
                  <c:v>42357</c:v>
                </c:pt>
                <c:pt idx="4171">
                  <c:v>42358</c:v>
                </c:pt>
                <c:pt idx="4172">
                  <c:v>42359</c:v>
                </c:pt>
                <c:pt idx="4173">
                  <c:v>42360</c:v>
                </c:pt>
                <c:pt idx="4174">
                  <c:v>42361</c:v>
                </c:pt>
                <c:pt idx="4175">
                  <c:v>42362</c:v>
                </c:pt>
                <c:pt idx="4176">
                  <c:v>42363</c:v>
                </c:pt>
                <c:pt idx="4177">
                  <c:v>42364</c:v>
                </c:pt>
                <c:pt idx="4178">
                  <c:v>42365</c:v>
                </c:pt>
                <c:pt idx="4179">
                  <c:v>42366</c:v>
                </c:pt>
                <c:pt idx="4180">
                  <c:v>42367</c:v>
                </c:pt>
                <c:pt idx="4181">
                  <c:v>42368</c:v>
                </c:pt>
                <c:pt idx="4182">
                  <c:v>42369</c:v>
                </c:pt>
                <c:pt idx="4183">
                  <c:v>42370</c:v>
                </c:pt>
                <c:pt idx="4184">
                  <c:v>42371</c:v>
                </c:pt>
                <c:pt idx="4185">
                  <c:v>42372</c:v>
                </c:pt>
                <c:pt idx="4186">
                  <c:v>42373</c:v>
                </c:pt>
                <c:pt idx="4187">
                  <c:v>42374</c:v>
                </c:pt>
                <c:pt idx="4188">
                  <c:v>42375</c:v>
                </c:pt>
                <c:pt idx="4189">
                  <c:v>42376</c:v>
                </c:pt>
                <c:pt idx="4190">
                  <c:v>42377</c:v>
                </c:pt>
                <c:pt idx="4191">
                  <c:v>42378</c:v>
                </c:pt>
                <c:pt idx="4192">
                  <c:v>42379</c:v>
                </c:pt>
                <c:pt idx="4193">
                  <c:v>42380</c:v>
                </c:pt>
                <c:pt idx="4194">
                  <c:v>42381</c:v>
                </c:pt>
                <c:pt idx="4195">
                  <c:v>42382</c:v>
                </c:pt>
                <c:pt idx="4196">
                  <c:v>42383</c:v>
                </c:pt>
                <c:pt idx="4197">
                  <c:v>42384</c:v>
                </c:pt>
                <c:pt idx="4198">
                  <c:v>42385</c:v>
                </c:pt>
                <c:pt idx="4199">
                  <c:v>42386</c:v>
                </c:pt>
                <c:pt idx="4200">
                  <c:v>42387</c:v>
                </c:pt>
                <c:pt idx="4201">
                  <c:v>42388</c:v>
                </c:pt>
                <c:pt idx="4202">
                  <c:v>42389</c:v>
                </c:pt>
                <c:pt idx="4203">
                  <c:v>42390</c:v>
                </c:pt>
                <c:pt idx="4204">
                  <c:v>42391</c:v>
                </c:pt>
                <c:pt idx="4205">
                  <c:v>42392</c:v>
                </c:pt>
                <c:pt idx="4206">
                  <c:v>42393</c:v>
                </c:pt>
                <c:pt idx="4207">
                  <c:v>42394</c:v>
                </c:pt>
                <c:pt idx="4208">
                  <c:v>42395</c:v>
                </c:pt>
                <c:pt idx="4209">
                  <c:v>42396</c:v>
                </c:pt>
                <c:pt idx="4210">
                  <c:v>42397</c:v>
                </c:pt>
                <c:pt idx="4211">
                  <c:v>42398</c:v>
                </c:pt>
                <c:pt idx="4212">
                  <c:v>42399</c:v>
                </c:pt>
                <c:pt idx="4213">
                  <c:v>42400</c:v>
                </c:pt>
                <c:pt idx="4214">
                  <c:v>42401</c:v>
                </c:pt>
                <c:pt idx="4215">
                  <c:v>42402</c:v>
                </c:pt>
                <c:pt idx="4216">
                  <c:v>42403</c:v>
                </c:pt>
                <c:pt idx="4217">
                  <c:v>42404</c:v>
                </c:pt>
                <c:pt idx="4218">
                  <c:v>42405</c:v>
                </c:pt>
                <c:pt idx="4219">
                  <c:v>42406</c:v>
                </c:pt>
                <c:pt idx="4220">
                  <c:v>42407</c:v>
                </c:pt>
                <c:pt idx="4221">
                  <c:v>42408</c:v>
                </c:pt>
                <c:pt idx="4222">
                  <c:v>42409</c:v>
                </c:pt>
                <c:pt idx="4223">
                  <c:v>42410</c:v>
                </c:pt>
                <c:pt idx="4224">
                  <c:v>42411</c:v>
                </c:pt>
                <c:pt idx="4225">
                  <c:v>42412</c:v>
                </c:pt>
                <c:pt idx="4226">
                  <c:v>42413</c:v>
                </c:pt>
                <c:pt idx="4227">
                  <c:v>42414</c:v>
                </c:pt>
                <c:pt idx="4228">
                  <c:v>42415</c:v>
                </c:pt>
                <c:pt idx="4229">
                  <c:v>42416</c:v>
                </c:pt>
                <c:pt idx="4230">
                  <c:v>42417</c:v>
                </c:pt>
                <c:pt idx="4231">
                  <c:v>42418</c:v>
                </c:pt>
                <c:pt idx="4232">
                  <c:v>42419</c:v>
                </c:pt>
                <c:pt idx="4233">
                  <c:v>42420</c:v>
                </c:pt>
                <c:pt idx="4234">
                  <c:v>42421</c:v>
                </c:pt>
                <c:pt idx="4235">
                  <c:v>42422</c:v>
                </c:pt>
                <c:pt idx="4236">
                  <c:v>42423</c:v>
                </c:pt>
                <c:pt idx="4237">
                  <c:v>42424</c:v>
                </c:pt>
                <c:pt idx="4238">
                  <c:v>42425</c:v>
                </c:pt>
                <c:pt idx="4239">
                  <c:v>42426</c:v>
                </c:pt>
                <c:pt idx="4240">
                  <c:v>42427</c:v>
                </c:pt>
                <c:pt idx="4241">
                  <c:v>42428</c:v>
                </c:pt>
                <c:pt idx="4242">
                  <c:v>42429</c:v>
                </c:pt>
                <c:pt idx="4243">
                  <c:v>42430</c:v>
                </c:pt>
                <c:pt idx="4244">
                  <c:v>42431</c:v>
                </c:pt>
                <c:pt idx="4245">
                  <c:v>42432</c:v>
                </c:pt>
                <c:pt idx="4246">
                  <c:v>42433</c:v>
                </c:pt>
                <c:pt idx="4247">
                  <c:v>42434</c:v>
                </c:pt>
                <c:pt idx="4248">
                  <c:v>42435</c:v>
                </c:pt>
                <c:pt idx="4249">
                  <c:v>42436</c:v>
                </c:pt>
                <c:pt idx="4250">
                  <c:v>42437</c:v>
                </c:pt>
                <c:pt idx="4251">
                  <c:v>42438</c:v>
                </c:pt>
                <c:pt idx="4252">
                  <c:v>42439</c:v>
                </c:pt>
                <c:pt idx="4253">
                  <c:v>42440</c:v>
                </c:pt>
                <c:pt idx="4254">
                  <c:v>42441</c:v>
                </c:pt>
                <c:pt idx="4255">
                  <c:v>42442</c:v>
                </c:pt>
                <c:pt idx="4256">
                  <c:v>42443</c:v>
                </c:pt>
                <c:pt idx="4257">
                  <c:v>42444</c:v>
                </c:pt>
                <c:pt idx="4258">
                  <c:v>42445</c:v>
                </c:pt>
                <c:pt idx="4259">
                  <c:v>42446</c:v>
                </c:pt>
                <c:pt idx="4260">
                  <c:v>42447</c:v>
                </c:pt>
                <c:pt idx="4261">
                  <c:v>42448</c:v>
                </c:pt>
                <c:pt idx="4262">
                  <c:v>42449</c:v>
                </c:pt>
                <c:pt idx="4263">
                  <c:v>42450</c:v>
                </c:pt>
                <c:pt idx="4264">
                  <c:v>42451</c:v>
                </c:pt>
                <c:pt idx="4265">
                  <c:v>42452</c:v>
                </c:pt>
                <c:pt idx="4266">
                  <c:v>42453</c:v>
                </c:pt>
                <c:pt idx="4267">
                  <c:v>42454</c:v>
                </c:pt>
                <c:pt idx="4268">
                  <c:v>42455</c:v>
                </c:pt>
                <c:pt idx="4269">
                  <c:v>42456</c:v>
                </c:pt>
                <c:pt idx="4270">
                  <c:v>42457</c:v>
                </c:pt>
                <c:pt idx="4271">
                  <c:v>42458</c:v>
                </c:pt>
                <c:pt idx="4272">
                  <c:v>42459</c:v>
                </c:pt>
                <c:pt idx="4273">
                  <c:v>42460</c:v>
                </c:pt>
                <c:pt idx="4274">
                  <c:v>42461</c:v>
                </c:pt>
                <c:pt idx="4275">
                  <c:v>42462</c:v>
                </c:pt>
                <c:pt idx="4276">
                  <c:v>42463</c:v>
                </c:pt>
                <c:pt idx="4277">
                  <c:v>42464</c:v>
                </c:pt>
                <c:pt idx="4278">
                  <c:v>42465</c:v>
                </c:pt>
                <c:pt idx="4279">
                  <c:v>42466</c:v>
                </c:pt>
                <c:pt idx="4280">
                  <c:v>42467</c:v>
                </c:pt>
                <c:pt idx="4281">
                  <c:v>42468</c:v>
                </c:pt>
                <c:pt idx="4282">
                  <c:v>42469</c:v>
                </c:pt>
                <c:pt idx="4283">
                  <c:v>42470</c:v>
                </c:pt>
                <c:pt idx="4284">
                  <c:v>42471</c:v>
                </c:pt>
                <c:pt idx="4285">
                  <c:v>42472</c:v>
                </c:pt>
                <c:pt idx="4286">
                  <c:v>42473</c:v>
                </c:pt>
                <c:pt idx="4287">
                  <c:v>42474</c:v>
                </c:pt>
                <c:pt idx="4288">
                  <c:v>42475</c:v>
                </c:pt>
                <c:pt idx="4289">
                  <c:v>42476</c:v>
                </c:pt>
                <c:pt idx="4290">
                  <c:v>42477</c:v>
                </c:pt>
                <c:pt idx="4291">
                  <c:v>42478</c:v>
                </c:pt>
                <c:pt idx="4292">
                  <c:v>42479</c:v>
                </c:pt>
                <c:pt idx="4293">
                  <c:v>42480</c:v>
                </c:pt>
                <c:pt idx="4294">
                  <c:v>42481</c:v>
                </c:pt>
                <c:pt idx="4295">
                  <c:v>42482</c:v>
                </c:pt>
                <c:pt idx="4296">
                  <c:v>42483</c:v>
                </c:pt>
                <c:pt idx="4297">
                  <c:v>42484</c:v>
                </c:pt>
                <c:pt idx="4298">
                  <c:v>42485</c:v>
                </c:pt>
                <c:pt idx="4299">
                  <c:v>42486</c:v>
                </c:pt>
                <c:pt idx="4300">
                  <c:v>42487</c:v>
                </c:pt>
                <c:pt idx="4301">
                  <c:v>42488</c:v>
                </c:pt>
                <c:pt idx="4302">
                  <c:v>42489</c:v>
                </c:pt>
                <c:pt idx="4303">
                  <c:v>42490</c:v>
                </c:pt>
                <c:pt idx="4304">
                  <c:v>42491</c:v>
                </c:pt>
                <c:pt idx="4305">
                  <c:v>42492</c:v>
                </c:pt>
                <c:pt idx="4306">
                  <c:v>42493</c:v>
                </c:pt>
                <c:pt idx="4307">
                  <c:v>42494</c:v>
                </c:pt>
                <c:pt idx="4308">
                  <c:v>42495</c:v>
                </c:pt>
                <c:pt idx="4309">
                  <c:v>42496</c:v>
                </c:pt>
                <c:pt idx="4310">
                  <c:v>42497</c:v>
                </c:pt>
                <c:pt idx="4311">
                  <c:v>42498</c:v>
                </c:pt>
                <c:pt idx="4312">
                  <c:v>42499</c:v>
                </c:pt>
                <c:pt idx="4313">
                  <c:v>42500</c:v>
                </c:pt>
                <c:pt idx="4314">
                  <c:v>42501</c:v>
                </c:pt>
                <c:pt idx="4315">
                  <c:v>42502</c:v>
                </c:pt>
                <c:pt idx="4316">
                  <c:v>42503</c:v>
                </c:pt>
                <c:pt idx="4317">
                  <c:v>42504</c:v>
                </c:pt>
                <c:pt idx="4318">
                  <c:v>42505</c:v>
                </c:pt>
                <c:pt idx="4319">
                  <c:v>42506</c:v>
                </c:pt>
                <c:pt idx="4320">
                  <c:v>42507</c:v>
                </c:pt>
                <c:pt idx="4321">
                  <c:v>42508</c:v>
                </c:pt>
                <c:pt idx="4322">
                  <c:v>42509</c:v>
                </c:pt>
                <c:pt idx="4323">
                  <c:v>42510</c:v>
                </c:pt>
                <c:pt idx="4324">
                  <c:v>42511</c:v>
                </c:pt>
                <c:pt idx="4325">
                  <c:v>42512</c:v>
                </c:pt>
                <c:pt idx="4326">
                  <c:v>42513</c:v>
                </c:pt>
                <c:pt idx="4327">
                  <c:v>42514</c:v>
                </c:pt>
                <c:pt idx="4328">
                  <c:v>42515</c:v>
                </c:pt>
                <c:pt idx="4329">
                  <c:v>42516</c:v>
                </c:pt>
                <c:pt idx="4330">
                  <c:v>42517</c:v>
                </c:pt>
                <c:pt idx="4331">
                  <c:v>42518</c:v>
                </c:pt>
                <c:pt idx="4332">
                  <c:v>42519</c:v>
                </c:pt>
                <c:pt idx="4333">
                  <c:v>42520</c:v>
                </c:pt>
                <c:pt idx="4334">
                  <c:v>42521</c:v>
                </c:pt>
                <c:pt idx="4335">
                  <c:v>42522</c:v>
                </c:pt>
                <c:pt idx="4336">
                  <c:v>42523</c:v>
                </c:pt>
                <c:pt idx="4337">
                  <c:v>42524</c:v>
                </c:pt>
                <c:pt idx="4338">
                  <c:v>42525</c:v>
                </c:pt>
                <c:pt idx="4339">
                  <c:v>42526</c:v>
                </c:pt>
                <c:pt idx="4340">
                  <c:v>42527</c:v>
                </c:pt>
                <c:pt idx="4341">
                  <c:v>42528</c:v>
                </c:pt>
                <c:pt idx="4342">
                  <c:v>42529</c:v>
                </c:pt>
                <c:pt idx="4343">
                  <c:v>42530</c:v>
                </c:pt>
                <c:pt idx="4344">
                  <c:v>42531</c:v>
                </c:pt>
                <c:pt idx="4345">
                  <c:v>42532</c:v>
                </c:pt>
                <c:pt idx="4346">
                  <c:v>42533</c:v>
                </c:pt>
                <c:pt idx="4347">
                  <c:v>42534</c:v>
                </c:pt>
                <c:pt idx="4348">
                  <c:v>42535</c:v>
                </c:pt>
                <c:pt idx="4349">
                  <c:v>42536</c:v>
                </c:pt>
                <c:pt idx="4350">
                  <c:v>42537</c:v>
                </c:pt>
                <c:pt idx="4351">
                  <c:v>42538</c:v>
                </c:pt>
                <c:pt idx="4352">
                  <c:v>42539</c:v>
                </c:pt>
                <c:pt idx="4353">
                  <c:v>42540</c:v>
                </c:pt>
                <c:pt idx="4354">
                  <c:v>42541</c:v>
                </c:pt>
                <c:pt idx="4355">
                  <c:v>42542</c:v>
                </c:pt>
                <c:pt idx="4356">
                  <c:v>42543</c:v>
                </c:pt>
                <c:pt idx="4357">
                  <c:v>42544</c:v>
                </c:pt>
                <c:pt idx="4358">
                  <c:v>42545</c:v>
                </c:pt>
                <c:pt idx="4359">
                  <c:v>42546</c:v>
                </c:pt>
                <c:pt idx="4360">
                  <c:v>42547</c:v>
                </c:pt>
                <c:pt idx="4361">
                  <c:v>42548</c:v>
                </c:pt>
                <c:pt idx="4362">
                  <c:v>42549</c:v>
                </c:pt>
                <c:pt idx="4363">
                  <c:v>42550</c:v>
                </c:pt>
                <c:pt idx="4364">
                  <c:v>42551</c:v>
                </c:pt>
                <c:pt idx="4365">
                  <c:v>42552</c:v>
                </c:pt>
                <c:pt idx="4366">
                  <c:v>42553</c:v>
                </c:pt>
                <c:pt idx="4367">
                  <c:v>42554</c:v>
                </c:pt>
                <c:pt idx="4368">
                  <c:v>42555</c:v>
                </c:pt>
                <c:pt idx="4369">
                  <c:v>42556</c:v>
                </c:pt>
                <c:pt idx="4370">
                  <c:v>42557</c:v>
                </c:pt>
                <c:pt idx="4371">
                  <c:v>42558</c:v>
                </c:pt>
                <c:pt idx="4372">
                  <c:v>42559</c:v>
                </c:pt>
                <c:pt idx="4373">
                  <c:v>42560</c:v>
                </c:pt>
                <c:pt idx="4374">
                  <c:v>42561</c:v>
                </c:pt>
                <c:pt idx="4375">
                  <c:v>42562</c:v>
                </c:pt>
                <c:pt idx="4376">
                  <c:v>42563</c:v>
                </c:pt>
                <c:pt idx="4377">
                  <c:v>42564</c:v>
                </c:pt>
                <c:pt idx="4378">
                  <c:v>42565</c:v>
                </c:pt>
                <c:pt idx="4379">
                  <c:v>42566</c:v>
                </c:pt>
                <c:pt idx="4380">
                  <c:v>42567</c:v>
                </c:pt>
                <c:pt idx="4381">
                  <c:v>42568</c:v>
                </c:pt>
                <c:pt idx="4382">
                  <c:v>42569</c:v>
                </c:pt>
                <c:pt idx="4383">
                  <c:v>42570</c:v>
                </c:pt>
                <c:pt idx="4384">
                  <c:v>42571</c:v>
                </c:pt>
                <c:pt idx="4385">
                  <c:v>42572</c:v>
                </c:pt>
                <c:pt idx="4386">
                  <c:v>42573</c:v>
                </c:pt>
                <c:pt idx="4387">
                  <c:v>42574</c:v>
                </c:pt>
                <c:pt idx="4388">
                  <c:v>42575</c:v>
                </c:pt>
                <c:pt idx="4389">
                  <c:v>42576</c:v>
                </c:pt>
                <c:pt idx="4390">
                  <c:v>42577</c:v>
                </c:pt>
                <c:pt idx="4391">
                  <c:v>42578</c:v>
                </c:pt>
                <c:pt idx="4392">
                  <c:v>42579</c:v>
                </c:pt>
                <c:pt idx="4393">
                  <c:v>42580</c:v>
                </c:pt>
                <c:pt idx="4394">
                  <c:v>42581</c:v>
                </c:pt>
                <c:pt idx="4395">
                  <c:v>42582</c:v>
                </c:pt>
                <c:pt idx="4396">
                  <c:v>42583</c:v>
                </c:pt>
                <c:pt idx="4397">
                  <c:v>42584</c:v>
                </c:pt>
                <c:pt idx="4398">
                  <c:v>42585</c:v>
                </c:pt>
                <c:pt idx="4399">
                  <c:v>42586</c:v>
                </c:pt>
                <c:pt idx="4400">
                  <c:v>42587</c:v>
                </c:pt>
                <c:pt idx="4401">
                  <c:v>42588</c:v>
                </c:pt>
                <c:pt idx="4402">
                  <c:v>42589</c:v>
                </c:pt>
                <c:pt idx="4403">
                  <c:v>42590</c:v>
                </c:pt>
                <c:pt idx="4404">
                  <c:v>42591</c:v>
                </c:pt>
                <c:pt idx="4405">
                  <c:v>42592</c:v>
                </c:pt>
                <c:pt idx="4406">
                  <c:v>42593</c:v>
                </c:pt>
                <c:pt idx="4407">
                  <c:v>42594</c:v>
                </c:pt>
                <c:pt idx="4408">
                  <c:v>42595</c:v>
                </c:pt>
                <c:pt idx="4409">
                  <c:v>42596</c:v>
                </c:pt>
                <c:pt idx="4410">
                  <c:v>42597</c:v>
                </c:pt>
                <c:pt idx="4411">
                  <c:v>42598</c:v>
                </c:pt>
                <c:pt idx="4412">
                  <c:v>42599</c:v>
                </c:pt>
                <c:pt idx="4413">
                  <c:v>42600</c:v>
                </c:pt>
                <c:pt idx="4414">
                  <c:v>42601</c:v>
                </c:pt>
                <c:pt idx="4415">
                  <c:v>42602</c:v>
                </c:pt>
                <c:pt idx="4416">
                  <c:v>42603</c:v>
                </c:pt>
                <c:pt idx="4417">
                  <c:v>42604</c:v>
                </c:pt>
                <c:pt idx="4418">
                  <c:v>42605</c:v>
                </c:pt>
                <c:pt idx="4419">
                  <c:v>42606</c:v>
                </c:pt>
                <c:pt idx="4420">
                  <c:v>42607</c:v>
                </c:pt>
                <c:pt idx="4421">
                  <c:v>42608</c:v>
                </c:pt>
                <c:pt idx="4422">
                  <c:v>42609</c:v>
                </c:pt>
                <c:pt idx="4423">
                  <c:v>42610</c:v>
                </c:pt>
                <c:pt idx="4424">
                  <c:v>42611</c:v>
                </c:pt>
                <c:pt idx="4425">
                  <c:v>42612</c:v>
                </c:pt>
                <c:pt idx="4426">
                  <c:v>42613</c:v>
                </c:pt>
                <c:pt idx="4427">
                  <c:v>42614</c:v>
                </c:pt>
                <c:pt idx="4428">
                  <c:v>42615</c:v>
                </c:pt>
                <c:pt idx="4429">
                  <c:v>42616</c:v>
                </c:pt>
                <c:pt idx="4430">
                  <c:v>42617</c:v>
                </c:pt>
                <c:pt idx="4431">
                  <c:v>42618</c:v>
                </c:pt>
                <c:pt idx="4432">
                  <c:v>42619</c:v>
                </c:pt>
                <c:pt idx="4433">
                  <c:v>42620</c:v>
                </c:pt>
                <c:pt idx="4434">
                  <c:v>42621</c:v>
                </c:pt>
                <c:pt idx="4435">
                  <c:v>42622</c:v>
                </c:pt>
                <c:pt idx="4436">
                  <c:v>42623</c:v>
                </c:pt>
                <c:pt idx="4437">
                  <c:v>42624</c:v>
                </c:pt>
                <c:pt idx="4438">
                  <c:v>42625</c:v>
                </c:pt>
                <c:pt idx="4439">
                  <c:v>42626</c:v>
                </c:pt>
                <c:pt idx="4440">
                  <c:v>42627</c:v>
                </c:pt>
                <c:pt idx="4441">
                  <c:v>42628</c:v>
                </c:pt>
                <c:pt idx="4442">
                  <c:v>42629</c:v>
                </c:pt>
                <c:pt idx="4443">
                  <c:v>42630</c:v>
                </c:pt>
                <c:pt idx="4444">
                  <c:v>42631</c:v>
                </c:pt>
                <c:pt idx="4445">
                  <c:v>42632</c:v>
                </c:pt>
                <c:pt idx="4446">
                  <c:v>42633</c:v>
                </c:pt>
                <c:pt idx="4447">
                  <c:v>42634</c:v>
                </c:pt>
                <c:pt idx="4448">
                  <c:v>42635</c:v>
                </c:pt>
                <c:pt idx="4449">
                  <c:v>42636</c:v>
                </c:pt>
                <c:pt idx="4450">
                  <c:v>42637</c:v>
                </c:pt>
                <c:pt idx="4451">
                  <c:v>42638</c:v>
                </c:pt>
                <c:pt idx="4452">
                  <c:v>42639</c:v>
                </c:pt>
                <c:pt idx="4453">
                  <c:v>42640</c:v>
                </c:pt>
                <c:pt idx="4454">
                  <c:v>42641</c:v>
                </c:pt>
                <c:pt idx="4455">
                  <c:v>42642</c:v>
                </c:pt>
                <c:pt idx="4456">
                  <c:v>42643</c:v>
                </c:pt>
                <c:pt idx="4457">
                  <c:v>42644</c:v>
                </c:pt>
                <c:pt idx="4458">
                  <c:v>42645</c:v>
                </c:pt>
                <c:pt idx="4459">
                  <c:v>42646</c:v>
                </c:pt>
                <c:pt idx="4460">
                  <c:v>42647</c:v>
                </c:pt>
                <c:pt idx="4461">
                  <c:v>42648</c:v>
                </c:pt>
                <c:pt idx="4462">
                  <c:v>42649</c:v>
                </c:pt>
                <c:pt idx="4463">
                  <c:v>42650</c:v>
                </c:pt>
                <c:pt idx="4464">
                  <c:v>42651</c:v>
                </c:pt>
                <c:pt idx="4465">
                  <c:v>42652</c:v>
                </c:pt>
                <c:pt idx="4466">
                  <c:v>42653</c:v>
                </c:pt>
                <c:pt idx="4467">
                  <c:v>42654</c:v>
                </c:pt>
                <c:pt idx="4468">
                  <c:v>42655</c:v>
                </c:pt>
                <c:pt idx="4469">
                  <c:v>42656</c:v>
                </c:pt>
                <c:pt idx="4470">
                  <c:v>42657</c:v>
                </c:pt>
                <c:pt idx="4471">
                  <c:v>42658</c:v>
                </c:pt>
                <c:pt idx="4472">
                  <c:v>42659</c:v>
                </c:pt>
                <c:pt idx="4473">
                  <c:v>42660</c:v>
                </c:pt>
                <c:pt idx="4474">
                  <c:v>42661</c:v>
                </c:pt>
                <c:pt idx="4475">
                  <c:v>42662</c:v>
                </c:pt>
                <c:pt idx="4476">
                  <c:v>42663</c:v>
                </c:pt>
                <c:pt idx="4477">
                  <c:v>42664</c:v>
                </c:pt>
                <c:pt idx="4478">
                  <c:v>42665</c:v>
                </c:pt>
                <c:pt idx="4479">
                  <c:v>42666</c:v>
                </c:pt>
                <c:pt idx="4480">
                  <c:v>42667</c:v>
                </c:pt>
                <c:pt idx="4481">
                  <c:v>42668</c:v>
                </c:pt>
                <c:pt idx="4482">
                  <c:v>42669</c:v>
                </c:pt>
                <c:pt idx="4483">
                  <c:v>42670</c:v>
                </c:pt>
                <c:pt idx="4484">
                  <c:v>42671</c:v>
                </c:pt>
                <c:pt idx="4485">
                  <c:v>42672</c:v>
                </c:pt>
                <c:pt idx="4486">
                  <c:v>42673</c:v>
                </c:pt>
                <c:pt idx="4487">
                  <c:v>42674</c:v>
                </c:pt>
                <c:pt idx="4488">
                  <c:v>42675</c:v>
                </c:pt>
                <c:pt idx="4489">
                  <c:v>42676</c:v>
                </c:pt>
                <c:pt idx="4490">
                  <c:v>42677</c:v>
                </c:pt>
                <c:pt idx="4491">
                  <c:v>42678</c:v>
                </c:pt>
                <c:pt idx="4492">
                  <c:v>42679</c:v>
                </c:pt>
                <c:pt idx="4493">
                  <c:v>42680</c:v>
                </c:pt>
                <c:pt idx="4494">
                  <c:v>42681</c:v>
                </c:pt>
                <c:pt idx="4495">
                  <c:v>42682</c:v>
                </c:pt>
                <c:pt idx="4496">
                  <c:v>42683</c:v>
                </c:pt>
                <c:pt idx="4497">
                  <c:v>42684</c:v>
                </c:pt>
                <c:pt idx="4498">
                  <c:v>42685</c:v>
                </c:pt>
                <c:pt idx="4499">
                  <c:v>42686</c:v>
                </c:pt>
                <c:pt idx="4500">
                  <c:v>42687</c:v>
                </c:pt>
                <c:pt idx="4501">
                  <c:v>42688</c:v>
                </c:pt>
                <c:pt idx="4502">
                  <c:v>42689</c:v>
                </c:pt>
                <c:pt idx="4503">
                  <c:v>42690</c:v>
                </c:pt>
                <c:pt idx="4504">
                  <c:v>42691</c:v>
                </c:pt>
                <c:pt idx="4505">
                  <c:v>42692</c:v>
                </c:pt>
                <c:pt idx="4506">
                  <c:v>42693</c:v>
                </c:pt>
                <c:pt idx="4507">
                  <c:v>42694</c:v>
                </c:pt>
                <c:pt idx="4508">
                  <c:v>42695</c:v>
                </c:pt>
                <c:pt idx="4509">
                  <c:v>42696</c:v>
                </c:pt>
                <c:pt idx="4510">
                  <c:v>42697</c:v>
                </c:pt>
                <c:pt idx="4511">
                  <c:v>42698</c:v>
                </c:pt>
                <c:pt idx="4512">
                  <c:v>42699</c:v>
                </c:pt>
                <c:pt idx="4513">
                  <c:v>42700</c:v>
                </c:pt>
                <c:pt idx="4514">
                  <c:v>42701</c:v>
                </c:pt>
                <c:pt idx="4515">
                  <c:v>42702</c:v>
                </c:pt>
                <c:pt idx="4516">
                  <c:v>42703</c:v>
                </c:pt>
                <c:pt idx="4517">
                  <c:v>42704</c:v>
                </c:pt>
                <c:pt idx="4518">
                  <c:v>42705</c:v>
                </c:pt>
                <c:pt idx="4519">
                  <c:v>42706</c:v>
                </c:pt>
                <c:pt idx="4520">
                  <c:v>42707</c:v>
                </c:pt>
                <c:pt idx="4521">
                  <c:v>42708</c:v>
                </c:pt>
                <c:pt idx="4522">
                  <c:v>42709</c:v>
                </c:pt>
                <c:pt idx="4523">
                  <c:v>42710</c:v>
                </c:pt>
                <c:pt idx="4524">
                  <c:v>42711</c:v>
                </c:pt>
                <c:pt idx="4525">
                  <c:v>42712</c:v>
                </c:pt>
                <c:pt idx="4526">
                  <c:v>42713</c:v>
                </c:pt>
                <c:pt idx="4527">
                  <c:v>42714</c:v>
                </c:pt>
                <c:pt idx="4528">
                  <c:v>42715</c:v>
                </c:pt>
                <c:pt idx="4529">
                  <c:v>42716</c:v>
                </c:pt>
                <c:pt idx="4530">
                  <c:v>42717</c:v>
                </c:pt>
                <c:pt idx="4531">
                  <c:v>42718</c:v>
                </c:pt>
                <c:pt idx="4532">
                  <c:v>42719</c:v>
                </c:pt>
                <c:pt idx="4533">
                  <c:v>42720</c:v>
                </c:pt>
                <c:pt idx="4534">
                  <c:v>42721</c:v>
                </c:pt>
                <c:pt idx="4535">
                  <c:v>42722</c:v>
                </c:pt>
                <c:pt idx="4536">
                  <c:v>42723</c:v>
                </c:pt>
                <c:pt idx="4537">
                  <c:v>42724</c:v>
                </c:pt>
                <c:pt idx="4538">
                  <c:v>42725</c:v>
                </c:pt>
                <c:pt idx="4539">
                  <c:v>42726</c:v>
                </c:pt>
                <c:pt idx="4540">
                  <c:v>42727</c:v>
                </c:pt>
                <c:pt idx="4541">
                  <c:v>42728</c:v>
                </c:pt>
                <c:pt idx="4542">
                  <c:v>42729</c:v>
                </c:pt>
                <c:pt idx="4543">
                  <c:v>42730</c:v>
                </c:pt>
                <c:pt idx="4544">
                  <c:v>42731</c:v>
                </c:pt>
                <c:pt idx="4545">
                  <c:v>42732</c:v>
                </c:pt>
                <c:pt idx="4546">
                  <c:v>42733</c:v>
                </c:pt>
                <c:pt idx="4547">
                  <c:v>42734</c:v>
                </c:pt>
                <c:pt idx="4548">
                  <c:v>42735</c:v>
                </c:pt>
                <c:pt idx="4549">
                  <c:v>42736</c:v>
                </c:pt>
                <c:pt idx="4550">
                  <c:v>42737</c:v>
                </c:pt>
                <c:pt idx="4551">
                  <c:v>42738</c:v>
                </c:pt>
                <c:pt idx="4552">
                  <c:v>42739</c:v>
                </c:pt>
                <c:pt idx="4553">
                  <c:v>42740</c:v>
                </c:pt>
                <c:pt idx="4554">
                  <c:v>42741</c:v>
                </c:pt>
                <c:pt idx="4555">
                  <c:v>42742</c:v>
                </c:pt>
                <c:pt idx="4556">
                  <c:v>42743</c:v>
                </c:pt>
                <c:pt idx="4557">
                  <c:v>42744</c:v>
                </c:pt>
                <c:pt idx="4558">
                  <c:v>42745</c:v>
                </c:pt>
                <c:pt idx="4559">
                  <c:v>42746</c:v>
                </c:pt>
                <c:pt idx="4560">
                  <c:v>42747</c:v>
                </c:pt>
                <c:pt idx="4561">
                  <c:v>42748</c:v>
                </c:pt>
                <c:pt idx="4562">
                  <c:v>42749</c:v>
                </c:pt>
                <c:pt idx="4563">
                  <c:v>42750</c:v>
                </c:pt>
                <c:pt idx="4564">
                  <c:v>42751</c:v>
                </c:pt>
                <c:pt idx="4565">
                  <c:v>42752</c:v>
                </c:pt>
                <c:pt idx="4566">
                  <c:v>42753</c:v>
                </c:pt>
                <c:pt idx="4567">
                  <c:v>42754</c:v>
                </c:pt>
                <c:pt idx="4568">
                  <c:v>42755</c:v>
                </c:pt>
                <c:pt idx="4569">
                  <c:v>42756</c:v>
                </c:pt>
                <c:pt idx="4570">
                  <c:v>42757</c:v>
                </c:pt>
                <c:pt idx="4571">
                  <c:v>42758</c:v>
                </c:pt>
                <c:pt idx="4572">
                  <c:v>42759</c:v>
                </c:pt>
                <c:pt idx="4573">
                  <c:v>42760</c:v>
                </c:pt>
                <c:pt idx="4574">
                  <c:v>42761</c:v>
                </c:pt>
                <c:pt idx="4575">
                  <c:v>42762</c:v>
                </c:pt>
                <c:pt idx="4576">
                  <c:v>42763</c:v>
                </c:pt>
                <c:pt idx="4577">
                  <c:v>42764</c:v>
                </c:pt>
                <c:pt idx="4578">
                  <c:v>42765</c:v>
                </c:pt>
                <c:pt idx="4579">
                  <c:v>42766</c:v>
                </c:pt>
                <c:pt idx="4580">
                  <c:v>42767</c:v>
                </c:pt>
                <c:pt idx="4581">
                  <c:v>42768</c:v>
                </c:pt>
                <c:pt idx="4582">
                  <c:v>42769</c:v>
                </c:pt>
                <c:pt idx="4583">
                  <c:v>42770</c:v>
                </c:pt>
                <c:pt idx="4584">
                  <c:v>42771</c:v>
                </c:pt>
                <c:pt idx="4585">
                  <c:v>42772</c:v>
                </c:pt>
                <c:pt idx="4586">
                  <c:v>42773</c:v>
                </c:pt>
                <c:pt idx="4587">
                  <c:v>42774</c:v>
                </c:pt>
                <c:pt idx="4588">
                  <c:v>42775</c:v>
                </c:pt>
                <c:pt idx="4589">
                  <c:v>42776</c:v>
                </c:pt>
                <c:pt idx="4590">
                  <c:v>42777</c:v>
                </c:pt>
                <c:pt idx="4591">
                  <c:v>42778</c:v>
                </c:pt>
                <c:pt idx="4592">
                  <c:v>42779</c:v>
                </c:pt>
                <c:pt idx="4593">
                  <c:v>42780</c:v>
                </c:pt>
                <c:pt idx="4594">
                  <c:v>42781</c:v>
                </c:pt>
                <c:pt idx="4595">
                  <c:v>42782</c:v>
                </c:pt>
                <c:pt idx="4596">
                  <c:v>42783</c:v>
                </c:pt>
                <c:pt idx="4597">
                  <c:v>42784</c:v>
                </c:pt>
                <c:pt idx="4598">
                  <c:v>42785</c:v>
                </c:pt>
                <c:pt idx="4599">
                  <c:v>42786</c:v>
                </c:pt>
                <c:pt idx="4600">
                  <c:v>42787</c:v>
                </c:pt>
                <c:pt idx="4601">
                  <c:v>42788</c:v>
                </c:pt>
                <c:pt idx="4602">
                  <c:v>42789</c:v>
                </c:pt>
                <c:pt idx="4603">
                  <c:v>42790</c:v>
                </c:pt>
                <c:pt idx="4604">
                  <c:v>42791</c:v>
                </c:pt>
                <c:pt idx="4605">
                  <c:v>42792</c:v>
                </c:pt>
                <c:pt idx="4606">
                  <c:v>42793</c:v>
                </c:pt>
                <c:pt idx="4607">
                  <c:v>42794</c:v>
                </c:pt>
                <c:pt idx="4608">
                  <c:v>42795</c:v>
                </c:pt>
                <c:pt idx="4609">
                  <c:v>42796</c:v>
                </c:pt>
                <c:pt idx="4610">
                  <c:v>42797</c:v>
                </c:pt>
                <c:pt idx="4611">
                  <c:v>42798</c:v>
                </c:pt>
                <c:pt idx="4612">
                  <c:v>42799</c:v>
                </c:pt>
                <c:pt idx="4613">
                  <c:v>42800</c:v>
                </c:pt>
                <c:pt idx="4614">
                  <c:v>42801</c:v>
                </c:pt>
                <c:pt idx="4615">
                  <c:v>42802</c:v>
                </c:pt>
                <c:pt idx="4616">
                  <c:v>42803</c:v>
                </c:pt>
                <c:pt idx="4617">
                  <c:v>42804</c:v>
                </c:pt>
                <c:pt idx="4618">
                  <c:v>42805</c:v>
                </c:pt>
                <c:pt idx="4619">
                  <c:v>42806</c:v>
                </c:pt>
                <c:pt idx="4620">
                  <c:v>42807</c:v>
                </c:pt>
                <c:pt idx="4621">
                  <c:v>42808</c:v>
                </c:pt>
                <c:pt idx="4622">
                  <c:v>42809</c:v>
                </c:pt>
                <c:pt idx="4623">
                  <c:v>42810</c:v>
                </c:pt>
                <c:pt idx="4624">
                  <c:v>42811</c:v>
                </c:pt>
                <c:pt idx="4625">
                  <c:v>42812</c:v>
                </c:pt>
                <c:pt idx="4626">
                  <c:v>42813</c:v>
                </c:pt>
                <c:pt idx="4627">
                  <c:v>42814</c:v>
                </c:pt>
                <c:pt idx="4628">
                  <c:v>42815</c:v>
                </c:pt>
                <c:pt idx="4629">
                  <c:v>42816</c:v>
                </c:pt>
                <c:pt idx="4630">
                  <c:v>42817</c:v>
                </c:pt>
                <c:pt idx="4631">
                  <c:v>42818</c:v>
                </c:pt>
                <c:pt idx="4632">
                  <c:v>42819</c:v>
                </c:pt>
                <c:pt idx="4633">
                  <c:v>42820</c:v>
                </c:pt>
                <c:pt idx="4634">
                  <c:v>42821</c:v>
                </c:pt>
                <c:pt idx="4635">
                  <c:v>42822</c:v>
                </c:pt>
                <c:pt idx="4636">
                  <c:v>42823</c:v>
                </c:pt>
                <c:pt idx="4637">
                  <c:v>42824</c:v>
                </c:pt>
                <c:pt idx="4638">
                  <c:v>42825</c:v>
                </c:pt>
                <c:pt idx="4639">
                  <c:v>42826</c:v>
                </c:pt>
                <c:pt idx="4640">
                  <c:v>42827</c:v>
                </c:pt>
                <c:pt idx="4641">
                  <c:v>42828</c:v>
                </c:pt>
                <c:pt idx="4642">
                  <c:v>42829</c:v>
                </c:pt>
                <c:pt idx="4643">
                  <c:v>42830</c:v>
                </c:pt>
                <c:pt idx="4644">
                  <c:v>42831</c:v>
                </c:pt>
                <c:pt idx="4645">
                  <c:v>42832</c:v>
                </c:pt>
                <c:pt idx="4646">
                  <c:v>42833</c:v>
                </c:pt>
                <c:pt idx="4647">
                  <c:v>42834</c:v>
                </c:pt>
                <c:pt idx="4648">
                  <c:v>42835</c:v>
                </c:pt>
                <c:pt idx="4649">
                  <c:v>42836</c:v>
                </c:pt>
                <c:pt idx="4650">
                  <c:v>42837</c:v>
                </c:pt>
                <c:pt idx="4651">
                  <c:v>42838</c:v>
                </c:pt>
                <c:pt idx="4652">
                  <c:v>42839</c:v>
                </c:pt>
                <c:pt idx="4653">
                  <c:v>42840</c:v>
                </c:pt>
                <c:pt idx="4654">
                  <c:v>42841</c:v>
                </c:pt>
                <c:pt idx="4655">
                  <c:v>42842</c:v>
                </c:pt>
                <c:pt idx="4656">
                  <c:v>42843</c:v>
                </c:pt>
                <c:pt idx="4657">
                  <c:v>42844</c:v>
                </c:pt>
                <c:pt idx="4658">
                  <c:v>42845</c:v>
                </c:pt>
                <c:pt idx="4659">
                  <c:v>42846</c:v>
                </c:pt>
                <c:pt idx="4660">
                  <c:v>42847</c:v>
                </c:pt>
                <c:pt idx="4661">
                  <c:v>42848</c:v>
                </c:pt>
                <c:pt idx="4662">
                  <c:v>42849</c:v>
                </c:pt>
                <c:pt idx="4663">
                  <c:v>42850</c:v>
                </c:pt>
                <c:pt idx="4664">
                  <c:v>42851</c:v>
                </c:pt>
                <c:pt idx="4665">
                  <c:v>42852</c:v>
                </c:pt>
                <c:pt idx="4666">
                  <c:v>42853</c:v>
                </c:pt>
                <c:pt idx="4667">
                  <c:v>42854</c:v>
                </c:pt>
                <c:pt idx="4668">
                  <c:v>42855</c:v>
                </c:pt>
                <c:pt idx="4669">
                  <c:v>42856</c:v>
                </c:pt>
                <c:pt idx="4670">
                  <c:v>42857</c:v>
                </c:pt>
                <c:pt idx="4671">
                  <c:v>42858</c:v>
                </c:pt>
                <c:pt idx="4672">
                  <c:v>42859</c:v>
                </c:pt>
                <c:pt idx="4673">
                  <c:v>42860</c:v>
                </c:pt>
                <c:pt idx="4674">
                  <c:v>42861</c:v>
                </c:pt>
                <c:pt idx="4675">
                  <c:v>42862</c:v>
                </c:pt>
                <c:pt idx="4676">
                  <c:v>42863</c:v>
                </c:pt>
                <c:pt idx="4677">
                  <c:v>42864</c:v>
                </c:pt>
                <c:pt idx="4678">
                  <c:v>42865</c:v>
                </c:pt>
                <c:pt idx="4679">
                  <c:v>42866</c:v>
                </c:pt>
                <c:pt idx="4680">
                  <c:v>42867</c:v>
                </c:pt>
                <c:pt idx="4681">
                  <c:v>42868</c:v>
                </c:pt>
                <c:pt idx="4682">
                  <c:v>42869</c:v>
                </c:pt>
                <c:pt idx="4683">
                  <c:v>42870</c:v>
                </c:pt>
                <c:pt idx="4684">
                  <c:v>42871</c:v>
                </c:pt>
                <c:pt idx="4685">
                  <c:v>42872</c:v>
                </c:pt>
                <c:pt idx="4686">
                  <c:v>42873</c:v>
                </c:pt>
                <c:pt idx="4687">
                  <c:v>42874</c:v>
                </c:pt>
                <c:pt idx="4688">
                  <c:v>42875</c:v>
                </c:pt>
                <c:pt idx="4689">
                  <c:v>42876</c:v>
                </c:pt>
                <c:pt idx="4690">
                  <c:v>42877</c:v>
                </c:pt>
                <c:pt idx="4691">
                  <c:v>42878</c:v>
                </c:pt>
                <c:pt idx="4692">
                  <c:v>42879</c:v>
                </c:pt>
                <c:pt idx="4693">
                  <c:v>42880</c:v>
                </c:pt>
                <c:pt idx="4694">
                  <c:v>42881</c:v>
                </c:pt>
                <c:pt idx="4695">
                  <c:v>42882</c:v>
                </c:pt>
                <c:pt idx="4696">
                  <c:v>42883</c:v>
                </c:pt>
                <c:pt idx="4697">
                  <c:v>42884</c:v>
                </c:pt>
                <c:pt idx="4698">
                  <c:v>42885</c:v>
                </c:pt>
                <c:pt idx="4699">
                  <c:v>42886</c:v>
                </c:pt>
                <c:pt idx="4700">
                  <c:v>42887</c:v>
                </c:pt>
                <c:pt idx="4701">
                  <c:v>42888</c:v>
                </c:pt>
                <c:pt idx="4702">
                  <c:v>42889</c:v>
                </c:pt>
                <c:pt idx="4703">
                  <c:v>42890</c:v>
                </c:pt>
                <c:pt idx="4704">
                  <c:v>42891</c:v>
                </c:pt>
                <c:pt idx="4705">
                  <c:v>42892</c:v>
                </c:pt>
                <c:pt idx="4706">
                  <c:v>42893</c:v>
                </c:pt>
                <c:pt idx="4707">
                  <c:v>42894</c:v>
                </c:pt>
                <c:pt idx="4708">
                  <c:v>42895</c:v>
                </c:pt>
                <c:pt idx="4709">
                  <c:v>42896</c:v>
                </c:pt>
                <c:pt idx="4710">
                  <c:v>42897</c:v>
                </c:pt>
                <c:pt idx="4711">
                  <c:v>42898</c:v>
                </c:pt>
                <c:pt idx="4712">
                  <c:v>42899</c:v>
                </c:pt>
                <c:pt idx="4713">
                  <c:v>42900</c:v>
                </c:pt>
                <c:pt idx="4714">
                  <c:v>42901</c:v>
                </c:pt>
                <c:pt idx="4715">
                  <c:v>42902</c:v>
                </c:pt>
                <c:pt idx="4716">
                  <c:v>42903</c:v>
                </c:pt>
                <c:pt idx="4717">
                  <c:v>42904</c:v>
                </c:pt>
                <c:pt idx="4718">
                  <c:v>42905</c:v>
                </c:pt>
                <c:pt idx="4719">
                  <c:v>42906</c:v>
                </c:pt>
                <c:pt idx="4720">
                  <c:v>42907</c:v>
                </c:pt>
                <c:pt idx="4721">
                  <c:v>42908</c:v>
                </c:pt>
                <c:pt idx="4722">
                  <c:v>42909</c:v>
                </c:pt>
                <c:pt idx="4723">
                  <c:v>42910</c:v>
                </c:pt>
                <c:pt idx="4724">
                  <c:v>42911</c:v>
                </c:pt>
                <c:pt idx="4725">
                  <c:v>42912</c:v>
                </c:pt>
                <c:pt idx="4726">
                  <c:v>42913</c:v>
                </c:pt>
                <c:pt idx="4727">
                  <c:v>42914</c:v>
                </c:pt>
                <c:pt idx="4728">
                  <c:v>42915</c:v>
                </c:pt>
                <c:pt idx="4729">
                  <c:v>42916</c:v>
                </c:pt>
                <c:pt idx="4730">
                  <c:v>42917</c:v>
                </c:pt>
                <c:pt idx="4731">
                  <c:v>42918</c:v>
                </c:pt>
                <c:pt idx="4732">
                  <c:v>42919</c:v>
                </c:pt>
                <c:pt idx="4733">
                  <c:v>42920</c:v>
                </c:pt>
                <c:pt idx="4734">
                  <c:v>42921</c:v>
                </c:pt>
                <c:pt idx="4735">
                  <c:v>42922</c:v>
                </c:pt>
                <c:pt idx="4736">
                  <c:v>42923</c:v>
                </c:pt>
                <c:pt idx="4737">
                  <c:v>42924</c:v>
                </c:pt>
                <c:pt idx="4738">
                  <c:v>42925</c:v>
                </c:pt>
                <c:pt idx="4739">
                  <c:v>42926</c:v>
                </c:pt>
                <c:pt idx="4740">
                  <c:v>42927</c:v>
                </c:pt>
                <c:pt idx="4741">
                  <c:v>42928</c:v>
                </c:pt>
                <c:pt idx="4742">
                  <c:v>42929</c:v>
                </c:pt>
                <c:pt idx="4743">
                  <c:v>42930</c:v>
                </c:pt>
                <c:pt idx="4744">
                  <c:v>42931</c:v>
                </c:pt>
                <c:pt idx="4745">
                  <c:v>42932</c:v>
                </c:pt>
                <c:pt idx="4746">
                  <c:v>42933</c:v>
                </c:pt>
                <c:pt idx="4747">
                  <c:v>42934</c:v>
                </c:pt>
                <c:pt idx="4748">
                  <c:v>42935</c:v>
                </c:pt>
                <c:pt idx="4749">
                  <c:v>42936</c:v>
                </c:pt>
                <c:pt idx="4750">
                  <c:v>42937</c:v>
                </c:pt>
                <c:pt idx="4751">
                  <c:v>42938</c:v>
                </c:pt>
                <c:pt idx="4752">
                  <c:v>42939</c:v>
                </c:pt>
                <c:pt idx="4753">
                  <c:v>42940</c:v>
                </c:pt>
                <c:pt idx="4754">
                  <c:v>42941</c:v>
                </c:pt>
                <c:pt idx="4755">
                  <c:v>42942</c:v>
                </c:pt>
                <c:pt idx="4756">
                  <c:v>42943</c:v>
                </c:pt>
                <c:pt idx="4757">
                  <c:v>42944</c:v>
                </c:pt>
                <c:pt idx="4758">
                  <c:v>42945</c:v>
                </c:pt>
                <c:pt idx="4759">
                  <c:v>42946</c:v>
                </c:pt>
                <c:pt idx="4760">
                  <c:v>42947</c:v>
                </c:pt>
                <c:pt idx="4761">
                  <c:v>42948</c:v>
                </c:pt>
                <c:pt idx="4762">
                  <c:v>42949</c:v>
                </c:pt>
                <c:pt idx="4763">
                  <c:v>42950</c:v>
                </c:pt>
                <c:pt idx="4764">
                  <c:v>42951</c:v>
                </c:pt>
                <c:pt idx="4765">
                  <c:v>42952</c:v>
                </c:pt>
                <c:pt idx="4766">
                  <c:v>42953</c:v>
                </c:pt>
                <c:pt idx="4767">
                  <c:v>42954</c:v>
                </c:pt>
                <c:pt idx="4768">
                  <c:v>42955</c:v>
                </c:pt>
                <c:pt idx="4769">
                  <c:v>42956</c:v>
                </c:pt>
                <c:pt idx="4770">
                  <c:v>42957</c:v>
                </c:pt>
                <c:pt idx="4771">
                  <c:v>42958</c:v>
                </c:pt>
                <c:pt idx="4772">
                  <c:v>42959</c:v>
                </c:pt>
                <c:pt idx="4773">
                  <c:v>42960</c:v>
                </c:pt>
                <c:pt idx="4774">
                  <c:v>42961</c:v>
                </c:pt>
                <c:pt idx="4775">
                  <c:v>42962</c:v>
                </c:pt>
                <c:pt idx="4776">
                  <c:v>42963</c:v>
                </c:pt>
                <c:pt idx="4777">
                  <c:v>42964</c:v>
                </c:pt>
                <c:pt idx="4778">
                  <c:v>42965</c:v>
                </c:pt>
                <c:pt idx="4779">
                  <c:v>42966</c:v>
                </c:pt>
                <c:pt idx="4780">
                  <c:v>42967</c:v>
                </c:pt>
                <c:pt idx="4781">
                  <c:v>42968</c:v>
                </c:pt>
                <c:pt idx="4782">
                  <c:v>42969</c:v>
                </c:pt>
                <c:pt idx="4783">
                  <c:v>42970</c:v>
                </c:pt>
                <c:pt idx="4784">
                  <c:v>42971</c:v>
                </c:pt>
                <c:pt idx="4785">
                  <c:v>42972</c:v>
                </c:pt>
                <c:pt idx="4786">
                  <c:v>42973</c:v>
                </c:pt>
                <c:pt idx="4787">
                  <c:v>42974</c:v>
                </c:pt>
                <c:pt idx="4788">
                  <c:v>42975</c:v>
                </c:pt>
                <c:pt idx="4789">
                  <c:v>42976</c:v>
                </c:pt>
                <c:pt idx="4790">
                  <c:v>42977</c:v>
                </c:pt>
                <c:pt idx="4791">
                  <c:v>42978</c:v>
                </c:pt>
                <c:pt idx="4792">
                  <c:v>42979</c:v>
                </c:pt>
                <c:pt idx="4793">
                  <c:v>42980</c:v>
                </c:pt>
                <c:pt idx="4794">
                  <c:v>42981</c:v>
                </c:pt>
                <c:pt idx="4795">
                  <c:v>42982</c:v>
                </c:pt>
                <c:pt idx="4796">
                  <c:v>42983</c:v>
                </c:pt>
                <c:pt idx="4797">
                  <c:v>42984</c:v>
                </c:pt>
                <c:pt idx="4798">
                  <c:v>42985</c:v>
                </c:pt>
                <c:pt idx="4799">
                  <c:v>42986</c:v>
                </c:pt>
                <c:pt idx="4800">
                  <c:v>42987</c:v>
                </c:pt>
                <c:pt idx="4801">
                  <c:v>42988</c:v>
                </c:pt>
                <c:pt idx="4802">
                  <c:v>42989</c:v>
                </c:pt>
                <c:pt idx="4803">
                  <c:v>42990</c:v>
                </c:pt>
                <c:pt idx="4804">
                  <c:v>42991</c:v>
                </c:pt>
                <c:pt idx="4805">
                  <c:v>42992</c:v>
                </c:pt>
                <c:pt idx="4806">
                  <c:v>42993</c:v>
                </c:pt>
                <c:pt idx="4807">
                  <c:v>42994</c:v>
                </c:pt>
                <c:pt idx="4808">
                  <c:v>42995</c:v>
                </c:pt>
                <c:pt idx="4809">
                  <c:v>42996</c:v>
                </c:pt>
                <c:pt idx="4810">
                  <c:v>42997</c:v>
                </c:pt>
                <c:pt idx="4811">
                  <c:v>42998</c:v>
                </c:pt>
                <c:pt idx="4812">
                  <c:v>42999</c:v>
                </c:pt>
                <c:pt idx="4813">
                  <c:v>43000</c:v>
                </c:pt>
                <c:pt idx="4814">
                  <c:v>43001</c:v>
                </c:pt>
                <c:pt idx="4815">
                  <c:v>43002</c:v>
                </c:pt>
                <c:pt idx="4816">
                  <c:v>43003</c:v>
                </c:pt>
                <c:pt idx="4817">
                  <c:v>43004</c:v>
                </c:pt>
                <c:pt idx="4818">
                  <c:v>43005</c:v>
                </c:pt>
                <c:pt idx="4819">
                  <c:v>43006</c:v>
                </c:pt>
                <c:pt idx="4820">
                  <c:v>43007</c:v>
                </c:pt>
                <c:pt idx="4821">
                  <c:v>43008</c:v>
                </c:pt>
                <c:pt idx="4822">
                  <c:v>43009</c:v>
                </c:pt>
                <c:pt idx="4823">
                  <c:v>43010</c:v>
                </c:pt>
                <c:pt idx="4824">
                  <c:v>43011</c:v>
                </c:pt>
                <c:pt idx="4825">
                  <c:v>43012</c:v>
                </c:pt>
                <c:pt idx="4826">
                  <c:v>43013</c:v>
                </c:pt>
                <c:pt idx="4827">
                  <c:v>43014</c:v>
                </c:pt>
                <c:pt idx="4828">
                  <c:v>43015</c:v>
                </c:pt>
                <c:pt idx="4829">
                  <c:v>43016</c:v>
                </c:pt>
                <c:pt idx="4830">
                  <c:v>43017</c:v>
                </c:pt>
                <c:pt idx="4831">
                  <c:v>43018</c:v>
                </c:pt>
                <c:pt idx="4832">
                  <c:v>43019</c:v>
                </c:pt>
                <c:pt idx="4833">
                  <c:v>43020</c:v>
                </c:pt>
                <c:pt idx="4834">
                  <c:v>43021</c:v>
                </c:pt>
                <c:pt idx="4835">
                  <c:v>43022</c:v>
                </c:pt>
                <c:pt idx="4836">
                  <c:v>43023</c:v>
                </c:pt>
                <c:pt idx="4837">
                  <c:v>43024</c:v>
                </c:pt>
                <c:pt idx="4838">
                  <c:v>43025</c:v>
                </c:pt>
                <c:pt idx="4839">
                  <c:v>43026</c:v>
                </c:pt>
                <c:pt idx="4840">
                  <c:v>43027</c:v>
                </c:pt>
                <c:pt idx="4841">
                  <c:v>43028</c:v>
                </c:pt>
                <c:pt idx="4842">
                  <c:v>43029</c:v>
                </c:pt>
                <c:pt idx="4843">
                  <c:v>43030</c:v>
                </c:pt>
                <c:pt idx="4844">
                  <c:v>43031</c:v>
                </c:pt>
                <c:pt idx="4845">
                  <c:v>43032</c:v>
                </c:pt>
                <c:pt idx="4846">
                  <c:v>43033</c:v>
                </c:pt>
                <c:pt idx="4847">
                  <c:v>43034</c:v>
                </c:pt>
                <c:pt idx="4848">
                  <c:v>43035</c:v>
                </c:pt>
                <c:pt idx="4849">
                  <c:v>43036</c:v>
                </c:pt>
                <c:pt idx="4850">
                  <c:v>43037</c:v>
                </c:pt>
                <c:pt idx="4851">
                  <c:v>43038</c:v>
                </c:pt>
                <c:pt idx="4852">
                  <c:v>43039</c:v>
                </c:pt>
                <c:pt idx="4853">
                  <c:v>43040</c:v>
                </c:pt>
                <c:pt idx="4854">
                  <c:v>43041</c:v>
                </c:pt>
                <c:pt idx="4855">
                  <c:v>43042</c:v>
                </c:pt>
                <c:pt idx="4856">
                  <c:v>43043</c:v>
                </c:pt>
                <c:pt idx="4857">
                  <c:v>43044</c:v>
                </c:pt>
                <c:pt idx="4858">
                  <c:v>43045</c:v>
                </c:pt>
                <c:pt idx="4859">
                  <c:v>43046</c:v>
                </c:pt>
                <c:pt idx="4860">
                  <c:v>43047</c:v>
                </c:pt>
                <c:pt idx="4861">
                  <c:v>43048</c:v>
                </c:pt>
                <c:pt idx="4862">
                  <c:v>43049</c:v>
                </c:pt>
                <c:pt idx="4863">
                  <c:v>43050</c:v>
                </c:pt>
                <c:pt idx="4864">
                  <c:v>43051</c:v>
                </c:pt>
                <c:pt idx="4865">
                  <c:v>43052</c:v>
                </c:pt>
                <c:pt idx="4866">
                  <c:v>43053</c:v>
                </c:pt>
                <c:pt idx="4867">
                  <c:v>43054</c:v>
                </c:pt>
                <c:pt idx="4868">
                  <c:v>43055</c:v>
                </c:pt>
                <c:pt idx="4869">
                  <c:v>43056</c:v>
                </c:pt>
                <c:pt idx="4870">
                  <c:v>43057</c:v>
                </c:pt>
                <c:pt idx="4871">
                  <c:v>43058</c:v>
                </c:pt>
                <c:pt idx="4872">
                  <c:v>43059</c:v>
                </c:pt>
                <c:pt idx="4873">
                  <c:v>43060</c:v>
                </c:pt>
                <c:pt idx="4874">
                  <c:v>43061</c:v>
                </c:pt>
                <c:pt idx="4875">
                  <c:v>43062</c:v>
                </c:pt>
                <c:pt idx="4876">
                  <c:v>43063</c:v>
                </c:pt>
                <c:pt idx="4877">
                  <c:v>43064</c:v>
                </c:pt>
                <c:pt idx="4878">
                  <c:v>43065</c:v>
                </c:pt>
                <c:pt idx="4879">
                  <c:v>43066</c:v>
                </c:pt>
                <c:pt idx="4880">
                  <c:v>43067</c:v>
                </c:pt>
                <c:pt idx="4881">
                  <c:v>43068</c:v>
                </c:pt>
                <c:pt idx="4882">
                  <c:v>43069</c:v>
                </c:pt>
                <c:pt idx="4883">
                  <c:v>43070</c:v>
                </c:pt>
                <c:pt idx="4884">
                  <c:v>43071</c:v>
                </c:pt>
                <c:pt idx="4885">
                  <c:v>43072</c:v>
                </c:pt>
                <c:pt idx="4886">
                  <c:v>43073</c:v>
                </c:pt>
                <c:pt idx="4887">
                  <c:v>43074</c:v>
                </c:pt>
                <c:pt idx="4888">
                  <c:v>43075</c:v>
                </c:pt>
                <c:pt idx="4889">
                  <c:v>43076</c:v>
                </c:pt>
                <c:pt idx="4890">
                  <c:v>43077</c:v>
                </c:pt>
                <c:pt idx="4891">
                  <c:v>43078</c:v>
                </c:pt>
                <c:pt idx="4892">
                  <c:v>43079</c:v>
                </c:pt>
                <c:pt idx="4893">
                  <c:v>43080</c:v>
                </c:pt>
                <c:pt idx="4894">
                  <c:v>43081</c:v>
                </c:pt>
                <c:pt idx="4895">
                  <c:v>43082</c:v>
                </c:pt>
                <c:pt idx="4896">
                  <c:v>43083</c:v>
                </c:pt>
                <c:pt idx="4897">
                  <c:v>43084</c:v>
                </c:pt>
                <c:pt idx="4898">
                  <c:v>43085</c:v>
                </c:pt>
                <c:pt idx="4899">
                  <c:v>43086</c:v>
                </c:pt>
                <c:pt idx="4900">
                  <c:v>43087</c:v>
                </c:pt>
                <c:pt idx="4901">
                  <c:v>43088</c:v>
                </c:pt>
                <c:pt idx="4902">
                  <c:v>43089</c:v>
                </c:pt>
                <c:pt idx="4903">
                  <c:v>43090</c:v>
                </c:pt>
                <c:pt idx="4904">
                  <c:v>43091</c:v>
                </c:pt>
                <c:pt idx="4905">
                  <c:v>43092</c:v>
                </c:pt>
                <c:pt idx="4906">
                  <c:v>43093</c:v>
                </c:pt>
                <c:pt idx="4907">
                  <c:v>43094</c:v>
                </c:pt>
                <c:pt idx="4908">
                  <c:v>43095</c:v>
                </c:pt>
                <c:pt idx="4909">
                  <c:v>43096</c:v>
                </c:pt>
                <c:pt idx="4910">
                  <c:v>43097</c:v>
                </c:pt>
                <c:pt idx="4911">
                  <c:v>43098</c:v>
                </c:pt>
                <c:pt idx="4912">
                  <c:v>43099</c:v>
                </c:pt>
                <c:pt idx="4913">
                  <c:v>43100</c:v>
                </c:pt>
                <c:pt idx="4914">
                  <c:v>43101</c:v>
                </c:pt>
                <c:pt idx="4915">
                  <c:v>43102</c:v>
                </c:pt>
                <c:pt idx="4916">
                  <c:v>43103</c:v>
                </c:pt>
                <c:pt idx="4917">
                  <c:v>43104</c:v>
                </c:pt>
                <c:pt idx="4918">
                  <c:v>43105</c:v>
                </c:pt>
                <c:pt idx="4919">
                  <c:v>43106</c:v>
                </c:pt>
                <c:pt idx="4920">
                  <c:v>43107</c:v>
                </c:pt>
                <c:pt idx="4921">
                  <c:v>43108</c:v>
                </c:pt>
                <c:pt idx="4922">
                  <c:v>43109</c:v>
                </c:pt>
                <c:pt idx="4923">
                  <c:v>43110</c:v>
                </c:pt>
                <c:pt idx="4924">
                  <c:v>43111</c:v>
                </c:pt>
                <c:pt idx="4925">
                  <c:v>43112</c:v>
                </c:pt>
                <c:pt idx="4926">
                  <c:v>43113</c:v>
                </c:pt>
                <c:pt idx="4927">
                  <c:v>43114</c:v>
                </c:pt>
                <c:pt idx="4928">
                  <c:v>43115</c:v>
                </c:pt>
                <c:pt idx="4929">
                  <c:v>43116</c:v>
                </c:pt>
                <c:pt idx="4930">
                  <c:v>43117</c:v>
                </c:pt>
                <c:pt idx="4931">
                  <c:v>43118</c:v>
                </c:pt>
                <c:pt idx="4932">
                  <c:v>43119</c:v>
                </c:pt>
                <c:pt idx="4933">
                  <c:v>43120</c:v>
                </c:pt>
                <c:pt idx="4934">
                  <c:v>43121</c:v>
                </c:pt>
                <c:pt idx="4935">
                  <c:v>43122</c:v>
                </c:pt>
                <c:pt idx="4936">
                  <c:v>43123</c:v>
                </c:pt>
                <c:pt idx="4937">
                  <c:v>43124</c:v>
                </c:pt>
                <c:pt idx="4938">
                  <c:v>43125</c:v>
                </c:pt>
                <c:pt idx="4939">
                  <c:v>43126</c:v>
                </c:pt>
                <c:pt idx="4940">
                  <c:v>43127</c:v>
                </c:pt>
                <c:pt idx="4941">
                  <c:v>43128</c:v>
                </c:pt>
                <c:pt idx="4942">
                  <c:v>43129</c:v>
                </c:pt>
                <c:pt idx="4943">
                  <c:v>43130</c:v>
                </c:pt>
                <c:pt idx="4944">
                  <c:v>43131</c:v>
                </c:pt>
                <c:pt idx="4945">
                  <c:v>43132</c:v>
                </c:pt>
                <c:pt idx="4946">
                  <c:v>43133</c:v>
                </c:pt>
                <c:pt idx="4947">
                  <c:v>43134</c:v>
                </c:pt>
                <c:pt idx="4948">
                  <c:v>43135</c:v>
                </c:pt>
                <c:pt idx="4949">
                  <c:v>43136</c:v>
                </c:pt>
                <c:pt idx="4950">
                  <c:v>43137</c:v>
                </c:pt>
                <c:pt idx="4951">
                  <c:v>43138</c:v>
                </c:pt>
                <c:pt idx="4952">
                  <c:v>43139</c:v>
                </c:pt>
                <c:pt idx="4953">
                  <c:v>43140</c:v>
                </c:pt>
                <c:pt idx="4954">
                  <c:v>43141</c:v>
                </c:pt>
                <c:pt idx="4955">
                  <c:v>43142</c:v>
                </c:pt>
                <c:pt idx="4956">
                  <c:v>43143</c:v>
                </c:pt>
                <c:pt idx="4957">
                  <c:v>43144</c:v>
                </c:pt>
                <c:pt idx="4958">
                  <c:v>43145</c:v>
                </c:pt>
                <c:pt idx="4959">
                  <c:v>43146</c:v>
                </c:pt>
                <c:pt idx="4960">
                  <c:v>43147</c:v>
                </c:pt>
                <c:pt idx="4961">
                  <c:v>43148</c:v>
                </c:pt>
                <c:pt idx="4962">
                  <c:v>43149</c:v>
                </c:pt>
                <c:pt idx="4963">
                  <c:v>43150</c:v>
                </c:pt>
                <c:pt idx="4964">
                  <c:v>43151</c:v>
                </c:pt>
                <c:pt idx="4965">
                  <c:v>43152</c:v>
                </c:pt>
                <c:pt idx="4966">
                  <c:v>43153</c:v>
                </c:pt>
                <c:pt idx="4967">
                  <c:v>43154</c:v>
                </c:pt>
                <c:pt idx="4968">
                  <c:v>43155</c:v>
                </c:pt>
                <c:pt idx="4969">
                  <c:v>43156</c:v>
                </c:pt>
                <c:pt idx="4970">
                  <c:v>43157</c:v>
                </c:pt>
                <c:pt idx="4971">
                  <c:v>43158</c:v>
                </c:pt>
                <c:pt idx="4972">
                  <c:v>43159</c:v>
                </c:pt>
                <c:pt idx="4973">
                  <c:v>43160</c:v>
                </c:pt>
                <c:pt idx="4974">
                  <c:v>43161</c:v>
                </c:pt>
                <c:pt idx="4975">
                  <c:v>43162</c:v>
                </c:pt>
                <c:pt idx="4976">
                  <c:v>43163</c:v>
                </c:pt>
                <c:pt idx="4977">
                  <c:v>43164</c:v>
                </c:pt>
                <c:pt idx="4978">
                  <c:v>43165</c:v>
                </c:pt>
                <c:pt idx="4979">
                  <c:v>43166</c:v>
                </c:pt>
                <c:pt idx="4980">
                  <c:v>43167</c:v>
                </c:pt>
                <c:pt idx="4981">
                  <c:v>43168</c:v>
                </c:pt>
                <c:pt idx="4982">
                  <c:v>43169</c:v>
                </c:pt>
                <c:pt idx="4983">
                  <c:v>43170</c:v>
                </c:pt>
                <c:pt idx="4984">
                  <c:v>43171</c:v>
                </c:pt>
                <c:pt idx="4985">
                  <c:v>43172</c:v>
                </c:pt>
                <c:pt idx="4986">
                  <c:v>43173</c:v>
                </c:pt>
                <c:pt idx="4987">
                  <c:v>43174</c:v>
                </c:pt>
                <c:pt idx="4988">
                  <c:v>43175</c:v>
                </c:pt>
                <c:pt idx="4989">
                  <c:v>43176</c:v>
                </c:pt>
                <c:pt idx="4990">
                  <c:v>43177</c:v>
                </c:pt>
                <c:pt idx="4991">
                  <c:v>43178</c:v>
                </c:pt>
                <c:pt idx="4992">
                  <c:v>43179</c:v>
                </c:pt>
                <c:pt idx="4993">
                  <c:v>43180</c:v>
                </c:pt>
                <c:pt idx="4994">
                  <c:v>43181</c:v>
                </c:pt>
                <c:pt idx="4995">
                  <c:v>43182</c:v>
                </c:pt>
                <c:pt idx="4996">
                  <c:v>43183</c:v>
                </c:pt>
                <c:pt idx="4997">
                  <c:v>43184</c:v>
                </c:pt>
                <c:pt idx="4998">
                  <c:v>43185</c:v>
                </c:pt>
                <c:pt idx="4999">
                  <c:v>43186</c:v>
                </c:pt>
                <c:pt idx="5000">
                  <c:v>43187</c:v>
                </c:pt>
                <c:pt idx="5001">
                  <c:v>43188</c:v>
                </c:pt>
                <c:pt idx="5002">
                  <c:v>43189</c:v>
                </c:pt>
                <c:pt idx="5003">
                  <c:v>43190</c:v>
                </c:pt>
                <c:pt idx="5004">
                  <c:v>43191</c:v>
                </c:pt>
                <c:pt idx="5005">
                  <c:v>43192</c:v>
                </c:pt>
                <c:pt idx="5006">
                  <c:v>43193</c:v>
                </c:pt>
                <c:pt idx="5007">
                  <c:v>43194</c:v>
                </c:pt>
                <c:pt idx="5008">
                  <c:v>43195</c:v>
                </c:pt>
                <c:pt idx="5009">
                  <c:v>43196</c:v>
                </c:pt>
                <c:pt idx="5010">
                  <c:v>43197</c:v>
                </c:pt>
                <c:pt idx="5011">
                  <c:v>43198</c:v>
                </c:pt>
                <c:pt idx="5012">
                  <c:v>43199</c:v>
                </c:pt>
                <c:pt idx="5013">
                  <c:v>43200</c:v>
                </c:pt>
                <c:pt idx="5014">
                  <c:v>43201</c:v>
                </c:pt>
                <c:pt idx="5015">
                  <c:v>43202</c:v>
                </c:pt>
                <c:pt idx="5016">
                  <c:v>43203</c:v>
                </c:pt>
                <c:pt idx="5017">
                  <c:v>43204</c:v>
                </c:pt>
                <c:pt idx="5018">
                  <c:v>43205</c:v>
                </c:pt>
                <c:pt idx="5019">
                  <c:v>43206</c:v>
                </c:pt>
                <c:pt idx="5020">
                  <c:v>43207</c:v>
                </c:pt>
                <c:pt idx="5021">
                  <c:v>43208</c:v>
                </c:pt>
                <c:pt idx="5022">
                  <c:v>43209</c:v>
                </c:pt>
                <c:pt idx="5023">
                  <c:v>43210</c:v>
                </c:pt>
                <c:pt idx="5024">
                  <c:v>43211</c:v>
                </c:pt>
                <c:pt idx="5025">
                  <c:v>43212</c:v>
                </c:pt>
                <c:pt idx="5026">
                  <c:v>43213</c:v>
                </c:pt>
                <c:pt idx="5027">
                  <c:v>43214</c:v>
                </c:pt>
                <c:pt idx="5028">
                  <c:v>43215</c:v>
                </c:pt>
                <c:pt idx="5029">
                  <c:v>43216</c:v>
                </c:pt>
                <c:pt idx="5030">
                  <c:v>43217</c:v>
                </c:pt>
                <c:pt idx="5031">
                  <c:v>43218</c:v>
                </c:pt>
                <c:pt idx="5032">
                  <c:v>43219</c:v>
                </c:pt>
                <c:pt idx="5033">
                  <c:v>43220</c:v>
                </c:pt>
                <c:pt idx="5034">
                  <c:v>43221</c:v>
                </c:pt>
                <c:pt idx="5035">
                  <c:v>43222</c:v>
                </c:pt>
                <c:pt idx="5036">
                  <c:v>43223</c:v>
                </c:pt>
                <c:pt idx="5037">
                  <c:v>43224</c:v>
                </c:pt>
                <c:pt idx="5038">
                  <c:v>43225</c:v>
                </c:pt>
                <c:pt idx="5039">
                  <c:v>43226</c:v>
                </c:pt>
                <c:pt idx="5040">
                  <c:v>43227</c:v>
                </c:pt>
                <c:pt idx="5041">
                  <c:v>43228</c:v>
                </c:pt>
                <c:pt idx="5042">
                  <c:v>43229</c:v>
                </c:pt>
                <c:pt idx="5043">
                  <c:v>43230</c:v>
                </c:pt>
                <c:pt idx="5044">
                  <c:v>43231</c:v>
                </c:pt>
                <c:pt idx="5045">
                  <c:v>43232</c:v>
                </c:pt>
                <c:pt idx="5046">
                  <c:v>43233</c:v>
                </c:pt>
                <c:pt idx="5047">
                  <c:v>43234</c:v>
                </c:pt>
                <c:pt idx="5048">
                  <c:v>43235</c:v>
                </c:pt>
                <c:pt idx="5049">
                  <c:v>43236</c:v>
                </c:pt>
                <c:pt idx="5050">
                  <c:v>43237</c:v>
                </c:pt>
                <c:pt idx="5051">
                  <c:v>43238</c:v>
                </c:pt>
                <c:pt idx="5052">
                  <c:v>43239</c:v>
                </c:pt>
                <c:pt idx="5053">
                  <c:v>43240</c:v>
                </c:pt>
                <c:pt idx="5054">
                  <c:v>43241</c:v>
                </c:pt>
                <c:pt idx="5055">
                  <c:v>43242</c:v>
                </c:pt>
                <c:pt idx="5056">
                  <c:v>43243</c:v>
                </c:pt>
                <c:pt idx="5057">
                  <c:v>43244</c:v>
                </c:pt>
                <c:pt idx="5058">
                  <c:v>43245</c:v>
                </c:pt>
                <c:pt idx="5059">
                  <c:v>43246</c:v>
                </c:pt>
                <c:pt idx="5060">
                  <c:v>43247</c:v>
                </c:pt>
                <c:pt idx="5061">
                  <c:v>43248</c:v>
                </c:pt>
                <c:pt idx="5062">
                  <c:v>43249</c:v>
                </c:pt>
                <c:pt idx="5063">
                  <c:v>43250</c:v>
                </c:pt>
                <c:pt idx="5064">
                  <c:v>43251</c:v>
                </c:pt>
                <c:pt idx="5065">
                  <c:v>43252</c:v>
                </c:pt>
                <c:pt idx="5066">
                  <c:v>43253</c:v>
                </c:pt>
                <c:pt idx="5067">
                  <c:v>43254</c:v>
                </c:pt>
                <c:pt idx="5068">
                  <c:v>43255</c:v>
                </c:pt>
                <c:pt idx="5069">
                  <c:v>43256</c:v>
                </c:pt>
                <c:pt idx="5070">
                  <c:v>43257</c:v>
                </c:pt>
                <c:pt idx="5071">
                  <c:v>43258</c:v>
                </c:pt>
                <c:pt idx="5072">
                  <c:v>43259</c:v>
                </c:pt>
                <c:pt idx="5073">
                  <c:v>43260</c:v>
                </c:pt>
                <c:pt idx="5074">
                  <c:v>43261</c:v>
                </c:pt>
                <c:pt idx="5075">
                  <c:v>43262</c:v>
                </c:pt>
                <c:pt idx="5076">
                  <c:v>43263</c:v>
                </c:pt>
                <c:pt idx="5077">
                  <c:v>43264</c:v>
                </c:pt>
                <c:pt idx="5078">
                  <c:v>43265</c:v>
                </c:pt>
                <c:pt idx="5079">
                  <c:v>43266</c:v>
                </c:pt>
                <c:pt idx="5080">
                  <c:v>43267</c:v>
                </c:pt>
                <c:pt idx="5081">
                  <c:v>43268</c:v>
                </c:pt>
                <c:pt idx="5082">
                  <c:v>43269</c:v>
                </c:pt>
                <c:pt idx="5083">
                  <c:v>43270</c:v>
                </c:pt>
                <c:pt idx="5084">
                  <c:v>43271</c:v>
                </c:pt>
                <c:pt idx="5085">
                  <c:v>43272</c:v>
                </c:pt>
                <c:pt idx="5086">
                  <c:v>43273</c:v>
                </c:pt>
                <c:pt idx="5087">
                  <c:v>43274</c:v>
                </c:pt>
                <c:pt idx="5088">
                  <c:v>43275</c:v>
                </c:pt>
                <c:pt idx="5089">
                  <c:v>43276</c:v>
                </c:pt>
                <c:pt idx="5090">
                  <c:v>43277</c:v>
                </c:pt>
                <c:pt idx="5091">
                  <c:v>43278</c:v>
                </c:pt>
                <c:pt idx="5092">
                  <c:v>43279</c:v>
                </c:pt>
                <c:pt idx="5093">
                  <c:v>43280</c:v>
                </c:pt>
                <c:pt idx="5094">
                  <c:v>43281</c:v>
                </c:pt>
                <c:pt idx="5095">
                  <c:v>43282</c:v>
                </c:pt>
                <c:pt idx="5096">
                  <c:v>43283</c:v>
                </c:pt>
                <c:pt idx="5097">
                  <c:v>43284</c:v>
                </c:pt>
                <c:pt idx="5098">
                  <c:v>43285</c:v>
                </c:pt>
                <c:pt idx="5099">
                  <c:v>43286</c:v>
                </c:pt>
                <c:pt idx="5100">
                  <c:v>43287</c:v>
                </c:pt>
                <c:pt idx="5101">
                  <c:v>43288</c:v>
                </c:pt>
                <c:pt idx="5102">
                  <c:v>43289</c:v>
                </c:pt>
                <c:pt idx="5103">
                  <c:v>43290</c:v>
                </c:pt>
                <c:pt idx="5104">
                  <c:v>43291</c:v>
                </c:pt>
                <c:pt idx="5105">
                  <c:v>43292</c:v>
                </c:pt>
                <c:pt idx="5106">
                  <c:v>43293</c:v>
                </c:pt>
                <c:pt idx="5107">
                  <c:v>43294</c:v>
                </c:pt>
                <c:pt idx="5108">
                  <c:v>43295</c:v>
                </c:pt>
                <c:pt idx="5109">
                  <c:v>43296</c:v>
                </c:pt>
                <c:pt idx="5110">
                  <c:v>43297</c:v>
                </c:pt>
                <c:pt idx="5111">
                  <c:v>43298</c:v>
                </c:pt>
                <c:pt idx="5112">
                  <c:v>43299</c:v>
                </c:pt>
                <c:pt idx="5113">
                  <c:v>43300</c:v>
                </c:pt>
                <c:pt idx="5114">
                  <c:v>43301</c:v>
                </c:pt>
                <c:pt idx="5115">
                  <c:v>43302</c:v>
                </c:pt>
                <c:pt idx="5116">
                  <c:v>43303</c:v>
                </c:pt>
                <c:pt idx="5117">
                  <c:v>43304</c:v>
                </c:pt>
                <c:pt idx="5118">
                  <c:v>43305</c:v>
                </c:pt>
                <c:pt idx="5119">
                  <c:v>43306</c:v>
                </c:pt>
                <c:pt idx="5120">
                  <c:v>43307</c:v>
                </c:pt>
                <c:pt idx="5121">
                  <c:v>43308</c:v>
                </c:pt>
                <c:pt idx="5122">
                  <c:v>43309</c:v>
                </c:pt>
                <c:pt idx="5123">
                  <c:v>43310</c:v>
                </c:pt>
                <c:pt idx="5124">
                  <c:v>43311</c:v>
                </c:pt>
                <c:pt idx="5125">
                  <c:v>43312</c:v>
                </c:pt>
                <c:pt idx="5126">
                  <c:v>43313</c:v>
                </c:pt>
                <c:pt idx="5127">
                  <c:v>43314</c:v>
                </c:pt>
                <c:pt idx="5128">
                  <c:v>43315</c:v>
                </c:pt>
                <c:pt idx="5129">
                  <c:v>43316</c:v>
                </c:pt>
                <c:pt idx="5130">
                  <c:v>43317</c:v>
                </c:pt>
                <c:pt idx="5131">
                  <c:v>43318</c:v>
                </c:pt>
                <c:pt idx="5132">
                  <c:v>43319</c:v>
                </c:pt>
                <c:pt idx="5133">
                  <c:v>43320</c:v>
                </c:pt>
                <c:pt idx="5134">
                  <c:v>43321</c:v>
                </c:pt>
                <c:pt idx="5135">
                  <c:v>43322</c:v>
                </c:pt>
                <c:pt idx="5136">
                  <c:v>43323</c:v>
                </c:pt>
                <c:pt idx="5137">
                  <c:v>43324</c:v>
                </c:pt>
                <c:pt idx="5138">
                  <c:v>43325</c:v>
                </c:pt>
                <c:pt idx="5139">
                  <c:v>43326</c:v>
                </c:pt>
                <c:pt idx="5140">
                  <c:v>43327</c:v>
                </c:pt>
                <c:pt idx="5141">
                  <c:v>43328</c:v>
                </c:pt>
                <c:pt idx="5142">
                  <c:v>43329</c:v>
                </c:pt>
                <c:pt idx="5143">
                  <c:v>43330</c:v>
                </c:pt>
                <c:pt idx="5144">
                  <c:v>43331</c:v>
                </c:pt>
                <c:pt idx="5145">
                  <c:v>43332</c:v>
                </c:pt>
                <c:pt idx="5146">
                  <c:v>43333</c:v>
                </c:pt>
                <c:pt idx="5147">
                  <c:v>43334</c:v>
                </c:pt>
                <c:pt idx="5148">
                  <c:v>43335</c:v>
                </c:pt>
                <c:pt idx="5149">
                  <c:v>43336</c:v>
                </c:pt>
                <c:pt idx="5150">
                  <c:v>43337</c:v>
                </c:pt>
                <c:pt idx="5151">
                  <c:v>43338</c:v>
                </c:pt>
                <c:pt idx="5152">
                  <c:v>43339</c:v>
                </c:pt>
                <c:pt idx="5153">
                  <c:v>43340</c:v>
                </c:pt>
                <c:pt idx="5154">
                  <c:v>43341</c:v>
                </c:pt>
                <c:pt idx="5155">
                  <c:v>43342</c:v>
                </c:pt>
                <c:pt idx="5156">
                  <c:v>43343</c:v>
                </c:pt>
                <c:pt idx="5157">
                  <c:v>43344</c:v>
                </c:pt>
                <c:pt idx="5158">
                  <c:v>43345</c:v>
                </c:pt>
                <c:pt idx="5159">
                  <c:v>43346</c:v>
                </c:pt>
                <c:pt idx="5160">
                  <c:v>43347</c:v>
                </c:pt>
                <c:pt idx="5161">
                  <c:v>43348</c:v>
                </c:pt>
                <c:pt idx="5162">
                  <c:v>43349</c:v>
                </c:pt>
                <c:pt idx="5163">
                  <c:v>43350</c:v>
                </c:pt>
                <c:pt idx="5164">
                  <c:v>43351</c:v>
                </c:pt>
                <c:pt idx="5165">
                  <c:v>43352</c:v>
                </c:pt>
                <c:pt idx="5166">
                  <c:v>43353</c:v>
                </c:pt>
                <c:pt idx="5167">
                  <c:v>43354</c:v>
                </c:pt>
                <c:pt idx="5168">
                  <c:v>43355</c:v>
                </c:pt>
                <c:pt idx="5169">
                  <c:v>43356</c:v>
                </c:pt>
                <c:pt idx="5170">
                  <c:v>43357</c:v>
                </c:pt>
                <c:pt idx="5171">
                  <c:v>43358</c:v>
                </c:pt>
                <c:pt idx="5172">
                  <c:v>43359</c:v>
                </c:pt>
                <c:pt idx="5173">
                  <c:v>43360</c:v>
                </c:pt>
                <c:pt idx="5174">
                  <c:v>43361</c:v>
                </c:pt>
                <c:pt idx="5175">
                  <c:v>43362</c:v>
                </c:pt>
                <c:pt idx="5176">
                  <c:v>43363</c:v>
                </c:pt>
                <c:pt idx="5177">
                  <c:v>43364</c:v>
                </c:pt>
                <c:pt idx="5178">
                  <c:v>43365</c:v>
                </c:pt>
                <c:pt idx="5179">
                  <c:v>43366</c:v>
                </c:pt>
                <c:pt idx="5180">
                  <c:v>43367</c:v>
                </c:pt>
                <c:pt idx="5181">
                  <c:v>43368</c:v>
                </c:pt>
                <c:pt idx="5182">
                  <c:v>43369</c:v>
                </c:pt>
                <c:pt idx="5183">
                  <c:v>43370</c:v>
                </c:pt>
                <c:pt idx="5184">
                  <c:v>43371</c:v>
                </c:pt>
                <c:pt idx="5185">
                  <c:v>43372</c:v>
                </c:pt>
                <c:pt idx="5186">
                  <c:v>43373</c:v>
                </c:pt>
                <c:pt idx="5187">
                  <c:v>43374</c:v>
                </c:pt>
                <c:pt idx="5188">
                  <c:v>43375</c:v>
                </c:pt>
                <c:pt idx="5189">
                  <c:v>43376</c:v>
                </c:pt>
                <c:pt idx="5190">
                  <c:v>43377</c:v>
                </c:pt>
                <c:pt idx="5191">
                  <c:v>43378</c:v>
                </c:pt>
                <c:pt idx="5192">
                  <c:v>43379</c:v>
                </c:pt>
                <c:pt idx="5193">
                  <c:v>43380</c:v>
                </c:pt>
                <c:pt idx="5194">
                  <c:v>43381</c:v>
                </c:pt>
                <c:pt idx="5195">
                  <c:v>43382</c:v>
                </c:pt>
                <c:pt idx="5196">
                  <c:v>43383</c:v>
                </c:pt>
                <c:pt idx="5197">
                  <c:v>43384</c:v>
                </c:pt>
                <c:pt idx="5198">
                  <c:v>43385</c:v>
                </c:pt>
                <c:pt idx="5199">
                  <c:v>43386</c:v>
                </c:pt>
                <c:pt idx="5200">
                  <c:v>43387</c:v>
                </c:pt>
                <c:pt idx="5201">
                  <c:v>43388</c:v>
                </c:pt>
                <c:pt idx="5202">
                  <c:v>43389</c:v>
                </c:pt>
                <c:pt idx="5203">
                  <c:v>43390</c:v>
                </c:pt>
                <c:pt idx="5204">
                  <c:v>43391</c:v>
                </c:pt>
                <c:pt idx="5205">
                  <c:v>43392</c:v>
                </c:pt>
                <c:pt idx="5206">
                  <c:v>43393</c:v>
                </c:pt>
                <c:pt idx="5207">
                  <c:v>43394</c:v>
                </c:pt>
                <c:pt idx="5208">
                  <c:v>43395</c:v>
                </c:pt>
                <c:pt idx="5209">
                  <c:v>43396</c:v>
                </c:pt>
                <c:pt idx="5210">
                  <c:v>43397</c:v>
                </c:pt>
                <c:pt idx="5211">
                  <c:v>43398</c:v>
                </c:pt>
                <c:pt idx="5212">
                  <c:v>43399</c:v>
                </c:pt>
                <c:pt idx="5213">
                  <c:v>43400</c:v>
                </c:pt>
                <c:pt idx="5214">
                  <c:v>43401</c:v>
                </c:pt>
                <c:pt idx="5215">
                  <c:v>43402</c:v>
                </c:pt>
                <c:pt idx="5216">
                  <c:v>43403</c:v>
                </c:pt>
                <c:pt idx="5217">
                  <c:v>43404</c:v>
                </c:pt>
                <c:pt idx="5218">
                  <c:v>43405</c:v>
                </c:pt>
                <c:pt idx="5219">
                  <c:v>43406</c:v>
                </c:pt>
                <c:pt idx="5220">
                  <c:v>43407</c:v>
                </c:pt>
                <c:pt idx="5221">
                  <c:v>43408</c:v>
                </c:pt>
                <c:pt idx="5222">
                  <c:v>43409</c:v>
                </c:pt>
                <c:pt idx="5223">
                  <c:v>43410</c:v>
                </c:pt>
                <c:pt idx="5224">
                  <c:v>43411</c:v>
                </c:pt>
                <c:pt idx="5225">
                  <c:v>43412</c:v>
                </c:pt>
                <c:pt idx="5226">
                  <c:v>43413</c:v>
                </c:pt>
                <c:pt idx="5227">
                  <c:v>43414</c:v>
                </c:pt>
                <c:pt idx="5228">
                  <c:v>43415</c:v>
                </c:pt>
                <c:pt idx="5229">
                  <c:v>43416</c:v>
                </c:pt>
                <c:pt idx="5230">
                  <c:v>43417</c:v>
                </c:pt>
                <c:pt idx="5231">
                  <c:v>43418</c:v>
                </c:pt>
                <c:pt idx="5232">
                  <c:v>43419</c:v>
                </c:pt>
                <c:pt idx="5233">
                  <c:v>43420</c:v>
                </c:pt>
                <c:pt idx="5234">
                  <c:v>43421</c:v>
                </c:pt>
                <c:pt idx="5235">
                  <c:v>43422</c:v>
                </c:pt>
                <c:pt idx="5236">
                  <c:v>43423</c:v>
                </c:pt>
                <c:pt idx="5237">
                  <c:v>43424</c:v>
                </c:pt>
                <c:pt idx="5238">
                  <c:v>43425</c:v>
                </c:pt>
                <c:pt idx="5239">
                  <c:v>43426</c:v>
                </c:pt>
                <c:pt idx="5240">
                  <c:v>43427</c:v>
                </c:pt>
                <c:pt idx="5241">
                  <c:v>43428</c:v>
                </c:pt>
                <c:pt idx="5242">
                  <c:v>43429</c:v>
                </c:pt>
                <c:pt idx="5243">
                  <c:v>43430</c:v>
                </c:pt>
                <c:pt idx="5244">
                  <c:v>43431</c:v>
                </c:pt>
                <c:pt idx="5245">
                  <c:v>43432</c:v>
                </c:pt>
                <c:pt idx="5246">
                  <c:v>43433</c:v>
                </c:pt>
                <c:pt idx="5247">
                  <c:v>43434</c:v>
                </c:pt>
                <c:pt idx="5248">
                  <c:v>43435</c:v>
                </c:pt>
                <c:pt idx="5249">
                  <c:v>43436</c:v>
                </c:pt>
                <c:pt idx="5250">
                  <c:v>43437</c:v>
                </c:pt>
                <c:pt idx="5251">
                  <c:v>43438</c:v>
                </c:pt>
                <c:pt idx="5252">
                  <c:v>43439</c:v>
                </c:pt>
                <c:pt idx="5253">
                  <c:v>43440</c:v>
                </c:pt>
                <c:pt idx="5254">
                  <c:v>43441</c:v>
                </c:pt>
                <c:pt idx="5255">
                  <c:v>43442</c:v>
                </c:pt>
                <c:pt idx="5256">
                  <c:v>43443</c:v>
                </c:pt>
                <c:pt idx="5257">
                  <c:v>43444</c:v>
                </c:pt>
                <c:pt idx="5258">
                  <c:v>43445</c:v>
                </c:pt>
                <c:pt idx="5259">
                  <c:v>43446</c:v>
                </c:pt>
                <c:pt idx="5260">
                  <c:v>43447</c:v>
                </c:pt>
                <c:pt idx="5261">
                  <c:v>43448</c:v>
                </c:pt>
                <c:pt idx="5262">
                  <c:v>43449</c:v>
                </c:pt>
                <c:pt idx="5263">
                  <c:v>43450</c:v>
                </c:pt>
                <c:pt idx="5264">
                  <c:v>43451</c:v>
                </c:pt>
                <c:pt idx="5265">
                  <c:v>43452</c:v>
                </c:pt>
                <c:pt idx="5266">
                  <c:v>43453</c:v>
                </c:pt>
                <c:pt idx="5267">
                  <c:v>43454</c:v>
                </c:pt>
                <c:pt idx="5268">
                  <c:v>43455</c:v>
                </c:pt>
                <c:pt idx="5269">
                  <c:v>43456</c:v>
                </c:pt>
                <c:pt idx="5270">
                  <c:v>43457</c:v>
                </c:pt>
                <c:pt idx="5271">
                  <c:v>43458</c:v>
                </c:pt>
                <c:pt idx="5272">
                  <c:v>43459</c:v>
                </c:pt>
                <c:pt idx="5273">
                  <c:v>43460</c:v>
                </c:pt>
                <c:pt idx="5274">
                  <c:v>43461</c:v>
                </c:pt>
                <c:pt idx="5275">
                  <c:v>43462</c:v>
                </c:pt>
                <c:pt idx="5276">
                  <c:v>43463</c:v>
                </c:pt>
                <c:pt idx="5277">
                  <c:v>43464</c:v>
                </c:pt>
                <c:pt idx="5278">
                  <c:v>43465</c:v>
                </c:pt>
                <c:pt idx="5279">
                  <c:v>43466</c:v>
                </c:pt>
                <c:pt idx="5280">
                  <c:v>43467</c:v>
                </c:pt>
                <c:pt idx="5281">
                  <c:v>43468</c:v>
                </c:pt>
                <c:pt idx="5282">
                  <c:v>43469</c:v>
                </c:pt>
                <c:pt idx="5283">
                  <c:v>43470</c:v>
                </c:pt>
                <c:pt idx="5284">
                  <c:v>43471</c:v>
                </c:pt>
                <c:pt idx="5285">
                  <c:v>43472</c:v>
                </c:pt>
                <c:pt idx="5286">
                  <c:v>43473</c:v>
                </c:pt>
                <c:pt idx="5287">
                  <c:v>43474</c:v>
                </c:pt>
                <c:pt idx="5288">
                  <c:v>43475</c:v>
                </c:pt>
                <c:pt idx="5289">
                  <c:v>43476</c:v>
                </c:pt>
                <c:pt idx="5290">
                  <c:v>43477</c:v>
                </c:pt>
                <c:pt idx="5291">
                  <c:v>43478</c:v>
                </c:pt>
                <c:pt idx="5292">
                  <c:v>43479</c:v>
                </c:pt>
                <c:pt idx="5293">
                  <c:v>43480</c:v>
                </c:pt>
                <c:pt idx="5294">
                  <c:v>43481</c:v>
                </c:pt>
                <c:pt idx="5295">
                  <c:v>43482</c:v>
                </c:pt>
                <c:pt idx="5296">
                  <c:v>43483</c:v>
                </c:pt>
                <c:pt idx="5297">
                  <c:v>43484</c:v>
                </c:pt>
                <c:pt idx="5298">
                  <c:v>43485</c:v>
                </c:pt>
                <c:pt idx="5299">
                  <c:v>43486</c:v>
                </c:pt>
                <c:pt idx="5300">
                  <c:v>43487</c:v>
                </c:pt>
                <c:pt idx="5301">
                  <c:v>43488</c:v>
                </c:pt>
                <c:pt idx="5302">
                  <c:v>43489</c:v>
                </c:pt>
                <c:pt idx="5303">
                  <c:v>43490</c:v>
                </c:pt>
                <c:pt idx="5304">
                  <c:v>43491</c:v>
                </c:pt>
                <c:pt idx="5305">
                  <c:v>43492</c:v>
                </c:pt>
                <c:pt idx="5306">
                  <c:v>43493</c:v>
                </c:pt>
                <c:pt idx="5307">
                  <c:v>43494</c:v>
                </c:pt>
                <c:pt idx="5308">
                  <c:v>43495</c:v>
                </c:pt>
                <c:pt idx="5309">
                  <c:v>43496</c:v>
                </c:pt>
                <c:pt idx="5310">
                  <c:v>43497</c:v>
                </c:pt>
                <c:pt idx="5311">
                  <c:v>43498</c:v>
                </c:pt>
                <c:pt idx="5312">
                  <c:v>43499</c:v>
                </c:pt>
                <c:pt idx="5313">
                  <c:v>43500</c:v>
                </c:pt>
                <c:pt idx="5314">
                  <c:v>43501</c:v>
                </c:pt>
                <c:pt idx="5315">
                  <c:v>43502</c:v>
                </c:pt>
                <c:pt idx="5316">
                  <c:v>43503</c:v>
                </c:pt>
                <c:pt idx="5317">
                  <c:v>43504</c:v>
                </c:pt>
                <c:pt idx="5318">
                  <c:v>43505</c:v>
                </c:pt>
                <c:pt idx="5319">
                  <c:v>43506</c:v>
                </c:pt>
                <c:pt idx="5320">
                  <c:v>43507</c:v>
                </c:pt>
                <c:pt idx="5321">
                  <c:v>43508</c:v>
                </c:pt>
                <c:pt idx="5322">
                  <c:v>43509</c:v>
                </c:pt>
                <c:pt idx="5323">
                  <c:v>43510</c:v>
                </c:pt>
                <c:pt idx="5324">
                  <c:v>43511</c:v>
                </c:pt>
                <c:pt idx="5325">
                  <c:v>43512</c:v>
                </c:pt>
                <c:pt idx="5326">
                  <c:v>43513</c:v>
                </c:pt>
                <c:pt idx="5327">
                  <c:v>43514</c:v>
                </c:pt>
                <c:pt idx="5328">
                  <c:v>43515</c:v>
                </c:pt>
                <c:pt idx="5329">
                  <c:v>43516</c:v>
                </c:pt>
                <c:pt idx="5330">
                  <c:v>43517</c:v>
                </c:pt>
                <c:pt idx="5331">
                  <c:v>43518</c:v>
                </c:pt>
                <c:pt idx="5332">
                  <c:v>43519</c:v>
                </c:pt>
                <c:pt idx="5333">
                  <c:v>43520</c:v>
                </c:pt>
                <c:pt idx="5334">
                  <c:v>43521</c:v>
                </c:pt>
                <c:pt idx="5335">
                  <c:v>43522</c:v>
                </c:pt>
                <c:pt idx="5336">
                  <c:v>43523</c:v>
                </c:pt>
                <c:pt idx="5337">
                  <c:v>43524</c:v>
                </c:pt>
                <c:pt idx="5338">
                  <c:v>43525</c:v>
                </c:pt>
                <c:pt idx="5339">
                  <c:v>43526</c:v>
                </c:pt>
                <c:pt idx="5340">
                  <c:v>43527</c:v>
                </c:pt>
                <c:pt idx="5341">
                  <c:v>43528</c:v>
                </c:pt>
                <c:pt idx="5342">
                  <c:v>43529</c:v>
                </c:pt>
                <c:pt idx="5343">
                  <c:v>43530</c:v>
                </c:pt>
                <c:pt idx="5344">
                  <c:v>43531</c:v>
                </c:pt>
                <c:pt idx="5345">
                  <c:v>43532</c:v>
                </c:pt>
                <c:pt idx="5346">
                  <c:v>43533</c:v>
                </c:pt>
                <c:pt idx="5347">
                  <c:v>43534</c:v>
                </c:pt>
                <c:pt idx="5348">
                  <c:v>43535</c:v>
                </c:pt>
                <c:pt idx="5349">
                  <c:v>43536</c:v>
                </c:pt>
                <c:pt idx="5350">
                  <c:v>43537</c:v>
                </c:pt>
                <c:pt idx="5351">
                  <c:v>43538</c:v>
                </c:pt>
                <c:pt idx="5352">
                  <c:v>43539</c:v>
                </c:pt>
                <c:pt idx="5353">
                  <c:v>43540</c:v>
                </c:pt>
                <c:pt idx="5354">
                  <c:v>43541</c:v>
                </c:pt>
                <c:pt idx="5355">
                  <c:v>43542</c:v>
                </c:pt>
                <c:pt idx="5356">
                  <c:v>43543</c:v>
                </c:pt>
                <c:pt idx="5357">
                  <c:v>43544</c:v>
                </c:pt>
                <c:pt idx="5358">
                  <c:v>43545</c:v>
                </c:pt>
                <c:pt idx="5359">
                  <c:v>43546</c:v>
                </c:pt>
                <c:pt idx="5360">
                  <c:v>43547</c:v>
                </c:pt>
                <c:pt idx="5361">
                  <c:v>43548</c:v>
                </c:pt>
                <c:pt idx="5362">
                  <c:v>43549</c:v>
                </c:pt>
                <c:pt idx="5363">
                  <c:v>43550</c:v>
                </c:pt>
                <c:pt idx="5364">
                  <c:v>43551</c:v>
                </c:pt>
                <c:pt idx="5365">
                  <c:v>43552</c:v>
                </c:pt>
                <c:pt idx="5366">
                  <c:v>43553</c:v>
                </c:pt>
                <c:pt idx="5367">
                  <c:v>43554</c:v>
                </c:pt>
                <c:pt idx="5368">
                  <c:v>43555</c:v>
                </c:pt>
                <c:pt idx="5369">
                  <c:v>43556</c:v>
                </c:pt>
                <c:pt idx="5370">
                  <c:v>43557</c:v>
                </c:pt>
                <c:pt idx="5371">
                  <c:v>43558</c:v>
                </c:pt>
                <c:pt idx="5372">
                  <c:v>43559</c:v>
                </c:pt>
                <c:pt idx="5373">
                  <c:v>43560</c:v>
                </c:pt>
                <c:pt idx="5374">
                  <c:v>43561</c:v>
                </c:pt>
                <c:pt idx="5375">
                  <c:v>43562</c:v>
                </c:pt>
                <c:pt idx="5376">
                  <c:v>43563</c:v>
                </c:pt>
                <c:pt idx="5377">
                  <c:v>43564</c:v>
                </c:pt>
                <c:pt idx="5378">
                  <c:v>43565</c:v>
                </c:pt>
                <c:pt idx="5379">
                  <c:v>43566</c:v>
                </c:pt>
                <c:pt idx="5380">
                  <c:v>43567</c:v>
                </c:pt>
                <c:pt idx="5381">
                  <c:v>43568</c:v>
                </c:pt>
                <c:pt idx="5382">
                  <c:v>43569</c:v>
                </c:pt>
                <c:pt idx="5383">
                  <c:v>43570</c:v>
                </c:pt>
                <c:pt idx="5384">
                  <c:v>43571</c:v>
                </c:pt>
                <c:pt idx="5385">
                  <c:v>43572</c:v>
                </c:pt>
                <c:pt idx="5386">
                  <c:v>43573</c:v>
                </c:pt>
                <c:pt idx="5387">
                  <c:v>43574</c:v>
                </c:pt>
                <c:pt idx="5388">
                  <c:v>43575</c:v>
                </c:pt>
                <c:pt idx="5389">
                  <c:v>43576</c:v>
                </c:pt>
                <c:pt idx="5390">
                  <c:v>43577</c:v>
                </c:pt>
                <c:pt idx="5391">
                  <c:v>43578</c:v>
                </c:pt>
                <c:pt idx="5392">
                  <c:v>43579</c:v>
                </c:pt>
                <c:pt idx="5393">
                  <c:v>43580</c:v>
                </c:pt>
                <c:pt idx="5394">
                  <c:v>43581</c:v>
                </c:pt>
                <c:pt idx="5395">
                  <c:v>43582</c:v>
                </c:pt>
                <c:pt idx="5396">
                  <c:v>43583</c:v>
                </c:pt>
                <c:pt idx="5397">
                  <c:v>43584</c:v>
                </c:pt>
                <c:pt idx="5398">
                  <c:v>43585</c:v>
                </c:pt>
                <c:pt idx="5399">
                  <c:v>43586</c:v>
                </c:pt>
                <c:pt idx="5400">
                  <c:v>43587</c:v>
                </c:pt>
                <c:pt idx="5401">
                  <c:v>43588</c:v>
                </c:pt>
                <c:pt idx="5402">
                  <c:v>43589</c:v>
                </c:pt>
                <c:pt idx="5403">
                  <c:v>43590</c:v>
                </c:pt>
                <c:pt idx="5404">
                  <c:v>43591</c:v>
                </c:pt>
                <c:pt idx="5405">
                  <c:v>43592</c:v>
                </c:pt>
                <c:pt idx="5406">
                  <c:v>43593</c:v>
                </c:pt>
                <c:pt idx="5407">
                  <c:v>43594</c:v>
                </c:pt>
                <c:pt idx="5408">
                  <c:v>43595</c:v>
                </c:pt>
                <c:pt idx="5409">
                  <c:v>43596</c:v>
                </c:pt>
                <c:pt idx="5410">
                  <c:v>43597</c:v>
                </c:pt>
                <c:pt idx="5411">
                  <c:v>43598</c:v>
                </c:pt>
                <c:pt idx="5412">
                  <c:v>43599</c:v>
                </c:pt>
                <c:pt idx="5413">
                  <c:v>43600</c:v>
                </c:pt>
                <c:pt idx="5414">
                  <c:v>43601</c:v>
                </c:pt>
                <c:pt idx="5415">
                  <c:v>43602</c:v>
                </c:pt>
                <c:pt idx="5416">
                  <c:v>43603</c:v>
                </c:pt>
                <c:pt idx="5417">
                  <c:v>43604</c:v>
                </c:pt>
                <c:pt idx="5418">
                  <c:v>43605</c:v>
                </c:pt>
                <c:pt idx="5419">
                  <c:v>43606</c:v>
                </c:pt>
                <c:pt idx="5420">
                  <c:v>43607</c:v>
                </c:pt>
                <c:pt idx="5421">
                  <c:v>43608</c:v>
                </c:pt>
                <c:pt idx="5422">
                  <c:v>43609</c:v>
                </c:pt>
                <c:pt idx="5423">
                  <c:v>43610</c:v>
                </c:pt>
                <c:pt idx="5424">
                  <c:v>43611</c:v>
                </c:pt>
                <c:pt idx="5425">
                  <c:v>43612</c:v>
                </c:pt>
                <c:pt idx="5426">
                  <c:v>43613</c:v>
                </c:pt>
                <c:pt idx="5427">
                  <c:v>43614</c:v>
                </c:pt>
                <c:pt idx="5428">
                  <c:v>43615</c:v>
                </c:pt>
                <c:pt idx="5429">
                  <c:v>43616</c:v>
                </c:pt>
                <c:pt idx="5430">
                  <c:v>43617</c:v>
                </c:pt>
                <c:pt idx="5431">
                  <c:v>43618</c:v>
                </c:pt>
                <c:pt idx="5432">
                  <c:v>43619</c:v>
                </c:pt>
                <c:pt idx="5433">
                  <c:v>43620</c:v>
                </c:pt>
                <c:pt idx="5434">
                  <c:v>43621</c:v>
                </c:pt>
                <c:pt idx="5435">
                  <c:v>43622</c:v>
                </c:pt>
                <c:pt idx="5436">
                  <c:v>43623</c:v>
                </c:pt>
                <c:pt idx="5437">
                  <c:v>43624</c:v>
                </c:pt>
                <c:pt idx="5438">
                  <c:v>43625</c:v>
                </c:pt>
                <c:pt idx="5439">
                  <c:v>43626</c:v>
                </c:pt>
                <c:pt idx="5440">
                  <c:v>43627</c:v>
                </c:pt>
                <c:pt idx="5441">
                  <c:v>43628</c:v>
                </c:pt>
                <c:pt idx="5442">
                  <c:v>43629</c:v>
                </c:pt>
                <c:pt idx="5443">
                  <c:v>43630</c:v>
                </c:pt>
                <c:pt idx="5444">
                  <c:v>43631</c:v>
                </c:pt>
                <c:pt idx="5445">
                  <c:v>43632</c:v>
                </c:pt>
                <c:pt idx="5446">
                  <c:v>43633</c:v>
                </c:pt>
                <c:pt idx="5447">
                  <c:v>43634</c:v>
                </c:pt>
                <c:pt idx="5448">
                  <c:v>43635</c:v>
                </c:pt>
                <c:pt idx="5449">
                  <c:v>43636</c:v>
                </c:pt>
                <c:pt idx="5450">
                  <c:v>43637</c:v>
                </c:pt>
                <c:pt idx="5451">
                  <c:v>43638</c:v>
                </c:pt>
                <c:pt idx="5452">
                  <c:v>43639</c:v>
                </c:pt>
                <c:pt idx="5453">
                  <c:v>43640</c:v>
                </c:pt>
                <c:pt idx="5454">
                  <c:v>43641</c:v>
                </c:pt>
                <c:pt idx="5455">
                  <c:v>43642</c:v>
                </c:pt>
                <c:pt idx="5456">
                  <c:v>43643</c:v>
                </c:pt>
                <c:pt idx="5457">
                  <c:v>43644</c:v>
                </c:pt>
                <c:pt idx="5458">
                  <c:v>43645</c:v>
                </c:pt>
                <c:pt idx="5459">
                  <c:v>43646</c:v>
                </c:pt>
                <c:pt idx="5460">
                  <c:v>43647</c:v>
                </c:pt>
                <c:pt idx="5461">
                  <c:v>43648</c:v>
                </c:pt>
                <c:pt idx="5462">
                  <c:v>43649</c:v>
                </c:pt>
                <c:pt idx="5463">
                  <c:v>43650</c:v>
                </c:pt>
                <c:pt idx="5464">
                  <c:v>43651</c:v>
                </c:pt>
                <c:pt idx="5465">
                  <c:v>43652</c:v>
                </c:pt>
                <c:pt idx="5466">
                  <c:v>43653</c:v>
                </c:pt>
                <c:pt idx="5467">
                  <c:v>43654</c:v>
                </c:pt>
                <c:pt idx="5468">
                  <c:v>43655</c:v>
                </c:pt>
                <c:pt idx="5469">
                  <c:v>43656</c:v>
                </c:pt>
                <c:pt idx="5470">
                  <c:v>43657</c:v>
                </c:pt>
                <c:pt idx="5471">
                  <c:v>43658</c:v>
                </c:pt>
                <c:pt idx="5472">
                  <c:v>43659</c:v>
                </c:pt>
                <c:pt idx="5473">
                  <c:v>43660</c:v>
                </c:pt>
                <c:pt idx="5474">
                  <c:v>43661</c:v>
                </c:pt>
                <c:pt idx="5475">
                  <c:v>43662</c:v>
                </c:pt>
                <c:pt idx="5476">
                  <c:v>43663</c:v>
                </c:pt>
                <c:pt idx="5477">
                  <c:v>43664</c:v>
                </c:pt>
                <c:pt idx="5478">
                  <c:v>43665</c:v>
                </c:pt>
                <c:pt idx="5479">
                  <c:v>43666</c:v>
                </c:pt>
                <c:pt idx="5480">
                  <c:v>43667</c:v>
                </c:pt>
                <c:pt idx="5481">
                  <c:v>43668</c:v>
                </c:pt>
                <c:pt idx="5482">
                  <c:v>43669</c:v>
                </c:pt>
                <c:pt idx="5483">
                  <c:v>43670</c:v>
                </c:pt>
                <c:pt idx="5484">
                  <c:v>43671</c:v>
                </c:pt>
                <c:pt idx="5485">
                  <c:v>43672</c:v>
                </c:pt>
                <c:pt idx="5486">
                  <c:v>43673</c:v>
                </c:pt>
                <c:pt idx="5487">
                  <c:v>43674</c:v>
                </c:pt>
                <c:pt idx="5488">
                  <c:v>43675</c:v>
                </c:pt>
                <c:pt idx="5489">
                  <c:v>43676</c:v>
                </c:pt>
                <c:pt idx="5490">
                  <c:v>43677</c:v>
                </c:pt>
                <c:pt idx="5491">
                  <c:v>43678</c:v>
                </c:pt>
                <c:pt idx="5492">
                  <c:v>43679</c:v>
                </c:pt>
                <c:pt idx="5493">
                  <c:v>43680</c:v>
                </c:pt>
                <c:pt idx="5494">
                  <c:v>43681</c:v>
                </c:pt>
                <c:pt idx="5495">
                  <c:v>43682</c:v>
                </c:pt>
                <c:pt idx="5496">
                  <c:v>43683</c:v>
                </c:pt>
                <c:pt idx="5497">
                  <c:v>43684</c:v>
                </c:pt>
                <c:pt idx="5498">
                  <c:v>43685</c:v>
                </c:pt>
                <c:pt idx="5499">
                  <c:v>43686</c:v>
                </c:pt>
                <c:pt idx="5500">
                  <c:v>43687</c:v>
                </c:pt>
                <c:pt idx="5501">
                  <c:v>43688</c:v>
                </c:pt>
                <c:pt idx="5502">
                  <c:v>43689</c:v>
                </c:pt>
                <c:pt idx="5503">
                  <c:v>43690</c:v>
                </c:pt>
                <c:pt idx="5504">
                  <c:v>43691</c:v>
                </c:pt>
                <c:pt idx="5505">
                  <c:v>43692</c:v>
                </c:pt>
                <c:pt idx="5506">
                  <c:v>43693</c:v>
                </c:pt>
                <c:pt idx="5507">
                  <c:v>43694</c:v>
                </c:pt>
                <c:pt idx="5508">
                  <c:v>43695</c:v>
                </c:pt>
                <c:pt idx="5509">
                  <c:v>43696</c:v>
                </c:pt>
                <c:pt idx="5510">
                  <c:v>43697</c:v>
                </c:pt>
                <c:pt idx="5511">
                  <c:v>43698</c:v>
                </c:pt>
                <c:pt idx="5512">
                  <c:v>43699</c:v>
                </c:pt>
                <c:pt idx="5513">
                  <c:v>43700</c:v>
                </c:pt>
                <c:pt idx="5514">
                  <c:v>43701</c:v>
                </c:pt>
                <c:pt idx="5515">
                  <c:v>43702</c:v>
                </c:pt>
                <c:pt idx="5516">
                  <c:v>43703</c:v>
                </c:pt>
                <c:pt idx="5517">
                  <c:v>43704</c:v>
                </c:pt>
                <c:pt idx="5518">
                  <c:v>43705</c:v>
                </c:pt>
                <c:pt idx="5519">
                  <c:v>43706</c:v>
                </c:pt>
                <c:pt idx="5520">
                  <c:v>43707</c:v>
                </c:pt>
                <c:pt idx="5521">
                  <c:v>43708</c:v>
                </c:pt>
                <c:pt idx="5522">
                  <c:v>43709</c:v>
                </c:pt>
                <c:pt idx="5523">
                  <c:v>43710</c:v>
                </c:pt>
                <c:pt idx="5524">
                  <c:v>43711</c:v>
                </c:pt>
                <c:pt idx="5525">
                  <c:v>43712</c:v>
                </c:pt>
                <c:pt idx="5526">
                  <c:v>43713</c:v>
                </c:pt>
                <c:pt idx="5527">
                  <c:v>43714</c:v>
                </c:pt>
                <c:pt idx="5528">
                  <c:v>43715</c:v>
                </c:pt>
                <c:pt idx="5529">
                  <c:v>43716</c:v>
                </c:pt>
                <c:pt idx="5530">
                  <c:v>43717</c:v>
                </c:pt>
                <c:pt idx="5531">
                  <c:v>43718</c:v>
                </c:pt>
                <c:pt idx="5532">
                  <c:v>43719</c:v>
                </c:pt>
                <c:pt idx="5533">
                  <c:v>43720</c:v>
                </c:pt>
                <c:pt idx="5534">
                  <c:v>43721</c:v>
                </c:pt>
                <c:pt idx="5535">
                  <c:v>43722</c:v>
                </c:pt>
                <c:pt idx="5536">
                  <c:v>43723</c:v>
                </c:pt>
                <c:pt idx="5537">
                  <c:v>43724</c:v>
                </c:pt>
                <c:pt idx="5538">
                  <c:v>43725</c:v>
                </c:pt>
                <c:pt idx="5539">
                  <c:v>43726</c:v>
                </c:pt>
                <c:pt idx="5540">
                  <c:v>43727</c:v>
                </c:pt>
                <c:pt idx="5541">
                  <c:v>43728</c:v>
                </c:pt>
                <c:pt idx="5542">
                  <c:v>43729</c:v>
                </c:pt>
                <c:pt idx="5543">
                  <c:v>43730</c:v>
                </c:pt>
                <c:pt idx="5544">
                  <c:v>43731</c:v>
                </c:pt>
                <c:pt idx="5545">
                  <c:v>43732</c:v>
                </c:pt>
                <c:pt idx="5546">
                  <c:v>43733</c:v>
                </c:pt>
                <c:pt idx="5547">
                  <c:v>43734</c:v>
                </c:pt>
                <c:pt idx="5548">
                  <c:v>43735</c:v>
                </c:pt>
                <c:pt idx="5549">
                  <c:v>43736</c:v>
                </c:pt>
                <c:pt idx="5550">
                  <c:v>43737</c:v>
                </c:pt>
                <c:pt idx="5551">
                  <c:v>43738</c:v>
                </c:pt>
                <c:pt idx="5552">
                  <c:v>43739</c:v>
                </c:pt>
                <c:pt idx="5553">
                  <c:v>43740</c:v>
                </c:pt>
                <c:pt idx="5554">
                  <c:v>43741</c:v>
                </c:pt>
                <c:pt idx="5555">
                  <c:v>43742</c:v>
                </c:pt>
                <c:pt idx="5556">
                  <c:v>43743</c:v>
                </c:pt>
                <c:pt idx="5557">
                  <c:v>43744</c:v>
                </c:pt>
                <c:pt idx="5558">
                  <c:v>43745</c:v>
                </c:pt>
                <c:pt idx="5559">
                  <c:v>43746</c:v>
                </c:pt>
                <c:pt idx="5560">
                  <c:v>43747</c:v>
                </c:pt>
                <c:pt idx="5561">
                  <c:v>43748</c:v>
                </c:pt>
                <c:pt idx="5562">
                  <c:v>43749</c:v>
                </c:pt>
                <c:pt idx="5563">
                  <c:v>43750</c:v>
                </c:pt>
                <c:pt idx="5564">
                  <c:v>43751</c:v>
                </c:pt>
                <c:pt idx="5565">
                  <c:v>43752</c:v>
                </c:pt>
                <c:pt idx="5566">
                  <c:v>43753</c:v>
                </c:pt>
                <c:pt idx="5567">
                  <c:v>43754</c:v>
                </c:pt>
                <c:pt idx="5568">
                  <c:v>43755</c:v>
                </c:pt>
                <c:pt idx="5569">
                  <c:v>43756</c:v>
                </c:pt>
                <c:pt idx="5570">
                  <c:v>43757</c:v>
                </c:pt>
                <c:pt idx="5571">
                  <c:v>43758</c:v>
                </c:pt>
                <c:pt idx="5572">
                  <c:v>43759</c:v>
                </c:pt>
                <c:pt idx="5573">
                  <c:v>43760</c:v>
                </c:pt>
                <c:pt idx="5574">
                  <c:v>43761</c:v>
                </c:pt>
                <c:pt idx="5575">
                  <c:v>43762</c:v>
                </c:pt>
                <c:pt idx="5576">
                  <c:v>43763</c:v>
                </c:pt>
                <c:pt idx="5577">
                  <c:v>43764</c:v>
                </c:pt>
                <c:pt idx="5578">
                  <c:v>43765</c:v>
                </c:pt>
                <c:pt idx="5579">
                  <c:v>43766</c:v>
                </c:pt>
                <c:pt idx="5580">
                  <c:v>43767</c:v>
                </c:pt>
                <c:pt idx="5581">
                  <c:v>43768</c:v>
                </c:pt>
                <c:pt idx="5582">
                  <c:v>43769</c:v>
                </c:pt>
                <c:pt idx="5583">
                  <c:v>43770</c:v>
                </c:pt>
                <c:pt idx="5584">
                  <c:v>43771</c:v>
                </c:pt>
                <c:pt idx="5585">
                  <c:v>43772</c:v>
                </c:pt>
                <c:pt idx="5586">
                  <c:v>43773</c:v>
                </c:pt>
                <c:pt idx="5587">
                  <c:v>43774</c:v>
                </c:pt>
                <c:pt idx="5588">
                  <c:v>43775</c:v>
                </c:pt>
                <c:pt idx="5589">
                  <c:v>43776</c:v>
                </c:pt>
                <c:pt idx="5590">
                  <c:v>43777</c:v>
                </c:pt>
                <c:pt idx="5591">
                  <c:v>43778</c:v>
                </c:pt>
                <c:pt idx="5592">
                  <c:v>43779</c:v>
                </c:pt>
                <c:pt idx="5593">
                  <c:v>43780</c:v>
                </c:pt>
                <c:pt idx="5594">
                  <c:v>43781</c:v>
                </c:pt>
                <c:pt idx="5595">
                  <c:v>43782</c:v>
                </c:pt>
                <c:pt idx="5596">
                  <c:v>43783</c:v>
                </c:pt>
                <c:pt idx="5597">
                  <c:v>43784</c:v>
                </c:pt>
                <c:pt idx="5598">
                  <c:v>43785</c:v>
                </c:pt>
                <c:pt idx="5599">
                  <c:v>43786</c:v>
                </c:pt>
                <c:pt idx="5600">
                  <c:v>43787</c:v>
                </c:pt>
                <c:pt idx="5601">
                  <c:v>43788</c:v>
                </c:pt>
                <c:pt idx="5602">
                  <c:v>43789</c:v>
                </c:pt>
                <c:pt idx="5603">
                  <c:v>43790</c:v>
                </c:pt>
                <c:pt idx="5604">
                  <c:v>43791</c:v>
                </c:pt>
                <c:pt idx="5605">
                  <c:v>43792</c:v>
                </c:pt>
                <c:pt idx="5606">
                  <c:v>43793</c:v>
                </c:pt>
                <c:pt idx="5607">
                  <c:v>43794</c:v>
                </c:pt>
                <c:pt idx="5608">
                  <c:v>43795</c:v>
                </c:pt>
                <c:pt idx="5609">
                  <c:v>43796</c:v>
                </c:pt>
                <c:pt idx="5610">
                  <c:v>43797</c:v>
                </c:pt>
                <c:pt idx="5611">
                  <c:v>43798</c:v>
                </c:pt>
                <c:pt idx="5612">
                  <c:v>43799</c:v>
                </c:pt>
                <c:pt idx="5613">
                  <c:v>43800</c:v>
                </c:pt>
                <c:pt idx="5614">
                  <c:v>43801</c:v>
                </c:pt>
                <c:pt idx="5615">
                  <c:v>43802</c:v>
                </c:pt>
                <c:pt idx="5616">
                  <c:v>43803</c:v>
                </c:pt>
                <c:pt idx="5617">
                  <c:v>43804</c:v>
                </c:pt>
                <c:pt idx="5618">
                  <c:v>43805</c:v>
                </c:pt>
                <c:pt idx="5619">
                  <c:v>43806</c:v>
                </c:pt>
                <c:pt idx="5620">
                  <c:v>43807</c:v>
                </c:pt>
                <c:pt idx="5621">
                  <c:v>43808</c:v>
                </c:pt>
                <c:pt idx="5622">
                  <c:v>43809</c:v>
                </c:pt>
                <c:pt idx="5623">
                  <c:v>43810</c:v>
                </c:pt>
                <c:pt idx="5624">
                  <c:v>43811</c:v>
                </c:pt>
                <c:pt idx="5625">
                  <c:v>43812</c:v>
                </c:pt>
                <c:pt idx="5626">
                  <c:v>43813</c:v>
                </c:pt>
                <c:pt idx="5627">
                  <c:v>43814</c:v>
                </c:pt>
                <c:pt idx="5628">
                  <c:v>43815</c:v>
                </c:pt>
                <c:pt idx="5629">
                  <c:v>43816</c:v>
                </c:pt>
                <c:pt idx="5630">
                  <c:v>43817</c:v>
                </c:pt>
                <c:pt idx="5631">
                  <c:v>43818</c:v>
                </c:pt>
                <c:pt idx="5632">
                  <c:v>43819</c:v>
                </c:pt>
                <c:pt idx="5633">
                  <c:v>43820</c:v>
                </c:pt>
                <c:pt idx="5634">
                  <c:v>43821</c:v>
                </c:pt>
                <c:pt idx="5635">
                  <c:v>43822</c:v>
                </c:pt>
                <c:pt idx="5636">
                  <c:v>43823</c:v>
                </c:pt>
                <c:pt idx="5637">
                  <c:v>43824</c:v>
                </c:pt>
                <c:pt idx="5638">
                  <c:v>43825</c:v>
                </c:pt>
                <c:pt idx="5639">
                  <c:v>43826</c:v>
                </c:pt>
                <c:pt idx="5640">
                  <c:v>43827</c:v>
                </c:pt>
                <c:pt idx="5641">
                  <c:v>43828</c:v>
                </c:pt>
                <c:pt idx="5642">
                  <c:v>43829</c:v>
                </c:pt>
                <c:pt idx="5643">
                  <c:v>43830</c:v>
                </c:pt>
                <c:pt idx="5644">
                  <c:v>43831</c:v>
                </c:pt>
                <c:pt idx="5645">
                  <c:v>43832</c:v>
                </c:pt>
                <c:pt idx="5646">
                  <c:v>43833</c:v>
                </c:pt>
                <c:pt idx="5647">
                  <c:v>43834</c:v>
                </c:pt>
                <c:pt idx="5648">
                  <c:v>43835</c:v>
                </c:pt>
                <c:pt idx="5649">
                  <c:v>43836</c:v>
                </c:pt>
                <c:pt idx="5650">
                  <c:v>43837</c:v>
                </c:pt>
                <c:pt idx="5651">
                  <c:v>43838</c:v>
                </c:pt>
                <c:pt idx="5652">
                  <c:v>43839</c:v>
                </c:pt>
                <c:pt idx="5653">
                  <c:v>43840</c:v>
                </c:pt>
                <c:pt idx="5654">
                  <c:v>43841</c:v>
                </c:pt>
                <c:pt idx="5655">
                  <c:v>43842</c:v>
                </c:pt>
                <c:pt idx="5656">
                  <c:v>43843</c:v>
                </c:pt>
                <c:pt idx="5657">
                  <c:v>43844</c:v>
                </c:pt>
                <c:pt idx="5658">
                  <c:v>43845</c:v>
                </c:pt>
                <c:pt idx="5659">
                  <c:v>43846</c:v>
                </c:pt>
                <c:pt idx="5660">
                  <c:v>43847</c:v>
                </c:pt>
                <c:pt idx="5661">
                  <c:v>43848</c:v>
                </c:pt>
                <c:pt idx="5662">
                  <c:v>43849</c:v>
                </c:pt>
                <c:pt idx="5663">
                  <c:v>43850</c:v>
                </c:pt>
                <c:pt idx="5664">
                  <c:v>43851</c:v>
                </c:pt>
                <c:pt idx="5665">
                  <c:v>43852</c:v>
                </c:pt>
                <c:pt idx="5666">
                  <c:v>43853</c:v>
                </c:pt>
                <c:pt idx="5667">
                  <c:v>43854</c:v>
                </c:pt>
                <c:pt idx="5668">
                  <c:v>43855</c:v>
                </c:pt>
                <c:pt idx="5669">
                  <c:v>43856</c:v>
                </c:pt>
                <c:pt idx="5670">
                  <c:v>43857</c:v>
                </c:pt>
                <c:pt idx="5671">
                  <c:v>43858</c:v>
                </c:pt>
                <c:pt idx="5672">
                  <c:v>43859</c:v>
                </c:pt>
                <c:pt idx="5673">
                  <c:v>43860</c:v>
                </c:pt>
                <c:pt idx="5674">
                  <c:v>43861</c:v>
                </c:pt>
                <c:pt idx="5675">
                  <c:v>43862</c:v>
                </c:pt>
                <c:pt idx="5676">
                  <c:v>43863</c:v>
                </c:pt>
                <c:pt idx="5677">
                  <c:v>43864</c:v>
                </c:pt>
                <c:pt idx="5678">
                  <c:v>43865</c:v>
                </c:pt>
                <c:pt idx="5679">
                  <c:v>43866</c:v>
                </c:pt>
                <c:pt idx="5680">
                  <c:v>43867</c:v>
                </c:pt>
                <c:pt idx="5681">
                  <c:v>43868</c:v>
                </c:pt>
                <c:pt idx="5682">
                  <c:v>43869</c:v>
                </c:pt>
                <c:pt idx="5683">
                  <c:v>43870</c:v>
                </c:pt>
                <c:pt idx="5684">
                  <c:v>43871</c:v>
                </c:pt>
                <c:pt idx="5685">
                  <c:v>43872</c:v>
                </c:pt>
                <c:pt idx="5686">
                  <c:v>43873</c:v>
                </c:pt>
                <c:pt idx="5687">
                  <c:v>43874</c:v>
                </c:pt>
                <c:pt idx="5688">
                  <c:v>43875</c:v>
                </c:pt>
                <c:pt idx="5689">
                  <c:v>43876</c:v>
                </c:pt>
                <c:pt idx="5690">
                  <c:v>43877</c:v>
                </c:pt>
                <c:pt idx="5691">
                  <c:v>43878</c:v>
                </c:pt>
                <c:pt idx="5692">
                  <c:v>43879</c:v>
                </c:pt>
                <c:pt idx="5693">
                  <c:v>43880</c:v>
                </c:pt>
                <c:pt idx="5694">
                  <c:v>43881</c:v>
                </c:pt>
                <c:pt idx="5695">
                  <c:v>43882</c:v>
                </c:pt>
                <c:pt idx="5696">
                  <c:v>43883</c:v>
                </c:pt>
                <c:pt idx="5697">
                  <c:v>43884</c:v>
                </c:pt>
                <c:pt idx="5698">
                  <c:v>43885</c:v>
                </c:pt>
                <c:pt idx="5699">
                  <c:v>43886</c:v>
                </c:pt>
                <c:pt idx="5700">
                  <c:v>43887</c:v>
                </c:pt>
                <c:pt idx="5701">
                  <c:v>43888</c:v>
                </c:pt>
                <c:pt idx="5702">
                  <c:v>43889</c:v>
                </c:pt>
                <c:pt idx="5703">
                  <c:v>43890</c:v>
                </c:pt>
                <c:pt idx="5704">
                  <c:v>43891</c:v>
                </c:pt>
                <c:pt idx="5705">
                  <c:v>43892</c:v>
                </c:pt>
                <c:pt idx="5706">
                  <c:v>43893</c:v>
                </c:pt>
                <c:pt idx="5707">
                  <c:v>43894</c:v>
                </c:pt>
                <c:pt idx="5708">
                  <c:v>43895</c:v>
                </c:pt>
                <c:pt idx="5709">
                  <c:v>43896</c:v>
                </c:pt>
                <c:pt idx="5710">
                  <c:v>43897</c:v>
                </c:pt>
                <c:pt idx="5711">
                  <c:v>43898</c:v>
                </c:pt>
                <c:pt idx="5712">
                  <c:v>43899</c:v>
                </c:pt>
                <c:pt idx="5713">
                  <c:v>43900</c:v>
                </c:pt>
                <c:pt idx="5714">
                  <c:v>43901</c:v>
                </c:pt>
                <c:pt idx="5715">
                  <c:v>43902</c:v>
                </c:pt>
                <c:pt idx="5716">
                  <c:v>43903</c:v>
                </c:pt>
                <c:pt idx="5717">
                  <c:v>43904</c:v>
                </c:pt>
                <c:pt idx="5718">
                  <c:v>43905</c:v>
                </c:pt>
                <c:pt idx="5719">
                  <c:v>43906</c:v>
                </c:pt>
                <c:pt idx="5720">
                  <c:v>43907</c:v>
                </c:pt>
                <c:pt idx="5721">
                  <c:v>43908</c:v>
                </c:pt>
                <c:pt idx="5722">
                  <c:v>43909</c:v>
                </c:pt>
                <c:pt idx="5723">
                  <c:v>43910</c:v>
                </c:pt>
                <c:pt idx="5724">
                  <c:v>43911</c:v>
                </c:pt>
                <c:pt idx="5725">
                  <c:v>43912</c:v>
                </c:pt>
                <c:pt idx="5726">
                  <c:v>43913</c:v>
                </c:pt>
                <c:pt idx="5727">
                  <c:v>43914</c:v>
                </c:pt>
                <c:pt idx="5728">
                  <c:v>43915</c:v>
                </c:pt>
                <c:pt idx="5729">
                  <c:v>43916</c:v>
                </c:pt>
                <c:pt idx="5730">
                  <c:v>43917</c:v>
                </c:pt>
                <c:pt idx="5731">
                  <c:v>43918</c:v>
                </c:pt>
                <c:pt idx="5732">
                  <c:v>43919</c:v>
                </c:pt>
                <c:pt idx="5733">
                  <c:v>43920</c:v>
                </c:pt>
                <c:pt idx="5734">
                  <c:v>43921</c:v>
                </c:pt>
                <c:pt idx="5735">
                  <c:v>43922</c:v>
                </c:pt>
                <c:pt idx="5736">
                  <c:v>43923</c:v>
                </c:pt>
                <c:pt idx="5737">
                  <c:v>43924</c:v>
                </c:pt>
                <c:pt idx="5738">
                  <c:v>43925</c:v>
                </c:pt>
                <c:pt idx="5739">
                  <c:v>43926</c:v>
                </c:pt>
                <c:pt idx="5740">
                  <c:v>43927</c:v>
                </c:pt>
                <c:pt idx="5741">
                  <c:v>43928</c:v>
                </c:pt>
                <c:pt idx="5742">
                  <c:v>43929</c:v>
                </c:pt>
                <c:pt idx="5743">
                  <c:v>43930</c:v>
                </c:pt>
                <c:pt idx="5744">
                  <c:v>43931</c:v>
                </c:pt>
                <c:pt idx="5745">
                  <c:v>43932</c:v>
                </c:pt>
                <c:pt idx="5746">
                  <c:v>43933</c:v>
                </c:pt>
                <c:pt idx="5747">
                  <c:v>43934</c:v>
                </c:pt>
                <c:pt idx="5748">
                  <c:v>43935</c:v>
                </c:pt>
                <c:pt idx="5749">
                  <c:v>43936</c:v>
                </c:pt>
                <c:pt idx="5750">
                  <c:v>43937</c:v>
                </c:pt>
                <c:pt idx="5751">
                  <c:v>43938</c:v>
                </c:pt>
                <c:pt idx="5752">
                  <c:v>43939</c:v>
                </c:pt>
                <c:pt idx="5753">
                  <c:v>43940</c:v>
                </c:pt>
                <c:pt idx="5754">
                  <c:v>43941</c:v>
                </c:pt>
                <c:pt idx="5755">
                  <c:v>43942</c:v>
                </c:pt>
                <c:pt idx="5756">
                  <c:v>43943</c:v>
                </c:pt>
                <c:pt idx="5757">
                  <c:v>43944</c:v>
                </c:pt>
                <c:pt idx="5758">
                  <c:v>43945</c:v>
                </c:pt>
                <c:pt idx="5759">
                  <c:v>43946</c:v>
                </c:pt>
                <c:pt idx="5760">
                  <c:v>43947</c:v>
                </c:pt>
                <c:pt idx="5761">
                  <c:v>43948</c:v>
                </c:pt>
                <c:pt idx="5762">
                  <c:v>43949</c:v>
                </c:pt>
                <c:pt idx="5763">
                  <c:v>43950</c:v>
                </c:pt>
                <c:pt idx="5764">
                  <c:v>43951</c:v>
                </c:pt>
                <c:pt idx="5765">
                  <c:v>43952</c:v>
                </c:pt>
                <c:pt idx="5766">
                  <c:v>43953</c:v>
                </c:pt>
                <c:pt idx="5767">
                  <c:v>43954</c:v>
                </c:pt>
                <c:pt idx="5768">
                  <c:v>43955</c:v>
                </c:pt>
                <c:pt idx="5769">
                  <c:v>43956</c:v>
                </c:pt>
                <c:pt idx="5770">
                  <c:v>43957</c:v>
                </c:pt>
                <c:pt idx="5771">
                  <c:v>43958</c:v>
                </c:pt>
                <c:pt idx="5772">
                  <c:v>43959</c:v>
                </c:pt>
                <c:pt idx="5773">
                  <c:v>43960</c:v>
                </c:pt>
                <c:pt idx="5774">
                  <c:v>43961</c:v>
                </c:pt>
                <c:pt idx="5775">
                  <c:v>43962</c:v>
                </c:pt>
                <c:pt idx="5776">
                  <c:v>43963</c:v>
                </c:pt>
                <c:pt idx="5777">
                  <c:v>43964</c:v>
                </c:pt>
                <c:pt idx="5778">
                  <c:v>43965</c:v>
                </c:pt>
                <c:pt idx="5779">
                  <c:v>43966</c:v>
                </c:pt>
                <c:pt idx="5780">
                  <c:v>43967</c:v>
                </c:pt>
                <c:pt idx="5781">
                  <c:v>43968</c:v>
                </c:pt>
                <c:pt idx="5782">
                  <c:v>43969</c:v>
                </c:pt>
                <c:pt idx="5783">
                  <c:v>43970</c:v>
                </c:pt>
                <c:pt idx="5784">
                  <c:v>43971</c:v>
                </c:pt>
                <c:pt idx="5785">
                  <c:v>43972</c:v>
                </c:pt>
                <c:pt idx="5786">
                  <c:v>43973</c:v>
                </c:pt>
                <c:pt idx="5787">
                  <c:v>43974</c:v>
                </c:pt>
                <c:pt idx="5788">
                  <c:v>43975</c:v>
                </c:pt>
                <c:pt idx="5789">
                  <c:v>43976</c:v>
                </c:pt>
                <c:pt idx="5790">
                  <c:v>43977</c:v>
                </c:pt>
                <c:pt idx="5791">
                  <c:v>43978</c:v>
                </c:pt>
                <c:pt idx="5792">
                  <c:v>43979</c:v>
                </c:pt>
                <c:pt idx="5793">
                  <c:v>43980</c:v>
                </c:pt>
                <c:pt idx="5794">
                  <c:v>43981</c:v>
                </c:pt>
                <c:pt idx="5795">
                  <c:v>43982</c:v>
                </c:pt>
                <c:pt idx="5796">
                  <c:v>43983</c:v>
                </c:pt>
                <c:pt idx="5797">
                  <c:v>43984</c:v>
                </c:pt>
                <c:pt idx="5798">
                  <c:v>43985</c:v>
                </c:pt>
                <c:pt idx="5799">
                  <c:v>43986</c:v>
                </c:pt>
                <c:pt idx="5800">
                  <c:v>43987</c:v>
                </c:pt>
                <c:pt idx="5801">
                  <c:v>43988</c:v>
                </c:pt>
                <c:pt idx="5802">
                  <c:v>43989</c:v>
                </c:pt>
                <c:pt idx="5803">
                  <c:v>43990</c:v>
                </c:pt>
                <c:pt idx="5804">
                  <c:v>43991</c:v>
                </c:pt>
                <c:pt idx="5805">
                  <c:v>43992</c:v>
                </c:pt>
                <c:pt idx="5806">
                  <c:v>43993</c:v>
                </c:pt>
                <c:pt idx="5807">
                  <c:v>43994</c:v>
                </c:pt>
                <c:pt idx="5808">
                  <c:v>43995</c:v>
                </c:pt>
                <c:pt idx="5809">
                  <c:v>43996</c:v>
                </c:pt>
                <c:pt idx="5810">
                  <c:v>43997</c:v>
                </c:pt>
                <c:pt idx="5811">
                  <c:v>43998</c:v>
                </c:pt>
                <c:pt idx="5812">
                  <c:v>43999</c:v>
                </c:pt>
                <c:pt idx="5813">
                  <c:v>44000</c:v>
                </c:pt>
                <c:pt idx="5814">
                  <c:v>44001</c:v>
                </c:pt>
                <c:pt idx="5815">
                  <c:v>44002</c:v>
                </c:pt>
                <c:pt idx="5816">
                  <c:v>44003</c:v>
                </c:pt>
                <c:pt idx="5817">
                  <c:v>44004</c:v>
                </c:pt>
                <c:pt idx="5818">
                  <c:v>44005</c:v>
                </c:pt>
                <c:pt idx="5819">
                  <c:v>44006</c:v>
                </c:pt>
                <c:pt idx="5820">
                  <c:v>44007</c:v>
                </c:pt>
                <c:pt idx="5821">
                  <c:v>44008</c:v>
                </c:pt>
                <c:pt idx="5822">
                  <c:v>44009</c:v>
                </c:pt>
                <c:pt idx="5823">
                  <c:v>44010</c:v>
                </c:pt>
                <c:pt idx="5824">
                  <c:v>44011</c:v>
                </c:pt>
                <c:pt idx="5825">
                  <c:v>44012</c:v>
                </c:pt>
                <c:pt idx="5826">
                  <c:v>44013</c:v>
                </c:pt>
                <c:pt idx="5827">
                  <c:v>44014</c:v>
                </c:pt>
                <c:pt idx="5828">
                  <c:v>44015</c:v>
                </c:pt>
                <c:pt idx="5829">
                  <c:v>44016</c:v>
                </c:pt>
                <c:pt idx="5830">
                  <c:v>44017</c:v>
                </c:pt>
                <c:pt idx="5831">
                  <c:v>44018</c:v>
                </c:pt>
                <c:pt idx="5832">
                  <c:v>44019</c:v>
                </c:pt>
                <c:pt idx="5833">
                  <c:v>44020</c:v>
                </c:pt>
                <c:pt idx="5834">
                  <c:v>44021</c:v>
                </c:pt>
                <c:pt idx="5835">
                  <c:v>44022</c:v>
                </c:pt>
                <c:pt idx="5836">
                  <c:v>44023</c:v>
                </c:pt>
                <c:pt idx="5837">
                  <c:v>44024</c:v>
                </c:pt>
                <c:pt idx="5838">
                  <c:v>44025</c:v>
                </c:pt>
                <c:pt idx="5839">
                  <c:v>44026</c:v>
                </c:pt>
                <c:pt idx="5840">
                  <c:v>44027</c:v>
                </c:pt>
                <c:pt idx="5841">
                  <c:v>44028</c:v>
                </c:pt>
                <c:pt idx="5842">
                  <c:v>44029</c:v>
                </c:pt>
                <c:pt idx="5843">
                  <c:v>44030</c:v>
                </c:pt>
                <c:pt idx="5844">
                  <c:v>44031</c:v>
                </c:pt>
                <c:pt idx="5845">
                  <c:v>44032</c:v>
                </c:pt>
                <c:pt idx="5846">
                  <c:v>44033</c:v>
                </c:pt>
                <c:pt idx="5847">
                  <c:v>44034</c:v>
                </c:pt>
                <c:pt idx="5848">
                  <c:v>44035</c:v>
                </c:pt>
                <c:pt idx="5849">
                  <c:v>44036</c:v>
                </c:pt>
                <c:pt idx="5850">
                  <c:v>44037</c:v>
                </c:pt>
                <c:pt idx="5851">
                  <c:v>44038</c:v>
                </c:pt>
                <c:pt idx="5852">
                  <c:v>44039</c:v>
                </c:pt>
                <c:pt idx="5853">
                  <c:v>44040</c:v>
                </c:pt>
                <c:pt idx="5854">
                  <c:v>44041</c:v>
                </c:pt>
                <c:pt idx="5855">
                  <c:v>44042</c:v>
                </c:pt>
                <c:pt idx="5856">
                  <c:v>44043</c:v>
                </c:pt>
                <c:pt idx="5857">
                  <c:v>44044</c:v>
                </c:pt>
                <c:pt idx="5858">
                  <c:v>44045</c:v>
                </c:pt>
                <c:pt idx="5859">
                  <c:v>44046</c:v>
                </c:pt>
                <c:pt idx="5860">
                  <c:v>44047</c:v>
                </c:pt>
                <c:pt idx="5861">
                  <c:v>44048</c:v>
                </c:pt>
                <c:pt idx="5862">
                  <c:v>44049</c:v>
                </c:pt>
                <c:pt idx="5863">
                  <c:v>44050</c:v>
                </c:pt>
                <c:pt idx="5864">
                  <c:v>44051</c:v>
                </c:pt>
                <c:pt idx="5865">
                  <c:v>44052</c:v>
                </c:pt>
                <c:pt idx="5866">
                  <c:v>44053</c:v>
                </c:pt>
                <c:pt idx="5867">
                  <c:v>44054</c:v>
                </c:pt>
                <c:pt idx="5868">
                  <c:v>44055</c:v>
                </c:pt>
                <c:pt idx="5869">
                  <c:v>44056</c:v>
                </c:pt>
                <c:pt idx="5870">
                  <c:v>44057</c:v>
                </c:pt>
                <c:pt idx="5871">
                  <c:v>44058</c:v>
                </c:pt>
                <c:pt idx="5872">
                  <c:v>44059</c:v>
                </c:pt>
                <c:pt idx="5873">
                  <c:v>44060</c:v>
                </c:pt>
                <c:pt idx="5874">
                  <c:v>44061</c:v>
                </c:pt>
                <c:pt idx="5875">
                  <c:v>44062</c:v>
                </c:pt>
                <c:pt idx="5876">
                  <c:v>44063</c:v>
                </c:pt>
                <c:pt idx="5877">
                  <c:v>44064</c:v>
                </c:pt>
                <c:pt idx="5878">
                  <c:v>44065</c:v>
                </c:pt>
                <c:pt idx="5879">
                  <c:v>44066</c:v>
                </c:pt>
                <c:pt idx="5880">
                  <c:v>44067</c:v>
                </c:pt>
                <c:pt idx="5881">
                  <c:v>44068</c:v>
                </c:pt>
                <c:pt idx="5882">
                  <c:v>44069</c:v>
                </c:pt>
                <c:pt idx="5883">
                  <c:v>44070</c:v>
                </c:pt>
                <c:pt idx="5884">
                  <c:v>44071</c:v>
                </c:pt>
                <c:pt idx="5885">
                  <c:v>44072</c:v>
                </c:pt>
                <c:pt idx="5886">
                  <c:v>44073</c:v>
                </c:pt>
                <c:pt idx="5887">
                  <c:v>44074</c:v>
                </c:pt>
                <c:pt idx="5888">
                  <c:v>44075</c:v>
                </c:pt>
                <c:pt idx="5889">
                  <c:v>44076</c:v>
                </c:pt>
                <c:pt idx="5890">
                  <c:v>44077</c:v>
                </c:pt>
                <c:pt idx="5891">
                  <c:v>44078</c:v>
                </c:pt>
                <c:pt idx="5892">
                  <c:v>44079</c:v>
                </c:pt>
                <c:pt idx="5893">
                  <c:v>44080</c:v>
                </c:pt>
                <c:pt idx="5894">
                  <c:v>44081</c:v>
                </c:pt>
                <c:pt idx="5895">
                  <c:v>44082</c:v>
                </c:pt>
                <c:pt idx="5896">
                  <c:v>44083</c:v>
                </c:pt>
                <c:pt idx="5897">
                  <c:v>44084</c:v>
                </c:pt>
                <c:pt idx="5898">
                  <c:v>44085</c:v>
                </c:pt>
                <c:pt idx="5899">
                  <c:v>44086</c:v>
                </c:pt>
                <c:pt idx="5900">
                  <c:v>44087</c:v>
                </c:pt>
                <c:pt idx="5901">
                  <c:v>44088</c:v>
                </c:pt>
                <c:pt idx="5902">
                  <c:v>44089</c:v>
                </c:pt>
                <c:pt idx="5903">
                  <c:v>44090</c:v>
                </c:pt>
                <c:pt idx="5904">
                  <c:v>44091</c:v>
                </c:pt>
                <c:pt idx="5905">
                  <c:v>44092</c:v>
                </c:pt>
                <c:pt idx="5906">
                  <c:v>44093</c:v>
                </c:pt>
                <c:pt idx="5907">
                  <c:v>44094</c:v>
                </c:pt>
                <c:pt idx="5908">
                  <c:v>44095</c:v>
                </c:pt>
                <c:pt idx="5909">
                  <c:v>44096</c:v>
                </c:pt>
                <c:pt idx="5910">
                  <c:v>44097</c:v>
                </c:pt>
                <c:pt idx="5911">
                  <c:v>44098</c:v>
                </c:pt>
                <c:pt idx="5912">
                  <c:v>44099</c:v>
                </c:pt>
                <c:pt idx="5913">
                  <c:v>44100</c:v>
                </c:pt>
                <c:pt idx="5914">
                  <c:v>44101</c:v>
                </c:pt>
                <c:pt idx="5915">
                  <c:v>44102</c:v>
                </c:pt>
                <c:pt idx="5916">
                  <c:v>44103</c:v>
                </c:pt>
                <c:pt idx="5917">
                  <c:v>44104</c:v>
                </c:pt>
                <c:pt idx="5918">
                  <c:v>44105</c:v>
                </c:pt>
                <c:pt idx="5919">
                  <c:v>44106</c:v>
                </c:pt>
                <c:pt idx="5920">
                  <c:v>44107</c:v>
                </c:pt>
                <c:pt idx="5921">
                  <c:v>44108</c:v>
                </c:pt>
                <c:pt idx="5922">
                  <c:v>44109</c:v>
                </c:pt>
                <c:pt idx="5923">
                  <c:v>44110</c:v>
                </c:pt>
                <c:pt idx="5924">
                  <c:v>44111</c:v>
                </c:pt>
                <c:pt idx="5925">
                  <c:v>44112</c:v>
                </c:pt>
                <c:pt idx="5926">
                  <c:v>44113</c:v>
                </c:pt>
                <c:pt idx="5927">
                  <c:v>44114</c:v>
                </c:pt>
                <c:pt idx="5928">
                  <c:v>44115</c:v>
                </c:pt>
                <c:pt idx="5929">
                  <c:v>44116</c:v>
                </c:pt>
                <c:pt idx="5930">
                  <c:v>44117</c:v>
                </c:pt>
                <c:pt idx="5931">
                  <c:v>44118</c:v>
                </c:pt>
                <c:pt idx="5932">
                  <c:v>44119</c:v>
                </c:pt>
                <c:pt idx="5933">
                  <c:v>44120</c:v>
                </c:pt>
                <c:pt idx="5934">
                  <c:v>44121</c:v>
                </c:pt>
                <c:pt idx="5935">
                  <c:v>44122</c:v>
                </c:pt>
                <c:pt idx="5936">
                  <c:v>44123</c:v>
                </c:pt>
                <c:pt idx="5937">
                  <c:v>44124</c:v>
                </c:pt>
                <c:pt idx="5938">
                  <c:v>44125</c:v>
                </c:pt>
                <c:pt idx="5939">
                  <c:v>44126</c:v>
                </c:pt>
                <c:pt idx="5940">
                  <c:v>44127</c:v>
                </c:pt>
                <c:pt idx="5941">
                  <c:v>44128</c:v>
                </c:pt>
                <c:pt idx="5942">
                  <c:v>44129</c:v>
                </c:pt>
                <c:pt idx="5943">
                  <c:v>44130</c:v>
                </c:pt>
                <c:pt idx="5944">
                  <c:v>44131</c:v>
                </c:pt>
                <c:pt idx="5945">
                  <c:v>44132</c:v>
                </c:pt>
                <c:pt idx="5946">
                  <c:v>44133</c:v>
                </c:pt>
                <c:pt idx="5947">
                  <c:v>44134</c:v>
                </c:pt>
                <c:pt idx="5948">
                  <c:v>44135</c:v>
                </c:pt>
                <c:pt idx="5949">
                  <c:v>44136</c:v>
                </c:pt>
                <c:pt idx="5950">
                  <c:v>44137</c:v>
                </c:pt>
                <c:pt idx="5951">
                  <c:v>44138</c:v>
                </c:pt>
                <c:pt idx="5952">
                  <c:v>44139</c:v>
                </c:pt>
                <c:pt idx="5953">
                  <c:v>44140</c:v>
                </c:pt>
                <c:pt idx="5954">
                  <c:v>44141</c:v>
                </c:pt>
                <c:pt idx="5955">
                  <c:v>44142</c:v>
                </c:pt>
                <c:pt idx="5956">
                  <c:v>44143</c:v>
                </c:pt>
                <c:pt idx="5957">
                  <c:v>44144</c:v>
                </c:pt>
                <c:pt idx="5958">
                  <c:v>44145</c:v>
                </c:pt>
                <c:pt idx="5959">
                  <c:v>44146</c:v>
                </c:pt>
                <c:pt idx="5960">
                  <c:v>44147</c:v>
                </c:pt>
                <c:pt idx="5961">
                  <c:v>44148</c:v>
                </c:pt>
                <c:pt idx="5962">
                  <c:v>44149</c:v>
                </c:pt>
                <c:pt idx="5963">
                  <c:v>44150</c:v>
                </c:pt>
                <c:pt idx="5964">
                  <c:v>44151</c:v>
                </c:pt>
                <c:pt idx="5965">
                  <c:v>44152</c:v>
                </c:pt>
                <c:pt idx="5966">
                  <c:v>44153</c:v>
                </c:pt>
                <c:pt idx="5967">
                  <c:v>44154</c:v>
                </c:pt>
                <c:pt idx="5968">
                  <c:v>44155</c:v>
                </c:pt>
                <c:pt idx="5969">
                  <c:v>44156</c:v>
                </c:pt>
                <c:pt idx="5970">
                  <c:v>44157</c:v>
                </c:pt>
                <c:pt idx="5971">
                  <c:v>44158</c:v>
                </c:pt>
                <c:pt idx="5972">
                  <c:v>44159</c:v>
                </c:pt>
                <c:pt idx="5973">
                  <c:v>44160</c:v>
                </c:pt>
                <c:pt idx="5974">
                  <c:v>44161</c:v>
                </c:pt>
                <c:pt idx="5975">
                  <c:v>44162</c:v>
                </c:pt>
                <c:pt idx="5976">
                  <c:v>44163</c:v>
                </c:pt>
                <c:pt idx="5977">
                  <c:v>44164</c:v>
                </c:pt>
                <c:pt idx="5978">
                  <c:v>44165</c:v>
                </c:pt>
                <c:pt idx="5979">
                  <c:v>44166</c:v>
                </c:pt>
                <c:pt idx="5980">
                  <c:v>44167</c:v>
                </c:pt>
                <c:pt idx="5981">
                  <c:v>44168</c:v>
                </c:pt>
                <c:pt idx="5982">
                  <c:v>44169</c:v>
                </c:pt>
                <c:pt idx="5983">
                  <c:v>44170</c:v>
                </c:pt>
                <c:pt idx="5984">
                  <c:v>44171</c:v>
                </c:pt>
                <c:pt idx="5985">
                  <c:v>44172</c:v>
                </c:pt>
                <c:pt idx="5986">
                  <c:v>44173</c:v>
                </c:pt>
                <c:pt idx="5987">
                  <c:v>44174</c:v>
                </c:pt>
                <c:pt idx="5988">
                  <c:v>44175</c:v>
                </c:pt>
                <c:pt idx="5989">
                  <c:v>44176</c:v>
                </c:pt>
                <c:pt idx="5990">
                  <c:v>44177</c:v>
                </c:pt>
                <c:pt idx="5991">
                  <c:v>44178</c:v>
                </c:pt>
                <c:pt idx="5992">
                  <c:v>44179</c:v>
                </c:pt>
                <c:pt idx="5993">
                  <c:v>44180</c:v>
                </c:pt>
                <c:pt idx="5994">
                  <c:v>44181</c:v>
                </c:pt>
                <c:pt idx="5995">
                  <c:v>44182</c:v>
                </c:pt>
                <c:pt idx="5996">
                  <c:v>44183</c:v>
                </c:pt>
                <c:pt idx="5997">
                  <c:v>44184</c:v>
                </c:pt>
                <c:pt idx="5998">
                  <c:v>44185</c:v>
                </c:pt>
                <c:pt idx="5999">
                  <c:v>44186</c:v>
                </c:pt>
                <c:pt idx="6000">
                  <c:v>44187</c:v>
                </c:pt>
                <c:pt idx="6001">
                  <c:v>44188</c:v>
                </c:pt>
                <c:pt idx="6002">
                  <c:v>44189</c:v>
                </c:pt>
                <c:pt idx="6003">
                  <c:v>44190</c:v>
                </c:pt>
                <c:pt idx="6004">
                  <c:v>44191</c:v>
                </c:pt>
                <c:pt idx="6005">
                  <c:v>44192</c:v>
                </c:pt>
                <c:pt idx="6006">
                  <c:v>44193</c:v>
                </c:pt>
                <c:pt idx="6007">
                  <c:v>44194</c:v>
                </c:pt>
                <c:pt idx="6008">
                  <c:v>44195</c:v>
                </c:pt>
                <c:pt idx="6009">
                  <c:v>44196</c:v>
                </c:pt>
                <c:pt idx="6010">
                  <c:v>44197</c:v>
                </c:pt>
                <c:pt idx="6011">
                  <c:v>44198</c:v>
                </c:pt>
                <c:pt idx="6012">
                  <c:v>44199</c:v>
                </c:pt>
                <c:pt idx="6013">
                  <c:v>44200</c:v>
                </c:pt>
                <c:pt idx="6014">
                  <c:v>44201</c:v>
                </c:pt>
                <c:pt idx="6015">
                  <c:v>44202</c:v>
                </c:pt>
                <c:pt idx="6016">
                  <c:v>44203</c:v>
                </c:pt>
                <c:pt idx="6017">
                  <c:v>44204</c:v>
                </c:pt>
                <c:pt idx="6018">
                  <c:v>44205</c:v>
                </c:pt>
                <c:pt idx="6019">
                  <c:v>44206</c:v>
                </c:pt>
                <c:pt idx="6020">
                  <c:v>44207</c:v>
                </c:pt>
                <c:pt idx="6021">
                  <c:v>44208</c:v>
                </c:pt>
                <c:pt idx="6022">
                  <c:v>44209</c:v>
                </c:pt>
                <c:pt idx="6023">
                  <c:v>44210</c:v>
                </c:pt>
                <c:pt idx="6024">
                  <c:v>44211</c:v>
                </c:pt>
                <c:pt idx="6025">
                  <c:v>44212</c:v>
                </c:pt>
                <c:pt idx="6026">
                  <c:v>44213</c:v>
                </c:pt>
                <c:pt idx="6027">
                  <c:v>44214</c:v>
                </c:pt>
                <c:pt idx="6028">
                  <c:v>44215</c:v>
                </c:pt>
                <c:pt idx="6029">
                  <c:v>44216</c:v>
                </c:pt>
                <c:pt idx="6030">
                  <c:v>44217</c:v>
                </c:pt>
                <c:pt idx="6031">
                  <c:v>44218</c:v>
                </c:pt>
                <c:pt idx="6032">
                  <c:v>44219</c:v>
                </c:pt>
                <c:pt idx="6033">
                  <c:v>44220</c:v>
                </c:pt>
                <c:pt idx="6034">
                  <c:v>44221</c:v>
                </c:pt>
                <c:pt idx="6035">
                  <c:v>44222</c:v>
                </c:pt>
                <c:pt idx="6036">
                  <c:v>44223</c:v>
                </c:pt>
                <c:pt idx="6037">
                  <c:v>44224</c:v>
                </c:pt>
                <c:pt idx="6038">
                  <c:v>44225</c:v>
                </c:pt>
                <c:pt idx="6039">
                  <c:v>44226</c:v>
                </c:pt>
                <c:pt idx="6040">
                  <c:v>44227</c:v>
                </c:pt>
                <c:pt idx="6041">
                  <c:v>44228</c:v>
                </c:pt>
                <c:pt idx="6042">
                  <c:v>44229</c:v>
                </c:pt>
                <c:pt idx="6043">
                  <c:v>44230</c:v>
                </c:pt>
                <c:pt idx="6044">
                  <c:v>44231</c:v>
                </c:pt>
                <c:pt idx="6045">
                  <c:v>44232</c:v>
                </c:pt>
                <c:pt idx="6046">
                  <c:v>44233</c:v>
                </c:pt>
                <c:pt idx="6047">
                  <c:v>44234</c:v>
                </c:pt>
                <c:pt idx="6048">
                  <c:v>44235</c:v>
                </c:pt>
                <c:pt idx="6049">
                  <c:v>44236</c:v>
                </c:pt>
                <c:pt idx="6050">
                  <c:v>44237</c:v>
                </c:pt>
                <c:pt idx="6051">
                  <c:v>44238</c:v>
                </c:pt>
                <c:pt idx="6052">
                  <c:v>44239</c:v>
                </c:pt>
                <c:pt idx="6053">
                  <c:v>44240</c:v>
                </c:pt>
                <c:pt idx="6054">
                  <c:v>44241</c:v>
                </c:pt>
                <c:pt idx="6055">
                  <c:v>44242</c:v>
                </c:pt>
                <c:pt idx="6056">
                  <c:v>44243</c:v>
                </c:pt>
                <c:pt idx="6057">
                  <c:v>44244</c:v>
                </c:pt>
                <c:pt idx="6058">
                  <c:v>44245</c:v>
                </c:pt>
                <c:pt idx="6059">
                  <c:v>44246</c:v>
                </c:pt>
                <c:pt idx="6060">
                  <c:v>44247</c:v>
                </c:pt>
                <c:pt idx="6061">
                  <c:v>44248</c:v>
                </c:pt>
                <c:pt idx="6062">
                  <c:v>44249</c:v>
                </c:pt>
                <c:pt idx="6063">
                  <c:v>44250</c:v>
                </c:pt>
                <c:pt idx="6064">
                  <c:v>44251</c:v>
                </c:pt>
                <c:pt idx="6065">
                  <c:v>44252</c:v>
                </c:pt>
                <c:pt idx="6066">
                  <c:v>44253</c:v>
                </c:pt>
                <c:pt idx="6067">
                  <c:v>44254</c:v>
                </c:pt>
                <c:pt idx="6068">
                  <c:v>44255</c:v>
                </c:pt>
                <c:pt idx="6069">
                  <c:v>44256</c:v>
                </c:pt>
                <c:pt idx="6070">
                  <c:v>44257</c:v>
                </c:pt>
                <c:pt idx="6071">
                  <c:v>44258</c:v>
                </c:pt>
                <c:pt idx="6072">
                  <c:v>44259</c:v>
                </c:pt>
                <c:pt idx="6073">
                  <c:v>44260</c:v>
                </c:pt>
                <c:pt idx="6074">
                  <c:v>44261</c:v>
                </c:pt>
                <c:pt idx="6075">
                  <c:v>44262</c:v>
                </c:pt>
                <c:pt idx="6076">
                  <c:v>44263</c:v>
                </c:pt>
                <c:pt idx="6077">
                  <c:v>44264</c:v>
                </c:pt>
                <c:pt idx="6078">
                  <c:v>44265</c:v>
                </c:pt>
                <c:pt idx="6079">
                  <c:v>44266</c:v>
                </c:pt>
                <c:pt idx="6080">
                  <c:v>44267</c:v>
                </c:pt>
                <c:pt idx="6081">
                  <c:v>44268</c:v>
                </c:pt>
                <c:pt idx="6082">
                  <c:v>44269</c:v>
                </c:pt>
                <c:pt idx="6083">
                  <c:v>44270</c:v>
                </c:pt>
                <c:pt idx="6084">
                  <c:v>44271</c:v>
                </c:pt>
                <c:pt idx="6085">
                  <c:v>44272</c:v>
                </c:pt>
                <c:pt idx="6086">
                  <c:v>44273</c:v>
                </c:pt>
                <c:pt idx="6087">
                  <c:v>44274</c:v>
                </c:pt>
                <c:pt idx="6088">
                  <c:v>44275</c:v>
                </c:pt>
                <c:pt idx="6089">
                  <c:v>44276</c:v>
                </c:pt>
                <c:pt idx="6090">
                  <c:v>44277</c:v>
                </c:pt>
                <c:pt idx="6091">
                  <c:v>44278</c:v>
                </c:pt>
                <c:pt idx="6092">
                  <c:v>44279</c:v>
                </c:pt>
                <c:pt idx="6093">
                  <c:v>44280</c:v>
                </c:pt>
                <c:pt idx="6094">
                  <c:v>44281</c:v>
                </c:pt>
                <c:pt idx="6095">
                  <c:v>44282</c:v>
                </c:pt>
                <c:pt idx="6096">
                  <c:v>44283</c:v>
                </c:pt>
                <c:pt idx="6097">
                  <c:v>44284</c:v>
                </c:pt>
                <c:pt idx="6098">
                  <c:v>44285</c:v>
                </c:pt>
                <c:pt idx="6099">
                  <c:v>44286</c:v>
                </c:pt>
                <c:pt idx="6100">
                  <c:v>44287</c:v>
                </c:pt>
                <c:pt idx="6101">
                  <c:v>44288</c:v>
                </c:pt>
                <c:pt idx="6102">
                  <c:v>44289</c:v>
                </c:pt>
                <c:pt idx="6103">
                  <c:v>44290</c:v>
                </c:pt>
                <c:pt idx="6104">
                  <c:v>44291</c:v>
                </c:pt>
                <c:pt idx="6105">
                  <c:v>44292</c:v>
                </c:pt>
                <c:pt idx="6106">
                  <c:v>44293</c:v>
                </c:pt>
                <c:pt idx="6107">
                  <c:v>44294</c:v>
                </c:pt>
                <c:pt idx="6108">
                  <c:v>44295</c:v>
                </c:pt>
                <c:pt idx="6109">
                  <c:v>44296</c:v>
                </c:pt>
                <c:pt idx="6110">
                  <c:v>44297</c:v>
                </c:pt>
                <c:pt idx="6111">
                  <c:v>44298</c:v>
                </c:pt>
                <c:pt idx="6112">
                  <c:v>44299</c:v>
                </c:pt>
                <c:pt idx="6113">
                  <c:v>44300</c:v>
                </c:pt>
                <c:pt idx="6114">
                  <c:v>44301</c:v>
                </c:pt>
                <c:pt idx="6115">
                  <c:v>44302</c:v>
                </c:pt>
                <c:pt idx="6116">
                  <c:v>44303</c:v>
                </c:pt>
                <c:pt idx="6117">
                  <c:v>44304</c:v>
                </c:pt>
                <c:pt idx="6118">
                  <c:v>44305</c:v>
                </c:pt>
                <c:pt idx="6119">
                  <c:v>44306</c:v>
                </c:pt>
                <c:pt idx="6120">
                  <c:v>44307</c:v>
                </c:pt>
                <c:pt idx="6121">
                  <c:v>44308</c:v>
                </c:pt>
                <c:pt idx="6122">
                  <c:v>44309</c:v>
                </c:pt>
                <c:pt idx="6123">
                  <c:v>44310</c:v>
                </c:pt>
                <c:pt idx="6124">
                  <c:v>44311</c:v>
                </c:pt>
                <c:pt idx="6125">
                  <c:v>44312</c:v>
                </c:pt>
                <c:pt idx="6126">
                  <c:v>44313</c:v>
                </c:pt>
                <c:pt idx="6127">
                  <c:v>44314</c:v>
                </c:pt>
                <c:pt idx="6128">
                  <c:v>44315</c:v>
                </c:pt>
                <c:pt idx="6129">
                  <c:v>44316</c:v>
                </c:pt>
                <c:pt idx="6130">
                  <c:v>44317</c:v>
                </c:pt>
                <c:pt idx="6131">
                  <c:v>44318</c:v>
                </c:pt>
                <c:pt idx="6132">
                  <c:v>44319</c:v>
                </c:pt>
                <c:pt idx="6133">
                  <c:v>44320</c:v>
                </c:pt>
                <c:pt idx="6134">
                  <c:v>44321</c:v>
                </c:pt>
                <c:pt idx="6135">
                  <c:v>44322</c:v>
                </c:pt>
                <c:pt idx="6136">
                  <c:v>44323</c:v>
                </c:pt>
                <c:pt idx="6137">
                  <c:v>44324</c:v>
                </c:pt>
                <c:pt idx="6138">
                  <c:v>44325</c:v>
                </c:pt>
                <c:pt idx="6139">
                  <c:v>44326</c:v>
                </c:pt>
                <c:pt idx="6140">
                  <c:v>44327</c:v>
                </c:pt>
                <c:pt idx="6141">
                  <c:v>44328</c:v>
                </c:pt>
                <c:pt idx="6142">
                  <c:v>44329</c:v>
                </c:pt>
                <c:pt idx="6143">
                  <c:v>44330</c:v>
                </c:pt>
                <c:pt idx="6144">
                  <c:v>44331</c:v>
                </c:pt>
                <c:pt idx="6145">
                  <c:v>44332</c:v>
                </c:pt>
                <c:pt idx="6146">
                  <c:v>44333</c:v>
                </c:pt>
                <c:pt idx="6147">
                  <c:v>44334</c:v>
                </c:pt>
                <c:pt idx="6148">
                  <c:v>44335</c:v>
                </c:pt>
                <c:pt idx="6149">
                  <c:v>44336</c:v>
                </c:pt>
                <c:pt idx="6150">
                  <c:v>44337</c:v>
                </c:pt>
                <c:pt idx="6151">
                  <c:v>44338</c:v>
                </c:pt>
                <c:pt idx="6152">
                  <c:v>44339</c:v>
                </c:pt>
                <c:pt idx="6153">
                  <c:v>44340</c:v>
                </c:pt>
                <c:pt idx="6154">
                  <c:v>44341</c:v>
                </c:pt>
                <c:pt idx="6155">
                  <c:v>44342</c:v>
                </c:pt>
                <c:pt idx="6156">
                  <c:v>44343</c:v>
                </c:pt>
                <c:pt idx="6157">
                  <c:v>44344</c:v>
                </c:pt>
                <c:pt idx="6158">
                  <c:v>44345</c:v>
                </c:pt>
                <c:pt idx="6159">
                  <c:v>44346</c:v>
                </c:pt>
                <c:pt idx="6160">
                  <c:v>44347</c:v>
                </c:pt>
                <c:pt idx="6161">
                  <c:v>44348</c:v>
                </c:pt>
                <c:pt idx="6162">
                  <c:v>44349</c:v>
                </c:pt>
                <c:pt idx="6163">
                  <c:v>44350</c:v>
                </c:pt>
                <c:pt idx="6164">
                  <c:v>44351</c:v>
                </c:pt>
                <c:pt idx="6165">
                  <c:v>44352</c:v>
                </c:pt>
                <c:pt idx="6166">
                  <c:v>44353</c:v>
                </c:pt>
                <c:pt idx="6167">
                  <c:v>44354</c:v>
                </c:pt>
                <c:pt idx="6168">
                  <c:v>44355</c:v>
                </c:pt>
                <c:pt idx="6169">
                  <c:v>44356</c:v>
                </c:pt>
                <c:pt idx="6170">
                  <c:v>44357</c:v>
                </c:pt>
                <c:pt idx="6171">
                  <c:v>44358</c:v>
                </c:pt>
                <c:pt idx="6172">
                  <c:v>44359</c:v>
                </c:pt>
                <c:pt idx="6173">
                  <c:v>44360</c:v>
                </c:pt>
                <c:pt idx="6174">
                  <c:v>44361</c:v>
                </c:pt>
                <c:pt idx="6175">
                  <c:v>44362</c:v>
                </c:pt>
                <c:pt idx="6176">
                  <c:v>44363</c:v>
                </c:pt>
                <c:pt idx="6177">
                  <c:v>44364</c:v>
                </c:pt>
                <c:pt idx="6178">
                  <c:v>44365</c:v>
                </c:pt>
                <c:pt idx="6179">
                  <c:v>44366</c:v>
                </c:pt>
                <c:pt idx="6180">
                  <c:v>44367</c:v>
                </c:pt>
                <c:pt idx="6181">
                  <c:v>44368</c:v>
                </c:pt>
                <c:pt idx="6182">
                  <c:v>44369</c:v>
                </c:pt>
                <c:pt idx="6183">
                  <c:v>44370</c:v>
                </c:pt>
                <c:pt idx="6184">
                  <c:v>44371</c:v>
                </c:pt>
                <c:pt idx="6185">
                  <c:v>44372</c:v>
                </c:pt>
                <c:pt idx="6186">
                  <c:v>44373</c:v>
                </c:pt>
                <c:pt idx="6187">
                  <c:v>44374</c:v>
                </c:pt>
                <c:pt idx="6188">
                  <c:v>44375</c:v>
                </c:pt>
                <c:pt idx="6189">
                  <c:v>44376</c:v>
                </c:pt>
                <c:pt idx="6190">
                  <c:v>44377</c:v>
                </c:pt>
                <c:pt idx="6191">
                  <c:v>44378</c:v>
                </c:pt>
                <c:pt idx="6192">
                  <c:v>44379</c:v>
                </c:pt>
                <c:pt idx="6193">
                  <c:v>44380</c:v>
                </c:pt>
                <c:pt idx="6194">
                  <c:v>44381</c:v>
                </c:pt>
                <c:pt idx="6195">
                  <c:v>44382</c:v>
                </c:pt>
                <c:pt idx="6196">
                  <c:v>44383</c:v>
                </c:pt>
                <c:pt idx="6197">
                  <c:v>44384</c:v>
                </c:pt>
                <c:pt idx="6198">
                  <c:v>44385</c:v>
                </c:pt>
                <c:pt idx="6199">
                  <c:v>44386</c:v>
                </c:pt>
                <c:pt idx="6200">
                  <c:v>44387</c:v>
                </c:pt>
                <c:pt idx="6201">
                  <c:v>44388</c:v>
                </c:pt>
                <c:pt idx="6202">
                  <c:v>44389</c:v>
                </c:pt>
                <c:pt idx="6203">
                  <c:v>44390</c:v>
                </c:pt>
                <c:pt idx="6204">
                  <c:v>44391</c:v>
                </c:pt>
                <c:pt idx="6205">
                  <c:v>44392</c:v>
                </c:pt>
                <c:pt idx="6206">
                  <c:v>44393</c:v>
                </c:pt>
                <c:pt idx="6207">
                  <c:v>44394</c:v>
                </c:pt>
                <c:pt idx="6208">
                  <c:v>44395</c:v>
                </c:pt>
                <c:pt idx="6209">
                  <c:v>44396</c:v>
                </c:pt>
                <c:pt idx="6210">
                  <c:v>44397</c:v>
                </c:pt>
                <c:pt idx="6211">
                  <c:v>44398</c:v>
                </c:pt>
                <c:pt idx="6212">
                  <c:v>44399</c:v>
                </c:pt>
                <c:pt idx="6213">
                  <c:v>44400</c:v>
                </c:pt>
                <c:pt idx="6214">
                  <c:v>44401</c:v>
                </c:pt>
                <c:pt idx="6215">
                  <c:v>44402</c:v>
                </c:pt>
                <c:pt idx="6216">
                  <c:v>44403</c:v>
                </c:pt>
                <c:pt idx="6217">
                  <c:v>44404</c:v>
                </c:pt>
                <c:pt idx="6218">
                  <c:v>44405</c:v>
                </c:pt>
                <c:pt idx="6219">
                  <c:v>44406</c:v>
                </c:pt>
                <c:pt idx="6220">
                  <c:v>44407</c:v>
                </c:pt>
                <c:pt idx="6221">
                  <c:v>44408</c:v>
                </c:pt>
                <c:pt idx="6222">
                  <c:v>44409</c:v>
                </c:pt>
                <c:pt idx="6223">
                  <c:v>44410</c:v>
                </c:pt>
                <c:pt idx="6224">
                  <c:v>44411</c:v>
                </c:pt>
                <c:pt idx="6225">
                  <c:v>44412</c:v>
                </c:pt>
                <c:pt idx="6226">
                  <c:v>44413</c:v>
                </c:pt>
                <c:pt idx="6227">
                  <c:v>44414</c:v>
                </c:pt>
                <c:pt idx="6228">
                  <c:v>44415</c:v>
                </c:pt>
                <c:pt idx="6229">
                  <c:v>44416</c:v>
                </c:pt>
                <c:pt idx="6230">
                  <c:v>44417</c:v>
                </c:pt>
                <c:pt idx="6231">
                  <c:v>44418</c:v>
                </c:pt>
                <c:pt idx="6232">
                  <c:v>44419</c:v>
                </c:pt>
                <c:pt idx="6233">
                  <c:v>44420</c:v>
                </c:pt>
                <c:pt idx="6234">
                  <c:v>44421</c:v>
                </c:pt>
                <c:pt idx="6235">
                  <c:v>44422</c:v>
                </c:pt>
                <c:pt idx="6236">
                  <c:v>44423</c:v>
                </c:pt>
                <c:pt idx="6237">
                  <c:v>44424</c:v>
                </c:pt>
                <c:pt idx="6238">
                  <c:v>44425</c:v>
                </c:pt>
                <c:pt idx="6239">
                  <c:v>44426</c:v>
                </c:pt>
                <c:pt idx="6240">
                  <c:v>44427</c:v>
                </c:pt>
                <c:pt idx="6241">
                  <c:v>44428</c:v>
                </c:pt>
                <c:pt idx="6242">
                  <c:v>44429</c:v>
                </c:pt>
                <c:pt idx="6243">
                  <c:v>44430</c:v>
                </c:pt>
                <c:pt idx="6244">
                  <c:v>44431</c:v>
                </c:pt>
                <c:pt idx="6245">
                  <c:v>44432</c:v>
                </c:pt>
                <c:pt idx="6246">
                  <c:v>44433</c:v>
                </c:pt>
                <c:pt idx="6247">
                  <c:v>44434</c:v>
                </c:pt>
                <c:pt idx="6248">
                  <c:v>44435</c:v>
                </c:pt>
                <c:pt idx="6249">
                  <c:v>44436</c:v>
                </c:pt>
                <c:pt idx="6250">
                  <c:v>44437</c:v>
                </c:pt>
                <c:pt idx="6251">
                  <c:v>44438</c:v>
                </c:pt>
                <c:pt idx="6252">
                  <c:v>44439</c:v>
                </c:pt>
                <c:pt idx="6253">
                  <c:v>44440</c:v>
                </c:pt>
                <c:pt idx="6254">
                  <c:v>44441</c:v>
                </c:pt>
                <c:pt idx="6255">
                  <c:v>44442</c:v>
                </c:pt>
                <c:pt idx="6256">
                  <c:v>44443</c:v>
                </c:pt>
                <c:pt idx="6257">
                  <c:v>44444</c:v>
                </c:pt>
                <c:pt idx="6258">
                  <c:v>44445</c:v>
                </c:pt>
                <c:pt idx="6259">
                  <c:v>44446</c:v>
                </c:pt>
                <c:pt idx="6260">
                  <c:v>44447</c:v>
                </c:pt>
                <c:pt idx="6261">
                  <c:v>44448</c:v>
                </c:pt>
                <c:pt idx="6262">
                  <c:v>44449</c:v>
                </c:pt>
                <c:pt idx="6263">
                  <c:v>44450</c:v>
                </c:pt>
                <c:pt idx="6264">
                  <c:v>44451</c:v>
                </c:pt>
                <c:pt idx="6265">
                  <c:v>44452</c:v>
                </c:pt>
                <c:pt idx="6266">
                  <c:v>44453</c:v>
                </c:pt>
                <c:pt idx="6267">
                  <c:v>44454</c:v>
                </c:pt>
                <c:pt idx="6268">
                  <c:v>44455</c:v>
                </c:pt>
                <c:pt idx="6269">
                  <c:v>44456</c:v>
                </c:pt>
                <c:pt idx="6270">
                  <c:v>44457</c:v>
                </c:pt>
                <c:pt idx="6271">
                  <c:v>44458</c:v>
                </c:pt>
                <c:pt idx="6272">
                  <c:v>44459</c:v>
                </c:pt>
                <c:pt idx="6273">
                  <c:v>44460</c:v>
                </c:pt>
                <c:pt idx="6274">
                  <c:v>44461</c:v>
                </c:pt>
                <c:pt idx="6275">
                  <c:v>44462</c:v>
                </c:pt>
                <c:pt idx="6276">
                  <c:v>44463</c:v>
                </c:pt>
                <c:pt idx="6277">
                  <c:v>44464</c:v>
                </c:pt>
                <c:pt idx="6278">
                  <c:v>44465</c:v>
                </c:pt>
                <c:pt idx="6279">
                  <c:v>44466</c:v>
                </c:pt>
                <c:pt idx="6280">
                  <c:v>44467</c:v>
                </c:pt>
                <c:pt idx="6281">
                  <c:v>44468</c:v>
                </c:pt>
                <c:pt idx="6282">
                  <c:v>44469</c:v>
                </c:pt>
                <c:pt idx="6283">
                  <c:v>44470</c:v>
                </c:pt>
                <c:pt idx="6284">
                  <c:v>44471</c:v>
                </c:pt>
                <c:pt idx="6285">
                  <c:v>44472</c:v>
                </c:pt>
                <c:pt idx="6286">
                  <c:v>44473</c:v>
                </c:pt>
                <c:pt idx="6287">
                  <c:v>44474</c:v>
                </c:pt>
                <c:pt idx="6288">
                  <c:v>44475</c:v>
                </c:pt>
                <c:pt idx="6289">
                  <c:v>44476</c:v>
                </c:pt>
                <c:pt idx="6290">
                  <c:v>44477</c:v>
                </c:pt>
                <c:pt idx="6291">
                  <c:v>44478</c:v>
                </c:pt>
                <c:pt idx="6292">
                  <c:v>44479</c:v>
                </c:pt>
                <c:pt idx="6293">
                  <c:v>44480</c:v>
                </c:pt>
                <c:pt idx="6294">
                  <c:v>44481</c:v>
                </c:pt>
                <c:pt idx="6295">
                  <c:v>44482</c:v>
                </c:pt>
                <c:pt idx="6296">
                  <c:v>44483</c:v>
                </c:pt>
                <c:pt idx="6297">
                  <c:v>44484</c:v>
                </c:pt>
                <c:pt idx="6298">
                  <c:v>44485</c:v>
                </c:pt>
                <c:pt idx="6299">
                  <c:v>44486</c:v>
                </c:pt>
                <c:pt idx="6300">
                  <c:v>44487</c:v>
                </c:pt>
                <c:pt idx="6301">
                  <c:v>44488</c:v>
                </c:pt>
                <c:pt idx="6302">
                  <c:v>44489</c:v>
                </c:pt>
                <c:pt idx="6303">
                  <c:v>44490</c:v>
                </c:pt>
                <c:pt idx="6304">
                  <c:v>44491</c:v>
                </c:pt>
                <c:pt idx="6305">
                  <c:v>44492</c:v>
                </c:pt>
                <c:pt idx="6306">
                  <c:v>44493</c:v>
                </c:pt>
                <c:pt idx="6307">
                  <c:v>44494</c:v>
                </c:pt>
                <c:pt idx="6308">
                  <c:v>44495</c:v>
                </c:pt>
                <c:pt idx="6309">
                  <c:v>44496</c:v>
                </c:pt>
                <c:pt idx="6310">
                  <c:v>44497</c:v>
                </c:pt>
                <c:pt idx="6311">
                  <c:v>44498</c:v>
                </c:pt>
                <c:pt idx="6312">
                  <c:v>44499</c:v>
                </c:pt>
                <c:pt idx="6313">
                  <c:v>44500</c:v>
                </c:pt>
                <c:pt idx="6314">
                  <c:v>44501</c:v>
                </c:pt>
                <c:pt idx="6315">
                  <c:v>44502</c:v>
                </c:pt>
                <c:pt idx="6316">
                  <c:v>44503</c:v>
                </c:pt>
                <c:pt idx="6317">
                  <c:v>44504</c:v>
                </c:pt>
                <c:pt idx="6318">
                  <c:v>44505</c:v>
                </c:pt>
                <c:pt idx="6319">
                  <c:v>44506</c:v>
                </c:pt>
                <c:pt idx="6320">
                  <c:v>44507</c:v>
                </c:pt>
                <c:pt idx="6321">
                  <c:v>44508</c:v>
                </c:pt>
                <c:pt idx="6322">
                  <c:v>44509</c:v>
                </c:pt>
                <c:pt idx="6323">
                  <c:v>44510</c:v>
                </c:pt>
                <c:pt idx="6324">
                  <c:v>44511</c:v>
                </c:pt>
                <c:pt idx="6325">
                  <c:v>44512</c:v>
                </c:pt>
                <c:pt idx="6326">
                  <c:v>44513</c:v>
                </c:pt>
                <c:pt idx="6327">
                  <c:v>44514</c:v>
                </c:pt>
                <c:pt idx="6328">
                  <c:v>44515</c:v>
                </c:pt>
                <c:pt idx="6329">
                  <c:v>44516</c:v>
                </c:pt>
                <c:pt idx="6330">
                  <c:v>44517</c:v>
                </c:pt>
                <c:pt idx="6331">
                  <c:v>44518</c:v>
                </c:pt>
                <c:pt idx="6332">
                  <c:v>44519</c:v>
                </c:pt>
                <c:pt idx="6333">
                  <c:v>44520</c:v>
                </c:pt>
                <c:pt idx="6334">
                  <c:v>44521</c:v>
                </c:pt>
                <c:pt idx="6335">
                  <c:v>44522</c:v>
                </c:pt>
                <c:pt idx="6336">
                  <c:v>44523</c:v>
                </c:pt>
                <c:pt idx="6337">
                  <c:v>44524</c:v>
                </c:pt>
                <c:pt idx="6338">
                  <c:v>44525</c:v>
                </c:pt>
                <c:pt idx="6339">
                  <c:v>44526</c:v>
                </c:pt>
                <c:pt idx="6340">
                  <c:v>44527</c:v>
                </c:pt>
                <c:pt idx="6341">
                  <c:v>44528</c:v>
                </c:pt>
                <c:pt idx="6342">
                  <c:v>44529</c:v>
                </c:pt>
                <c:pt idx="6343">
                  <c:v>44530</c:v>
                </c:pt>
                <c:pt idx="6344">
                  <c:v>44531</c:v>
                </c:pt>
                <c:pt idx="6345">
                  <c:v>44532</c:v>
                </c:pt>
                <c:pt idx="6346">
                  <c:v>44533</c:v>
                </c:pt>
                <c:pt idx="6347">
                  <c:v>44534</c:v>
                </c:pt>
                <c:pt idx="6348">
                  <c:v>44535</c:v>
                </c:pt>
                <c:pt idx="6349">
                  <c:v>44536</c:v>
                </c:pt>
                <c:pt idx="6350">
                  <c:v>44537</c:v>
                </c:pt>
                <c:pt idx="6351">
                  <c:v>44538</c:v>
                </c:pt>
                <c:pt idx="6352">
                  <c:v>44539</c:v>
                </c:pt>
                <c:pt idx="6353">
                  <c:v>44540</c:v>
                </c:pt>
                <c:pt idx="6354">
                  <c:v>44541</c:v>
                </c:pt>
                <c:pt idx="6355">
                  <c:v>44542</c:v>
                </c:pt>
                <c:pt idx="6356">
                  <c:v>44543</c:v>
                </c:pt>
                <c:pt idx="6357">
                  <c:v>44544</c:v>
                </c:pt>
                <c:pt idx="6358">
                  <c:v>44545</c:v>
                </c:pt>
                <c:pt idx="6359">
                  <c:v>44546</c:v>
                </c:pt>
                <c:pt idx="6360">
                  <c:v>44547</c:v>
                </c:pt>
                <c:pt idx="6361">
                  <c:v>44548</c:v>
                </c:pt>
                <c:pt idx="6362">
                  <c:v>44549</c:v>
                </c:pt>
                <c:pt idx="6363">
                  <c:v>44550</c:v>
                </c:pt>
                <c:pt idx="6364">
                  <c:v>44551</c:v>
                </c:pt>
                <c:pt idx="6365">
                  <c:v>44552</c:v>
                </c:pt>
                <c:pt idx="6366">
                  <c:v>44553</c:v>
                </c:pt>
                <c:pt idx="6367">
                  <c:v>44554</c:v>
                </c:pt>
                <c:pt idx="6368">
                  <c:v>44555</c:v>
                </c:pt>
                <c:pt idx="6369">
                  <c:v>44556</c:v>
                </c:pt>
                <c:pt idx="6370">
                  <c:v>44557</c:v>
                </c:pt>
                <c:pt idx="6371">
                  <c:v>44558</c:v>
                </c:pt>
                <c:pt idx="6372">
                  <c:v>44559</c:v>
                </c:pt>
                <c:pt idx="6373">
                  <c:v>44560</c:v>
                </c:pt>
                <c:pt idx="6374">
                  <c:v>44561</c:v>
                </c:pt>
                <c:pt idx="6375">
                  <c:v>44562</c:v>
                </c:pt>
                <c:pt idx="6376">
                  <c:v>44563</c:v>
                </c:pt>
                <c:pt idx="6377">
                  <c:v>44564</c:v>
                </c:pt>
                <c:pt idx="6378">
                  <c:v>44565</c:v>
                </c:pt>
                <c:pt idx="6379">
                  <c:v>44566</c:v>
                </c:pt>
                <c:pt idx="6380">
                  <c:v>44567</c:v>
                </c:pt>
                <c:pt idx="6381">
                  <c:v>44568</c:v>
                </c:pt>
                <c:pt idx="6382">
                  <c:v>44569</c:v>
                </c:pt>
                <c:pt idx="6383">
                  <c:v>44570</c:v>
                </c:pt>
                <c:pt idx="6384">
                  <c:v>44571</c:v>
                </c:pt>
                <c:pt idx="6385">
                  <c:v>44572</c:v>
                </c:pt>
                <c:pt idx="6386">
                  <c:v>44573</c:v>
                </c:pt>
                <c:pt idx="6387">
                  <c:v>44574</c:v>
                </c:pt>
                <c:pt idx="6388">
                  <c:v>44575</c:v>
                </c:pt>
                <c:pt idx="6389">
                  <c:v>44576</c:v>
                </c:pt>
                <c:pt idx="6390">
                  <c:v>44577</c:v>
                </c:pt>
                <c:pt idx="6391">
                  <c:v>44578</c:v>
                </c:pt>
                <c:pt idx="6392">
                  <c:v>44579</c:v>
                </c:pt>
                <c:pt idx="6393">
                  <c:v>44580</c:v>
                </c:pt>
                <c:pt idx="6394">
                  <c:v>44581</c:v>
                </c:pt>
                <c:pt idx="6395">
                  <c:v>44582</c:v>
                </c:pt>
                <c:pt idx="6396">
                  <c:v>44583</c:v>
                </c:pt>
                <c:pt idx="6397">
                  <c:v>44584</c:v>
                </c:pt>
                <c:pt idx="6398">
                  <c:v>44585</c:v>
                </c:pt>
                <c:pt idx="6399">
                  <c:v>44586</c:v>
                </c:pt>
                <c:pt idx="6400">
                  <c:v>44587</c:v>
                </c:pt>
                <c:pt idx="6401">
                  <c:v>44588</c:v>
                </c:pt>
                <c:pt idx="6402">
                  <c:v>44589</c:v>
                </c:pt>
                <c:pt idx="6403">
                  <c:v>44590</c:v>
                </c:pt>
                <c:pt idx="6404">
                  <c:v>44591</c:v>
                </c:pt>
                <c:pt idx="6405">
                  <c:v>44592</c:v>
                </c:pt>
                <c:pt idx="6406">
                  <c:v>44593</c:v>
                </c:pt>
                <c:pt idx="6407">
                  <c:v>44594</c:v>
                </c:pt>
                <c:pt idx="6408">
                  <c:v>44595</c:v>
                </c:pt>
                <c:pt idx="6409">
                  <c:v>44596</c:v>
                </c:pt>
                <c:pt idx="6410">
                  <c:v>44597</c:v>
                </c:pt>
                <c:pt idx="6411">
                  <c:v>44598</c:v>
                </c:pt>
                <c:pt idx="6412">
                  <c:v>44599</c:v>
                </c:pt>
                <c:pt idx="6413">
                  <c:v>44600</c:v>
                </c:pt>
                <c:pt idx="6414">
                  <c:v>44601</c:v>
                </c:pt>
                <c:pt idx="6415">
                  <c:v>44602</c:v>
                </c:pt>
                <c:pt idx="6416">
                  <c:v>44603</c:v>
                </c:pt>
                <c:pt idx="6417">
                  <c:v>44604</c:v>
                </c:pt>
                <c:pt idx="6418">
                  <c:v>44605</c:v>
                </c:pt>
                <c:pt idx="6419">
                  <c:v>44606</c:v>
                </c:pt>
                <c:pt idx="6420">
                  <c:v>44607</c:v>
                </c:pt>
                <c:pt idx="6421">
                  <c:v>44608</c:v>
                </c:pt>
                <c:pt idx="6422">
                  <c:v>44609</c:v>
                </c:pt>
                <c:pt idx="6423">
                  <c:v>44610</c:v>
                </c:pt>
                <c:pt idx="6424">
                  <c:v>44611</c:v>
                </c:pt>
                <c:pt idx="6425">
                  <c:v>44612</c:v>
                </c:pt>
                <c:pt idx="6426">
                  <c:v>44613</c:v>
                </c:pt>
                <c:pt idx="6427">
                  <c:v>44614</c:v>
                </c:pt>
                <c:pt idx="6428">
                  <c:v>44615</c:v>
                </c:pt>
                <c:pt idx="6429">
                  <c:v>44616</c:v>
                </c:pt>
                <c:pt idx="6430">
                  <c:v>44617</c:v>
                </c:pt>
                <c:pt idx="6431">
                  <c:v>44618</c:v>
                </c:pt>
                <c:pt idx="6432">
                  <c:v>44619</c:v>
                </c:pt>
                <c:pt idx="6433">
                  <c:v>44620</c:v>
                </c:pt>
                <c:pt idx="6434">
                  <c:v>44621</c:v>
                </c:pt>
                <c:pt idx="6435">
                  <c:v>44622</c:v>
                </c:pt>
                <c:pt idx="6436">
                  <c:v>44623</c:v>
                </c:pt>
                <c:pt idx="6437">
                  <c:v>44624</c:v>
                </c:pt>
                <c:pt idx="6438">
                  <c:v>44625</c:v>
                </c:pt>
                <c:pt idx="6439">
                  <c:v>44626</c:v>
                </c:pt>
                <c:pt idx="6440">
                  <c:v>44627</c:v>
                </c:pt>
                <c:pt idx="6441">
                  <c:v>44628</c:v>
                </c:pt>
                <c:pt idx="6442">
                  <c:v>44629</c:v>
                </c:pt>
                <c:pt idx="6443">
                  <c:v>44630</c:v>
                </c:pt>
                <c:pt idx="6444">
                  <c:v>44631</c:v>
                </c:pt>
                <c:pt idx="6445">
                  <c:v>44632</c:v>
                </c:pt>
                <c:pt idx="6446">
                  <c:v>44633</c:v>
                </c:pt>
                <c:pt idx="6447">
                  <c:v>44634</c:v>
                </c:pt>
                <c:pt idx="6448">
                  <c:v>44635</c:v>
                </c:pt>
                <c:pt idx="6449">
                  <c:v>44636</c:v>
                </c:pt>
                <c:pt idx="6450">
                  <c:v>44637</c:v>
                </c:pt>
                <c:pt idx="6451">
                  <c:v>44638</c:v>
                </c:pt>
                <c:pt idx="6452">
                  <c:v>44639</c:v>
                </c:pt>
                <c:pt idx="6453">
                  <c:v>44640</c:v>
                </c:pt>
                <c:pt idx="6454">
                  <c:v>44641</c:v>
                </c:pt>
                <c:pt idx="6455">
                  <c:v>44642</c:v>
                </c:pt>
                <c:pt idx="6456">
                  <c:v>44643</c:v>
                </c:pt>
                <c:pt idx="6457">
                  <c:v>44644</c:v>
                </c:pt>
                <c:pt idx="6458">
                  <c:v>44645</c:v>
                </c:pt>
                <c:pt idx="6459">
                  <c:v>44646</c:v>
                </c:pt>
                <c:pt idx="6460">
                  <c:v>44647</c:v>
                </c:pt>
                <c:pt idx="6461">
                  <c:v>44648</c:v>
                </c:pt>
                <c:pt idx="6462">
                  <c:v>44649</c:v>
                </c:pt>
                <c:pt idx="6463">
                  <c:v>44650</c:v>
                </c:pt>
                <c:pt idx="6464">
                  <c:v>44651</c:v>
                </c:pt>
                <c:pt idx="6465">
                  <c:v>44652</c:v>
                </c:pt>
                <c:pt idx="6466">
                  <c:v>44653</c:v>
                </c:pt>
                <c:pt idx="6467">
                  <c:v>44654</c:v>
                </c:pt>
                <c:pt idx="6468">
                  <c:v>44655</c:v>
                </c:pt>
                <c:pt idx="6469">
                  <c:v>44656</c:v>
                </c:pt>
                <c:pt idx="6470">
                  <c:v>44657</c:v>
                </c:pt>
                <c:pt idx="6471">
                  <c:v>44658</c:v>
                </c:pt>
                <c:pt idx="6472">
                  <c:v>44659</c:v>
                </c:pt>
                <c:pt idx="6473">
                  <c:v>44660</c:v>
                </c:pt>
                <c:pt idx="6474">
                  <c:v>44661</c:v>
                </c:pt>
              </c:numCache>
            </c:numRef>
          </c:xVal>
          <c:yVal>
            <c:numRef>
              <c:f>'AvgMeanElements Raw Data'!$U$4:$U$8000</c:f>
              <c:numCache>
                <c:formatCode>General</c:formatCode>
                <c:ptCount val="7997"/>
                <c:pt idx="0">
                  <c:v>18.629288592999998</c:v>
                </c:pt>
                <c:pt idx="1">
                  <c:v>18.674057083000001</c:v>
                </c:pt>
                <c:pt idx="2">
                  <c:v>18.722269824000001</c:v>
                </c:pt>
                <c:pt idx="3">
                  <c:v>18.774492798000001</c:v>
                </c:pt>
                <c:pt idx="4">
                  <c:v>18.829835579000001</c:v>
                </c:pt>
                <c:pt idx="5">
                  <c:v>18.888816901999999</c:v>
                </c:pt>
                <c:pt idx="6">
                  <c:v>18.951991305</c:v>
                </c:pt>
                <c:pt idx="7">
                  <c:v>19.017655077000001</c:v>
                </c:pt>
                <c:pt idx="8">
                  <c:v>19.085631586000002</c:v>
                </c:pt>
                <c:pt idx="9">
                  <c:v>19.157525143000001</c:v>
                </c:pt>
                <c:pt idx="10">
                  <c:v>19.231649249</c:v>
                </c:pt>
                <c:pt idx="11">
                  <c:v>19.309059031</c:v>
                </c:pt>
                <c:pt idx="12">
                  <c:v>19.389629447000001</c:v>
                </c:pt>
                <c:pt idx="13">
                  <c:v>19.473697332</c:v>
                </c:pt>
                <c:pt idx="14">
                  <c:v>19.561692406999999</c:v>
                </c:pt>
                <c:pt idx="15">
                  <c:v>19.651830189999998</c:v>
                </c:pt>
                <c:pt idx="16">
                  <c:v>19.744219313999999</c:v>
                </c:pt>
                <c:pt idx="17">
                  <c:v>19.839737755000002</c:v>
                </c:pt>
                <c:pt idx="18">
                  <c:v>19.937714073999999</c:v>
                </c:pt>
                <c:pt idx="19">
                  <c:v>20.038653269000001</c:v>
                </c:pt>
                <c:pt idx="20">
                  <c:v>20.142064363999999</c:v>
                </c:pt>
                <c:pt idx="21">
                  <c:v>20.248625713999999</c:v>
                </c:pt>
                <c:pt idx="22">
                  <c:v>20.356086633</c:v>
                </c:pt>
                <c:pt idx="23">
                  <c:v>20.466713991999999</c:v>
                </c:pt>
                <c:pt idx="24">
                  <c:v>20.579687602</c:v>
                </c:pt>
                <c:pt idx="25">
                  <c:v>20.694329916000001</c:v>
                </c:pt>
                <c:pt idx="26">
                  <c:v>20.812396421999999</c:v>
                </c:pt>
                <c:pt idx="27">
                  <c:v>20.932462834999999</c:v>
                </c:pt>
                <c:pt idx="28">
                  <c:v>21.055808553999999</c:v>
                </c:pt>
                <c:pt idx="29">
                  <c:v>21.181292281000001</c:v>
                </c:pt>
                <c:pt idx="30">
                  <c:v>21.303257984999998</c:v>
                </c:pt>
                <c:pt idx="31">
                  <c:v>21.433965280999999</c:v>
                </c:pt>
                <c:pt idx="32">
                  <c:v>21.573510994999999</c:v>
                </c:pt>
                <c:pt idx="33">
                  <c:v>21.709448245000001</c:v>
                </c:pt>
                <c:pt idx="34">
                  <c:v>21.847081287999998</c:v>
                </c:pt>
                <c:pt idx="35">
                  <c:v>21.987655140000001</c:v>
                </c:pt>
                <c:pt idx="36">
                  <c:v>22.129807041999999</c:v>
                </c:pt>
                <c:pt idx="37">
                  <c:v>22.274485088999999</c:v>
                </c:pt>
                <c:pt idx="38">
                  <c:v>22.420941928000001</c:v>
                </c:pt>
                <c:pt idx="39">
                  <c:v>22.569361684</c:v>
                </c:pt>
                <c:pt idx="40">
                  <c:v>22.719728930999999</c:v>
                </c:pt>
                <c:pt idx="41">
                  <c:v>22.871309913000001</c:v>
                </c:pt>
                <c:pt idx="42">
                  <c:v>23.024996083000001</c:v>
                </c:pt>
                <c:pt idx="43">
                  <c:v>23.17935383</c:v>
                </c:pt>
                <c:pt idx="44">
                  <c:v>23.335526454</c:v>
                </c:pt>
                <c:pt idx="45">
                  <c:v>23.492448755000002</c:v>
                </c:pt>
                <c:pt idx="46">
                  <c:v>23.650710741000001</c:v>
                </c:pt>
                <c:pt idx="47">
                  <c:v>23.809900990999999</c:v>
                </c:pt>
                <c:pt idx="48">
                  <c:v>23.961888445</c:v>
                </c:pt>
                <c:pt idx="49">
                  <c:v>24.130826659</c:v>
                </c:pt>
                <c:pt idx="50">
                  <c:v>24.291830109999999</c:v>
                </c:pt>
                <c:pt idx="51">
                  <c:v>24.453935423000001</c:v>
                </c:pt>
                <c:pt idx="52">
                  <c:v>24.615789483</c:v>
                </c:pt>
                <c:pt idx="53">
                  <c:v>24.778291854999999</c:v>
                </c:pt>
                <c:pt idx="54">
                  <c:v>24.940651150000001</c:v>
                </c:pt>
                <c:pt idx="55">
                  <c:v>25.103163135999999</c:v>
                </c:pt>
                <c:pt idx="56">
                  <c:v>25.263645428</c:v>
                </c:pt>
                <c:pt idx="57">
                  <c:v>25.423427141000001</c:v>
                </c:pt>
                <c:pt idx="58">
                  <c:v>25.583380716000001</c:v>
                </c:pt>
                <c:pt idx="59">
                  <c:v>25.742169377</c:v>
                </c:pt>
                <c:pt idx="60">
                  <c:v>25.900900035999999</c:v>
                </c:pt>
                <c:pt idx="61">
                  <c:v>26.058478529999999</c:v>
                </c:pt>
                <c:pt idx="62">
                  <c:v>26.215498576000002</c:v>
                </c:pt>
                <c:pt idx="63">
                  <c:v>26.371599881000002</c:v>
                </c:pt>
                <c:pt idx="64">
                  <c:v>26.526575525999998</c:v>
                </c:pt>
                <c:pt idx="65">
                  <c:v>26.68083944</c:v>
                </c:pt>
                <c:pt idx="66">
                  <c:v>26.833289211</c:v>
                </c:pt>
                <c:pt idx="67">
                  <c:v>26.985005233999999</c:v>
                </c:pt>
                <c:pt idx="68">
                  <c:v>27.134626372</c:v>
                </c:pt>
                <c:pt idx="69">
                  <c:v>27.283472214</c:v>
                </c:pt>
                <c:pt idx="70">
                  <c:v>27.428193797999999</c:v>
                </c:pt>
                <c:pt idx="71">
                  <c:v>27.571070336999998</c:v>
                </c:pt>
                <c:pt idx="72">
                  <c:v>27.712008475000001</c:v>
                </c:pt>
                <c:pt idx="73">
                  <c:v>27.850433914</c:v>
                </c:pt>
                <c:pt idx="74">
                  <c:v>27.987067027999998</c:v>
                </c:pt>
                <c:pt idx="75">
                  <c:v>28.120644460000001</c:v>
                </c:pt>
                <c:pt idx="76">
                  <c:v>28.252589652000001</c:v>
                </c:pt>
                <c:pt idx="77">
                  <c:v>28.379495691999999</c:v>
                </c:pt>
                <c:pt idx="78">
                  <c:v>28.503914951999999</c:v>
                </c:pt>
                <c:pt idx="79">
                  <c:v>28.625430841</c:v>
                </c:pt>
                <c:pt idx="80">
                  <c:v>28.743930851999998</c:v>
                </c:pt>
                <c:pt idx="81">
                  <c:v>28.859662376999999</c:v>
                </c:pt>
                <c:pt idx="82">
                  <c:v>28.971657178000001</c:v>
                </c:pt>
                <c:pt idx="83">
                  <c:v>29.080923635000001</c:v>
                </c:pt>
                <c:pt idx="84">
                  <c:v>29.186272133999999</c:v>
                </c:pt>
                <c:pt idx="85">
                  <c:v>29.288521503999998</c:v>
                </c:pt>
                <c:pt idx="86">
                  <c:v>29.387004530999999</c:v>
                </c:pt>
                <c:pt idx="87">
                  <c:v>29.481960001000001</c:v>
                </c:pt>
                <c:pt idx="88">
                  <c:v>29.573301820000001</c:v>
                </c:pt>
                <c:pt idx="89">
                  <c:v>29.660558123000001</c:v>
                </c:pt>
                <c:pt idx="90">
                  <c:v>29.744502121</c:v>
                </c:pt>
                <c:pt idx="91">
                  <c:v>29.823992478000001</c:v>
                </c:pt>
                <c:pt idx="92">
                  <c:v>29.900094294999999</c:v>
                </c:pt>
                <c:pt idx="93">
                  <c:v>29.971922583000001</c:v>
                </c:pt>
                <c:pt idx="94">
                  <c:v>30.040080024000002</c:v>
                </c:pt>
                <c:pt idx="95">
                  <c:v>30.104285864000001</c:v>
                </c:pt>
                <c:pt idx="96">
                  <c:v>30.162662746999999</c:v>
                </c:pt>
                <c:pt idx="97">
                  <c:v>30.217246004</c:v>
                </c:pt>
                <c:pt idx="98">
                  <c:v>30.267154120000001</c:v>
                </c:pt>
                <c:pt idx="99">
                  <c:v>30.310974290000001</c:v>
                </c:pt>
                <c:pt idx="100">
                  <c:v>30.354798616</c:v>
                </c:pt>
                <c:pt idx="101">
                  <c:v>30.392342735</c:v>
                </c:pt>
                <c:pt idx="102">
                  <c:v>30.425364046999999</c:v>
                </c:pt>
                <c:pt idx="103">
                  <c:v>30.454162160999999</c:v>
                </c:pt>
                <c:pt idx="104">
                  <c:v>30.478726684000002</c:v>
                </c:pt>
                <c:pt idx="105">
                  <c:v>30.498640107</c:v>
                </c:pt>
                <c:pt idx="106">
                  <c:v>30.514681022000001</c:v>
                </c:pt>
                <c:pt idx="107">
                  <c:v>30.525775725999999</c:v>
                </c:pt>
                <c:pt idx="108">
                  <c:v>30.532960226</c:v>
                </c:pt>
                <c:pt idx="109">
                  <c:v>30.535471027</c:v>
                </c:pt>
                <c:pt idx="110">
                  <c:v>30.533812345000001</c:v>
                </c:pt>
                <c:pt idx="111">
                  <c:v>30.527695855000001</c:v>
                </c:pt>
                <c:pt idx="112">
                  <c:v>30.517245092</c:v>
                </c:pt>
                <c:pt idx="113">
                  <c:v>30.502788685999999</c:v>
                </c:pt>
                <c:pt idx="114">
                  <c:v>30.483596104</c:v>
                </c:pt>
                <c:pt idx="115">
                  <c:v>30.460643839999999</c:v>
                </c:pt>
                <c:pt idx="116">
                  <c:v>30.433071529999999</c:v>
                </c:pt>
                <c:pt idx="117">
                  <c:v>30.401773449</c:v>
                </c:pt>
                <c:pt idx="118">
                  <c:v>30.366267840999999</c:v>
                </c:pt>
                <c:pt idx="119">
                  <c:v>30.326872421000001</c:v>
                </c:pt>
                <c:pt idx="120">
                  <c:v>30.283776918000001</c:v>
                </c:pt>
                <c:pt idx="121">
                  <c:v>30.236649745000001</c:v>
                </c:pt>
                <c:pt idx="122">
                  <c:v>30.186324049</c:v>
                </c:pt>
                <c:pt idx="123">
                  <c:v>30.131880089999999</c:v>
                </c:pt>
                <c:pt idx="124">
                  <c:v>30.074412091999999</c:v>
                </c:pt>
                <c:pt idx="125">
                  <c:v>30.013197686000002</c:v>
                </c:pt>
                <c:pt idx="126">
                  <c:v>29.948889498</c:v>
                </c:pt>
                <c:pt idx="127">
                  <c:v>29.881282517999999</c:v>
                </c:pt>
                <c:pt idx="128">
                  <c:v>29.810451548</c:v>
                </c:pt>
                <c:pt idx="129">
                  <c:v>29.736770225000001</c:v>
                </c:pt>
                <c:pt idx="130">
                  <c:v>29.659654393</c:v>
                </c:pt>
                <c:pt idx="131">
                  <c:v>29.580070884000001</c:v>
                </c:pt>
                <c:pt idx="132">
                  <c:v>29.497302755</c:v>
                </c:pt>
                <c:pt idx="133">
                  <c:v>29.412120214000002</c:v>
                </c:pt>
                <c:pt idx="134">
                  <c:v>29.324177899999999</c:v>
                </c:pt>
                <c:pt idx="135">
                  <c:v>29.233876295000002</c:v>
                </c:pt>
                <c:pt idx="136">
                  <c:v>29.141222604999999</c:v>
                </c:pt>
                <c:pt idx="137">
                  <c:v>29.045980566000001</c:v>
                </c:pt>
                <c:pt idx="138">
                  <c:v>28.948930705999999</c:v>
                </c:pt>
                <c:pt idx="139">
                  <c:v>28.849268371000001</c:v>
                </c:pt>
                <c:pt idx="140">
                  <c:v>28.747960217999999</c:v>
                </c:pt>
                <c:pt idx="141">
                  <c:v>28.644447132</c:v>
                </c:pt>
                <c:pt idx="142">
                  <c:v>28.539359601000001</c:v>
                </c:pt>
                <c:pt idx="143">
                  <c:v>28.432489540999999</c:v>
                </c:pt>
                <c:pt idx="144">
                  <c:v>28.324037517000001</c:v>
                </c:pt>
                <c:pt idx="145">
                  <c:v>28.214395995</c:v>
                </c:pt>
                <c:pt idx="146">
                  <c:v>28.102976068</c:v>
                </c:pt>
                <c:pt idx="147">
                  <c:v>27.990813649</c:v>
                </c:pt>
                <c:pt idx="148">
                  <c:v>27.877272897000001</c:v>
                </c:pt>
                <c:pt idx="149">
                  <c:v>27.763204824999999</c:v>
                </c:pt>
                <c:pt idx="150">
                  <c:v>27.648286892000002</c:v>
                </c:pt>
                <c:pt idx="151">
                  <c:v>27.532920868000001</c:v>
                </c:pt>
                <c:pt idx="152">
                  <c:v>27.417172870999998</c:v>
                </c:pt>
                <c:pt idx="153">
                  <c:v>27.300786976000001</c:v>
                </c:pt>
                <c:pt idx="154">
                  <c:v>27.184559320999998</c:v>
                </c:pt>
                <c:pt idx="155">
                  <c:v>27.067727581</c:v>
                </c:pt>
                <c:pt idx="156">
                  <c:v>26.951273146999998</c:v>
                </c:pt>
                <c:pt idx="157">
                  <c:v>26.834620831999999</c:v>
                </c:pt>
                <c:pt idx="158">
                  <c:v>26.718443202</c:v>
                </c:pt>
                <c:pt idx="159">
                  <c:v>26.602513729999998</c:v>
                </c:pt>
                <c:pt idx="160">
                  <c:v>26.487017172000002</c:v>
                </c:pt>
                <c:pt idx="161">
                  <c:v>26.37235093</c:v>
                </c:pt>
                <c:pt idx="162">
                  <c:v>26.257872117000002</c:v>
                </c:pt>
                <c:pt idx="163">
                  <c:v>26.144543425999998</c:v>
                </c:pt>
                <c:pt idx="164">
                  <c:v>26.033651205999998</c:v>
                </c:pt>
                <c:pt idx="165">
                  <c:v>25.919978154999999</c:v>
                </c:pt>
                <c:pt idx="166">
                  <c:v>25.809094083000002</c:v>
                </c:pt>
                <c:pt idx="167">
                  <c:v>25.699327388</c:v>
                </c:pt>
                <c:pt idx="168">
                  <c:v>25.590786788999999</c:v>
                </c:pt>
                <c:pt idx="169">
                  <c:v>25.483091959999999</c:v>
                </c:pt>
                <c:pt idx="170">
                  <c:v>25.377031515999999</c:v>
                </c:pt>
                <c:pt idx="171">
                  <c:v>25.271785199</c:v>
                </c:pt>
                <c:pt idx="172">
                  <c:v>25.168283522999999</c:v>
                </c:pt>
                <c:pt idx="173">
                  <c:v>25.065972057</c:v>
                </c:pt>
                <c:pt idx="174">
                  <c:v>24.965459934999998</c:v>
                </c:pt>
                <c:pt idx="175">
                  <c:v>24.866569788</c:v>
                </c:pt>
                <c:pt idx="176">
                  <c:v>24.769429743</c:v>
                </c:pt>
                <c:pt idx="177">
                  <c:v>24.674443518</c:v>
                </c:pt>
                <c:pt idx="178">
                  <c:v>24.580980031999999</c:v>
                </c:pt>
                <c:pt idx="179">
                  <c:v>24.490003194</c:v>
                </c:pt>
                <c:pt idx="180">
                  <c:v>24.405156757</c:v>
                </c:pt>
                <c:pt idx="181">
                  <c:v>24.313827025999998</c:v>
                </c:pt>
                <c:pt idx="182">
                  <c:v>24.228939924999999</c:v>
                </c:pt>
                <c:pt idx="183">
                  <c:v>24.146325641000001</c:v>
                </c:pt>
                <c:pt idx="184">
                  <c:v>24.066076090999999</c:v>
                </c:pt>
                <c:pt idx="185">
                  <c:v>23.987806358</c:v>
                </c:pt>
                <c:pt idx="186">
                  <c:v>23.912287150000001</c:v>
                </c:pt>
                <c:pt idx="187">
                  <c:v>23.838638315000001</c:v>
                </c:pt>
                <c:pt idx="188">
                  <c:v>23.76781128</c:v>
                </c:pt>
                <c:pt idx="189">
                  <c:v>23.699138313999999</c:v>
                </c:pt>
                <c:pt idx="190">
                  <c:v>23.633218539000001</c:v>
                </c:pt>
                <c:pt idx="191">
                  <c:v>23.569734928999999</c:v>
                </c:pt>
                <c:pt idx="192">
                  <c:v>23.508653153000001</c:v>
                </c:pt>
                <c:pt idx="193">
                  <c:v>23.450389958999999</c:v>
                </c:pt>
                <c:pt idx="194">
                  <c:v>23.394080426999999</c:v>
                </c:pt>
                <c:pt idx="195">
                  <c:v>23.340663773999999</c:v>
                </c:pt>
                <c:pt idx="196">
                  <c:v>23.289228036000001</c:v>
                </c:pt>
                <c:pt idx="197">
                  <c:v>23.240468505999999</c:v>
                </c:pt>
                <c:pt idx="198">
                  <c:v>23.193856457999999</c:v>
                </c:pt>
                <c:pt idx="199">
                  <c:v>23.149594529000002</c:v>
                </c:pt>
                <c:pt idx="200">
                  <c:v>23.107741936</c:v>
                </c:pt>
                <c:pt idx="201">
                  <c:v>23.067777536000001</c:v>
                </c:pt>
                <c:pt idx="202">
                  <c:v>23.030542786000002</c:v>
                </c:pt>
                <c:pt idx="203">
                  <c:v>22.994993044000001</c:v>
                </c:pt>
                <c:pt idx="204">
                  <c:v>22.962163631999999</c:v>
                </c:pt>
                <c:pt idx="205">
                  <c:v>22.931361683999999</c:v>
                </c:pt>
                <c:pt idx="206">
                  <c:v>22.903066031000002</c:v>
                </c:pt>
                <c:pt idx="207">
                  <c:v>22.877037585</c:v>
                </c:pt>
                <c:pt idx="208">
                  <c:v>22.853099127</c:v>
                </c:pt>
                <c:pt idx="209">
                  <c:v>22.831731846</c:v>
                </c:pt>
                <c:pt idx="210">
                  <c:v>22.811897329000001</c:v>
                </c:pt>
                <c:pt idx="211">
                  <c:v>22.79465059</c:v>
                </c:pt>
                <c:pt idx="212">
                  <c:v>22.778933287000001</c:v>
                </c:pt>
                <c:pt idx="213">
                  <c:v>22.76551212</c:v>
                </c:pt>
                <c:pt idx="214">
                  <c:v>22.753826592999999</c:v>
                </c:pt>
                <c:pt idx="215">
                  <c:v>22.744065256999999</c:v>
                </c:pt>
                <c:pt idx="216">
                  <c:v>22.736323543000001</c:v>
                </c:pt>
                <c:pt idx="217">
                  <c:v>22.729976391000001</c:v>
                </c:pt>
                <c:pt idx="218">
                  <c:v>22.725919287</c:v>
                </c:pt>
                <c:pt idx="219">
                  <c:v>22.722972074000001</c:v>
                </c:pt>
                <c:pt idx="220">
                  <c:v>22.722084133999999</c:v>
                </c:pt>
                <c:pt idx="221">
                  <c:v>22.722454064000001</c:v>
                </c:pt>
                <c:pt idx="222">
                  <c:v>22.724471415</c:v>
                </c:pt>
                <c:pt idx="223">
                  <c:v>22.727881699000001</c:v>
                </c:pt>
                <c:pt idx="224">
                  <c:v>22.732380095</c:v>
                </c:pt>
                <c:pt idx="225">
                  <c:v>22.738422075999999</c:v>
                </c:pt>
                <c:pt idx="226">
                  <c:v>22.744880970000001</c:v>
                </c:pt>
                <c:pt idx="227">
                  <c:v>22.752795634999998</c:v>
                </c:pt>
                <c:pt idx="228">
                  <c:v>22.761003436999999</c:v>
                </c:pt>
                <c:pt idx="229">
                  <c:v>22.770228895999999</c:v>
                </c:pt>
                <c:pt idx="230">
                  <c:v>22.779890124000001</c:v>
                </c:pt>
                <c:pt idx="231">
                  <c:v>22.790180657000001</c:v>
                </c:pt>
                <c:pt idx="232">
                  <c:v>22.801230783000001</c:v>
                </c:pt>
                <c:pt idx="233">
                  <c:v>22.81233697</c:v>
                </c:pt>
                <c:pt idx="234">
                  <c:v>22.824452889</c:v>
                </c:pt>
                <c:pt idx="235">
                  <c:v>22.836374242000002</c:v>
                </c:pt>
                <c:pt idx="236">
                  <c:v>22.849139995000002</c:v>
                </c:pt>
                <c:pt idx="237">
                  <c:v>22.861821083999999</c:v>
                </c:pt>
                <c:pt idx="238">
                  <c:v>22.874914956000001</c:v>
                </c:pt>
                <c:pt idx="239">
                  <c:v>22.888071195999999</c:v>
                </c:pt>
                <c:pt idx="240">
                  <c:v>22.900993651</c:v>
                </c:pt>
                <c:pt idx="241">
                  <c:v>22.914214236999999</c:v>
                </c:pt>
                <c:pt idx="242">
                  <c:v>22.926575736</c:v>
                </c:pt>
                <c:pt idx="243">
                  <c:v>22.939252692</c:v>
                </c:pt>
                <c:pt idx="244">
                  <c:v>22.951049016999999</c:v>
                </c:pt>
                <c:pt idx="245">
                  <c:v>22.962810955999998</c:v>
                </c:pt>
                <c:pt idx="246">
                  <c:v>22.973938544999999</c:v>
                </c:pt>
                <c:pt idx="247">
                  <c:v>22.984566189999999</c:v>
                </c:pt>
                <c:pt idx="248">
                  <c:v>22.994849844000001</c:v>
                </c:pt>
                <c:pt idx="249">
                  <c:v>23.004028615999999</c:v>
                </c:pt>
                <c:pt idx="250">
                  <c:v>23.013063686999999</c:v>
                </c:pt>
                <c:pt idx="251">
                  <c:v>23.020674905</c:v>
                </c:pt>
                <c:pt idx="252">
                  <c:v>23.027891833000002</c:v>
                </c:pt>
                <c:pt idx="253">
                  <c:v>23.033761199000001</c:v>
                </c:pt>
                <c:pt idx="254">
                  <c:v>23.042620071999998</c:v>
                </c:pt>
                <c:pt idx="255">
                  <c:v>23.044927689000001</c:v>
                </c:pt>
                <c:pt idx="256">
                  <c:v>23.046272812000002</c:v>
                </c:pt>
                <c:pt idx="257">
                  <c:v>23.045447063000001</c:v>
                </c:pt>
                <c:pt idx="258">
                  <c:v>23.043721185999999</c:v>
                </c:pt>
                <c:pt idx="259">
                  <c:v>23.039874163</c:v>
                </c:pt>
                <c:pt idx="260">
                  <c:v>23.03498166</c:v>
                </c:pt>
                <c:pt idx="261">
                  <c:v>23.028335971000001</c:v>
                </c:pt>
                <c:pt idx="262">
                  <c:v>23.019991246</c:v>
                </c:pt>
                <c:pt idx="263">
                  <c:v>23.01019007</c:v>
                </c:pt>
                <c:pt idx="264">
                  <c:v>22.998771215000001</c:v>
                </c:pt>
                <c:pt idx="265">
                  <c:v>22.985644910000001</c:v>
                </c:pt>
                <c:pt idx="266">
                  <c:v>22.970937579000001</c:v>
                </c:pt>
                <c:pt idx="267">
                  <c:v>22.954252626999999</c:v>
                </c:pt>
                <c:pt idx="268">
                  <c:v>22.936031451000002</c:v>
                </c:pt>
                <c:pt idx="269">
                  <c:v>22.915789646</c:v>
                </c:pt>
                <c:pt idx="270">
                  <c:v>22.893939572000001</c:v>
                </c:pt>
                <c:pt idx="271">
                  <c:v>22.870147782</c:v>
                </c:pt>
                <c:pt idx="272">
                  <c:v>22.844579384999999</c:v>
                </c:pt>
                <c:pt idx="273">
                  <c:v>22.817191848</c:v>
                </c:pt>
                <c:pt idx="274">
                  <c:v>22.78778183</c:v>
                </c:pt>
                <c:pt idx="275">
                  <c:v>22.756792639</c:v>
                </c:pt>
                <c:pt idx="276">
                  <c:v>22.723720522000001</c:v>
                </c:pt>
                <c:pt idx="277">
                  <c:v>22.689142715999999</c:v>
                </c:pt>
                <c:pt idx="278">
                  <c:v>22.652580815</c:v>
                </c:pt>
                <c:pt idx="279">
                  <c:v>22.614398567999999</c:v>
                </c:pt>
                <c:pt idx="280">
                  <c:v>22.574417639</c:v>
                </c:pt>
                <c:pt idx="281">
                  <c:v>22.532517030000001</c:v>
                </c:pt>
                <c:pt idx="282">
                  <c:v>22.488986356000002</c:v>
                </c:pt>
                <c:pt idx="283">
                  <c:v>22.443289373999999</c:v>
                </c:pt>
                <c:pt idx="284">
                  <c:v>22.395987556000001</c:v>
                </c:pt>
                <c:pt idx="285">
                  <c:v>22.346567468</c:v>
                </c:pt>
                <c:pt idx="286">
                  <c:v>22.295498506000001</c:v>
                </c:pt>
                <c:pt idx="287">
                  <c:v>22.242499553999998</c:v>
                </c:pt>
                <c:pt idx="288">
                  <c:v>22.187715996000001</c:v>
                </c:pt>
                <c:pt idx="289">
                  <c:v>22.131326869999999</c:v>
                </c:pt>
                <c:pt idx="290">
                  <c:v>22.073061613</c:v>
                </c:pt>
                <c:pt idx="291">
                  <c:v>22.013407745999999</c:v>
                </c:pt>
                <c:pt idx="292">
                  <c:v>21.951935074000001</c:v>
                </c:pt>
                <c:pt idx="293">
                  <c:v>21.889264511</c:v>
                </c:pt>
                <c:pt idx="294">
                  <c:v>21.825061651999999</c:v>
                </c:pt>
                <c:pt idx="295">
                  <c:v>21.759695635</c:v>
                </c:pt>
                <c:pt idx="296">
                  <c:v>21.693005324000001</c:v>
                </c:pt>
                <c:pt idx="297">
                  <c:v>21.625011042000001</c:v>
                </c:pt>
                <c:pt idx="298">
                  <c:v>21.556044756999999</c:v>
                </c:pt>
                <c:pt idx="299">
                  <c:v>21.485690276</c:v>
                </c:pt>
                <c:pt idx="300">
                  <c:v>21.414615363999999</c:v>
                </c:pt>
                <c:pt idx="301">
                  <c:v>21.342354414999999</c:v>
                </c:pt>
                <c:pt idx="302">
                  <c:v>21.269487215000002</c:v>
                </c:pt>
                <c:pt idx="303">
                  <c:v>21.195727182999999</c:v>
                </c:pt>
                <c:pt idx="304">
                  <c:v>21.12132918</c:v>
                </c:pt>
                <c:pt idx="305">
                  <c:v>21.046410713</c:v>
                </c:pt>
                <c:pt idx="306">
                  <c:v>20.970736573</c:v>
                </c:pt>
                <c:pt idx="307">
                  <c:v>20.894868327000001</c:v>
                </c:pt>
                <c:pt idx="308">
                  <c:v>20.818359990000001</c:v>
                </c:pt>
                <c:pt idx="309">
                  <c:v>20.741805097</c:v>
                </c:pt>
                <c:pt idx="310">
                  <c:v>20.664822945000001</c:v>
                </c:pt>
                <c:pt idx="311">
                  <c:v>20.587817818000001</c:v>
                </c:pt>
                <c:pt idx="312">
                  <c:v>20.510649992000001</c:v>
                </c:pt>
                <c:pt idx="313">
                  <c:v>20.433260434000001</c:v>
                </c:pt>
                <c:pt idx="314">
                  <c:v>20.356059513000002</c:v>
                </c:pt>
                <c:pt idx="315">
                  <c:v>20.278616228000001</c:v>
                </c:pt>
                <c:pt idx="316">
                  <c:v>20.201598327999999</c:v>
                </c:pt>
                <c:pt idx="317">
                  <c:v>20.124525555000002</c:v>
                </c:pt>
                <c:pt idx="318">
                  <c:v>20.048056421999998</c:v>
                </c:pt>
                <c:pt idx="319">
                  <c:v>19.971909243999999</c:v>
                </c:pt>
                <c:pt idx="320">
                  <c:v>19.896320944999999</c:v>
                </c:pt>
                <c:pt idx="321">
                  <c:v>19.821440749000001</c:v>
                </c:pt>
                <c:pt idx="322">
                  <c:v>19.747084956999998</c:v>
                </c:pt>
                <c:pt idx="323">
                  <c:v>19.673816394999999</c:v>
                </c:pt>
                <c:pt idx="324">
                  <c:v>19.60119589</c:v>
                </c:pt>
                <c:pt idx="325">
                  <c:v>19.529914111</c:v>
                </c:pt>
                <c:pt idx="326">
                  <c:v>19.459621865999999</c:v>
                </c:pt>
                <c:pt idx="327">
                  <c:v>19.390688607000001</c:v>
                </c:pt>
                <c:pt idx="328">
                  <c:v>19.323114721</c:v>
                </c:pt>
                <c:pt idx="329">
                  <c:v>19.256888887999999</c:v>
                </c:pt>
                <c:pt idx="330">
                  <c:v>19.192409533999999</c:v>
                </c:pt>
                <c:pt idx="331">
                  <c:v>19.129251799999999</c:v>
                </c:pt>
                <c:pt idx="332">
                  <c:v>19.068131789999999</c:v>
                </c:pt>
                <c:pt idx="333">
                  <c:v>19.008542082000002</c:v>
                </c:pt>
                <c:pt idx="334">
                  <c:v>18.951148856</c:v>
                </c:pt>
                <c:pt idx="335">
                  <c:v>18.895626395000001</c:v>
                </c:pt>
                <c:pt idx="336">
                  <c:v>18.842206650000001</c:v>
                </c:pt>
                <c:pt idx="337">
                  <c:v>18.790989020000001</c:v>
                </c:pt>
                <c:pt idx="338">
                  <c:v>18.741710227999999</c:v>
                </c:pt>
                <c:pt idx="339">
                  <c:v>18.694968023000001</c:v>
                </c:pt>
                <c:pt idx="340">
                  <c:v>18.650184203999999</c:v>
                </c:pt>
                <c:pt idx="341">
                  <c:v>18.608048878999998</c:v>
                </c:pt>
                <c:pt idx="342">
                  <c:v>18.568180118000001</c:v>
                </c:pt>
                <c:pt idx="343">
                  <c:v>18.530881350000001</c:v>
                </c:pt>
                <c:pt idx="344">
                  <c:v>18.496144223999998</c:v>
                </c:pt>
                <c:pt idx="345">
                  <c:v>18.463905446999998</c:v>
                </c:pt>
                <c:pt idx="346">
                  <c:v>18.434504306000001</c:v>
                </c:pt>
                <c:pt idx="347">
                  <c:v>18.407487341</c:v>
                </c:pt>
                <c:pt idx="348">
                  <c:v>18.383560103000001</c:v>
                </c:pt>
                <c:pt idx="349">
                  <c:v>18.362138553000001</c:v>
                </c:pt>
                <c:pt idx="350">
                  <c:v>18.343884689999999</c:v>
                </c:pt>
                <c:pt idx="351">
                  <c:v>18.328460105000001</c:v>
                </c:pt>
                <c:pt idx="352">
                  <c:v>18.316089333000001</c:v>
                </c:pt>
                <c:pt idx="353">
                  <c:v>18.306910823999999</c:v>
                </c:pt>
                <c:pt idx="354">
                  <c:v>18.300629646000001</c:v>
                </c:pt>
                <c:pt idx="355">
                  <c:v>18.297848364</c:v>
                </c:pt>
                <c:pt idx="356">
                  <c:v>18.298046407000001</c:v>
                </c:pt>
                <c:pt idx="357">
                  <c:v>18.301782463999999</c:v>
                </c:pt>
                <c:pt idx="358">
                  <c:v>18.308763291999998</c:v>
                </c:pt>
                <c:pt idx="359">
                  <c:v>18.319341660999999</c:v>
                </c:pt>
                <c:pt idx="360">
                  <c:v>18.333364250999999</c:v>
                </c:pt>
                <c:pt idx="361">
                  <c:v>18.350771598000001</c:v>
                </c:pt>
                <c:pt idx="362">
                  <c:v>18.371907797999999</c:v>
                </c:pt>
                <c:pt idx="363">
                  <c:v>18.396235025999999</c:v>
                </c:pt>
                <c:pt idx="364">
                  <c:v>18.424345469999999</c:v>
                </c:pt>
                <c:pt idx="365">
                  <c:v>18.455793912000001</c:v>
                </c:pt>
                <c:pt idx="366">
                  <c:v>18.4909502</c:v>
                </c:pt>
                <c:pt idx="367">
                  <c:v>18.529546830000001</c:v>
                </c:pt>
                <c:pt idx="368">
                  <c:v>18.571657816999998</c:v>
                </c:pt>
                <c:pt idx="369">
                  <c:v>18.617377526999999</c:v>
                </c:pt>
                <c:pt idx="370">
                  <c:v>18.666322342000001</c:v>
                </c:pt>
                <c:pt idx="371">
                  <c:v>18.719044821000001</c:v>
                </c:pt>
                <c:pt idx="372">
                  <c:v>18.774978943000001</c:v>
                </c:pt>
                <c:pt idx="373">
                  <c:v>18.834713228999998</c:v>
                </c:pt>
                <c:pt idx="374">
                  <c:v>18.897682816</c:v>
                </c:pt>
                <c:pt idx="375">
                  <c:v>18.964240439000001</c:v>
                </c:pt>
                <c:pt idx="376">
                  <c:v>19.034138206000002</c:v>
                </c:pt>
                <c:pt idx="377">
                  <c:v>19.107302456999999</c:v>
                </c:pt>
                <c:pt idx="378">
                  <c:v>19.183986464</c:v>
                </c:pt>
                <c:pt idx="379">
                  <c:v>19.263674124000001</c:v>
                </c:pt>
                <c:pt idx="380">
                  <c:v>19.346888810999999</c:v>
                </c:pt>
                <c:pt idx="381">
                  <c:v>19.433103866</c:v>
                </c:pt>
                <c:pt idx="382">
                  <c:v>19.522836695999999</c:v>
                </c:pt>
                <c:pt idx="383">
                  <c:v>19.615684557000002</c:v>
                </c:pt>
                <c:pt idx="384">
                  <c:v>19.711733129999999</c:v>
                </c:pt>
                <c:pt idx="385">
                  <c:v>19.811046033</c:v>
                </c:pt>
                <c:pt idx="386">
                  <c:v>19.913249650000001</c:v>
                </c:pt>
                <c:pt idx="387">
                  <c:v>20.018822384</c:v>
                </c:pt>
                <c:pt idx="388">
                  <c:v>20.127184438</c:v>
                </c:pt>
                <c:pt idx="389">
                  <c:v>20.238854431</c:v>
                </c:pt>
                <c:pt idx="390">
                  <c:v>20.353295072000002</c:v>
                </c:pt>
                <c:pt idx="391">
                  <c:v>20.470777160000001</c:v>
                </c:pt>
                <c:pt idx="392">
                  <c:v>20.591077893000001</c:v>
                </c:pt>
                <c:pt idx="393">
                  <c:v>20.714062578</c:v>
                </c:pt>
                <c:pt idx="394">
                  <c:v>20.839846536</c:v>
                </c:pt>
                <c:pt idx="395">
                  <c:v>20.967889438</c:v>
                </c:pt>
                <c:pt idx="396">
                  <c:v>21.098630607</c:v>
                </c:pt>
                <c:pt idx="397">
                  <c:v>21.231473808000001</c:v>
                </c:pt>
                <c:pt idx="398">
                  <c:v>21.366808235000001</c:v>
                </c:pt>
                <c:pt idx="399">
                  <c:v>21.504207075</c:v>
                </c:pt>
                <c:pt idx="400">
                  <c:v>21.643751955999999</c:v>
                </c:pt>
                <c:pt idx="401">
                  <c:v>21.785383073999999</c:v>
                </c:pt>
                <c:pt idx="402">
                  <c:v>21.928741393999999</c:v>
                </c:pt>
                <c:pt idx="403">
                  <c:v>22.074130411999999</c:v>
                </c:pt>
                <c:pt idx="404">
                  <c:v>22.220983359000002</c:v>
                </c:pt>
                <c:pt idx="405">
                  <c:v>22.369650200999999</c:v>
                </c:pt>
                <c:pt idx="406">
                  <c:v>22.519643669000001</c:v>
                </c:pt>
                <c:pt idx="407">
                  <c:v>22.671122819000001</c:v>
                </c:pt>
                <c:pt idx="408">
                  <c:v>22.823843098000001</c:v>
                </c:pt>
                <c:pt idx="409">
                  <c:v>22.977652178</c:v>
                </c:pt>
                <c:pt idx="410">
                  <c:v>23.132598607999999</c:v>
                </c:pt>
                <c:pt idx="411">
                  <c:v>23.288248415000002</c:v>
                </c:pt>
                <c:pt idx="412">
                  <c:v>23.444982052</c:v>
                </c:pt>
                <c:pt idx="413">
                  <c:v>23.602282959</c:v>
                </c:pt>
                <c:pt idx="414">
                  <c:v>23.760451618000001</c:v>
                </c:pt>
                <c:pt idx="415">
                  <c:v>23.919102458000001</c:v>
                </c:pt>
                <c:pt idx="416">
                  <c:v>24.078281548</c:v>
                </c:pt>
                <c:pt idx="417">
                  <c:v>24.237865993</c:v>
                </c:pt>
                <c:pt idx="418">
                  <c:v>24.39759432</c:v>
                </c:pt>
                <c:pt idx="419">
                  <c:v>24.557647184</c:v>
                </c:pt>
                <c:pt idx="420">
                  <c:v>24.717548484000002</c:v>
                </c:pt>
                <c:pt idx="421">
                  <c:v>24.877591976000001</c:v>
                </c:pt>
                <c:pt idx="422">
                  <c:v>25.03730796</c:v>
                </c:pt>
                <c:pt idx="423">
                  <c:v>25.196789398</c:v>
                </c:pt>
                <c:pt idx="424">
                  <c:v>25.355736373999999</c:v>
                </c:pt>
                <c:pt idx="425">
                  <c:v>25.513923264999999</c:v>
                </c:pt>
                <c:pt idx="426">
                  <c:v>25.671418079999999</c:v>
                </c:pt>
                <c:pt idx="427">
                  <c:v>25.827755308</c:v>
                </c:pt>
                <c:pt idx="428">
                  <c:v>25.983256384000001</c:v>
                </c:pt>
                <c:pt idx="429">
                  <c:v>26.137416358999999</c:v>
                </c:pt>
                <c:pt idx="430">
                  <c:v>26.290484362000001</c:v>
                </c:pt>
                <c:pt idx="431">
                  <c:v>26.442096783</c:v>
                </c:pt>
                <c:pt idx="432">
                  <c:v>26.592181150999998</c:v>
                </c:pt>
                <c:pt idx="433">
                  <c:v>26.740658455999998</c:v>
                </c:pt>
                <c:pt idx="434">
                  <c:v>26.887138988</c:v>
                </c:pt>
                <c:pt idx="435">
                  <c:v>27.031865084</c:v>
                </c:pt>
                <c:pt idx="436">
                  <c:v>27.17434222</c:v>
                </c:pt>
                <c:pt idx="437">
                  <c:v>27.314812004</c:v>
                </c:pt>
                <c:pt idx="438">
                  <c:v>27.452892587000001</c:v>
                </c:pt>
                <c:pt idx="439">
                  <c:v>27.588603224</c:v>
                </c:pt>
                <c:pt idx="440">
                  <c:v>27.721810990000002</c:v>
                </c:pt>
                <c:pt idx="441">
                  <c:v>27.852307759999999</c:v>
                </c:pt>
                <c:pt idx="442">
                  <c:v>27.980182299999999</c:v>
                </c:pt>
                <c:pt idx="443">
                  <c:v>28.105048033999999</c:v>
                </c:pt>
                <c:pt idx="444">
                  <c:v>28.227257527999999</c:v>
                </c:pt>
                <c:pt idx="445">
                  <c:v>28.346332845999999</c:v>
                </c:pt>
                <c:pt idx="446">
                  <c:v>28.462479703</c:v>
                </c:pt>
                <c:pt idx="447">
                  <c:v>28.575525979999998</c:v>
                </c:pt>
                <c:pt idx="448">
                  <c:v>28.685353662000001</c:v>
                </c:pt>
                <c:pt idx="449">
                  <c:v>28.792003798</c:v>
                </c:pt>
                <c:pt idx="450">
                  <c:v>28.895126011999999</c:v>
                </c:pt>
                <c:pt idx="451">
                  <c:v>28.994954449000002</c:v>
                </c:pt>
                <c:pt idx="452">
                  <c:v>29.091080445999999</c:v>
                </c:pt>
                <c:pt idx="453">
                  <c:v>29.183723771</c:v>
                </c:pt>
                <c:pt idx="454">
                  <c:v>29.272554975999999</c:v>
                </c:pt>
                <c:pt idx="455">
                  <c:v>29.357610304000001</c:v>
                </c:pt>
                <c:pt idx="456">
                  <c:v>29.438763276</c:v>
                </c:pt>
                <c:pt idx="457">
                  <c:v>29.515842502999998</c:v>
                </c:pt>
                <c:pt idx="458">
                  <c:v>29.589014618</c:v>
                </c:pt>
                <c:pt idx="459">
                  <c:v>29.657926482000001</c:v>
                </c:pt>
                <c:pt idx="460">
                  <c:v>29.722906175999999</c:v>
                </c:pt>
                <c:pt idx="461">
                  <c:v>29.783602462000001</c:v>
                </c:pt>
                <c:pt idx="462">
                  <c:v>29.840238495000001</c:v>
                </c:pt>
                <c:pt idx="463">
                  <c:v>29.892536545999999</c:v>
                </c:pt>
                <c:pt idx="464">
                  <c:v>29.940511602000001</c:v>
                </c:pt>
                <c:pt idx="465">
                  <c:v>29.984142906999999</c:v>
                </c:pt>
                <c:pt idx="466">
                  <c:v>30.023265206000001</c:v>
                </c:pt>
                <c:pt idx="467">
                  <c:v>30.058090168</c:v>
                </c:pt>
                <c:pt idx="468">
                  <c:v>30.088356751999999</c:v>
                </c:pt>
                <c:pt idx="469">
                  <c:v>30.114329367</c:v>
                </c:pt>
                <c:pt idx="470">
                  <c:v>30.135852723999999</c:v>
                </c:pt>
                <c:pt idx="471">
                  <c:v>30.153049931000002</c:v>
                </c:pt>
                <c:pt idx="472">
                  <c:v>30.165854434</c:v>
                </c:pt>
                <c:pt idx="473">
                  <c:v>30.174258123000001</c:v>
                </c:pt>
                <c:pt idx="474">
                  <c:v>30.178410272000001</c:v>
                </c:pt>
                <c:pt idx="475">
                  <c:v>30.178217183000001</c:v>
                </c:pt>
                <c:pt idx="476">
                  <c:v>30.173952501999999</c:v>
                </c:pt>
                <c:pt idx="477">
                  <c:v>30.165487549000002</c:v>
                </c:pt>
                <c:pt idx="478">
                  <c:v>30.153009916999999</c:v>
                </c:pt>
                <c:pt idx="479">
                  <c:v>30.136459516999999</c:v>
                </c:pt>
                <c:pt idx="480">
                  <c:v>30.115878547000001</c:v>
                </c:pt>
                <c:pt idx="481">
                  <c:v>30.091259157</c:v>
                </c:pt>
                <c:pt idx="482">
                  <c:v>30.062568665000001</c:v>
                </c:pt>
                <c:pt idx="483">
                  <c:v>30.030049769000001</c:v>
                </c:pt>
                <c:pt idx="484">
                  <c:v>29.993568160999999</c:v>
                </c:pt>
                <c:pt idx="485">
                  <c:v>29.953394613</c:v>
                </c:pt>
                <c:pt idx="486">
                  <c:v>29.909453088999999</c:v>
                </c:pt>
                <c:pt idx="487">
                  <c:v>29.861881503999999</c:v>
                </c:pt>
                <c:pt idx="488">
                  <c:v>29.810724991000001</c:v>
                </c:pt>
                <c:pt idx="489">
                  <c:v>29.755958669000002</c:v>
                </c:pt>
                <c:pt idx="490">
                  <c:v>29.697767146</c:v>
                </c:pt>
                <c:pt idx="491">
                  <c:v>29.636031315</c:v>
                </c:pt>
                <c:pt idx="492">
                  <c:v>29.571115095</c:v>
                </c:pt>
                <c:pt idx="493">
                  <c:v>29.502901315999999</c:v>
                </c:pt>
                <c:pt idx="494">
                  <c:v>29.431583428</c:v>
                </c:pt>
                <c:pt idx="495">
                  <c:v>29.35718318</c:v>
                </c:pt>
                <c:pt idx="496">
                  <c:v>29.279826697000001</c:v>
                </c:pt>
                <c:pt idx="497">
                  <c:v>29.199568548999999</c:v>
                </c:pt>
                <c:pt idx="498">
                  <c:v>29.116493064</c:v>
                </c:pt>
                <c:pt idx="499">
                  <c:v>29.030791443999998</c:v>
                </c:pt>
                <c:pt idx="500">
                  <c:v>28.942570482000001</c:v>
                </c:pt>
                <c:pt idx="501">
                  <c:v>28.852089110000001</c:v>
                </c:pt>
                <c:pt idx="502">
                  <c:v>28.759380968999999</c:v>
                </c:pt>
                <c:pt idx="503">
                  <c:v>28.664633447</c:v>
                </c:pt>
                <c:pt idx="504">
                  <c:v>28.567906184000002</c:v>
                </c:pt>
                <c:pt idx="505">
                  <c:v>28.469305019</c:v>
                </c:pt>
                <c:pt idx="506">
                  <c:v>28.369058431999999</c:v>
                </c:pt>
                <c:pt idx="507">
                  <c:v>28.267124402</c:v>
                </c:pt>
                <c:pt idx="508">
                  <c:v>28.163817948999998</c:v>
                </c:pt>
                <c:pt idx="509">
                  <c:v>28.059115539</c:v>
                </c:pt>
                <c:pt idx="510">
                  <c:v>27.953273985999999</c:v>
                </c:pt>
                <c:pt idx="511">
                  <c:v>27.846291893</c:v>
                </c:pt>
                <c:pt idx="512">
                  <c:v>27.738313340000001</c:v>
                </c:pt>
                <c:pt idx="513">
                  <c:v>27.629462364999998</c:v>
                </c:pt>
                <c:pt idx="514">
                  <c:v>27.519793709999998</c:v>
                </c:pt>
                <c:pt idx="515">
                  <c:v>27.409579022999999</c:v>
                </c:pt>
                <c:pt idx="516">
                  <c:v>27.298749984000001</c:v>
                </c:pt>
                <c:pt idx="517">
                  <c:v>27.187634697</c:v>
                </c:pt>
                <c:pt idx="518">
                  <c:v>27.076156405999999</c:v>
                </c:pt>
                <c:pt idx="519">
                  <c:v>26.964511849000001</c:v>
                </c:pt>
                <c:pt idx="520">
                  <c:v>26.852676613</c:v>
                </c:pt>
                <c:pt idx="521">
                  <c:v>26.740751062000001</c:v>
                </c:pt>
                <c:pt idx="522">
                  <c:v>26.628841401999999</c:v>
                </c:pt>
                <c:pt idx="523">
                  <c:v>26.516970526000001</c:v>
                </c:pt>
                <c:pt idx="524">
                  <c:v>26.405442531999999</c:v>
                </c:pt>
                <c:pt idx="525">
                  <c:v>26.294206143</c:v>
                </c:pt>
                <c:pt idx="526">
                  <c:v>26.294206143</c:v>
                </c:pt>
                <c:pt idx="527">
                  <c:v>26.183519664999999</c:v>
                </c:pt>
                <c:pt idx="528">
                  <c:v>25.963942494000001</c:v>
                </c:pt>
                <c:pt idx="529">
                  <c:v>25.855281094999999</c:v>
                </c:pt>
                <c:pt idx="530">
                  <c:v>25.747540682</c:v>
                </c:pt>
                <c:pt idx="531">
                  <c:v>25.640933472</c:v>
                </c:pt>
                <c:pt idx="532">
                  <c:v>25.535488944000001</c:v>
                </c:pt>
                <c:pt idx="533">
                  <c:v>25.431421904</c:v>
                </c:pt>
                <c:pt idx="534">
                  <c:v>25.328688825</c:v>
                </c:pt>
                <c:pt idx="535">
                  <c:v>25.227463226000001</c:v>
                </c:pt>
                <c:pt idx="536">
                  <c:v>25.127701175999999</c:v>
                </c:pt>
                <c:pt idx="537">
                  <c:v>25.029478471000001</c:v>
                </c:pt>
                <c:pt idx="538">
                  <c:v>24.932916205000001</c:v>
                </c:pt>
                <c:pt idx="539">
                  <c:v>24.838029625000001</c:v>
                </c:pt>
                <c:pt idx="540">
                  <c:v>24.745063219999999</c:v>
                </c:pt>
                <c:pt idx="541">
                  <c:v>24.653977897000001</c:v>
                </c:pt>
                <c:pt idx="542">
                  <c:v>24.564957369999998</c:v>
                </c:pt>
                <c:pt idx="543">
                  <c:v>24.477998497000002</c:v>
                </c:pt>
                <c:pt idx="544">
                  <c:v>24.393064946999999</c:v>
                </c:pt>
                <c:pt idx="545">
                  <c:v>24.310299634</c:v>
                </c:pt>
                <c:pt idx="546">
                  <c:v>24.229625942999999</c:v>
                </c:pt>
                <c:pt idx="547">
                  <c:v>24.151197194000002</c:v>
                </c:pt>
                <c:pt idx="548">
                  <c:v>24.074901587999999</c:v>
                </c:pt>
                <c:pt idx="549">
                  <c:v>24.000928048999999</c:v>
                </c:pt>
                <c:pt idx="550">
                  <c:v>23.929145770000002</c:v>
                </c:pt>
                <c:pt idx="551">
                  <c:v>23.859643513000002</c:v>
                </c:pt>
                <c:pt idx="552">
                  <c:v>23.79233906</c:v>
                </c:pt>
                <c:pt idx="553">
                  <c:v>23.727217082999999</c:v>
                </c:pt>
                <c:pt idx="554">
                  <c:v>23.664349754</c:v>
                </c:pt>
                <c:pt idx="555">
                  <c:v>23.603723542000001</c:v>
                </c:pt>
                <c:pt idx="556">
                  <c:v>23.545509211999999</c:v>
                </c:pt>
                <c:pt idx="557">
                  <c:v>23.489629900000001</c:v>
                </c:pt>
                <c:pt idx="558">
                  <c:v>23.436245150000001</c:v>
                </c:pt>
                <c:pt idx="559">
                  <c:v>23.38533675</c:v>
                </c:pt>
                <c:pt idx="560">
                  <c:v>23.336928306000001</c:v>
                </c:pt>
                <c:pt idx="561">
                  <c:v>23.291032693999998</c:v>
                </c:pt>
                <c:pt idx="562">
                  <c:v>23.247579214000002</c:v>
                </c:pt>
                <c:pt idx="563">
                  <c:v>23.206642943999999</c:v>
                </c:pt>
                <c:pt idx="564">
                  <c:v>23.168078287</c:v>
                </c:pt>
                <c:pt idx="565">
                  <c:v>23.132031633</c:v>
                </c:pt>
                <c:pt idx="566">
                  <c:v>23.098279078000001</c:v>
                </c:pt>
                <c:pt idx="567">
                  <c:v>23.066986706000002</c:v>
                </c:pt>
                <c:pt idx="568">
                  <c:v>23.038013865</c:v>
                </c:pt>
                <c:pt idx="569">
                  <c:v>23.011365377000001</c:v>
                </c:pt>
                <c:pt idx="570">
                  <c:v>22.987080808999998</c:v>
                </c:pt>
                <c:pt idx="571">
                  <c:v>22.965022999999999</c:v>
                </c:pt>
                <c:pt idx="572">
                  <c:v>22.945373279999998</c:v>
                </c:pt>
                <c:pt idx="573">
                  <c:v>22.927970653999999</c:v>
                </c:pt>
                <c:pt idx="574">
                  <c:v>22.912876271999998</c:v>
                </c:pt>
                <c:pt idx="575">
                  <c:v>22.899890585000001</c:v>
                </c:pt>
                <c:pt idx="576">
                  <c:v>22.888987187000001</c:v>
                </c:pt>
                <c:pt idx="577">
                  <c:v>22.880079849000001</c:v>
                </c:pt>
                <c:pt idx="578">
                  <c:v>22.872935431999998</c:v>
                </c:pt>
                <c:pt idx="579">
                  <c:v>22.867720941000002</c:v>
                </c:pt>
                <c:pt idx="580">
                  <c:v>22.864092758999998</c:v>
                </c:pt>
                <c:pt idx="581">
                  <c:v>22.862219541999998</c:v>
                </c:pt>
                <c:pt idx="582">
                  <c:v>22.861820514000001</c:v>
                </c:pt>
                <c:pt idx="583">
                  <c:v>22.862936050999998</c:v>
                </c:pt>
                <c:pt idx="584">
                  <c:v>22.865472457999999</c:v>
                </c:pt>
                <c:pt idx="585">
                  <c:v>22.869269482</c:v>
                </c:pt>
                <c:pt idx="586">
                  <c:v>22.874493017999999</c:v>
                </c:pt>
                <c:pt idx="587">
                  <c:v>22.880846268999999</c:v>
                </c:pt>
                <c:pt idx="588">
                  <c:v>22.888651485</c:v>
                </c:pt>
                <c:pt idx="589">
                  <c:v>22.897591950999999</c:v>
                </c:pt>
                <c:pt idx="590">
                  <c:v>22.907835198000001</c:v>
                </c:pt>
                <c:pt idx="591">
                  <c:v>22.919138203999999</c:v>
                </c:pt>
                <c:pt idx="592">
                  <c:v>22.931499624000001</c:v>
                </c:pt>
                <c:pt idx="593">
                  <c:v>22.944721816000001</c:v>
                </c:pt>
                <c:pt idx="594">
                  <c:v>22.958596185000001</c:v>
                </c:pt>
                <c:pt idx="595">
                  <c:v>22.973281968999999</c:v>
                </c:pt>
                <c:pt idx="596">
                  <c:v>22.988428413000001</c:v>
                </c:pt>
                <c:pt idx="597">
                  <c:v>23.004301651999999</c:v>
                </c:pt>
                <c:pt idx="598">
                  <c:v>23.020559027000001</c:v>
                </c:pt>
                <c:pt idx="599">
                  <c:v>23.037403416</c:v>
                </c:pt>
                <c:pt idx="600">
                  <c:v>23.054587340000001</c:v>
                </c:pt>
                <c:pt idx="601">
                  <c:v>23.072017997</c:v>
                </c:pt>
                <c:pt idx="602">
                  <c:v>23.089768805999999</c:v>
                </c:pt>
                <c:pt idx="603">
                  <c:v>23.107471569000001</c:v>
                </c:pt>
                <c:pt idx="604">
                  <c:v>23.125428041999999</c:v>
                </c:pt>
                <c:pt idx="605">
                  <c:v>23.143175557999999</c:v>
                </c:pt>
                <c:pt idx="606">
                  <c:v>23.160937312000001</c:v>
                </c:pt>
                <c:pt idx="607">
                  <c:v>23.178345283999999</c:v>
                </c:pt>
                <c:pt idx="608">
                  <c:v>23.19539142</c:v>
                </c:pt>
                <c:pt idx="609">
                  <c:v>23.211917443000001</c:v>
                </c:pt>
                <c:pt idx="610">
                  <c:v>23.227676758000001</c:v>
                </c:pt>
                <c:pt idx="611">
                  <c:v>23.242850067999999</c:v>
                </c:pt>
                <c:pt idx="612">
                  <c:v>23.256998600999999</c:v>
                </c:pt>
                <c:pt idx="613">
                  <c:v>23.270445977000001</c:v>
                </c:pt>
                <c:pt idx="614">
                  <c:v>23.282842688999999</c:v>
                </c:pt>
                <c:pt idx="615">
                  <c:v>23.294321058000001</c:v>
                </c:pt>
                <c:pt idx="616">
                  <c:v>23.304784420000001</c:v>
                </c:pt>
                <c:pt idx="617">
                  <c:v>23.31412723</c:v>
                </c:pt>
                <c:pt idx="618">
                  <c:v>23.322573918</c:v>
                </c:pt>
                <c:pt idx="619">
                  <c:v>23.329647773000001</c:v>
                </c:pt>
                <c:pt idx="620">
                  <c:v>23.335799878</c:v>
                </c:pt>
                <c:pt idx="621">
                  <c:v>23.340536438000001</c:v>
                </c:pt>
                <c:pt idx="622">
                  <c:v>23.344121342000001</c:v>
                </c:pt>
                <c:pt idx="623">
                  <c:v>23.346229241</c:v>
                </c:pt>
                <c:pt idx="624">
                  <c:v>23.346913505</c:v>
                </c:pt>
                <c:pt idx="625">
                  <c:v>23.346125659999998</c:v>
                </c:pt>
                <c:pt idx="626">
                  <c:v>23.343633051000001</c:v>
                </c:pt>
                <c:pt idx="627">
                  <c:v>23.339765135</c:v>
                </c:pt>
                <c:pt idx="628">
                  <c:v>23.334105526999998</c:v>
                </c:pt>
                <c:pt idx="629">
                  <c:v>23.327039611</c:v>
                </c:pt>
                <c:pt idx="630">
                  <c:v>23.318248966999999</c:v>
                </c:pt>
                <c:pt idx="631">
                  <c:v>23.307925981</c:v>
                </c:pt>
                <c:pt idx="632">
                  <c:v>23.295903173999999</c:v>
                </c:pt>
                <c:pt idx="633">
                  <c:v>23.282107164999999</c:v>
                </c:pt>
                <c:pt idx="634">
                  <c:v>23.266677195</c:v>
                </c:pt>
                <c:pt idx="635">
                  <c:v>23.249232427999999</c:v>
                </c:pt>
                <c:pt idx="636">
                  <c:v>23.230150330000001</c:v>
                </c:pt>
                <c:pt idx="637">
                  <c:v>23.208963094000001</c:v>
                </c:pt>
                <c:pt idx="638">
                  <c:v>23.186033108</c:v>
                </c:pt>
                <c:pt idx="639">
                  <c:v>23.161001549000002</c:v>
                </c:pt>
                <c:pt idx="640">
                  <c:v>23.133970449</c:v>
                </c:pt>
                <c:pt idx="641">
                  <c:v>23.10498669</c:v>
                </c:pt>
                <c:pt idx="642">
                  <c:v>23.073763168999999</c:v>
                </c:pt>
                <c:pt idx="643">
                  <c:v>23.040697646000002</c:v>
                </c:pt>
                <c:pt idx="644">
                  <c:v>23.005374</c:v>
                </c:pt>
                <c:pt idx="645">
                  <c:v>22.968388395000002</c:v>
                </c:pt>
                <c:pt idx="646">
                  <c:v>22.929301999</c:v>
                </c:pt>
                <c:pt idx="647">
                  <c:v>22.888532611999999</c:v>
                </c:pt>
                <c:pt idx="648">
                  <c:v>22.845927707000001</c:v>
                </c:pt>
                <c:pt idx="649">
                  <c:v>22.801462305000001</c:v>
                </c:pt>
                <c:pt idx="650">
                  <c:v>22.755390523999999</c:v>
                </c:pt>
                <c:pt idx="651">
                  <c:v>22.707295989999999</c:v>
                </c:pt>
                <c:pt idx="652">
                  <c:v>22.657738011999999</c:v>
                </c:pt>
                <c:pt idx="653">
                  <c:v>22.606262552</c:v>
                </c:pt>
                <c:pt idx="654">
                  <c:v>22.553365031999999</c:v>
                </c:pt>
                <c:pt idx="655">
                  <c:v>22.498788838999999</c:v>
                </c:pt>
                <c:pt idx="656">
                  <c:v>22.442739241999998</c:v>
                </c:pt>
                <c:pt idx="657">
                  <c:v>22.385303541999999</c:v>
                </c:pt>
                <c:pt idx="658">
                  <c:v>22.326261352</c:v>
                </c:pt>
                <c:pt idx="659">
                  <c:v>22.266101511999999</c:v>
                </c:pt>
                <c:pt idx="660">
                  <c:v>22.204362877000001</c:v>
                </c:pt>
                <c:pt idx="661">
                  <c:v>22.141710163999999</c:v>
                </c:pt>
                <c:pt idx="662">
                  <c:v>22.077645539999999</c:v>
                </c:pt>
                <c:pt idx="663">
                  <c:v>22.012637557000001</c:v>
                </c:pt>
                <c:pt idx="664">
                  <c:v>21.946534136</c:v>
                </c:pt>
                <c:pt idx="665">
                  <c:v>21.879320783000001</c:v>
                </c:pt>
                <c:pt idx="666">
                  <c:v>21.811305478000001</c:v>
                </c:pt>
                <c:pt idx="667">
                  <c:v>21.742011011999999</c:v>
                </c:pt>
                <c:pt idx="668">
                  <c:v>21.672087745999999</c:v>
                </c:pt>
                <c:pt idx="669">
                  <c:v>21.601052372000002</c:v>
                </c:pt>
                <c:pt idx="670">
                  <c:v>21.529446953000001</c:v>
                </c:pt>
                <c:pt idx="671">
                  <c:v>21.45701158</c:v>
                </c:pt>
                <c:pt idx="672">
                  <c:v>21.383993999000001</c:v>
                </c:pt>
                <c:pt idx="673">
                  <c:v>21.310535696999999</c:v>
                </c:pt>
                <c:pt idx="674">
                  <c:v>21.236443870999999</c:v>
                </c:pt>
                <c:pt idx="675">
                  <c:v>21.162193374000001</c:v>
                </c:pt>
                <c:pt idx="676">
                  <c:v>21.087464998000002</c:v>
                </c:pt>
                <c:pt idx="677">
                  <c:v>21.012836532000001</c:v>
                </c:pt>
                <c:pt idx="678">
                  <c:v>20.937969225</c:v>
                </c:pt>
                <c:pt idx="679">
                  <c:v>20.863335249999999</c:v>
                </c:pt>
                <c:pt idx="680">
                  <c:v>20.788815417999999</c:v>
                </c:pt>
                <c:pt idx="681">
                  <c:v>20.714492189000001</c:v>
                </c:pt>
                <c:pt idx="682">
                  <c:v>20.640718628999998</c:v>
                </c:pt>
                <c:pt idx="683">
                  <c:v>20.567096099</c:v>
                </c:pt>
                <c:pt idx="684">
                  <c:v>20.494327669</c:v>
                </c:pt>
                <c:pt idx="685">
                  <c:v>20.421948541999999</c:v>
                </c:pt>
                <c:pt idx="686">
                  <c:v>20.350579743000001</c:v>
                </c:pt>
                <c:pt idx="687">
                  <c:v>20.279955505</c:v>
                </c:pt>
                <c:pt idx="688">
                  <c:v>20.210324352000001</c:v>
                </c:pt>
                <c:pt idx="689">
                  <c:v>20.141814882999999</c:v>
                </c:pt>
                <c:pt idx="690">
                  <c:v>20.074228549000001</c:v>
                </c:pt>
                <c:pt idx="691">
                  <c:v>20.008101</c:v>
                </c:pt>
                <c:pt idx="692">
                  <c:v>19.942932569</c:v>
                </c:pt>
                <c:pt idx="693">
                  <c:v>19.879388061</c:v>
                </c:pt>
                <c:pt idx="694">
                  <c:v>19.817065584000002</c:v>
                </c:pt>
                <c:pt idx="695">
                  <c:v>19.756412911000002</c:v>
                </c:pt>
                <c:pt idx="696">
                  <c:v>19.697300937000001</c:v>
                </c:pt>
                <c:pt idx="697">
                  <c:v>19.639743544000002</c:v>
                </c:pt>
                <c:pt idx="698">
                  <c:v>19.584137806000001</c:v>
                </c:pt>
                <c:pt idx="699">
                  <c:v>19.529998190000001</c:v>
                </c:pt>
                <c:pt idx="700">
                  <c:v>19.478033760999999</c:v>
                </c:pt>
                <c:pt idx="701">
                  <c:v>19.427713723</c:v>
                </c:pt>
                <c:pt idx="702">
                  <c:v>19.379668299999999</c:v>
                </c:pt>
                <c:pt idx="703">
                  <c:v>19.333542858000001</c:v>
                </c:pt>
                <c:pt idx="704">
                  <c:v>19.289688203000001</c:v>
                </c:pt>
                <c:pt idx="705">
                  <c:v>19.248187516000002</c:v>
                </c:pt>
                <c:pt idx="706">
                  <c:v>19.208819162000001</c:v>
                </c:pt>
                <c:pt idx="707">
                  <c:v>19.172167573999999</c:v>
                </c:pt>
                <c:pt idx="708">
                  <c:v>19.137683333999998</c:v>
                </c:pt>
                <c:pt idx="709">
                  <c:v>19.106151439000001</c:v>
                </c:pt>
                <c:pt idx="710">
                  <c:v>19.077111171999999</c:v>
                </c:pt>
                <c:pt idx="711">
                  <c:v>19.051015295999999</c:v>
                </c:pt>
                <c:pt idx="712">
                  <c:v>19.027767723</c:v>
                </c:pt>
                <c:pt idx="713">
                  <c:v>19.007379697000001</c:v>
                </c:pt>
                <c:pt idx="714">
                  <c:v>18.990235849000001</c:v>
                </c:pt>
                <c:pt idx="715">
                  <c:v>18.975834078999998</c:v>
                </c:pt>
                <c:pt idx="716">
                  <c:v>18.964848576000001</c:v>
                </c:pt>
                <c:pt idx="717">
                  <c:v>18.956756393999999</c:v>
                </c:pt>
                <c:pt idx="718">
                  <c:v>18.952126924000002</c:v>
                </c:pt>
                <c:pt idx="719">
                  <c:v>18.950640465999999</c:v>
                </c:pt>
                <c:pt idx="720">
                  <c:v>18.952488369000001</c:v>
                </c:pt>
                <c:pt idx="721">
                  <c:v>18.957717776999999</c:v>
                </c:pt>
                <c:pt idx="722">
                  <c:v>18.966061374999999</c:v>
                </c:pt>
                <c:pt idx="723">
                  <c:v>18.978040986</c:v>
                </c:pt>
                <c:pt idx="724">
                  <c:v>18.993033183000001</c:v>
                </c:pt>
                <c:pt idx="725">
                  <c:v>19.011721551000001</c:v>
                </c:pt>
                <c:pt idx="726">
                  <c:v>19.033638137000001</c:v>
                </c:pt>
                <c:pt idx="727">
                  <c:v>19.059197831999999</c:v>
                </c:pt>
                <c:pt idx="728">
                  <c:v>19.088208421000001</c:v>
                </c:pt>
                <c:pt idx="729">
                  <c:v>19.120613604999999</c:v>
                </c:pt>
                <c:pt idx="730">
                  <c:v>19.156689795999998</c:v>
                </c:pt>
                <c:pt idx="731">
                  <c:v>19.195948869999999</c:v>
                </c:pt>
                <c:pt idx="732">
                  <c:v>19.238948190999999</c:v>
                </c:pt>
                <c:pt idx="733">
                  <c:v>19.285121909000001</c:v>
                </c:pt>
                <c:pt idx="734">
                  <c:v>19.334996662999998</c:v>
                </c:pt>
                <c:pt idx="735">
                  <c:v>19.388238891</c:v>
                </c:pt>
                <c:pt idx="736">
                  <c:v>19.445030765999999</c:v>
                </c:pt>
                <c:pt idx="737">
                  <c:v>19.505410459</c:v>
                </c:pt>
                <c:pt idx="738">
                  <c:v>19.569167309000001</c:v>
                </c:pt>
                <c:pt idx="739">
                  <c:v>19.636691766999999</c:v>
                </c:pt>
                <c:pt idx="740">
                  <c:v>19.707458882000001</c:v>
                </c:pt>
                <c:pt idx="741">
                  <c:v>19.782078510000002</c:v>
                </c:pt>
                <c:pt idx="742">
                  <c:v>19.860015896</c:v>
                </c:pt>
                <c:pt idx="743">
                  <c:v>19.941680505000001</c:v>
                </c:pt>
                <c:pt idx="744">
                  <c:v>20.026800819000002</c:v>
                </c:pt>
                <c:pt idx="745">
                  <c:v>20.115366079000001</c:v>
                </c:pt>
                <c:pt idx="746">
                  <c:v>20.207508258000001</c:v>
                </c:pt>
                <c:pt idx="747">
                  <c:v>20.302768743000001</c:v>
                </c:pt>
                <c:pt idx="748">
                  <c:v>20.401641852000001</c:v>
                </c:pt>
                <c:pt idx="749">
                  <c:v>20.503510403</c:v>
                </c:pt>
                <c:pt idx="750">
                  <c:v>20.608790427999999</c:v>
                </c:pt>
                <c:pt idx="751">
                  <c:v>20.717082887</c:v>
                </c:pt>
                <c:pt idx="752">
                  <c:v>20.82853283</c:v>
                </c:pt>
                <c:pt idx="753">
                  <c:v>20.943001868</c:v>
                </c:pt>
                <c:pt idx="754">
                  <c:v>21.060274328999999</c:v>
                </c:pt>
                <c:pt idx="755">
                  <c:v>21.180685127</c:v>
                </c:pt>
                <c:pt idx="756">
                  <c:v>21.303621057000001</c:v>
                </c:pt>
                <c:pt idx="757">
                  <c:v>21.429627461999999</c:v>
                </c:pt>
                <c:pt idx="758">
                  <c:v>21.558117293999999</c:v>
                </c:pt>
                <c:pt idx="759">
                  <c:v>21.689378094999999</c:v>
                </c:pt>
                <c:pt idx="760">
                  <c:v>21.823099933999998</c:v>
                </c:pt>
                <c:pt idx="761">
                  <c:v>21.959160037</c:v>
                </c:pt>
                <c:pt idx="762">
                  <c:v>22.097684147999999</c:v>
                </c:pt>
                <c:pt idx="763">
                  <c:v>22.238171371</c:v>
                </c:pt>
                <c:pt idx="764">
                  <c:v>22.381037185</c:v>
                </c:pt>
                <c:pt idx="765">
                  <c:v>22.525711112</c:v>
                </c:pt>
                <c:pt idx="766">
                  <c:v>22.67263706</c:v>
                </c:pt>
                <c:pt idx="767">
                  <c:v>22.821370602999998</c:v>
                </c:pt>
                <c:pt idx="768">
                  <c:v>22.972805349000001</c:v>
                </c:pt>
                <c:pt idx="769">
                  <c:v>23.123877915000001</c:v>
                </c:pt>
                <c:pt idx="770">
                  <c:v>23.276407914</c:v>
                </c:pt>
                <c:pt idx="771">
                  <c:v>23.430779927</c:v>
                </c:pt>
                <c:pt idx="772">
                  <c:v>23.586363397</c:v>
                </c:pt>
                <c:pt idx="773">
                  <c:v>23.743674673000001</c:v>
                </c:pt>
                <c:pt idx="774">
                  <c:v>23.902093326999999</c:v>
                </c:pt>
                <c:pt idx="775">
                  <c:v>24.062645206999999</c:v>
                </c:pt>
                <c:pt idx="776">
                  <c:v>24.222018053999999</c:v>
                </c:pt>
                <c:pt idx="777">
                  <c:v>24.382275008000001</c:v>
                </c:pt>
                <c:pt idx="778">
                  <c:v>24.543498346</c:v>
                </c:pt>
                <c:pt idx="779">
                  <c:v>24.705157808999999</c:v>
                </c:pt>
                <c:pt idx="780">
                  <c:v>24.867598754999999</c:v>
                </c:pt>
                <c:pt idx="781">
                  <c:v>25.030205752000001</c:v>
                </c:pt>
                <c:pt idx="782">
                  <c:v>25.193304058999999</c:v>
                </c:pt>
                <c:pt idx="783">
                  <c:v>25.356456884</c:v>
                </c:pt>
                <c:pt idx="784">
                  <c:v>25.519764641999998</c:v>
                </c:pt>
                <c:pt idx="785">
                  <c:v>25.68308382</c:v>
                </c:pt>
                <c:pt idx="786">
                  <c:v>25.846075264</c:v>
                </c:pt>
                <c:pt idx="787">
                  <c:v>26.008952277999999</c:v>
                </c:pt>
                <c:pt idx="788">
                  <c:v>26.171137494</c:v>
                </c:pt>
                <c:pt idx="789">
                  <c:v>26.171137494</c:v>
                </c:pt>
                <c:pt idx="790">
                  <c:v>26.333547642999999</c:v>
                </c:pt>
                <c:pt idx="791">
                  <c:v>26.492922504999999</c:v>
                </c:pt>
                <c:pt idx="792">
                  <c:v>26.651550301</c:v>
                </c:pt>
                <c:pt idx="793">
                  <c:v>26.965534815000002</c:v>
                </c:pt>
                <c:pt idx="794">
                  <c:v>27.120801694000001</c:v>
                </c:pt>
                <c:pt idx="795">
                  <c:v>27.274490433</c:v>
                </c:pt>
                <c:pt idx="796">
                  <c:v>27.427450823000001</c:v>
                </c:pt>
                <c:pt idx="797">
                  <c:v>27.576600798000001</c:v>
                </c:pt>
                <c:pt idx="798">
                  <c:v>27.724251099</c:v>
                </c:pt>
                <c:pt idx="799">
                  <c:v>27.870048823000001</c:v>
                </c:pt>
                <c:pt idx="800">
                  <c:v>28.014072871</c:v>
                </c:pt>
                <c:pt idx="801">
                  <c:v>28.156155545000001</c:v>
                </c:pt>
                <c:pt idx="802">
                  <c:v>28.296021177</c:v>
                </c:pt>
                <c:pt idx="803">
                  <c:v>28.433829056</c:v>
                </c:pt>
                <c:pt idx="804">
                  <c:v>28.569166943999999</c:v>
                </c:pt>
                <c:pt idx="805">
                  <c:v>28.702325637000001</c:v>
                </c:pt>
                <c:pt idx="806">
                  <c:v>28.832856977999999</c:v>
                </c:pt>
                <c:pt idx="807">
                  <c:v>28.960882886</c:v>
                </c:pt>
                <c:pt idx="808">
                  <c:v>29.086109317999998</c:v>
                </c:pt>
                <c:pt idx="809">
                  <c:v>29.208374810999999</c:v>
                </c:pt>
                <c:pt idx="810">
                  <c:v>29.327676744000001</c:v>
                </c:pt>
                <c:pt idx="811">
                  <c:v>29.443680367999999</c:v>
                </c:pt>
                <c:pt idx="812">
                  <c:v>29.556617926000001</c:v>
                </c:pt>
                <c:pt idx="813">
                  <c:v>29.666091075000001</c:v>
                </c:pt>
                <c:pt idx="814">
                  <c:v>29.772333002</c:v>
                </c:pt>
                <c:pt idx="815">
                  <c:v>29.875064351999999</c:v>
                </c:pt>
                <c:pt idx="816">
                  <c:v>29.974270098000002</c:v>
                </c:pt>
                <c:pt idx="817">
                  <c:v>30.069827195999999</c:v>
                </c:pt>
                <c:pt idx="818">
                  <c:v>30.161470095999999</c:v>
                </c:pt>
                <c:pt idx="819">
                  <c:v>30.249379819000001</c:v>
                </c:pt>
                <c:pt idx="820">
                  <c:v>30.333138822999999</c:v>
                </c:pt>
                <c:pt idx="821">
                  <c:v>30.413060188999999</c:v>
                </c:pt>
                <c:pt idx="822">
                  <c:v>30.488814075000001</c:v>
                </c:pt>
                <c:pt idx="823">
                  <c:v>30.560547460999999</c:v>
                </c:pt>
                <c:pt idx="824">
                  <c:v>30.628085901999999</c:v>
                </c:pt>
                <c:pt idx="825">
                  <c:v>30.691377043999999</c:v>
                </c:pt>
                <c:pt idx="826">
                  <c:v>30.750527374000001</c:v>
                </c:pt>
                <c:pt idx="827">
                  <c:v>30.805270698000001</c:v>
                </c:pt>
                <c:pt idx="828">
                  <c:v>30.855916128</c:v>
                </c:pt>
                <c:pt idx="829">
                  <c:v>30.902172060000002</c:v>
                </c:pt>
                <c:pt idx="830">
                  <c:v>30.944298372999999</c:v>
                </c:pt>
                <c:pt idx="831">
                  <c:v>30.982112403999999</c:v>
                </c:pt>
                <c:pt idx="832">
                  <c:v>31.015726998000002</c:v>
                </c:pt>
                <c:pt idx="833">
                  <c:v>31.045052752</c:v>
                </c:pt>
                <c:pt idx="834">
                  <c:v>31.069967638000001</c:v>
                </c:pt>
                <c:pt idx="835">
                  <c:v>31.090690975000001</c:v>
                </c:pt>
                <c:pt idx="836">
                  <c:v>31.106963373999999</c:v>
                </c:pt>
                <c:pt idx="837">
                  <c:v>31.119030781999999</c:v>
                </c:pt>
                <c:pt idx="838">
                  <c:v>31.126747694999999</c:v>
                </c:pt>
                <c:pt idx="839">
                  <c:v>31.130202788999998</c:v>
                </c:pt>
                <c:pt idx="840">
                  <c:v>31.129350818999999</c:v>
                </c:pt>
                <c:pt idx="841">
                  <c:v>31.124184318000001</c:v>
                </c:pt>
                <c:pt idx="842">
                  <c:v>31.114822958000001</c:v>
                </c:pt>
                <c:pt idx="843">
                  <c:v>31.101129090000001</c:v>
                </c:pt>
                <c:pt idx="844">
                  <c:v>31.083346244000001</c:v>
                </c:pt>
                <c:pt idx="845">
                  <c:v>31.061330995999999</c:v>
                </c:pt>
                <c:pt idx="846">
                  <c:v>31.035292310999999</c:v>
                </c:pt>
                <c:pt idx="847">
                  <c:v>31.005134329000001</c:v>
                </c:pt>
                <c:pt idx="848">
                  <c:v>30.970961821</c:v>
                </c:pt>
                <c:pt idx="849">
                  <c:v>30.932742353999998</c:v>
                </c:pt>
                <c:pt idx="850">
                  <c:v>30.890512792999999</c:v>
                </c:pt>
                <c:pt idx="851">
                  <c:v>30.844491720000001</c:v>
                </c:pt>
                <c:pt idx="852">
                  <c:v>30.794580756999999</c:v>
                </c:pt>
                <c:pt idx="853">
                  <c:v>30.741091093000001</c:v>
                </c:pt>
                <c:pt idx="854">
                  <c:v>30.684007319999999</c:v>
                </c:pt>
                <c:pt idx="855">
                  <c:v>30.623512520999999</c:v>
                </c:pt>
                <c:pt idx="856">
                  <c:v>30.559629458</c:v>
                </c:pt>
                <c:pt idx="857">
                  <c:v>30.492480216000001</c:v>
                </c:pt>
                <c:pt idx="858">
                  <c:v>30.422206111000001</c:v>
                </c:pt>
                <c:pt idx="859">
                  <c:v>30.348829243000001</c:v>
                </c:pt>
                <c:pt idx="860">
                  <c:v>30.272565741000001</c:v>
                </c:pt>
                <c:pt idx="861">
                  <c:v>30.193486874000001</c:v>
                </c:pt>
                <c:pt idx="862">
                  <c:v>30.111783850999998</c:v>
                </c:pt>
                <c:pt idx="863">
                  <c:v>30.02747484</c:v>
                </c:pt>
                <c:pt idx="864">
                  <c:v>29.940664760000001</c:v>
                </c:pt>
                <c:pt idx="865">
                  <c:v>29.851457249999999</c:v>
                </c:pt>
                <c:pt idx="866">
                  <c:v>29.759839105000001</c:v>
                </c:pt>
                <c:pt idx="867">
                  <c:v>29.666132520000001</c:v>
                </c:pt>
                <c:pt idx="868">
                  <c:v>29.570287148999999</c:v>
                </c:pt>
                <c:pt idx="869">
                  <c:v>29.472582505999998</c:v>
                </c:pt>
                <c:pt idx="870">
                  <c:v>29.37312343</c:v>
                </c:pt>
                <c:pt idx="871">
                  <c:v>29.271996555000001</c:v>
                </c:pt>
                <c:pt idx="872">
                  <c:v>29.169232628</c:v>
                </c:pt>
                <c:pt idx="873">
                  <c:v>29.064922560999999</c:v>
                </c:pt>
                <c:pt idx="874">
                  <c:v>28.959160713999999</c:v>
                </c:pt>
                <c:pt idx="875">
                  <c:v>28.852019522999999</c:v>
                </c:pt>
                <c:pt idx="876">
                  <c:v>28.743693906000001</c:v>
                </c:pt>
                <c:pt idx="877">
                  <c:v>28.6342043</c:v>
                </c:pt>
                <c:pt idx="878">
                  <c:v>28.523792092000001</c:v>
                </c:pt>
                <c:pt idx="879">
                  <c:v>28.412475867000001</c:v>
                </c:pt>
                <c:pt idx="880">
                  <c:v>28.300424353</c:v>
                </c:pt>
                <c:pt idx="881">
                  <c:v>28.187690960000001</c:v>
                </c:pt>
                <c:pt idx="882">
                  <c:v>28.074443576</c:v>
                </c:pt>
                <c:pt idx="883">
                  <c:v>27.960853646</c:v>
                </c:pt>
                <c:pt idx="884">
                  <c:v>27.847004204000001</c:v>
                </c:pt>
                <c:pt idx="885">
                  <c:v>27.733186543999999</c:v>
                </c:pt>
                <c:pt idx="886">
                  <c:v>27.619425653</c:v>
                </c:pt>
                <c:pt idx="887">
                  <c:v>27.505948019000002</c:v>
                </c:pt>
                <c:pt idx="888">
                  <c:v>27.392749072000001</c:v>
                </c:pt>
                <c:pt idx="889">
                  <c:v>27.279929693</c:v>
                </c:pt>
                <c:pt idx="890">
                  <c:v>27.167631276000002</c:v>
                </c:pt>
                <c:pt idx="891">
                  <c:v>27.055858832999998</c:v>
                </c:pt>
                <c:pt idx="892">
                  <c:v>26.944868042</c:v>
                </c:pt>
                <c:pt idx="893">
                  <c:v>26.834663763999998</c:v>
                </c:pt>
                <c:pt idx="894">
                  <c:v>26.725442307000002</c:v>
                </c:pt>
                <c:pt idx="895">
                  <c:v>26.617252787999998</c:v>
                </c:pt>
                <c:pt idx="896">
                  <c:v>26.510250182</c:v>
                </c:pt>
                <c:pt idx="897">
                  <c:v>26.404458036000001</c:v>
                </c:pt>
                <c:pt idx="898">
                  <c:v>26.29999621</c:v>
                </c:pt>
                <c:pt idx="899">
                  <c:v>26.196984577999999</c:v>
                </c:pt>
                <c:pt idx="900">
                  <c:v>26.095393427000001</c:v>
                </c:pt>
                <c:pt idx="901">
                  <c:v>25.995419441999999</c:v>
                </c:pt>
                <c:pt idx="902">
                  <c:v>25.897040061999999</c:v>
                </c:pt>
                <c:pt idx="903">
                  <c:v>25.800347498000001</c:v>
                </c:pt>
                <c:pt idx="904">
                  <c:v>25.705248633</c:v>
                </c:pt>
                <c:pt idx="905">
                  <c:v>25.611855577</c:v>
                </c:pt>
                <c:pt idx="906">
                  <c:v>25.520197187000001</c:v>
                </c:pt>
                <c:pt idx="907">
                  <c:v>25.430222262000001</c:v>
                </c:pt>
                <c:pt idx="908">
                  <c:v>25.342147042000001</c:v>
                </c:pt>
                <c:pt idx="909">
                  <c:v>25.255966258000001</c:v>
                </c:pt>
                <c:pt idx="910">
                  <c:v>25.171860629000001</c:v>
                </c:pt>
                <c:pt idx="911">
                  <c:v>25.089820798000002</c:v>
                </c:pt>
                <c:pt idx="912">
                  <c:v>25.009974645</c:v>
                </c:pt>
                <c:pt idx="913">
                  <c:v>24.932319920000001</c:v>
                </c:pt>
                <c:pt idx="914">
                  <c:v>24.856892994999999</c:v>
                </c:pt>
                <c:pt idx="915">
                  <c:v>24.783867807</c:v>
                </c:pt>
                <c:pt idx="916">
                  <c:v>24.713155079</c:v>
                </c:pt>
                <c:pt idx="917">
                  <c:v>24.644942360999998</c:v>
                </c:pt>
                <c:pt idx="918">
                  <c:v>24.579125705999999</c:v>
                </c:pt>
                <c:pt idx="919">
                  <c:v>24.515809218000001</c:v>
                </c:pt>
                <c:pt idx="920">
                  <c:v>24.454887491000001</c:v>
                </c:pt>
                <c:pt idx="921">
                  <c:v>24.396341757999998</c:v>
                </c:pt>
                <c:pt idx="922">
                  <c:v>24.340241494000001</c:v>
                </c:pt>
                <c:pt idx="923">
                  <c:v>24.286527187000001</c:v>
                </c:pt>
                <c:pt idx="924">
                  <c:v>24.235417120000001</c:v>
                </c:pt>
                <c:pt idx="925">
                  <c:v>24.186782174000001</c:v>
                </c:pt>
                <c:pt idx="926">
                  <c:v>24.140836696000001</c:v>
                </c:pt>
                <c:pt idx="927">
                  <c:v>24.097439062999999</c:v>
                </c:pt>
                <c:pt idx="928">
                  <c:v>24.056556190999999</c:v>
                </c:pt>
                <c:pt idx="929">
                  <c:v>24.018217402000001</c:v>
                </c:pt>
                <c:pt idx="930">
                  <c:v>23.982278440999998</c:v>
                </c:pt>
                <c:pt idx="931">
                  <c:v>23.948777814</c:v>
                </c:pt>
                <c:pt idx="932">
                  <c:v>23.917507677</c:v>
                </c:pt>
                <c:pt idx="933">
                  <c:v>23.888646648000002</c:v>
                </c:pt>
                <c:pt idx="934">
                  <c:v>23.861938386999999</c:v>
                </c:pt>
                <c:pt idx="935">
                  <c:v>23.837460699000001</c:v>
                </c:pt>
                <c:pt idx="936">
                  <c:v>23.815064754000002</c:v>
                </c:pt>
                <c:pt idx="937">
                  <c:v>23.794710347999999</c:v>
                </c:pt>
                <c:pt idx="938">
                  <c:v>23.776402904000001</c:v>
                </c:pt>
                <c:pt idx="939">
                  <c:v>23.760007001000002</c:v>
                </c:pt>
                <c:pt idx="940">
                  <c:v>23.745612812000001</c:v>
                </c:pt>
                <c:pt idx="941">
                  <c:v>23.733166787999998</c:v>
                </c:pt>
                <c:pt idx="942">
                  <c:v>23.722774341000001</c:v>
                </c:pt>
                <c:pt idx="943">
                  <c:v>23.714285372999999</c:v>
                </c:pt>
                <c:pt idx="944">
                  <c:v>23.707755897999998</c:v>
                </c:pt>
                <c:pt idx="945">
                  <c:v>23.703078034000001</c:v>
                </c:pt>
                <c:pt idx="946">
                  <c:v>23.700141982000002</c:v>
                </c:pt>
                <c:pt idx="947">
                  <c:v>23.698941643000001</c:v>
                </c:pt>
                <c:pt idx="948">
                  <c:v>23.699203876999999</c:v>
                </c:pt>
                <c:pt idx="949">
                  <c:v>23.699203876999999</c:v>
                </c:pt>
                <c:pt idx="950">
                  <c:v>23.701087344000001</c:v>
                </c:pt>
                <c:pt idx="951">
                  <c:v>23.704392587000001</c:v>
                </c:pt>
                <c:pt idx="952">
                  <c:v>23.709093416000002</c:v>
                </c:pt>
                <c:pt idx="953">
                  <c:v>23.722406461999999</c:v>
                </c:pt>
                <c:pt idx="954">
                  <c:v>23.731027185999999</c:v>
                </c:pt>
                <c:pt idx="955">
                  <c:v>23.740702092999999</c:v>
                </c:pt>
                <c:pt idx="956">
                  <c:v>23.751653571999999</c:v>
                </c:pt>
                <c:pt idx="957">
                  <c:v>23.763473150999999</c:v>
                </c:pt>
                <c:pt idx="958">
                  <c:v>23.776352938999999</c:v>
                </c:pt>
                <c:pt idx="959">
                  <c:v>23.790083074000002</c:v>
                </c:pt>
                <c:pt idx="960">
                  <c:v>23.804586175000001</c:v>
                </c:pt>
                <c:pt idx="961">
                  <c:v>23.819725583</c:v>
                </c:pt>
                <c:pt idx="962">
                  <c:v>23.835220416999999</c:v>
                </c:pt>
                <c:pt idx="963">
                  <c:v>23.851211744</c:v>
                </c:pt>
                <c:pt idx="964">
                  <c:v>23.867256886</c:v>
                </c:pt>
                <c:pt idx="965">
                  <c:v>23.883620337</c:v>
                </c:pt>
                <c:pt idx="966">
                  <c:v>23.899934003999999</c:v>
                </c:pt>
                <c:pt idx="967">
                  <c:v>23.916325621999999</c:v>
                </c:pt>
                <c:pt idx="968">
                  <c:v>23.932601893000001</c:v>
                </c:pt>
                <c:pt idx="969">
                  <c:v>23.948654937000001</c:v>
                </c:pt>
                <c:pt idx="970">
                  <c:v>23.964589290999999</c:v>
                </c:pt>
                <c:pt idx="971">
                  <c:v>23.980092314</c:v>
                </c:pt>
                <c:pt idx="972">
                  <c:v>23.995459109999999</c:v>
                </c:pt>
                <c:pt idx="973">
                  <c:v>24.010330368999998</c:v>
                </c:pt>
                <c:pt idx="974">
                  <c:v>24.039049714000001</c:v>
                </c:pt>
                <c:pt idx="975">
                  <c:v>24.052594102</c:v>
                </c:pt>
                <c:pt idx="976">
                  <c:v>24.066327092000002</c:v>
                </c:pt>
                <c:pt idx="977">
                  <c:v>24.076952951999999</c:v>
                </c:pt>
                <c:pt idx="978">
                  <c:v>24.086894113</c:v>
                </c:pt>
                <c:pt idx="979">
                  <c:v>24.086894113</c:v>
                </c:pt>
                <c:pt idx="980">
                  <c:v>24.095672198999999</c:v>
                </c:pt>
                <c:pt idx="981">
                  <c:v>24.121351074</c:v>
                </c:pt>
                <c:pt idx="982">
                  <c:v>24.125061444</c:v>
                </c:pt>
                <c:pt idx="983">
                  <c:v>24.127668760999999</c:v>
                </c:pt>
                <c:pt idx="984">
                  <c:v>24.127668760999999</c:v>
                </c:pt>
                <c:pt idx="985">
                  <c:v>24.127668760999999</c:v>
                </c:pt>
                <c:pt idx="986">
                  <c:v>24.127668760999999</c:v>
                </c:pt>
                <c:pt idx="987">
                  <c:v>24.128769559999999</c:v>
                </c:pt>
                <c:pt idx="988">
                  <c:v>24.127065504000001</c:v>
                </c:pt>
                <c:pt idx="989">
                  <c:v>24.124085699999998</c:v>
                </c:pt>
                <c:pt idx="990">
                  <c:v>24.119418198000002</c:v>
                </c:pt>
                <c:pt idx="991">
                  <c:v>24.113180557</c:v>
                </c:pt>
                <c:pt idx="992">
                  <c:v>24.105263801</c:v>
                </c:pt>
                <c:pt idx="993">
                  <c:v>24.105263801</c:v>
                </c:pt>
                <c:pt idx="994">
                  <c:v>24.095376730000002</c:v>
                </c:pt>
                <c:pt idx="995">
                  <c:v>24.083807461999999</c:v>
                </c:pt>
                <c:pt idx="996">
                  <c:v>24.070114985</c:v>
                </c:pt>
                <c:pt idx="997">
                  <c:v>24.054711277999999</c:v>
                </c:pt>
                <c:pt idx="998">
                  <c:v>24.037202245</c:v>
                </c:pt>
                <c:pt idx="999">
                  <c:v>24.017959796</c:v>
                </c:pt>
                <c:pt idx="1000">
                  <c:v>23.996758481000001</c:v>
                </c:pt>
                <c:pt idx="1001">
                  <c:v>23.973599112999999</c:v>
                </c:pt>
                <c:pt idx="1002">
                  <c:v>23.921773947999998</c:v>
                </c:pt>
                <c:pt idx="1003">
                  <c:v>23.921773947999998</c:v>
                </c:pt>
                <c:pt idx="1004">
                  <c:v>23.893130824</c:v>
                </c:pt>
                <c:pt idx="1005">
                  <c:v>23.863206133999999</c:v>
                </c:pt>
                <c:pt idx="1006">
                  <c:v>23.829523647999999</c:v>
                </c:pt>
                <c:pt idx="1007">
                  <c:v>23.793813049000001</c:v>
                </c:pt>
                <c:pt idx="1008">
                  <c:v>23.756224347</c:v>
                </c:pt>
                <c:pt idx="1009">
                  <c:v>23.716833817000001</c:v>
                </c:pt>
                <c:pt idx="1010">
                  <c:v>23.675409090999999</c:v>
                </c:pt>
                <c:pt idx="1011">
                  <c:v>23.632407926999999</c:v>
                </c:pt>
                <c:pt idx="1012">
                  <c:v>23.587313968</c:v>
                </c:pt>
                <c:pt idx="1013">
                  <c:v>23.540737059000001</c:v>
                </c:pt>
                <c:pt idx="1014">
                  <c:v>23.492212511000002</c:v>
                </c:pt>
                <c:pt idx="1015">
                  <c:v>23.442151791000001</c:v>
                </c:pt>
                <c:pt idx="1016">
                  <c:v>23.390394175000001</c:v>
                </c:pt>
                <c:pt idx="1017">
                  <c:v>23.33695509</c:v>
                </c:pt>
                <c:pt idx="1018">
                  <c:v>23.282020854999999</c:v>
                </c:pt>
                <c:pt idx="1019">
                  <c:v>23.226054998999999</c:v>
                </c:pt>
                <c:pt idx="1020">
                  <c:v>23.166691906000001</c:v>
                </c:pt>
                <c:pt idx="1021">
                  <c:v>23.105433261000002</c:v>
                </c:pt>
                <c:pt idx="1022">
                  <c:v>23.042869144000001</c:v>
                </c:pt>
                <c:pt idx="1023">
                  <c:v>22.978610949</c:v>
                </c:pt>
                <c:pt idx="1024">
                  <c:v>22.912924045</c:v>
                </c:pt>
                <c:pt idx="1025">
                  <c:v>22.845869087000001</c:v>
                </c:pt>
                <c:pt idx="1026">
                  <c:v>22.777206462999999</c:v>
                </c:pt>
                <c:pt idx="1027">
                  <c:v>22.708398529</c:v>
                </c:pt>
                <c:pt idx="1028">
                  <c:v>22.635985477999998</c:v>
                </c:pt>
                <c:pt idx="1029">
                  <c:v>22.562656645000001</c:v>
                </c:pt>
                <c:pt idx="1030">
                  <c:v>22.487994543999999</c:v>
                </c:pt>
                <c:pt idx="1031">
                  <c:v>22.412538631</c:v>
                </c:pt>
                <c:pt idx="1032">
                  <c:v>22.336123467</c:v>
                </c:pt>
                <c:pt idx="1033">
                  <c:v>22.258817039</c:v>
                </c:pt>
                <c:pt idx="1034">
                  <c:v>22.180971964000001</c:v>
                </c:pt>
                <c:pt idx="1035">
                  <c:v>22.102177494999999</c:v>
                </c:pt>
                <c:pt idx="1036">
                  <c:v>22.023077742000002</c:v>
                </c:pt>
                <c:pt idx="1037">
                  <c:v>21.943202316000001</c:v>
                </c:pt>
                <c:pt idx="1038">
                  <c:v>21.863185205000001</c:v>
                </c:pt>
                <c:pt idx="1039">
                  <c:v>21.782764363999998</c:v>
                </c:pt>
                <c:pt idx="1040">
                  <c:v>21.702191754000001</c:v>
                </c:pt>
                <c:pt idx="1041">
                  <c:v>21.621609678999999</c:v>
                </c:pt>
                <c:pt idx="1042">
                  <c:v>21.540767874</c:v>
                </c:pt>
                <c:pt idx="1043">
                  <c:v>21.460268283000001</c:v>
                </c:pt>
                <c:pt idx="1044">
                  <c:v>21.379575871</c:v>
                </c:pt>
                <c:pt idx="1045">
                  <c:v>21.299368386000001</c:v>
                </c:pt>
                <c:pt idx="1046">
                  <c:v>21.219242072</c:v>
                </c:pt>
                <c:pt idx="1047">
                  <c:v>21.139656101</c:v>
                </c:pt>
                <c:pt idx="1048">
                  <c:v>21.060498714000001</c:v>
                </c:pt>
                <c:pt idx="1049">
                  <c:v>20.981796277000001</c:v>
                </c:pt>
                <c:pt idx="1050">
                  <c:v>20.903887271999999</c:v>
                </c:pt>
                <c:pt idx="1051">
                  <c:v>20.826344642999999</c:v>
                </c:pt>
                <c:pt idx="1052">
                  <c:v>20.749861060000001</c:v>
                </c:pt>
                <c:pt idx="1053">
                  <c:v>20.673878556999998</c:v>
                </c:pt>
                <c:pt idx="1054">
                  <c:v>20.599057182999999</c:v>
                </c:pt>
                <c:pt idx="1055">
                  <c:v>20.525097228</c:v>
                </c:pt>
                <c:pt idx="1056">
                  <c:v>20.452320974999999</c:v>
                </c:pt>
                <c:pt idx="1057">
                  <c:v>20.380784155000001</c:v>
                </c:pt>
                <c:pt idx="1058">
                  <c:v>20.310286860000001</c:v>
                </c:pt>
                <c:pt idx="1059">
                  <c:v>20.241415296</c:v>
                </c:pt>
                <c:pt idx="1060">
                  <c:v>20.173637923000001</c:v>
                </c:pt>
                <c:pt idx="1061">
                  <c:v>20.107680168000002</c:v>
                </c:pt>
                <c:pt idx="1062">
                  <c:v>20.043145512999999</c:v>
                </c:pt>
                <c:pt idx="1063">
                  <c:v>19.980527597999998</c:v>
                </c:pt>
                <c:pt idx="1064">
                  <c:v>19.919761035000001</c:v>
                </c:pt>
                <c:pt idx="1065">
                  <c:v>19.860927405000002</c:v>
                </c:pt>
                <c:pt idx="1066">
                  <c:v>19.80438302</c:v>
                </c:pt>
                <c:pt idx="1067">
                  <c:v>19.749652633</c:v>
                </c:pt>
                <c:pt idx="1068">
                  <c:v>19.697536714999998</c:v>
                </c:pt>
                <c:pt idx="1069">
                  <c:v>19.647414747999999</c:v>
                </c:pt>
                <c:pt idx="1070">
                  <c:v>19.599951636</c:v>
                </c:pt>
                <c:pt idx="1071">
                  <c:v>19.554798469000001</c:v>
                </c:pt>
                <c:pt idx="1072">
                  <c:v>19.512279420999999</c:v>
                </c:pt>
                <c:pt idx="1073">
                  <c:v>19.472436028000001</c:v>
                </c:pt>
                <c:pt idx="1074">
                  <c:v>19.435009949000001</c:v>
                </c:pt>
                <c:pt idx="1075">
                  <c:v>19.400529325000001</c:v>
                </c:pt>
                <c:pt idx="1076">
                  <c:v>19.368497035000001</c:v>
                </c:pt>
                <c:pt idx="1077">
                  <c:v>19.339564547999998</c:v>
                </c:pt>
                <c:pt idx="1078">
                  <c:v>19.313274513</c:v>
                </c:pt>
                <c:pt idx="1079">
                  <c:v>19.290058487</c:v>
                </c:pt>
                <c:pt idx="1080">
                  <c:v>19.269801146999999</c:v>
                </c:pt>
                <c:pt idx="1081">
                  <c:v>19.252493264000002</c:v>
                </c:pt>
                <c:pt idx="1082">
                  <c:v>19.238441262999999</c:v>
                </c:pt>
                <c:pt idx="1083">
                  <c:v>19.227202772999998</c:v>
                </c:pt>
                <c:pt idx="1084">
                  <c:v>19.219424350000001</c:v>
                </c:pt>
                <c:pt idx="1085">
                  <c:v>19.214505064000001</c:v>
                </c:pt>
                <c:pt idx="1086">
                  <c:v>19.213050556999999</c:v>
                </c:pt>
                <c:pt idx="1087">
                  <c:v>19.214671882000001</c:v>
                </c:pt>
                <c:pt idx="1088">
                  <c:v>19.219609263999999</c:v>
                </c:pt>
                <c:pt idx="1089">
                  <c:v>19.227911372000001</c:v>
                </c:pt>
                <c:pt idx="1090">
                  <c:v>19.239314060000002</c:v>
                </c:pt>
                <c:pt idx="1091">
                  <c:v>19.254369036</c:v>
                </c:pt>
                <c:pt idx="1092">
                  <c:v>19.272489798999999</c:v>
                </c:pt>
                <c:pt idx="1093">
                  <c:v>19.294387992000001</c:v>
                </c:pt>
                <c:pt idx="1094">
                  <c:v>19.319615273</c:v>
                </c:pt>
                <c:pt idx="1095">
                  <c:v>19.348629314</c:v>
                </c:pt>
                <c:pt idx="1096">
                  <c:v>19.381185340999998</c:v>
                </c:pt>
                <c:pt idx="1097">
                  <c:v>19.417303652000001</c:v>
                </c:pt>
                <c:pt idx="1098">
                  <c:v>19.457263623999999</c:v>
                </c:pt>
                <c:pt idx="1099">
                  <c:v>19.500489374000001</c:v>
                </c:pt>
                <c:pt idx="1100">
                  <c:v>19.547646387</c:v>
                </c:pt>
                <c:pt idx="1101">
                  <c:v>19.598077405000002</c:v>
                </c:pt>
                <c:pt idx="1102">
                  <c:v>19.652364038000002</c:v>
                </c:pt>
                <c:pt idx="1103">
                  <c:v>19.710068163999999</c:v>
                </c:pt>
                <c:pt idx="1104">
                  <c:v>19.771352845999999</c:v>
                </c:pt>
                <c:pt idx="1105">
                  <c:v>19.836242260999999</c:v>
                </c:pt>
                <c:pt idx="1106">
                  <c:v>19.904406721000001</c:v>
                </c:pt>
                <c:pt idx="1107">
                  <c:v>19.976242107000001</c:v>
                </c:pt>
                <c:pt idx="1108">
                  <c:v>20.051189673</c:v>
                </c:pt>
                <c:pt idx="1109">
                  <c:v>20.129818186000001</c:v>
                </c:pt>
                <c:pt idx="1110">
                  <c:v>20.211626486</c:v>
                </c:pt>
                <c:pt idx="1111">
                  <c:v>20.296927654000001</c:v>
                </c:pt>
                <c:pt idx="1112">
                  <c:v>20.385538337</c:v>
                </c:pt>
                <c:pt idx="1113">
                  <c:v>20.477320705</c:v>
                </c:pt>
                <c:pt idx="1114">
                  <c:v>20.572460324000001</c:v>
                </c:pt>
                <c:pt idx="1115">
                  <c:v>20.670418973</c:v>
                </c:pt>
                <c:pt idx="1116">
                  <c:v>20.771702620999999</c:v>
                </c:pt>
                <c:pt idx="1117">
                  <c:v>20.875675031</c:v>
                </c:pt>
                <c:pt idx="1118">
                  <c:v>20.982778026999998</c:v>
                </c:pt>
                <c:pt idx="1119">
                  <c:v>21.092628766000001</c:v>
                </c:pt>
                <c:pt idx="1120">
                  <c:v>21.205403644</c:v>
                </c:pt>
                <c:pt idx="1121">
                  <c:v>21.321009179000001</c:v>
                </c:pt>
                <c:pt idx="1122">
                  <c:v>21.439205785999999</c:v>
                </c:pt>
                <c:pt idx="1123">
                  <c:v>21.560362877999999</c:v>
                </c:pt>
                <c:pt idx="1124">
                  <c:v>21.683878044</c:v>
                </c:pt>
                <c:pt idx="1125">
                  <c:v>21.810268579999999</c:v>
                </c:pt>
                <c:pt idx="1126">
                  <c:v>21.939027424999999</c:v>
                </c:pt>
                <c:pt idx="1127">
                  <c:v>22.070416792</c:v>
                </c:pt>
                <c:pt idx="1128">
                  <c:v>22.204172320000001</c:v>
                </c:pt>
                <c:pt idx="1129">
                  <c:v>22.340173839999999</c:v>
                </c:pt>
                <c:pt idx="1130">
                  <c:v>22.478521874999998</c:v>
                </c:pt>
                <c:pt idx="1131">
                  <c:v>22.618708235</c:v>
                </c:pt>
                <c:pt idx="1132">
                  <c:v>22.761135886000002</c:v>
                </c:pt>
                <c:pt idx="1133">
                  <c:v>22.905193511</c:v>
                </c:pt>
                <c:pt idx="1134">
                  <c:v>23.051238681000001</c:v>
                </c:pt>
                <c:pt idx="1135">
                  <c:v>23.198830665999999</c:v>
                </c:pt>
                <c:pt idx="1136">
                  <c:v>23.348035025000001</c:v>
                </c:pt>
                <c:pt idx="1137">
                  <c:v>23.498746361999999</c:v>
                </c:pt>
                <c:pt idx="1138">
                  <c:v>23.650598209000002</c:v>
                </c:pt>
                <c:pt idx="1139">
                  <c:v>23.803941072000001</c:v>
                </c:pt>
                <c:pt idx="1140">
                  <c:v>23.958152738999999</c:v>
                </c:pt>
                <c:pt idx="1141">
                  <c:v>24.113666184</c:v>
                </c:pt>
                <c:pt idx="1142">
                  <c:v>24.269893878000001</c:v>
                </c:pt>
                <c:pt idx="1143">
                  <c:v>24.427049946</c:v>
                </c:pt>
                <c:pt idx="1144">
                  <c:v>24.584839658</c:v>
                </c:pt>
                <c:pt idx="1145">
                  <c:v>24.743039918000001</c:v>
                </c:pt>
                <c:pt idx="1146">
                  <c:v>24.901736821</c:v>
                </c:pt>
                <c:pt idx="1147">
                  <c:v>25.060423998000001</c:v>
                </c:pt>
                <c:pt idx="1148">
                  <c:v>25.219442092000001</c:v>
                </c:pt>
                <c:pt idx="1149">
                  <c:v>25.378269808999999</c:v>
                </c:pt>
                <c:pt idx="1150">
                  <c:v>25.537219526000001</c:v>
                </c:pt>
                <c:pt idx="1151">
                  <c:v>25.695906788999999</c:v>
                </c:pt>
                <c:pt idx="1152">
                  <c:v>25.854355857000002</c:v>
                </c:pt>
                <c:pt idx="1153">
                  <c:v>26.012503434999999</c:v>
                </c:pt>
                <c:pt idx="1154">
                  <c:v>26.170050325999998</c:v>
                </c:pt>
                <c:pt idx="1155">
                  <c:v>26.32716327</c:v>
                </c:pt>
                <c:pt idx="1156">
                  <c:v>26.483331909</c:v>
                </c:pt>
                <c:pt idx="1157">
                  <c:v>26.638935599</c:v>
                </c:pt>
                <c:pt idx="1158">
                  <c:v>26.793446888999998</c:v>
                </c:pt>
                <c:pt idx="1159">
                  <c:v>26.947048629000001</c:v>
                </c:pt>
                <c:pt idx="1160">
                  <c:v>27.099419629</c:v>
                </c:pt>
                <c:pt idx="1161">
                  <c:v>27.250416253000001</c:v>
                </c:pt>
                <c:pt idx="1162">
                  <c:v>27.400045318</c:v>
                </c:pt>
                <c:pt idx="1163">
                  <c:v>27.547865076000001</c:v>
                </c:pt>
                <c:pt idx="1164">
                  <c:v>27.694111606</c:v>
                </c:pt>
                <c:pt idx="1165">
                  <c:v>27.838285684999999</c:v>
                </c:pt>
                <c:pt idx="1166">
                  <c:v>27.980679038000002</c:v>
                </c:pt>
                <c:pt idx="1167">
                  <c:v>28.120845308</c:v>
                </c:pt>
                <c:pt idx="1168">
                  <c:v>28.258848136000001</c:v>
                </c:pt>
                <c:pt idx="1169">
                  <c:v>28.394559829999999</c:v>
                </c:pt>
                <c:pt idx="1170">
                  <c:v>28.527683663000001</c:v>
                </c:pt>
                <c:pt idx="1171">
                  <c:v>28.658397527000002</c:v>
                </c:pt>
                <c:pt idx="1172">
                  <c:v>28.786222348999999</c:v>
                </c:pt>
                <c:pt idx="1173">
                  <c:v>28.911384858000002</c:v>
                </c:pt>
                <c:pt idx="1174">
                  <c:v>29.033454971000001</c:v>
                </c:pt>
                <c:pt idx="1175">
                  <c:v>29.152579739</c:v>
                </c:pt>
                <c:pt idx="1176">
                  <c:v>29.268487632999999</c:v>
                </c:pt>
                <c:pt idx="1177">
                  <c:v>29.381069095000001</c:v>
                </c:pt>
                <c:pt idx="1178">
                  <c:v>29.490402632999999</c:v>
                </c:pt>
                <c:pt idx="1179">
                  <c:v>29.596105962999999</c:v>
                </c:pt>
                <c:pt idx="1180">
                  <c:v>29.698480918000001</c:v>
                </c:pt>
                <c:pt idx="1181">
                  <c:v>29.797147347999999</c:v>
                </c:pt>
                <c:pt idx="1182">
                  <c:v>29.892397834000001</c:v>
                </c:pt>
                <c:pt idx="1183">
                  <c:v>29.983928722000002</c:v>
                </c:pt>
                <c:pt idx="1184">
                  <c:v>30.071783368999998</c:v>
                </c:pt>
                <c:pt idx="1185">
                  <c:v>30.155874961999999</c:v>
                </c:pt>
                <c:pt idx="1186">
                  <c:v>30.236024427</c:v>
                </c:pt>
                <c:pt idx="1187">
                  <c:v>30.312391169000001</c:v>
                </c:pt>
                <c:pt idx="1188">
                  <c:v>30.384648124000002</c:v>
                </c:pt>
                <c:pt idx="1189">
                  <c:v>30.453061934000001</c:v>
                </c:pt>
                <c:pt idx="1190">
                  <c:v>30.517357315999998</c:v>
                </c:pt>
                <c:pt idx="1191">
                  <c:v>30.577626841000001</c:v>
                </c:pt>
                <c:pt idx="1192">
                  <c:v>30.633700902000001</c:v>
                </c:pt>
                <c:pt idx="1193">
                  <c:v>30.685501210000002</c:v>
                </c:pt>
                <c:pt idx="1194">
                  <c:v>30.733068055</c:v>
                </c:pt>
                <c:pt idx="1195">
                  <c:v>30.776203668000001</c:v>
                </c:pt>
                <c:pt idx="1196">
                  <c:v>30.815137004</c:v>
                </c:pt>
                <c:pt idx="1197">
                  <c:v>30.849624816999999</c:v>
                </c:pt>
                <c:pt idx="1198">
                  <c:v>30.879898349000001</c:v>
                </c:pt>
                <c:pt idx="1199">
                  <c:v>30.905780896</c:v>
                </c:pt>
                <c:pt idx="1200">
                  <c:v>30.927293929000001</c:v>
                </c:pt>
                <c:pt idx="1201">
                  <c:v>30.944363109000001</c:v>
                </c:pt>
                <c:pt idx="1202">
                  <c:v>30.956878930999999</c:v>
                </c:pt>
                <c:pt idx="1203">
                  <c:v>30.965057208000001</c:v>
                </c:pt>
                <c:pt idx="1204">
                  <c:v>30.968642705000001</c:v>
                </c:pt>
                <c:pt idx="1205">
                  <c:v>30.967952737000001</c:v>
                </c:pt>
                <c:pt idx="1206">
                  <c:v>30.962817427000001</c:v>
                </c:pt>
                <c:pt idx="1207">
                  <c:v>30.953433195999999</c:v>
                </c:pt>
                <c:pt idx="1208">
                  <c:v>30.939742590000002</c:v>
                </c:pt>
                <c:pt idx="1209">
                  <c:v>30.921796371999999</c:v>
                </c:pt>
                <c:pt idx="1210">
                  <c:v>30.899732851</c:v>
                </c:pt>
                <c:pt idx="1211">
                  <c:v>30.873492391999999</c:v>
                </c:pt>
                <c:pt idx="1212">
                  <c:v>30.843313848000001</c:v>
                </c:pt>
                <c:pt idx="1213">
                  <c:v>30.809145688000001</c:v>
                </c:pt>
                <c:pt idx="1214">
                  <c:v>30.771229879</c:v>
                </c:pt>
                <c:pt idx="1215">
                  <c:v>30.729488695000001</c:v>
                </c:pt>
                <c:pt idx="1216">
                  <c:v>30.684050795000001</c:v>
                </c:pt>
                <c:pt idx="1217">
                  <c:v>30.634933553</c:v>
                </c:pt>
                <c:pt idx="1218">
                  <c:v>30.582193815</c:v>
                </c:pt>
                <c:pt idx="1219">
                  <c:v>30.526023508000002</c:v>
                </c:pt>
                <c:pt idx="1220">
                  <c:v>30.466314475000001</c:v>
                </c:pt>
                <c:pt idx="1221">
                  <c:v>30.403385133</c:v>
                </c:pt>
                <c:pt idx="1222">
                  <c:v>30.337160859000001</c:v>
                </c:pt>
                <c:pt idx="1223">
                  <c:v>30.267861827000001</c:v>
                </c:pt>
                <c:pt idx="1224">
                  <c:v>30.195511966000002</c:v>
                </c:pt>
                <c:pt idx="1225">
                  <c:v>30.120167518999999</c:v>
                </c:pt>
                <c:pt idx="1226">
                  <c:v>30.041975263000001</c:v>
                </c:pt>
                <c:pt idx="1227">
                  <c:v>29.960886798000001</c:v>
                </c:pt>
                <c:pt idx="1228">
                  <c:v>29.877122382</c:v>
                </c:pt>
                <c:pt idx="1229">
                  <c:v>29.790759282</c:v>
                </c:pt>
                <c:pt idx="1230">
                  <c:v>29.701869813999998</c:v>
                </c:pt>
                <c:pt idx="1231">
                  <c:v>29.610471424</c:v>
                </c:pt>
                <c:pt idx="1232">
                  <c:v>29.516758163999999</c:v>
                </c:pt>
                <c:pt idx="1233">
                  <c:v>29.420751629000002</c:v>
                </c:pt>
                <c:pt idx="1234">
                  <c:v>29.322553949</c:v>
                </c:pt>
                <c:pt idx="1235">
                  <c:v>29.222388874</c:v>
                </c:pt>
                <c:pt idx="1236">
                  <c:v>29.12033233</c:v>
                </c:pt>
                <c:pt idx="1237">
                  <c:v>29.016656480999998</c:v>
                </c:pt>
                <c:pt idx="1238">
                  <c:v>28.911386851</c:v>
                </c:pt>
                <c:pt idx="1239">
                  <c:v>28.804802192</c:v>
                </c:pt>
                <c:pt idx="1240">
                  <c:v>28.696882965</c:v>
                </c:pt>
                <c:pt idx="1241">
                  <c:v>28.58780299</c:v>
                </c:pt>
                <c:pt idx="1242">
                  <c:v>28.477692247</c:v>
                </c:pt>
                <c:pt idx="1243">
                  <c:v>28.366630270999998</c:v>
                </c:pt>
                <c:pt idx="1244">
                  <c:v>28.254822270999998</c:v>
                </c:pt>
                <c:pt idx="1245">
                  <c:v>28.142348010999999</c:v>
                </c:pt>
                <c:pt idx="1246">
                  <c:v>28.029412581999999</c:v>
                </c:pt>
                <c:pt idx="1247">
                  <c:v>27.916001946000002</c:v>
                </c:pt>
                <c:pt idx="1248">
                  <c:v>27.802324723000002</c:v>
                </c:pt>
                <c:pt idx="1249">
                  <c:v>27.688440257</c:v>
                </c:pt>
                <c:pt idx="1250">
                  <c:v>27.574347859</c:v>
                </c:pt>
                <c:pt idx="1251">
                  <c:v>27.460392615</c:v>
                </c:pt>
                <c:pt idx="1252">
                  <c:v>27.346651925</c:v>
                </c:pt>
                <c:pt idx="1253">
                  <c:v>27.233280819000001</c:v>
                </c:pt>
                <c:pt idx="1254">
                  <c:v>27.120361634999998</c:v>
                </c:pt>
                <c:pt idx="1255">
                  <c:v>27.007953731000001</c:v>
                </c:pt>
                <c:pt idx="1256">
                  <c:v>26.896102890000002</c:v>
                </c:pt>
                <c:pt idx="1257">
                  <c:v>26.784842277999999</c:v>
                </c:pt>
                <c:pt idx="1258">
                  <c:v>26.674259122999999</c:v>
                </c:pt>
                <c:pt idx="1259">
                  <c:v>26.564334029000001</c:v>
                </c:pt>
                <c:pt idx="1260">
                  <c:v>26.455295679999999</c:v>
                </c:pt>
                <c:pt idx="1261">
                  <c:v>26.347141401999998</c:v>
                </c:pt>
                <c:pt idx="1262">
                  <c:v>26.240089993000002</c:v>
                </c:pt>
                <c:pt idx="1263">
                  <c:v>26.134106007</c:v>
                </c:pt>
                <c:pt idx="1264">
                  <c:v>26.029424563999999</c:v>
                </c:pt>
                <c:pt idx="1265">
                  <c:v>25.926009086000001</c:v>
                </c:pt>
                <c:pt idx="1266">
                  <c:v>25.823982557000001</c:v>
                </c:pt>
                <c:pt idx="1267">
                  <c:v>25.723547484000001</c:v>
                </c:pt>
                <c:pt idx="1268">
                  <c:v>25.624725482999999</c:v>
                </c:pt>
                <c:pt idx="1269">
                  <c:v>25.527703064000001</c:v>
                </c:pt>
                <c:pt idx="1270">
                  <c:v>25.432511426000001</c:v>
                </c:pt>
                <c:pt idx="1271">
                  <c:v>25.339234738999998</c:v>
                </c:pt>
                <c:pt idx="1272">
                  <c:v>25.247887692999999</c:v>
                </c:pt>
                <c:pt idx="1273">
                  <c:v>25.158497331</c:v>
                </c:pt>
                <c:pt idx="1274">
                  <c:v>25.071110076</c:v>
                </c:pt>
                <c:pt idx="1275">
                  <c:v>24.985753129999999</c:v>
                </c:pt>
                <c:pt idx="1276">
                  <c:v>24.902571512000002</c:v>
                </c:pt>
                <c:pt idx="1277">
                  <c:v>24.821551646</c:v>
                </c:pt>
                <c:pt idx="1278">
                  <c:v>24.742840643000001</c:v>
                </c:pt>
                <c:pt idx="1279">
                  <c:v>24.666406588000001</c:v>
                </c:pt>
                <c:pt idx="1280">
                  <c:v>24.592378347</c:v>
                </c:pt>
                <c:pt idx="1281">
                  <c:v>24.520766535</c:v>
                </c:pt>
                <c:pt idx="1282">
                  <c:v>24.451554513000001</c:v>
                </c:pt>
                <c:pt idx="1283">
                  <c:v>24.384895958000001</c:v>
                </c:pt>
                <c:pt idx="1284">
                  <c:v>24.320657677</c:v>
                </c:pt>
                <c:pt idx="1285">
                  <c:v>24.258954942999999</c:v>
                </c:pt>
                <c:pt idx="1286">
                  <c:v>24.199641528000001</c:v>
                </c:pt>
                <c:pt idx="1287">
                  <c:v>24.142775225000001</c:v>
                </c:pt>
                <c:pt idx="1288">
                  <c:v>24.088233275</c:v>
                </c:pt>
                <c:pt idx="1289">
                  <c:v>24.035952068</c:v>
                </c:pt>
                <c:pt idx="1290">
                  <c:v>23.986015568999999</c:v>
                </c:pt>
                <c:pt idx="1291">
                  <c:v>23.938310005999998</c:v>
                </c:pt>
                <c:pt idx="1292">
                  <c:v>23.893042744999999</c:v>
                </c:pt>
                <c:pt idx="1293">
                  <c:v>23.850057433</c:v>
                </c:pt>
                <c:pt idx="1294">
                  <c:v>23.809521363000002</c:v>
                </c:pt>
                <c:pt idx="1295">
                  <c:v>23.771348251999999</c:v>
                </c:pt>
                <c:pt idx="1296">
                  <c:v>23.735545155000001</c:v>
                </c:pt>
                <c:pt idx="1297">
                  <c:v>23.702137820000001</c:v>
                </c:pt>
                <c:pt idx="1298">
                  <c:v>23.671015310000001</c:v>
                </c:pt>
                <c:pt idx="1299">
                  <c:v>23.642360576000002</c:v>
                </c:pt>
                <c:pt idx="1300">
                  <c:v>23.615901256000001</c:v>
                </c:pt>
                <c:pt idx="1301">
                  <c:v>23.591908310000001</c:v>
                </c:pt>
                <c:pt idx="1302">
                  <c:v>23.570050487</c:v>
                </c:pt>
                <c:pt idx="1303">
                  <c:v>23.550439103999999</c:v>
                </c:pt>
                <c:pt idx="1304">
                  <c:v>23.532905763999999</c:v>
                </c:pt>
                <c:pt idx="1305">
                  <c:v>23.517365137999999</c:v>
                </c:pt>
                <c:pt idx="1306">
                  <c:v>23.503890823999999</c:v>
                </c:pt>
                <c:pt idx="1307">
                  <c:v>23.492290958000002</c:v>
                </c:pt>
                <c:pt idx="1308">
                  <c:v>23.482811353999999</c:v>
                </c:pt>
                <c:pt idx="1309">
                  <c:v>23.475208974000001</c:v>
                </c:pt>
                <c:pt idx="1310">
                  <c:v>23.469661331000001</c:v>
                </c:pt>
                <c:pt idx="1311">
                  <c:v>23.465977514999999</c:v>
                </c:pt>
                <c:pt idx="1312">
                  <c:v>23.464114893000001</c:v>
                </c:pt>
                <c:pt idx="1313">
                  <c:v>23.463987080999999</c:v>
                </c:pt>
                <c:pt idx="1314">
                  <c:v>23.465343581999999</c:v>
                </c:pt>
                <c:pt idx="1315">
                  <c:v>23.468357944000001</c:v>
                </c:pt>
                <c:pt idx="1316">
                  <c:v>23.472565123999999</c:v>
                </c:pt>
                <c:pt idx="1317">
                  <c:v>23.478191622000001</c:v>
                </c:pt>
                <c:pt idx="1318">
                  <c:v>23.484927324000001</c:v>
                </c:pt>
                <c:pt idx="1319">
                  <c:v>23.492802886</c:v>
                </c:pt>
                <c:pt idx="1320">
                  <c:v>23.501665063000001</c:v>
                </c:pt>
                <c:pt idx="1321">
                  <c:v>23.511329666000002</c:v>
                </c:pt>
                <c:pt idx="1322">
                  <c:v>23.521939561</c:v>
                </c:pt>
                <c:pt idx="1323">
                  <c:v>23.533176015999999</c:v>
                </c:pt>
                <c:pt idx="1324">
                  <c:v>23.545334270000001</c:v>
                </c:pt>
                <c:pt idx="1325">
                  <c:v>23.558099356</c:v>
                </c:pt>
                <c:pt idx="1326">
                  <c:v>23.571588446</c:v>
                </c:pt>
                <c:pt idx="1327">
                  <c:v>23.585646053000001</c:v>
                </c:pt>
                <c:pt idx="1328">
                  <c:v>23.600215545000001</c:v>
                </c:pt>
                <c:pt idx="1329">
                  <c:v>23.615295594999999</c:v>
                </c:pt>
                <c:pt idx="1330">
                  <c:v>23.630559694999999</c:v>
                </c:pt>
                <c:pt idx="1331">
                  <c:v>23.646210834000001</c:v>
                </c:pt>
                <c:pt idx="1332">
                  <c:v>23.661837294000001</c:v>
                </c:pt>
                <c:pt idx="1333">
                  <c:v>23.677634341000001</c:v>
                </c:pt>
                <c:pt idx="1334">
                  <c:v>23.693319938999998</c:v>
                </c:pt>
                <c:pt idx="1335">
                  <c:v>23.708944833</c:v>
                </c:pt>
                <c:pt idx="1336">
                  <c:v>23.724385440999999</c:v>
                </c:pt>
                <c:pt idx="1337">
                  <c:v>23.739522354999998</c:v>
                </c:pt>
                <c:pt idx="1338">
                  <c:v>23.754543621</c:v>
                </c:pt>
                <c:pt idx="1339">
                  <c:v>23.769015608</c:v>
                </c:pt>
                <c:pt idx="1340">
                  <c:v>23.783314557000001</c:v>
                </c:pt>
                <c:pt idx="1341">
                  <c:v>23.796995205999998</c:v>
                </c:pt>
                <c:pt idx="1342">
                  <c:v>23.810280892000002</c:v>
                </c:pt>
                <c:pt idx="1343">
                  <c:v>23.822850016</c:v>
                </c:pt>
                <c:pt idx="1344">
                  <c:v>23.834581861</c:v>
                </c:pt>
                <c:pt idx="1345">
                  <c:v>23.845525024000001</c:v>
                </c:pt>
                <c:pt idx="1346">
                  <c:v>23.855222596000001</c:v>
                </c:pt>
                <c:pt idx="1347">
                  <c:v>23.864070128000002</c:v>
                </c:pt>
                <c:pt idx="1348">
                  <c:v>23.871455569999998</c:v>
                </c:pt>
                <c:pt idx="1349">
                  <c:v>23.877778127999999</c:v>
                </c:pt>
                <c:pt idx="1350">
                  <c:v>23.882639065999999</c:v>
                </c:pt>
                <c:pt idx="1351">
                  <c:v>23.886204621000001</c:v>
                </c:pt>
                <c:pt idx="1352">
                  <c:v>23.888347922000001</c:v>
                </c:pt>
                <c:pt idx="1353">
                  <c:v>23.888925702000002</c:v>
                </c:pt>
                <c:pt idx="1354">
                  <c:v>23.888136542000002</c:v>
                </c:pt>
                <c:pt idx="1355">
                  <c:v>23.885576991000001</c:v>
                </c:pt>
                <c:pt idx="1356">
                  <c:v>23.881699936</c:v>
                </c:pt>
                <c:pt idx="1357">
                  <c:v>23.876096945</c:v>
                </c:pt>
                <c:pt idx="1358">
                  <c:v>23.869051429999999</c:v>
                </c:pt>
                <c:pt idx="1359">
                  <c:v>23.860357856</c:v>
                </c:pt>
                <c:pt idx="1360">
                  <c:v>23.849921435999999</c:v>
                </c:pt>
                <c:pt idx="1361">
                  <c:v>23.837850550999999</c:v>
                </c:pt>
                <c:pt idx="1362">
                  <c:v>23.823741832</c:v>
                </c:pt>
                <c:pt idx="1363">
                  <c:v>23.808052685</c:v>
                </c:pt>
                <c:pt idx="1364">
                  <c:v>23.790329307</c:v>
                </c:pt>
                <c:pt idx="1365">
                  <c:v>23.770996794999999</c:v>
                </c:pt>
                <c:pt idx="1366">
                  <c:v>23.749758732</c:v>
                </c:pt>
                <c:pt idx="1367">
                  <c:v>23.726791992999999</c:v>
                </c:pt>
                <c:pt idx="1368">
                  <c:v>23.702088187000001</c:v>
                </c:pt>
                <c:pt idx="1369">
                  <c:v>23.675384847</c:v>
                </c:pt>
                <c:pt idx="1370">
                  <c:v>23.647120631</c:v>
                </c:pt>
                <c:pt idx="1371">
                  <c:v>23.616718093999999</c:v>
                </c:pt>
                <c:pt idx="1372">
                  <c:v>23.584714288000001</c:v>
                </c:pt>
                <c:pt idx="1373">
                  <c:v>23.550647576999999</c:v>
                </c:pt>
                <c:pt idx="1374">
                  <c:v>23.514826645999999</c:v>
                </c:pt>
                <c:pt idx="1375">
                  <c:v>23.477076907000001</c:v>
                </c:pt>
                <c:pt idx="1376">
                  <c:v>23.437270205000001</c:v>
                </c:pt>
                <c:pt idx="1377">
                  <c:v>23.395719740000001</c:v>
                </c:pt>
                <c:pt idx="1378">
                  <c:v>23.351937702000001</c:v>
                </c:pt>
                <c:pt idx="1379">
                  <c:v>23.306474100999999</c:v>
                </c:pt>
                <c:pt idx="1380">
                  <c:v>23.258868293999999</c:v>
                </c:pt>
                <c:pt idx="1381">
                  <c:v>23.209608599999999</c:v>
                </c:pt>
                <c:pt idx="1382">
                  <c:v>23.158422821999999</c:v>
                </c:pt>
                <c:pt idx="1383">
                  <c:v>23.105490862</c:v>
                </c:pt>
                <c:pt idx="1384">
                  <c:v>23.050980847999998</c:v>
                </c:pt>
                <c:pt idx="1385">
                  <c:v>22.994565813000001</c:v>
                </c:pt>
                <c:pt idx="1386">
                  <c:v>22.936836664000001</c:v>
                </c:pt>
                <c:pt idx="1387">
                  <c:v>22.877237130000001</c:v>
                </c:pt>
                <c:pt idx="1388">
                  <c:v>22.816434648000001</c:v>
                </c:pt>
                <c:pt idx="1389">
                  <c:v>22.754031037000001</c:v>
                </c:pt>
                <c:pt idx="1390">
                  <c:v>22.690400603000001</c:v>
                </c:pt>
                <c:pt idx="1391">
                  <c:v>22.625412445999999</c:v>
                </c:pt>
                <c:pt idx="1392">
                  <c:v>22.559062576999999</c:v>
                </c:pt>
                <c:pt idx="1393">
                  <c:v>22.491773357</c:v>
                </c:pt>
                <c:pt idx="1394">
                  <c:v>22.423090704</c:v>
                </c:pt>
                <c:pt idx="1395">
                  <c:v>22.353684244</c:v>
                </c:pt>
                <c:pt idx="1396">
                  <c:v>22.283097952999999</c:v>
                </c:pt>
                <c:pt idx="1397">
                  <c:v>22.211892852999998</c:v>
                </c:pt>
                <c:pt idx="1398">
                  <c:v>22.139787109</c:v>
                </c:pt>
                <c:pt idx="1399">
                  <c:v>22.066995461000001</c:v>
                </c:pt>
                <c:pt idx="1400">
                  <c:v>21.993672834000002</c:v>
                </c:pt>
                <c:pt idx="1401">
                  <c:v>21.919507394</c:v>
                </c:pt>
                <c:pt idx="1402">
                  <c:v>21.845100942999998</c:v>
                </c:pt>
                <c:pt idx="1403">
                  <c:v>21.769894374</c:v>
                </c:pt>
                <c:pt idx="1404">
                  <c:v>21.694559002999998</c:v>
                </c:pt>
                <c:pt idx="1405">
                  <c:v>21.618671301999999</c:v>
                </c:pt>
                <c:pt idx="1406">
                  <c:v>21.542684225999999</c:v>
                </c:pt>
                <c:pt idx="1407">
                  <c:v>21.466497569000001</c:v>
                </c:pt>
                <c:pt idx="1408">
                  <c:v>21.390103409000002</c:v>
                </c:pt>
                <c:pt idx="1409">
                  <c:v>21.313892526</c:v>
                </c:pt>
                <c:pt idx="1410">
                  <c:v>21.237411859000002</c:v>
                </c:pt>
                <c:pt idx="1411">
                  <c:v>21.161360453</c:v>
                </c:pt>
                <c:pt idx="1412">
                  <c:v>21.085272669999998</c:v>
                </c:pt>
                <c:pt idx="1413">
                  <c:v>21.009752510999999</c:v>
                </c:pt>
                <c:pt idx="1414">
                  <c:v>20.934531837000002</c:v>
                </c:pt>
                <c:pt idx="1415">
                  <c:v>20.859903012</c:v>
                </c:pt>
                <c:pt idx="1416">
                  <c:v>20.785981992</c:v>
                </c:pt>
                <c:pt idx="1417">
                  <c:v>20.712576094999999</c:v>
                </c:pt>
                <c:pt idx="1418">
                  <c:v>20.640287054000002</c:v>
                </c:pt>
                <c:pt idx="1419">
                  <c:v>20.568642150999999</c:v>
                </c:pt>
                <c:pt idx="1420">
                  <c:v>20.498376495999999</c:v>
                </c:pt>
                <c:pt idx="1421">
                  <c:v>20.361297924999999</c:v>
                </c:pt>
                <c:pt idx="1422">
                  <c:v>20.294895465</c:v>
                </c:pt>
                <c:pt idx="1423">
                  <c:v>20.229861923000001</c:v>
                </c:pt>
                <c:pt idx="1424">
                  <c:v>20.229861923000001</c:v>
                </c:pt>
                <c:pt idx="1425">
                  <c:v>20.166589480999999</c:v>
                </c:pt>
                <c:pt idx="1426">
                  <c:v>20.104633701000001</c:v>
                </c:pt>
                <c:pt idx="1427">
                  <c:v>20.044686173999999</c:v>
                </c:pt>
                <c:pt idx="1428">
                  <c:v>19.986233711000001</c:v>
                </c:pt>
                <c:pt idx="1429">
                  <c:v>19.929878327000001</c:v>
                </c:pt>
                <c:pt idx="1430">
                  <c:v>19.875347698999999</c:v>
                </c:pt>
                <c:pt idx="1431">
                  <c:v>19.822841883999999</c:v>
                </c:pt>
                <c:pt idx="1432">
                  <c:v>19.772561756999998</c:v>
                </c:pt>
                <c:pt idx="1433">
                  <c:v>19.724171246000001</c:v>
                </c:pt>
                <c:pt idx="1434">
                  <c:v>19.678281467000001</c:v>
                </c:pt>
                <c:pt idx="1435">
                  <c:v>19.634350392999998</c:v>
                </c:pt>
                <c:pt idx="1436">
                  <c:v>19.593077511000001</c:v>
                </c:pt>
                <c:pt idx="1437">
                  <c:v>19.554033587999999</c:v>
                </c:pt>
                <c:pt idx="1438">
                  <c:v>19.517614599000002</c:v>
                </c:pt>
                <c:pt idx="1439">
                  <c:v>19.483792292</c:v>
                </c:pt>
                <c:pt idx="1440">
                  <c:v>19.452492849999999</c:v>
                </c:pt>
                <c:pt idx="1441">
                  <c:v>19.424068124000001</c:v>
                </c:pt>
                <c:pt idx="1442">
                  <c:v>19.39806724</c:v>
                </c:pt>
                <c:pt idx="1443">
                  <c:v>19.37514251</c:v>
                </c:pt>
                <c:pt idx="1444">
                  <c:v>19.354749569999999</c:v>
                </c:pt>
                <c:pt idx="1445">
                  <c:v>19.337470589999999</c:v>
                </c:pt>
                <c:pt idx="1446">
                  <c:v>19.323117249999999</c:v>
                </c:pt>
                <c:pt idx="1447">
                  <c:v>19.311846970000001</c:v>
                </c:pt>
                <c:pt idx="1448">
                  <c:v>19.30385592</c:v>
                </c:pt>
                <c:pt idx="1449">
                  <c:v>19.29890739</c:v>
                </c:pt>
                <c:pt idx="1450">
                  <c:v>19.29890739</c:v>
                </c:pt>
                <c:pt idx="1451">
                  <c:v>19.297560846</c:v>
                </c:pt>
                <c:pt idx="1452">
                  <c:v>19.299250668999999</c:v>
                </c:pt>
                <c:pt idx="1453">
                  <c:v>19.313200527999999</c:v>
                </c:pt>
                <c:pt idx="1454">
                  <c:v>19.325401077999999</c:v>
                </c:pt>
                <c:pt idx="1455">
                  <c:v>19.34107113</c:v>
                </c:pt>
                <c:pt idx="1456">
                  <c:v>19.360105387000001</c:v>
                </c:pt>
                <c:pt idx="1457">
                  <c:v>19.382868237</c:v>
                </c:pt>
                <c:pt idx="1458">
                  <c:v>19.408807559</c:v>
                </c:pt>
                <c:pt idx="1459">
                  <c:v>19.438561440000001</c:v>
                </c:pt>
                <c:pt idx="1460">
                  <c:v>19.471553364999998</c:v>
                </c:pt>
                <c:pt idx="1461">
                  <c:v>19.508332473999999</c:v>
                </c:pt>
                <c:pt idx="1462">
                  <c:v>19.548536257999999</c:v>
                </c:pt>
                <c:pt idx="1463">
                  <c:v>19.592343611</c:v>
                </c:pt>
                <c:pt idx="1464">
                  <c:v>19.690642309000001</c:v>
                </c:pt>
                <c:pt idx="1465">
                  <c:v>19.745288039999998</c:v>
                </c:pt>
                <c:pt idx="1466">
                  <c:v>19.803166833999999</c:v>
                </c:pt>
                <c:pt idx="1467">
                  <c:v>19.864840804</c:v>
                </c:pt>
                <c:pt idx="1468">
                  <c:v>19.929830801000001</c:v>
                </c:pt>
                <c:pt idx="1469">
                  <c:v>19.998439248</c:v>
                </c:pt>
                <c:pt idx="1470">
                  <c:v>19.998439248</c:v>
                </c:pt>
                <c:pt idx="1471">
                  <c:v>20.070461700999999</c:v>
                </c:pt>
                <c:pt idx="1472">
                  <c:v>20.145781358000001</c:v>
                </c:pt>
                <c:pt idx="1473">
                  <c:v>20.224621177</c:v>
                </c:pt>
                <c:pt idx="1474">
                  <c:v>20.306509478999999</c:v>
                </c:pt>
                <c:pt idx="1475">
                  <c:v>20.392028065000002</c:v>
                </c:pt>
                <c:pt idx="1476">
                  <c:v>20.480602676</c:v>
                </c:pt>
                <c:pt idx="1477">
                  <c:v>20.572777693999999</c:v>
                </c:pt>
                <c:pt idx="1478">
                  <c:v>20.668170114999999</c:v>
                </c:pt>
                <c:pt idx="1479">
                  <c:v>20.766980955000001</c:v>
                </c:pt>
                <c:pt idx="1480">
                  <c:v>20.869128875000001</c:v>
                </c:pt>
                <c:pt idx="1481">
                  <c:v>20.974315248</c:v>
                </c:pt>
                <c:pt idx="1482">
                  <c:v>21.082969823999999</c:v>
                </c:pt>
                <c:pt idx="1483">
                  <c:v>21.194429239000002</c:v>
                </c:pt>
                <c:pt idx="1484">
                  <c:v>21.309202018000001</c:v>
                </c:pt>
                <c:pt idx="1485">
                  <c:v>21.426735227000002</c:v>
                </c:pt>
                <c:pt idx="1486">
                  <c:v>21.547336436999998</c:v>
                </c:pt>
                <c:pt idx="1487">
                  <c:v>21.670744199000001</c:v>
                </c:pt>
                <c:pt idx="1488">
                  <c:v>21.796815255999999</c:v>
                </c:pt>
                <c:pt idx="1489">
                  <c:v>21.925708161999999</c:v>
                </c:pt>
                <c:pt idx="1490">
                  <c:v>22.056888055000002</c:v>
                </c:pt>
                <c:pt idx="1491">
                  <c:v>22.190838932999998</c:v>
                </c:pt>
                <c:pt idx="1492">
                  <c:v>22.326987871</c:v>
                </c:pt>
                <c:pt idx="1493">
                  <c:v>22.465652068000001</c:v>
                </c:pt>
                <c:pt idx="1494">
                  <c:v>22.606505163000001</c:v>
                </c:pt>
                <c:pt idx="1495">
                  <c:v>22.749592314000001</c:v>
                </c:pt>
                <c:pt idx="1496">
                  <c:v>22.894848172</c:v>
                </c:pt>
                <c:pt idx="1497">
                  <c:v>23.041909762</c:v>
                </c:pt>
                <c:pt idx="1498">
                  <c:v>23.19107447</c:v>
                </c:pt>
                <c:pt idx="1499">
                  <c:v>23.341708842999999</c:v>
                </c:pt>
                <c:pt idx="1500">
                  <c:v>23.494184289</c:v>
                </c:pt>
                <c:pt idx="1501">
                  <c:v>23.647986726999999</c:v>
                </c:pt>
                <c:pt idx="1502">
                  <c:v>23.803320502999998</c:v>
                </c:pt>
                <c:pt idx="1503">
                  <c:v>23.959929125999999</c:v>
                </c:pt>
                <c:pt idx="1504">
                  <c:v>24.117662243000002</c:v>
                </c:pt>
                <c:pt idx="1505">
                  <c:v>24.276665327</c:v>
                </c:pt>
                <c:pt idx="1506">
                  <c:v>24.436477706000002</c:v>
                </c:pt>
                <c:pt idx="1507">
                  <c:v>24.597494337000001</c:v>
                </c:pt>
                <c:pt idx="1508">
                  <c:v>24.759164665</c:v>
                </c:pt>
                <c:pt idx="1509">
                  <c:v>24.921854027999998</c:v>
                </c:pt>
                <c:pt idx="1510">
                  <c:v>25.085124186000002</c:v>
                </c:pt>
                <c:pt idx="1511">
                  <c:v>25.249023169000001</c:v>
                </c:pt>
                <c:pt idx="1512">
                  <c:v>25.413430217999998</c:v>
                </c:pt>
                <c:pt idx="1513">
                  <c:v>25.577967643000001</c:v>
                </c:pt>
                <c:pt idx="1514">
                  <c:v>25.742892782999999</c:v>
                </c:pt>
                <c:pt idx="1515">
                  <c:v>25.907588186000002</c:v>
                </c:pt>
                <c:pt idx="1516">
                  <c:v>26.072406868000002</c:v>
                </c:pt>
                <c:pt idx="1517">
                  <c:v>26.236853803999999</c:v>
                </c:pt>
                <c:pt idx="1518">
                  <c:v>26.401074265999998</c:v>
                </c:pt>
                <c:pt idx="1519">
                  <c:v>26.564770842000001</c:v>
                </c:pt>
                <c:pt idx="1520">
                  <c:v>26.727773709000001</c:v>
                </c:pt>
                <c:pt idx="1521">
                  <c:v>26.890174731999998</c:v>
                </c:pt>
                <c:pt idx="1522">
                  <c:v>27.051460813999999</c:v>
                </c:pt>
                <c:pt idx="1523">
                  <c:v>27.211957980000001</c:v>
                </c:pt>
                <c:pt idx="1524">
                  <c:v>27.371152221999999</c:v>
                </c:pt>
                <c:pt idx="1525">
                  <c:v>27.529308718999999</c:v>
                </c:pt>
                <c:pt idx="1526">
                  <c:v>27.686032305000001</c:v>
                </c:pt>
                <c:pt idx="1527">
                  <c:v>27.841269787000002</c:v>
                </c:pt>
                <c:pt idx="1528">
                  <c:v>27.994906362999998</c:v>
                </c:pt>
                <c:pt idx="1529">
                  <c:v>28.146539972999999</c:v>
                </c:pt>
                <c:pt idx="1530">
                  <c:v>28.296403271999999</c:v>
                </c:pt>
                <c:pt idx="1531">
                  <c:v>28.443902651999998</c:v>
                </c:pt>
                <c:pt idx="1532">
                  <c:v>28.589435811000001</c:v>
                </c:pt>
                <c:pt idx="1533">
                  <c:v>28.73250891</c:v>
                </c:pt>
                <c:pt idx="1534">
                  <c:v>28.873316763999998</c:v>
                </c:pt>
                <c:pt idx="1535">
                  <c:v>29.011670041999999</c:v>
                </c:pt>
                <c:pt idx="1536">
                  <c:v>29.147412362000001</c:v>
                </c:pt>
                <c:pt idx="1537">
                  <c:v>29.280616164000001</c:v>
                </c:pt>
                <c:pt idx="1538">
                  <c:v>29.410893805000001</c:v>
                </c:pt>
                <c:pt idx="1539">
                  <c:v>29.538542438</c:v>
                </c:pt>
                <c:pt idx="1540">
                  <c:v>29.663103193000001</c:v>
                </c:pt>
                <c:pt idx="1541">
                  <c:v>29.784793456999999</c:v>
                </c:pt>
                <c:pt idx="1542">
                  <c:v>29.903358137000001</c:v>
                </c:pt>
                <c:pt idx="1543">
                  <c:v>30.018714562</c:v>
                </c:pt>
                <c:pt idx="1544">
                  <c:v>30.130791433999999</c:v>
                </c:pt>
                <c:pt idx="1545">
                  <c:v>30.239345865000001</c:v>
                </c:pt>
                <c:pt idx="1546">
                  <c:v>30.344490967999999</c:v>
                </c:pt>
                <c:pt idx="1547">
                  <c:v>30.445844637</c:v>
                </c:pt>
                <c:pt idx="1548">
                  <c:v>30.543648106999999</c:v>
                </c:pt>
                <c:pt idx="1549">
                  <c:v>30.63758026</c:v>
                </c:pt>
                <c:pt idx="1550">
                  <c:v>30.727754929</c:v>
                </c:pt>
                <c:pt idx="1551">
                  <c:v>30.814007953000001</c:v>
                </c:pt>
                <c:pt idx="1552">
                  <c:v>30.89630399</c:v>
                </c:pt>
                <c:pt idx="1553">
                  <c:v>30.974552789000001</c:v>
                </c:pt>
                <c:pt idx="1554">
                  <c:v>31.048561283000002</c:v>
                </c:pt>
                <c:pt idx="1555">
                  <c:v>31.118531186999999</c:v>
                </c:pt>
                <c:pt idx="1556">
                  <c:v>31.184152341000001</c:v>
                </c:pt>
                <c:pt idx="1557">
                  <c:v>31.245604419999999</c:v>
                </c:pt>
                <c:pt idx="1558">
                  <c:v>31.302579005999998</c:v>
                </c:pt>
                <c:pt idx="1559">
                  <c:v>31.355173869000001</c:v>
                </c:pt>
                <c:pt idx="1560">
                  <c:v>31.403332351</c:v>
                </c:pt>
                <c:pt idx="1561">
                  <c:v>31.446933629</c:v>
                </c:pt>
                <c:pt idx="1562">
                  <c:v>31.486170359999999</c:v>
                </c:pt>
                <c:pt idx="1563">
                  <c:v>31.520814130000002</c:v>
                </c:pt>
                <c:pt idx="1564">
                  <c:v>31.551153693</c:v>
                </c:pt>
                <c:pt idx="1565">
                  <c:v>31.577033982</c:v>
                </c:pt>
                <c:pt idx="1566">
                  <c:v>31.598601115000001</c:v>
                </c:pt>
                <c:pt idx="1567">
                  <c:v>31.615869403000001</c:v>
                </c:pt>
                <c:pt idx="1568">
                  <c:v>31.628706397999999</c:v>
                </c:pt>
                <c:pt idx="1569">
                  <c:v>31.637353314999999</c:v>
                </c:pt>
                <c:pt idx="1570">
                  <c:v>31.641538393000001</c:v>
                </c:pt>
                <c:pt idx="1571">
                  <c:v>31.641559360999999</c:v>
                </c:pt>
                <c:pt idx="1572">
                  <c:v>31.637292456000001</c:v>
                </c:pt>
                <c:pt idx="1573">
                  <c:v>31.628871274000002</c:v>
                </c:pt>
                <c:pt idx="1574">
                  <c:v>31.616314457000001</c:v>
                </c:pt>
                <c:pt idx="1575">
                  <c:v>31.599631807000002</c:v>
                </c:pt>
                <c:pt idx="1576">
                  <c:v>31.578903657000001</c:v>
                </c:pt>
                <c:pt idx="1577">
                  <c:v>31.554020836999999</c:v>
                </c:pt>
                <c:pt idx="1578">
                  <c:v>31.525246904999999</c:v>
                </c:pt>
                <c:pt idx="1579">
                  <c:v>31.492425625999999</c:v>
                </c:pt>
                <c:pt idx="1580">
                  <c:v>31.455862049</c:v>
                </c:pt>
                <c:pt idx="1581">
                  <c:v>31.415464097000001</c:v>
                </c:pt>
                <c:pt idx="1582">
                  <c:v>31.371393031</c:v>
                </c:pt>
                <c:pt idx="1583">
                  <c:v>31.323648394999999</c:v>
                </c:pt>
                <c:pt idx="1584">
                  <c:v>31.272194599999999</c:v>
                </c:pt>
                <c:pt idx="1585">
                  <c:v>31.217198657000001</c:v>
                </c:pt>
                <c:pt idx="1586">
                  <c:v>31.158559265000001</c:v>
                </c:pt>
                <c:pt idx="1587">
                  <c:v>31.096578618999999</c:v>
                </c:pt>
                <c:pt idx="1588">
                  <c:v>31.031163952</c:v>
                </c:pt>
                <c:pt idx="1589">
                  <c:v>30.962604752000001</c:v>
                </c:pt>
                <c:pt idx="1590">
                  <c:v>30.890954743999998</c:v>
                </c:pt>
                <c:pt idx="1591">
                  <c:v>30.816304934000001</c:v>
                </c:pt>
                <c:pt idx="1592">
                  <c:v>30.738836775999999</c:v>
                </c:pt>
                <c:pt idx="1593">
                  <c:v>30.658572930999998</c:v>
                </c:pt>
                <c:pt idx="1594">
                  <c:v>30.575783636000001</c:v>
                </c:pt>
                <c:pt idx="1595">
                  <c:v>30.490442523999999</c:v>
                </c:pt>
                <c:pt idx="1596">
                  <c:v>30.221149844999999</c:v>
                </c:pt>
                <c:pt idx="1597">
                  <c:v>30.221149844999999</c:v>
                </c:pt>
                <c:pt idx="1598">
                  <c:v>30.221149844999999</c:v>
                </c:pt>
                <c:pt idx="1599">
                  <c:v>30.127287312</c:v>
                </c:pt>
                <c:pt idx="1600">
                  <c:v>30.03156216</c:v>
                </c:pt>
                <c:pt idx="1601">
                  <c:v>29.934094393999999</c:v>
                </c:pt>
                <c:pt idx="1602">
                  <c:v>29.834924463</c:v>
                </c:pt>
                <c:pt idx="1603">
                  <c:v>29.734283753</c:v>
                </c:pt>
                <c:pt idx="1604">
                  <c:v>29.632224050000001</c:v>
                </c:pt>
                <c:pt idx="1605">
                  <c:v>29.528983370999999</c:v>
                </c:pt>
                <c:pt idx="1606">
                  <c:v>29.424641993000002</c:v>
                </c:pt>
                <c:pt idx="1607">
                  <c:v>29.319342062</c:v>
                </c:pt>
                <c:pt idx="1608">
                  <c:v>29.213157382999999</c:v>
                </c:pt>
                <c:pt idx="1609">
                  <c:v>29.10615481</c:v>
                </c:pt>
                <c:pt idx="1610">
                  <c:v>28.998539880999999</c:v>
                </c:pt>
                <c:pt idx="1611">
                  <c:v>28.890278407</c:v>
                </c:pt>
                <c:pt idx="1612">
                  <c:v>28.781546591000001</c:v>
                </c:pt>
                <c:pt idx="1613">
                  <c:v>28.672378373000001</c:v>
                </c:pt>
                <c:pt idx="1614">
                  <c:v>28.563002931</c:v>
                </c:pt>
                <c:pt idx="1615">
                  <c:v>28.453338526</c:v>
                </c:pt>
                <c:pt idx="1616">
                  <c:v>28.343576195000001</c:v>
                </c:pt>
                <c:pt idx="1617">
                  <c:v>28.233787356000001</c:v>
                </c:pt>
                <c:pt idx="1618">
                  <c:v>28.124085401999999</c:v>
                </c:pt>
                <c:pt idx="1619">
                  <c:v>28.014694652999999</c:v>
                </c:pt>
                <c:pt idx="1620">
                  <c:v>27.905705388000001</c:v>
                </c:pt>
                <c:pt idx="1621">
                  <c:v>27.797369524</c:v>
                </c:pt>
                <c:pt idx="1622">
                  <c:v>27.689709033</c:v>
                </c:pt>
                <c:pt idx="1623">
                  <c:v>27.582864754999999</c:v>
                </c:pt>
                <c:pt idx="1624">
                  <c:v>27.476907221000001</c:v>
                </c:pt>
                <c:pt idx="1625">
                  <c:v>27.371937504999998</c:v>
                </c:pt>
                <c:pt idx="1626">
                  <c:v>27.268108337000001</c:v>
                </c:pt>
                <c:pt idx="1627">
                  <c:v>27.165397872</c:v>
                </c:pt>
                <c:pt idx="1628">
                  <c:v>27.064001027</c:v>
                </c:pt>
                <c:pt idx="1629">
                  <c:v>26.963964663999999</c:v>
                </c:pt>
                <c:pt idx="1630">
                  <c:v>26.865440603</c:v>
                </c:pt>
                <c:pt idx="1631">
                  <c:v>26.768399136999999</c:v>
                </c:pt>
                <c:pt idx="1632">
                  <c:v>26.672948754</c:v>
                </c:pt>
                <c:pt idx="1633">
                  <c:v>26.579173862000001</c:v>
                </c:pt>
                <c:pt idx="1634">
                  <c:v>26.487137070999999</c:v>
                </c:pt>
                <c:pt idx="1635">
                  <c:v>26.397031123000001</c:v>
                </c:pt>
                <c:pt idx="1636">
                  <c:v>26.308848013999999</c:v>
                </c:pt>
                <c:pt idx="1637">
                  <c:v>26.222826473000001</c:v>
                </c:pt>
                <c:pt idx="1638">
                  <c:v>26.397031123000001</c:v>
                </c:pt>
                <c:pt idx="1639">
                  <c:v>25.977441863999999</c:v>
                </c:pt>
                <c:pt idx="1640">
                  <c:v>26.397031123000001</c:v>
                </c:pt>
                <c:pt idx="1641">
                  <c:v>25.899839407000002</c:v>
                </c:pt>
                <c:pt idx="1642">
                  <c:v>25.824302286000002</c:v>
                </c:pt>
                <c:pt idx="1643">
                  <c:v>25.750787068000001</c:v>
                </c:pt>
                <c:pt idx="1644">
                  <c:v>25.679495954</c:v>
                </c:pt>
                <c:pt idx="1645">
                  <c:v>25.610369650999999</c:v>
                </c:pt>
                <c:pt idx="1646">
                  <c:v>25.54352926</c:v>
                </c:pt>
                <c:pt idx="1647">
                  <c:v>25.478961460000001</c:v>
                </c:pt>
                <c:pt idx="1648">
                  <c:v>25.416694884999998</c:v>
                </c:pt>
                <c:pt idx="1649">
                  <c:v>25.356814134</c:v>
                </c:pt>
                <c:pt idx="1650">
                  <c:v>25.299312165</c:v>
                </c:pt>
                <c:pt idx="1651">
                  <c:v>25.244312745999999</c:v>
                </c:pt>
                <c:pt idx="1652">
                  <c:v>25.191753471999998</c:v>
                </c:pt>
                <c:pt idx="1653">
                  <c:v>25.141776626999999</c:v>
                </c:pt>
                <c:pt idx="1654">
                  <c:v>25.094323457000002</c:v>
                </c:pt>
                <c:pt idx="1655">
                  <c:v>25.049407464000002</c:v>
                </c:pt>
                <c:pt idx="1656">
                  <c:v>25.006983386000002</c:v>
                </c:pt>
                <c:pt idx="1657">
                  <c:v>24.966971242</c:v>
                </c:pt>
                <c:pt idx="1658">
                  <c:v>24.929449440999999</c:v>
                </c:pt>
                <c:pt idx="1659">
                  <c:v>24.894244774000001</c:v>
                </c:pt>
                <c:pt idx="1660">
                  <c:v>24.861518515</c:v>
                </c:pt>
                <c:pt idx="1661">
                  <c:v>24.831143634</c:v>
                </c:pt>
                <c:pt idx="1662">
                  <c:v>24.803246777999998</c:v>
                </c:pt>
                <c:pt idx="1663">
                  <c:v>24.777731013</c:v>
                </c:pt>
                <c:pt idx="1664">
                  <c:v>24.754611660999998</c:v>
                </c:pt>
                <c:pt idx="1665">
                  <c:v>24.733963374999998</c:v>
                </c:pt>
                <c:pt idx="1666">
                  <c:v>24.715603034000001</c:v>
                </c:pt>
                <c:pt idx="1667">
                  <c:v>24.699650892000001</c:v>
                </c:pt>
                <c:pt idx="1668">
                  <c:v>24.685898764000001</c:v>
                </c:pt>
                <c:pt idx="1669">
                  <c:v>24.674381644</c:v>
                </c:pt>
                <c:pt idx="1670">
                  <c:v>24.664906219999999</c:v>
                </c:pt>
                <c:pt idx="1671">
                  <c:v>24.657384412999999</c:v>
                </c:pt>
                <c:pt idx="1672">
                  <c:v>24.651749063</c:v>
                </c:pt>
                <c:pt idx="1673">
                  <c:v>24.64780317</c:v>
                </c:pt>
                <c:pt idx="1674">
                  <c:v>24.645642177999999</c:v>
                </c:pt>
                <c:pt idx="1675">
                  <c:v>24.645026398999999</c:v>
                </c:pt>
                <c:pt idx="1676">
                  <c:v>24.646135553000001</c:v>
                </c:pt>
                <c:pt idx="1677">
                  <c:v>24.648764927999999</c:v>
                </c:pt>
                <c:pt idx="1678">
                  <c:v>24.653046717999999</c:v>
                </c:pt>
                <c:pt idx="1679">
                  <c:v>24.658853914000002</c:v>
                </c:pt>
                <c:pt idx="1680">
                  <c:v>24.674759099999999</c:v>
                </c:pt>
                <c:pt idx="1681">
                  <c:v>24.684667649000001</c:v>
                </c:pt>
                <c:pt idx="1682">
                  <c:v>24.696046458000001</c:v>
                </c:pt>
                <c:pt idx="1683">
                  <c:v>24.708445076</c:v>
                </c:pt>
                <c:pt idx="1684">
                  <c:v>24.722110708999999</c:v>
                </c:pt>
                <c:pt idx="1685">
                  <c:v>24.736722431</c:v>
                </c:pt>
                <c:pt idx="1686">
                  <c:v>24.736722431</c:v>
                </c:pt>
                <c:pt idx="1687">
                  <c:v>24.752272616999999</c:v>
                </c:pt>
                <c:pt idx="1688">
                  <c:v>24.768717638999998</c:v>
                </c:pt>
                <c:pt idx="1689">
                  <c:v>24.785780856999999</c:v>
                </c:pt>
                <c:pt idx="1690">
                  <c:v>24.803669788000001</c:v>
                </c:pt>
                <c:pt idx="1691">
                  <c:v>24.821928164999999</c:v>
                </c:pt>
                <c:pt idx="1692">
                  <c:v>24.840932211999998</c:v>
                </c:pt>
                <c:pt idx="1693">
                  <c:v>24.860331082999998</c:v>
                </c:pt>
                <c:pt idx="1694">
                  <c:v>24.880315229000001</c:v>
                </c:pt>
                <c:pt idx="1695">
                  <c:v>24.900712166999998</c:v>
                </c:pt>
                <c:pt idx="1696">
                  <c:v>24.921355956999999</c:v>
                </c:pt>
                <c:pt idx="1697">
                  <c:v>24.942283265</c:v>
                </c:pt>
                <c:pt idx="1698">
                  <c:v>24.964020863999998</c:v>
                </c:pt>
                <c:pt idx="1699">
                  <c:v>24.983722042</c:v>
                </c:pt>
                <c:pt idx="1700">
                  <c:v>25.003074943000001</c:v>
                </c:pt>
                <c:pt idx="1701">
                  <c:v>25.022190811000002</c:v>
                </c:pt>
                <c:pt idx="1702">
                  <c:v>25.040820386</c:v>
                </c:pt>
                <c:pt idx="1703">
                  <c:v>25.058923357000001</c:v>
                </c:pt>
                <c:pt idx="1704">
                  <c:v>25.077313296</c:v>
                </c:pt>
                <c:pt idx="1705">
                  <c:v>25.092884266999999</c:v>
                </c:pt>
                <c:pt idx="1706">
                  <c:v>25.108790043999999</c:v>
                </c:pt>
                <c:pt idx="1707">
                  <c:v>25.121552774000001</c:v>
                </c:pt>
                <c:pt idx="1708">
                  <c:v>25.133679787999998</c:v>
                </c:pt>
                <c:pt idx="1709">
                  <c:v>25.144744729999999</c:v>
                </c:pt>
                <c:pt idx="1710">
                  <c:v>25.155020425</c:v>
                </c:pt>
                <c:pt idx="1711">
                  <c:v>25.164271713000002</c:v>
                </c:pt>
                <c:pt idx="1712">
                  <c:v>25.172412219000002</c:v>
                </c:pt>
                <c:pt idx="1713">
                  <c:v>25.179618075</c:v>
                </c:pt>
                <c:pt idx="1714">
                  <c:v>25.185376060999999</c:v>
                </c:pt>
                <c:pt idx="1715">
                  <c:v>25.190083243</c:v>
                </c:pt>
                <c:pt idx="1716">
                  <c:v>25.193215481999999</c:v>
                </c:pt>
                <c:pt idx="1717">
                  <c:v>25.19509686</c:v>
                </c:pt>
                <c:pt idx="1718">
                  <c:v>25.195478469000001</c:v>
                </c:pt>
                <c:pt idx="1719">
                  <c:v>25.195253077</c:v>
                </c:pt>
                <c:pt idx="1720">
                  <c:v>25.191565053000001</c:v>
                </c:pt>
                <c:pt idx="1721">
                  <c:v>25.186196931000001</c:v>
                </c:pt>
                <c:pt idx="1722">
                  <c:v>25.179470988999999</c:v>
                </c:pt>
                <c:pt idx="1723">
                  <c:v>25.170894499999999</c:v>
                </c:pt>
                <c:pt idx="1724">
                  <c:v>25.160954502999999</c:v>
                </c:pt>
                <c:pt idx="1725">
                  <c:v>25.150035318</c:v>
                </c:pt>
                <c:pt idx="1726">
                  <c:v>25.135579537000002</c:v>
                </c:pt>
                <c:pt idx="1727">
                  <c:v>25.120175722999999</c:v>
                </c:pt>
                <c:pt idx="1728">
                  <c:v>25.100953462</c:v>
                </c:pt>
                <c:pt idx="1729">
                  <c:v>25.080007740999999</c:v>
                </c:pt>
                <c:pt idx="1730">
                  <c:v>25.056841339999998</c:v>
                </c:pt>
                <c:pt idx="1731">
                  <c:v>25.031904455999999</c:v>
                </c:pt>
                <c:pt idx="1732">
                  <c:v>25.004676875000001</c:v>
                </c:pt>
                <c:pt idx="1733">
                  <c:v>24.975673998000001</c:v>
                </c:pt>
                <c:pt idx="1734">
                  <c:v>24.944469243</c:v>
                </c:pt>
                <c:pt idx="1735">
                  <c:v>24.911310305000001</c:v>
                </c:pt>
                <c:pt idx="1736">
                  <c:v>24.838911583000002</c:v>
                </c:pt>
                <c:pt idx="1737">
                  <c:v>24.799847157999999</c:v>
                </c:pt>
                <c:pt idx="1738">
                  <c:v>24.758528193</c:v>
                </c:pt>
                <c:pt idx="1739">
                  <c:v>24.716389622000001</c:v>
                </c:pt>
                <c:pt idx="1740">
                  <c:v>24.670253506000002</c:v>
                </c:pt>
                <c:pt idx="1741">
                  <c:v>24.622373905</c:v>
                </c:pt>
                <c:pt idx="1742">
                  <c:v>24.622373905</c:v>
                </c:pt>
                <c:pt idx="1743">
                  <c:v>24.572633790000001</c:v>
                </c:pt>
                <c:pt idx="1744">
                  <c:v>24.521030195000002</c:v>
                </c:pt>
                <c:pt idx="1745">
                  <c:v>24.467813969000002</c:v>
                </c:pt>
                <c:pt idx="1746">
                  <c:v>24.413462359</c:v>
                </c:pt>
                <c:pt idx="1747">
                  <c:v>24.355721584000001</c:v>
                </c:pt>
                <c:pt idx="1748">
                  <c:v>24.296839943999998</c:v>
                </c:pt>
                <c:pt idx="1749">
                  <c:v>24.234709345999999</c:v>
                </c:pt>
                <c:pt idx="1750">
                  <c:v>24.170921515</c:v>
                </c:pt>
                <c:pt idx="1751">
                  <c:v>24.105732415999999</c:v>
                </c:pt>
                <c:pt idx="1752">
                  <c:v>24.039199726</c:v>
                </c:pt>
                <c:pt idx="1753">
                  <c:v>23.971097637</c:v>
                </c:pt>
                <c:pt idx="1754">
                  <c:v>23.901900803</c:v>
                </c:pt>
                <c:pt idx="1755">
                  <c:v>23.831065710000001</c:v>
                </c:pt>
                <c:pt idx="1756">
                  <c:v>23.759257383000001</c:v>
                </c:pt>
                <c:pt idx="1757">
                  <c:v>23.685995563999999</c:v>
                </c:pt>
                <c:pt idx="1758">
                  <c:v>23.611685722000001</c:v>
                </c:pt>
                <c:pt idx="1759">
                  <c:v>23.536237055000001</c:v>
                </c:pt>
                <c:pt idx="1760">
                  <c:v>23.459636715999999</c:v>
                </c:pt>
                <c:pt idx="1761">
                  <c:v>23.382155438000002</c:v>
                </c:pt>
                <c:pt idx="1762">
                  <c:v>23.303461641999998</c:v>
                </c:pt>
                <c:pt idx="1763">
                  <c:v>23.224151911</c:v>
                </c:pt>
                <c:pt idx="1764">
                  <c:v>23.062676712999998</c:v>
                </c:pt>
                <c:pt idx="1765">
                  <c:v>22.980866421000002</c:v>
                </c:pt>
                <c:pt idx="1766">
                  <c:v>22.898559551000002</c:v>
                </c:pt>
                <c:pt idx="1767">
                  <c:v>22.815879266</c:v>
                </c:pt>
                <c:pt idx="1768">
                  <c:v>22.732605149000001</c:v>
                </c:pt>
                <c:pt idx="1769">
                  <c:v>22.649244414000002</c:v>
                </c:pt>
                <c:pt idx="1770">
                  <c:v>22.565339801</c:v>
                </c:pt>
                <c:pt idx="1771">
                  <c:v>22.481665413000002</c:v>
                </c:pt>
                <c:pt idx="1772">
                  <c:v>22.397718880999999</c:v>
                </c:pt>
                <c:pt idx="1773">
                  <c:v>22.314043221999999</c:v>
                </c:pt>
                <c:pt idx="1774">
                  <c:v>22.230564692000002</c:v>
                </c:pt>
                <c:pt idx="1775">
                  <c:v>22.147402372999998</c:v>
                </c:pt>
                <c:pt idx="1776">
                  <c:v>22.064802717999999</c:v>
                </c:pt>
                <c:pt idx="1777">
                  <c:v>21.982468409999999</c:v>
                </c:pt>
                <c:pt idx="1778">
                  <c:v>21.901043885</c:v>
                </c:pt>
                <c:pt idx="1779">
                  <c:v>21.819912949999999</c:v>
                </c:pt>
                <c:pt idx="1780">
                  <c:v>21.739872579</c:v>
                </c:pt>
                <c:pt idx="1781">
                  <c:v>21.660512165</c:v>
                </c:pt>
                <c:pt idx="1782">
                  <c:v>21.582193124</c:v>
                </c:pt>
                <c:pt idx="1783">
                  <c:v>21.504951759000001</c:v>
                </c:pt>
                <c:pt idx="1784">
                  <c:v>21.428646959000002</c:v>
                </c:pt>
                <c:pt idx="1785">
                  <c:v>21.353718687000001</c:v>
                </c:pt>
                <c:pt idx="1786">
                  <c:v>21.279768769</c:v>
                </c:pt>
                <c:pt idx="1787">
                  <c:v>21.207400052000001</c:v>
                </c:pt>
                <c:pt idx="1788">
                  <c:v>21.136182497</c:v>
                </c:pt>
                <c:pt idx="1789">
                  <c:v>21.066677889000001</c:v>
                </c:pt>
                <c:pt idx="1790">
                  <c:v>20.998696038999999</c:v>
                </c:pt>
                <c:pt idx="1791">
                  <c:v>20.932322662000001</c:v>
                </c:pt>
                <c:pt idx="1792">
                  <c:v>20.867893689999999</c:v>
                </c:pt>
                <c:pt idx="1793">
                  <c:v>20.804945276000002</c:v>
                </c:pt>
                <c:pt idx="1794">
                  <c:v>20.744212898000001</c:v>
                </c:pt>
                <c:pt idx="1795">
                  <c:v>20.685118256999999</c:v>
                </c:pt>
                <c:pt idx="1796">
                  <c:v>20.628272232</c:v>
                </c:pt>
                <c:pt idx="1797">
                  <c:v>20.573427658</c:v>
                </c:pt>
                <c:pt idx="1798">
                  <c:v>20.520850739</c:v>
                </c:pt>
                <c:pt idx="1799">
                  <c:v>20.470663049999999</c:v>
                </c:pt>
                <c:pt idx="1800">
                  <c:v>20.422618661000001</c:v>
                </c:pt>
                <c:pt idx="1801">
                  <c:v>20.377331456</c:v>
                </c:pt>
                <c:pt idx="1802">
                  <c:v>20.334365097999999</c:v>
                </c:pt>
                <c:pt idx="1803">
                  <c:v>20.294330460000001</c:v>
                </c:pt>
                <c:pt idx="1804">
                  <c:v>20.256895975999999</c:v>
                </c:pt>
                <c:pt idx="1805">
                  <c:v>20.222478481</c:v>
                </c:pt>
                <c:pt idx="1806">
                  <c:v>20.190985659999999</c:v>
                </c:pt>
                <c:pt idx="1807">
                  <c:v>20.162359528</c:v>
                </c:pt>
                <c:pt idx="1808">
                  <c:v>20.136954311</c:v>
                </c:pt>
                <c:pt idx="1809">
                  <c:v>20.114276281999999</c:v>
                </c:pt>
                <c:pt idx="1810">
                  <c:v>20.094963701000001</c:v>
                </c:pt>
                <c:pt idx="1811">
                  <c:v>20.078476315</c:v>
                </c:pt>
                <c:pt idx="1812">
                  <c:v>20.055419650000001</c:v>
                </c:pt>
                <c:pt idx="1813">
                  <c:v>20.048692659</c:v>
                </c:pt>
                <c:pt idx="1814">
                  <c:v>20.045350203999998</c:v>
                </c:pt>
                <c:pt idx="1815">
                  <c:v>20.045194718000001</c:v>
                </c:pt>
                <c:pt idx="1816">
                  <c:v>20.048608402999999</c:v>
                </c:pt>
                <c:pt idx="1817">
                  <c:v>20.055073562</c:v>
                </c:pt>
                <c:pt idx="1818">
                  <c:v>20.055073562</c:v>
                </c:pt>
                <c:pt idx="1819">
                  <c:v>20.065266231999999</c:v>
                </c:pt>
                <c:pt idx="1820">
                  <c:v>20.078644891</c:v>
                </c:pt>
                <c:pt idx="1821">
                  <c:v>20.095631117</c:v>
                </c:pt>
                <c:pt idx="1822">
                  <c:v>20.116088306000002</c:v>
                </c:pt>
                <c:pt idx="1823">
                  <c:v>20.139955445999998</c:v>
                </c:pt>
                <c:pt idx="1824">
                  <c:v>20.167502162000002</c:v>
                </c:pt>
                <c:pt idx="1825">
                  <c:v>20.198166492999999</c:v>
                </c:pt>
                <c:pt idx="1826">
                  <c:v>20.270209657999999</c:v>
                </c:pt>
                <c:pt idx="1827">
                  <c:v>20.31153282</c:v>
                </c:pt>
                <c:pt idx="1828">
                  <c:v>20.356212759999998</c:v>
                </c:pt>
                <c:pt idx="1829">
                  <c:v>20.404476159000001</c:v>
                </c:pt>
                <c:pt idx="1830">
                  <c:v>20.456442803000002</c:v>
                </c:pt>
                <c:pt idx="1831">
                  <c:v>20.511842635000001</c:v>
                </c:pt>
                <c:pt idx="1832">
                  <c:v>20.511842635000001</c:v>
                </c:pt>
                <c:pt idx="1833">
                  <c:v>20.57116203</c:v>
                </c:pt>
                <c:pt idx="1834">
                  <c:v>20.633775596</c:v>
                </c:pt>
                <c:pt idx="1835">
                  <c:v>20.700246321000002</c:v>
                </c:pt>
                <c:pt idx="1836">
                  <c:v>20.770042517</c:v>
                </c:pt>
                <c:pt idx="1837">
                  <c:v>20.843525013000001</c:v>
                </c:pt>
                <c:pt idx="1838">
                  <c:v>20.920441087</c:v>
                </c:pt>
                <c:pt idx="1839">
                  <c:v>21.000711179</c:v>
                </c:pt>
                <c:pt idx="1840">
                  <c:v>21.084545942999998</c:v>
                </c:pt>
                <c:pt idx="1841">
                  <c:v>21.171440802999999</c:v>
                </c:pt>
                <c:pt idx="1842">
                  <c:v>21.261880182999999</c:v>
                </c:pt>
                <c:pt idx="1843">
                  <c:v>21.355247372000001</c:v>
                </c:pt>
                <c:pt idx="1844">
                  <c:v>21.452028969000001</c:v>
                </c:pt>
                <c:pt idx="1845">
                  <c:v>21.551886491000001</c:v>
                </c:pt>
                <c:pt idx="1846">
                  <c:v>21.654873975000001</c:v>
                </c:pt>
                <c:pt idx="1847">
                  <c:v>21.760997199999998</c:v>
                </c:pt>
                <c:pt idx="1848">
                  <c:v>21.869912136</c:v>
                </c:pt>
                <c:pt idx="1849">
                  <c:v>21.982021972999998</c:v>
                </c:pt>
                <c:pt idx="1850">
                  <c:v>22.096653494000002</c:v>
                </c:pt>
                <c:pt idx="1851">
                  <c:v>22.214337306000001</c:v>
                </c:pt>
                <c:pt idx="1852">
                  <c:v>22.334520267999999</c:v>
                </c:pt>
                <c:pt idx="1853">
                  <c:v>22.457448689</c:v>
                </c:pt>
                <c:pt idx="1854">
                  <c:v>22.710640894000001</c:v>
                </c:pt>
                <c:pt idx="1855">
                  <c:v>22.840892285999999</c:v>
                </c:pt>
                <c:pt idx="1856">
                  <c:v>22.973095138000001</c:v>
                </c:pt>
                <c:pt idx="1857">
                  <c:v>23.107711137999999</c:v>
                </c:pt>
                <c:pt idx="1858">
                  <c:v>23.244184395000001</c:v>
                </c:pt>
                <c:pt idx="1859">
                  <c:v>23.382948093</c:v>
                </c:pt>
                <c:pt idx="1860">
                  <c:v>23.382948093</c:v>
                </c:pt>
                <c:pt idx="1861">
                  <c:v>23.523655481999999</c:v>
                </c:pt>
                <c:pt idx="1862">
                  <c:v>23.666397993</c:v>
                </c:pt>
                <c:pt idx="1863">
                  <c:v>23.811135262000001</c:v>
                </c:pt>
                <c:pt idx="1864">
                  <c:v>23.957466985</c:v>
                </c:pt>
                <c:pt idx="1865">
                  <c:v>24.105674428</c:v>
                </c:pt>
                <c:pt idx="1866">
                  <c:v>24.255142878000001</c:v>
                </c:pt>
                <c:pt idx="1867">
                  <c:v>24.406289130000001</c:v>
                </c:pt>
                <c:pt idx="1868">
                  <c:v>24.55853853</c:v>
                </c:pt>
                <c:pt idx="1869">
                  <c:v>24.71215965</c:v>
                </c:pt>
                <c:pt idx="1870">
                  <c:v>24.866778562</c:v>
                </c:pt>
                <c:pt idx="1871">
                  <c:v>25.022288099000001</c:v>
                </c:pt>
                <c:pt idx="1872">
                  <c:v>25.178774779000001</c:v>
                </c:pt>
                <c:pt idx="1873">
                  <c:v>25.335705535999999</c:v>
                </c:pt>
                <c:pt idx="1874">
                  <c:v>25.493482002</c:v>
                </c:pt>
                <c:pt idx="1875">
                  <c:v>25.651463883000002</c:v>
                </c:pt>
                <c:pt idx="1876">
                  <c:v>25.810050354000001</c:v>
                </c:pt>
                <c:pt idx="1877">
                  <c:v>25.968784166999999</c:v>
                </c:pt>
                <c:pt idx="1878">
                  <c:v>26.127692927999998</c:v>
                </c:pt>
                <c:pt idx="1879">
                  <c:v>26.286661519999999</c:v>
                </c:pt>
                <c:pt idx="1880">
                  <c:v>26.445409545</c:v>
                </c:pt>
                <c:pt idx="1881">
                  <c:v>26.604025003</c:v>
                </c:pt>
                <c:pt idx="1882">
                  <c:v>26.761957749</c:v>
                </c:pt>
                <c:pt idx="1883">
                  <c:v>26.919552554999999</c:v>
                </c:pt>
                <c:pt idx="1884">
                  <c:v>27.076272081999999</c:v>
                </c:pt>
                <c:pt idx="1885">
                  <c:v>27.232239890999999</c:v>
                </c:pt>
                <c:pt idx="1886">
                  <c:v>27.387256042000001</c:v>
                </c:pt>
                <c:pt idx="1887">
                  <c:v>27.541066742000002</c:v>
                </c:pt>
                <c:pt idx="1888">
                  <c:v>27.693876692</c:v>
                </c:pt>
                <c:pt idx="1889">
                  <c:v>27.845203044000002</c:v>
                </c:pt>
                <c:pt idx="1890">
                  <c:v>27.995413849999998</c:v>
                </c:pt>
                <c:pt idx="1891">
                  <c:v>28.14398134</c:v>
                </c:pt>
                <c:pt idx="1892">
                  <c:v>28.291202286000001</c:v>
                </c:pt>
                <c:pt idx="1893">
                  <c:v>28.436700944999998</c:v>
                </c:pt>
                <c:pt idx="1894">
                  <c:v>28.580500905000001</c:v>
                </c:pt>
                <c:pt idx="1895">
                  <c:v>28.722437742</c:v>
                </c:pt>
                <c:pt idx="1896">
                  <c:v>28.862183702999999</c:v>
                </c:pt>
                <c:pt idx="1897">
                  <c:v>28.999900167</c:v>
                </c:pt>
                <c:pt idx="1898">
                  <c:v>29.13513601</c:v>
                </c:pt>
                <c:pt idx="1899">
                  <c:v>29.268166132000001</c:v>
                </c:pt>
                <c:pt idx="1900">
                  <c:v>29.398513793999999</c:v>
                </c:pt>
                <c:pt idx="1901">
                  <c:v>29.526308625999999</c:v>
                </c:pt>
                <c:pt idx="1902">
                  <c:v>29.651346188000002</c:v>
                </c:pt>
                <c:pt idx="1903">
                  <c:v>29.773463807999999</c:v>
                </c:pt>
                <c:pt idx="1904">
                  <c:v>29.892704152</c:v>
                </c:pt>
                <c:pt idx="1905">
                  <c:v>30.008674029000002</c:v>
                </c:pt>
                <c:pt idx="1906">
                  <c:v>30.121681625000001</c:v>
                </c:pt>
                <c:pt idx="1907">
                  <c:v>30.231233522</c:v>
                </c:pt>
                <c:pt idx="1908">
                  <c:v>30.337592996000001</c:v>
                </c:pt>
                <c:pt idx="1909">
                  <c:v>30.440447892000002</c:v>
                </c:pt>
                <c:pt idx="1910">
                  <c:v>30.539748446000001</c:v>
                </c:pt>
                <c:pt idx="1911">
                  <c:v>30.635414724</c:v>
                </c:pt>
                <c:pt idx="1912">
                  <c:v>30.72714345</c:v>
                </c:pt>
                <c:pt idx="1913">
                  <c:v>30.815119069000001</c:v>
                </c:pt>
                <c:pt idx="1914">
                  <c:v>30.898959744999999</c:v>
                </c:pt>
                <c:pt idx="1915">
                  <c:v>30.978934748</c:v>
                </c:pt>
                <c:pt idx="1916">
                  <c:v>31.054767823999999</c:v>
                </c:pt>
                <c:pt idx="1917">
                  <c:v>31.126609722000001</c:v>
                </c:pt>
                <c:pt idx="1918">
                  <c:v>31.194358884</c:v>
                </c:pt>
                <c:pt idx="1919">
                  <c:v>31.257945393</c:v>
                </c:pt>
                <c:pt idx="1920">
                  <c:v>31.317479806000001</c:v>
                </c:pt>
                <c:pt idx="1921">
                  <c:v>31.372722558</c:v>
                </c:pt>
                <c:pt idx="1922">
                  <c:v>31.423877301000001</c:v>
                </c:pt>
                <c:pt idx="1923">
                  <c:v>31.470703754999999</c:v>
                </c:pt>
                <c:pt idx="1924">
                  <c:v>31.551779140000001</c:v>
                </c:pt>
                <c:pt idx="1925">
                  <c:v>31.585872582</c:v>
                </c:pt>
                <c:pt idx="1926">
                  <c:v>31.615679852</c:v>
                </c:pt>
                <c:pt idx="1927">
                  <c:v>31.615679852</c:v>
                </c:pt>
                <c:pt idx="1928">
                  <c:v>31.641009862000001</c:v>
                </c:pt>
                <c:pt idx="1929">
                  <c:v>31.662095154999999</c:v>
                </c:pt>
                <c:pt idx="1930">
                  <c:v>31.678665711000001</c:v>
                </c:pt>
                <c:pt idx="1931">
                  <c:v>31.691025352</c:v>
                </c:pt>
                <c:pt idx="1932">
                  <c:v>31.699005368000002</c:v>
                </c:pt>
                <c:pt idx="1933">
                  <c:v>31.702759009000001</c:v>
                </c:pt>
                <c:pt idx="1934">
                  <c:v>31.702124738999998</c:v>
                </c:pt>
                <c:pt idx="1935">
                  <c:v>31.697220479999999</c:v>
                </c:pt>
                <c:pt idx="1936">
                  <c:v>31.688027601000002</c:v>
                </c:pt>
                <c:pt idx="1937">
                  <c:v>31.674424313999999</c:v>
                </c:pt>
                <c:pt idx="1938">
                  <c:v>31.656671382999999</c:v>
                </c:pt>
                <c:pt idx="1939">
                  <c:v>31.634606074000001</c:v>
                </c:pt>
                <c:pt idx="1940">
                  <c:v>31.608396081999999</c:v>
                </c:pt>
                <c:pt idx="1941">
                  <c:v>31.577998408999999</c:v>
                </c:pt>
                <c:pt idx="1942">
                  <c:v>31.543503888</c:v>
                </c:pt>
                <c:pt idx="1943">
                  <c:v>31.504942221</c:v>
                </c:pt>
                <c:pt idx="1944">
                  <c:v>31.462340014999999</c:v>
                </c:pt>
                <c:pt idx="1945">
                  <c:v>31.415913116999999</c:v>
                </c:pt>
                <c:pt idx="1946">
                  <c:v>31.365679318000002</c:v>
                </c:pt>
                <c:pt idx="1947">
                  <c:v>31.311841015999999</c:v>
                </c:pt>
                <c:pt idx="1948">
                  <c:v>31.254466926999999</c:v>
                </c:pt>
                <c:pt idx="1949">
                  <c:v>31.193672582000001</c:v>
                </c:pt>
                <c:pt idx="1950">
                  <c:v>31.129513631999998</c:v>
                </c:pt>
                <c:pt idx="1951">
                  <c:v>31.062083910999998</c:v>
                </c:pt>
                <c:pt idx="1952">
                  <c:v>30.991515413999998</c:v>
                </c:pt>
                <c:pt idx="1953">
                  <c:v>30.917765244000002</c:v>
                </c:pt>
                <c:pt idx="1954">
                  <c:v>30.841060709000001</c:v>
                </c:pt>
                <c:pt idx="1955">
                  <c:v>30.761469677000001</c:v>
                </c:pt>
                <c:pt idx="1956">
                  <c:v>30.679157648</c:v>
                </c:pt>
                <c:pt idx="1957">
                  <c:v>30.594188308</c:v>
                </c:pt>
                <c:pt idx="1958">
                  <c:v>30.506656713999998</c:v>
                </c:pt>
                <c:pt idx="1959">
                  <c:v>30.416703241</c:v>
                </c:pt>
                <c:pt idx="1960">
                  <c:v>30.324352638000001</c:v>
                </c:pt>
                <c:pt idx="1961">
                  <c:v>30.229850915</c:v>
                </c:pt>
                <c:pt idx="1962">
                  <c:v>30.133188275999998</c:v>
                </c:pt>
                <c:pt idx="1963">
                  <c:v>30.034622593000002</c:v>
                </c:pt>
                <c:pt idx="1964">
                  <c:v>29.934107529999999</c:v>
                </c:pt>
                <c:pt idx="1965">
                  <c:v>29.831872337</c:v>
                </c:pt>
                <c:pt idx="1966">
                  <c:v>29.727865610999999</c:v>
                </c:pt>
                <c:pt idx="1967">
                  <c:v>29.622196756000001</c:v>
                </c:pt>
                <c:pt idx="1968">
                  <c:v>29.514955744000002</c:v>
                </c:pt>
                <c:pt idx="1969">
                  <c:v>29.406180142</c:v>
                </c:pt>
                <c:pt idx="1970">
                  <c:v>29.296120665</c:v>
                </c:pt>
                <c:pt idx="1971">
                  <c:v>29.184830646999998</c:v>
                </c:pt>
                <c:pt idx="1972">
                  <c:v>29.072551759</c:v>
                </c:pt>
                <c:pt idx="1973">
                  <c:v>28.95941651</c:v>
                </c:pt>
                <c:pt idx="1974">
                  <c:v>28.845522159000001</c:v>
                </c:pt>
                <c:pt idx="1975">
                  <c:v>28.731030853</c:v>
                </c:pt>
                <c:pt idx="1976">
                  <c:v>28.616053383000001</c:v>
                </c:pt>
                <c:pt idx="1977">
                  <c:v>28.500729586999999</c:v>
                </c:pt>
                <c:pt idx="1978">
                  <c:v>28.385175660000002</c:v>
                </c:pt>
                <c:pt idx="1979">
                  <c:v>28.269581399</c:v>
                </c:pt>
                <c:pt idx="1980">
                  <c:v>28.154033647999999</c:v>
                </c:pt>
                <c:pt idx="1981">
                  <c:v>28.038626426</c:v>
                </c:pt>
                <c:pt idx="1982">
                  <c:v>27.923469721</c:v>
                </c:pt>
                <c:pt idx="1983">
                  <c:v>27.808675803</c:v>
                </c:pt>
                <c:pt idx="1984">
                  <c:v>27.694292066999999</c:v>
                </c:pt>
                <c:pt idx="1985">
                  <c:v>27.580382801999999</c:v>
                </c:pt>
                <c:pt idx="1986">
                  <c:v>27.467184808999999</c:v>
                </c:pt>
                <c:pt idx="1987">
                  <c:v>27.354759318999999</c:v>
                </c:pt>
                <c:pt idx="1988">
                  <c:v>27.243302623000002</c:v>
                </c:pt>
                <c:pt idx="1989">
                  <c:v>27.132867987000001</c:v>
                </c:pt>
                <c:pt idx="1990">
                  <c:v>27.023606804</c:v>
                </c:pt>
                <c:pt idx="1991">
                  <c:v>26.915557294999999</c:v>
                </c:pt>
                <c:pt idx="1992">
                  <c:v>26.808742526</c:v>
                </c:pt>
                <c:pt idx="1993">
                  <c:v>26.703340004000001</c:v>
                </c:pt>
                <c:pt idx="1994">
                  <c:v>26.599235516</c:v>
                </c:pt>
                <c:pt idx="1995">
                  <c:v>26.496594170000002</c:v>
                </c:pt>
                <c:pt idx="1996">
                  <c:v>26.395337126000001</c:v>
                </c:pt>
                <c:pt idx="1997">
                  <c:v>26.295649441999998</c:v>
                </c:pt>
                <c:pt idx="1998">
                  <c:v>26.197476093999999</c:v>
                </c:pt>
                <c:pt idx="1999">
                  <c:v>26.100907806999999</c:v>
                </c:pt>
                <c:pt idx="2000">
                  <c:v>26.006046005999998</c:v>
                </c:pt>
                <c:pt idx="2001">
                  <c:v>25.912942591</c:v>
                </c:pt>
                <c:pt idx="2002">
                  <c:v>25.821804115999999</c:v>
                </c:pt>
                <c:pt idx="2003">
                  <c:v>25.732672662999999</c:v>
                </c:pt>
                <c:pt idx="2004">
                  <c:v>25.645613062999999</c:v>
                </c:pt>
                <c:pt idx="2005">
                  <c:v>25.560759811</c:v>
                </c:pt>
                <c:pt idx="2006">
                  <c:v>25.478109527000001</c:v>
                </c:pt>
                <c:pt idx="2007">
                  <c:v>25.397654855999999</c:v>
                </c:pt>
                <c:pt idx="2008">
                  <c:v>25.319432596999999</c:v>
                </c:pt>
                <c:pt idx="2009">
                  <c:v>25.243557727999999</c:v>
                </c:pt>
                <c:pt idx="2010">
                  <c:v>25.169943002</c:v>
                </c:pt>
                <c:pt idx="2011">
                  <c:v>25.098735384000001</c:v>
                </c:pt>
                <c:pt idx="2012">
                  <c:v>25.029904462000001</c:v>
                </c:pt>
                <c:pt idx="2013">
                  <c:v>24.963540703</c:v>
                </c:pt>
                <c:pt idx="2014">
                  <c:v>24.899550542</c:v>
                </c:pt>
                <c:pt idx="2015">
                  <c:v>24.837983755</c:v>
                </c:pt>
                <c:pt idx="2016">
                  <c:v>24.778904033</c:v>
                </c:pt>
                <c:pt idx="2017">
                  <c:v>24.722200768</c:v>
                </c:pt>
                <c:pt idx="2018">
                  <c:v>24.668152757000001</c:v>
                </c:pt>
                <c:pt idx="2019">
                  <c:v>24.616649527</c:v>
                </c:pt>
                <c:pt idx="2020">
                  <c:v>24.56782063</c:v>
                </c:pt>
                <c:pt idx="2021">
                  <c:v>24.521546749999999</c:v>
                </c:pt>
                <c:pt idx="2022">
                  <c:v>24.477804727999999</c:v>
                </c:pt>
                <c:pt idx="2023">
                  <c:v>24.436533622999999</c:v>
                </c:pt>
                <c:pt idx="2024">
                  <c:v>24.397510317999998</c:v>
                </c:pt>
                <c:pt idx="2025">
                  <c:v>24.360786045000001</c:v>
                </c:pt>
                <c:pt idx="2026">
                  <c:v>24.326254252999998</c:v>
                </c:pt>
                <c:pt idx="2027">
                  <c:v>24.293953399999999</c:v>
                </c:pt>
                <c:pt idx="2028">
                  <c:v>24.263794315999998</c:v>
                </c:pt>
                <c:pt idx="2029">
                  <c:v>24.235854839000002</c:v>
                </c:pt>
                <c:pt idx="2030">
                  <c:v>24.210128710999999</c:v>
                </c:pt>
                <c:pt idx="2031">
                  <c:v>24.186485471000001</c:v>
                </c:pt>
                <c:pt idx="2032">
                  <c:v>24.165039957000001</c:v>
                </c:pt>
                <c:pt idx="2033">
                  <c:v>24.145623004000001</c:v>
                </c:pt>
                <c:pt idx="2034">
                  <c:v>24.128464887</c:v>
                </c:pt>
                <c:pt idx="2035">
                  <c:v>24.113228404000001</c:v>
                </c:pt>
                <c:pt idx="2036">
                  <c:v>24.100140918000001</c:v>
                </c:pt>
                <c:pt idx="2037">
                  <c:v>24.089024839</c:v>
                </c:pt>
                <c:pt idx="2038">
                  <c:v>24.079801282999998</c:v>
                </c:pt>
                <c:pt idx="2039">
                  <c:v>24.07247379</c:v>
                </c:pt>
                <c:pt idx="2040">
                  <c:v>24.066750895999999</c:v>
                </c:pt>
                <c:pt idx="2041">
                  <c:v>24.062800153000001</c:v>
                </c:pt>
                <c:pt idx="2042">
                  <c:v>24.060332472999999</c:v>
                </c:pt>
                <c:pt idx="2043">
                  <c:v>24.059561690999999</c:v>
                </c:pt>
                <c:pt idx="2044">
                  <c:v>24.0602388</c:v>
                </c:pt>
                <c:pt idx="2045">
                  <c:v>24.062401759</c:v>
                </c:pt>
                <c:pt idx="2046">
                  <c:v>24.065974672999999</c:v>
                </c:pt>
                <c:pt idx="2047">
                  <c:v>24.070853017000001</c:v>
                </c:pt>
                <c:pt idx="2048">
                  <c:v>24.077178125</c:v>
                </c:pt>
                <c:pt idx="2049">
                  <c:v>24.084626435000001</c:v>
                </c:pt>
                <c:pt idx="2050">
                  <c:v>24.093405929999999</c:v>
                </c:pt>
                <c:pt idx="2051">
                  <c:v>24.103118716000001</c:v>
                </c:pt>
                <c:pt idx="2052">
                  <c:v>24.113879052000001</c:v>
                </c:pt>
                <c:pt idx="2053">
                  <c:v>24.125403744</c:v>
                </c:pt>
                <c:pt idx="2054">
                  <c:v>24.137521125999999</c:v>
                </c:pt>
                <c:pt idx="2055">
                  <c:v>24.150279975</c:v>
                </c:pt>
                <c:pt idx="2056">
                  <c:v>24.163247968</c:v>
                </c:pt>
                <c:pt idx="2057">
                  <c:v>24.176696295999999</c:v>
                </c:pt>
                <c:pt idx="2058">
                  <c:v>24.190234390000001</c:v>
                </c:pt>
                <c:pt idx="2059">
                  <c:v>24.204152696000001</c:v>
                </c:pt>
                <c:pt idx="2060">
                  <c:v>24.218177797999999</c:v>
                </c:pt>
                <c:pt idx="2061">
                  <c:v>24.232393697999999</c:v>
                </c:pt>
                <c:pt idx="2062">
                  <c:v>24.247521881000001</c:v>
                </c:pt>
                <c:pt idx="2063">
                  <c:v>24.260620517</c:v>
                </c:pt>
                <c:pt idx="2064">
                  <c:v>24.273768687</c:v>
                </c:pt>
                <c:pt idx="2065">
                  <c:v>24.286564025000001</c:v>
                </c:pt>
                <c:pt idx="2066">
                  <c:v>24.299305310000001</c:v>
                </c:pt>
                <c:pt idx="2067">
                  <c:v>24.311542109000001</c:v>
                </c:pt>
                <c:pt idx="2068">
                  <c:v>24.324437535000001</c:v>
                </c:pt>
                <c:pt idx="2069">
                  <c:v>24.334822124999999</c:v>
                </c:pt>
                <c:pt idx="2070">
                  <c:v>24.344605397999999</c:v>
                </c:pt>
                <c:pt idx="2071">
                  <c:v>24.362109741000001</c:v>
                </c:pt>
                <c:pt idx="2072">
                  <c:v>24.369760544999998</c:v>
                </c:pt>
                <c:pt idx="2073">
                  <c:v>24.376324461999999</c:v>
                </c:pt>
                <c:pt idx="2074">
                  <c:v>24.382205106000001</c:v>
                </c:pt>
                <c:pt idx="2075">
                  <c:v>24.382205106000001</c:v>
                </c:pt>
                <c:pt idx="2076">
                  <c:v>24.38796614</c:v>
                </c:pt>
                <c:pt idx="2077">
                  <c:v>24.39090264</c:v>
                </c:pt>
                <c:pt idx="2078">
                  <c:v>24.392877078000001</c:v>
                </c:pt>
                <c:pt idx="2079">
                  <c:v>24.393668219999999</c:v>
                </c:pt>
                <c:pt idx="2080">
                  <c:v>24.393453647000001</c:v>
                </c:pt>
                <c:pt idx="2081">
                  <c:v>24.391699175999999</c:v>
                </c:pt>
                <c:pt idx="2082">
                  <c:v>24.388754516999999</c:v>
                </c:pt>
                <c:pt idx="2083">
                  <c:v>24.384099051</c:v>
                </c:pt>
                <c:pt idx="2084">
                  <c:v>24.378010764999999</c:v>
                </c:pt>
                <c:pt idx="2085">
                  <c:v>24.370211602000001</c:v>
                </c:pt>
                <c:pt idx="2086">
                  <c:v>24.36074026</c:v>
                </c:pt>
                <c:pt idx="2087">
                  <c:v>24.349596924</c:v>
                </c:pt>
                <c:pt idx="2088">
                  <c:v>24.336514187999999</c:v>
                </c:pt>
                <c:pt idx="2089">
                  <c:v>24.321871238</c:v>
                </c:pt>
                <c:pt idx="2090">
                  <c:v>24.305150871999999</c:v>
                </c:pt>
                <c:pt idx="2091">
                  <c:v>24.286836567999998</c:v>
                </c:pt>
                <c:pt idx="2092">
                  <c:v>24.266552569000002</c:v>
                </c:pt>
                <c:pt idx="2093">
                  <c:v>24.244525964000001</c:v>
                </c:pt>
                <c:pt idx="2094">
                  <c:v>24.220730198999998</c:v>
                </c:pt>
                <c:pt idx="2095">
                  <c:v>24.194971782</c:v>
                </c:pt>
                <c:pt idx="2096">
                  <c:v>24.167530055</c:v>
                </c:pt>
                <c:pt idx="2097">
                  <c:v>24.137891367000002</c:v>
                </c:pt>
                <c:pt idx="2098">
                  <c:v>24.106600670999999</c:v>
                </c:pt>
                <c:pt idx="2099">
                  <c:v>24.073171454000001</c:v>
                </c:pt>
                <c:pt idx="2100">
                  <c:v>24.038044462999999</c:v>
                </c:pt>
                <c:pt idx="2101">
                  <c:v>24.000956853000002</c:v>
                </c:pt>
                <c:pt idx="2102">
                  <c:v>23.962020751000001</c:v>
                </c:pt>
                <c:pt idx="2103">
                  <c:v>23.921297609</c:v>
                </c:pt>
                <c:pt idx="2104">
                  <c:v>23.878571249</c:v>
                </c:pt>
                <c:pt idx="2105">
                  <c:v>23.834290590999998</c:v>
                </c:pt>
                <c:pt idx="2106">
                  <c:v>23.787927923000002</c:v>
                </c:pt>
                <c:pt idx="2107">
                  <c:v>23.740146496000001</c:v>
                </c:pt>
                <c:pt idx="2108">
                  <c:v>23.690402599999999</c:v>
                </c:pt>
                <c:pt idx="2109">
                  <c:v>23.639085455</c:v>
                </c:pt>
                <c:pt idx="2110">
                  <c:v>23.586038933000001</c:v>
                </c:pt>
                <c:pt idx="2111">
                  <c:v>23.531095899</c:v>
                </c:pt>
                <c:pt idx="2112">
                  <c:v>23.474670944</c:v>
                </c:pt>
                <c:pt idx="2113">
                  <c:v>23.416173116</c:v>
                </c:pt>
                <c:pt idx="2114">
                  <c:v>23.356230240999999</c:v>
                </c:pt>
                <c:pt idx="2115">
                  <c:v>23.294366569000001</c:v>
                </c:pt>
                <c:pt idx="2116">
                  <c:v>23.231073361</c:v>
                </c:pt>
                <c:pt idx="2117">
                  <c:v>23.166120728999999</c:v>
                </c:pt>
                <c:pt idx="2118">
                  <c:v>23.099659123999999</c:v>
                </c:pt>
                <c:pt idx="2119">
                  <c:v>23.031858271000001</c:v>
                </c:pt>
                <c:pt idx="2120">
                  <c:v>22.962449018000001</c:v>
                </c:pt>
                <c:pt idx="2121">
                  <c:v>22.891967578999999</c:v>
                </c:pt>
                <c:pt idx="2122">
                  <c:v>22.819904032</c:v>
                </c:pt>
                <c:pt idx="2123">
                  <c:v>22.746953355999999</c:v>
                </c:pt>
                <c:pt idx="2124">
                  <c:v>22.672712416</c:v>
                </c:pt>
                <c:pt idx="2125">
                  <c:v>22.597553015999999</c:v>
                </c:pt>
                <c:pt idx="2126">
                  <c:v>22.521512284</c:v>
                </c:pt>
                <c:pt idx="2127">
                  <c:v>22.444487318</c:v>
                </c:pt>
                <c:pt idx="2128">
                  <c:v>22.366875558</c:v>
                </c:pt>
                <c:pt idx="2129">
                  <c:v>22.288290027999999</c:v>
                </c:pt>
                <c:pt idx="2130">
                  <c:v>22.209420953999999</c:v>
                </c:pt>
                <c:pt idx="2131">
                  <c:v>22.129748186</c:v>
                </c:pt>
                <c:pt idx="2132">
                  <c:v>22.049919406000001</c:v>
                </c:pt>
                <c:pt idx="2133">
                  <c:v>21.969671349999999</c:v>
                </c:pt>
                <c:pt idx="2134">
                  <c:v>21.88921573</c:v>
                </c:pt>
                <c:pt idx="2135">
                  <c:v>21.808688114999999</c:v>
                </c:pt>
                <c:pt idx="2136">
                  <c:v>21.727842438</c:v>
                </c:pt>
                <c:pt idx="2137">
                  <c:v>21.647225646999999</c:v>
                </c:pt>
                <c:pt idx="2138">
                  <c:v>21.566332614</c:v>
                </c:pt>
                <c:pt idx="2139">
                  <c:v>21.485835360999999</c:v>
                </c:pt>
                <c:pt idx="2140">
                  <c:v>21.405331400000001</c:v>
                </c:pt>
                <c:pt idx="2141">
                  <c:v>21.325237563000002</c:v>
                </c:pt>
                <c:pt idx="2142">
                  <c:v>21.166067255000002</c:v>
                </c:pt>
                <c:pt idx="2143">
                  <c:v>21.087379342999998</c:v>
                </c:pt>
                <c:pt idx="2144">
                  <c:v>21.087379342999998</c:v>
                </c:pt>
                <c:pt idx="2145">
                  <c:v>21.008934432</c:v>
                </c:pt>
                <c:pt idx="2146">
                  <c:v>20.931472917000001</c:v>
                </c:pt>
                <c:pt idx="2147">
                  <c:v>20.854490363</c:v>
                </c:pt>
                <c:pt idx="2148">
                  <c:v>20.778594148</c:v>
                </c:pt>
                <c:pt idx="2149">
                  <c:v>20.703509259</c:v>
                </c:pt>
                <c:pt idx="2150">
                  <c:v>20.629438030999999</c:v>
                </c:pt>
                <c:pt idx="2151">
                  <c:v>20.556694936</c:v>
                </c:pt>
                <c:pt idx="2152">
                  <c:v>20.484888371</c:v>
                </c:pt>
                <c:pt idx="2153">
                  <c:v>20.414698861000002</c:v>
                </c:pt>
                <c:pt idx="2154">
                  <c:v>20.345591170999999</c:v>
                </c:pt>
                <c:pt idx="2155">
                  <c:v>20.278248927</c:v>
                </c:pt>
                <c:pt idx="2156">
                  <c:v>20.212363887999999</c:v>
                </c:pt>
                <c:pt idx="2157">
                  <c:v>20.148362385999999</c:v>
                </c:pt>
                <c:pt idx="2158">
                  <c:v>20.086309659000001</c:v>
                </c:pt>
                <c:pt idx="2159">
                  <c:v>20.026097419999999</c:v>
                </c:pt>
                <c:pt idx="2160">
                  <c:v>19.968183891999999</c:v>
                </c:pt>
                <c:pt idx="2161">
                  <c:v>19.912087564</c:v>
                </c:pt>
                <c:pt idx="2162">
                  <c:v>19.858481563000002</c:v>
                </c:pt>
                <c:pt idx="2163">
                  <c:v>19.806861739999999</c:v>
                </c:pt>
                <c:pt idx="2164">
                  <c:v>19.757830740999999</c:v>
                </c:pt>
                <c:pt idx="2165">
                  <c:v>19.711018496000001</c:v>
                </c:pt>
                <c:pt idx="2166">
                  <c:v>19.666736688</c:v>
                </c:pt>
                <c:pt idx="2167">
                  <c:v>19.625042951000001</c:v>
                </c:pt>
                <c:pt idx="2168">
                  <c:v>19.585711765999999</c:v>
                </c:pt>
                <c:pt idx="2169">
                  <c:v>19.549261577999999</c:v>
                </c:pt>
                <c:pt idx="2170">
                  <c:v>19.515199517999999</c:v>
                </c:pt>
                <c:pt idx="2171">
                  <c:v>19.484181317000001</c:v>
                </c:pt>
                <c:pt idx="2172">
                  <c:v>19.455765378999999</c:v>
                </c:pt>
                <c:pt idx="2173">
                  <c:v>19.430413138999999</c:v>
                </c:pt>
                <c:pt idx="2174">
                  <c:v>19.407964888999999</c:v>
                </c:pt>
                <c:pt idx="2175">
                  <c:v>19.388394998999999</c:v>
                </c:pt>
                <c:pt idx="2176">
                  <c:v>19.372053189999999</c:v>
                </c:pt>
                <c:pt idx="2177">
                  <c:v>19.358411932999999</c:v>
                </c:pt>
                <c:pt idx="2178">
                  <c:v>19.348240423</c:v>
                </c:pt>
                <c:pt idx="2179">
                  <c:v>19.340822352</c:v>
                </c:pt>
                <c:pt idx="2180">
                  <c:v>19.336851361000001</c:v>
                </c:pt>
                <c:pt idx="2181">
                  <c:v>19.335966399</c:v>
                </c:pt>
                <c:pt idx="2182">
                  <c:v>19.338359714999999</c:v>
                </c:pt>
                <c:pt idx="2183">
                  <c:v>19.344145411</c:v>
                </c:pt>
                <c:pt idx="2184">
                  <c:v>19.353089756999999</c:v>
                </c:pt>
                <c:pt idx="2185">
                  <c:v>19.365693256</c:v>
                </c:pt>
                <c:pt idx="2186">
                  <c:v>19.381461241</c:v>
                </c:pt>
                <c:pt idx="2187">
                  <c:v>19.401043438999999</c:v>
                </c:pt>
                <c:pt idx="2188">
                  <c:v>19.424047952999999</c:v>
                </c:pt>
                <c:pt idx="2189">
                  <c:v>19.450866331</c:v>
                </c:pt>
                <c:pt idx="2190">
                  <c:v>19.481285489000001</c:v>
                </c:pt>
                <c:pt idx="2191">
                  <c:v>19.515213543000002</c:v>
                </c:pt>
                <c:pt idx="2192">
                  <c:v>19.552902640999999</c:v>
                </c:pt>
                <c:pt idx="2193">
                  <c:v>19.593813143999999</c:v>
                </c:pt>
                <c:pt idx="2194">
                  <c:v>19.638616817999999</c:v>
                </c:pt>
                <c:pt idx="2195">
                  <c:v>19.686714446</c:v>
                </c:pt>
                <c:pt idx="2196">
                  <c:v>19.738591055000001</c:v>
                </c:pt>
                <c:pt idx="2197">
                  <c:v>19.793820749000002</c:v>
                </c:pt>
                <c:pt idx="2198">
                  <c:v>19.852679685999998</c:v>
                </c:pt>
                <c:pt idx="2199">
                  <c:v>19.915182053999999</c:v>
                </c:pt>
                <c:pt idx="2200">
                  <c:v>19.980906880999999</c:v>
                </c:pt>
                <c:pt idx="2201">
                  <c:v>20.050389996</c:v>
                </c:pt>
                <c:pt idx="2202">
                  <c:v>20.123005329000001</c:v>
                </c:pt>
                <c:pt idx="2203">
                  <c:v>20.199272753999999</c:v>
                </c:pt>
                <c:pt idx="2204">
                  <c:v>20.278764142</c:v>
                </c:pt>
                <c:pt idx="2205">
                  <c:v>20.361780569</c:v>
                </c:pt>
                <c:pt idx="2206">
                  <c:v>20.448064398</c:v>
                </c:pt>
                <c:pt idx="2207">
                  <c:v>20.537550684999999</c:v>
                </c:pt>
                <c:pt idx="2208">
                  <c:v>20.630360694</c:v>
                </c:pt>
                <c:pt idx="2209">
                  <c:v>20.726052813999999</c:v>
                </c:pt>
                <c:pt idx="2210">
                  <c:v>20.825058936000001</c:v>
                </c:pt>
                <c:pt idx="2211">
                  <c:v>20.926815943000001</c:v>
                </c:pt>
                <c:pt idx="2212">
                  <c:v>21.031800433000001</c:v>
                </c:pt>
                <c:pt idx="2213">
                  <c:v>21.139579908000002</c:v>
                </c:pt>
                <c:pt idx="2214">
                  <c:v>21.250338406000001</c:v>
                </c:pt>
                <c:pt idx="2215">
                  <c:v>21.364078600999999</c:v>
                </c:pt>
                <c:pt idx="2216">
                  <c:v>21.480535073999999</c:v>
                </c:pt>
                <c:pt idx="2217">
                  <c:v>21.600128015999999</c:v>
                </c:pt>
                <c:pt idx="2218">
                  <c:v>21.722169277999999</c:v>
                </c:pt>
                <c:pt idx="2219">
                  <c:v>21.847181159000002</c:v>
                </c:pt>
                <c:pt idx="2220">
                  <c:v>21.974625144000001</c:v>
                </c:pt>
                <c:pt idx="2221">
                  <c:v>22.104731656999999</c:v>
                </c:pt>
                <c:pt idx="2222">
                  <c:v>22.237196453999999</c:v>
                </c:pt>
                <c:pt idx="2223">
                  <c:v>22.371853480999999</c:v>
                </c:pt>
                <c:pt idx="2224">
                  <c:v>22.508939856000001</c:v>
                </c:pt>
                <c:pt idx="2225">
                  <c:v>22.647790414999999</c:v>
                </c:pt>
                <c:pt idx="2226">
                  <c:v>22.788950931999999</c:v>
                </c:pt>
                <c:pt idx="2227">
                  <c:v>22.931807557999999</c:v>
                </c:pt>
                <c:pt idx="2228">
                  <c:v>23.076700532</c:v>
                </c:pt>
                <c:pt idx="2229">
                  <c:v>23.223220790999999</c:v>
                </c:pt>
                <c:pt idx="2230">
                  <c:v>23.371416964000002</c:v>
                </c:pt>
                <c:pt idx="2231">
                  <c:v>23.521207112999999</c:v>
                </c:pt>
                <c:pt idx="2232">
                  <c:v>23.672222789999999</c:v>
                </c:pt>
                <c:pt idx="2233">
                  <c:v>23.8248408</c:v>
                </c:pt>
                <c:pt idx="2234">
                  <c:v>23.978382243999999</c:v>
                </c:pt>
                <c:pt idx="2235">
                  <c:v>24.133232937999999</c:v>
                </c:pt>
                <c:pt idx="2236">
                  <c:v>24.288886029</c:v>
                </c:pt>
                <c:pt idx="2237">
                  <c:v>24.445491748999999</c:v>
                </c:pt>
                <c:pt idx="2238">
                  <c:v>24.602794635999999</c:v>
                </c:pt>
                <c:pt idx="2239">
                  <c:v>24.760531544999999</c:v>
                </c:pt>
                <c:pt idx="2240">
                  <c:v>24.918895883000001</c:v>
                </c:pt>
                <c:pt idx="2241">
                  <c:v>25.077282989</c:v>
                </c:pt>
                <c:pt idx="2242">
                  <c:v>25.236129013999999</c:v>
                </c:pt>
                <c:pt idx="2243">
                  <c:v>25.394911536999999</c:v>
                </c:pt>
                <c:pt idx="2244">
                  <c:v>25.553890393</c:v>
                </c:pt>
                <c:pt idx="2245">
                  <c:v>25.712843334999999</c:v>
                </c:pt>
                <c:pt idx="2246">
                  <c:v>26.030524987</c:v>
                </c:pt>
                <c:pt idx="2247">
                  <c:v>26.030524987</c:v>
                </c:pt>
                <c:pt idx="2248">
                  <c:v>26.188772218</c:v>
                </c:pt>
                <c:pt idx="2249">
                  <c:v>26.346750028999999</c:v>
                </c:pt>
                <c:pt idx="2250">
                  <c:v>26.503850323999998</c:v>
                </c:pt>
                <c:pt idx="2251">
                  <c:v>26.660454839</c:v>
                </c:pt>
                <c:pt idx="2252">
                  <c:v>26.815934679000001</c:v>
                </c:pt>
                <c:pt idx="2253">
                  <c:v>26.970527301000001</c:v>
                </c:pt>
                <c:pt idx="2254">
                  <c:v>27.123922771</c:v>
                </c:pt>
                <c:pt idx="2255">
                  <c:v>27.275955042</c:v>
                </c:pt>
                <c:pt idx="2256">
                  <c:v>27.426691829999999</c:v>
                </c:pt>
                <c:pt idx="2257">
                  <c:v>27.575694079000002</c:v>
                </c:pt>
                <c:pt idx="2258">
                  <c:v>27.723229691</c:v>
                </c:pt>
                <c:pt idx="2259">
                  <c:v>27.868749027</c:v>
                </c:pt>
                <c:pt idx="2260">
                  <c:v>28.012594287999999</c:v>
                </c:pt>
                <c:pt idx="2261">
                  <c:v>28.154375879</c:v>
                </c:pt>
                <c:pt idx="2262">
                  <c:v>28.294020109000002</c:v>
                </c:pt>
                <c:pt idx="2263">
                  <c:v>28.431441974999998</c:v>
                </c:pt>
                <c:pt idx="2264">
                  <c:v>28.566314715000001</c:v>
                </c:pt>
                <c:pt idx="2265">
                  <c:v>28.698809927999999</c:v>
                </c:pt>
                <c:pt idx="2266">
                  <c:v>28.828446484000001</c:v>
                </c:pt>
                <c:pt idx="2267">
                  <c:v>28.955485790000001</c:v>
                </c:pt>
                <c:pt idx="2268">
                  <c:v>29.079492096999999</c:v>
                </c:pt>
                <c:pt idx="2269">
                  <c:v>29.200570599999999</c:v>
                </c:pt>
                <c:pt idx="2270">
                  <c:v>29.318531852</c:v>
                </c:pt>
                <c:pt idx="2271">
                  <c:v>29.433204989</c:v>
                </c:pt>
                <c:pt idx="2272">
                  <c:v>29.544715755999999</c:v>
                </c:pt>
                <c:pt idx="2273">
                  <c:v>29.652755918</c:v>
                </c:pt>
                <c:pt idx="2274">
                  <c:v>29.757606569</c:v>
                </c:pt>
                <c:pt idx="2275">
                  <c:v>29.858913907000002</c:v>
                </c:pt>
                <c:pt idx="2276">
                  <c:v>29.956905608</c:v>
                </c:pt>
                <c:pt idx="2277">
                  <c:v>30.051304801000001</c:v>
                </c:pt>
                <c:pt idx="2278">
                  <c:v>30.142118325999999</c:v>
                </c:pt>
                <c:pt idx="2279">
                  <c:v>30.229143359999998</c:v>
                </c:pt>
                <c:pt idx="2280">
                  <c:v>30.312230114999998</c:v>
                </c:pt>
                <c:pt idx="2281">
                  <c:v>30.391552907000001</c:v>
                </c:pt>
                <c:pt idx="2282">
                  <c:v>30.466761613999999</c:v>
                </c:pt>
                <c:pt idx="2283">
                  <c:v>30.538111171000001</c:v>
                </c:pt>
                <c:pt idx="2284">
                  <c:v>30.605317635999999</c:v>
                </c:pt>
                <c:pt idx="2285">
                  <c:v>30.668494904999999</c:v>
                </c:pt>
                <c:pt idx="2286">
                  <c:v>30.727479507999998</c:v>
                </c:pt>
                <c:pt idx="2287">
                  <c:v>30.782207251999999</c:v>
                </c:pt>
                <c:pt idx="2288">
                  <c:v>30.832761727000001</c:v>
                </c:pt>
                <c:pt idx="2289">
                  <c:v>30.878883440999999</c:v>
                </c:pt>
                <c:pt idx="2290">
                  <c:v>30.920826689999998</c:v>
                </c:pt>
                <c:pt idx="2291">
                  <c:v>30.958321270999999</c:v>
                </c:pt>
                <c:pt idx="2292">
                  <c:v>30.991559193000001</c:v>
                </c:pt>
                <c:pt idx="2293">
                  <c:v>31.020349470999999</c:v>
                </c:pt>
                <c:pt idx="2294">
                  <c:v>31.044724977000001</c:v>
                </c:pt>
                <c:pt idx="2295">
                  <c:v>31.080003657999999</c:v>
                </c:pt>
                <c:pt idx="2296">
                  <c:v>31.090945318999999</c:v>
                </c:pt>
                <c:pt idx="2297">
                  <c:v>31.097302257999999</c:v>
                </c:pt>
                <c:pt idx="2298">
                  <c:v>31.099365766999998</c:v>
                </c:pt>
                <c:pt idx="2299">
                  <c:v>31.099365766999998</c:v>
                </c:pt>
                <c:pt idx="2300">
                  <c:v>31.097001701</c:v>
                </c:pt>
                <c:pt idx="2301">
                  <c:v>31.090412934</c:v>
                </c:pt>
                <c:pt idx="2302">
                  <c:v>31.079574235999999</c:v>
                </c:pt>
                <c:pt idx="2303">
                  <c:v>31.064520804000001</c:v>
                </c:pt>
                <c:pt idx="2304">
                  <c:v>31.045392937999999</c:v>
                </c:pt>
                <c:pt idx="2305">
                  <c:v>31.022092786999998</c:v>
                </c:pt>
                <c:pt idx="2306">
                  <c:v>30.994879212000001</c:v>
                </c:pt>
                <c:pt idx="2307">
                  <c:v>30.963648182</c:v>
                </c:pt>
                <c:pt idx="2308">
                  <c:v>30.92860954</c:v>
                </c:pt>
                <c:pt idx="2309">
                  <c:v>30.889689198999999</c:v>
                </c:pt>
                <c:pt idx="2310">
                  <c:v>30.846977505000002</c:v>
                </c:pt>
                <c:pt idx="2311">
                  <c:v>30.800542794999998</c:v>
                </c:pt>
                <c:pt idx="2312">
                  <c:v>30.750382918</c:v>
                </c:pt>
                <c:pt idx="2313">
                  <c:v>30.696700968999998</c:v>
                </c:pt>
                <c:pt idx="2314">
                  <c:v>30.639516466</c:v>
                </c:pt>
                <c:pt idx="2315">
                  <c:v>30.578949209000001</c:v>
                </c:pt>
                <c:pt idx="2316">
                  <c:v>30.515055632999999</c:v>
                </c:pt>
                <c:pt idx="2317">
                  <c:v>30.447991102</c:v>
                </c:pt>
                <c:pt idx="2318">
                  <c:v>30.377801605999998</c:v>
                </c:pt>
                <c:pt idx="2319">
                  <c:v>30.304478145000001</c:v>
                </c:pt>
                <c:pt idx="2320">
                  <c:v>30.228167324000001</c:v>
                </c:pt>
                <c:pt idx="2321">
                  <c:v>30.148856572</c:v>
                </c:pt>
                <c:pt idx="2322">
                  <c:v>30.066777163000001</c:v>
                </c:pt>
                <c:pt idx="2323">
                  <c:v>29.981884848</c:v>
                </c:pt>
                <c:pt idx="2324">
                  <c:v>29.894393408999999</c:v>
                </c:pt>
                <c:pt idx="2325">
                  <c:v>29.804327012000002</c:v>
                </c:pt>
                <c:pt idx="2326">
                  <c:v>29.711830092</c:v>
                </c:pt>
                <c:pt idx="2327">
                  <c:v>29.616995568</c:v>
                </c:pt>
                <c:pt idx="2328">
                  <c:v>29.519948665000001</c:v>
                </c:pt>
                <c:pt idx="2329">
                  <c:v>29.420926424000001</c:v>
                </c:pt>
                <c:pt idx="2330">
                  <c:v>29.319984391999999</c:v>
                </c:pt>
                <c:pt idx="2331">
                  <c:v>29.217412653</c:v>
                </c:pt>
                <c:pt idx="2332">
                  <c:v>29.113261440999999</c:v>
                </c:pt>
                <c:pt idx="2333">
                  <c:v>29.007712696999999</c:v>
                </c:pt>
                <c:pt idx="2334">
                  <c:v>28.900796329999999</c:v>
                </c:pt>
                <c:pt idx="2335">
                  <c:v>28.792625972</c:v>
                </c:pt>
                <c:pt idx="2336">
                  <c:v>28.683346151999999</c:v>
                </c:pt>
                <c:pt idx="2337">
                  <c:v>28.572995439</c:v>
                </c:pt>
                <c:pt idx="2338">
                  <c:v>28.461831096000001</c:v>
                </c:pt>
                <c:pt idx="2339">
                  <c:v>28.34990341</c:v>
                </c:pt>
                <c:pt idx="2340">
                  <c:v>28.237422412000001</c:v>
                </c:pt>
                <c:pt idx="2341">
                  <c:v>28.124442689999999</c:v>
                </c:pt>
                <c:pt idx="2342">
                  <c:v>28.011115355000001</c:v>
                </c:pt>
                <c:pt idx="2343">
                  <c:v>27.897540332999998</c:v>
                </c:pt>
                <c:pt idx="2344">
                  <c:v>27.783785877</c:v>
                </c:pt>
                <c:pt idx="2345">
                  <c:v>27.670089219000001</c:v>
                </c:pt>
                <c:pt idx="2346">
                  <c:v>27.556459543999999</c:v>
                </c:pt>
                <c:pt idx="2347">
                  <c:v>27.443099056000001</c:v>
                </c:pt>
                <c:pt idx="2348">
                  <c:v>27.330022828000001</c:v>
                </c:pt>
                <c:pt idx="2349">
                  <c:v>27.217335357</c:v>
                </c:pt>
                <c:pt idx="2350">
                  <c:v>27.105020959000001</c:v>
                </c:pt>
                <c:pt idx="2351">
                  <c:v>26.993131888000001</c:v>
                </c:pt>
                <c:pt idx="2352">
                  <c:v>26.881788385</c:v>
                </c:pt>
                <c:pt idx="2353">
                  <c:v>26.771004987000001</c:v>
                </c:pt>
                <c:pt idx="2354">
                  <c:v>26.661012932999999</c:v>
                </c:pt>
                <c:pt idx="2355">
                  <c:v>26.551873612000001</c:v>
                </c:pt>
                <c:pt idx="2356">
                  <c:v>26.443822314999998</c:v>
                </c:pt>
                <c:pt idx="2357">
                  <c:v>26.336884604000002</c:v>
                </c:pt>
                <c:pt idx="2358">
                  <c:v>26.231210233999999</c:v>
                </c:pt>
                <c:pt idx="2359">
                  <c:v>26.126881406999999</c:v>
                </c:pt>
                <c:pt idx="2360">
                  <c:v>26.023946698</c:v>
                </c:pt>
                <c:pt idx="2361">
                  <c:v>25.922598489999999</c:v>
                </c:pt>
                <c:pt idx="2362">
                  <c:v>25.822806793000002</c:v>
                </c:pt>
                <c:pt idx="2363">
                  <c:v>25.724779078000001</c:v>
                </c:pt>
                <c:pt idx="2364">
                  <c:v>25.628501997000001</c:v>
                </c:pt>
                <c:pt idx="2365">
                  <c:v>25.534077392</c:v>
                </c:pt>
                <c:pt idx="2366">
                  <c:v>25.441496663999999</c:v>
                </c:pt>
                <c:pt idx="2367">
                  <c:v>25.350809234</c:v>
                </c:pt>
                <c:pt idx="2368">
                  <c:v>25.262127492000001</c:v>
                </c:pt>
                <c:pt idx="2369">
                  <c:v>25.175423912999999</c:v>
                </c:pt>
                <c:pt idx="2370">
                  <c:v>25.090910587</c:v>
                </c:pt>
                <c:pt idx="2371">
                  <c:v>25.008565894</c:v>
                </c:pt>
                <c:pt idx="2372">
                  <c:v>24.928561494</c:v>
                </c:pt>
                <c:pt idx="2373">
                  <c:v>24.850877632</c:v>
                </c:pt>
                <c:pt idx="2374">
                  <c:v>24.775581970000001</c:v>
                </c:pt>
                <c:pt idx="2375">
                  <c:v>24.702699644999999</c:v>
                </c:pt>
                <c:pt idx="2376">
                  <c:v>24.632156956999999</c:v>
                </c:pt>
                <c:pt idx="2377">
                  <c:v>24.564062307</c:v>
                </c:pt>
                <c:pt idx="2378">
                  <c:v>24.498248918000002</c:v>
                </c:pt>
                <c:pt idx="2379">
                  <c:v>24.434844722000001</c:v>
                </c:pt>
                <c:pt idx="2380">
                  <c:v>24.373722673</c:v>
                </c:pt>
                <c:pt idx="2381">
                  <c:v>24.314926194000002</c:v>
                </c:pt>
                <c:pt idx="2382">
                  <c:v>24.258391628999998</c:v>
                </c:pt>
                <c:pt idx="2383">
                  <c:v>24.204118174000001</c:v>
                </c:pt>
                <c:pt idx="2384">
                  <c:v>24.152227137000001</c:v>
                </c:pt>
                <c:pt idx="2385">
                  <c:v>24.102607439</c:v>
                </c:pt>
                <c:pt idx="2386">
                  <c:v>24.055496780999999</c:v>
                </c:pt>
                <c:pt idx="2387">
                  <c:v>24.010768131999999</c:v>
                </c:pt>
                <c:pt idx="2388">
                  <c:v>23.968605651000001</c:v>
                </c:pt>
                <c:pt idx="2389">
                  <c:v>23.928877825000001</c:v>
                </c:pt>
                <c:pt idx="2390">
                  <c:v>23.891621939</c:v>
                </c:pt>
                <c:pt idx="2391">
                  <c:v>23.856777294</c:v>
                </c:pt>
                <c:pt idx="2392">
                  <c:v>23.824220014000002</c:v>
                </c:pt>
                <c:pt idx="2393">
                  <c:v>23.794086473</c:v>
                </c:pt>
                <c:pt idx="2394">
                  <c:v>23.766155359999999</c:v>
                </c:pt>
                <c:pt idx="2395">
                  <c:v>23.740603863</c:v>
                </c:pt>
                <c:pt idx="2396">
                  <c:v>23.717216134000001</c:v>
                </c:pt>
                <c:pt idx="2397">
                  <c:v>23.696078615000001</c:v>
                </c:pt>
                <c:pt idx="2398">
                  <c:v>23.677138889999998</c:v>
                </c:pt>
                <c:pt idx="2399">
                  <c:v>23.660183508999999</c:v>
                </c:pt>
                <c:pt idx="2400">
                  <c:v>23.645398914000001</c:v>
                </c:pt>
                <c:pt idx="2401">
                  <c:v>23.632576433000001</c:v>
                </c:pt>
                <c:pt idx="2402">
                  <c:v>23.621950169000002</c:v>
                </c:pt>
                <c:pt idx="2403">
                  <c:v>23.613256764999999</c:v>
                </c:pt>
                <c:pt idx="2404">
                  <c:v>23.606679572000001</c:v>
                </c:pt>
                <c:pt idx="2405">
                  <c:v>23.601972008000001</c:v>
                </c:pt>
                <c:pt idx="2406">
                  <c:v>23.599087809</c:v>
                </c:pt>
                <c:pt idx="2407">
                  <c:v>23.597903706</c:v>
                </c:pt>
                <c:pt idx="2408">
                  <c:v>23.598116952000002</c:v>
                </c:pt>
                <c:pt idx="2409">
                  <c:v>23.599854806</c:v>
                </c:pt>
                <c:pt idx="2410">
                  <c:v>23.602749653</c:v>
                </c:pt>
                <c:pt idx="2411">
                  <c:v>23.607027647999999</c:v>
                </c:pt>
                <c:pt idx="2412">
                  <c:v>23.612398102</c:v>
                </c:pt>
                <c:pt idx="2413">
                  <c:v>23.618993678999999</c:v>
                </c:pt>
                <c:pt idx="2414">
                  <c:v>23.626656932</c:v>
                </c:pt>
                <c:pt idx="2415">
                  <c:v>23.635305296999999</c:v>
                </c:pt>
                <c:pt idx="2416">
                  <c:v>23.6450411</c:v>
                </c:pt>
                <c:pt idx="2417">
                  <c:v>23.655546190999999</c:v>
                </c:pt>
                <c:pt idx="2418">
                  <c:v>23.667102728</c:v>
                </c:pt>
                <c:pt idx="2419">
                  <c:v>23.679312088</c:v>
                </c:pt>
                <c:pt idx="2420">
                  <c:v>23.692399341000002</c:v>
                </c:pt>
                <c:pt idx="2421">
                  <c:v>23.706070473</c:v>
                </c:pt>
                <c:pt idx="2422">
                  <c:v>23.720290849000001</c:v>
                </c:pt>
                <c:pt idx="2423">
                  <c:v>23.734994656000001</c:v>
                </c:pt>
                <c:pt idx="2424">
                  <c:v>23.749914667999999</c:v>
                </c:pt>
                <c:pt idx="2425">
                  <c:v>23.765249790999999</c:v>
                </c:pt>
                <c:pt idx="2426">
                  <c:v>23.780587161</c:v>
                </c:pt>
                <c:pt idx="2427">
                  <c:v>23.796204743000001</c:v>
                </c:pt>
                <c:pt idx="2428">
                  <c:v>23.811756450000001</c:v>
                </c:pt>
                <c:pt idx="2429">
                  <c:v>23.827388984999999</c:v>
                </c:pt>
                <c:pt idx="2430">
                  <c:v>23.842934257</c:v>
                </c:pt>
                <c:pt idx="2431">
                  <c:v>23.858285903999999</c:v>
                </c:pt>
                <c:pt idx="2432">
                  <c:v>23.873566899</c:v>
                </c:pt>
                <c:pt idx="2433">
                  <c:v>23.888411523999999</c:v>
                </c:pt>
                <c:pt idx="2434">
                  <c:v>23.903118989999999</c:v>
                </c:pt>
                <c:pt idx="2435">
                  <c:v>23.930846802000001</c:v>
                </c:pt>
                <c:pt idx="2436">
                  <c:v>23.943687185000002</c:v>
                </c:pt>
                <c:pt idx="2437">
                  <c:v>23.955682972999998</c:v>
                </c:pt>
                <c:pt idx="2438">
                  <c:v>23.966767148999999</c:v>
                </c:pt>
                <c:pt idx="2439">
                  <c:v>23.977396087999999</c:v>
                </c:pt>
                <c:pt idx="2440">
                  <c:v>23.977396087999999</c:v>
                </c:pt>
                <c:pt idx="2441">
                  <c:v>23.985139874000001</c:v>
                </c:pt>
                <c:pt idx="2442">
                  <c:v>23.991499863000001</c:v>
                </c:pt>
                <c:pt idx="2443">
                  <c:v>23.996859197999999</c:v>
                </c:pt>
                <c:pt idx="2444">
                  <c:v>24.000847528000001</c:v>
                </c:pt>
                <c:pt idx="2445">
                  <c:v>24.003684523</c:v>
                </c:pt>
                <c:pt idx="2446">
                  <c:v>24.006021754999999</c:v>
                </c:pt>
                <c:pt idx="2447">
                  <c:v>24.004941501000001</c:v>
                </c:pt>
                <c:pt idx="2448">
                  <c:v>24.002643138</c:v>
                </c:pt>
                <c:pt idx="2449">
                  <c:v>23.998650210000001</c:v>
                </c:pt>
                <c:pt idx="2450">
                  <c:v>23.993409310000001</c:v>
                </c:pt>
                <c:pt idx="2451">
                  <c:v>23.986415527999998</c:v>
                </c:pt>
                <c:pt idx="2452">
                  <c:v>23.978024838</c:v>
                </c:pt>
                <c:pt idx="2453">
                  <c:v>23.967914054000001</c:v>
                </c:pt>
                <c:pt idx="2454">
                  <c:v>23.956988848000002</c:v>
                </c:pt>
                <c:pt idx="2455">
                  <c:v>23.942464478000002</c:v>
                </c:pt>
                <c:pt idx="2456">
                  <c:v>23.92600449</c:v>
                </c:pt>
                <c:pt idx="2457">
                  <c:v>23.908016831000001</c:v>
                </c:pt>
                <c:pt idx="2458">
                  <c:v>23.888011994999999</c:v>
                </c:pt>
                <c:pt idx="2459">
                  <c:v>23.866480067000001</c:v>
                </c:pt>
                <c:pt idx="2460">
                  <c:v>23.84307523</c:v>
                </c:pt>
                <c:pt idx="2461">
                  <c:v>23.817961539999999</c:v>
                </c:pt>
                <c:pt idx="2462">
                  <c:v>23.791094194999999</c:v>
                </c:pt>
                <c:pt idx="2463">
                  <c:v>23.762336929</c:v>
                </c:pt>
                <c:pt idx="2464">
                  <c:v>23.731929605000001</c:v>
                </c:pt>
                <c:pt idx="2465">
                  <c:v>23.699365946</c:v>
                </c:pt>
                <c:pt idx="2466">
                  <c:v>23.665123520000002</c:v>
                </c:pt>
                <c:pt idx="2467">
                  <c:v>23.628681825000001</c:v>
                </c:pt>
                <c:pt idx="2468">
                  <c:v>23.590459368000001</c:v>
                </c:pt>
                <c:pt idx="2469">
                  <c:v>23.550141328999999</c:v>
                </c:pt>
                <c:pt idx="2470">
                  <c:v>23.507866658000001</c:v>
                </c:pt>
                <c:pt idx="2471">
                  <c:v>23.463710769999999</c:v>
                </c:pt>
                <c:pt idx="2472">
                  <c:v>23.417390547</c:v>
                </c:pt>
                <c:pt idx="2473">
                  <c:v>23.369412519000001</c:v>
                </c:pt>
                <c:pt idx="2474">
                  <c:v>23.319277093</c:v>
                </c:pt>
                <c:pt idx="2475">
                  <c:v>23.267577225</c:v>
                </c:pt>
                <c:pt idx="2476">
                  <c:v>23.213905137000001</c:v>
                </c:pt>
                <c:pt idx="2477">
                  <c:v>23.158642352000001</c:v>
                </c:pt>
                <c:pt idx="2478">
                  <c:v>23.101691124999999</c:v>
                </c:pt>
                <c:pt idx="2479">
                  <c:v>23.042973763999999</c:v>
                </c:pt>
                <c:pt idx="2480">
                  <c:v>22.982875932999999</c:v>
                </c:pt>
                <c:pt idx="2481">
                  <c:v>22.920953501</c:v>
                </c:pt>
                <c:pt idx="2482">
                  <c:v>22.857824268000002</c:v>
                </c:pt>
                <c:pt idx="2483">
                  <c:v>22.792996081999998</c:v>
                </c:pt>
                <c:pt idx="2484">
                  <c:v>22.727020924000001</c:v>
                </c:pt>
                <c:pt idx="2485">
                  <c:v>22.659636998</c:v>
                </c:pt>
                <c:pt idx="2486">
                  <c:v>22.591049807000001</c:v>
                </c:pt>
                <c:pt idx="2487">
                  <c:v>22.521403496000001</c:v>
                </c:pt>
                <c:pt idx="2488">
                  <c:v>22.450438934000001</c:v>
                </c:pt>
                <c:pt idx="2489">
                  <c:v>22.378716995000001</c:v>
                </c:pt>
                <c:pt idx="2490">
                  <c:v>22.305715667000001</c:v>
                </c:pt>
                <c:pt idx="2491">
                  <c:v>22.232097773</c:v>
                </c:pt>
                <c:pt idx="2492">
                  <c:v>22.157435290999999</c:v>
                </c:pt>
                <c:pt idx="2493">
                  <c:v>22.082128231999999</c:v>
                </c:pt>
                <c:pt idx="2494">
                  <c:v>22.006092365000001</c:v>
                </c:pt>
                <c:pt idx="2495">
                  <c:v>21.929237613000002</c:v>
                </c:pt>
                <c:pt idx="2496">
                  <c:v>21.852015155</c:v>
                </c:pt>
                <c:pt idx="2497">
                  <c:v>21.773822074000002</c:v>
                </c:pt>
                <c:pt idx="2498">
                  <c:v>21.616320407</c:v>
                </c:pt>
                <c:pt idx="2499">
                  <c:v>21.537094054000001</c:v>
                </c:pt>
                <c:pt idx="2500">
                  <c:v>21.457490098000001</c:v>
                </c:pt>
                <c:pt idx="2501">
                  <c:v>21.377739669</c:v>
                </c:pt>
                <c:pt idx="2502">
                  <c:v>21.298007479999999</c:v>
                </c:pt>
                <c:pt idx="2503">
                  <c:v>21.298007479999999</c:v>
                </c:pt>
                <c:pt idx="2504">
                  <c:v>21.218033844000001</c:v>
                </c:pt>
                <c:pt idx="2505">
                  <c:v>21.138433871</c:v>
                </c:pt>
                <c:pt idx="2506">
                  <c:v>21.058706109999999</c:v>
                </c:pt>
                <c:pt idx="2507">
                  <c:v>20.979559095999999</c:v>
                </c:pt>
                <c:pt idx="2508">
                  <c:v>20.900602031999998</c:v>
                </c:pt>
                <c:pt idx="2509">
                  <c:v>20.822297217999999</c:v>
                </c:pt>
                <c:pt idx="2510">
                  <c:v>20.744613902000001</c:v>
                </c:pt>
                <c:pt idx="2511">
                  <c:v>20.667543479999999</c:v>
                </c:pt>
                <c:pt idx="2512">
                  <c:v>20.591525986000001</c:v>
                </c:pt>
                <c:pt idx="2513">
                  <c:v>20.516134114</c:v>
                </c:pt>
                <c:pt idx="2514">
                  <c:v>20.442099837000001</c:v>
                </c:pt>
                <c:pt idx="2515">
                  <c:v>20.368929316999999</c:v>
                </c:pt>
                <c:pt idx="2516">
                  <c:v>20.297243632000001</c:v>
                </c:pt>
                <c:pt idx="2517">
                  <c:v>20.226765245999999</c:v>
                </c:pt>
                <c:pt idx="2518">
                  <c:v>20.157719880999998</c:v>
                </c:pt>
                <c:pt idx="2519">
                  <c:v>20.090257407999999</c:v>
                </c:pt>
                <c:pt idx="2520">
                  <c:v>20.024093229999998</c:v>
                </c:pt>
                <c:pt idx="2521">
                  <c:v>19.959825478999999</c:v>
                </c:pt>
                <c:pt idx="2522">
                  <c:v>19.896908379999999</c:v>
                </c:pt>
                <c:pt idx="2523">
                  <c:v>19.836039148000001</c:v>
                </c:pt>
                <c:pt idx="2524">
                  <c:v>19.776809404000002</c:v>
                </c:pt>
                <c:pt idx="2525">
                  <c:v>19.719659111999999</c:v>
                </c:pt>
                <c:pt idx="2526">
                  <c:v>19.664518832999999</c:v>
                </c:pt>
                <c:pt idx="2527">
                  <c:v>19.611344561999999</c:v>
                </c:pt>
                <c:pt idx="2528">
                  <c:v>19.560525214999998</c:v>
                </c:pt>
                <c:pt idx="2529">
                  <c:v>19.511596374</c:v>
                </c:pt>
                <c:pt idx="2530">
                  <c:v>19.465228764999999</c:v>
                </c:pt>
                <c:pt idx="2531">
                  <c:v>19.420907544999999</c:v>
                </c:pt>
                <c:pt idx="2532">
                  <c:v>19.379217058999998</c:v>
                </c:pt>
                <c:pt idx="2533">
                  <c:v>19.379217058999998</c:v>
                </c:pt>
                <c:pt idx="2534">
                  <c:v>19.339886428</c:v>
                </c:pt>
                <c:pt idx="2535">
                  <c:v>19.303136352999999</c:v>
                </c:pt>
                <c:pt idx="2536">
                  <c:v>19.237512603999999</c:v>
                </c:pt>
                <c:pt idx="2537">
                  <c:v>19.208941865</c:v>
                </c:pt>
                <c:pt idx="2538">
                  <c:v>19.182876383</c:v>
                </c:pt>
                <c:pt idx="2539">
                  <c:v>19.160009501000001</c:v>
                </c:pt>
                <c:pt idx="2540">
                  <c:v>19.139955081</c:v>
                </c:pt>
                <c:pt idx="2541">
                  <c:v>19.123147918000001</c:v>
                </c:pt>
                <c:pt idx="2542">
                  <c:v>19.109517665999999</c:v>
                </c:pt>
                <c:pt idx="2543">
                  <c:v>19.099014882999999</c:v>
                </c:pt>
                <c:pt idx="2544">
                  <c:v>19.0920177</c:v>
                </c:pt>
                <c:pt idx="2545">
                  <c:v>19.088026318000001</c:v>
                </c:pt>
                <c:pt idx="2546">
                  <c:v>19.087683184999999</c:v>
                </c:pt>
                <c:pt idx="2547">
                  <c:v>19.090420588000001</c:v>
                </c:pt>
                <c:pt idx="2548">
                  <c:v>19.096759802000001</c:v>
                </c:pt>
                <c:pt idx="2549">
                  <c:v>19.106390039000001</c:v>
                </c:pt>
                <c:pt idx="2550">
                  <c:v>19.119454699999999</c:v>
                </c:pt>
                <c:pt idx="2551">
                  <c:v>19.136044380000001</c:v>
                </c:pt>
                <c:pt idx="2552">
                  <c:v>19.155873798999998</c:v>
                </c:pt>
                <c:pt idx="2553">
                  <c:v>19.179384305999999</c:v>
                </c:pt>
                <c:pt idx="2554">
                  <c:v>19.206071783999999</c:v>
                </c:pt>
                <c:pt idx="2555">
                  <c:v>19.236543512000001</c:v>
                </c:pt>
                <c:pt idx="2556">
                  <c:v>19.270350178000001</c:v>
                </c:pt>
                <c:pt idx="2557">
                  <c:v>19.307845554</c:v>
                </c:pt>
                <c:pt idx="2558">
                  <c:v>19.348872996000001</c:v>
                </c:pt>
                <c:pt idx="2559">
                  <c:v>19.393295511000002</c:v>
                </c:pt>
                <c:pt idx="2560">
                  <c:v>19.441434518000001</c:v>
                </c:pt>
                <c:pt idx="2561">
                  <c:v>19.492736916999998</c:v>
                </c:pt>
                <c:pt idx="2562">
                  <c:v>19.547794845999999</c:v>
                </c:pt>
                <c:pt idx="2563">
                  <c:v>19.60604146</c:v>
                </c:pt>
                <c:pt idx="2564">
                  <c:v>19.667958113000001</c:v>
                </c:pt>
                <c:pt idx="2565">
                  <c:v>19.733186913000001</c:v>
                </c:pt>
                <c:pt idx="2566">
                  <c:v>19.801839749999999</c:v>
                </c:pt>
                <c:pt idx="2567">
                  <c:v>19.874001693</c:v>
                </c:pt>
                <c:pt idx="2568">
                  <c:v>19.949334208</c:v>
                </c:pt>
                <c:pt idx="2569">
                  <c:v>20.028357251999999</c:v>
                </c:pt>
                <c:pt idx="2570">
                  <c:v>20.110488823000001</c:v>
                </c:pt>
                <c:pt idx="2571">
                  <c:v>20.196309386999999</c:v>
                </c:pt>
                <c:pt idx="2572">
                  <c:v>20.285373844999999</c:v>
                </c:pt>
                <c:pt idx="2573">
                  <c:v>20.37796423</c:v>
                </c:pt>
                <c:pt idx="2574">
                  <c:v>20.473892214999999</c:v>
                </c:pt>
                <c:pt idx="2575">
                  <c:v>20.572955536999999</c:v>
                </c:pt>
                <c:pt idx="2576">
                  <c:v>20.675396202999998</c:v>
                </c:pt>
                <c:pt idx="2577">
                  <c:v>20.780635527000001</c:v>
                </c:pt>
                <c:pt idx="2578">
                  <c:v>20.889178535999999</c:v>
                </c:pt>
                <c:pt idx="2579">
                  <c:v>21.000414311</c:v>
                </c:pt>
                <c:pt idx="2580">
                  <c:v>21.114763122999999</c:v>
                </c:pt>
                <c:pt idx="2581">
                  <c:v>21.231853995000002</c:v>
                </c:pt>
                <c:pt idx="2582">
                  <c:v>21.351746942999998</c:v>
                </c:pt>
                <c:pt idx="2583">
                  <c:v>21.474438076999999</c:v>
                </c:pt>
                <c:pt idx="2584">
                  <c:v>21.599538414000001</c:v>
                </c:pt>
                <c:pt idx="2585">
                  <c:v>21.727448717000001</c:v>
                </c:pt>
                <c:pt idx="2586">
                  <c:v>21.857545497</c:v>
                </c:pt>
                <c:pt idx="2587">
                  <c:v>21.990297388999998</c:v>
                </c:pt>
                <c:pt idx="2588">
                  <c:v>22.125177991000001</c:v>
                </c:pt>
                <c:pt idx="2589">
                  <c:v>22.262398341000001</c:v>
                </c:pt>
                <c:pt idx="2590">
                  <c:v>22.401716139000001</c:v>
                </c:pt>
                <c:pt idx="2591">
                  <c:v>22.542927009</c:v>
                </c:pt>
                <c:pt idx="2592">
                  <c:v>22.686202614999999</c:v>
                </c:pt>
                <c:pt idx="2593">
                  <c:v>22.830980841999999</c:v>
                </c:pt>
                <c:pt idx="2594">
                  <c:v>22.977678662999999</c:v>
                </c:pt>
                <c:pt idx="2595">
                  <c:v>23.125730572999998</c:v>
                </c:pt>
                <c:pt idx="2596">
                  <c:v>23.275467069000001</c:v>
                </c:pt>
                <c:pt idx="2597">
                  <c:v>23.426514581999999</c:v>
                </c:pt>
                <c:pt idx="2598">
                  <c:v>23.578924267000001</c:v>
                </c:pt>
                <c:pt idx="2599">
                  <c:v>23.732702188000001</c:v>
                </c:pt>
                <c:pt idx="2600">
                  <c:v>23.887494519000001</c:v>
                </c:pt>
                <c:pt idx="2601">
                  <c:v>24.043667453000001</c:v>
                </c:pt>
                <c:pt idx="2602">
                  <c:v>24.200559208000001</c:v>
                </c:pt>
                <c:pt idx="2603">
                  <c:v>24.358602750999999</c:v>
                </c:pt>
                <c:pt idx="2604">
                  <c:v>24.517269380999998</c:v>
                </c:pt>
                <c:pt idx="2605">
                  <c:v>24.676678976000002</c:v>
                </c:pt>
                <c:pt idx="2606">
                  <c:v>24.836577329000001</c:v>
                </c:pt>
                <c:pt idx="2607">
                  <c:v>24.996725428000001</c:v>
                </c:pt>
                <c:pt idx="2608">
                  <c:v>25.157254595000001</c:v>
                </c:pt>
                <c:pt idx="2609">
                  <c:v>25.317622411999999</c:v>
                </c:pt>
                <c:pt idx="2610">
                  <c:v>25.478189975999999</c:v>
                </c:pt>
                <c:pt idx="2611">
                  <c:v>25.638408551000001</c:v>
                </c:pt>
                <c:pt idx="2612">
                  <c:v>25.798556835999999</c:v>
                </c:pt>
                <c:pt idx="2613">
                  <c:v>25.958248889</c:v>
                </c:pt>
                <c:pt idx="2614">
                  <c:v>26.117456491999999</c:v>
                </c:pt>
                <c:pt idx="2615">
                  <c:v>26.276097143000001</c:v>
                </c:pt>
                <c:pt idx="2616">
                  <c:v>26.433789363999999</c:v>
                </c:pt>
                <c:pt idx="2617">
                  <c:v>26.59077791</c:v>
                </c:pt>
                <c:pt idx="2618">
                  <c:v>26.746499495999998</c:v>
                </c:pt>
                <c:pt idx="2619">
                  <c:v>26.901260581999999</c:v>
                </c:pt>
                <c:pt idx="2620">
                  <c:v>27.054591794</c:v>
                </c:pt>
                <c:pt idx="2621">
                  <c:v>27.206585702999998</c:v>
                </c:pt>
                <c:pt idx="2622">
                  <c:v>27.356982048999999</c:v>
                </c:pt>
                <c:pt idx="2623">
                  <c:v>27.505556389999999</c:v>
                </c:pt>
                <c:pt idx="2624">
                  <c:v>27.652406262</c:v>
                </c:pt>
                <c:pt idx="2625">
                  <c:v>27.797066645000001</c:v>
                </c:pt>
                <c:pt idx="2626">
                  <c:v>27.939864189000001</c:v>
                </c:pt>
                <c:pt idx="2627">
                  <c:v>28.080334508</c:v>
                </c:pt>
                <c:pt idx="2628">
                  <c:v>28.21888474</c:v>
                </c:pt>
                <c:pt idx="2629">
                  <c:v>28.354906404000001</c:v>
                </c:pt>
                <c:pt idx="2630">
                  <c:v>28.488603971</c:v>
                </c:pt>
                <c:pt idx="2631">
                  <c:v>28.619904565999999</c:v>
                </c:pt>
                <c:pt idx="2632">
                  <c:v>28.748472679999999</c:v>
                </c:pt>
                <c:pt idx="2633">
                  <c:v>28.874505778</c:v>
                </c:pt>
                <c:pt idx="2634">
                  <c:v>28.997525855999999</c:v>
                </c:pt>
                <c:pt idx="2635">
                  <c:v>29.117793102</c:v>
                </c:pt>
                <c:pt idx="2636">
                  <c:v>29.234905427000001</c:v>
                </c:pt>
                <c:pt idx="2637">
                  <c:v>29.348952706999999</c:v>
                </c:pt>
                <c:pt idx="2638">
                  <c:v>29.459738842</c:v>
                </c:pt>
                <c:pt idx="2639">
                  <c:v>29.567097922999999</c:v>
                </c:pt>
                <c:pt idx="2640">
                  <c:v>29.671110127999999</c:v>
                </c:pt>
                <c:pt idx="2641">
                  <c:v>29.771423123999998</c:v>
                </c:pt>
                <c:pt idx="2642">
                  <c:v>29.86830432</c:v>
                </c:pt>
                <c:pt idx="2643">
                  <c:v>29.961363718000001</c:v>
                </c:pt>
                <c:pt idx="2644">
                  <c:v>30.050809125000001</c:v>
                </c:pt>
                <c:pt idx="2645">
                  <c:v>30.136368377</c:v>
                </c:pt>
                <c:pt idx="2646">
                  <c:v>30.218026723000001</c:v>
                </c:pt>
                <c:pt idx="2647">
                  <c:v>30.295714092000001</c:v>
                </c:pt>
                <c:pt idx="2648">
                  <c:v>30.369194104999998</c:v>
                </c:pt>
                <c:pt idx="2649">
                  <c:v>30.438646877</c:v>
                </c:pt>
                <c:pt idx="2650">
                  <c:v>30.503742291999998</c:v>
                </c:pt>
                <c:pt idx="2651">
                  <c:v>30.564728564999999</c:v>
                </c:pt>
                <c:pt idx="2652">
                  <c:v>30.621327710999999</c:v>
                </c:pt>
                <c:pt idx="2653">
                  <c:v>30.673656985000001</c:v>
                </c:pt>
                <c:pt idx="2654">
                  <c:v>30.721598920999998</c:v>
                </c:pt>
                <c:pt idx="2655">
                  <c:v>30.765104457</c:v>
                </c:pt>
                <c:pt idx="2656">
                  <c:v>30.804320825000001</c:v>
                </c:pt>
                <c:pt idx="2657">
                  <c:v>30.839059377000002</c:v>
                </c:pt>
                <c:pt idx="2658">
                  <c:v>30.869619805999999</c:v>
                </c:pt>
                <c:pt idx="2659">
                  <c:v>30.895808373000001</c:v>
                </c:pt>
                <c:pt idx="2660">
                  <c:v>30.917836409</c:v>
                </c:pt>
                <c:pt idx="2661">
                  <c:v>30.935527354000001</c:v>
                </c:pt>
                <c:pt idx="2662">
                  <c:v>30.948941065</c:v>
                </c:pt>
                <c:pt idx="2663">
                  <c:v>30.958043461999999</c:v>
                </c:pt>
                <c:pt idx="2664">
                  <c:v>30.962853218999999</c:v>
                </c:pt>
                <c:pt idx="2665">
                  <c:v>30.963245537999999</c:v>
                </c:pt>
                <c:pt idx="2666">
                  <c:v>30.959300592999998</c:v>
                </c:pt>
                <c:pt idx="2667">
                  <c:v>30.951272016000001</c:v>
                </c:pt>
                <c:pt idx="2668">
                  <c:v>30.939012142999999</c:v>
                </c:pt>
                <c:pt idx="2669">
                  <c:v>30.922680088</c:v>
                </c:pt>
                <c:pt idx="2670">
                  <c:v>30.902239583</c:v>
                </c:pt>
                <c:pt idx="2671">
                  <c:v>30.877693813</c:v>
                </c:pt>
                <c:pt idx="2672">
                  <c:v>30.849165634999999</c:v>
                </c:pt>
                <c:pt idx="2673">
                  <c:v>30.816564345</c:v>
                </c:pt>
                <c:pt idx="2674">
                  <c:v>30.780138920999999</c:v>
                </c:pt>
                <c:pt idx="2675">
                  <c:v>30.739757099999999</c:v>
                </c:pt>
                <c:pt idx="2676">
                  <c:v>30.695670104000001</c:v>
                </c:pt>
                <c:pt idx="2677">
                  <c:v>30.647692437</c:v>
                </c:pt>
                <c:pt idx="2678">
                  <c:v>30.595998071</c:v>
                </c:pt>
                <c:pt idx="2679">
                  <c:v>30.540638668</c:v>
                </c:pt>
                <c:pt idx="2680">
                  <c:v>30.481610369999999</c:v>
                </c:pt>
                <c:pt idx="2681">
                  <c:v>30.419154002999999</c:v>
                </c:pt>
                <c:pt idx="2682">
                  <c:v>30.353232113000001</c:v>
                </c:pt>
                <c:pt idx="2683">
                  <c:v>30.284147353000002</c:v>
                </c:pt>
                <c:pt idx="2684">
                  <c:v>30.211916809000002</c:v>
                </c:pt>
                <c:pt idx="2685">
                  <c:v>30.136741794999999</c:v>
                </c:pt>
                <c:pt idx="2686">
                  <c:v>30.058671821000001</c:v>
                </c:pt>
                <c:pt idx="2687">
                  <c:v>29.977819220000001</c:v>
                </c:pt>
                <c:pt idx="2688">
                  <c:v>29.89434176</c:v>
                </c:pt>
                <c:pt idx="2689">
                  <c:v>29.808245621000001</c:v>
                </c:pt>
                <c:pt idx="2690">
                  <c:v>29.719795566999998</c:v>
                </c:pt>
                <c:pt idx="2691">
                  <c:v>29.628999471</c:v>
                </c:pt>
                <c:pt idx="2692">
                  <c:v>29.536083544</c:v>
                </c:pt>
                <c:pt idx="2693">
                  <c:v>29.441061688000001</c:v>
                </c:pt>
                <c:pt idx="2694">
                  <c:v>29.344085080999999</c:v>
                </c:pt>
                <c:pt idx="2695">
                  <c:v>29.245255134000001</c:v>
                </c:pt>
                <c:pt idx="2696">
                  <c:v>29.144633427999999</c:v>
                </c:pt>
                <c:pt idx="2697">
                  <c:v>29.042432572999999</c:v>
                </c:pt>
                <c:pt idx="2698">
                  <c:v>28.938806980999999</c:v>
                </c:pt>
                <c:pt idx="2699">
                  <c:v>28.833757983999998</c:v>
                </c:pt>
                <c:pt idx="2700">
                  <c:v>28.727470021999999</c:v>
                </c:pt>
                <c:pt idx="2701">
                  <c:v>28.620101851000001</c:v>
                </c:pt>
                <c:pt idx="2702">
                  <c:v>28.511688525</c:v>
                </c:pt>
                <c:pt idx="2703">
                  <c:v>28.402299584000001</c:v>
                </c:pt>
                <c:pt idx="2704">
                  <c:v>28.292055735999998</c:v>
                </c:pt>
                <c:pt idx="2705">
                  <c:v>28.180967792000001</c:v>
                </c:pt>
                <c:pt idx="2706">
                  <c:v>28.069308402000001</c:v>
                </c:pt>
                <c:pt idx="2707">
                  <c:v>27.956957755000001</c:v>
                </c:pt>
                <c:pt idx="2708">
                  <c:v>27.844201854000001</c:v>
                </c:pt>
                <c:pt idx="2709">
                  <c:v>27.731084947999999</c:v>
                </c:pt>
                <c:pt idx="2710">
                  <c:v>27.617752811999999</c:v>
                </c:pt>
                <c:pt idx="2711">
                  <c:v>27.504332210000001</c:v>
                </c:pt>
                <c:pt idx="2712">
                  <c:v>27.390929447000001</c:v>
                </c:pt>
                <c:pt idx="2713">
                  <c:v>27.277809246</c:v>
                </c:pt>
                <c:pt idx="2714">
                  <c:v>27.164995883</c:v>
                </c:pt>
                <c:pt idx="2715">
                  <c:v>27.052744737000001</c:v>
                </c:pt>
                <c:pt idx="2716">
                  <c:v>26.941092654999999</c:v>
                </c:pt>
                <c:pt idx="2717">
                  <c:v>26.830176299000001</c:v>
                </c:pt>
                <c:pt idx="2718">
                  <c:v>26.720015687</c:v>
                </c:pt>
                <c:pt idx="2719">
                  <c:v>26.610696133000001</c:v>
                </c:pt>
                <c:pt idx="2720">
                  <c:v>26.502356428999999</c:v>
                </c:pt>
                <c:pt idx="2721">
                  <c:v>26.395003672000001</c:v>
                </c:pt>
                <c:pt idx="2722">
                  <c:v>26.288875929</c:v>
                </c:pt>
                <c:pt idx="2723">
                  <c:v>26.183998749000001</c:v>
                </c:pt>
                <c:pt idx="2724">
                  <c:v>26.080571023000001</c:v>
                </c:pt>
                <c:pt idx="2725">
                  <c:v>25.978593541999999</c:v>
                </c:pt>
                <c:pt idx="2726">
                  <c:v>25.878185921</c:v>
                </c:pt>
                <c:pt idx="2727">
                  <c:v>25.779419917999999</c:v>
                </c:pt>
                <c:pt idx="2728">
                  <c:v>25.682310362999999</c:v>
                </c:pt>
                <c:pt idx="2729">
                  <c:v>25.587043704999999</c:v>
                </c:pt>
                <c:pt idx="2730">
                  <c:v>25.493580485999999</c:v>
                </c:pt>
                <c:pt idx="2731">
                  <c:v>25.402100386000001</c:v>
                </c:pt>
                <c:pt idx="2732">
                  <c:v>25.312527845999998</c:v>
                </c:pt>
                <c:pt idx="2733">
                  <c:v>25.224939543000001</c:v>
                </c:pt>
                <c:pt idx="2734">
                  <c:v>25.139273864</c:v>
                </c:pt>
                <c:pt idx="2735">
                  <c:v>25.05551676</c:v>
                </c:pt>
                <c:pt idx="2736">
                  <c:v>24.973745366999999</c:v>
                </c:pt>
                <c:pt idx="2737">
                  <c:v>24.893911498000001</c:v>
                </c:pt>
                <c:pt idx="2738">
                  <c:v>24.816231567999999</c:v>
                </c:pt>
                <c:pt idx="2739">
                  <c:v>24.740604775000001</c:v>
                </c:pt>
                <c:pt idx="2740">
                  <c:v>24.667397863000001</c:v>
                </c:pt>
                <c:pt idx="2741">
                  <c:v>24.59630902</c:v>
                </c:pt>
                <c:pt idx="2742">
                  <c:v>24.527596381999999</c:v>
                </c:pt>
                <c:pt idx="2743">
                  <c:v>24.461299449999999</c:v>
                </c:pt>
                <c:pt idx="2744">
                  <c:v>24.397376541</c:v>
                </c:pt>
                <c:pt idx="2745">
                  <c:v>24.335984393</c:v>
                </c:pt>
                <c:pt idx="2746">
                  <c:v>24.27695933</c:v>
                </c:pt>
                <c:pt idx="2747">
                  <c:v>24.220512546999998</c:v>
                </c:pt>
                <c:pt idx="2748">
                  <c:v>24.166497098000001</c:v>
                </c:pt>
                <c:pt idx="2749">
                  <c:v>24.114995092000001</c:v>
                </c:pt>
                <c:pt idx="2750">
                  <c:v>24.065923159</c:v>
                </c:pt>
                <c:pt idx="2751">
                  <c:v>24.019263974000001</c:v>
                </c:pt>
                <c:pt idx="2752">
                  <c:v>23.975104806000001</c:v>
                </c:pt>
                <c:pt idx="2753">
                  <c:v>23.951036275</c:v>
                </c:pt>
                <c:pt idx="2754">
                  <c:v>23.894075371</c:v>
                </c:pt>
                <c:pt idx="2755">
                  <c:v>23.857266408000001</c:v>
                </c:pt>
                <c:pt idx="2756">
                  <c:v>23.823048069999999</c:v>
                </c:pt>
                <c:pt idx="2757">
                  <c:v>23.791287456999999</c:v>
                </c:pt>
                <c:pt idx="2758">
                  <c:v>23.761990453999999</c:v>
                </c:pt>
                <c:pt idx="2759">
                  <c:v>23.735124342999999</c:v>
                </c:pt>
                <c:pt idx="2760">
                  <c:v>23.710516329000001</c:v>
                </c:pt>
                <c:pt idx="2761">
                  <c:v>23.688285984</c:v>
                </c:pt>
                <c:pt idx="2762">
                  <c:v>23.668127241000001</c:v>
                </c:pt>
                <c:pt idx="2763">
                  <c:v>23.650196650000002</c:v>
                </c:pt>
                <c:pt idx="2764">
                  <c:v>23.634216343999999</c:v>
                </c:pt>
                <c:pt idx="2765">
                  <c:v>23.620224657000001</c:v>
                </c:pt>
                <c:pt idx="2766">
                  <c:v>23.608082619000001</c:v>
                </c:pt>
                <c:pt idx="2767">
                  <c:v>23.597701662999999</c:v>
                </c:pt>
                <c:pt idx="2768">
                  <c:v>23.589185505</c:v>
                </c:pt>
                <c:pt idx="2769">
                  <c:v>23.582341796000001</c:v>
                </c:pt>
                <c:pt idx="2770">
                  <c:v>23.577398968000001</c:v>
                </c:pt>
                <c:pt idx="2771">
                  <c:v>23.574113671999999</c:v>
                </c:pt>
                <c:pt idx="2772">
                  <c:v>23.572668419999999</c:v>
                </c:pt>
                <c:pt idx="2773">
                  <c:v>23.572837152000002</c:v>
                </c:pt>
                <c:pt idx="2774">
                  <c:v>23.574624486000001</c:v>
                </c:pt>
                <c:pt idx="2775">
                  <c:v>23.577953040000001</c:v>
                </c:pt>
                <c:pt idx="2776">
                  <c:v>23.582567440999998</c:v>
                </c:pt>
                <c:pt idx="2777">
                  <c:v>23.588642772</c:v>
                </c:pt>
                <c:pt idx="2778">
                  <c:v>23.595828558000001</c:v>
                </c:pt>
                <c:pt idx="2779">
                  <c:v>23.604349082999999</c:v>
                </c:pt>
                <c:pt idx="2780">
                  <c:v>23.613908558999999</c:v>
                </c:pt>
                <c:pt idx="2781">
                  <c:v>23.624576261000001</c:v>
                </c:pt>
                <c:pt idx="2782">
                  <c:v>23.636282968</c:v>
                </c:pt>
                <c:pt idx="2783">
                  <c:v>23.648690488</c:v>
                </c:pt>
                <c:pt idx="2784">
                  <c:v>23.662051934000001</c:v>
                </c:pt>
                <c:pt idx="2785">
                  <c:v>23.676031025</c:v>
                </c:pt>
                <c:pt idx="2786">
                  <c:v>23.690895278999999</c:v>
                </c:pt>
                <c:pt idx="2787">
                  <c:v>23.706308136000001</c:v>
                </c:pt>
                <c:pt idx="2788">
                  <c:v>23.722460819999998</c:v>
                </c:pt>
                <c:pt idx="2789">
                  <c:v>23.739046386999998</c:v>
                </c:pt>
                <c:pt idx="2790">
                  <c:v>23.756009132999999</c:v>
                </c:pt>
                <c:pt idx="2791">
                  <c:v>23.773241296999998</c:v>
                </c:pt>
                <c:pt idx="2792">
                  <c:v>23.790394877000001</c:v>
                </c:pt>
                <c:pt idx="2793">
                  <c:v>23.807637389</c:v>
                </c:pt>
                <c:pt idx="2794">
                  <c:v>23.824488079999998</c:v>
                </c:pt>
                <c:pt idx="2795">
                  <c:v>23.841246167000001</c:v>
                </c:pt>
                <c:pt idx="2796">
                  <c:v>23.857561685</c:v>
                </c:pt>
                <c:pt idx="2797">
                  <c:v>23.873575937999998</c:v>
                </c:pt>
                <c:pt idx="2798">
                  <c:v>23.889127018</c:v>
                </c:pt>
                <c:pt idx="2799">
                  <c:v>23.904112480999999</c:v>
                </c:pt>
                <c:pt idx="2800">
                  <c:v>23.918682454999999</c:v>
                </c:pt>
                <c:pt idx="2801">
                  <c:v>23.932433098000001</c:v>
                </c:pt>
                <c:pt idx="2802">
                  <c:v>23.945734162000001</c:v>
                </c:pt>
                <c:pt idx="2803">
                  <c:v>23.958113123</c:v>
                </c:pt>
                <c:pt idx="2804">
                  <c:v>23.969945201000002</c:v>
                </c:pt>
                <c:pt idx="2805">
                  <c:v>23.980685502</c:v>
                </c:pt>
                <c:pt idx="2806">
                  <c:v>23.990491793</c:v>
                </c:pt>
                <c:pt idx="2807">
                  <c:v>23.999328931000001</c:v>
                </c:pt>
                <c:pt idx="2808">
                  <c:v>24.006895926999999</c:v>
                </c:pt>
                <c:pt idx="2809">
                  <c:v>24.013498821999999</c:v>
                </c:pt>
                <c:pt idx="2810">
                  <c:v>24.018640671</c:v>
                </c:pt>
                <c:pt idx="2811">
                  <c:v>24.022734907</c:v>
                </c:pt>
                <c:pt idx="2812">
                  <c:v>24.025373433999999</c:v>
                </c:pt>
                <c:pt idx="2813">
                  <c:v>24.026785083</c:v>
                </c:pt>
                <c:pt idx="2814">
                  <c:v>24.026813472000001</c:v>
                </c:pt>
                <c:pt idx="2815">
                  <c:v>24.025339588000001</c:v>
                </c:pt>
                <c:pt idx="2816">
                  <c:v>24.022561568</c:v>
                </c:pt>
                <c:pt idx="2817">
                  <c:v>24.018052470000001</c:v>
                </c:pt>
                <c:pt idx="2818">
                  <c:v>24.012242912000001</c:v>
                </c:pt>
                <c:pt idx="2819">
                  <c:v>24.004595057</c:v>
                </c:pt>
                <c:pt idx="2820">
                  <c:v>23.995441873000001</c:v>
                </c:pt>
                <c:pt idx="2821">
                  <c:v>23.984413676999999</c:v>
                </c:pt>
                <c:pt idx="2822">
                  <c:v>23.971550257000001</c:v>
                </c:pt>
                <c:pt idx="2823">
                  <c:v>23.95684207</c:v>
                </c:pt>
                <c:pt idx="2824">
                  <c:v>23.939966200000001</c:v>
                </c:pt>
                <c:pt idx="2825">
                  <c:v>23.921320438999999</c:v>
                </c:pt>
                <c:pt idx="2826">
                  <c:v>23.900409682999999</c:v>
                </c:pt>
                <c:pt idx="2827">
                  <c:v>23.877764163999998</c:v>
                </c:pt>
                <c:pt idx="2828">
                  <c:v>23.852970922000001</c:v>
                </c:pt>
                <c:pt idx="2829">
                  <c:v>23.826352078999999</c:v>
                </c:pt>
                <c:pt idx="2830">
                  <c:v>23.797789230999999</c:v>
                </c:pt>
                <c:pt idx="2831">
                  <c:v>23.767195023999999</c:v>
                </c:pt>
                <c:pt idx="2832">
                  <c:v>23.735532245000002</c:v>
                </c:pt>
                <c:pt idx="2833">
                  <c:v>23.699879788000001</c:v>
                </c:pt>
                <c:pt idx="2834">
                  <c:v>23.662589564000001</c:v>
                </c:pt>
                <c:pt idx="2835">
                  <c:v>23.623170394999999</c:v>
                </c:pt>
                <c:pt idx="2836">
                  <c:v>23.582104446999999</c:v>
                </c:pt>
                <c:pt idx="2837">
                  <c:v>23.539102639999999</c:v>
                </c:pt>
                <c:pt idx="2838">
                  <c:v>23.495105768999998</c:v>
                </c:pt>
                <c:pt idx="2839">
                  <c:v>23.447504477999999</c:v>
                </c:pt>
                <c:pt idx="2840">
                  <c:v>23.397944667000001</c:v>
                </c:pt>
                <c:pt idx="2841">
                  <c:v>23.346924639000001</c:v>
                </c:pt>
                <c:pt idx="2842">
                  <c:v>23.293923894999999</c:v>
                </c:pt>
                <c:pt idx="2843">
                  <c:v>23.239557776000002</c:v>
                </c:pt>
                <c:pt idx="2844">
                  <c:v>23.183433996000002</c:v>
                </c:pt>
                <c:pt idx="2845">
                  <c:v>23.125925883000001</c:v>
                </c:pt>
                <c:pt idx="2846">
                  <c:v>23.067678622999999</c:v>
                </c:pt>
                <c:pt idx="2847">
                  <c:v>23.006044851999999</c:v>
                </c:pt>
                <c:pt idx="2848">
                  <c:v>22.943181546999998</c:v>
                </c:pt>
                <c:pt idx="2849">
                  <c:v>22.878613172000001</c:v>
                </c:pt>
                <c:pt idx="2850">
                  <c:v>22.812949669999998</c:v>
                </c:pt>
                <c:pt idx="2851">
                  <c:v>22.745660440000002</c:v>
                </c:pt>
                <c:pt idx="2852">
                  <c:v>22.677989513</c:v>
                </c:pt>
                <c:pt idx="2853">
                  <c:v>22.607189285</c:v>
                </c:pt>
                <c:pt idx="2854">
                  <c:v>22.535210355</c:v>
                </c:pt>
                <c:pt idx="2855">
                  <c:v>22.462190663000001</c:v>
                </c:pt>
                <c:pt idx="2856">
                  <c:v>22.387861187999999</c:v>
                </c:pt>
                <c:pt idx="2857">
                  <c:v>22.312795324</c:v>
                </c:pt>
                <c:pt idx="2858">
                  <c:v>22.236484410999999</c:v>
                </c:pt>
                <c:pt idx="2859">
                  <c:v>22.159633948</c:v>
                </c:pt>
                <c:pt idx="2860">
                  <c:v>22.081812954</c:v>
                </c:pt>
                <c:pt idx="2861">
                  <c:v>22.003502204</c:v>
                </c:pt>
                <c:pt idx="2862">
                  <c:v>21.924641032</c:v>
                </c:pt>
                <c:pt idx="2863">
                  <c:v>21.845214416000001</c:v>
                </c:pt>
                <c:pt idx="2864">
                  <c:v>21.765631414000001</c:v>
                </c:pt>
                <c:pt idx="2865">
                  <c:v>21.685471758999999</c:v>
                </c:pt>
                <c:pt idx="2866">
                  <c:v>21.605440884</c:v>
                </c:pt>
                <c:pt idx="2867">
                  <c:v>21.525049757000001</c:v>
                </c:pt>
                <c:pt idx="2868">
                  <c:v>21.444917307000001</c:v>
                </c:pt>
                <c:pt idx="2869">
                  <c:v>21.364803811000002</c:v>
                </c:pt>
                <c:pt idx="2870">
                  <c:v>21.284938962999998</c:v>
                </c:pt>
                <c:pt idx="2871">
                  <c:v>21.205497933</c:v>
                </c:pt>
                <c:pt idx="2872">
                  <c:v>21.126216069000002</c:v>
                </c:pt>
                <c:pt idx="2873">
                  <c:v>21.047701503999999</c:v>
                </c:pt>
                <c:pt idx="2874">
                  <c:v>20.969412186</c:v>
                </c:pt>
                <c:pt idx="2875">
                  <c:v>20.892045369000002</c:v>
                </c:pt>
                <c:pt idx="2876">
                  <c:v>20.815181534000001</c:v>
                </c:pt>
                <c:pt idx="2877">
                  <c:v>20.739258665000001</c:v>
                </c:pt>
                <c:pt idx="2878">
                  <c:v>20.664220450999998</c:v>
                </c:pt>
                <c:pt idx="2879">
                  <c:v>20.590030471999999</c:v>
                </c:pt>
                <c:pt idx="2880">
                  <c:v>20.517096205000001</c:v>
                </c:pt>
                <c:pt idx="2881">
                  <c:v>20.444906225</c:v>
                </c:pt>
                <c:pt idx="2882">
                  <c:v>20.374197348999999</c:v>
                </c:pt>
                <c:pt idx="2883">
                  <c:v>20.304455536999999</c:v>
                </c:pt>
                <c:pt idx="2884">
                  <c:v>20.236279625000002</c:v>
                </c:pt>
                <c:pt idx="2885">
                  <c:v>20.169405950000002</c:v>
                </c:pt>
                <c:pt idx="2886">
                  <c:v>20.104055942999999</c:v>
                </c:pt>
                <c:pt idx="2887">
                  <c:v>20.040404048999999</c:v>
                </c:pt>
                <c:pt idx="2888">
                  <c:v>19.978180497</c:v>
                </c:pt>
                <c:pt idx="2889">
                  <c:v>19.918003642999999</c:v>
                </c:pt>
                <c:pt idx="2890">
                  <c:v>19.859347389</c:v>
                </c:pt>
                <c:pt idx="2891">
                  <c:v>19.802939434999999</c:v>
                </c:pt>
                <c:pt idx="2892">
                  <c:v>19.748372536000002</c:v>
                </c:pt>
                <c:pt idx="2893">
                  <c:v>19.696124921999999</c:v>
                </c:pt>
                <c:pt idx="2894">
                  <c:v>19.646135023999999</c:v>
                </c:pt>
                <c:pt idx="2895">
                  <c:v>19.598391201999998</c:v>
                </c:pt>
                <c:pt idx="2896">
                  <c:v>19.553312006999999</c:v>
                </c:pt>
                <c:pt idx="2897">
                  <c:v>19.510444331999999</c:v>
                </c:pt>
                <c:pt idx="2898">
                  <c:v>19.470502360000001</c:v>
                </c:pt>
                <c:pt idx="2899">
                  <c:v>19.432962776</c:v>
                </c:pt>
                <c:pt idx="2900">
                  <c:v>19.398432460999999</c:v>
                </c:pt>
                <c:pt idx="2901">
                  <c:v>19.366608291999999</c:v>
                </c:pt>
                <c:pt idx="2902">
                  <c:v>19.337684002</c:v>
                </c:pt>
                <c:pt idx="2903">
                  <c:v>19.311776865999999</c:v>
                </c:pt>
                <c:pt idx="2904">
                  <c:v>19.288569302999999</c:v>
                </c:pt>
                <c:pt idx="2905">
                  <c:v>19.268620095999999</c:v>
                </c:pt>
                <c:pt idx="2906">
                  <c:v>19.251356581</c:v>
                </c:pt>
                <c:pt idx="2907">
                  <c:v>19.237454759999999</c:v>
                </c:pt>
                <c:pt idx="2908">
                  <c:v>19.226480926000001</c:v>
                </c:pt>
                <c:pt idx="2909">
                  <c:v>19.218850671999999</c:v>
                </c:pt>
                <c:pt idx="2910">
                  <c:v>19.214455471000001</c:v>
                </c:pt>
                <c:pt idx="2911">
                  <c:v>19.213210145000001</c:v>
                </c:pt>
                <c:pt idx="2912">
                  <c:v>19.215457116</c:v>
                </c:pt>
                <c:pt idx="2913">
                  <c:v>19.220678919000001</c:v>
                </c:pt>
                <c:pt idx="2914">
                  <c:v>19.229511709000001</c:v>
                </c:pt>
                <c:pt idx="2915">
                  <c:v>19.241385047000001</c:v>
                </c:pt>
                <c:pt idx="2916">
                  <c:v>19.256848541</c:v>
                </c:pt>
                <c:pt idx="2917">
                  <c:v>19.275581615</c:v>
                </c:pt>
                <c:pt idx="2918">
                  <c:v>19.297743260000001</c:v>
                </c:pt>
                <c:pt idx="2919">
                  <c:v>19.323436267999998</c:v>
                </c:pt>
                <c:pt idx="2920">
                  <c:v>19.352348666000001</c:v>
                </c:pt>
                <c:pt idx="2921">
                  <c:v>19.385000015999999</c:v>
                </c:pt>
                <c:pt idx="2922">
                  <c:v>19.420826312999999</c:v>
                </c:pt>
                <c:pt idx="2923">
                  <c:v>19.460470023999999</c:v>
                </c:pt>
                <c:pt idx="2924">
                  <c:v>19.503484369999999</c:v>
                </c:pt>
                <c:pt idx="2925">
                  <c:v>19.550257290000001</c:v>
                </c:pt>
                <c:pt idx="2926">
                  <c:v>19.600668532</c:v>
                </c:pt>
                <c:pt idx="2927">
                  <c:v>19.654614340999998</c:v>
                </c:pt>
                <c:pt idx="2928">
                  <c:v>19.712412573000002</c:v>
                </c:pt>
                <c:pt idx="2929">
                  <c:v>19.773498371999999</c:v>
                </c:pt>
                <c:pt idx="2930">
                  <c:v>19.838515617999999</c:v>
                </c:pt>
                <c:pt idx="2931">
                  <c:v>19.906746059</c:v>
                </c:pt>
                <c:pt idx="2932">
                  <c:v>19.978702180999999</c:v>
                </c:pt>
                <c:pt idx="2933">
                  <c:v>20.054008605</c:v>
                </c:pt>
                <c:pt idx="2934">
                  <c:v>20.132755742000001</c:v>
                </c:pt>
                <c:pt idx="2935">
                  <c:v>20.214977700999999</c:v>
                </c:pt>
                <c:pt idx="2936">
                  <c:v>20.300320630000002</c:v>
                </c:pt>
                <c:pt idx="2937">
                  <c:v>20.389244578</c:v>
                </c:pt>
                <c:pt idx="2938">
                  <c:v>20.481149759000001</c:v>
                </c:pt>
                <c:pt idx="2939">
                  <c:v>20.576570137000001</c:v>
                </c:pt>
                <c:pt idx="2940">
                  <c:v>20.675001868999999</c:v>
                </c:pt>
                <c:pt idx="2941">
                  <c:v>20.776712834000001</c:v>
                </c:pt>
                <c:pt idx="2942">
                  <c:v>20.881499062</c:v>
                </c:pt>
                <c:pt idx="2943">
                  <c:v>20.989179572000001</c:v>
                </c:pt>
                <c:pt idx="2944">
                  <c:v>21.099971059000001</c:v>
                </c:pt>
                <c:pt idx="2945">
                  <c:v>21.213318473000001</c:v>
                </c:pt>
                <c:pt idx="2946">
                  <c:v>21.329706534</c:v>
                </c:pt>
                <c:pt idx="2947">
                  <c:v>21.44854398</c:v>
                </c:pt>
                <c:pt idx="2948">
                  <c:v>21.570237276</c:v>
                </c:pt>
                <c:pt idx="2949">
                  <c:v>21.694400471000002</c:v>
                </c:pt>
                <c:pt idx="2950">
                  <c:v>21.821098585000001</c:v>
                </c:pt>
                <c:pt idx="2951">
                  <c:v>21.950335158000001</c:v>
                </c:pt>
                <c:pt idx="2952">
                  <c:v>22.081736813999999</c:v>
                </c:pt>
                <c:pt idx="2953">
                  <c:v>22.215718601999999</c:v>
                </c:pt>
                <c:pt idx="2954">
                  <c:v>22.35170651</c:v>
                </c:pt>
                <c:pt idx="2955">
                  <c:v>22.49018856</c:v>
                </c:pt>
                <c:pt idx="2956">
                  <c:v>22.630678798000002</c:v>
                </c:pt>
                <c:pt idx="2957">
                  <c:v>22.773391469</c:v>
                </c:pt>
                <c:pt idx="2958">
                  <c:v>22.918104909</c:v>
                </c:pt>
                <c:pt idx="2959">
                  <c:v>23.064596943000002</c:v>
                </c:pt>
                <c:pt idx="2960">
                  <c:v>23.362753758</c:v>
                </c:pt>
                <c:pt idx="2961">
                  <c:v>23.362753758</c:v>
                </c:pt>
                <c:pt idx="2962">
                  <c:v>23.514244642000001</c:v>
                </c:pt>
                <c:pt idx="2963">
                  <c:v>23.666876165000001</c:v>
                </c:pt>
                <c:pt idx="2964">
                  <c:v>23.820976801</c:v>
                </c:pt>
                <c:pt idx="2965">
                  <c:v>23.976156939999999</c:v>
                </c:pt>
                <c:pt idx="2966">
                  <c:v>24.132411461</c:v>
                </c:pt>
                <c:pt idx="2967">
                  <c:v>24.289705589</c:v>
                </c:pt>
                <c:pt idx="2968">
                  <c:v>24.447634600000001</c:v>
                </c:pt>
                <c:pt idx="2969">
                  <c:v>24.606507887999999</c:v>
                </c:pt>
                <c:pt idx="2970">
                  <c:v>24.765725460999999</c:v>
                </c:pt>
                <c:pt idx="2971">
                  <c:v>24.925637181999999</c:v>
                </c:pt>
                <c:pt idx="2972">
                  <c:v>25.085741693999999</c:v>
                </c:pt>
                <c:pt idx="2973">
                  <c:v>25.246098169</c:v>
                </c:pt>
                <c:pt idx="2974">
                  <c:v>25.406514729000001</c:v>
                </c:pt>
                <c:pt idx="2975">
                  <c:v>25.566765191999998</c:v>
                </c:pt>
                <c:pt idx="2976">
                  <c:v>25.72696633</c:v>
                </c:pt>
                <c:pt idx="2977">
                  <c:v>25.886585834000002</c:v>
                </c:pt>
                <c:pt idx="2978">
                  <c:v>26.045976975999999</c:v>
                </c:pt>
                <c:pt idx="2979">
                  <c:v>26.204593750000001</c:v>
                </c:pt>
                <c:pt idx="2980">
                  <c:v>26.362705997999999</c:v>
                </c:pt>
                <c:pt idx="2981">
                  <c:v>26.519965196000001</c:v>
                </c:pt>
                <c:pt idx="2982">
                  <c:v>26.676367605999999</c:v>
                </c:pt>
                <c:pt idx="2983">
                  <c:v>26.83187569</c:v>
                </c:pt>
                <c:pt idx="2984">
                  <c:v>26.986159868000001</c:v>
                </c:pt>
                <c:pt idx="2985">
                  <c:v>27.139491400000001</c:v>
                </c:pt>
                <c:pt idx="2986">
                  <c:v>27.291358890000001</c:v>
                </c:pt>
                <c:pt idx="2987">
                  <c:v>27.442051591999999</c:v>
                </c:pt>
                <c:pt idx="2988">
                  <c:v>27.591100795999999</c:v>
                </c:pt>
                <c:pt idx="2989">
                  <c:v>27.738601360000001</c:v>
                </c:pt>
                <c:pt idx="2990">
                  <c:v>27.884286685999999</c:v>
                </c:pt>
                <c:pt idx="2991">
                  <c:v>28.027940377</c:v>
                </c:pt>
                <c:pt idx="2992">
                  <c:v>28.169642330999999</c:v>
                </c:pt>
                <c:pt idx="2993">
                  <c:v>28.308927990000001</c:v>
                </c:pt>
                <c:pt idx="2994">
                  <c:v>28.446094205000001</c:v>
                </c:pt>
                <c:pt idx="2995">
                  <c:v>28.580691307999999</c:v>
                </c:pt>
                <c:pt idx="2996">
                  <c:v>28.712919949</c:v>
                </c:pt>
                <c:pt idx="2997">
                  <c:v>28.842454048</c:v>
                </c:pt>
                <c:pt idx="2998">
                  <c:v>28.969259328</c:v>
                </c:pt>
                <c:pt idx="2999">
                  <c:v>29.09323526</c:v>
                </c:pt>
                <c:pt idx="3000">
                  <c:v>29.214062884000001</c:v>
                </c:pt>
                <c:pt idx="3001">
                  <c:v>29.331939539</c:v>
                </c:pt>
                <c:pt idx="3002">
                  <c:v>29.446419608999999</c:v>
                </c:pt>
                <c:pt idx="3003">
                  <c:v>29.557765037999999</c:v>
                </c:pt>
                <c:pt idx="3004">
                  <c:v>29.665601637000002</c:v>
                </c:pt>
                <c:pt idx="3005">
                  <c:v>29.769994515</c:v>
                </c:pt>
                <c:pt idx="3006">
                  <c:v>29.870816058999999</c:v>
                </c:pt>
                <c:pt idx="3007">
                  <c:v>29.967770549000001</c:v>
                </c:pt>
                <c:pt idx="3008">
                  <c:v>30.061045523000001</c:v>
                </c:pt>
                <c:pt idx="3009">
                  <c:v>30.150308903999999</c:v>
                </c:pt>
                <c:pt idx="3010">
                  <c:v>30.235850183</c:v>
                </c:pt>
                <c:pt idx="3011">
                  <c:v>30.317358148</c:v>
                </c:pt>
                <c:pt idx="3012">
                  <c:v>30.395070233999999</c:v>
                </c:pt>
                <c:pt idx="3013">
                  <c:v>30.468792367999999</c:v>
                </c:pt>
                <c:pt idx="3014">
                  <c:v>30.538546224000001</c:v>
                </c:pt>
                <c:pt idx="3015">
                  <c:v>30.604298368999999</c:v>
                </c:pt>
                <c:pt idx="3016">
                  <c:v>30.665845225999998</c:v>
                </c:pt>
                <c:pt idx="3017">
                  <c:v>30.723372942000001</c:v>
                </c:pt>
                <c:pt idx="3018">
                  <c:v>30.776573848999998</c:v>
                </c:pt>
                <c:pt idx="3019">
                  <c:v>30.825688553999999</c:v>
                </c:pt>
                <c:pt idx="3020">
                  <c:v>30.870470704999999</c:v>
                </c:pt>
                <c:pt idx="3021">
                  <c:v>30.911041076</c:v>
                </c:pt>
                <c:pt idx="3022">
                  <c:v>30.947285430000001</c:v>
                </c:pt>
                <c:pt idx="3023">
                  <c:v>30.979138848000002</c:v>
                </c:pt>
                <c:pt idx="3024">
                  <c:v>31.006699787999999</c:v>
                </c:pt>
                <c:pt idx="3025">
                  <c:v>31.029771834000002</c:v>
                </c:pt>
                <c:pt idx="3026">
                  <c:v>31.048606559</c:v>
                </c:pt>
                <c:pt idx="3027">
                  <c:v>31.063001569000001</c:v>
                </c:pt>
                <c:pt idx="3028">
                  <c:v>31.073142601000001</c:v>
                </c:pt>
                <c:pt idx="3029">
                  <c:v>31.078888603999999</c:v>
                </c:pt>
                <c:pt idx="3030">
                  <c:v>31.080279537999999</c:v>
                </c:pt>
                <c:pt idx="3031">
                  <c:v>31.077311191</c:v>
                </c:pt>
                <c:pt idx="3032">
                  <c:v>31.058248428999999</c:v>
                </c:pt>
                <c:pt idx="3033">
                  <c:v>31.058248428999999</c:v>
                </c:pt>
                <c:pt idx="3034">
                  <c:v>31.042191739</c:v>
                </c:pt>
                <c:pt idx="3035">
                  <c:v>31.021985878999999</c:v>
                </c:pt>
                <c:pt idx="3036">
                  <c:v>30.997543874000002</c:v>
                </c:pt>
                <c:pt idx="3037">
                  <c:v>30.969031541</c:v>
                </c:pt>
                <c:pt idx="3038">
                  <c:v>30.936453682</c:v>
                </c:pt>
                <c:pt idx="3039">
                  <c:v>30.899855110000001</c:v>
                </c:pt>
                <c:pt idx="3040">
                  <c:v>30.859389939</c:v>
                </c:pt>
                <c:pt idx="3041">
                  <c:v>30.815122181</c:v>
                </c:pt>
                <c:pt idx="3042">
                  <c:v>30.767127291000001</c:v>
                </c:pt>
                <c:pt idx="3043">
                  <c:v>30.715495085000001</c:v>
                </c:pt>
                <c:pt idx="3044">
                  <c:v>30.66044243</c:v>
                </c:pt>
                <c:pt idx="3045">
                  <c:v>30.601945560000001</c:v>
                </c:pt>
                <c:pt idx="3046">
                  <c:v>30.540113889000001</c:v>
                </c:pt>
                <c:pt idx="3047">
                  <c:v>30.475018069000001</c:v>
                </c:pt>
                <c:pt idx="3048">
                  <c:v>30.406675325999998</c:v>
                </c:pt>
                <c:pt idx="3049">
                  <c:v>30.335315336000001</c:v>
                </c:pt>
                <c:pt idx="3050">
                  <c:v>30.260926607999998</c:v>
                </c:pt>
                <c:pt idx="3051">
                  <c:v>30.183764124</c:v>
                </c:pt>
                <c:pt idx="3052">
                  <c:v>30.103831827</c:v>
                </c:pt>
                <c:pt idx="3053">
                  <c:v>30.021297921999999</c:v>
                </c:pt>
                <c:pt idx="3054">
                  <c:v>29.936192327000001</c:v>
                </c:pt>
                <c:pt idx="3055">
                  <c:v>29.848591024000001</c:v>
                </c:pt>
                <c:pt idx="3056">
                  <c:v>29.758640629999999</c:v>
                </c:pt>
                <c:pt idx="3057">
                  <c:v>29.666339267000001</c:v>
                </c:pt>
                <c:pt idx="3058">
                  <c:v>29.571921116999999</c:v>
                </c:pt>
                <c:pt idx="3059">
                  <c:v>29.475377444999999</c:v>
                </c:pt>
                <c:pt idx="3060">
                  <c:v>29.376920663</c:v>
                </c:pt>
                <c:pt idx="3061">
                  <c:v>29.276553099000001</c:v>
                </c:pt>
                <c:pt idx="3062">
                  <c:v>29.174405091000001</c:v>
                </c:pt>
                <c:pt idx="3063">
                  <c:v>29.070552856999999</c:v>
                </c:pt>
                <c:pt idx="3064">
                  <c:v>28.965075328000001</c:v>
                </c:pt>
                <c:pt idx="3065">
                  <c:v>28.858216842000001</c:v>
                </c:pt>
                <c:pt idx="3066">
                  <c:v>28.750030846000001</c:v>
                </c:pt>
                <c:pt idx="3067">
                  <c:v>28.640812131000001</c:v>
                </c:pt>
                <c:pt idx="3068">
                  <c:v>28.530627071000001</c:v>
                </c:pt>
                <c:pt idx="3069">
                  <c:v>28.419676727999999</c:v>
                </c:pt>
                <c:pt idx="3070">
                  <c:v>28.308026640000001</c:v>
                </c:pt>
                <c:pt idx="3071">
                  <c:v>28.19578568</c:v>
                </c:pt>
                <c:pt idx="3072">
                  <c:v>28.083094224</c:v>
                </c:pt>
                <c:pt idx="3073">
                  <c:v>27.969996598000002</c:v>
                </c:pt>
                <c:pt idx="3074">
                  <c:v>27.856740175999999</c:v>
                </c:pt>
                <c:pt idx="3075">
                  <c:v>27.743361589999999</c:v>
                </c:pt>
                <c:pt idx="3076">
                  <c:v>27.630070734</c:v>
                </c:pt>
                <c:pt idx="3077">
                  <c:v>27.516910547999998</c:v>
                </c:pt>
                <c:pt idx="3078">
                  <c:v>27.403995783999999</c:v>
                </c:pt>
                <c:pt idx="3079">
                  <c:v>27.179367275000001</c:v>
                </c:pt>
                <c:pt idx="3080">
                  <c:v>27.067923274000002</c:v>
                </c:pt>
                <c:pt idx="3081">
                  <c:v>26.957154945999999</c:v>
                </c:pt>
                <c:pt idx="3082">
                  <c:v>26.847278334999999</c:v>
                </c:pt>
                <c:pt idx="3083">
                  <c:v>26.847278334999999</c:v>
                </c:pt>
                <c:pt idx="3084">
                  <c:v>26.738307217999999</c:v>
                </c:pt>
                <c:pt idx="3085">
                  <c:v>26.630360460999999</c:v>
                </c:pt>
                <c:pt idx="3086">
                  <c:v>26.523443117999999</c:v>
                </c:pt>
                <c:pt idx="3087">
                  <c:v>26.417595099</c:v>
                </c:pt>
                <c:pt idx="3088">
                  <c:v>26.3129141</c:v>
                </c:pt>
                <c:pt idx="3089">
                  <c:v>26.209380755000002</c:v>
                </c:pt>
                <c:pt idx="3090">
                  <c:v>26.107186330000001</c:v>
                </c:pt>
                <c:pt idx="3091">
                  <c:v>26.006301302000001</c:v>
                </c:pt>
                <c:pt idx="3092">
                  <c:v>25.906903882999998</c:v>
                </c:pt>
                <c:pt idx="3093">
                  <c:v>25.808989106999999</c:v>
                </c:pt>
                <c:pt idx="3094">
                  <c:v>25.712681067999998</c:v>
                </c:pt>
                <c:pt idx="3095">
                  <c:v>25.618048714</c:v>
                </c:pt>
                <c:pt idx="3096">
                  <c:v>25.525165802</c:v>
                </c:pt>
                <c:pt idx="3097">
                  <c:v>25.434238338</c:v>
                </c:pt>
                <c:pt idx="3098">
                  <c:v>25.345246811999999</c:v>
                </c:pt>
                <c:pt idx="3099">
                  <c:v>25.258405755999998</c:v>
                </c:pt>
                <c:pt idx="3100">
                  <c:v>25.010720053</c:v>
                </c:pt>
                <c:pt idx="3101">
                  <c:v>24.932499892999999</c:v>
                </c:pt>
                <c:pt idx="3102">
                  <c:v>24.932499892999999</c:v>
                </c:pt>
                <c:pt idx="3103">
                  <c:v>25.434238338</c:v>
                </c:pt>
                <c:pt idx="3104">
                  <c:v>24.856497517000001</c:v>
                </c:pt>
                <c:pt idx="3105">
                  <c:v>24.782643065999999</c:v>
                </c:pt>
                <c:pt idx="3106">
                  <c:v>24.711214077000001</c:v>
                </c:pt>
                <c:pt idx="3107">
                  <c:v>24.642140609999998</c:v>
                </c:pt>
                <c:pt idx="3108">
                  <c:v>24.575588214</c:v>
                </c:pt>
                <c:pt idx="3109">
                  <c:v>24.511490977000001</c:v>
                </c:pt>
                <c:pt idx="3110">
                  <c:v>24.449919475000002</c:v>
                </c:pt>
                <c:pt idx="3111">
                  <c:v>24.390871748999999</c:v>
                </c:pt>
                <c:pt idx="3112">
                  <c:v>24.334279478999999</c:v>
                </c:pt>
                <c:pt idx="3113">
                  <c:v>24.280288725999998</c:v>
                </c:pt>
                <c:pt idx="3114">
                  <c:v>24.228748087</c:v>
                </c:pt>
                <c:pt idx="3115">
                  <c:v>24.179799507999999</c:v>
                </c:pt>
                <c:pt idx="3116">
                  <c:v>24.133281977999999</c:v>
                </c:pt>
                <c:pt idx="3117">
                  <c:v>24.089244998000002</c:v>
                </c:pt>
                <c:pt idx="3118">
                  <c:v>24.047554503000001</c:v>
                </c:pt>
                <c:pt idx="3119">
                  <c:v>24.008124634000001</c:v>
                </c:pt>
                <c:pt idx="3120">
                  <c:v>23.971003168999999</c:v>
                </c:pt>
                <c:pt idx="3121">
                  <c:v>23.936004190999999</c:v>
                </c:pt>
                <c:pt idx="3122">
                  <c:v>23.903336586000002</c:v>
                </c:pt>
                <c:pt idx="3123">
                  <c:v>23.872834819000001</c:v>
                </c:pt>
                <c:pt idx="3124">
                  <c:v>23.844685274</c:v>
                </c:pt>
                <c:pt idx="3125">
                  <c:v>23.818768035000002</c:v>
                </c:pt>
                <c:pt idx="3126">
                  <c:v>23.795142800000001</c:v>
                </c:pt>
                <c:pt idx="3127">
                  <c:v>23.773777290999998</c:v>
                </c:pt>
                <c:pt idx="3128">
                  <c:v>23.754543363</c:v>
                </c:pt>
                <c:pt idx="3129">
                  <c:v>23.737566047000001</c:v>
                </c:pt>
                <c:pt idx="3130">
                  <c:v>23.72258442</c:v>
                </c:pt>
                <c:pt idx="3131">
                  <c:v>23.709781569</c:v>
                </c:pt>
                <c:pt idx="3132">
                  <c:v>23.698850051000001</c:v>
                </c:pt>
                <c:pt idx="3133">
                  <c:v>23.689985681</c:v>
                </c:pt>
                <c:pt idx="3134">
                  <c:v>23.682983794999998</c:v>
                </c:pt>
                <c:pt idx="3135">
                  <c:v>23.677766008999999</c:v>
                </c:pt>
                <c:pt idx="3136">
                  <c:v>23.674393253000002</c:v>
                </c:pt>
                <c:pt idx="3137">
                  <c:v>23.672604757999999</c:v>
                </c:pt>
                <c:pt idx="3138">
                  <c:v>23.672635188000001</c:v>
                </c:pt>
                <c:pt idx="3139">
                  <c:v>23.674200810999999</c:v>
                </c:pt>
                <c:pt idx="3140">
                  <c:v>23.677491217</c:v>
                </c:pt>
                <c:pt idx="3141">
                  <c:v>23.682274671999998</c:v>
                </c:pt>
                <c:pt idx="3142">
                  <c:v>23.688535759000001</c:v>
                </c:pt>
                <c:pt idx="3143">
                  <c:v>23.69618779</c:v>
                </c:pt>
                <c:pt idx="3144">
                  <c:v>23.704990086999999</c:v>
                </c:pt>
                <c:pt idx="3145">
                  <c:v>23.715077311999998</c:v>
                </c:pt>
                <c:pt idx="3146">
                  <c:v>23.726030722000001</c:v>
                </c:pt>
                <c:pt idx="3147">
                  <c:v>23.738041984999999</c:v>
                </c:pt>
                <c:pt idx="3148">
                  <c:v>23.750742152000001</c:v>
                </c:pt>
                <c:pt idx="3149">
                  <c:v>23.764207636999998</c:v>
                </c:pt>
                <c:pt idx="3150">
                  <c:v>23.792672999000001</c:v>
                </c:pt>
                <c:pt idx="3151">
                  <c:v>23.807653068</c:v>
                </c:pt>
                <c:pt idx="3152">
                  <c:v>23.807653068</c:v>
                </c:pt>
                <c:pt idx="3153">
                  <c:v>23.822854292999999</c:v>
                </c:pt>
                <c:pt idx="3154">
                  <c:v>23.838565049</c:v>
                </c:pt>
                <c:pt idx="3155">
                  <c:v>23.854435106</c:v>
                </c:pt>
                <c:pt idx="3156">
                  <c:v>23.870714929999998</c:v>
                </c:pt>
                <c:pt idx="3157">
                  <c:v>23.887110388</c:v>
                </c:pt>
                <c:pt idx="3158">
                  <c:v>23.903639321</c:v>
                </c:pt>
                <c:pt idx="3159">
                  <c:v>23.920217225999998</c:v>
                </c:pt>
                <c:pt idx="3160">
                  <c:v>23.936547887</c:v>
                </c:pt>
                <c:pt idx="3161">
                  <c:v>23.952855033999999</c:v>
                </c:pt>
                <c:pt idx="3162">
                  <c:v>23.968688977999999</c:v>
                </c:pt>
                <c:pt idx="3163">
                  <c:v>23.984366262999998</c:v>
                </c:pt>
                <c:pt idx="3164">
                  <c:v>23.999502702000001</c:v>
                </c:pt>
                <c:pt idx="3165">
                  <c:v>24.014267099000001</c:v>
                </c:pt>
                <c:pt idx="3166">
                  <c:v>24.028469362999999</c:v>
                </c:pt>
                <c:pt idx="3167">
                  <c:v>24.041975417</c:v>
                </c:pt>
                <c:pt idx="3168">
                  <c:v>24.054924447000001</c:v>
                </c:pt>
                <c:pt idx="3169">
                  <c:v>24.066923645999999</c:v>
                </c:pt>
                <c:pt idx="3170">
                  <c:v>24.088708315000002</c:v>
                </c:pt>
                <c:pt idx="3171">
                  <c:v>24.098339336999999</c:v>
                </c:pt>
                <c:pt idx="3172">
                  <c:v>24.106881471000001</c:v>
                </c:pt>
                <c:pt idx="3173">
                  <c:v>24.106881471000001</c:v>
                </c:pt>
                <c:pt idx="3174">
                  <c:v>24.114348038999999</c:v>
                </c:pt>
                <c:pt idx="3175">
                  <c:v>24.120653418</c:v>
                </c:pt>
                <c:pt idx="3176">
                  <c:v>24.125453087</c:v>
                </c:pt>
                <c:pt idx="3177">
                  <c:v>24.129016714999999</c:v>
                </c:pt>
                <c:pt idx="3178">
                  <c:v>24.130810159999999</c:v>
                </c:pt>
                <c:pt idx="3179">
                  <c:v>24.131237167999998</c:v>
                </c:pt>
                <c:pt idx="3180">
                  <c:v>24.129834635000002</c:v>
                </c:pt>
                <c:pt idx="3181">
                  <c:v>24.126800134</c:v>
                </c:pt>
                <c:pt idx="3182">
                  <c:v>24.122067849</c:v>
                </c:pt>
                <c:pt idx="3183">
                  <c:v>24.115553070000001</c:v>
                </c:pt>
                <c:pt idx="3184">
                  <c:v>24.107489791999999</c:v>
                </c:pt>
                <c:pt idx="3185">
                  <c:v>24.097444521</c:v>
                </c:pt>
                <c:pt idx="3186">
                  <c:v>24.085900847000001</c:v>
                </c:pt>
                <c:pt idx="3187">
                  <c:v>24.072362092999999</c:v>
                </c:pt>
                <c:pt idx="3188">
                  <c:v>24.057952102000002</c:v>
                </c:pt>
                <c:pt idx="3189">
                  <c:v>24.039834611</c:v>
                </c:pt>
                <c:pt idx="3190">
                  <c:v>24.019912951999999</c:v>
                </c:pt>
                <c:pt idx="3191">
                  <c:v>23.998218539</c:v>
                </c:pt>
                <c:pt idx="3192">
                  <c:v>23.974456002</c:v>
                </c:pt>
                <c:pt idx="3193">
                  <c:v>23.949040565000001</c:v>
                </c:pt>
                <c:pt idx="3194">
                  <c:v>23.921455759000001</c:v>
                </c:pt>
                <c:pt idx="3195">
                  <c:v>23.892245644999999</c:v>
                </c:pt>
                <c:pt idx="3196">
                  <c:v>23.861727962</c:v>
                </c:pt>
                <c:pt idx="3197">
                  <c:v>23.827682240000001</c:v>
                </c:pt>
                <c:pt idx="3198">
                  <c:v>23.791787254999999</c:v>
                </c:pt>
                <c:pt idx="3199">
                  <c:v>23.753983664</c:v>
                </c:pt>
                <c:pt idx="3200">
                  <c:v>23.714534725</c:v>
                </c:pt>
                <c:pt idx="3201">
                  <c:v>23.672997792</c:v>
                </c:pt>
                <c:pt idx="3202">
                  <c:v>23.629932479000001</c:v>
                </c:pt>
                <c:pt idx="3203">
                  <c:v>23.584809833000001</c:v>
                </c:pt>
                <c:pt idx="3204">
                  <c:v>23.538097098000001</c:v>
                </c:pt>
                <c:pt idx="3205">
                  <c:v>23.489463069999999</c:v>
                </c:pt>
                <c:pt idx="3206">
                  <c:v>23.439034353</c:v>
                </c:pt>
                <c:pt idx="3207">
                  <c:v>23.386876227999998</c:v>
                </c:pt>
                <c:pt idx="3208">
                  <c:v>23.332690794000001</c:v>
                </c:pt>
                <c:pt idx="3209">
                  <c:v>23.276982336</c:v>
                </c:pt>
                <c:pt idx="3210">
                  <c:v>23.219996084999998</c:v>
                </c:pt>
                <c:pt idx="3211">
                  <c:v>23.159776453999999</c:v>
                </c:pt>
                <c:pt idx="3212">
                  <c:v>23.097756277999999</c:v>
                </c:pt>
                <c:pt idx="3213">
                  <c:v>23.034324242</c:v>
                </c:pt>
                <c:pt idx="3214">
                  <c:v>22.969412415000001</c:v>
                </c:pt>
                <c:pt idx="3215">
                  <c:v>22.902997401</c:v>
                </c:pt>
                <c:pt idx="3216">
                  <c:v>22.836186862000002</c:v>
                </c:pt>
                <c:pt idx="3217">
                  <c:v>22.766026532000001</c:v>
                </c:pt>
                <c:pt idx="3218">
                  <c:v>22.694969718999999</c:v>
                </c:pt>
                <c:pt idx="3219">
                  <c:v>22.622521613</c:v>
                </c:pt>
                <c:pt idx="3220">
                  <c:v>22.549266687999999</c:v>
                </c:pt>
                <c:pt idx="3221">
                  <c:v>22.474938980000001</c:v>
                </c:pt>
                <c:pt idx="3222">
                  <c:v>22.399760312000002</c:v>
                </c:pt>
                <c:pt idx="3223">
                  <c:v>22.323887958</c:v>
                </c:pt>
                <c:pt idx="3224">
                  <c:v>22.247052734</c:v>
                </c:pt>
                <c:pt idx="3225">
                  <c:v>22.169842885000001</c:v>
                </c:pt>
                <c:pt idx="3226">
                  <c:v>22.091742914000001</c:v>
                </c:pt>
                <c:pt idx="3227">
                  <c:v>22.013437567</c:v>
                </c:pt>
                <c:pt idx="3228">
                  <c:v>21.934513664000001</c:v>
                </c:pt>
                <c:pt idx="3229">
                  <c:v>21.855447917999999</c:v>
                </c:pt>
                <c:pt idx="3230">
                  <c:v>21.776129310999998</c:v>
                </c:pt>
                <c:pt idx="3231">
                  <c:v>21.696458181000001</c:v>
                </c:pt>
                <c:pt idx="3232">
                  <c:v>21.616875058000002</c:v>
                </c:pt>
                <c:pt idx="3233">
                  <c:v>21.536940847</c:v>
                </c:pt>
                <c:pt idx="3234">
                  <c:v>21.457334591999999</c:v>
                </c:pt>
                <c:pt idx="3235">
                  <c:v>21.37754533</c:v>
                </c:pt>
                <c:pt idx="3236">
                  <c:v>21.298173338000002</c:v>
                </c:pt>
                <c:pt idx="3237">
                  <c:v>21.218925412000001</c:v>
                </c:pt>
                <c:pt idx="3238">
                  <c:v>21.140026129999999</c:v>
                </c:pt>
                <c:pt idx="3239">
                  <c:v>21.061630615999999</c:v>
                </c:pt>
                <c:pt idx="3240">
                  <c:v>20.983477161</c:v>
                </c:pt>
                <c:pt idx="3241">
                  <c:v>20.906165717</c:v>
                </c:pt>
                <c:pt idx="3242">
                  <c:v>20.829177962999999</c:v>
                </c:pt>
                <c:pt idx="3243">
                  <c:v>20.753246147999999</c:v>
                </c:pt>
                <c:pt idx="3244">
                  <c:v>20.677980175999998</c:v>
                </c:pt>
                <c:pt idx="3245">
                  <c:v>20.603858380999998</c:v>
                </c:pt>
                <c:pt idx="3246">
                  <c:v>20.530836541999999</c:v>
                </c:pt>
                <c:pt idx="3247">
                  <c:v>20.458918169</c:v>
                </c:pt>
                <c:pt idx="3248">
                  <c:v>20.388526598999999</c:v>
                </c:pt>
                <c:pt idx="3249">
                  <c:v>20.319233845999999</c:v>
                </c:pt>
                <c:pt idx="3250">
                  <c:v>20.251766156999999</c:v>
                </c:pt>
                <c:pt idx="3251">
                  <c:v>20.185625242</c:v>
                </c:pt>
                <c:pt idx="3252">
                  <c:v>20.121440954000001</c:v>
                </c:pt>
                <c:pt idx="3253">
                  <c:v>20.058950354</c:v>
                </c:pt>
                <c:pt idx="3254">
                  <c:v>19.998402311</c:v>
                </c:pt>
                <c:pt idx="3255">
                  <c:v>19.939949246000001</c:v>
                </c:pt>
                <c:pt idx="3256">
                  <c:v>19.883307553000002</c:v>
                </c:pt>
                <c:pt idx="3257">
                  <c:v>19.829082053</c:v>
                </c:pt>
                <c:pt idx="3258">
                  <c:v>19.776707613999999</c:v>
                </c:pt>
                <c:pt idx="3259">
                  <c:v>19.726870895000001</c:v>
                </c:pt>
                <c:pt idx="3260">
                  <c:v>19.679135192</c:v>
                </c:pt>
                <c:pt idx="3261">
                  <c:v>19.633942737000002</c:v>
                </c:pt>
                <c:pt idx="3262">
                  <c:v>19.550906233999999</c:v>
                </c:pt>
                <c:pt idx="3263">
                  <c:v>19.550906233999999</c:v>
                </c:pt>
                <c:pt idx="3264">
                  <c:v>19.513411826999999</c:v>
                </c:pt>
                <c:pt idx="3265">
                  <c:v>19.478232812000002</c:v>
                </c:pt>
                <c:pt idx="3266">
                  <c:v>19.446035083999998</c:v>
                </c:pt>
                <c:pt idx="3267">
                  <c:v>19.416280494999999</c:v>
                </c:pt>
                <c:pt idx="3268">
                  <c:v>19.389550606</c:v>
                </c:pt>
                <c:pt idx="3269">
                  <c:v>19.365531016999999</c:v>
                </c:pt>
                <c:pt idx="3270">
                  <c:v>19.344414152999999</c:v>
                </c:pt>
                <c:pt idx="3271">
                  <c:v>19.326342162</c:v>
                </c:pt>
                <c:pt idx="3272">
                  <c:v>19.311013484</c:v>
                </c:pt>
                <c:pt idx="3273">
                  <c:v>19.29900709</c:v>
                </c:pt>
                <c:pt idx="3274">
                  <c:v>19.289771856000002</c:v>
                </c:pt>
                <c:pt idx="3275">
                  <c:v>19.283997263</c:v>
                </c:pt>
                <c:pt idx="3276">
                  <c:v>19.281249439</c:v>
                </c:pt>
                <c:pt idx="3277">
                  <c:v>19.281959209</c:v>
                </c:pt>
                <c:pt idx="3278">
                  <c:v>19.286024263000002</c:v>
                </c:pt>
                <c:pt idx="3279">
                  <c:v>19.293401643999999</c:v>
                </c:pt>
                <c:pt idx="3280">
                  <c:v>19.304452612999999</c:v>
                </c:pt>
                <c:pt idx="3281">
                  <c:v>19.318695633000001</c:v>
                </c:pt>
                <c:pt idx="3282">
                  <c:v>19.336777437999999</c:v>
                </c:pt>
                <c:pt idx="3283">
                  <c:v>19.358134636999999</c:v>
                </c:pt>
                <c:pt idx="3284">
                  <c:v>19.383319573000001</c:v>
                </c:pt>
                <c:pt idx="3285">
                  <c:v>19.411982584</c:v>
                </c:pt>
                <c:pt idx="3286">
                  <c:v>19.444278817000001</c:v>
                </c:pt>
                <c:pt idx="3287">
                  <c:v>19.480261047999999</c:v>
                </c:pt>
                <c:pt idx="3288">
                  <c:v>19.519569695000001</c:v>
                </c:pt>
                <c:pt idx="3289">
                  <c:v>19.56269868</c:v>
                </c:pt>
                <c:pt idx="3290">
                  <c:v>19.609039842000001</c:v>
                </c:pt>
                <c:pt idx="3291">
                  <c:v>19.659203656999999</c:v>
                </c:pt>
                <c:pt idx="3292">
                  <c:v>19.712727232999999</c:v>
                </c:pt>
                <c:pt idx="3293">
                  <c:v>19.769960518000001</c:v>
                </c:pt>
                <c:pt idx="3294">
                  <c:v>19.830738511</c:v>
                </c:pt>
                <c:pt idx="3295">
                  <c:v>19.894928943</c:v>
                </c:pt>
                <c:pt idx="3296">
                  <c:v>19.962798490000001</c:v>
                </c:pt>
                <c:pt idx="3297">
                  <c:v>20.033785783999999</c:v>
                </c:pt>
                <c:pt idx="3298">
                  <c:v>20.108443343000001</c:v>
                </c:pt>
                <c:pt idx="3299">
                  <c:v>20.186168156000001</c:v>
                </c:pt>
                <c:pt idx="3300">
                  <c:v>20.267395334</c:v>
                </c:pt>
                <c:pt idx="3301">
                  <c:v>20.351771284000002</c:v>
                </c:pt>
                <c:pt idx="3302">
                  <c:v>20.439413900000002</c:v>
                </c:pt>
                <c:pt idx="3303">
                  <c:v>20.530372259</c:v>
                </c:pt>
                <c:pt idx="3304">
                  <c:v>20.624296325</c:v>
                </c:pt>
                <c:pt idx="3305">
                  <c:v>20.721642473999999</c:v>
                </c:pt>
                <c:pt idx="3306">
                  <c:v>20.821810154000001</c:v>
                </c:pt>
                <c:pt idx="3307">
                  <c:v>20.925347656</c:v>
                </c:pt>
                <c:pt idx="3308">
                  <c:v>21.031775555999999</c:v>
                </c:pt>
                <c:pt idx="3309">
                  <c:v>21.141398626000001</c:v>
                </c:pt>
                <c:pt idx="3310">
                  <c:v>21.254035436999999</c:v>
                </c:pt>
                <c:pt idx="3311">
                  <c:v>21.369530472000001</c:v>
                </c:pt>
                <c:pt idx="3312">
                  <c:v>21.488121811999999</c:v>
                </c:pt>
                <c:pt idx="3313">
                  <c:v>21.609243598999999</c:v>
                </c:pt>
                <c:pt idx="3314">
                  <c:v>21.733394242999999</c:v>
                </c:pt>
                <c:pt idx="3315">
                  <c:v>21.859946814000001</c:v>
                </c:pt>
                <c:pt idx="3316">
                  <c:v>21.989276491999998</c:v>
                </c:pt>
                <c:pt idx="3317">
                  <c:v>22.120958583</c:v>
                </c:pt>
                <c:pt idx="3318">
                  <c:v>22.255016825999999</c:v>
                </c:pt>
                <c:pt idx="3319">
                  <c:v>22.391421867999998</c:v>
                </c:pt>
                <c:pt idx="3320">
                  <c:v>22.529787356</c:v>
                </c:pt>
                <c:pt idx="3321">
                  <c:v>22.670484211000002</c:v>
                </c:pt>
                <c:pt idx="3322">
                  <c:v>22.812906994999999</c:v>
                </c:pt>
                <c:pt idx="3323">
                  <c:v>22.957504745000001</c:v>
                </c:pt>
                <c:pt idx="3324">
                  <c:v>23.401512252</c:v>
                </c:pt>
                <c:pt idx="3325">
                  <c:v>23.552545615</c:v>
                </c:pt>
                <c:pt idx="3326">
                  <c:v>23.705073559999999</c:v>
                </c:pt>
                <c:pt idx="3327">
                  <c:v>23.858553491999999</c:v>
                </c:pt>
                <c:pt idx="3328">
                  <c:v>23.858553491999999</c:v>
                </c:pt>
                <c:pt idx="3329">
                  <c:v>24.013385137</c:v>
                </c:pt>
                <c:pt idx="3330">
                  <c:v>24.013385137</c:v>
                </c:pt>
                <c:pt idx="3331">
                  <c:v>24.168976249</c:v>
                </c:pt>
                <c:pt idx="3332">
                  <c:v>24.325693274999999</c:v>
                </c:pt>
                <c:pt idx="3333">
                  <c:v>24.483094336000001</c:v>
                </c:pt>
                <c:pt idx="3334">
                  <c:v>24.641145235</c:v>
                </c:pt>
                <c:pt idx="3335">
                  <c:v>24.799860104</c:v>
                </c:pt>
                <c:pt idx="3336">
                  <c:v>24.958863439999998</c:v>
                </c:pt>
                <c:pt idx="3337">
                  <c:v>25.118477905999999</c:v>
                </c:pt>
                <c:pt idx="3338">
                  <c:v>25.438264060000002</c:v>
                </c:pt>
                <c:pt idx="3339">
                  <c:v>25.598355618999999</c:v>
                </c:pt>
                <c:pt idx="3340">
                  <c:v>25.758584497000001</c:v>
                </c:pt>
                <c:pt idx="3341">
                  <c:v>25.918697268999999</c:v>
                </c:pt>
                <c:pt idx="3342">
                  <c:v>25.918697268999999</c:v>
                </c:pt>
                <c:pt idx="3343">
                  <c:v>26.078471273000002</c:v>
                </c:pt>
                <c:pt idx="3344">
                  <c:v>26.237994648000001</c:v>
                </c:pt>
                <c:pt idx="3345">
                  <c:v>26.396733818000001</c:v>
                </c:pt>
                <c:pt idx="3346">
                  <c:v>26.554995781999999</c:v>
                </c:pt>
                <c:pt idx="3347">
                  <c:v>26.712228679999999</c:v>
                </c:pt>
                <c:pt idx="3348">
                  <c:v>26.868681652999999</c:v>
                </c:pt>
                <c:pt idx="3349">
                  <c:v>27.023975064999998</c:v>
                </c:pt>
                <c:pt idx="3350">
                  <c:v>27.178088648999999</c:v>
                </c:pt>
                <c:pt idx="3351">
                  <c:v>27.330937668000001</c:v>
                </c:pt>
                <c:pt idx="3352">
                  <c:v>27.482159550999999</c:v>
                </c:pt>
                <c:pt idx="3353">
                  <c:v>27.631987701</c:v>
                </c:pt>
                <c:pt idx="3354">
                  <c:v>27.779877977999998</c:v>
                </c:pt>
                <c:pt idx="3355">
                  <c:v>27.926120696000002</c:v>
                </c:pt>
                <c:pt idx="3356">
                  <c:v>28.070256833999998</c:v>
                </c:pt>
                <c:pt idx="3357">
                  <c:v>28.212383539000001</c:v>
                </c:pt>
                <c:pt idx="3358">
                  <c:v>28.352252006000001</c:v>
                </c:pt>
                <c:pt idx="3359">
                  <c:v>28.489668311999999</c:v>
                </c:pt>
                <c:pt idx="3360">
                  <c:v>28.624700594</c:v>
                </c:pt>
                <c:pt idx="3361">
                  <c:v>28.756915267</c:v>
                </c:pt>
                <c:pt idx="3362">
                  <c:v>28.886621265999999</c:v>
                </c:pt>
                <c:pt idx="3363">
                  <c:v>29.013367675000001</c:v>
                </c:pt>
                <c:pt idx="3364">
                  <c:v>29.137384908000001</c:v>
                </c:pt>
                <c:pt idx="3365">
                  <c:v>29.258373433999999</c:v>
                </c:pt>
                <c:pt idx="3366">
                  <c:v>29.376333251999998</c:v>
                </c:pt>
                <c:pt idx="3367">
                  <c:v>29.491227305999999</c:v>
                </c:pt>
                <c:pt idx="3368">
                  <c:v>29.602788802999999</c:v>
                </c:pt>
                <c:pt idx="3369">
                  <c:v>29.711217660999999</c:v>
                </c:pt>
                <c:pt idx="3370">
                  <c:v>29.816087611</c:v>
                </c:pt>
                <c:pt idx="3371">
                  <c:v>29.917718130000001</c:v>
                </c:pt>
                <c:pt idx="3372">
                  <c:v>30.015750995000001</c:v>
                </c:pt>
                <c:pt idx="3373">
                  <c:v>30.110291119999999</c:v>
                </c:pt>
                <c:pt idx="3374">
                  <c:v>30.201156235999999</c:v>
                </c:pt>
                <c:pt idx="3375">
                  <c:v>30.288149735000001</c:v>
                </c:pt>
                <c:pt idx="3376">
                  <c:v>30.371378698000001</c:v>
                </c:pt>
                <c:pt idx="3377">
                  <c:v>30.450509455999999</c:v>
                </c:pt>
                <c:pt idx="3378">
                  <c:v>30.525812030000001</c:v>
                </c:pt>
                <c:pt idx="3379">
                  <c:v>30.596950396</c:v>
                </c:pt>
                <c:pt idx="3380">
                  <c:v>30.664133105000001</c:v>
                </c:pt>
                <c:pt idx="3381">
                  <c:v>30.727117799999998</c:v>
                </c:pt>
                <c:pt idx="3382">
                  <c:v>30.785915353</c:v>
                </c:pt>
                <c:pt idx="3383">
                  <c:v>30.840473816999999</c:v>
                </c:pt>
                <c:pt idx="3384">
                  <c:v>30.890584043</c:v>
                </c:pt>
                <c:pt idx="3385">
                  <c:v>30.936447732000001</c:v>
                </c:pt>
                <c:pt idx="3386">
                  <c:v>30.977788353000001</c:v>
                </c:pt>
                <c:pt idx="3387">
                  <c:v>31.014839182999999</c:v>
                </c:pt>
                <c:pt idx="3388">
                  <c:v>31.047384708999999</c:v>
                </c:pt>
                <c:pt idx="3389">
                  <c:v>31.075549306999999</c:v>
                </c:pt>
                <c:pt idx="3390">
                  <c:v>31.099231788000001</c:v>
                </c:pt>
                <c:pt idx="3391">
                  <c:v>31.118446995999999</c:v>
                </c:pt>
                <c:pt idx="3392">
                  <c:v>31.133271445999998</c:v>
                </c:pt>
                <c:pt idx="3393">
                  <c:v>31.143473712999999</c:v>
                </c:pt>
                <c:pt idx="3394">
                  <c:v>31.149416554999998</c:v>
                </c:pt>
                <c:pt idx="3395">
                  <c:v>31.150948782</c:v>
                </c:pt>
                <c:pt idx="3396">
                  <c:v>31.148308696000001</c:v>
                </c:pt>
                <c:pt idx="3397">
                  <c:v>31.141416119999999</c:v>
                </c:pt>
                <c:pt idx="3398">
                  <c:v>31.130362332000001</c:v>
                </c:pt>
                <c:pt idx="3399">
                  <c:v>31.115180289000001</c:v>
                </c:pt>
                <c:pt idx="3400">
                  <c:v>31.095799891999999</c:v>
                </c:pt>
                <c:pt idx="3401">
                  <c:v>31.072447824000001</c:v>
                </c:pt>
                <c:pt idx="3402">
                  <c:v>31.044997969000001</c:v>
                </c:pt>
                <c:pt idx="3403">
                  <c:v>31.013713005</c:v>
                </c:pt>
                <c:pt idx="3404">
                  <c:v>30.978504012999998</c:v>
                </c:pt>
                <c:pt idx="3405">
                  <c:v>30.939532142000001</c:v>
                </c:pt>
                <c:pt idx="3406">
                  <c:v>30.896765936000001</c:v>
                </c:pt>
                <c:pt idx="3407">
                  <c:v>30.850245693000002</c:v>
                </c:pt>
                <c:pt idx="3408">
                  <c:v>30.800094588</c:v>
                </c:pt>
                <c:pt idx="3409">
                  <c:v>30.746278324999999</c:v>
                </c:pt>
                <c:pt idx="3410">
                  <c:v>30.689066675999999</c:v>
                </c:pt>
                <c:pt idx="3411">
                  <c:v>30.628380563</c:v>
                </c:pt>
                <c:pt idx="3412">
                  <c:v>30.564428710000001</c:v>
                </c:pt>
                <c:pt idx="3413">
                  <c:v>30.497181092999998</c:v>
                </c:pt>
                <c:pt idx="3414">
                  <c:v>30.426740633000001</c:v>
                </c:pt>
                <c:pt idx="3415">
                  <c:v>30.353162447999999</c:v>
                </c:pt>
                <c:pt idx="3416">
                  <c:v>30.276468497</c:v>
                </c:pt>
                <c:pt idx="3417">
                  <c:v>30.196884558000001</c:v>
                </c:pt>
                <c:pt idx="3418">
                  <c:v>30.114391313999999</c:v>
                </c:pt>
                <c:pt idx="3419">
                  <c:v>30.029268468000001</c:v>
                </c:pt>
                <c:pt idx="3420">
                  <c:v>29.941537317000002</c:v>
                </c:pt>
                <c:pt idx="3421">
                  <c:v>29.851397075000001</c:v>
                </c:pt>
                <c:pt idx="3422">
                  <c:v>29.758916797000001</c:v>
                </c:pt>
                <c:pt idx="3423">
                  <c:v>29.664212311</c:v>
                </c:pt>
                <c:pt idx="3424">
                  <c:v>29.567473356000001</c:v>
                </c:pt>
                <c:pt idx="3425">
                  <c:v>29.468732537000001</c:v>
                </c:pt>
                <c:pt idx="3426">
                  <c:v>29.368279914999999</c:v>
                </c:pt>
                <c:pt idx="3427">
                  <c:v>29.266126774</c:v>
                </c:pt>
                <c:pt idx="3428">
                  <c:v>29.162469871999999</c:v>
                </c:pt>
                <c:pt idx="3429">
                  <c:v>29.057371886999999</c:v>
                </c:pt>
                <c:pt idx="3430">
                  <c:v>28.950979200999999</c:v>
                </c:pt>
                <c:pt idx="3431">
                  <c:v>28.843398913000001</c:v>
                </c:pt>
                <c:pt idx="3432">
                  <c:v>28.734706896999999</c:v>
                </c:pt>
                <c:pt idx="3433">
                  <c:v>28.625140325</c:v>
                </c:pt>
                <c:pt idx="3434">
                  <c:v>28.514732926000001</c:v>
                </c:pt>
                <c:pt idx="3435">
                  <c:v>28.403747318000001</c:v>
                </c:pt>
                <c:pt idx="3436">
                  <c:v>28.292217437000001</c:v>
                </c:pt>
                <c:pt idx="3437">
                  <c:v>28.180313206000001</c:v>
                </c:pt>
                <c:pt idx="3438">
                  <c:v>28.068058923999999</c:v>
                </c:pt>
                <c:pt idx="3439">
                  <c:v>27.955546963</c:v>
                </c:pt>
                <c:pt idx="3440">
                  <c:v>27.842891287</c:v>
                </c:pt>
                <c:pt idx="3441">
                  <c:v>27.730101824999998</c:v>
                </c:pt>
                <c:pt idx="3442">
                  <c:v>27.617337382999999</c:v>
                </c:pt>
                <c:pt idx="3443">
                  <c:v>27.504669025999998</c:v>
                </c:pt>
                <c:pt idx="3444">
                  <c:v>27.392280883000002</c:v>
                </c:pt>
                <c:pt idx="3445">
                  <c:v>27.280180321</c:v>
                </c:pt>
                <c:pt idx="3446">
                  <c:v>27.168484513999999</c:v>
                </c:pt>
                <c:pt idx="3447">
                  <c:v>27.057265823000002</c:v>
                </c:pt>
                <c:pt idx="3448">
                  <c:v>26.946598727000001</c:v>
                </c:pt>
                <c:pt idx="3449">
                  <c:v>26.836697054999998</c:v>
                </c:pt>
                <c:pt idx="3450">
                  <c:v>26.727612041</c:v>
                </c:pt>
                <c:pt idx="3451">
                  <c:v>26.619591190000001</c:v>
                </c:pt>
                <c:pt idx="3452">
                  <c:v>26.512687558</c:v>
                </c:pt>
                <c:pt idx="3453">
                  <c:v>26.407058277000001</c:v>
                </c:pt>
                <c:pt idx="3454">
                  <c:v>26.302743386</c:v>
                </c:pt>
                <c:pt idx="3455">
                  <c:v>26.19980833</c:v>
                </c:pt>
                <c:pt idx="3456">
                  <c:v>26.098334910999998</c:v>
                </c:pt>
                <c:pt idx="3457">
                  <c:v>25.8999989</c:v>
                </c:pt>
                <c:pt idx="3458">
                  <c:v>25.803336493</c:v>
                </c:pt>
                <c:pt idx="3459">
                  <c:v>25.708541472</c:v>
                </c:pt>
                <c:pt idx="3460">
                  <c:v>25.615603050000001</c:v>
                </c:pt>
                <c:pt idx="3461">
                  <c:v>25.524635163999999</c:v>
                </c:pt>
                <c:pt idx="3462">
                  <c:v>25.524635163999999</c:v>
                </c:pt>
                <c:pt idx="3463">
                  <c:v>25.435683033</c:v>
                </c:pt>
                <c:pt idx="3464">
                  <c:v>25.348757354</c:v>
                </c:pt>
                <c:pt idx="3465">
                  <c:v>25.264027063</c:v>
                </c:pt>
                <c:pt idx="3466">
                  <c:v>25.181431607</c:v>
                </c:pt>
                <c:pt idx="3467">
                  <c:v>25.101171057999998</c:v>
                </c:pt>
                <c:pt idx="3468">
                  <c:v>25.023158432999999</c:v>
                </c:pt>
                <c:pt idx="3469">
                  <c:v>24.947460276000001</c:v>
                </c:pt>
                <c:pt idx="3470">
                  <c:v>24.873986206000001</c:v>
                </c:pt>
                <c:pt idx="3471">
                  <c:v>24.73383162</c:v>
                </c:pt>
                <c:pt idx="3472">
                  <c:v>24.667088381999999</c:v>
                </c:pt>
                <c:pt idx="3473">
                  <c:v>24.602708394</c:v>
                </c:pt>
                <c:pt idx="3474">
                  <c:v>24.540566398999999</c:v>
                </c:pt>
                <c:pt idx="3475">
                  <c:v>24.480806564000002</c:v>
                </c:pt>
                <c:pt idx="3476">
                  <c:v>24.480806564000002</c:v>
                </c:pt>
                <c:pt idx="3477">
                  <c:v>24.423349602999998</c:v>
                </c:pt>
                <c:pt idx="3478">
                  <c:v>24.368255527999999</c:v>
                </c:pt>
                <c:pt idx="3479">
                  <c:v>24.315543669</c:v>
                </c:pt>
                <c:pt idx="3480">
                  <c:v>24.265176011000001</c:v>
                </c:pt>
                <c:pt idx="3481">
                  <c:v>24.217349572</c:v>
                </c:pt>
                <c:pt idx="3482">
                  <c:v>24.171927032999999</c:v>
                </c:pt>
                <c:pt idx="3483">
                  <c:v>24.129106116999999</c:v>
                </c:pt>
                <c:pt idx="3484">
                  <c:v>24.088722379</c:v>
                </c:pt>
                <c:pt idx="3485">
                  <c:v>24.015344163000002</c:v>
                </c:pt>
                <c:pt idx="3486">
                  <c:v>23.982180919000001</c:v>
                </c:pt>
                <c:pt idx="3487">
                  <c:v>23.951403680999999</c:v>
                </c:pt>
                <c:pt idx="3488">
                  <c:v>23.922824010999999</c:v>
                </c:pt>
                <c:pt idx="3489">
                  <c:v>23.896650559000001</c:v>
                </c:pt>
                <c:pt idx="3490">
                  <c:v>23.872679385000001</c:v>
                </c:pt>
                <c:pt idx="3491">
                  <c:v>23.872679385000001</c:v>
                </c:pt>
                <c:pt idx="3492">
                  <c:v>23.851118991</c:v>
                </c:pt>
                <c:pt idx="3493">
                  <c:v>23.831804952999999</c:v>
                </c:pt>
                <c:pt idx="3494">
                  <c:v>23.814750423</c:v>
                </c:pt>
                <c:pt idx="3495">
                  <c:v>23.799908279</c:v>
                </c:pt>
                <c:pt idx="3496">
                  <c:v>23.787096969</c:v>
                </c:pt>
                <c:pt idx="3497">
                  <c:v>23.776465428000002</c:v>
                </c:pt>
                <c:pt idx="3498">
                  <c:v>23.767712409000001</c:v>
                </c:pt>
                <c:pt idx="3499">
                  <c:v>23.756096526</c:v>
                </c:pt>
                <c:pt idx="3500">
                  <c:v>23.752988487</c:v>
                </c:pt>
                <c:pt idx="3501">
                  <c:v>23.751499499000001</c:v>
                </c:pt>
                <c:pt idx="3502">
                  <c:v>23.751499499000001</c:v>
                </c:pt>
                <c:pt idx="3503">
                  <c:v>23.751488283</c:v>
                </c:pt>
                <c:pt idx="3504">
                  <c:v>23.752987293</c:v>
                </c:pt>
                <c:pt idx="3505">
                  <c:v>23.755701668</c:v>
                </c:pt>
                <c:pt idx="3506">
                  <c:v>23.759858065</c:v>
                </c:pt>
                <c:pt idx="3507">
                  <c:v>23.765148036999999</c:v>
                </c:pt>
                <c:pt idx="3508">
                  <c:v>23.771785169000001</c:v>
                </c:pt>
                <c:pt idx="3509">
                  <c:v>23.779529236999998</c:v>
                </c:pt>
                <c:pt idx="3510">
                  <c:v>23.78837476</c:v>
                </c:pt>
                <c:pt idx="3511">
                  <c:v>23.798324983000001</c:v>
                </c:pt>
                <c:pt idx="3512">
                  <c:v>23.809196708999998</c:v>
                </c:pt>
                <c:pt idx="3513">
                  <c:v>23.821156571</c:v>
                </c:pt>
                <c:pt idx="3514">
                  <c:v>23.833808247</c:v>
                </c:pt>
                <c:pt idx="3515">
                  <c:v>23.847382154000002</c:v>
                </c:pt>
                <c:pt idx="3516">
                  <c:v>23.861534770999999</c:v>
                </c:pt>
                <c:pt idx="3517">
                  <c:v>23.876361794000001</c:v>
                </c:pt>
                <c:pt idx="3518">
                  <c:v>23.891684678000001</c:v>
                </c:pt>
                <c:pt idx="3519">
                  <c:v>23.907372006999999</c:v>
                </c:pt>
                <c:pt idx="3520">
                  <c:v>23.923521578999999</c:v>
                </c:pt>
                <c:pt idx="3521">
                  <c:v>23.939781482000001</c:v>
                </c:pt>
                <c:pt idx="3522">
                  <c:v>23.956455619</c:v>
                </c:pt>
                <c:pt idx="3523">
                  <c:v>23.973131693999999</c:v>
                </c:pt>
                <c:pt idx="3524">
                  <c:v>23.990909363</c:v>
                </c:pt>
                <c:pt idx="3525">
                  <c:v>24.00672466</c:v>
                </c:pt>
                <c:pt idx="3526">
                  <c:v>24.022486881999999</c:v>
                </c:pt>
                <c:pt idx="3527">
                  <c:v>24.053324238999998</c:v>
                </c:pt>
                <c:pt idx="3528">
                  <c:v>24.068299122999999</c:v>
                </c:pt>
                <c:pt idx="3529">
                  <c:v>24.082546143999998</c:v>
                </c:pt>
                <c:pt idx="3530">
                  <c:v>24.082546143999998</c:v>
                </c:pt>
                <c:pt idx="3531">
                  <c:v>24.097229305999999</c:v>
                </c:pt>
                <c:pt idx="3532">
                  <c:v>24.109138134999998</c:v>
                </c:pt>
                <c:pt idx="3533">
                  <c:v>24.120321807</c:v>
                </c:pt>
                <c:pt idx="3534">
                  <c:v>24.130563899999999</c:v>
                </c:pt>
                <c:pt idx="3535">
                  <c:v>24.147939691000001</c:v>
                </c:pt>
                <c:pt idx="3536">
                  <c:v>24.147939691000001</c:v>
                </c:pt>
                <c:pt idx="3537">
                  <c:v>24.154825852999998</c:v>
                </c:pt>
                <c:pt idx="3538">
                  <c:v>24.160787304999999</c:v>
                </c:pt>
                <c:pt idx="3539">
                  <c:v>24.166208234999999</c:v>
                </c:pt>
                <c:pt idx="3540">
                  <c:v>24.168737776</c:v>
                </c:pt>
                <c:pt idx="3541">
                  <c:v>24.169964777000001</c:v>
                </c:pt>
                <c:pt idx="3542">
                  <c:v>24.169929611000001</c:v>
                </c:pt>
                <c:pt idx="3543">
                  <c:v>24.168615447000001</c:v>
                </c:pt>
                <c:pt idx="3544">
                  <c:v>24.165722401</c:v>
                </c:pt>
                <c:pt idx="3545">
                  <c:v>24.161564889000001</c:v>
                </c:pt>
                <c:pt idx="3546">
                  <c:v>24.156407836</c:v>
                </c:pt>
                <c:pt idx="3547">
                  <c:v>24.148083676999999</c:v>
                </c:pt>
                <c:pt idx="3548">
                  <c:v>24.138017848</c:v>
                </c:pt>
                <c:pt idx="3549">
                  <c:v>24.138017848</c:v>
                </c:pt>
                <c:pt idx="3550">
                  <c:v>24.126452049000001</c:v>
                </c:pt>
                <c:pt idx="3551">
                  <c:v>24.113230484999999</c:v>
                </c:pt>
                <c:pt idx="3552">
                  <c:v>24.098250856</c:v>
                </c:pt>
                <c:pt idx="3553">
                  <c:v>24.081738961999999</c:v>
                </c:pt>
                <c:pt idx="3554">
                  <c:v>24.043268533999999</c:v>
                </c:pt>
                <c:pt idx="3555">
                  <c:v>23.997764206999999</c:v>
                </c:pt>
                <c:pt idx="3556">
                  <c:v>23.997764206999999</c:v>
                </c:pt>
                <c:pt idx="3557">
                  <c:v>23.972317824000001</c:v>
                </c:pt>
                <c:pt idx="3558">
                  <c:v>23.945046647000002</c:v>
                </c:pt>
                <c:pt idx="3559">
                  <c:v>23.915936601999999</c:v>
                </c:pt>
                <c:pt idx="3560">
                  <c:v>23.88465021</c:v>
                </c:pt>
                <c:pt idx="3561">
                  <c:v>23.851616261</c:v>
                </c:pt>
                <c:pt idx="3562">
                  <c:v>23.816292406999999</c:v>
                </c:pt>
                <c:pt idx="3563">
                  <c:v>23.698747608000001</c:v>
                </c:pt>
                <c:pt idx="3564">
                  <c:v>23.655603666000001</c:v>
                </c:pt>
                <c:pt idx="3565">
                  <c:v>23.610417804000001</c:v>
                </c:pt>
                <c:pt idx="3566">
                  <c:v>23.563511728000002</c:v>
                </c:pt>
                <c:pt idx="3567">
                  <c:v>23.563511728000002</c:v>
                </c:pt>
                <c:pt idx="3568">
                  <c:v>23.514460951</c:v>
                </c:pt>
                <c:pt idx="3569">
                  <c:v>23.514460951</c:v>
                </c:pt>
                <c:pt idx="3570">
                  <c:v>23.463868905000002</c:v>
                </c:pt>
                <c:pt idx="3571">
                  <c:v>23.411253594000001</c:v>
                </c:pt>
                <c:pt idx="3572">
                  <c:v>23.357137731000002</c:v>
                </c:pt>
                <c:pt idx="3573">
                  <c:v>23.301244789999998</c:v>
                </c:pt>
                <c:pt idx="3574">
                  <c:v>23.243751766999999</c:v>
                </c:pt>
                <c:pt idx="3575">
                  <c:v>23.184763062999998</c:v>
                </c:pt>
                <c:pt idx="3576">
                  <c:v>23.124004093</c:v>
                </c:pt>
                <c:pt idx="3577">
                  <c:v>23.061999794999998</c:v>
                </c:pt>
                <c:pt idx="3578">
                  <c:v>22.998234931999999</c:v>
                </c:pt>
                <c:pt idx="3579">
                  <c:v>22.933330479999999</c:v>
                </c:pt>
                <c:pt idx="3580">
                  <c:v>22.866861017000002</c:v>
                </c:pt>
                <c:pt idx="3581">
                  <c:v>22.799232766999999</c:v>
                </c:pt>
                <c:pt idx="3582">
                  <c:v>22.730396811999999</c:v>
                </c:pt>
                <c:pt idx="3583">
                  <c:v>22.660306416000001</c:v>
                </c:pt>
                <c:pt idx="3584">
                  <c:v>22.589327767</c:v>
                </c:pt>
                <c:pt idx="3585">
                  <c:v>22.517018555</c:v>
                </c:pt>
                <c:pt idx="3586">
                  <c:v>22.444023081000001</c:v>
                </c:pt>
                <c:pt idx="3587">
                  <c:v>22.369840592999999</c:v>
                </c:pt>
                <c:pt idx="3588">
                  <c:v>22.295017291000001</c:v>
                </c:pt>
                <c:pt idx="3589">
                  <c:v>22.219265553</c:v>
                </c:pt>
                <c:pt idx="3590">
                  <c:v>22.142786416</c:v>
                </c:pt>
                <c:pt idx="3591">
                  <c:v>22.065714533000001</c:v>
                </c:pt>
                <c:pt idx="3592">
                  <c:v>21.987769431</c:v>
                </c:pt>
                <c:pt idx="3593">
                  <c:v>21.909504101</c:v>
                </c:pt>
                <c:pt idx="3594">
                  <c:v>21.830384912</c:v>
                </c:pt>
                <c:pt idx="3595">
                  <c:v>21.751113717999999</c:v>
                </c:pt>
                <c:pt idx="3596">
                  <c:v>21.671287464999999</c:v>
                </c:pt>
                <c:pt idx="3597">
                  <c:v>21.591369678</c:v>
                </c:pt>
                <c:pt idx="3598">
                  <c:v>21.511307827</c:v>
                </c:pt>
                <c:pt idx="3599">
                  <c:v>21.431109988999999</c:v>
                </c:pt>
                <c:pt idx="3600">
                  <c:v>21.351198376999999</c:v>
                </c:pt>
                <c:pt idx="3601">
                  <c:v>21.271159251</c:v>
                </c:pt>
                <c:pt idx="3602">
                  <c:v>21.191722049999999</c:v>
                </c:pt>
                <c:pt idx="3603">
                  <c:v>21.112397026</c:v>
                </c:pt>
                <c:pt idx="3604">
                  <c:v>21.033816166000001</c:v>
                </c:pt>
                <c:pt idx="3605">
                  <c:v>20.955728026999999</c:v>
                </c:pt>
                <c:pt idx="3606">
                  <c:v>20.878380801999999</c:v>
                </c:pt>
                <c:pt idx="3607">
                  <c:v>20.801937799000001</c:v>
                </c:pt>
                <c:pt idx="3608">
                  <c:v>20.72614506</c:v>
                </c:pt>
                <c:pt idx="3609">
                  <c:v>20.651603872999999</c:v>
                </c:pt>
                <c:pt idx="3610">
                  <c:v>20.577785184</c:v>
                </c:pt>
                <c:pt idx="3611">
                  <c:v>20.505404303999999</c:v>
                </c:pt>
                <c:pt idx="3612">
                  <c:v>20.434046535</c:v>
                </c:pt>
                <c:pt idx="3613">
                  <c:v>20.364170803</c:v>
                </c:pt>
                <c:pt idx="3614">
                  <c:v>20.295698069</c:v>
                </c:pt>
                <c:pt idx="3615">
                  <c:v>20.228603594999999</c:v>
                </c:pt>
                <c:pt idx="3616">
                  <c:v>20.163284227999998</c:v>
                </c:pt>
                <c:pt idx="3617">
                  <c:v>20.099285535</c:v>
                </c:pt>
                <c:pt idx="3618">
                  <c:v>20.037324803000001</c:v>
                </c:pt>
                <c:pt idx="3619">
                  <c:v>19.976859958999999</c:v>
                </c:pt>
                <c:pt idx="3620">
                  <c:v>19.918501332000002</c:v>
                </c:pt>
                <c:pt idx="3621">
                  <c:v>19.861964360000002</c:v>
                </c:pt>
                <c:pt idx="3622">
                  <c:v>19.807438146999999</c:v>
                </c:pt>
                <c:pt idx="3623">
                  <c:v>19.755047997999998</c:v>
                </c:pt>
                <c:pt idx="3624">
                  <c:v>19.704482434999999</c:v>
                </c:pt>
                <c:pt idx="3625">
                  <c:v>19.656373579</c:v>
                </c:pt>
                <c:pt idx="3626">
                  <c:v>19.610179866999999</c:v>
                </c:pt>
                <c:pt idx="3627">
                  <c:v>19.566603258000001</c:v>
                </c:pt>
                <c:pt idx="3628">
                  <c:v>19.525244986000001</c:v>
                </c:pt>
                <c:pt idx="3629">
                  <c:v>19.486577025999999</c:v>
                </c:pt>
                <c:pt idx="3630">
                  <c:v>19.450533393000001</c:v>
                </c:pt>
                <c:pt idx="3631">
                  <c:v>19.417100531999999</c:v>
                </c:pt>
                <c:pt idx="3632">
                  <c:v>19.386678297</c:v>
                </c:pt>
                <c:pt idx="3633">
                  <c:v>19.358808678999999</c:v>
                </c:pt>
                <c:pt idx="3634">
                  <c:v>19.334197015000001</c:v>
                </c:pt>
                <c:pt idx="3635">
                  <c:v>19.31230334</c:v>
                </c:pt>
                <c:pt idx="3636">
                  <c:v>19.293737873000001</c:v>
                </c:pt>
                <c:pt idx="3637">
                  <c:v>19.278193237</c:v>
                </c:pt>
                <c:pt idx="3638">
                  <c:v>19.265875393000002</c:v>
                </c:pt>
                <c:pt idx="3639">
                  <c:v>19.256906445999999</c:v>
                </c:pt>
                <c:pt idx="3640">
                  <c:v>19.250974335999999</c:v>
                </c:pt>
                <c:pt idx="3641">
                  <c:v>19.248622781000002</c:v>
                </c:pt>
                <c:pt idx="3642">
                  <c:v>19.249259479999999</c:v>
                </c:pt>
                <c:pt idx="3643">
                  <c:v>19.253532191000001</c:v>
                </c:pt>
                <c:pt idx="3644">
                  <c:v>19.260965026000001</c:v>
                </c:pt>
                <c:pt idx="3645">
                  <c:v>19.271954352000002</c:v>
                </c:pt>
                <c:pt idx="3646">
                  <c:v>19.286378136</c:v>
                </c:pt>
                <c:pt idx="3647">
                  <c:v>19.304162859000002</c:v>
                </c:pt>
                <c:pt idx="3648">
                  <c:v>19.325650072999998</c:v>
                </c:pt>
                <c:pt idx="3649">
                  <c:v>19.350328432000001</c:v>
                </c:pt>
                <c:pt idx="3650">
                  <c:v>19.378802176000001</c:v>
                </c:pt>
                <c:pt idx="3651">
                  <c:v>19.410467260000001</c:v>
                </c:pt>
                <c:pt idx="3652">
                  <c:v>19.445839778</c:v>
                </c:pt>
                <c:pt idx="3653">
                  <c:v>19.484560988999998</c:v>
                </c:pt>
                <c:pt idx="3654">
                  <c:v>19.526763549999998</c:v>
                </c:pt>
                <c:pt idx="3655">
                  <c:v>19.572517321999999</c:v>
                </c:pt>
                <c:pt idx="3656">
                  <c:v>19.621494001999999</c:v>
                </c:pt>
                <c:pt idx="3657">
                  <c:v>19.674215732</c:v>
                </c:pt>
                <c:pt idx="3658">
                  <c:v>19.730090784000001</c:v>
                </c:pt>
                <c:pt idx="3659">
                  <c:v>19.789684939000001</c:v>
                </c:pt>
                <c:pt idx="3660">
                  <c:v>19.852580248999999</c:v>
                </c:pt>
                <c:pt idx="3661">
                  <c:v>19.919130579000001</c:v>
                </c:pt>
                <c:pt idx="3662">
                  <c:v>19.989195638999998</c:v>
                </c:pt>
                <c:pt idx="3663">
                  <c:v>20.062663558000001</c:v>
                </c:pt>
                <c:pt idx="3664">
                  <c:v>20.139829193000001</c:v>
                </c:pt>
                <c:pt idx="3665">
                  <c:v>20.220172629</c:v>
                </c:pt>
                <c:pt idx="3666">
                  <c:v>20.304254541999999</c:v>
                </c:pt>
                <c:pt idx="3667">
                  <c:v>20.391491952999999</c:v>
                </c:pt>
                <c:pt idx="3668">
                  <c:v>20.48234399</c:v>
                </c:pt>
                <c:pt idx="3669">
                  <c:v>20.576425959000002</c:v>
                </c:pt>
                <c:pt idx="3670">
                  <c:v>20.673818178000001</c:v>
                </c:pt>
                <c:pt idx="3671">
                  <c:v>20.774519801</c:v>
                </c:pt>
                <c:pt idx="3672">
                  <c:v>20.878134676999998</c:v>
                </c:pt>
                <c:pt idx="3673">
                  <c:v>20.985069641999999</c:v>
                </c:pt>
                <c:pt idx="3674">
                  <c:v>21.094687746999998</c:v>
                </c:pt>
                <c:pt idx="3675">
                  <c:v>21.207521477</c:v>
                </c:pt>
                <c:pt idx="3676">
                  <c:v>21.323067427000002</c:v>
                </c:pt>
                <c:pt idx="3677">
                  <c:v>21.441601602999999</c:v>
                </c:pt>
                <c:pt idx="3678">
                  <c:v>21.562910272</c:v>
                </c:pt>
                <c:pt idx="3679">
                  <c:v>21.686799447999999</c:v>
                </c:pt>
                <c:pt idx="3680">
                  <c:v>21.813460338999999</c:v>
                </c:pt>
                <c:pt idx="3681">
                  <c:v>21.942308896</c:v>
                </c:pt>
                <c:pt idx="3682">
                  <c:v>22.073808824</c:v>
                </c:pt>
                <c:pt idx="3683">
                  <c:v>22.207335084</c:v>
                </c:pt>
                <c:pt idx="3684">
                  <c:v>22.343276064000001</c:v>
                </c:pt>
                <c:pt idx="3685">
                  <c:v>22.481226230000001</c:v>
                </c:pt>
                <c:pt idx="3686">
                  <c:v>22.621233429</c:v>
                </c:pt>
                <c:pt idx="3687">
                  <c:v>22.76328415</c:v>
                </c:pt>
                <c:pt idx="3688">
                  <c:v>22.906997125</c:v>
                </c:pt>
                <c:pt idx="3689">
                  <c:v>23.199927419000002</c:v>
                </c:pt>
                <c:pt idx="3690">
                  <c:v>23.349011419</c:v>
                </c:pt>
                <c:pt idx="3691">
                  <c:v>23.349011419</c:v>
                </c:pt>
                <c:pt idx="3692">
                  <c:v>23.499498680999999</c:v>
                </c:pt>
                <c:pt idx="3693">
                  <c:v>23.651590907999999</c:v>
                </c:pt>
                <c:pt idx="3694">
                  <c:v>23.80505887</c:v>
                </c:pt>
                <c:pt idx="3695">
                  <c:v>23.9596926</c:v>
                </c:pt>
                <c:pt idx="3696">
                  <c:v>24.115696499999999</c:v>
                </c:pt>
                <c:pt idx="3697">
                  <c:v>24.272528986000001</c:v>
                </c:pt>
                <c:pt idx="3698">
                  <c:v>24.430571062999999</c:v>
                </c:pt>
                <c:pt idx="3699">
                  <c:v>24.589237731000001</c:v>
                </c:pt>
                <c:pt idx="3700">
                  <c:v>24.748819273999999</c:v>
                </c:pt>
                <c:pt idx="3701">
                  <c:v>24.908888321999999</c:v>
                </c:pt>
                <c:pt idx="3702">
                  <c:v>25.069407645999998</c:v>
                </c:pt>
                <c:pt idx="3703">
                  <c:v>25.230299614</c:v>
                </c:pt>
                <c:pt idx="3704">
                  <c:v>25.39116576</c:v>
                </c:pt>
                <c:pt idx="3705">
                  <c:v>25.552303488</c:v>
                </c:pt>
                <c:pt idx="3706">
                  <c:v>25.713143256999999</c:v>
                </c:pt>
                <c:pt idx="3707">
                  <c:v>25.874028311</c:v>
                </c:pt>
                <c:pt idx="3708">
                  <c:v>26.034463034000002</c:v>
                </c:pt>
                <c:pt idx="3709">
                  <c:v>26.194569282</c:v>
                </c:pt>
                <c:pt idx="3710">
                  <c:v>26.354072895000002</c:v>
                </c:pt>
                <c:pt idx="3711">
                  <c:v>26.51274252</c:v>
                </c:pt>
                <c:pt idx="3712">
                  <c:v>26.670663761</c:v>
                </c:pt>
                <c:pt idx="3713">
                  <c:v>26.827329676000002</c:v>
                </c:pt>
                <c:pt idx="3714">
                  <c:v>26.983064619</c:v>
                </c:pt>
                <c:pt idx="3715">
                  <c:v>27.137346863000001</c:v>
                </c:pt>
                <c:pt idx="3716">
                  <c:v>27.290432692</c:v>
                </c:pt>
                <c:pt idx="3717">
                  <c:v>27.441953510000001</c:v>
                </c:pt>
                <c:pt idx="3718">
                  <c:v>27.591907460000002</c:v>
                </c:pt>
                <c:pt idx="3719">
                  <c:v>27.740247650000001</c:v>
                </c:pt>
                <c:pt idx="3720">
                  <c:v>27.886634294</c:v>
                </c:pt>
                <c:pt idx="3721">
                  <c:v>28.031191107000001</c:v>
                </c:pt>
                <c:pt idx="3722">
                  <c:v>28.173536334000001</c:v>
                </c:pt>
                <c:pt idx="3723">
                  <c:v>28.313991874999999</c:v>
                </c:pt>
                <c:pt idx="3724">
                  <c:v>28.452147424</c:v>
                </c:pt>
                <c:pt idx="3725">
                  <c:v>28.588121244</c:v>
                </c:pt>
                <c:pt idx="3726">
                  <c:v>28.721701517</c:v>
                </c:pt>
                <c:pt idx="3727">
                  <c:v>28.852689623</c:v>
                </c:pt>
                <c:pt idx="3728">
                  <c:v>28.981157459999999</c:v>
                </c:pt>
                <c:pt idx="3729">
                  <c:v>29.106671203000001</c:v>
                </c:pt>
                <c:pt idx="3730">
                  <c:v>29.229494420000002</c:v>
                </c:pt>
                <c:pt idx="3731">
                  <c:v>29.349174041000001</c:v>
                </c:pt>
                <c:pt idx="3732">
                  <c:v>29.465904397999999</c:v>
                </c:pt>
                <c:pt idx="3733">
                  <c:v>29.579369252999999</c:v>
                </c:pt>
                <c:pt idx="3734">
                  <c:v>29.689561211000001</c:v>
                </c:pt>
                <c:pt idx="3735">
                  <c:v>29.796377554999999</c:v>
                </c:pt>
                <c:pt idx="3736">
                  <c:v>29.899538292999999</c:v>
                </c:pt>
                <c:pt idx="3737">
                  <c:v>29.999228632000001</c:v>
                </c:pt>
                <c:pt idx="3738">
                  <c:v>30.095080399</c:v>
                </c:pt>
                <c:pt idx="3739">
                  <c:v>30.187327816</c:v>
                </c:pt>
                <c:pt idx="3740">
                  <c:v>30.275618293000001</c:v>
                </c:pt>
                <c:pt idx="3741">
                  <c:v>30.360067322999999</c:v>
                </c:pt>
                <c:pt idx="3742">
                  <c:v>30.440490234999999</c:v>
                </c:pt>
                <c:pt idx="3743">
                  <c:v>30.516775003999999</c:v>
                </c:pt>
                <c:pt idx="3744">
                  <c:v>30.589006116</c:v>
                </c:pt>
                <c:pt idx="3745">
                  <c:v>30.780178906</c:v>
                </c:pt>
                <c:pt idx="3746">
                  <c:v>30.835518905000001</c:v>
                </c:pt>
                <c:pt idx="3747">
                  <c:v>30.835518905000001</c:v>
                </c:pt>
                <c:pt idx="3748">
                  <c:v>30.835518905000001</c:v>
                </c:pt>
                <c:pt idx="3749">
                  <c:v>30.886542406</c:v>
                </c:pt>
                <c:pt idx="3750">
                  <c:v>30.933305070999999</c:v>
                </c:pt>
                <c:pt idx="3751">
                  <c:v>30.975790903</c:v>
                </c:pt>
                <c:pt idx="3752">
                  <c:v>31.013868315</c:v>
                </c:pt>
                <c:pt idx="3753">
                  <c:v>31.047751140999999</c:v>
                </c:pt>
                <c:pt idx="3754">
                  <c:v>31.077211473999999</c:v>
                </c:pt>
                <c:pt idx="3755">
                  <c:v>31.102567373999999</c:v>
                </c:pt>
                <c:pt idx="3756">
                  <c:v>31.123610267</c:v>
                </c:pt>
                <c:pt idx="3757">
                  <c:v>31.140234164999999</c:v>
                </c:pt>
                <c:pt idx="3758">
                  <c:v>31.152552428</c:v>
                </c:pt>
                <c:pt idx="3759">
                  <c:v>31.160534255999998</c:v>
                </c:pt>
                <c:pt idx="3760">
                  <c:v>31.164269777000001</c:v>
                </c:pt>
                <c:pt idx="3761">
                  <c:v>31.163610349999999</c:v>
                </c:pt>
                <c:pt idx="3762">
                  <c:v>31.158808679</c:v>
                </c:pt>
                <c:pt idx="3763">
                  <c:v>31.149713333000001</c:v>
                </c:pt>
                <c:pt idx="3764">
                  <c:v>31.136520749999999</c:v>
                </c:pt>
                <c:pt idx="3765">
                  <c:v>31.119124599999999</c:v>
                </c:pt>
                <c:pt idx="3766">
                  <c:v>31.09761159</c:v>
                </c:pt>
                <c:pt idx="3767">
                  <c:v>31.071956927999999</c:v>
                </c:pt>
                <c:pt idx="3768">
                  <c:v>31.042129620000001</c:v>
                </c:pt>
                <c:pt idx="3769">
                  <c:v>31.008320654999999</c:v>
                </c:pt>
                <c:pt idx="3770">
                  <c:v>30.97043682</c:v>
                </c:pt>
                <c:pt idx="3771">
                  <c:v>30.928731011</c:v>
                </c:pt>
                <c:pt idx="3772">
                  <c:v>30.883147400999999</c:v>
                </c:pt>
                <c:pt idx="3773">
                  <c:v>30.7242608</c:v>
                </c:pt>
                <c:pt idx="3774">
                  <c:v>30.78086875</c:v>
                </c:pt>
                <c:pt idx="3775">
                  <c:v>30.664183099999999</c:v>
                </c:pt>
                <c:pt idx="3776">
                  <c:v>30.60063491</c:v>
                </c:pt>
                <c:pt idx="3777">
                  <c:v>30.533899829999999</c:v>
                </c:pt>
                <c:pt idx="3778">
                  <c:v>30.533899829999999</c:v>
                </c:pt>
                <c:pt idx="3779">
                  <c:v>30.463960199999999</c:v>
                </c:pt>
                <c:pt idx="3780">
                  <c:v>30.391065566000002</c:v>
                </c:pt>
                <c:pt idx="3781">
                  <c:v>30.315206141000001</c:v>
                </c:pt>
                <c:pt idx="3782">
                  <c:v>30.236427379999999</c:v>
                </c:pt>
                <c:pt idx="3783">
                  <c:v>30.154927917999998</c:v>
                </c:pt>
                <c:pt idx="3784">
                  <c:v>30.070761127000001</c:v>
                </c:pt>
                <c:pt idx="3785">
                  <c:v>29.984160637999999</c:v>
                </c:pt>
                <c:pt idx="3786">
                  <c:v>29.895124718999998</c:v>
                </c:pt>
                <c:pt idx="3787">
                  <c:v>29.710590824000001</c:v>
                </c:pt>
                <c:pt idx="3788">
                  <c:v>29.710590824000001</c:v>
                </c:pt>
                <c:pt idx="3789">
                  <c:v>29.615300488999999</c:v>
                </c:pt>
                <c:pt idx="3790">
                  <c:v>29.518103982</c:v>
                </c:pt>
                <c:pt idx="3791">
                  <c:v>29.419089337999999</c:v>
                </c:pt>
                <c:pt idx="3792">
                  <c:v>29.318403003</c:v>
                </c:pt>
                <c:pt idx="3793">
                  <c:v>29.216050899999999</c:v>
                </c:pt>
                <c:pt idx="3794">
                  <c:v>29.112281075999999</c:v>
                </c:pt>
                <c:pt idx="3795">
                  <c:v>29.007092088</c:v>
                </c:pt>
                <c:pt idx="3796">
                  <c:v>28.900687282</c:v>
                </c:pt>
                <c:pt idx="3797">
                  <c:v>28.793102626</c:v>
                </c:pt>
                <c:pt idx="3798">
                  <c:v>28.68443684</c:v>
                </c:pt>
                <c:pt idx="3799">
                  <c:v>28.574624870000001</c:v>
                </c:pt>
                <c:pt idx="3800">
                  <c:v>28.463877114999999</c:v>
                </c:pt>
                <c:pt idx="3801">
                  <c:v>28.352408961999998</c:v>
                </c:pt>
                <c:pt idx="3802">
                  <c:v>28.240267716000002</c:v>
                </c:pt>
                <c:pt idx="3803">
                  <c:v>28.127710592</c:v>
                </c:pt>
                <c:pt idx="3804">
                  <c:v>28.014785305</c:v>
                </c:pt>
                <c:pt idx="3805">
                  <c:v>27.901692075</c:v>
                </c:pt>
                <c:pt idx="3806">
                  <c:v>27.788503252000002</c:v>
                </c:pt>
                <c:pt idx="3807">
                  <c:v>27.675344730999999</c:v>
                </c:pt>
                <c:pt idx="3808">
                  <c:v>27.562371824</c:v>
                </c:pt>
                <c:pt idx="3809">
                  <c:v>27.449625888</c:v>
                </c:pt>
                <c:pt idx="3810">
                  <c:v>27.337347577999999</c:v>
                </c:pt>
                <c:pt idx="3811">
                  <c:v>27.225556226999998</c:v>
                </c:pt>
                <c:pt idx="3812">
                  <c:v>27.114451941999999</c:v>
                </c:pt>
                <c:pt idx="3813">
                  <c:v>27.004060693</c:v>
                </c:pt>
                <c:pt idx="3814">
                  <c:v>26.894505023000001</c:v>
                </c:pt>
                <c:pt idx="3815">
                  <c:v>26.785864276000002</c:v>
                </c:pt>
                <c:pt idx="3816">
                  <c:v>26.678209423999999</c:v>
                </c:pt>
                <c:pt idx="3817">
                  <c:v>26.571751431999999</c:v>
                </c:pt>
                <c:pt idx="3818">
                  <c:v>26.466513749000001</c:v>
                </c:pt>
                <c:pt idx="3819">
                  <c:v>26.362719472999999</c:v>
                </c:pt>
                <c:pt idx="3820">
                  <c:v>26.260365848999999</c:v>
                </c:pt>
                <c:pt idx="3821">
                  <c:v>26.159584332000001</c:v>
                </c:pt>
                <c:pt idx="3822">
                  <c:v>26.060369693999998</c:v>
                </c:pt>
                <c:pt idx="3823">
                  <c:v>25.962766089999999</c:v>
                </c:pt>
                <c:pt idx="3824">
                  <c:v>25.86687517</c:v>
                </c:pt>
                <c:pt idx="3825">
                  <c:v>25.772459714</c:v>
                </c:pt>
                <c:pt idx="3826">
                  <c:v>25.679853061999999</c:v>
                </c:pt>
                <c:pt idx="3827">
                  <c:v>25.589002471000001</c:v>
                </c:pt>
                <c:pt idx="3828">
                  <c:v>25.500051500000001</c:v>
                </c:pt>
                <c:pt idx="3829">
                  <c:v>25.24466554</c:v>
                </c:pt>
                <c:pt idx="3830">
                  <c:v>25.163475968</c:v>
                </c:pt>
                <c:pt idx="3831">
                  <c:v>25.084451981000001</c:v>
                </c:pt>
                <c:pt idx="3832">
                  <c:v>25.007544555999999</c:v>
                </c:pt>
                <c:pt idx="3833">
                  <c:v>25.007544555999999</c:v>
                </c:pt>
                <c:pt idx="3834">
                  <c:v>25.007544555999999</c:v>
                </c:pt>
                <c:pt idx="3835">
                  <c:v>24.932973370999999</c:v>
                </c:pt>
                <c:pt idx="3836">
                  <c:v>24.860712596999999</c:v>
                </c:pt>
                <c:pt idx="3837">
                  <c:v>24.790870078000001</c:v>
                </c:pt>
                <c:pt idx="3838">
                  <c:v>24.723415137</c:v>
                </c:pt>
                <c:pt idx="3839">
                  <c:v>24.658339145999999</c:v>
                </c:pt>
                <c:pt idx="3840">
                  <c:v>24.595708510000001</c:v>
                </c:pt>
                <c:pt idx="3841">
                  <c:v>24.535401544999999</c:v>
                </c:pt>
                <c:pt idx="3842">
                  <c:v>24.477624370000001</c:v>
                </c:pt>
                <c:pt idx="3843">
                  <c:v>24.422250478999999</c:v>
                </c:pt>
                <c:pt idx="3844">
                  <c:v>24.369449498000002</c:v>
                </c:pt>
                <c:pt idx="3845">
                  <c:v>24.319107875</c:v>
                </c:pt>
                <c:pt idx="3846">
                  <c:v>24.271285972000001</c:v>
                </c:pt>
                <c:pt idx="3847">
                  <c:v>24.225983371000002</c:v>
                </c:pt>
                <c:pt idx="3848">
                  <c:v>24.183138876000001</c:v>
                </c:pt>
                <c:pt idx="3849">
                  <c:v>24.142917246</c:v>
                </c:pt>
                <c:pt idx="3850">
                  <c:v>24.10511498</c:v>
                </c:pt>
                <c:pt idx="3851">
                  <c:v>24.069914926999999</c:v>
                </c:pt>
                <c:pt idx="3852">
                  <c:v>24.037122387</c:v>
                </c:pt>
                <c:pt idx="3853">
                  <c:v>24.006798412999999</c:v>
                </c:pt>
                <c:pt idx="3854">
                  <c:v>23.978782236000001</c:v>
                </c:pt>
                <c:pt idx="3855">
                  <c:v>23.952991526999998</c:v>
                </c:pt>
                <c:pt idx="3856">
                  <c:v>23.929447111999998</c:v>
                </c:pt>
                <c:pt idx="3857">
                  <c:v>23.907918970000001</c:v>
                </c:pt>
                <c:pt idx="3858">
                  <c:v>23.888589665000001</c:v>
                </c:pt>
                <c:pt idx="3859">
                  <c:v>23.871201563</c:v>
                </c:pt>
                <c:pt idx="3860">
                  <c:v>23.855910836</c:v>
                </c:pt>
                <c:pt idx="3861">
                  <c:v>23.842533542000002</c:v>
                </c:pt>
                <c:pt idx="3862">
                  <c:v>23.831080973999999</c:v>
                </c:pt>
                <c:pt idx="3863">
                  <c:v>23.821555058000001</c:v>
                </c:pt>
                <c:pt idx="3864">
                  <c:v>23.813746369</c:v>
                </c:pt>
                <c:pt idx="3865">
                  <c:v>23.807907783000001</c:v>
                </c:pt>
                <c:pt idx="3866">
                  <c:v>23.803761308999999</c:v>
                </c:pt>
                <c:pt idx="3867">
                  <c:v>23.801524867000001</c:v>
                </c:pt>
                <c:pt idx="3868">
                  <c:v>23.800919308000001</c:v>
                </c:pt>
                <c:pt idx="3869">
                  <c:v>23.801840732999999</c:v>
                </c:pt>
                <c:pt idx="3870">
                  <c:v>23.804341270999998</c:v>
                </c:pt>
                <c:pt idx="3871">
                  <c:v>23.808241914</c:v>
                </c:pt>
                <c:pt idx="3872">
                  <c:v>23.813596036</c:v>
                </c:pt>
                <c:pt idx="3873">
                  <c:v>23.820108891</c:v>
                </c:pt>
                <c:pt idx="3874">
                  <c:v>23.828024136</c:v>
                </c:pt>
                <c:pt idx="3875">
                  <c:v>23.837035701000001</c:v>
                </c:pt>
                <c:pt idx="3876">
                  <c:v>23.847348590999999</c:v>
                </c:pt>
                <c:pt idx="3877">
                  <c:v>23.858703764000001</c:v>
                </c:pt>
                <c:pt idx="3878">
                  <c:v>23.884484321999999</c:v>
                </c:pt>
                <c:pt idx="3879">
                  <c:v>23.898574042</c:v>
                </c:pt>
                <c:pt idx="3880">
                  <c:v>23.913559201999998</c:v>
                </c:pt>
                <c:pt idx="3881">
                  <c:v>23.929004513999999</c:v>
                </c:pt>
                <c:pt idx="3882">
                  <c:v>23.929004513999999</c:v>
                </c:pt>
                <c:pt idx="3883">
                  <c:v>23.945157120000001</c:v>
                </c:pt>
                <c:pt idx="3884">
                  <c:v>23.961634978999999</c:v>
                </c:pt>
                <c:pt idx="3885">
                  <c:v>23.978518913999999</c:v>
                </c:pt>
                <c:pt idx="3886">
                  <c:v>23.995575755000001</c:v>
                </c:pt>
                <c:pt idx="3887">
                  <c:v>24.012644988000002</c:v>
                </c:pt>
                <c:pt idx="3888">
                  <c:v>24.029788960000001</c:v>
                </c:pt>
                <c:pt idx="3889">
                  <c:v>24.046611896999998</c:v>
                </c:pt>
                <c:pt idx="3890">
                  <c:v>24.063403138000002</c:v>
                </c:pt>
                <c:pt idx="3891">
                  <c:v>24.079754297000001</c:v>
                </c:pt>
                <c:pt idx="3892">
                  <c:v>24.095944101000001</c:v>
                </c:pt>
                <c:pt idx="3893">
                  <c:v>24.111699849000001</c:v>
                </c:pt>
                <c:pt idx="3894">
                  <c:v>24.127070474</c:v>
                </c:pt>
                <c:pt idx="3895">
                  <c:v>24.142037426000002</c:v>
                </c:pt>
                <c:pt idx="3896">
                  <c:v>24.157071769000002</c:v>
                </c:pt>
                <c:pt idx="3897">
                  <c:v>24.169873559999999</c:v>
                </c:pt>
                <c:pt idx="3898">
                  <c:v>24.181781209</c:v>
                </c:pt>
                <c:pt idx="3899">
                  <c:v>24.193127547</c:v>
                </c:pt>
                <c:pt idx="3900">
                  <c:v>24.203503300000001</c:v>
                </c:pt>
                <c:pt idx="3901">
                  <c:v>24.213074970000001</c:v>
                </c:pt>
                <c:pt idx="3902">
                  <c:v>24.221657228000002</c:v>
                </c:pt>
                <c:pt idx="3903">
                  <c:v>24.229850353</c:v>
                </c:pt>
                <c:pt idx="3904">
                  <c:v>24.235316617999999</c:v>
                </c:pt>
                <c:pt idx="3905">
                  <c:v>24.239409876</c:v>
                </c:pt>
                <c:pt idx="3906">
                  <c:v>24.242536995999998</c:v>
                </c:pt>
                <c:pt idx="3907">
                  <c:v>24.244228863</c:v>
                </c:pt>
                <c:pt idx="3908">
                  <c:v>24.244821030000001</c:v>
                </c:pt>
                <c:pt idx="3909">
                  <c:v>24.243995720000001</c:v>
                </c:pt>
                <c:pt idx="3910">
                  <c:v>24.242551435999999</c:v>
                </c:pt>
                <c:pt idx="3911">
                  <c:v>24.237929767000001</c:v>
                </c:pt>
                <c:pt idx="3912">
                  <c:v>24.231587455</c:v>
                </c:pt>
                <c:pt idx="3913">
                  <c:v>24.223850235</c:v>
                </c:pt>
                <c:pt idx="3914">
                  <c:v>24.214185386</c:v>
                </c:pt>
                <c:pt idx="3915">
                  <c:v>24.203008758999999</c:v>
                </c:pt>
                <c:pt idx="3916">
                  <c:v>24.189875825000001</c:v>
                </c:pt>
                <c:pt idx="3917">
                  <c:v>24.174990312999999</c:v>
                </c:pt>
                <c:pt idx="3918">
                  <c:v>24.158133601999999</c:v>
                </c:pt>
                <c:pt idx="3919">
                  <c:v>24.139231541000001</c:v>
                </c:pt>
                <c:pt idx="3920">
                  <c:v>24.118529858999999</c:v>
                </c:pt>
                <c:pt idx="3921">
                  <c:v>24.095593044000001</c:v>
                </c:pt>
                <c:pt idx="3922">
                  <c:v>24.070946901999999</c:v>
                </c:pt>
                <c:pt idx="3923">
                  <c:v>24.044109794000001</c:v>
                </c:pt>
                <c:pt idx="3924">
                  <c:v>24.016339416000001</c:v>
                </c:pt>
                <c:pt idx="3925">
                  <c:v>23.984763699999998</c:v>
                </c:pt>
                <c:pt idx="3926">
                  <c:v>23.951342446000002</c:v>
                </c:pt>
                <c:pt idx="3927">
                  <c:v>23.916266676999999</c:v>
                </c:pt>
                <c:pt idx="3928">
                  <c:v>23.879018928000001</c:v>
                </c:pt>
                <c:pt idx="3929">
                  <c:v>23.840134303999999</c:v>
                </c:pt>
                <c:pt idx="3930">
                  <c:v>23.7990949</c:v>
                </c:pt>
                <c:pt idx="3931">
                  <c:v>23.757228232999999</c:v>
                </c:pt>
                <c:pt idx="3932">
                  <c:v>23.711606026999998</c:v>
                </c:pt>
                <c:pt idx="3933">
                  <c:v>23.664317659999998</c:v>
                </c:pt>
                <c:pt idx="3934">
                  <c:v>23.615248451999999</c:v>
                </c:pt>
                <c:pt idx="3935">
                  <c:v>23.564341292000002</c:v>
                </c:pt>
                <c:pt idx="3936">
                  <c:v>23.511909502999998</c:v>
                </c:pt>
                <c:pt idx="3937">
                  <c:v>23.457501309000001</c:v>
                </c:pt>
                <c:pt idx="3938">
                  <c:v>23.401724997999999</c:v>
                </c:pt>
                <c:pt idx="3939">
                  <c:v>23.344067690999999</c:v>
                </c:pt>
                <c:pt idx="3940">
                  <c:v>23.285051387999999</c:v>
                </c:pt>
                <c:pt idx="3941">
                  <c:v>23.224377946000001</c:v>
                </c:pt>
                <c:pt idx="3942">
                  <c:v>23.162226231999998</c:v>
                </c:pt>
                <c:pt idx="3943">
                  <c:v>23.098679048000001</c:v>
                </c:pt>
                <c:pt idx="3944">
                  <c:v>23.033442535999999</c:v>
                </c:pt>
                <c:pt idx="3945">
                  <c:v>22.967018812999999</c:v>
                </c:pt>
                <c:pt idx="3946">
                  <c:v>22.898864502999999</c:v>
                </c:pt>
                <c:pt idx="3947">
                  <c:v>22.829608052000001</c:v>
                </c:pt>
                <c:pt idx="3948">
                  <c:v>22.758814839999999</c:v>
                </c:pt>
                <c:pt idx="3949">
                  <c:v>22.686907261999998</c:v>
                </c:pt>
                <c:pt idx="3950">
                  <c:v>22.613795999000001</c:v>
                </c:pt>
                <c:pt idx="3951">
                  <c:v>22.539458964000001</c:v>
                </c:pt>
                <c:pt idx="3952">
                  <c:v>22.464278670999999</c:v>
                </c:pt>
                <c:pt idx="3953">
                  <c:v>22.387846265</c:v>
                </c:pt>
                <c:pt idx="3954">
                  <c:v>22.310859102999999</c:v>
                </c:pt>
                <c:pt idx="3955">
                  <c:v>22.232837677999999</c:v>
                </c:pt>
                <c:pt idx="3956">
                  <c:v>22.154413062</c:v>
                </c:pt>
                <c:pt idx="3957">
                  <c:v>22.075327999999999</c:v>
                </c:pt>
                <c:pt idx="3958">
                  <c:v>21.995831437</c:v>
                </c:pt>
                <c:pt idx="3959">
                  <c:v>21.916068460999998</c:v>
                </c:pt>
                <c:pt idx="3960">
                  <c:v>21.835791995000001</c:v>
                </c:pt>
                <c:pt idx="3961">
                  <c:v>21.755577296999999</c:v>
                </c:pt>
                <c:pt idx="3962">
                  <c:v>21.674906623999998</c:v>
                </c:pt>
                <c:pt idx="3963">
                  <c:v>21.594478383999999</c:v>
                </c:pt>
                <c:pt idx="3964">
                  <c:v>21.513901318999999</c:v>
                </c:pt>
                <c:pt idx="3965">
                  <c:v>21.433609629999999</c:v>
                </c:pt>
                <c:pt idx="3966">
                  <c:v>21.353508395999999</c:v>
                </c:pt>
                <c:pt idx="3967">
                  <c:v>21.273613162</c:v>
                </c:pt>
                <c:pt idx="3968">
                  <c:v>21.194323023999999</c:v>
                </c:pt>
                <c:pt idx="3969">
                  <c:v>21.115196677</c:v>
                </c:pt>
                <c:pt idx="3970">
                  <c:v>21.036944385999998</c:v>
                </c:pt>
                <c:pt idx="3971">
                  <c:v>20.959046522000001</c:v>
                </c:pt>
                <c:pt idx="3972">
                  <c:v>20.882114698999999</c:v>
                </c:pt>
                <c:pt idx="3973">
                  <c:v>20.805875819000001</c:v>
                </c:pt>
                <c:pt idx="3974">
                  <c:v>20.730560578999999</c:v>
                </c:pt>
                <c:pt idx="3975">
                  <c:v>20.656311527</c:v>
                </c:pt>
                <c:pt idx="3976">
                  <c:v>20.582853282999999</c:v>
                </c:pt>
                <c:pt idx="3977">
                  <c:v>20.510772065000001</c:v>
                </c:pt>
                <c:pt idx="3978">
                  <c:v>20.439510704</c:v>
                </c:pt>
                <c:pt idx="3979">
                  <c:v>20.36977576</c:v>
                </c:pt>
                <c:pt idx="3980">
                  <c:v>20.301146632999998</c:v>
                </c:pt>
                <c:pt idx="3981">
                  <c:v>20.234098883000001</c:v>
                </c:pt>
                <c:pt idx="3982">
                  <c:v>20.168574861</c:v>
                </c:pt>
                <c:pt idx="3983">
                  <c:v>20.104581927000002</c:v>
                </c:pt>
                <c:pt idx="3984">
                  <c:v>20.042558075999999</c:v>
                </c:pt>
                <c:pt idx="3985">
                  <c:v>19.982076034999999</c:v>
                </c:pt>
                <c:pt idx="3986">
                  <c:v>19.923874910999999</c:v>
                </c:pt>
                <c:pt idx="3987">
                  <c:v>19.867436388000002</c:v>
                </c:pt>
                <c:pt idx="3988">
                  <c:v>19.813383483999999</c:v>
                </c:pt>
                <c:pt idx="3989">
                  <c:v>19.761443760999999</c:v>
                </c:pt>
                <c:pt idx="3990">
                  <c:v>19.711888427000002</c:v>
                </c:pt>
                <c:pt idx="3991">
                  <c:v>19.664858577</c:v>
                </c:pt>
                <c:pt idx="3992">
                  <c:v>19.620069366999999</c:v>
                </c:pt>
                <c:pt idx="3993">
                  <c:v>19.578111609</c:v>
                </c:pt>
                <c:pt idx="3994">
                  <c:v>19.538424615</c:v>
                </c:pt>
                <c:pt idx="3995">
                  <c:v>19.501705133000002</c:v>
                </c:pt>
                <c:pt idx="3996">
                  <c:v>19.467496995000001</c:v>
                </c:pt>
                <c:pt idx="3997">
                  <c:v>19.436248323000001</c:v>
                </c:pt>
                <c:pt idx="3998">
                  <c:v>19.407857788000001</c:v>
                </c:pt>
                <c:pt idx="3999">
                  <c:v>19.382264044999999</c:v>
                </c:pt>
                <c:pt idx="4000">
                  <c:v>19.359834478</c:v>
                </c:pt>
                <c:pt idx="4001">
                  <c:v>19.340098555000001</c:v>
                </c:pt>
                <c:pt idx="4002">
                  <c:v>19.323725014000001</c:v>
                </c:pt>
                <c:pt idx="4003">
                  <c:v>19.310161289</c:v>
                </c:pt>
                <c:pt idx="4004">
                  <c:v>19.299988256999999</c:v>
                </c:pt>
                <c:pt idx="4005">
                  <c:v>19.292876568000001</c:v>
                </c:pt>
                <c:pt idx="4006">
                  <c:v>19.288998555999999</c:v>
                </c:pt>
                <c:pt idx="4007">
                  <c:v>19.288431775999999</c:v>
                </c:pt>
                <c:pt idx="4008">
                  <c:v>19.290841232999998</c:v>
                </c:pt>
                <c:pt idx="4009">
                  <c:v>19.296770330000001</c:v>
                </c:pt>
                <c:pt idx="4010">
                  <c:v>19.305643250999999</c:v>
                </c:pt>
                <c:pt idx="4011">
                  <c:v>19.318105058</c:v>
                </c:pt>
                <c:pt idx="4012">
                  <c:v>19.333723032000002</c:v>
                </c:pt>
                <c:pt idx="4013">
                  <c:v>19.352911897999999</c:v>
                </c:pt>
                <c:pt idx="4014">
                  <c:v>19.375566407000001</c:v>
                </c:pt>
                <c:pt idx="4015">
                  <c:v>19.401631748</c:v>
                </c:pt>
                <c:pt idx="4016">
                  <c:v>19.431454250000002</c:v>
                </c:pt>
                <c:pt idx="4017">
                  <c:v>19.464539759000001</c:v>
                </c:pt>
                <c:pt idx="4018">
                  <c:v>19.501528715999999</c:v>
                </c:pt>
                <c:pt idx="4019">
                  <c:v>19.541855484999999</c:v>
                </c:pt>
                <c:pt idx="4020">
                  <c:v>19.586043032999999</c:v>
                </c:pt>
                <c:pt idx="4021">
                  <c:v>19.633758219000001</c:v>
                </c:pt>
                <c:pt idx="4022">
                  <c:v>19.685119962000002</c:v>
                </c:pt>
                <c:pt idx="4023">
                  <c:v>19.740157207999999</c:v>
                </c:pt>
                <c:pt idx="4024">
                  <c:v>19.798552741999998</c:v>
                </c:pt>
                <c:pt idx="4025">
                  <c:v>19.860769912999999</c:v>
                </c:pt>
                <c:pt idx="4026">
                  <c:v>19.9262044</c:v>
                </c:pt>
                <c:pt idx="4027">
                  <c:v>19.995412606999999</c:v>
                </c:pt>
                <c:pt idx="4028">
                  <c:v>20.067893259000002</c:v>
                </c:pt>
                <c:pt idx="4029">
                  <c:v>20.143964654000001</c:v>
                </c:pt>
                <c:pt idx="4030">
                  <c:v>20.223453349</c:v>
                </c:pt>
                <c:pt idx="4031">
                  <c:v>20.306225045000001</c:v>
                </c:pt>
                <c:pt idx="4032">
                  <c:v>20.392556617</c:v>
                </c:pt>
                <c:pt idx="4033">
                  <c:v>20.481900756999998</c:v>
                </c:pt>
                <c:pt idx="4034">
                  <c:v>20.574791369</c:v>
                </c:pt>
                <c:pt idx="4035">
                  <c:v>20.670601594000001</c:v>
                </c:pt>
                <c:pt idx="4036">
                  <c:v>20.76975049</c:v>
                </c:pt>
                <c:pt idx="4037">
                  <c:v>20.871837287000002</c:v>
                </c:pt>
                <c:pt idx="4038">
                  <c:v>20.976928962999999</c:v>
                </c:pt>
                <c:pt idx="4039">
                  <c:v>21.085025804000001</c:v>
                </c:pt>
                <c:pt idx="4040">
                  <c:v>21.195744741999999</c:v>
                </c:pt>
                <c:pt idx="4041">
                  <c:v>21.309530124999998</c:v>
                </c:pt>
                <c:pt idx="4042">
                  <c:v>21.425779676000001</c:v>
                </c:pt>
                <c:pt idx="4043">
                  <c:v>21.545025195000001</c:v>
                </c:pt>
                <c:pt idx="4044">
                  <c:v>21.666765149</c:v>
                </c:pt>
                <c:pt idx="4045">
                  <c:v>21.791291558000001</c:v>
                </c:pt>
                <c:pt idx="4046">
                  <c:v>22.047928374000001</c:v>
                </c:pt>
                <c:pt idx="4047">
                  <c:v>22.180088206000001</c:v>
                </c:pt>
                <c:pt idx="4048">
                  <c:v>22.314343029</c:v>
                </c:pt>
                <c:pt idx="4049">
                  <c:v>22.451156346000001</c:v>
                </c:pt>
                <c:pt idx="4050">
                  <c:v>22.589938565000001</c:v>
                </c:pt>
                <c:pt idx="4051">
                  <c:v>22.589938565000001</c:v>
                </c:pt>
                <c:pt idx="4052">
                  <c:v>22.731049746</c:v>
                </c:pt>
                <c:pt idx="4053">
                  <c:v>22.874096525999999</c:v>
                </c:pt>
                <c:pt idx="4054">
                  <c:v>23.019083402</c:v>
                </c:pt>
                <c:pt idx="4055">
                  <c:v>23.165955035</c:v>
                </c:pt>
                <c:pt idx="4056">
                  <c:v>23.314302834999999</c:v>
                </c:pt>
                <c:pt idx="4057">
                  <c:v>23.464449212000002</c:v>
                </c:pt>
                <c:pt idx="4058">
                  <c:v>23.615768018000001</c:v>
                </c:pt>
                <c:pt idx="4059">
                  <c:v>23.922647039000001</c:v>
                </c:pt>
                <c:pt idx="4060">
                  <c:v>24.077903531</c:v>
                </c:pt>
                <c:pt idx="4061">
                  <c:v>24.234169321</c:v>
                </c:pt>
                <c:pt idx="4062">
                  <c:v>24.391233760999999</c:v>
                </c:pt>
                <c:pt idx="4063">
                  <c:v>24.549213993999999</c:v>
                </c:pt>
                <c:pt idx="4064">
                  <c:v>24.707548913</c:v>
                </c:pt>
                <c:pt idx="4065">
                  <c:v>24.707548913</c:v>
                </c:pt>
                <c:pt idx="4066">
                  <c:v>24.866610871999999</c:v>
                </c:pt>
                <c:pt idx="4067">
                  <c:v>25.185431313999999</c:v>
                </c:pt>
                <c:pt idx="4068">
                  <c:v>25.185431313999999</c:v>
                </c:pt>
                <c:pt idx="4069">
                  <c:v>25.345087168999999</c:v>
                </c:pt>
                <c:pt idx="4070">
                  <c:v>25.504771224999999</c:v>
                </c:pt>
                <c:pt idx="4071">
                  <c:v>25.664417773</c:v>
                </c:pt>
                <c:pt idx="4072">
                  <c:v>25.823659996</c:v>
                </c:pt>
                <c:pt idx="4073">
                  <c:v>25.982790974</c:v>
                </c:pt>
                <c:pt idx="4074">
                  <c:v>26.141266225999999</c:v>
                </c:pt>
                <c:pt idx="4075">
                  <c:v>26.299452083999999</c:v>
                </c:pt>
                <c:pt idx="4076">
                  <c:v>26.456878336999999</c:v>
                </c:pt>
                <c:pt idx="4077">
                  <c:v>26.613703296000001</c:v>
                </c:pt>
                <c:pt idx="4078">
                  <c:v>26.769683809</c:v>
                </c:pt>
                <c:pt idx="4079">
                  <c:v>26.924622369000001</c:v>
                </c:pt>
                <c:pt idx="4080">
                  <c:v>27.078624209000001</c:v>
                </c:pt>
                <c:pt idx="4081">
                  <c:v>27.231205447000001</c:v>
                </c:pt>
                <c:pt idx="4082">
                  <c:v>27.382681401999999</c:v>
                </c:pt>
                <c:pt idx="4083">
                  <c:v>27.532524809000002</c:v>
                </c:pt>
                <c:pt idx="4084">
                  <c:v>27.680965586999999</c:v>
                </c:pt>
                <c:pt idx="4085">
                  <c:v>27.827615672</c:v>
                </c:pt>
                <c:pt idx="4086">
                  <c:v>27.972429114000001</c:v>
                </c:pt>
                <c:pt idx="4087">
                  <c:v>28.115293511000001</c:v>
                </c:pt>
                <c:pt idx="4088">
                  <c:v>28.255870994999999</c:v>
                </c:pt>
                <c:pt idx="4089">
                  <c:v>28.394383028</c:v>
                </c:pt>
                <c:pt idx="4090">
                  <c:v>28.530331251</c:v>
                </c:pt>
                <c:pt idx="4091">
                  <c:v>28.664030168</c:v>
                </c:pt>
                <c:pt idx="4092">
                  <c:v>28.795011550000002</c:v>
                </c:pt>
                <c:pt idx="4093">
                  <c:v>28.923339782999999</c:v>
                </c:pt>
                <c:pt idx="4094">
                  <c:v>29.048814931999999</c:v>
                </c:pt>
                <c:pt idx="4095">
                  <c:v>29.171244894000001</c:v>
                </c:pt>
                <c:pt idx="4096">
                  <c:v>29.290685649</c:v>
                </c:pt>
                <c:pt idx="4097">
                  <c:v>29.406736391999999</c:v>
                </c:pt>
                <c:pt idx="4098">
                  <c:v>29.519671292000002</c:v>
                </c:pt>
                <c:pt idx="4099">
                  <c:v>29.629108652999999</c:v>
                </c:pt>
                <c:pt idx="4100">
                  <c:v>29.735252121999999</c:v>
                </c:pt>
                <c:pt idx="4101">
                  <c:v>29.837831405999999</c:v>
                </c:pt>
                <c:pt idx="4102">
                  <c:v>29.936844827000002</c:v>
                </c:pt>
                <c:pt idx="4103">
                  <c:v>30.032244957</c:v>
                </c:pt>
                <c:pt idx="4104">
                  <c:v>30.123801987</c:v>
                </c:pt>
                <c:pt idx="4105">
                  <c:v>30.211719919</c:v>
                </c:pt>
                <c:pt idx="4106">
                  <c:v>30.295674065</c:v>
                </c:pt>
                <c:pt idx="4107">
                  <c:v>30.375928761000001</c:v>
                </c:pt>
                <c:pt idx="4108">
                  <c:v>30.452192402000001</c:v>
                </c:pt>
                <c:pt idx="4109">
                  <c:v>30.524590374999999</c:v>
                </c:pt>
                <c:pt idx="4110">
                  <c:v>30.592969251</c:v>
                </c:pt>
                <c:pt idx="4111">
                  <c:v>30.657235244999999</c:v>
                </c:pt>
                <c:pt idx="4112">
                  <c:v>30.717462962999999</c:v>
                </c:pt>
                <c:pt idx="4113">
                  <c:v>30.773390649</c:v>
                </c:pt>
                <c:pt idx="4114">
                  <c:v>30.825266462999998</c:v>
                </c:pt>
                <c:pt idx="4115">
                  <c:v>30.872800126000001</c:v>
                </c:pt>
                <c:pt idx="4116">
                  <c:v>30.916187389000001</c:v>
                </c:pt>
                <c:pt idx="4117">
                  <c:v>30.955219142000001</c:v>
                </c:pt>
                <c:pt idx="4118">
                  <c:v>30.989918364000001</c:v>
                </c:pt>
                <c:pt idx="4119">
                  <c:v>31.020269823</c:v>
                </c:pt>
                <c:pt idx="4120">
                  <c:v>31.046124305999999</c:v>
                </c:pt>
                <c:pt idx="4121">
                  <c:v>31.067659449000001</c:v>
                </c:pt>
                <c:pt idx="4122">
                  <c:v>31.084645414000001</c:v>
                </c:pt>
                <c:pt idx="4123">
                  <c:v>31.105533256000001</c:v>
                </c:pt>
                <c:pt idx="4124">
                  <c:v>31.105533256000001</c:v>
                </c:pt>
                <c:pt idx="4125">
                  <c:v>31.109387284</c:v>
                </c:pt>
                <c:pt idx="4126">
                  <c:v>31.108816501</c:v>
                </c:pt>
                <c:pt idx="4127">
                  <c:v>31.103810891999998</c:v>
                </c:pt>
                <c:pt idx="4128">
                  <c:v>31.094515456</c:v>
                </c:pt>
                <c:pt idx="4129">
                  <c:v>31.080809983000002</c:v>
                </c:pt>
                <c:pt idx="4130">
                  <c:v>31.062982277</c:v>
                </c:pt>
                <c:pt idx="4131">
                  <c:v>31.040896638</c:v>
                </c:pt>
                <c:pt idx="4132">
                  <c:v>31.014770987999999</c:v>
                </c:pt>
                <c:pt idx="4133">
                  <c:v>30.984557183</c:v>
                </c:pt>
                <c:pt idx="4134">
                  <c:v>30.950400913999999</c:v>
                </c:pt>
                <c:pt idx="4135">
                  <c:v>30.912347218000001</c:v>
                </c:pt>
                <c:pt idx="4136">
                  <c:v>30.870407158999999</c:v>
                </c:pt>
                <c:pt idx="4137">
                  <c:v>30.824800562</c:v>
                </c:pt>
                <c:pt idx="4138">
                  <c:v>30.775460962</c:v>
                </c:pt>
                <c:pt idx="4139">
                  <c:v>30.722657974000001</c:v>
                </c:pt>
                <c:pt idx="4140">
                  <c:v>30.666349175000001</c:v>
                </c:pt>
                <c:pt idx="4141">
                  <c:v>30.606709036000002</c:v>
                </c:pt>
                <c:pt idx="4142">
                  <c:v>30.543757994</c:v>
                </c:pt>
                <c:pt idx="4143">
                  <c:v>30.477556956000001</c:v>
                </c:pt>
                <c:pt idx="4144">
                  <c:v>30.408267899999998</c:v>
                </c:pt>
                <c:pt idx="4145">
                  <c:v>30.335865339000001</c:v>
                </c:pt>
                <c:pt idx="4146">
                  <c:v>30.260604594</c:v>
                </c:pt>
                <c:pt idx="4147">
                  <c:v>30.182447158999999</c:v>
                </c:pt>
                <c:pt idx="4148">
                  <c:v>30.101601772999999</c:v>
                </c:pt>
                <c:pt idx="4149">
                  <c:v>30.018047882000001</c:v>
                </c:pt>
                <c:pt idx="4150">
                  <c:v>29.931889194</c:v>
                </c:pt>
                <c:pt idx="4151">
                  <c:v>29.843199913999999</c:v>
                </c:pt>
                <c:pt idx="4152">
                  <c:v>29.751994419999999</c:v>
                </c:pt>
                <c:pt idx="4153">
                  <c:v>29.658495551000001</c:v>
                </c:pt>
                <c:pt idx="4154">
                  <c:v>29.562722998000002</c:v>
                </c:pt>
                <c:pt idx="4155">
                  <c:v>29.464935124</c:v>
                </c:pt>
                <c:pt idx="4156">
                  <c:v>29.365161275999998</c:v>
                </c:pt>
                <c:pt idx="4157">
                  <c:v>29.263598001999998</c:v>
                </c:pt>
                <c:pt idx="4158">
                  <c:v>29.160307315000001</c:v>
                </c:pt>
                <c:pt idx="4159">
                  <c:v>29.055413913999999</c:v>
                </c:pt>
                <c:pt idx="4160">
                  <c:v>28.949069950999998</c:v>
                </c:pt>
                <c:pt idx="4161">
                  <c:v>28.841333735999999</c:v>
                </c:pt>
                <c:pt idx="4162">
                  <c:v>28.732483113000001</c:v>
                </c:pt>
                <c:pt idx="4163">
                  <c:v>28.622581784000001</c:v>
                </c:pt>
                <c:pt idx="4164">
                  <c:v>28.511855909000001</c:v>
                </c:pt>
                <c:pt idx="4165">
                  <c:v>28.288187616999998</c:v>
                </c:pt>
                <c:pt idx="4166">
                  <c:v>28.175475601999999</c:v>
                </c:pt>
                <c:pt idx="4167">
                  <c:v>28.175475601999999</c:v>
                </c:pt>
                <c:pt idx="4168">
                  <c:v>28.062284352999999</c:v>
                </c:pt>
                <c:pt idx="4169">
                  <c:v>27.948831735999999</c:v>
                </c:pt>
                <c:pt idx="4170">
                  <c:v>27.835179594</c:v>
                </c:pt>
                <c:pt idx="4171">
                  <c:v>27.721575423000001</c:v>
                </c:pt>
                <c:pt idx="4172">
                  <c:v>27.608070243</c:v>
                </c:pt>
                <c:pt idx="4173">
                  <c:v>27.494838951999998</c:v>
                </c:pt>
                <c:pt idx="4174">
                  <c:v>27.381927293</c:v>
                </c:pt>
                <c:pt idx="4175">
                  <c:v>27.269426030999998</c:v>
                </c:pt>
                <c:pt idx="4176">
                  <c:v>27.157453259</c:v>
                </c:pt>
                <c:pt idx="4177">
                  <c:v>27.046022075</c:v>
                </c:pt>
                <c:pt idx="4178">
                  <c:v>26.935321415000001</c:v>
                </c:pt>
                <c:pt idx="4179">
                  <c:v>26.825328515999999</c:v>
                </c:pt>
                <c:pt idx="4180">
                  <c:v>26.716214283999999</c:v>
                </c:pt>
                <c:pt idx="4181">
                  <c:v>26.607967772999999</c:v>
                </c:pt>
                <c:pt idx="4182">
                  <c:v>26.500688563000001</c:v>
                </c:pt>
                <c:pt idx="4183">
                  <c:v>26.394429413000001</c:v>
                </c:pt>
                <c:pt idx="4184">
                  <c:v>26.289229579000001</c:v>
                </c:pt>
                <c:pt idx="4185">
                  <c:v>26.185293085000001</c:v>
                </c:pt>
                <c:pt idx="4186">
                  <c:v>26.082630891000001</c:v>
                </c:pt>
                <c:pt idx="4187">
                  <c:v>25.981469480000001</c:v>
                </c:pt>
                <c:pt idx="4188">
                  <c:v>25.881802548</c:v>
                </c:pt>
                <c:pt idx="4189">
                  <c:v>25.783781159</c:v>
                </c:pt>
                <c:pt idx="4190">
                  <c:v>25.687425897000001</c:v>
                </c:pt>
                <c:pt idx="4191">
                  <c:v>25.592830037999999</c:v>
                </c:pt>
                <c:pt idx="4192">
                  <c:v>25.500117786000001</c:v>
                </c:pt>
                <c:pt idx="4193">
                  <c:v>25.409273261999999</c:v>
                </c:pt>
                <c:pt idx="4194">
                  <c:v>25.320497264</c:v>
                </c:pt>
                <c:pt idx="4195">
                  <c:v>25.233734662</c:v>
                </c:pt>
                <c:pt idx="4196">
                  <c:v>25.149144794000001</c:v>
                </c:pt>
                <c:pt idx="4197">
                  <c:v>25.066673867999999</c:v>
                </c:pt>
                <c:pt idx="4198">
                  <c:v>24.986398475000001</c:v>
                </c:pt>
                <c:pt idx="4199">
                  <c:v>24.908368398</c:v>
                </c:pt>
                <c:pt idx="4200">
                  <c:v>24.832583419999999</c:v>
                </c:pt>
                <c:pt idx="4201">
                  <c:v>24.759222340000001</c:v>
                </c:pt>
                <c:pt idx="4202">
                  <c:v>24.68819517</c:v>
                </c:pt>
                <c:pt idx="4203">
                  <c:v>24.619726060000001</c:v>
                </c:pt>
                <c:pt idx="4204">
                  <c:v>24.55371998</c:v>
                </c:pt>
                <c:pt idx="4205">
                  <c:v>24.49026911</c:v>
                </c:pt>
                <c:pt idx="4206">
                  <c:v>24.429285790000002</c:v>
                </c:pt>
                <c:pt idx="4207">
                  <c:v>24.370723399999999</c:v>
                </c:pt>
                <c:pt idx="4208">
                  <c:v>24.314629320000002</c:v>
                </c:pt>
                <c:pt idx="4209">
                  <c:v>24.26084608</c:v>
                </c:pt>
                <c:pt idx="4210">
                  <c:v>24.209534829999999</c:v>
                </c:pt>
                <c:pt idx="4211">
                  <c:v>24.160527160000001</c:v>
                </c:pt>
                <c:pt idx="4212">
                  <c:v>24.113965950000001</c:v>
                </c:pt>
                <c:pt idx="4213">
                  <c:v>24.0697039</c:v>
                </c:pt>
                <c:pt idx="4214">
                  <c:v>24.027779323000001</c:v>
                </c:pt>
                <c:pt idx="4215">
                  <c:v>23.988171081000001</c:v>
                </c:pt>
                <c:pt idx="4216">
                  <c:v>23.950782235999998</c:v>
                </c:pt>
                <c:pt idx="4217">
                  <c:v>23.915788227</c:v>
                </c:pt>
                <c:pt idx="4218">
                  <c:v>23.883013277</c:v>
                </c:pt>
                <c:pt idx="4219">
                  <c:v>23.852689616999999</c:v>
                </c:pt>
                <c:pt idx="4220">
                  <c:v>23.824636835</c:v>
                </c:pt>
                <c:pt idx="4221">
                  <c:v>23.798974534999999</c:v>
                </c:pt>
                <c:pt idx="4222">
                  <c:v>23.775580455</c:v>
                </c:pt>
                <c:pt idx="4223">
                  <c:v>23.754375418999999</c:v>
                </c:pt>
                <c:pt idx="4224">
                  <c:v>23.735392472000001</c:v>
                </c:pt>
                <c:pt idx="4225">
                  <c:v>23.718403737999999</c:v>
                </c:pt>
                <c:pt idx="4226">
                  <c:v>23.703603689000001</c:v>
                </c:pt>
                <c:pt idx="4227">
                  <c:v>23.690739528999998</c:v>
                </c:pt>
                <c:pt idx="4228">
                  <c:v>23.679985895000002</c:v>
                </c:pt>
                <c:pt idx="4229">
                  <c:v>23.671148864999999</c:v>
                </c:pt>
                <c:pt idx="4230">
                  <c:v>23.664263050999999</c:v>
                </c:pt>
                <c:pt idx="4231">
                  <c:v>23.659284596999999</c:v>
                </c:pt>
                <c:pt idx="4232">
                  <c:v>23.656040771000001</c:v>
                </c:pt>
                <c:pt idx="4233">
                  <c:v>23.654691105000001</c:v>
                </c:pt>
                <c:pt idx="4234">
                  <c:v>23.654909143000001</c:v>
                </c:pt>
                <c:pt idx="4235">
                  <c:v>23.654909143000001</c:v>
                </c:pt>
                <c:pt idx="4236">
                  <c:v>23.660365906999999</c:v>
                </c:pt>
                <c:pt idx="4237">
                  <c:v>23.665344051999998</c:v>
                </c:pt>
                <c:pt idx="4238">
                  <c:v>23.6716281</c:v>
                </c:pt>
                <c:pt idx="4239">
                  <c:v>23.679064544999999</c:v>
                </c:pt>
                <c:pt idx="4240">
                  <c:v>23.687679875000001</c:v>
                </c:pt>
                <c:pt idx="4241">
                  <c:v>23.697142399000001</c:v>
                </c:pt>
                <c:pt idx="4242">
                  <c:v>23.707672879</c:v>
                </c:pt>
                <c:pt idx="4243">
                  <c:v>23.718897085999998</c:v>
                </c:pt>
                <c:pt idx="4244">
                  <c:v>23.730997446</c:v>
                </c:pt>
                <c:pt idx="4245">
                  <c:v>23.743716643999999</c:v>
                </c:pt>
                <c:pt idx="4246">
                  <c:v>23.75704983</c:v>
                </c:pt>
                <c:pt idx="4247">
                  <c:v>23.770974414000001</c:v>
                </c:pt>
                <c:pt idx="4248">
                  <c:v>23.785262545999998</c:v>
                </c:pt>
                <c:pt idx="4249">
                  <c:v>23.815251903</c:v>
                </c:pt>
                <c:pt idx="4250">
                  <c:v>23.830873623999999</c:v>
                </c:pt>
                <c:pt idx="4251">
                  <c:v>23.830873623999999</c:v>
                </c:pt>
                <c:pt idx="4252">
                  <c:v>23.846639848999999</c:v>
                </c:pt>
                <c:pt idx="4253">
                  <c:v>23.863452364</c:v>
                </c:pt>
                <c:pt idx="4254">
                  <c:v>23.878522723</c:v>
                </c:pt>
                <c:pt idx="4255">
                  <c:v>23.893479892999999</c:v>
                </c:pt>
                <c:pt idx="4256">
                  <c:v>23.908417131</c:v>
                </c:pt>
                <c:pt idx="4257">
                  <c:v>23.922950908000001</c:v>
                </c:pt>
                <c:pt idx="4258">
                  <c:v>23.937418343000001</c:v>
                </c:pt>
                <c:pt idx="4259">
                  <c:v>23.951393433</c:v>
                </c:pt>
                <c:pt idx="4260">
                  <c:v>23.965162230000001</c:v>
                </c:pt>
                <c:pt idx="4261">
                  <c:v>23.978427380999999</c:v>
                </c:pt>
                <c:pt idx="4262">
                  <c:v>23.991201332999999</c:v>
                </c:pt>
                <c:pt idx="4263">
                  <c:v>24.003442761999999</c:v>
                </c:pt>
                <c:pt idx="4264">
                  <c:v>24.014845881999999</c:v>
                </c:pt>
                <c:pt idx="4265">
                  <c:v>24.025668337999999</c:v>
                </c:pt>
                <c:pt idx="4266">
                  <c:v>24.0361571</c:v>
                </c:pt>
                <c:pt idx="4267">
                  <c:v>24.044167028</c:v>
                </c:pt>
                <c:pt idx="4268">
                  <c:v>24.050988477000001</c:v>
                </c:pt>
                <c:pt idx="4269">
                  <c:v>24.056781570999998</c:v>
                </c:pt>
                <c:pt idx="4270">
                  <c:v>24.061331029000002</c:v>
                </c:pt>
                <c:pt idx="4271">
                  <c:v>24.064467457999999</c:v>
                </c:pt>
                <c:pt idx="4272">
                  <c:v>24.066333892999999</c:v>
                </c:pt>
                <c:pt idx="4273">
                  <c:v>24.066497067</c:v>
                </c:pt>
                <c:pt idx="4274">
                  <c:v>24.065360974000001</c:v>
                </c:pt>
                <c:pt idx="4275">
                  <c:v>24.062441212</c:v>
                </c:pt>
                <c:pt idx="4276">
                  <c:v>24.058115770000001</c:v>
                </c:pt>
                <c:pt idx="4277">
                  <c:v>24.052105099999999</c:v>
                </c:pt>
                <c:pt idx="4278">
                  <c:v>24.044485270999999</c:v>
                </c:pt>
                <c:pt idx="4279">
                  <c:v>24.035300084999999</c:v>
                </c:pt>
                <c:pt idx="4280">
                  <c:v>24.024276467</c:v>
                </c:pt>
                <c:pt idx="4281">
                  <c:v>24.012586939999998</c:v>
                </c:pt>
                <c:pt idx="4282">
                  <c:v>23.997184311000002</c:v>
                </c:pt>
                <c:pt idx="4283">
                  <c:v>23.980275064000001</c:v>
                </c:pt>
                <c:pt idx="4284">
                  <c:v>23.961438871999999</c:v>
                </c:pt>
                <c:pt idx="4285">
                  <c:v>23.940933534999999</c:v>
                </c:pt>
                <c:pt idx="4286">
                  <c:v>23.918599604000001</c:v>
                </c:pt>
                <c:pt idx="4287">
                  <c:v>23.894339484</c:v>
                </c:pt>
                <c:pt idx="4288">
                  <c:v>23.868408533</c:v>
                </c:pt>
                <c:pt idx="4289">
                  <c:v>23.840362402</c:v>
                </c:pt>
                <c:pt idx="4290">
                  <c:v>23.810730065000001</c:v>
                </c:pt>
                <c:pt idx="4291">
                  <c:v>23.779026413</c:v>
                </c:pt>
                <c:pt idx="4292">
                  <c:v>23.745704994</c:v>
                </c:pt>
                <c:pt idx="4293">
                  <c:v>23.710450344000002</c:v>
                </c:pt>
                <c:pt idx="4294">
                  <c:v>23.673390181999999</c:v>
                </c:pt>
                <c:pt idx="4295">
                  <c:v>23.635314870999999</c:v>
                </c:pt>
                <c:pt idx="4296">
                  <c:v>23.593519954000001</c:v>
                </c:pt>
                <c:pt idx="4297">
                  <c:v>23.550099207999999</c:v>
                </c:pt>
                <c:pt idx="4298">
                  <c:v>23.504510203999999</c:v>
                </c:pt>
                <c:pt idx="4299">
                  <c:v>23.457301067</c:v>
                </c:pt>
                <c:pt idx="4300">
                  <c:v>23.408034796999999</c:v>
                </c:pt>
                <c:pt idx="4301">
                  <c:v>23.357035139000001</c:v>
                </c:pt>
                <c:pt idx="4302">
                  <c:v>23.304191111000002</c:v>
                </c:pt>
                <c:pt idx="4303">
                  <c:v>23.249401017</c:v>
                </c:pt>
                <c:pt idx="4304">
                  <c:v>23.192996274999999</c:v>
                </c:pt>
                <c:pt idx="4305">
                  <c:v>23.134542227000001</c:v>
                </c:pt>
                <c:pt idx="4306">
                  <c:v>23.074670145999999</c:v>
                </c:pt>
                <c:pt idx="4307">
                  <c:v>23.012887652</c:v>
                </c:pt>
                <c:pt idx="4308">
                  <c:v>22.949772247999999</c:v>
                </c:pt>
                <c:pt idx="4309">
                  <c:v>22.885067206999999</c:v>
                </c:pt>
                <c:pt idx="4310">
                  <c:v>22.818999638000001</c:v>
                </c:pt>
                <c:pt idx="4311">
                  <c:v>22.751714058000001</c:v>
                </c:pt>
                <c:pt idx="4312">
                  <c:v>22.682946603000001</c:v>
                </c:pt>
                <c:pt idx="4313">
                  <c:v>22.613245584000001</c:v>
                </c:pt>
                <c:pt idx="4314">
                  <c:v>22.542096612000002</c:v>
                </c:pt>
                <c:pt idx="4315">
                  <c:v>22.470149981999999</c:v>
                </c:pt>
                <c:pt idx="4316">
                  <c:v>22.396999499</c:v>
                </c:pt>
                <c:pt idx="4317">
                  <c:v>22.323061435</c:v>
                </c:pt>
                <c:pt idx="4318">
                  <c:v>22.248267727999998</c:v>
                </c:pt>
                <c:pt idx="4319">
                  <c:v>22.172573765999999</c:v>
                </c:pt>
                <c:pt idx="4320">
                  <c:v>22.096373579000002</c:v>
                </c:pt>
                <c:pt idx="4321">
                  <c:v>22.019222469999999</c:v>
                </c:pt>
                <c:pt idx="4322">
                  <c:v>21.941803754999999</c:v>
                </c:pt>
                <c:pt idx="4323">
                  <c:v>21.863620449999999</c:v>
                </c:pt>
                <c:pt idx="4324">
                  <c:v>21.785261472999998</c:v>
                </c:pt>
                <c:pt idx="4325">
                  <c:v>21.706456519</c:v>
                </c:pt>
                <c:pt idx="4326">
                  <c:v>21.627415924000001</c:v>
                </c:pt>
                <c:pt idx="4327">
                  <c:v>21.548284457000001</c:v>
                </c:pt>
                <c:pt idx="4328">
                  <c:v>21.468788166</c:v>
                </c:pt>
                <c:pt idx="4329">
                  <c:v>21.389519358000001</c:v>
                </c:pt>
                <c:pt idx="4330">
                  <c:v>21.309906202000001</c:v>
                </c:pt>
                <c:pt idx="4331">
                  <c:v>21.230621979999999</c:v>
                </c:pt>
                <c:pt idx="4332">
                  <c:v>21.151272730999999</c:v>
                </c:pt>
                <c:pt idx="4333">
                  <c:v>21.072294824</c:v>
                </c:pt>
                <c:pt idx="4334">
                  <c:v>20.993626791000001</c:v>
                </c:pt>
                <c:pt idx="4335">
                  <c:v>20.915245705</c:v>
                </c:pt>
                <c:pt idx="4336">
                  <c:v>20.837583079000002</c:v>
                </c:pt>
                <c:pt idx="4337">
                  <c:v>20.760200201</c:v>
                </c:pt>
                <c:pt idx="4338">
                  <c:v>20.68383815</c:v>
                </c:pt>
                <c:pt idx="4339">
                  <c:v>20.608043249000001</c:v>
                </c:pt>
                <c:pt idx="4340">
                  <c:v>20.533463946000001</c:v>
                </c:pt>
                <c:pt idx="4341">
                  <c:v>20.459876873999999</c:v>
                </c:pt>
                <c:pt idx="4342">
                  <c:v>20.387509014999999</c:v>
                </c:pt>
                <c:pt idx="4343">
                  <c:v>20.316557940999999</c:v>
                </c:pt>
                <c:pt idx="4344">
                  <c:v>20.246746144999999</c:v>
                </c:pt>
                <c:pt idx="4345">
                  <c:v>20.178681257000001</c:v>
                </c:pt>
                <c:pt idx="4346">
                  <c:v>20.178681257000001</c:v>
                </c:pt>
                <c:pt idx="4347">
                  <c:v>20.046892274000001</c:v>
                </c:pt>
                <c:pt idx="4348">
                  <c:v>19.983461436999999</c:v>
                </c:pt>
                <c:pt idx="4349">
                  <c:v>19.921974049999999</c:v>
                </c:pt>
                <c:pt idx="4350">
                  <c:v>19.862372071999999</c:v>
                </c:pt>
                <c:pt idx="4351">
                  <c:v>19.804620648</c:v>
                </c:pt>
                <c:pt idx="4352">
                  <c:v>19.749124143</c:v>
                </c:pt>
                <c:pt idx="4353">
                  <c:v>19.695414991</c:v>
                </c:pt>
                <c:pt idx="4354">
                  <c:v>19.644195508999999</c:v>
                </c:pt>
                <c:pt idx="4355">
                  <c:v>19.594945526</c:v>
                </c:pt>
                <c:pt idx="4356">
                  <c:v>19.548264243999999</c:v>
                </c:pt>
                <c:pt idx="4357">
                  <c:v>19.503855196</c:v>
                </c:pt>
                <c:pt idx="4358">
                  <c:v>19.461932733000001</c:v>
                </c:pt>
                <c:pt idx="4359">
                  <c:v>19.422636318999999</c:v>
                </c:pt>
                <c:pt idx="4360">
                  <c:v>19.385658034999999</c:v>
                </c:pt>
                <c:pt idx="4361">
                  <c:v>19.351571954000001</c:v>
                </c:pt>
                <c:pt idx="4362">
                  <c:v>19.319806466999999</c:v>
                </c:pt>
                <c:pt idx="4363">
                  <c:v>19.291030284000001</c:v>
                </c:pt>
                <c:pt idx="4364">
                  <c:v>19.264789608000001</c:v>
                </c:pt>
                <c:pt idx="4365">
                  <c:v>19.241511977999998</c:v>
                </c:pt>
                <c:pt idx="4366">
                  <c:v>19.221117929999998</c:v>
                </c:pt>
                <c:pt idx="4367">
                  <c:v>19.203563169999999</c:v>
                </c:pt>
                <c:pt idx="4368">
                  <c:v>19.189262524</c:v>
                </c:pt>
                <c:pt idx="4369">
                  <c:v>19.177764994</c:v>
                </c:pt>
                <c:pt idx="4370">
                  <c:v>19.169780851999999</c:v>
                </c:pt>
                <c:pt idx="4371">
                  <c:v>19.164788542</c:v>
                </c:pt>
                <c:pt idx="4372">
                  <c:v>19.163365803000001</c:v>
                </c:pt>
                <c:pt idx="4373">
                  <c:v>19.165210156000001</c:v>
                </c:pt>
                <c:pt idx="4374">
                  <c:v>19.170498263999999</c:v>
                </c:pt>
                <c:pt idx="4375">
                  <c:v>19.179340688</c:v>
                </c:pt>
                <c:pt idx="4376">
                  <c:v>19.191410192999999</c:v>
                </c:pt>
                <c:pt idx="4377">
                  <c:v>19.207235738000001</c:v>
                </c:pt>
                <c:pt idx="4378">
                  <c:v>19.22623668</c:v>
                </c:pt>
                <c:pt idx="4379">
                  <c:v>19.249027579</c:v>
                </c:pt>
                <c:pt idx="4380">
                  <c:v>19.275154546</c:v>
                </c:pt>
                <c:pt idx="4381">
                  <c:v>19.304970901000001</c:v>
                </c:pt>
                <c:pt idx="4382">
                  <c:v>19.338345517</c:v>
                </c:pt>
                <c:pt idx="4383">
                  <c:v>19.375161104</c:v>
                </c:pt>
                <c:pt idx="4384">
                  <c:v>19.415743402</c:v>
                </c:pt>
                <c:pt idx="4385">
                  <c:v>19.459563058000001</c:v>
                </c:pt>
                <c:pt idx="4386">
                  <c:v>19.507234100000002</c:v>
                </c:pt>
                <c:pt idx="4387">
                  <c:v>19.558178988000002</c:v>
                </c:pt>
                <c:pt idx="4388">
                  <c:v>19.612897987</c:v>
                </c:pt>
                <c:pt idx="4389">
                  <c:v>19.671025500999999</c:v>
                </c:pt>
                <c:pt idx="4390">
                  <c:v>19.732662997999999</c:v>
                </c:pt>
                <c:pt idx="4391">
                  <c:v>19.797854440999998</c:v>
                </c:pt>
                <c:pt idx="4392">
                  <c:v>19.866217046999999</c:v>
                </c:pt>
                <c:pt idx="4393">
                  <c:v>19.938200668</c:v>
                </c:pt>
                <c:pt idx="4394">
                  <c:v>20.013182098000001</c:v>
                </c:pt>
                <c:pt idx="4395">
                  <c:v>20.091735911000001</c:v>
                </c:pt>
                <c:pt idx="4396">
                  <c:v>20.091735911000001</c:v>
                </c:pt>
                <c:pt idx="4397">
                  <c:v>20.173394000999998</c:v>
                </c:pt>
                <c:pt idx="4398">
                  <c:v>20.258493133999998</c:v>
                </c:pt>
                <c:pt idx="4399">
                  <c:v>20.346881616000001</c:v>
                </c:pt>
                <c:pt idx="4400">
                  <c:v>20.533456053999998</c:v>
                </c:pt>
                <c:pt idx="4401">
                  <c:v>20.631427713000001</c:v>
                </c:pt>
                <c:pt idx="4402">
                  <c:v>20.732882110999999</c:v>
                </c:pt>
                <c:pt idx="4403">
                  <c:v>20.83724518</c:v>
                </c:pt>
                <c:pt idx="4404">
                  <c:v>20.944935914999999</c:v>
                </c:pt>
                <c:pt idx="4405">
                  <c:v>21.055579276</c:v>
                </c:pt>
                <c:pt idx="4406">
                  <c:v>21.169227920000001</c:v>
                </c:pt>
                <c:pt idx="4407">
                  <c:v>21.285884045</c:v>
                </c:pt>
                <c:pt idx="4408">
                  <c:v>21.405149005999998</c:v>
                </c:pt>
                <c:pt idx="4409">
                  <c:v>21.527414811</c:v>
                </c:pt>
                <c:pt idx="4410">
                  <c:v>21.652057957</c:v>
                </c:pt>
                <c:pt idx="4411">
                  <c:v>21.779550063999999</c:v>
                </c:pt>
                <c:pt idx="4412">
                  <c:v>21.909363591999998</c:v>
                </c:pt>
                <c:pt idx="4413">
                  <c:v>22.041736726</c:v>
                </c:pt>
                <c:pt idx="4414">
                  <c:v>22.176445083000001</c:v>
                </c:pt>
                <c:pt idx="4415">
                  <c:v>22.313289487999999</c:v>
                </c:pt>
                <c:pt idx="4416">
                  <c:v>22.452473039000001</c:v>
                </c:pt>
                <c:pt idx="4417">
                  <c:v>22.593446323999999</c:v>
                </c:pt>
                <c:pt idx="4418">
                  <c:v>22.736652548999999</c:v>
                </c:pt>
                <c:pt idx="4419">
                  <c:v>22.881473781</c:v>
                </c:pt>
                <c:pt idx="4420">
                  <c:v>23.028233339</c:v>
                </c:pt>
                <c:pt idx="4421">
                  <c:v>23.176512800000001</c:v>
                </c:pt>
                <c:pt idx="4422">
                  <c:v>23.326304317000002</c:v>
                </c:pt>
                <c:pt idx="4423">
                  <c:v>23.477557275999999</c:v>
                </c:pt>
                <c:pt idx="4424">
                  <c:v>23.629871281</c:v>
                </c:pt>
                <c:pt idx="4425">
                  <c:v>23.783590790000002</c:v>
                </c:pt>
                <c:pt idx="4426">
                  <c:v>23.93810401</c:v>
                </c:pt>
                <c:pt idx="4427">
                  <c:v>24.093869959999999</c:v>
                </c:pt>
                <c:pt idx="4428">
                  <c:v>24.250411373999999</c:v>
                </c:pt>
                <c:pt idx="4429">
                  <c:v>24.407927356999998</c:v>
                </c:pt>
                <c:pt idx="4430">
                  <c:v>24.566189119000001</c:v>
                </c:pt>
                <c:pt idx="4431">
                  <c:v>24.725001301999999</c:v>
                </c:pt>
                <c:pt idx="4432">
                  <c:v>24.884520185</c:v>
                </c:pt>
                <c:pt idx="4433">
                  <c:v>25.044211343000001</c:v>
                </c:pt>
                <c:pt idx="4434">
                  <c:v>25.204451597999999</c:v>
                </c:pt>
                <c:pt idx="4435">
                  <c:v>25.364674754999999</c:v>
                </c:pt>
                <c:pt idx="4436">
                  <c:v>25.525162763000001</c:v>
                </c:pt>
                <c:pt idx="4437">
                  <c:v>25.685512760999998</c:v>
                </c:pt>
                <c:pt idx="4438">
                  <c:v>25.845701144</c:v>
                </c:pt>
                <c:pt idx="4439">
                  <c:v>26.005627610000001</c:v>
                </c:pt>
                <c:pt idx="4440">
                  <c:v>26.164900603</c:v>
                </c:pt>
                <c:pt idx="4441">
                  <c:v>26.323762313</c:v>
                </c:pt>
                <c:pt idx="4442">
                  <c:v>26.481643341000002</c:v>
                </c:pt>
                <c:pt idx="4443">
                  <c:v>26.638869653</c:v>
                </c:pt>
                <c:pt idx="4444">
                  <c:v>26.794970888000002</c:v>
                </c:pt>
                <c:pt idx="4445">
                  <c:v>26.950072364</c:v>
                </c:pt>
                <c:pt idx="4446">
                  <c:v>27.103928531000001</c:v>
                </c:pt>
                <c:pt idx="4447">
                  <c:v>27.256309981000001</c:v>
                </c:pt>
                <c:pt idx="4448">
                  <c:v>27.407307883000001</c:v>
                </c:pt>
                <c:pt idx="4449">
                  <c:v>27.556419918</c:v>
                </c:pt>
                <c:pt idx="4450">
                  <c:v>27.703928547</c:v>
                </c:pt>
                <c:pt idx="4451">
                  <c:v>27.849308216000001</c:v>
                </c:pt>
                <c:pt idx="4452">
                  <c:v>27.992794159999999</c:v>
                </c:pt>
                <c:pt idx="4453">
                  <c:v>28.134031039</c:v>
                </c:pt>
                <c:pt idx="4454">
                  <c:v>28.272998585</c:v>
                </c:pt>
                <c:pt idx="4455">
                  <c:v>28.409622247000001</c:v>
                </c:pt>
                <c:pt idx="4456">
                  <c:v>28.543602376999999</c:v>
                </c:pt>
                <c:pt idx="4457">
                  <c:v>28.675181173999999</c:v>
                </c:pt>
                <c:pt idx="4458">
                  <c:v>28.803903513000002</c:v>
                </c:pt>
                <c:pt idx="4459">
                  <c:v>28.930078250000001</c:v>
                </c:pt>
                <c:pt idx="4460">
                  <c:v>29.053320382999999</c:v>
                </c:pt>
                <c:pt idx="4461">
                  <c:v>29.173749834999999</c:v>
                </c:pt>
                <c:pt idx="4462">
                  <c:v>29.291161018</c:v>
                </c:pt>
                <c:pt idx="4463">
                  <c:v>29.405399933000002</c:v>
                </c:pt>
                <c:pt idx="4464">
                  <c:v>29.516548817</c:v>
                </c:pt>
                <c:pt idx="4465">
                  <c:v>29.624236564</c:v>
                </c:pt>
                <c:pt idx="4466">
                  <c:v>29.728731027999999</c:v>
                </c:pt>
                <c:pt idx="4467">
                  <c:v>29.829636931</c:v>
                </c:pt>
                <c:pt idx="4468">
                  <c:v>29.927162504000002</c:v>
                </c:pt>
                <c:pt idx="4469">
                  <c:v>30.021019355</c:v>
                </c:pt>
                <c:pt idx="4470">
                  <c:v>30.111159685000001</c:v>
                </c:pt>
                <c:pt idx="4471">
                  <c:v>30.19749886</c:v>
                </c:pt>
                <c:pt idx="4472">
                  <c:v>30.279810232999999</c:v>
                </c:pt>
                <c:pt idx="4473">
                  <c:v>30.358284296000001</c:v>
                </c:pt>
                <c:pt idx="4474">
                  <c:v>30.432579182000001</c:v>
                </c:pt>
                <c:pt idx="4475">
                  <c:v>30.502934237000002</c:v>
                </c:pt>
                <c:pt idx="4476">
                  <c:v>30.569067132000001</c:v>
                </c:pt>
                <c:pt idx="4477">
                  <c:v>30.631074243</c:v>
                </c:pt>
                <c:pt idx="4478">
                  <c:v>30.688793757999999</c:v>
                </c:pt>
                <c:pt idx="4479">
                  <c:v>30.742118892000001</c:v>
                </c:pt>
                <c:pt idx="4480">
                  <c:v>30.791142014999998</c:v>
                </c:pt>
                <c:pt idx="4481">
                  <c:v>30.835609197</c:v>
                </c:pt>
                <c:pt idx="4482">
                  <c:v>30.875794301999999</c:v>
                </c:pt>
                <c:pt idx="4483">
                  <c:v>30.911459142999998</c:v>
                </c:pt>
                <c:pt idx="4484">
                  <c:v>30.942828216999999</c:v>
                </c:pt>
                <c:pt idx="4485">
                  <c:v>30.969749618000002</c:v>
                </c:pt>
                <c:pt idx="4486">
                  <c:v>30.992279179000001</c:v>
                </c:pt>
                <c:pt idx="4487">
                  <c:v>31.010426193000001</c:v>
                </c:pt>
                <c:pt idx="4488">
                  <c:v>31.024107226000002</c:v>
                </c:pt>
                <c:pt idx="4489">
                  <c:v>31.033543793</c:v>
                </c:pt>
                <c:pt idx="4490">
                  <c:v>31.038569759000001</c:v>
                </c:pt>
                <c:pt idx="4491">
                  <c:v>31.039444144000001</c:v>
                </c:pt>
                <c:pt idx="4492">
                  <c:v>31.036032154000001</c:v>
                </c:pt>
                <c:pt idx="4493">
                  <c:v>31.028486268999998</c:v>
                </c:pt>
                <c:pt idx="4494">
                  <c:v>31.016757718000001</c:v>
                </c:pt>
                <c:pt idx="4495">
                  <c:v>31.000850255</c:v>
                </c:pt>
                <c:pt idx="4496">
                  <c:v>30.980911475999999</c:v>
                </c:pt>
                <c:pt idx="4497">
                  <c:v>30.956832693999999</c:v>
                </c:pt>
                <c:pt idx="4498">
                  <c:v>30.928883720000002</c:v>
                </c:pt>
                <c:pt idx="4499">
                  <c:v>30.896952716000001</c:v>
                </c:pt>
                <c:pt idx="4500">
                  <c:v>30.861239316999999</c:v>
                </c:pt>
                <c:pt idx="4501">
                  <c:v>30.821669622000002</c:v>
                </c:pt>
                <c:pt idx="4502">
                  <c:v>30.778305572000001</c:v>
                </c:pt>
                <c:pt idx="4503">
                  <c:v>30.731199376999999</c:v>
                </c:pt>
                <c:pt idx="4504">
                  <c:v>30.680322703000002</c:v>
                </c:pt>
                <c:pt idx="4505">
                  <c:v>30.625882003000001</c:v>
                </c:pt>
                <c:pt idx="4506">
                  <c:v>30.567809472</c:v>
                </c:pt>
                <c:pt idx="4507">
                  <c:v>30.506356829000001</c:v>
                </c:pt>
                <c:pt idx="4508">
                  <c:v>30.441465963999999</c:v>
                </c:pt>
                <c:pt idx="4509">
                  <c:v>30.373327472</c:v>
                </c:pt>
                <c:pt idx="4510">
                  <c:v>30.301961234</c:v>
                </c:pt>
                <c:pt idx="4511">
                  <c:v>30.227444104</c:v>
                </c:pt>
                <c:pt idx="4512">
                  <c:v>30.149952964000001</c:v>
                </c:pt>
                <c:pt idx="4513">
                  <c:v>30.069505066000001</c:v>
                </c:pt>
                <c:pt idx="4514">
                  <c:v>29.986396169999999</c:v>
                </c:pt>
                <c:pt idx="4515">
                  <c:v>29.900627846999999</c:v>
                </c:pt>
                <c:pt idx="4516">
                  <c:v>29.812455683</c:v>
                </c:pt>
                <c:pt idx="4517">
                  <c:v>29.721879996999998</c:v>
                </c:pt>
                <c:pt idx="4518">
                  <c:v>29.629060983999999</c:v>
                </c:pt>
                <c:pt idx="4519">
                  <c:v>29.534096074000001</c:v>
                </c:pt>
                <c:pt idx="4520">
                  <c:v>29.437055429000001</c:v>
                </c:pt>
                <c:pt idx="4521">
                  <c:v>29.338173596000001</c:v>
                </c:pt>
                <c:pt idx="4522">
                  <c:v>29.237471015000001</c:v>
                </c:pt>
                <c:pt idx="4523">
                  <c:v>29.135229009</c:v>
                </c:pt>
                <c:pt idx="4524">
                  <c:v>29.031468539999999</c:v>
                </c:pt>
                <c:pt idx="4525">
                  <c:v>28.926378108000002</c:v>
                </c:pt>
                <c:pt idx="4526">
                  <c:v>28.820018648000001</c:v>
                </c:pt>
                <c:pt idx="4527">
                  <c:v>28.712515079999999</c:v>
                </c:pt>
                <c:pt idx="4528">
                  <c:v>28.604028331999999</c:v>
                </c:pt>
                <c:pt idx="4529">
                  <c:v>28.494607758000001</c:v>
                </c:pt>
                <c:pt idx="4530">
                  <c:v>28.384494889999999</c:v>
                </c:pt>
                <c:pt idx="4531">
                  <c:v>28.273691368000001</c:v>
                </c:pt>
                <c:pt idx="4532">
                  <c:v>28.162375849</c:v>
                </c:pt>
                <c:pt idx="4533">
                  <c:v>28.050549684</c:v>
                </c:pt>
                <c:pt idx="4534">
                  <c:v>27.938311547000001</c:v>
                </c:pt>
                <c:pt idx="4535">
                  <c:v>27.825725043999999</c:v>
                </c:pt>
                <c:pt idx="4536">
                  <c:v>27.712847612000001</c:v>
                </c:pt>
                <c:pt idx="4537">
                  <c:v>27.599878146999998</c:v>
                </c:pt>
                <c:pt idx="4538">
                  <c:v>27.486850256</c:v>
                </c:pt>
                <c:pt idx="4539">
                  <c:v>27.374005246999999</c:v>
                </c:pt>
                <c:pt idx="4540">
                  <c:v>27.261390595000002</c:v>
                </c:pt>
                <c:pt idx="4541">
                  <c:v>27.149179558</c:v>
                </c:pt>
                <c:pt idx="4542">
                  <c:v>27.037443352</c:v>
                </c:pt>
                <c:pt idx="4543">
                  <c:v>26.926274714000002</c:v>
                </c:pt>
                <c:pt idx="4544">
                  <c:v>26.815837634000001</c:v>
                </c:pt>
                <c:pt idx="4545">
                  <c:v>26.706175908999999</c:v>
                </c:pt>
                <c:pt idx="4546">
                  <c:v>26.597514038</c:v>
                </c:pt>
                <c:pt idx="4547">
                  <c:v>26.489883987999999</c:v>
                </c:pt>
                <c:pt idx="4548">
                  <c:v>26.383480565999999</c:v>
                </c:pt>
                <c:pt idx="4549">
                  <c:v>26.278302538999998</c:v>
                </c:pt>
                <c:pt idx="4550">
                  <c:v>26.174465381000001</c:v>
                </c:pt>
                <c:pt idx="4551">
                  <c:v>26.072013525999999</c:v>
                </c:pt>
                <c:pt idx="4552">
                  <c:v>25.970988559999999</c:v>
                </c:pt>
                <c:pt idx="4553">
                  <c:v>25.871573075000001</c:v>
                </c:pt>
                <c:pt idx="4554">
                  <c:v>25.773769470000001</c:v>
                </c:pt>
                <c:pt idx="4555">
                  <c:v>25.677799825000001</c:v>
                </c:pt>
                <c:pt idx="4556">
                  <c:v>25.583666110999999</c:v>
                </c:pt>
                <c:pt idx="4557">
                  <c:v>25.491514193</c:v>
                </c:pt>
                <c:pt idx="4558">
                  <c:v>25.401347311999999</c:v>
                </c:pt>
                <c:pt idx="4559">
                  <c:v>25.313214891000001</c:v>
                </c:pt>
                <c:pt idx="4560">
                  <c:v>25.227196028000002</c:v>
                </c:pt>
                <c:pt idx="4561">
                  <c:v>25.143217998000001</c:v>
                </c:pt>
                <c:pt idx="4562">
                  <c:v>25.061438999</c:v>
                </c:pt>
                <c:pt idx="4563">
                  <c:v>24.981761063</c:v>
                </c:pt>
                <c:pt idx="4564">
                  <c:v>24.904299949999999</c:v>
                </c:pt>
                <c:pt idx="4565">
                  <c:v>24.828979455999999</c:v>
                </c:pt>
                <c:pt idx="4566">
                  <c:v>24.755839063</c:v>
                </c:pt>
                <c:pt idx="4567">
                  <c:v>24.684889964</c:v>
                </c:pt>
                <c:pt idx="4568">
                  <c:v>24.616080328999999</c:v>
                </c:pt>
                <c:pt idx="4569">
                  <c:v>24.549590164000001</c:v>
                </c:pt>
                <c:pt idx="4570">
                  <c:v>24.485322013000001</c:v>
                </c:pt>
                <c:pt idx="4571">
                  <c:v>24.423502916</c:v>
                </c:pt>
                <c:pt idx="4572">
                  <c:v>24.364045547</c:v>
                </c:pt>
                <c:pt idx="4573">
                  <c:v>24.307075507</c:v>
                </c:pt>
                <c:pt idx="4574">
                  <c:v>24.252541183999998</c:v>
                </c:pt>
                <c:pt idx="4575">
                  <c:v>24.200432526</c:v>
                </c:pt>
                <c:pt idx="4576">
                  <c:v>24.150845646</c:v>
                </c:pt>
                <c:pt idx="4577">
                  <c:v>24.103637136</c:v>
                </c:pt>
                <c:pt idx="4578">
                  <c:v>24.05900664</c:v>
                </c:pt>
                <c:pt idx="4579">
                  <c:v>24.016764162000001</c:v>
                </c:pt>
                <c:pt idx="4580">
                  <c:v>23.977066782000001</c:v>
                </c:pt>
                <c:pt idx="4581">
                  <c:v>23.939764064999999</c:v>
                </c:pt>
                <c:pt idx="4582">
                  <c:v>23.904883239</c:v>
                </c:pt>
                <c:pt idx="4583">
                  <c:v>23.872387933999999</c:v>
                </c:pt>
                <c:pt idx="4584">
                  <c:v>23.842181448000002</c:v>
                </c:pt>
                <c:pt idx="4585">
                  <c:v>23.814429532999998</c:v>
                </c:pt>
                <c:pt idx="4586">
                  <c:v>23.788947970999999</c:v>
                </c:pt>
                <c:pt idx="4587">
                  <c:v>23.765959405</c:v>
                </c:pt>
                <c:pt idx="4588">
                  <c:v>23.745257287000001</c:v>
                </c:pt>
                <c:pt idx="4589">
                  <c:v>23.726913562</c:v>
                </c:pt>
                <c:pt idx="4590">
                  <c:v>23.710766298999999</c:v>
                </c:pt>
                <c:pt idx="4591">
                  <c:v>23.696689556999999</c:v>
                </c:pt>
                <c:pt idx="4592">
                  <c:v>23.684706239</c:v>
                </c:pt>
                <c:pt idx="4593">
                  <c:v>23.674518257999999</c:v>
                </c:pt>
                <c:pt idx="4594">
                  <c:v>23.666306319</c:v>
                </c:pt>
                <c:pt idx="4595">
                  <c:v>23.659773281</c:v>
                </c:pt>
                <c:pt idx="4596">
                  <c:v>23.655061635999999</c:v>
                </c:pt>
                <c:pt idx="4597">
                  <c:v>23.651948944000001</c:v>
                </c:pt>
                <c:pt idx="4598">
                  <c:v>23.650442725000001</c:v>
                </c:pt>
                <c:pt idx="4599">
                  <c:v>23.650469099999999</c:v>
                </c:pt>
                <c:pt idx="4600">
                  <c:v>23.651840086</c:v>
                </c:pt>
                <c:pt idx="4601">
                  <c:v>23.654756935000002</c:v>
                </c:pt>
                <c:pt idx="4602">
                  <c:v>23.658909091999998</c:v>
                </c:pt>
                <c:pt idx="4603">
                  <c:v>23.664557254999998</c:v>
                </c:pt>
                <c:pt idx="4604">
                  <c:v>23.671421855999998</c:v>
                </c:pt>
                <c:pt idx="4605">
                  <c:v>23.67960411</c:v>
                </c:pt>
                <c:pt idx="4606">
                  <c:v>23.688944048</c:v>
                </c:pt>
                <c:pt idx="4607">
                  <c:v>23.699302569</c:v>
                </c:pt>
                <c:pt idx="4608">
                  <c:v>23.710738885000001</c:v>
                </c:pt>
                <c:pt idx="4609">
                  <c:v>23.722902521000002</c:v>
                </c:pt>
                <c:pt idx="4610">
                  <c:v>23.736729394000001</c:v>
                </c:pt>
                <c:pt idx="4611">
                  <c:v>23.749480850000001</c:v>
                </c:pt>
                <c:pt idx="4612">
                  <c:v>23.763027494999999</c:v>
                </c:pt>
                <c:pt idx="4613">
                  <c:v>23.777109064000001</c:v>
                </c:pt>
                <c:pt idx="4614">
                  <c:v>23.791738183</c:v>
                </c:pt>
                <c:pt idx="4615">
                  <c:v>23.806892153</c:v>
                </c:pt>
                <c:pt idx="4616">
                  <c:v>23.822299790999999</c:v>
                </c:pt>
                <c:pt idx="4617">
                  <c:v>23.838885542</c:v>
                </c:pt>
                <c:pt idx="4618">
                  <c:v>23.853868571</c:v>
                </c:pt>
                <c:pt idx="4619">
                  <c:v>23.869176862</c:v>
                </c:pt>
                <c:pt idx="4620">
                  <c:v>23.884420583000001</c:v>
                </c:pt>
                <c:pt idx="4621">
                  <c:v>23.899683147000001</c:v>
                </c:pt>
                <c:pt idx="4622">
                  <c:v>23.914731279000002</c:v>
                </c:pt>
                <c:pt idx="4623">
                  <c:v>23.929381352</c:v>
                </c:pt>
                <c:pt idx="4624">
                  <c:v>23.943717331999999</c:v>
                </c:pt>
                <c:pt idx="4625">
                  <c:v>23.957307328999999</c:v>
                </c:pt>
                <c:pt idx="4626">
                  <c:v>23.970463689999999</c:v>
                </c:pt>
                <c:pt idx="4627">
                  <c:v>23.98273683</c:v>
                </c:pt>
                <c:pt idx="4628">
                  <c:v>23.994408709999998</c:v>
                </c:pt>
                <c:pt idx="4629">
                  <c:v>24.005158990000002</c:v>
                </c:pt>
                <c:pt idx="4630">
                  <c:v>24.015035640000001</c:v>
                </c:pt>
                <c:pt idx="4631">
                  <c:v>24.024704180000001</c:v>
                </c:pt>
                <c:pt idx="4632">
                  <c:v>24.0315218</c:v>
                </c:pt>
                <c:pt idx="4633">
                  <c:v>24.037499390000001</c:v>
                </c:pt>
                <c:pt idx="4634">
                  <c:v>24.042181099</c:v>
                </c:pt>
                <c:pt idx="4635">
                  <c:v>24.045954037000001</c:v>
                </c:pt>
                <c:pt idx="4636">
                  <c:v>24.048424072</c:v>
                </c:pt>
                <c:pt idx="4637">
                  <c:v>24.049785603</c:v>
                </c:pt>
                <c:pt idx="4638">
                  <c:v>24.050485889000001</c:v>
                </c:pt>
                <c:pt idx="4639">
                  <c:v>24.048100281</c:v>
                </c:pt>
                <c:pt idx="4640">
                  <c:v>24.044436114</c:v>
                </c:pt>
                <c:pt idx="4641">
                  <c:v>24.039051880999999</c:v>
                </c:pt>
                <c:pt idx="4642">
                  <c:v>24.032379424999998</c:v>
                </c:pt>
                <c:pt idx="4643">
                  <c:v>24.023959102999999</c:v>
                </c:pt>
                <c:pt idx="4644">
                  <c:v>24.014173058000001</c:v>
                </c:pt>
                <c:pt idx="4645">
                  <c:v>24.002728352999998</c:v>
                </c:pt>
                <c:pt idx="4646">
                  <c:v>23.989704322000001</c:v>
                </c:pt>
                <c:pt idx="4647">
                  <c:v>23.975110657999998</c:v>
                </c:pt>
                <c:pt idx="4648">
                  <c:v>23.958633203000002</c:v>
                </c:pt>
                <c:pt idx="4649">
                  <c:v>23.940644639999999</c:v>
                </c:pt>
                <c:pt idx="4650">
                  <c:v>23.920609591000002</c:v>
                </c:pt>
                <c:pt idx="4651">
                  <c:v>23.898986302000001</c:v>
                </c:pt>
                <c:pt idx="4652">
                  <c:v>23.875307682999999</c:v>
                </c:pt>
                <c:pt idx="4653">
                  <c:v>23.849834989000001</c:v>
                </c:pt>
                <c:pt idx="4654">
                  <c:v>23.822401999</c:v>
                </c:pt>
                <c:pt idx="4655">
                  <c:v>23.822401999</c:v>
                </c:pt>
                <c:pt idx="4656">
                  <c:v>23.792878093999999</c:v>
                </c:pt>
                <c:pt idx="4657">
                  <c:v>23.761510146999999</c:v>
                </c:pt>
                <c:pt idx="4658">
                  <c:v>23.727841671</c:v>
                </c:pt>
                <c:pt idx="4659">
                  <c:v>23.692405950000001</c:v>
                </c:pt>
                <c:pt idx="4660">
                  <c:v>23.654721147</c:v>
                </c:pt>
                <c:pt idx="4661">
                  <c:v>23.573737759</c:v>
                </c:pt>
                <c:pt idx="4662">
                  <c:v>23.530340904999999</c:v>
                </c:pt>
                <c:pt idx="4663">
                  <c:v>23.485162602999999</c:v>
                </c:pt>
                <c:pt idx="4664">
                  <c:v>23.437944799</c:v>
                </c:pt>
                <c:pt idx="4665">
                  <c:v>23.389188895</c:v>
                </c:pt>
                <c:pt idx="4666">
                  <c:v>23.338390384</c:v>
                </c:pt>
                <c:pt idx="4667">
                  <c:v>23.286132531</c:v>
                </c:pt>
                <c:pt idx="4668">
                  <c:v>23.232002470000001</c:v>
                </c:pt>
                <c:pt idx="4669">
                  <c:v>23.176351907000001</c:v>
                </c:pt>
                <c:pt idx="4670">
                  <c:v>23.119073006000001</c:v>
                </c:pt>
                <c:pt idx="4671">
                  <c:v>23.060099647000001</c:v>
                </c:pt>
                <c:pt idx="4672">
                  <c:v>22.999769568000001</c:v>
                </c:pt>
                <c:pt idx="4673">
                  <c:v>22.937640982000001</c:v>
                </c:pt>
                <c:pt idx="4674">
                  <c:v>22.874382573999998</c:v>
                </c:pt>
                <c:pt idx="4675">
                  <c:v>22.809501066999999</c:v>
                </c:pt>
                <c:pt idx="4676">
                  <c:v>22.743538346000001</c:v>
                </c:pt>
                <c:pt idx="4677">
                  <c:v>22.676215637999999</c:v>
                </c:pt>
                <c:pt idx="4678">
                  <c:v>22.607717493999999</c:v>
                </c:pt>
                <c:pt idx="4679">
                  <c:v>22.538167751</c:v>
                </c:pt>
                <c:pt idx="4680">
                  <c:v>22.467273519999999</c:v>
                </c:pt>
                <c:pt idx="4681">
                  <c:v>22.395577218</c:v>
                </c:pt>
                <c:pt idx="4682">
                  <c:v>22.322540638</c:v>
                </c:pt>
                <c:pt idx="4683">
                  <c:v>22.248801796999999</c:v>
                </c:pt>
                <c:pt idx="4684">
                  <c:v>22.173936560000001</c:v>
                </c:pt>
                <c:pt idx="4685">
                  <c:v>22.098357133</c:v>
                </c:pt>
                <c:pt idx="4686">
                  <c:v>22.021981615000001</c:v>
                </c:pt>
                <c:pt idx="4687">
                  <c:v>21.944764484</c:v>
                </c:pt>
                <c:pt idx="4688">
                  <c:v>21.867093256</c:v>
                </c:pt>
                <c:pt idx="4689">
                  <c:v>21.788526481000002</c:v>
                </c:pt>
                <c:pt idx="4690">
                  <c:v>21.709768774</c:v>
                </c:pt>
                <c:pt idx="4691">
                  <c:v>21.630341521999998</c:v>
                </c:pt>
                <c:pt idx="4692">
                  <c:v>21.550874611000001</c:v>
                </c:pt>
                <c:pt idx="4693">
                  <c:v>21.471144092999999</c:v>
                </c:pt>
                <c:pt idx="4694">
                  <c:v>21.391396316000002</c:v>
                </c:pt>
                <c:pt idx="4695">
                  <c:v>21.311828090999999</c:v>
                </c:pt>
                <c:pt idx="4696">
                  <c:v>21.232196857000002</c:v>
                </c:pt>
                <c:pt idx="4697">
                  <c:v>21.153112878999998</c:v>
                </c:pt>
                <c:pt idx="4698">
                  <c:v>21.074058024999999</c:v>
                </c:pt>
                <c:pt idx="4699">
                  <c:v>20.995736438000002</c:v>
                </c:pt>
                <c:pt idx="4700">
                  <c:v>20.917739301000001</c:v>
                </c:pt>
                <c:pt idx="4701">
                  <c:v>20.840512283999999</c:v>
                </c:pt>
                <c:pt idx="4702">
                  <c:v>20.764003707000001</c:v>
                </c:pt>
                <c:pt idx="4703">
                  <c:v>20.688182003000001</c:v>
                </c:pt>
                <c:pt idx="4704">
                  <c:v>20.613468010999998</c:v>
                </c:pt>
                <c:pt idx="4705">
                  <c:v>20.539410598</c:v>
                </c:pt>
                <c:pt idx="4706">
                  <c:v>20.466729624999999</c:v>
                </c:pt>
                <c:pt idx="4707">
                  <c:v>20.394907387</c:v>
                </c:pt>
                <c:pt idx="4708">
                  <c:v>20.324565457999999</c:v>
                </c:pt>
                <c:pt idx="4709">
                  <c:v>20.255431303000002</c:v>
                </c:pt>
                <c:pt idx="4710">
                  <c:v>20.187726494</c:v>
                </c:pt>
                <c:pt idx="4711">
                  <c:v>20.121615647999999</c:v>
                </c:pt>
                <c:pt idx="4712">
                  <c:v>20.056809439999999</c:v>
                </c:pt>
                <c:pt idx="4713">
                  <c:v>19.993889703000001</c:v>
                </c:pt>
                <c:pt idx="4714">
                  <c:v>19.932320877999999</c:v>
                </c:pt>
                <c:pt idx="4715">
                  <c:v>19.872795296</c:v>
                </c:pt>
                <c:pt idx="4716">
                  <c:v>19.814881084</c:v>
                </c:pt>
                <c:pt idx="4717">
                  <c:v>19.759010989</c:v>
                </c:pt>
                <c:pt idx="4718">
                  <c:v>19.705122557999999</c:v>
                </c:pt>
                <c:pt idx="4719">
                  <c:v>19.653161260000001</c:v>
                </c:pt>
                <c:pt idx="4720">
                  <c:v>19.603547928000001</c:v>
                </c:pt>
                <c:pt idx="4721">
                  <c:v>19.555815070000001</c:v>
                </c:pt>
                <c:pt idx="4722">
                  <c:v>19.510684849</c:v>
                </c:pt>
                <c:pt idx="4723">
                  <c:v>19.467687386000001</c:v>
                </c:pt>
                <c:pt idx="4724">
                  <c:v>19.427455775999999</c:v>
                </c:pt>
                <c:pt idx="4725">
                  <c:v>19.389749911999999</c:v>
                </c:pt>
                <c:pt idx="4726">
                  <c:v>19.354804856000001</c:v>
                </c:pt>
                <c:pt idx="4727">
                  <c:v>19.322779732000001</c:v>
                </c:pt>
                <c:pt idx="4728">
                  <c:v>19.293369562999999</c:v>
                </c:pt>
                <c:pt idx="4729">
                  <c:v>19.267156299</c:v>
                </c:pt>
                <c:pt idx="4730">
                  <c:v>19.243582779</c:v>
                </c:pt>
                <c:pt idx="4731">
                  <c:v>19.223307778999999</c:v>
                </c:pt>
                <c:pt idx="4732">
                  <c:v>19.205890332999999</c:v>
                </c:pt>
                <c:pt idx="4733">
                  <c:v>19.191733960000001</c:v>
                </c:pt>
                <c:pt idx="4734">
                  <c:v>19.18074215</c:v>
                </c:pt>
                <c:pt idx="4735">
                  <c:v>19.172835779</c:v>
                </c:pt>
                <c:pt idx="4736">
                  <c:v>19.16838783</c:v>
                </c:pt>
                <c:pt idx="4737">
                  <c:v>19.166898785000001</c:v>
                </c:pt>
                <c:pt idx="4738">
                  <c:v>19.169024242999999</c:v>
                </c:pt>
                <c:pt idx="4739">
                  <c:v>19.169024242999999</c:v>
                </c:pt>
                <c:pt idx="4740">
                  <c:v>19.174208318000002</c:v>
                </c:pt>
                <c:pt idx="4741">
                  <c:v>19.183001908000001</c:v>
                </c:pt>
                <c:pt idx="4742">
                  <c:v>19.210627602999999</c:v>
                </c:pt>
                <c:pt idx="4743">
                  <c:v>19.229705574</c:v>
                </c:pt>
                <c:pt idx="4744">
                  <c:v>19.251987285999999</c:v>
                </c:pt>
                <c:pt idx="4745">
                  <c:v>19.277984905</c:v>
                </c:pt>
                <c:pt idx="4746">
                  <c:v>19.307102230999998</c:v>
                </c:pt>
                <c:pt idx="4747">
                  <c:v>19.339941579000001</c:v>
                </c:pt>
                <c:pt idx="4748">
                  <c:v>19.376026179</c:v>
                </c:pt>
                <c:pt idx="4749">
                  <c:v>19.415695110000001</c:v>
                </c:pt>
                <c:pt idx="4750">
                  <c:v>19.458825406999999</c:v>
                </c:pt>
                <c:pt idx="4751">
                  <c:v>19.505286120000001</c:v>
                </c:pt>
                <c:pt idx="4752">
                  <c:v>19.555449883000001</c:v>
                </c:pt>
                <c:pt idx="4753">
                  <c:v>19.608832337999999</c:v>
                </c:pt>
                <c:pt idx="4754">
                  <c:v>19.666065488000001</c:v>
                </c:pt>
                <c:pt idx="4755">
                  <c:v>19.726615259999999</c:v>
                </c:pt>
                <c:pt idx="4756">
                  <c:v>19.79099252</c:v>
                </c:pt>
                <c:pt idx="4757">
                  <c:v>19.85884343</c:v>
                </c:pt>
                <c:pt idx="4758">
                  <c:v>19.930276231000001</c:v>
                </c:pt>
                <c:pt idx="4759">
                  <c:v>20.005345758000001</c:v>
                </c:pt>
                <c:pt idx="4760">
                  <c:v>20.083663491999999</c:v>
                </c:pt>
                <c:pt idx="4761">
                  <c:v>20.165681744</c:v>
                </c:pt>
                <c:pt idx="4762">
                  <c:v>20.250799142000002</c:v>
                </c:pt>
                <c:pt idx="4763">
                  <c:v>20.339554215</c:v>
                </c:pt>
                <c:pt idx="4764">
                  <c:v>20.431431045</c:v>
                </c:pt>
                <c:pt idx="4765">
                  <c:v>20.526733371999999</c:v>
                </c:pt>
                <c:pt idx="4766">
                  <c:v>20.625246798999999</c:v>
                </c:pt>
                <c:pt idx="4767">
                  <c:v>20.726814328</c:v>
                </c:pt>
                <c:pt idx="4768">
                  <c:v>20.831685719999999</c:v>
                </c:pt>
                <c:pt idx="4769">
                  <c:v>20.939307345</c:v>
                </c:pt>
                <c:pt idx="4770">
                  <c:v>21.050192395</c:v>
                </c:pt>
                <c:pt idx="4771">
                  <c:v>21.163752930000001</c:v>
                </c:pt>
                <c:pt idx="4772">
                  <c:v>21.280393595</c:v>
                </c:pt>
                <c:pt idx="4773">
                  <c:v>21.399728770999999</c:v>
                </c:pt>
                <c:pt idx="4774">
                  <c:v>21.521794047</c:v>
                </c:pt>
                <c:pt idx="4775">
                  <c:v>21.646568129999999</c:v>
                </c:pt>
                <c:pt idx="4776">
                  <c:v>21.773638554000001</c:v>
                </c:pt>
                <c:pt idx="4777">
                  <c:v>21.903377290000002</c:v>
                </c:pt>
                <c:pt idx="4778">
                  <c:v>22.035131108000002</c:v>
                </c:pt>
                <c:pt idx="4779">
                  <c:v>22.169389184</c:v>
                </c:pt>
                <c:pt idx="4780">
                  <c:v>22.305653138</c:v>
                </c:pt>
                <c:pt idx="4781">
                  <c:v>22.444164766</c:v>
                </c:pt>
                <c:pt idx="4782">
                  <c:v>22.584729504999999</c:v>
                </c:pt>
                <c:pt idx="4783">
                  <c:v>22.727187922999999</c:v>
                </c:pt>
                <c:pt idx="4784">
                  <c:v>22.871768402000001</c:v>
                </c:pt>
                <c:pt idx="4785">
                  <c:v>23.017945887</c:v>
                </c:pt>
                <c:pt idx="4786">
                  <c:v>23.166165935999999</c:v>
                </c:pt>
                <c:pt idx="4787">
                  <c:v>23.315847976000001</c:v>
                </c:pt>
                <c:pt idx="4788">
                  <c:v>23.467316674999999</c:v>
                </c:pt>
                <c:pt idx="4789">
                  <c:v>23.620180871999999</c:v>
                </c:pt>
                <c:pt idx="4790">
                  <c:v>23.774425226000002</c:v>
                </c:pt>
                <c:pt idx="4791">
                  <c:v>23.929989205999998</c:v>
                </c:pt>
                <c:pt idx="4792">
                  <c:v>24.086473138999999</c:v>
                </c:pt>
                <c:pt idx="4793">
                  <c:v>24.244182747</c:v>
                </c:pt>
                <c:pt idx="4794">
                  <c:v>24.402506892000002</c:v>
                </c:pt>
                <c:pt idx="4795">
                  <c:v>24.561826119999999</c:v>
                </c:pt>
                <c:pt idx="4796">
                  <c:v>24.721626218000001</c:v>
                </c:pt>
                <c:pt idx="4797">
                  <c:v>24.882059967</c:v>
                </c:pt>
                <c:pt idx="4798">
                  <c:v>25.042875369000001</c:v>
                </c:pt>
                <c:pt idx="4799">
                  <c:v>25.203860466999998</c:v>
                </c:pt>
                <c:pt idx="4800">
                  <c:v>25.365145414000001</c:v>
                </c:pt>
                <c:pt idx="4801">
                  <c:v>25.526191228999998</c:v>
                </c:pt>
                <c:pt idx="4802">
                  <c:v>25.687354439</c:v>
                </c:pt>
                <c:pt idx="4803">
                  <c:v>25.848072973000001</c:v>
                </c:pt>
                <c:pt idx="4804">
                  <c:v>26.008599898</c:v>
                </c:pt>
                <c:pt idx="4805">
                  <c:v>26.168511644999999</c:v>
                </c:pt>
                <c:pt idx="4806">
                  <c:v>26.327734298999999</c:v>
                </c:pt>
                <c:pt idx="4807">
                  <c:v>26.486220577000001</c:v>
                </c:pt>
                <c:pt idx="4808">
                  <c:v>26.643574316999999</c:v>
                </c:pt>
                <c:pt idx="4809">
                  <c:v>26.800062625999999</c:v>
                </c:pt>
                <c:pt idx="4810">
                  <c:v>26.955156849000002</c:v>
                </c:pt>
                <c:pt idx="4811">
                  <c:v>27.109204953999999</c:v>
                </c:pt>
                <c:pt idx="4812">
                  <c:v>27.261777045999999</c:v>
                </c:pt>
                <c:pt idx="4813">
                  <c:v>27.413033772999999</c:v>
                </c:pt>
                <c:pt idx="4814">
                  <c:v>27.562740465000001</c:v>
                </c:pt>
                <c:pt idx="4815">
                  <c:v>27.710715007000001</c:v>
                </c:pt>
                <c:pt idx="4816">
                  <c:v>27.857056344</c:v>
                </c:pt>
                <c:pt idx="4817">
                  <c:v>28.001310837999998</c:v>
                </c:pt>
                <c:pt idx="4818">
                  <c:v>28.143781622999999</c:v>
                </c:pt>
                <c:pt idx="4819">
                  <c:v>28.283978788999999</c:v>
                </c:pt>
                <c:pt idx="4820">
                  <c:v>28.422121194999999</c:v>
                </c:pt>
                <c:pt idx="4821">
                  <c:v>28.557850623</c:v>
                </c:pt>
                <c:pt idx="4822">
                  <c:v>28.691129956000001</c:v>
                </c:pt>
                <c:pt idx="4823">
                  <c:v>28.821878922</c:v>
                </c:pt>
                <c:pt idx="4824">
                  <c:v>28.949759742000001</c:v>
                </c:pt>
                <c:pt idx="4825">
                  <c:v>29.074972528</c:v>
                </c:pt>
                <c:pt idx="4826">
                  <c:v>29.197058477999999</c:v>
                </c:pt>
                <c:pt idx="4827">
                  <c:v>29.31628122</c:v>
                </c:pt>
                <c:pt idx="4828">
                  <c:v>29.432252837</c:v>
                </c:pt>
                <c:pt idx="4829">
                  <c:v>29.545073222999999</c:v>
                </c:pt>
                <c:pt idx="4830">
                  <c:v>29.65453565</c:v>
                </c:pt>
                <c:pt idx="4831">
                  <c:v>29.760480374</c:v>
                </c:pt>
                <c:pt idx="4832">
                  <c:v>29.86297119</c:v>
                </c:pt>
                <c:pt idx="4833">
                  <c:v>29.961640074000002</c:v>
                </c:pt>
                <c:pt idx="4834">
                  <c:v>30.056732711999999</c:v>
                </c:pt>
                <c:pt idx="4835">
                  <c:v>30.147870051999998</c:v>
                </c:pt>
                <c:pt idx="4836">
                  <c:v>30.235238345999999</c:v>
                </c:pt>
                <c:pt idx="4837">
                  <c:v>30.318586925000002</c:v>
                </c:pt>
                <c:pt idx="4838">
                  <c:v>30.397910048</c:v>
                </c:pt>
                <c:pt idx="4839">
                  <c:v>30.473193577</c:v>
                </c:pt>
                <c:pt idx="4840">
                  <c:v>30.544248624000002</c:v>
                </c:pt>
                <c:pt idx="4841">
                  <c:v>30.611288933000001</c:v>
                </c:pt>
                <c:pt idx="4842">
                  <c:v>30.674018052000001</c:v>
                </c:pt>
                <c:pt idx="4843">
                  <c:v>30.732714945000001</c:v>
                </c:pt>
                <c:pt idx="4844">
                  <c:v>30.787148214999998</c:v>
                </c:pt>
                <c:pt idx="4845">
                  <c:v>30.837438521999999</c:v>
                </c:pt>
                <c:pt idx="4846">
                  <c:v>30.883469315999999</c:v>
                </c:pt>
                <c:pt idx="4847">
                  <c:v>30.925161421999999</c:v>
                </c:pt>
                <c:pt idx="4848">
                  <c:v>30.962615929999998</c:v>
                </c:pt>
                <c:pt idx="4849">
                  <c:v>30.995638168999999</c:v>
                </c:pt>
                <c:pt idx="4850">
                  <c:v>31.024487401999998</c:v>
                </c:pt>
                <c:pt idx="4851">
                  <c:v>31.048942315000001</c:v>
                </c:pt>
                <c:pt idx="4852">
                  <c:v>31.069198212</c:v>
                </c:pt>
                <c:pt idx="4853">
                  <c:v>31.085117375999999</c:v>
                </c:pt>
                <c:pt idx="4854">
                  <c:v>31.096722586999999</c:v>
                </c:pt>
                <c:pt idx="4855">
                  <c:v>31.104023119000001</c:v>
                </c:pt>
                <c:pt idx="4856">
                  <c:v>31.106904987</c:v>
                </c:pt>
                <c:pt idx="4857">
                  <c:v>31.105564499</c:v>
                </c:pt>
                <c:pt idx="4858">
                  <c:v>31.099824276</c:v>
                </c:pt>
                <c:pt idx="4859">
                  <c:v>31.089930773999999</c:v>
                </c:pt>
                <c:pt idx="4860">
                  <c:v>31.075754132</c:v>
                </c:pt>
                <c:pt idx="4861">
                  <c:v>31.057424015999999</c:v>
                </c:pt>
                <c:pt idx="4862">
                  <c:v>31.034894790999999</c:v>
                </c:pt>
                <c:pt idx="4863">
                  <c:v>31.008162594000002</c:v>
                </c:pt>
                <c:pt idx="4864">
                  <c:v>30.977359025999998</c:v>
                </c:pt>
                <c:pt idx="4865">
                  <c:v>30.942404414999999</c:v>
                </c:pt>
                <c:pt idx="4866">
                  <c:v>30.903573924</c:v>
                </c:pt>
                <c:pt idx="4867">
                  <c:v>30.860796289</c:v>
                </c:pt>
                <c:pt idx="4868">
                  <c:v>30.814325555</c:v>
                </c:pt>
                <c:pt idx="4869">
                  <c:v>30.764127800000001</c:v>
                </c:pt>
                <c:pt idx="4870">
                  <c:v>30.710331146000001</c:v>
                </c:pt>
                <c:pt idx="4871">
                  <c:v>30.653011834000001</c:v>
                </c:pt>
                <c:pt idx="4872">
                  <c:v>30.592205636999999</c:v>
                </c:pt>
                <c:pt idx="4873">
                  <c:v>30.528142646999999</c:v>
                </c:pt>
                <c:pt idx="4874">
                  <c:v>30.460804762999999</c:v>
                </c:pt>
                <c:pt idx="4875">
                  <c:v>30.390464520999998</c:v>
                </c:pt>
                <c:pt idx="4876">
                  <c:v>30.317100529000001</c:v>
                </c:pt>
                <c:pt idx="4877">
                  <c:v>30.240892614</c:v>
                </c:pt>
                <c:pt idx="4878">
                  <c:v>30.161897537000002</c:v>
                </c:pt>
                <c:pt idx="4879">
                  <c:v>30.080190722000001</c:v>
                </c:pt>
                <c:pt idx="4880">
                  <c:v>29.995934172999998</c:v>
                </c:pt>
                <c:pt idx="4881">
                  <c:v>29.909150524000001</c:v>
                </c:pt>
                <c:pt idx="4882">
                  <c:v>29.820111617999999</c:v>
                </c:pt>
                <c:pt idx="4883">
                  <c:v>29.728830725000002</c:v>
                </c:pt>
                <c:pt idx="4884">
                  <c:v>29.635498091999999</c:v>
                </c:pt>
                <c:pt idx="4885">
                  <c:v>29.540143528000002</c:v>
                </c:pt>
                <c:pt idx="4886">
                  <c:v>29.442886468000001</c:v>
                </c:pt>
                <c:pt idx="4887">
                  <c:v>29.343798578000001</c:v>
                </c:pt>
                <c:pt idx="4888">
                  <c:v>29.242902504</c:v>
                </c:pt>
                <c:pt idx="4889">
                  <c:v>29.140393415999998</c:v>
                </c:pt>
                <c:pt idx="4890">
                  <c:v>29.036276364999999</c:v>
                </c:pt>
                <c:pt idx="4891">
                  <c:v>28.930795763999999</c:v>
                </c:pt>
                <c:pt idx="4892">
                  <c:v>28.823986093999999</c:v>
                </c:pt>
                <c:pt idx="4893">
                  <c:v>28.716005903999999</c:v>
                </c:pt>
                <c:pt idx="4894">
                  <c:v>28.606928314000001</c:v>
                </c:pt>
                <c:pt idx="4895">
                  <c:v>28.496924506999999</c:v>
                </c:pt>
                <c:pt idx="4896">
                  <c:v>28.386047376</c:v>
                </c:pt>
                <c:pt idx="4897">
                  <c:v>28.274429003000002</c:v>
                </c:pt>
                <c:pt idx="4898">
                  <c:v>28.162337046000001</c:v>
                </c:pt>
                <c:pt idx="4899">
                  <c:v>28.049840068999998</c:v>
                </c:pt>
                <c:pt idx="4900">
                  <c:v>27.937155482000001</c:v>
                </c:pt>
                <c:pt idx="4901">
                  <c:v>27.824327310000001</c:v>
                </c:pt>
                <c:pt idx="4902">
                  <c:v>27.711490354999999</c:v>
                </c:pt>
                <c:pt idx="4903">
                  <c:v>27.598736425999999</c:v>
                </c:pt>
                <c:pt idx="4904">
                  <c:v>27.486138908000001</c:v>
                </c:pt>
                <c:pt idx="4905">
                  <c:v>27.373894532000001</c:v>
                </c:pt>
                <c:pt idx="4906">
                  <c:v>27.262039684000001</c:v>
                </c:pt>
                <c:pt idx="4907">
                  <c:v>27.150814565000001</c:v>
                </c:pt>
                <c:pt idx="4908">
                  <c:v>27.040263688</c:v>
                </c:pt>
                <c:pt idx="4909">
                  <c:v>26.930518396</c:v>
                </c:pt>
                <c:pt idx="4910">
                  <c:v>26.821645744000001</c:v>
                </c:pt>
                <c:pt idx="4911">
                  <c:v>26.713733932</c:v>
                </c:pt>
                <c:pt idx="4912">
                  <c:v>26.606919696999999</c:v>
                </c:pt>
                <c:pt idx="4913">
                  <c:v>26.501242697999999</c:v>
                </c:pt>
                <c:pt idx="4914">
                  <c:v>26.39692376</c:v>
                </c:pt>
                <c:pt idx="4915">
                  <c:v>26.293940990999999</c:v>
                </c:pt>
                <c:pt idx="4916">
                  <c:v>26.192438982999999</c:v>
                </c:pt>
                <c:pt idx="4917">
                  <c:v>26.092382933</c:v>
                </c:pt>
                <c:pt idx="4918">
                  <c:v>25.993814387</c:v>
                </c:pt>
                <c:pt idx="4919">
                  <c:v>25.896741471999999</c:v>
                </c:pt>
                <c:pt idx="4920">
                  <c:v>25.801174864</c:v>
                </c:pt>
                <c:pt idx="4921">
                  <c:v>25.70728291</c:v>
                </c:pt>
                <c:pt idx="4922">
                  <c:v>25.615022159999999</c:v>
                </c:pt>
                <c:pt idx="4923">
                  <c:v>25.524621925000002</c:v>
                </c:pt>
                <c:pt idx="4924">
                  <c:v>25.436078908999999</c:v>
                </c:pt>
                <c:pt idx="4925">
                  <c:v>25.349528023000001</c:v>
                </c:pt>
                <c:pt idx="4926">
                  <c:v>25.264965001</c:v>
                </c:pt>
                <c:pt idx="4927">
                  <c:v>25.182456538</c:v>
                </c:pt>
                <c:pt idx="4928">
                  <c:v>25.102112447</c:v>
                </c:pt>
                <c:pt idx="4929">
                  <c:v>25.023899316000001</c:v>
                </c:pt>
                <c:pt idx="4930">
                  <c:v>24.948018509000001</c:v>
                </c:pt>
                <c:pt idx="4931">
                  <c:v>24.874400826999999</c:v>
                </c:pt>
                <c:pt idx="4932">
                  <c:v>24.803216875</c:v>
                </c:pt>
                <c:pt idx="4933">
                  <c:v>24.734387174999998</c:v>
                </c:pt>
                <c:pt idx="4934">
                  <c:v>24.667965250000002</c:v>
                </c:pt>
                <c:pt idx="4935">
                  <c:v>24.603941856999999</c:v>
                </c:pt>
                <c:pt idx="4936">
                  <c:v>24.542262896</c:v>
                </c:pt>
                <c:pt idx="4937">
                  <c:v>24.483087081000001</c:v>
                </c:pt>
                <c:pt idx="4938">
                  <c:v>24.426298485</c:v>
                </c:pt>
                <c:pt idx="4939">
                  <c:v>24.372099478999999</c:v>
                </c:pt>
                <c:pt idx="4940">
                  <c:v>24.320392531</c:v>
                </c:pt>
                <c:pt idx="4941">
                  <c:v>24.271297043000001</c:v>
                </c:pt>
                <c:pt idx="4942">
                  <c:v>24.224759387999999</c:v>
                </c:pt>
                <c:pt idx="4943">
                  <c:v>24.180752676000001</c:v>
                </c:pt>
                <c:pt idx="4944">
                  <c:v>24.139327767000001</c:v>
                </c:pt>
                <c:pt idx="4945">
                  <c:v>24.100293626999999</c:v>
                </c:pt>
                <c:pt idx="4946">
                  <c:v>24.063798897000002</c:v>
                </c:pt>
                <c:pt idx="4947">
                  <c:v>24.029601227000001</c:v>
                </c:pt>
                <c:pt idx="4948">
                  <c:v>23.997805197999998</c:v>
                </c:pt>
                <c:pt idx="4949">
                  <c:v>23.968222372</c:v>
                </c:pt>
                <c:pt idx="4950">
                  <c:v>23.940853908000001</c:v>
                </c:pt>
                <c:pt idx="4951">
                  <c:v>23.915656969</c:v>
                </c:pt>
                <c:pt idx="4952">
                  <c:v>23.892492657999998</c:v>
                </c:pt>
                <c:pt idx="4953">
                  <c:v>23.871526413000002</c:v>
                </c:pt>
                <c:pt idx="4954">
                  <c:v>23.852539692000001</c:v>
                </c:pt>
                <c:pt idx="4955">
                  <c:v>23.835759306</c:v>
                </c:pt>
                <c:pt idx="4956">
                  <c:v>23.82099371</c:v>
                </c:pt>
                <c:pt idx="4957">
                  <c:v>23.808341861999999</c:v>
                </c:pt>
                <c:pt idx="4958">
                  <c:v>23.797682823999999</c:v>
                </c:pt>
                <c:pt idx="4959">
                  <c:v>23.788930875999998</c:v>
                </c:pt>
                <c:pt idx="4960">
                  <c:v>23.782146686000001</c:v>
                </c:pt>
                <c:pt idx="4961">
                  <c:v>23.777080263999999</c:v>
                </c:pt>
                <c:pt idx="4962">
                  <c:v>23.773950053</c:v>
                </c:pt>
                <c:pt idx="4963">
                  <c:v>23.772437119999999</c:v>
                </c:pt>
                <c:pt idx="4964">
                  <c:v>23.772710898</c:v>
                </c:pt>
                <c:pt idx="4965">
                  <c:v>23.774511996000001</c:v>
                </c:pt>
                <c:pt idx="4966">
                  <c:v>23.777843157</c:v>
                </c:pt>
                <c:pt idx="4967">
                  <c:v>23.782640834999999</c:v>
                </c:pt>
                <c:pt idx="4968">
                  <c:v>23.788696018</c:v>
                </c:pt>
                <c:pt idx="4969">
                  <c:v>23.796203899999998</c:v>
                </c:pt>
                <c:pt idx="4970">
                  <c:v>23.804844006</c:v>
                </c:pt>
                <c:pt idx="4971">
                  <c:v>23.814889425000001</c:v>
                </c:pt>
                <c:pt idx="4972">
                  <c:v>23.826034497999999</c:v>
                </c:pt>
                <c:pt idx="4973">
                  <c:v>23.839055156000001</c:v>
                </c:pt>
                <c:pt idx="4974">
                  <c:v>23.851454348000001</c:v>
                </c:pt>
                <c:pt idx="4975">
                  <c:v>23.864657623999999</c:v>
                </c:pt>
                <c:pt idx="4976">
                  <c:v>23.878685354999998</c:v>
                </c:pt>
                <c:pt idx="4977">
                  <c:v>23.893133916</c:v>
                </c:pt>
                <c:pt idx="4978">
                  <c:v>23.908227656000001</c:v>
                </c:pt>
                <c:pt idx="4979">
                  <c:v>23.923543214999999</c:v>
                </c:pt>
                <c:pt idx="4980">
                  <c:v>23.939925247000001</c:v>
                </c:pt>
                <c:pt idx="4981">
                  <c:v>23.954874244999999</c:v>
                </c:pt>
                <c:pt idx="4982">
                  <c:v>23.969965853000001</c:v>
                </c:pt>
                <c:pt idx="4983">
                  <c:v>23.985145841000001</c:v>
                </c:pt>
                <c:pt idx="4984">
                  <c:v>24.000170254</c:v>
                </c:pt>
                <c:pt idx="4985">
                  <c:v>24.015271427999998</c:v>
                </c:pt>
                <c:pt idx="4986">
                  <c:v>24.030045848</c:v>
                </c:pt>
                <c:pt idx="4987">
                  <c:v>24.045485639999999</c:v>
                </c:pt>
                <c:pt idx="4988">
                  <c:v>24.058967105000001</c:v>
                </c:pt>
                <c:pt idx="4989">
                  <c:v>24.072261274999999</c:v>
                </c:pt>
                <c:pt idx="4990">
                  <c:v>24.072261274999999</c:v>
                </c:pt>
                <c:pt idx="4991">
                  <c:v>24.085168231000001</c:v>
                </c:pt>
                <c:pt idx="4992">
                  <c:v>24.097542895</c:v>
                </c:pt>
                <c:pt idx="4993">
                  <c:v>24.109490428000001</c:v>
                </c:pt>
                <c:pt idx="4994">
                  <c:v>24.120582842000001</c:v>
                </c:pt>
                <c:pt idx="4995">
                  <c:v>24.131162954000001</c:v>
                </c:pt>
                <c:pt idx="4996">
                  <c:v>24.149647705</c:v>
                </c:pt>
                <c:pt idx="4997">
                  <c:v>24.157541207000001</c:v>
                </c:pt>
                <c:pt idx="4998">
                  <c:v>24.164484405</c:v>
                </c:pt>
                <c:pt idx="4999">
                  <c:v>24.170482219</c:v>
                </c:pt>
                <c:pt idx="5000">
                  <c:v>24.175249191999999</c:v>
                </c:pt>
                <c:pt idx="5001">
                  <c:v>24.179818427000001</c:v>
                </c:pt>
                <c:pt idx="5002">
                  <c:v>24.181392386999999</c:v>
                </c:pt>
                <c:pt idx="5003">
                  <c:v>24.181951493</c:v>
                </c:pt>
                <c:pt idx="5004">
                  <c:v>24.181052773000001</c:v>
                </c:pt>
                <c:pt idx="5005">
                  <c:v>24.178870063000002</c:v>
                </c:pt>
                <c:pt idx="5006">
                  <c:v>24.175172448000001</c:v>
                </c:pt>
                <c:pt idx="5007">
                  <c:v>24.169794193000001</c:v>
                </c:pt>
                <c:pt idx="5008">
                  <c:v>24.162904274999999</c:v>
                </c:pt>
                <c:pt idx="5009">
                  <c:v>24.154025308000001</c:v>
                </c:pt>
                <c:pt idx="5010">
                  <c:v>24.143601701000001</c:v>
                </c:pt>
                <c:pt idx="5011">
                  <c:v>24.131133409</c:v>
                </c:pt>
                <c:pt idx="5012">
                  <c:v>24.117014335</c:v>
                </c:pt>
                <c:pt idx="5013">
                  <c:v>24.100945852999999</c:v>
                </c:pt>
                <c:pt idx="5014">
                  <c:v>24.083019413999999</c:v>
                </c:pt>
                <c:pt idx="5015">
                  <c:v>24.063291715999998</c:v>
                </c:pt>
                <c:pt idx="5016">
                  <c:v>24.041495015999999</c:v>
                </c:pt>
                <c:pt idx="5017">
                  <c:v>24.018047503999998</c:v>
                </c:pt>
                <c:pt idx="5018">
                  <c:v>23.992455598999999</c:v>
                </c:pt>
                <c:pt idx="5019">
                  <c:v>23.965248422999998</c:v>
                </c:pt>
                <c:pt idx="5020">
                  <c:v>23.936003577000001</c:v>
                </c:pt>
                <c:pt idx="5021">
                  <c:v>23.905023847999999</c:v>
                </c:pt>
                <c:pt idx="5022">
                  <c:v>23.872875842999999</c:v>
                </c:pt>
                <c:pt idx="5023">
                  <c:v>23.837185488999999</c:v>
                </c:pt>
                <c:pt idx="5024">
                  <c:v>23.799789220000001</c:v>
                </c:pt>
                <c:pt idx="5025">
                  <c:v>23.760233027000002</c:v>
                </c:pt>
                <c:pt idx="5026">
                  <c:v>23.719067546000002</c:v>
                </c:pt>
                <c:pt idx="5027">
                  <c:v>23.675803276</c:v>
                </c:pt>
                <c:pt idx="5028">
                  <c:v>23.630961388999999</c:v>
                </c:pt>
                <c:pt idx="5029">
                  <c:v>23.584249567000001</c:v>
                </c:pt>
                <c:pt idx="5030">
                  <c:v>23.535829718999999</c:v>
                </c:pt>
                <c:pt idx="5031">
                  <c:v>23.485802989</c:v>
                </c:pt>
                <c:pt idx="5032">
                  <c:v>23.433866146</c:v>
                </c:pt>
                <c:pt idx="5033">
                  <c:v>23.380504016</c:v>
                </c:pt>
                <c:pt idx="5034">
                  <c:v>23.325167439000001</c:v>
                </c:pt>
                <c:pt idx="5035">
                  <c:v>23.268426004999998</c:v>
                </c:pt>
                <c:pt idx="5036">
                  <c:v>23.209842258999998</c:v>
                </c:pt>
                <c:pt idx="5037">
                  <c:v>23.149760870000001</c:v>
                </c:pt>
                <c:pt idx="5038">
                  <c:v>23.088056676000001</c:v>
                </c:pt>
                <c:pt idx="5039">
                  <c:v>23.024655381999999</c:v>
                </c:pt>
                <c:pt idx="5040">
                  <c:v>22.959911503000001</c:v>
                </c:pt>
                <c:pt idx="5041">
                  <c:v>22.893370432000001</c:v>
                </c:pt>
                <c:pt idx="5042">
                  <c:v>22.825670617</c:v>
                </c:pt>
                <c:pt idx="5043">
                  <c:v>22.756331146000001</c:v>
                </c:pt>
                <c:pt idx="5044">
                  <c:v>22.685926533</c:v>
                </c:pt>
                <c:pt idx="5045">
                  <c:v>22.614203599</c:v>
                </c:pt>
                <c:pt idx="5046">
                  <c:v>22.541386301999999</c:v>
                </c:pt>
                <c:pt idx="5047">
                  <c:v>22.467646532</c:v>
                </c:pt>
                <c:pt idx="5048">
                  <c:v>22.39273669</c:v>
                </c:pt>
                <c:pt idx="5049">
                  <c:v>22.317254251000001</c:v>
                </c:pt>
                <c:pt idx="5050">
                  <c:v>22.240675644</c:v>
                </c:pt>
                <c:pt idx="5051">
                  <c:v>22.163707079999998</c:v>
                </c:pt>
                <c:pt idx="5052">
                  <c:v>22.085931231</c:v>
                </c:pt>
                <c:pt idx="5053">
                  <c:v>22.007784284</c:v>
                </c:pt>
                <c:pt idx="5054">
                  <c:v>21.929197285000001</c:v>
                </c:pt>
                <c:pt idx="5055">
                  <c:v>21.850144652000001</c:v>
                </c:pt>
                <c:pt idx="5056">
                  <c:v>21.771031953000001</c:v>
                </c:pt>
                <c:pt idx="5057">
                  <c:v>21.691420960999999</c:v>
                </c:pt>
                <c:pt idx="5058">
                  <c:v>21.612005676999999</c:v>
                </c:pt>
                <c:pt idx="5059">
                  <c:v>21.532287594</c:v>
                </c:pt>
                <c:pt idx="5060">
                  <c:v>21.452887639</c:v>
                </c:pt>
                <c:pt idx="5061">
                  <c:v>21.373550813000001</c:v>
                </c:pt>
                <c:pt idx="5062">
                  <c:v>21.294487178000001</c:v>
                </c:pt>
                <c:pt idx="5063">
                  <c:v>21.215856846000001</c:v>
                </c:pt>
                <c:pt idx="5064">
                  <c:v>21.137379724999999</c:v>
                </c:pt>
                <c:pt idx="5065">
                  <c:v>21.059634231</c:v>
                </c:pt>
                <c:pt idx="5066">
                  <c:v>20.982069752000001</c:v>
                </c:pt>
                <c:pt idx="5067">
                  <c:v>20.905398046999998</c:v>
                </c:pt>
                <c:pt idx="5068">
                  <c:v>20.829193337</c:v>
                </c:pt>
                <c:pt idx="5069">
                  <c:v>20.753901926000001</c:v>
                </c:pt>
                <c:pt idx="5070">
                  <c:v>20.679453268</c:v>
                </c:pt>
                <c:pt idx="5071">
                  <c:v>20.605816561000001</c:v>
                </c:pt>
                <c:pt idx="5072">
                  <c:v>20.533406887999998</c:v>
                </c:pt>
                <c:pt idx="5073">
                  <c:v>20.461771392999999</c:v>
                </c:pt>
                <c:pt idx="5074">
                  <c:v>20.391641931999999</c:v>
                </c:pt>
                <c:pt idx="5075">
                  <c:v>20.322516945</c:v>
                </c:pt>
                <c:pt idx="5076">
                  <c:v>20.255034160000001</c:v>
                </c:pt>
                <c:pt idx="5077">
                  <c:v>20.188959634</c:v>
                </c:pt>
                <c:pt idx="5078">
                  <c:v>20.124545520000002</c:v>
                </c:pt>
                <c:pt idx="5079">
                  <c:v>20.061986839999999</c:v>
                </c:pt>
                <c:pt idx="5080">
                  <c:v>20.001043298999999</c:v>
                </c:pt>
                <c:pt idx="5081">
                  <c:v>19.942348055</c:v>
                </c:pt>
                <c:pt idx="5082">
                  <c:v>19.885351529000001</c:v>
                </c:pt>
                <c:pt idx="5083">
                  <c:v>19.830774148</c:v>
                </c:pt>
                <c:pt idx="5084">
                  <c:v>19.778177466999999</c:v>
                </c:pt>
                <c:pt idx="5085">
                  <c:v>19.728013426</c:v>
                </c:pt>
                <c:pt idx="5086">
                  <c:v>19.680194599</c:v>
                </c:pt>
                <c:pt idx="5087">
                  <c:v>19.634678614999999</c:v>
                </c:pt>
                <c:pt idx="5088">
                  <c:v>19.591861328</c:v>
                </c:pt>
                <c:pt idx="5089">
                  <c:v>19.591861328</c:v>
                </c:pt>
                <c:pt idx="5090">
                  <c:v>19.551266775999999</c:v>
                </c:pt>
                <c:pt idx="5091">
                  <c:v>19.478288718000002</c:v>
                </c:pt>
                <c:pt idx="5092">
                  <c:v>19.445975448999999</c:v>
                </c:pt>
                <c:pt idx="5093">
                  <c:v>19.416348516999999</c:v>
                </c:pt>
                <c:pt idx="5094">
                  <c:v>19.389585769</c:v>
                </c:pt>
                <c:pt idx="5095">
                  <c:v>19.365836287</c:v>
                </c:pt>
                <c:pt idx="5096">
                  <c:v>19.344780633999999</c:v>
                </c:pt>
                <c:pt idx="5097">
                  <c:v>19.326996193999999</c:v>
                </c:pt>
                <c:pt idx="5098">
                  <c:v>19.311887625000001</c:v>
                </c:pt>
                <c:pt idx="5099">
                  <c:v>19.300124199999999</c:v>
                </c:pt>
                <c:pt idx="5100">
                  <c:v>19.291252864</c:v>
                </c:pt>
                <c:pt idx="5101">
                  <c:v>19.285673842000001</c:v>
                </c:pt>
                <c:pt idx="5102">
                  <c:v>19.283267868999999</c:v>
                </c:pt>
                <c:pt idx="5103">
                  <c:v>19.283954896000001</c:v>
                </c:pt>
                <c:pt idx="5104">
                  <c:v>19.288095351999999</c:v>
                </c:pt>
                <c:pt idx="5105">
                  <c:v>19.295199258</c:v>
                </c:pt>
                <c:pt idx="5106">
                  <c:v>19.305935374000001</c:v>
                </c:pt>
                <c:pt idx="5107">
                  <c:v>19.319767761000001</c:v>
                </c:pt>
                <c:pt idx="5108">
                  <c:v>19.337285440999999</c:v>
                </c:pt>
                <c:pt idx="5109">
                  <c:v>19.358211473000001</c:v>
                </c:pt>
                <c:pt idx="5110">
                  <c:v>19.382751818999999</c:v>
                </c:pt>
                <c:pt idx="5111">
                  <c:v>19.410990774999998</c:v>
                </c:pt>
                <c:pt idx="5112">
                  <c:v>19.442625652</c:v>
                </c:pt>
                <c:pt idx="5113">
                  <c:v>19.478155135000002</c:v>
                </c:pt>
                <c:pt idx="5114">
                  <c:v>19.516975613</c:v>
                </c:pt>
                <c:pt idx="5115">
                  <c:v>19.559679799000001</c:v>
                </c:pt>
                <c:pt idx="5116">
                  <c:v>19.605780551999999</c:v>
                </c:pt>
                <c:pt idx="5117">
                  <c:v>19.655619325</c:v>
                </c:pt>
                <c:pt idx="5118">
                  <c:v>19.709030739999999</c:v>
                </c:pt>
                <c:pt idx="5119">
                  <c:v>19.765909823000001</c:v>
                </c:pt>
                <c:pt idx="5120">
                  <c:v>19.826528809999999</c:v>
                </c:pt>
                <c:pt idx="5121">
                  <c:v>19.890376877000001</c:v>
                </c:pt>
                <c:pt idx="5122">
                  <c:v>19.958021838000001</c:v>
                </c:pt>
                <c:pt idx="5123">
                  <c:v>20.028880284</c:v>
                </c:pt>
                <c:pt idx="5124">
                  <c:v>20.103423510999999</c:v>
                </c:pt>
                <c:pt idx="5125">
                  <c:v>20.181286100000001</c:v>
                </c:pt>
                <c:pt idx="5126">
                  <c:v>20.262574732000001</c:v>
                </c:pt>
                <c:pt idx="5127">
                  <c:v>20.348153029999999</c:v>
                </c:pt>
                <c:pt idx="5128">
                  <c:v>20.435145587000001</c:v>
                </c:pt>
                <c:pt idx="5129">
                  <c:v>20.525646812000002</c:v>
                </c:pt>
                <c:pt idx="5130">
                  <c:v>20.619040852000001</c:v>
                </c:pt>
                <c:pt idx="5131">
                  <c:v>20.715837548</c:v>
                </c:pt>
                <c:pt idx="5132">
                  <c:v>20.815523377000002</c:v>
                </c:pt>
                <c:pt idx="5133">
                  <c:v>20.918371719</c:v>
                </c:pt>
                <c:pt idx="5134">
                  <c:v>21.024187168000001</c:v>
                </c:pt>
                <c:pt idx="5135">
                  <c:v>21.132814001</c:v>
                </c:pt>
                <c:pt idx="5136">
                  <c:v>21.244508473</c:v>
                </c:pt>
                <c:pt idx="5137">
                  <c:v>21.35875824</c:v>
                </c:pt>
                <c:pt idx="5138">
                  <c:v>21.476114931000001</c:v>
                </c:pt>
                <c:pt idx="5139">
                  <c:v>21.596022638000001</c:v>
                </c:pt>
                <c:pt idx="5140">
                  <c:v>21.718914416000001</c:v>
                </c:pt>
                <c:pt idx="5141">
                  <c:v>21.844407789000002</c:v>
                </c:pt>
                <c:pt idx="5142">
                  <c:v>21.972547534</c:v>
                </c:pt>
                <c:pt idx="5143">
                  <c:v>22.103309359000001</c:v>
                </c:pt>
                <c:pt idx="5144">
                  <c:v>22.236283432</c:v>
                </c:pt>
                <c:pt idx="5145">
                  <c:v>22.371826678000001</c:v>
                </c:pt>
                <c:pt idx="5146">
                  <c:v>22.509313927000001</c:v>
                </c:pt>
                <c:pt idx="5147">
                  <c:v>22.649182794000001</c:v>
                </c:pt>
                <c:pt idx="5148">
                  <c:v>22.790912799000001</c:v>
                </c:pt>
                <c:pt idx="5149">
                  <c:v>22.934702253000001</c:v>
                </c:pt>
                <c:pt idx="5150">
                  <c:v>23.080329676000002</c:v>
                </c:pt>
                <c:pt idx="5151">
                  <c:v>23.227591859</c:v>
                </c:pt>
                <c:pt idx="5152">
                  <c:v>23.376651804000002</c:v>
                </c:pt>
                <c:pt idx="5153">
                  <c:v>23.526962714</c:v>
                </c:pt>
                <c:pt idx="5154">
                  <c:v>23.678940124</c:v>
                </c:pt>
                <c:pt idx="5155">
                  <c:v>23.831990174000001</c:v>
                </c:pt>
                <c:pt idx="5156">
                  <c:v>23.986444449</c:v>
                </c:pt>
                <c:pt idx="5157">
                  <c:v>24.141892180999999</c:v>
                </c:pt>
                <c:pt idx="5158">
                  <c:v>24.298325499000001</c:v>
                </c:pt>
                <c:pt idx="5159">
                  <c:v>24.455678695</c:v>
                </c:pt>
                <c:pt idx="5160">
                  <c:v>24.61353175</c:v>
                </c:pt>
                <c:pt idx="5161">
                  <c:v>24.772178375999999</c:v>
                </c:pt>
                <c:pt idx="5162">
                  <c:v>24.931000094000002</c:v>
                </c:pt>
                <c:pt idx="5163">
                  <c:v>25.090365692999999</c:v>
                </c:pt>
                <c:pt idx="5164">
                  <c:v>25.249773752999999</c:v>
                </c:pt>
                <c:pt idx="5165">
                  <c:v>25.409410345000001</c:v>
                </c:pt>
                <c:pt idx="5166">
                  <c:v>25.569045647999999</c:v>
                </c:pt>
                <c:pt idx="5167">
                  <c:v>25.728517779000001</c:v>
                </c:pt>
                <c:pt idx="5168">
                  <c:v>25.887983205000001</c:v>
                </c:pt>
                <c:pt idx="5169">
                  <c:v>26.046951417999999</c:v>
                </c:pt>
                <c:pt idx="5170">
                  <c:v>26.205788499000001</c:v>
                </c:pt>
                <c:pt idx="5171">
                  <c:v>26.363943371000001</c:v>
                </c:pt>
                <c:pt idx="5172">
                  <c:v>26.521675760000001</c:v>
                </c:pt>
                <c:pt idx="5173">
                  <c:v>26.678592510000001</c:v>
                </c:pt>
                <c:pt idx="5174">
                  <c:v>26.834658286</c:v>
                </c:pt>
                <c:pt idx="5175">
                  <c:v>26.989775645999998</c:v>
                </c:pt>
                <c:pt idx="5176">
                  <c:v>27.143555453000001</c:v>
                </c:pt>
                <c:pt idx="5177">
                  <c:v>27.296236422</c:v>
                </c:pt>
                <c:pt idx="5178">
                  <c:v>27.447289987000001</c:v>
                </c:pt>
                <c:pt idx="5179">
                  <c:v>27.596996026999999</c:v>
                </c:pt>
                <c:pt idx="5180">
                  <c:v>27.744907395999999</c:v>
                </c:pt>
                <c:pt idx="5181">
                  <c:v>27.891137904000001</c:v>
                </c:pt>
                <c:pt idx="5182">
                  <c:v>28.035437505000001</c:v>
                </c:pt>
                <c:pt idx="5183">
                  <c:v>28.177609746000002</c:v>
                </c:pt>
                <c:pt idx="5184">
                  <c:v>28.317731744</c:v>
                </c:pt>
                <c:pt idx="5185">
                  <c:v>28.455349805000001</c:v>
                </c:pt>
                <c:pt idx="5186">
                  <c:v>28.590757342</c:v>
                </c:pt>
                <c:pt idx="5187">
                  <c:v>28.723479415</c:v>
                </c:pt>
                <c:pt idx="5188">
                  <c:v>28.853718345000001</c:v>
                </c:pt>
                <c:pt idx="5189">
                  <c:v>28.981134312999998</c:v>
                </c:pt>
                <c:pt idx="5190">
                  <c:v>29.105678442999999</c:v>
                </c:pt>
                <c:pt idx="5191">
                  <c:v>29.227259787000001</c:v>
                </c:pt>
                <c:pt idx="5192">
                  <c:v>29.345558722</c:v>
                </c:pt>
                <c:pt idx="5193">
                  <c:v>29.460801499999999</c:v>
                </c:pt>
                <c:pt idx="5194">
                  <c:v>29.572559853000001</c:v>
                </c:pt>
                <c:pt idx="5195">
                  <c:v>29.681130441000001</c:v>
                </c:pt>
                <c:pt idx="5196">
                  <c:v>29.786190830999999</c:v>
                </c:pt>
                <c:pt idx="5197">
                  <c:v>29.887885631</c:v>
                </c:pt>
                <c:pt idx="5198">
                  <c:v>29.986036467000002</c:v>
                </c:pt>
                <c:pt idx="5199">
                  <c:v>30.080526518999999</c:v>
                </c:pt>
                <c:pt idx="5200">
                  <c:v>30.171449150000001</c:v>
                </c:pt>
                <c:pt idx="5201">
                  <c:v>30.258469210000001</c:v>
                </c:pt>
                <c:pt idx="5202">
                  <c:v>30.341849679999999</c:v>
                </c:pt>
                <c:pt idx="5203">
                  <c:v>30.421237179999999</c:v>
                </c:pt>
                <c:pt idx="5204">
                  <c:v>30.496845029999999</c:v>
                </c:pt>
                <c:pt idx="5205">
                  <c:v>30.568416989999999</c:v>
                </c:pt>
                <c:pt idx="5206">
                  <c:v>30.635951250000002</c:v>
                </c:pt>
                <c:pt idx="5207">
                  <c:v>30.699395880000001</c:v>
                </c:pt>
                <c:pt idx="5208">
                  <c:v>30.758556909999999</c:v>
                </c:pt>
                <c:pt idx="5209">
                  <c:v>30.813616274000001</c:v>
                </c:pt>
                <c:pt idx="5210">
                  <c:v>30.864267384000001</c:v>
                </c:pt>
                <c:pt idx="5211">
                  <c:v>30.910764603000001</c:v>
                </c:pt>
                <c:pt idx="5212">
                  <c:v>30.952873542999999</c:v>
                </c:pt>
                <c:pt idx="5213">
                  <c:v>30.990702318</c:v>
                </c:pt>
                <c:pt idx="5214">
                  <c:v>31.024138819000001</c:v>
                </c:pt>
                <c:pt idx="5215">
                  <c:v>31.053105129999999</c:v>
                </c:pt>
                <c:pt idx="5216">
                  <c:v>31.077710756999998</c:v>
                </c:pt>
                <c:pt idx="5217">
                  <c:v>31.097749133000001</c:v>
                </c:pt>
                <c:pt idx="5218">
                  <c:v>31.113460288999999</c:v>
                </c:pt>
                <c:pt idx="5219">
                  <c:v>31.124648263000001</c:v>
                </c:pt>
                <c:pt idx="5220">
                  <c:v>31.131518799999998</c:v>
                </c:pt>
                <c:pt idx="5221">
                  <c:v>31.133932308999999</c:v>
                </c:pt>
                <c:pt idx="5222">
                  <c:v>31.131976062</c:v>
                </c:pt>
                <c:pt idx="5223">
                  <c:v>31.125666892999998</c:v>
                </c:pt>
                <c:pt idx="5224">
                  <c:v>31.114955543000001</c:v>
                </c:pt>
                <c:pt idx="5225">
                  <c:v>31.10009505</c:v>
                </c:pt>
                <c:pt idx="5226">
                  <c:v>31.080978472000002</c:v>
                </c:pt>
                <c:pt idx="5227">
                  <c:v>31.057857985999998</c:v>
                </c:pt>
                <c:pt idx="5228">
                  <c:v>31.030665592999998</c:v>
                </c:pt>
                <c:pt idx="5229">
                  <c:v>30.999571911</c:v>
                </c:pt>
                <c:pt idx="5230">
                  <c:v>30.964559053999999</c:v>
                </c:pt>
                <c:pt idx="5231">
                  <c:v>30.925656137000001</c:v>
                </c:pt>
                <c:pt idx="5232">
                  <c:v>30.883009381000001</c:v>
                </c:pt>
                <c:pt idx="5233">
                  <c:v>30.836570522999999</c:v>
                </c:pt>
                <c:pt idx="5234">
                  <c:v>30.786598054999999</c:v>
                </c:pt>
                <c:pt idx="5235">
                  <c:v>30.733028441999998</c:v>
                </c:pt>
                <c:pt idx="5236">
                  <c:v>30.676084765999999</c:v>
                </c:pt>
                <c:pt idx="5237">
                  <c:v>30.615751450000001</c:v>
                </c:pt>
                <c:pt idx="5238">
                  <c:v>30.552117229</c:v>
                </c:pt>
                <c:pt idx="5239">
                  <c:v>30.485266909</c:v>
                </c:pt>
                <c:pt idx="5240">
                  <c:v>30.415195879999999</c:v>
                </c:pt>
                <c:pt idx="5241">
                  <c:v>30.342118685999999</c:v>
                </c:pt>
                <c:pt idx="5242">
                  <c:v>30.265989729000001</c:v>
                </c:pt>
                <c:pt idx="5243">
                  <c:v>30.187068412999999</c:v>
                </c:pt>
                <c:pt idx="5244">
                  <c:v>30.105328654000001</c:v>
                </c:pt>
                <c:pt idx="5245">
                  <c:v>30.020916032999999</c:v>
                </c:pt>
                <c:pt idx="5246">
                  <c:v>29.933860089</c:v>
                </c:pt>
                <c:pt idx="5247">
                  <c:v>29.844230068000002</c:v>
                </c:pt>
                <c:pt idx="5248">
                  <c:v>29.752194142</c:v>
                </c:pt>
                <c:pt idx="5249">
                  <c:v>29.657765907000002</c:v>
                </c:pt>
                <c:pt idx="5250">
                  <c:v>29.561246921999999</c:v>
                </c:pt>
                <c:pt idx="5251">
                  <c:v>29.462654852</c:v>
                </c:pt>
                <c:pt idx="5252">
                  <c:v>29.362235804000001</c:v>
                </c:pt>
                <c:pt idx="5253">
                  <c:v>29.260046649</c:v>
                </c:pt>
                <c:pt idx="5254">
                  <c:v>29.156243513</c:v>
                </c:pt>
                <c:pt idx="5255">
                  <c:v>29.050932667000001</c:v>
                </c:pt>
                <c:pt idx="5256">
                  <c:v>28.94420379</c:v>
                </c:pt>
                <c:pt idx="5257">
                  <c:v>28.836290613999999</c:v>
                </c:pt>
                <c:pt idx="5258">
                  <c:v>28.727216772999999</c:v>
                </c:pt>
                <c:pt idx="5259">
                  <c:v>28.617260464000001</c:v>
                </c:pt>
                <c:pt idx="5260">
                  <c:v>28.506438828</c:v>
                </c:pt>
                <c:pt idx="5261">
                  <c:v>28.394962303</c:v>
                </c:pt>
                <c:pt idx="5262">
                  <c:v>28.282803144999999</c:v>
                </c:pt>
                <c:pt idx="5263">
                  <c:v>28.170157178</c:v>
                </c:pt>
                <c:pt idx="5264">
                  <c:v>28.057159334000001</c:v>
                </c:pt>
                <c:pt idx="5265">
                  <c:v>27.943862167999999</c:v>
                </c:pt>
                <c:pt idx="5266">
                  <c:v>27.830515165000001</c:v>
                </c:pt>
                <c:pt idx="5267">
                  <c:v>27.717161187999999</c:v>
                </c:pt>
                <c:pt idx="5268">
                  <c:v>27.604005600000001</c:v>
                </c:pt>
                <c:pt idx="5269">
                  <c:v>27.491065094</c:v>
                </c:pt>
                <c:pt idx="5270">
                  <c:v>27.378453339</c:v>
                </c:pt>
                <c:pt idx="5271">
                  <c:v>27.266225866999999</c:v>
                </c:pt>
                <c:pt idx="5272">
                  <c:v>27.154397410000001</c:v>
                </c:pt>
                <c:pt idx="5273">
                  <c:v>27.043129774000001</c:v>
                </c:pt>
                <c:pt idx="5274">
                  <c:v>26.932414736999998</c:v>
                </c:pt>
                <c:pt idx="5275">
                  <c:v>26.822455156</c:v>
                </c:pt>
                <c:pt idx="5276">
                  <c:v>26.713269784000001</c:v>
                </c:pt>
                <c:pt idx="5277">
                  <c:v>26.604994358999999</c:v>
                </c:pt>
                <c:pt idx="5278">
                  <c:v>26.497679627</c:v>
                </c:pt>
                <c:pt idx="5279">
                  <c:v>26.391409278000001</c:v>
                </c:pt>
                <c:pt idx="5280">
                  <c:v>26.28633438</c:v>
                </c:pt>
                <c:pt idx="5281">
                  <c:v>26.182510107999999</c:v>
                </c:pt>
                <c:pt idx="5282">
                  <c:v>26.080176602000002</c:v>
                </c:pt>
                <c:pt idx="5283">
                  <c:v>25.979325835000001</c:v>
                </c:pt>
                <c:pt idx="5284">
                  <c:v>25.880155383000002</c:v>
                </c:pt>
                <c:pt idx="5285">
                  <c:v>25.782674068999999</c:v>
                </c:pt>
                <c:pt idx="5286">
                  <c:v>25.68696229</c:v>
                </c:pt>
                <c:pt idx="5287">
                  <c:v>25.593064719000001</c:v>
                </c:pt>
                <c:pt idx="5288">
                  <c:v>25.500989700000002</c:v>
                </c:pt>
                <c:pt idx="5289">
                  <c:v>25.410917018999999</c:v>
                </c:pt>
                <c:pt idx="5290">
                  <c:v>25.322782489000002</c:v>
                </c:pt>
                <c:pt idx="5291">
                  <c:v>25.236813048999998</c:v>
                </c:pt>
                <c:pt idx="5292">
                  <c:v>25.152956798000002</c:v>
                </c:pt>
                <c:pt idx="5293">
                  <c:v>25.071335199</c:v>
                </c:pt>
                <c:pt idx="5294">
                  <c:v>24.991932838</c:v>
                </c:pt>
                <c:pt idx="5295">
                  <c:v>24.914779586000002</c:v>
                </c:pt>
                <c:pt idx="5296">
                  <c:v>24.839997707999999</c:v>
                </c:pt>
                <c:pt idx="5297">
                  <c:v>24.767532252999999</c:v>
                </c:pt>
                <c:pt idx="5298">
                  <c:v>24.697580595000002</c:v>
                </c:pt>
                <c:pt idx="5299">
                  <c:v>24.630039947</c:v>
                </c:pt>
                <c:pt idx="5300">
                  <c:v>24.565036745</c:v>
                </c:pt>
                <c:pt idx="5301">
                  <c:v>24.502430033</c:v>
                </c:pt>
                <c:pt idx="5302">
                  <c:v>24.442201502</c:v>
                </c:pt>
                <c:pt idx="5303">
                  <c:v>24.384298884</c:v>
                </c:pt>
                <c:pt idx="5304">
                  <c:v>24.328624797</c:v>
                </c:pt>
                <c:pt idx="5305">
                  <c:v>24.275326277000001</c:v>
                </c:pt>
                <c:pt idx="5306">
                  <c:v>24.224259685</c:v>
                </c:pt>
                <c:pt idx="5307">
                  <c:v>24.175629017999999</c:v>
                </c:pt>
                <c:pt idx="5308">
                  <c:v>24.129314866000001</c:v>
                </c:pt>
                <c:pt idx="5309">
                  <c:v>24.085453673</c:v>
                </c:pt>
                <c:pt idx="5310">
                  <c:v>24.043972616000001</c:v>
                </c:pt>
                <c:pt idx="5311">
                  <c:v>24.004858080999998</c:v>
                </c:pt>
                <c:pt idx="5312">
                  <c:v>23.968186188000001</c:v>
                </c:pt>
                <c:pt idx="5313">
                  <c:v>23.93380651</c:v>
                </c:pt>
                <c:pt idx="5314">
                  <c:v>23.901931717</c:v>
                </c:pt>
                <c:pt idx="5315">
                  <c:v>23.872356647</c:v>
                </c:pt>
                <c:pt idx="5316">
                  <c:v>23.845207157000001</c:v>
                </c:pt>
                <c:pt idx="5317">
                  <c:v>23.820313445</c:v>
                </c:pt>
                <c:pt idx="5318">
                  <c:v>23.797678673</c:v>
                </c:pt>
                <c:pt idx="5319">
                  <c:v>23.777252565000001</c:v>
                </c:pt>
                <c:pt idx="5320">
                  <c:v>23.758879573000002</c:v>
                </c:pt>
                <c:pt idx="5321">
                  <c:v>23.742714751000001</c:v>
                </c:pt>
                <c:pt idx="5322">
                  <c:v>23.728502152000001</c:v>
                </c:pt>
                <c:pt idx="5323">
                  <c:v>23.716453206000001</c:v>
                </c:pt>
                <c:pt idx="5324">
                  <c:v>23.706359289000002</c:v>
                </c:pt>
                <c:pt idx="5325">
                  <c:v>23.698312771000001</c:v>
                </c:pt>
                <c:pt idx="5326">
                  <c:v>23.692208916999999</c:v>
                </c:pt>
                <c:pt idx="5327">
                  <c:v>23.687963057000001</c:v>
                </c:pt>
                <c:pt idx="5328">
                  <c:v>23.685624009000001</c:v>
                </c:pt>
                <c:pt idx="5329">
                  <c:v>23.684885581</c:v>
                </c:pt>
                <c:pt idx="5330">
                  <c:v>23.685904659999999</c:v>
                </c:pt>
                <c:pt idx="5331">
                  <c:v>23.688326116999999</c:v>
                </c:pt>
                <c:pt idx="5332">
                  <c:v>23.692249710999999</c:v>
                </c:pt>
                <c:pt idx="5333">
                  <c:v>23.697382022999999</c:v>
                </c:pt>
                <c:pt idx="5334">
                  <c:v>23.703697691999999</c:v>
                </c:pt>
                <c:pt idx="5335">
                  <c:v>23.711124277</c:v>
                </c:pt>
                <c:pt idx="5336">
                  <c:v>23.719451195000001</c:v>
                </c:pt>
                <c:pt idx="5337">
                  <c:v>23.728872280000001</c:v>
                </c:pt>
                <c:pt idx="5338">
                  <c:v>23.739060165000001</c:v>
                </c:pt>
                <c:pt idx="5339">
                  <c:v>23.750289744</c:v>
                </c:pt>
                <c:pt idx="5340">
                  <c:v>23.762249196999999</c:v>
                </c:pt>
                <c:pt idx="5341">
                  <c:v>23.775062845000001</c:v>
                </c:pt>
                <c:pt idx="5342">
                  <c:v>23.788572595000002</c:v>
                </c:pt>
                <c:pt idx="5343">
                  <c:v>23.802639698</c:v>
                </c:pt>
                <c:pt idx="5344">
                  <c:v>23.816839328</c:v>
                </c:pt>
                <c:pt idx="5345">
                  <c:v>23.83103449</c:v>
                </c:pt>
                <c:pt idx="5346">
                  <c:v>23.845780646000001</c:v>
                </c:pt>
                <c:pt idx="5347">
                  <c:v>23.860662887</c:v>
                </c:pt>
                <c:pt idx="5348">
                  <c:v>23.875896438000002</c:v>
                </c:pt>
                <c:pt idx="5349">
                  <c:v>23.891171532000001</c:v>
                </c:pt>
                <c:pt idx="5350">
                  <c:v>23.906481974999998</c:v>
                </c:pt>
                <c:pt idx="5351">
                  <c:v>23.921522106000001</c:v>
                </c:pt>
                <c:pt idx="5352">
                  <c:v>23.935589683</c:v>
                </c:pt>
                <c:pt idx="5353">
                  <c:v>23.949630665000001</c:v>
                </c:pt>
                <c:pt idx="5354">
                  <c:v>23.963222340000002</c:v>
                </c:pt>
                <c:pt idx="5355">
                  <c:v>23.97670557</c:v>
                </c:pt>
                <c:pt idx="5356">
                  <c:v>23.989722629999999</c:v>
                </c:pt>
                <c:pt idx="5357">
                  <c:v>24.002435510000002</c:v>
                </c:pt>
                <c:pt idx="5358">
                  <c:v>24.01461407</c:v>
                </c:pt>
                <c:pt idx="5359">
                  <c:v>24.026072660000001</c:v>
                </c:pt>
                <c:pt idx="5360">
                  <c:v>24.036884270000002</c:v>
                </c:pt>
                <c:pt idx="5361">
                  <c:v>24.046566983999998</c:v>
                </c:pt>
                <c:pt idx="5362">
                  <c:v>24.055431718000001</c:v>
                </c:pt>
                <c:pt idx="5363">
                  <c:v>24.062989043999998</c:v>
                </c:pt>
                <c:pt idx="5364">
                  <c:v>24.069532262999999</c:v>
                </c:pt>
                <c:pt idx="5365">
                  <c:v>24.074738118999999</c:v>
                </c:pt>
                <c:pt idx="5366">
                  <c:v>24.078676082000001</c:v>
                </c:pt>
                <c:pt idx="5367">
                  <c:v>24.08133089</c:v>
                </c:pt>
                <c:pt idx="5368">
                  <c:v>24.082417554999999</c:v>
                </c:pt>
                <c:pt idx="5369">
                  <c:v>24.082294146999999</c:v>
                </c:pt>
                <c:pt idx="5370">
                  <c:v>24.080481413000001</c:v>
                </c:pt>
                <c:pt idx="5371">
                  <c:v>24.077426970000001</c:v>
                </c:pt>
                <c:pt idx="5372">
                  <c:v>24.073815562</c:v>
                </c:pt>
                <c:pt idx="5373">
                  <c:v>24.066827306</c:v>
                </c:pt>
                <c:pt idx="5374">
                  <c:v>24.05826897</c:v>
                </c:pt>
                <c:pt idx="5375">
                  <c:v>24.048011642999999</c:v>
                </c:pt>
                <c:pt idx="5376">
                  <c:v>24.03625061</c:v>
                </c:pt>
                <c:pt idx="5377">
                  <c:v>24.022530256</c:v>
                </c:pt>
                <c:pt idx="5378">
                  <c:v>24.007301323</c:v>
                </c:pt>
                <c:pt idx="5379">
                  <c:v>23.991647031999999</c:v>
                </c:pt>
                <c:pt idx="5380">
                  <c:v>23.971918058</c:v>
                </c:pt>
                <c:pt idx="5381">
                  <c:v>23.950282978000001</c:v>
                </c:pt>
                <c:pt idx="5382">
                  <c:v>23.926860673</c:v>
                </c:pt>
                <c:pt idx="5383">
                  <c:v>23.901714417000001</c:v>
                </c:pt>
                <c:pt idx="5384">
                  <c:v>23.874570449</c:v>
                </c:pt>
                <c:pt idx="5385">
                  <c:v>23.845853384000002</c:v>
                </c:pt>
                <c:pt idx="5386">
                  <c:v>23.815035224999999</c:v>
                </c:pt>
                <c:pt idx="5387">
                  <c:v>23.782646711999998</c:v>
                </c:pt>
                <c:pt idx="5388">
                  <c:v>23.748252901000001</c:v>
                </c:pt>
                <c:pt idx="5389">
                  <c:v>23.712114969999998</c:v>
                </c:pt>
                <c:pt idx="5390">
                  <c:v>23.674052517</c:v>
                </c:pt>
                <c:pt idx="5391">
                  <c:v>23.633938031</c:v>
                </c:pt>
                <c:pt idx="5392">
                  <c:v>23.592027571999999</c:v>
                </c:pt>
                <c:pt idx="5393">
                  <c:v>23.547855515999998</c:v>
                </c:pt>
                <c:pt idx="5394">
                  <c:v>23.501973152000001</c:v>
                </c:pt>
                <c:pt idx="5395">
                  <c:v>23.453901622</c:v>
                </c:pt>
                <c:pt idx="5396">
                  <c:v>23.404132327999999</c:v>
                </c:pt>
                <c:pt idx="5397">
                  <c:v>23.352402676000001</c:v>
                </c:pt>
                <c:pt idx="5398">
                  <c:v>23.298886111000002</c:v>
                </c:pt>
                <c:pt idx="5399">
                  <c:v>23.243710862</c:v>
                </c:pt>
                <c:pt idx="5400">
                  <c:v>23.18660371</c:v>
                </c:pt>
                <c:pt idx="5401">
                  <c:v>23.128098978000001</c:v>
                </c:pt>
                <c:pt idx="5402">
                  <c:v>23.067701073999999</c:v>
                </c:pt>
                <c:pt idx="5403">
                  <c:v>23.006041553999999</c:v>
                </c:pt>
                <c:pt idx="5404">
                  <c:v>22.942717473999998</c:v>
                </c:pt>
                <c:pt idx="5405">
                  <c:v>22.878124405000001</c:v>
                </c:pt>
                <c:pt idx="5406">
                  <c:v>22.812160018</c:v>
                </c:pt>
                <c:pt idx="5407">
                  <c:v>22.744775910000001</c:v>
                </c:pt>
                <c:pt idx="5408">
                  <c:v>22.676329840000001</c:v>
                </c:pt>
                <c:pt idx="5409">
                  <c:v>22.606384970000001</c:v>
                </c:pt>
                <c:pt idx="5410">
                  <c:v>22.535590652</c:v>
                </c:pt>
                <c:pt idx="5411">
                  <c:v>22.463473905000001</c:v>
                </c:pt>
                <c:pt idx="5412">
                  <c:v>22.390610805000001</c:v>
                </c:pt>
                <c:pt idx="5413">
                  <c:v>22.316766600000001</c:v>
                </c:pt>
                <c:pt idx="5414">
                  <c:v>22.242134653000001</c:v>
                </c:pt>
                <c:pt idx="5415">
                  <c:v>22.166877695</c:v>
                </c:pt>
                <c:pt idx="5416">
                  <c:v>22.090708904</c:v>
                </c:pt>
                <c:pt idx="5417">
                  <c:v>22.014205224000001</c:v>
                </c:pt>
                <c:pt idx="5418">
                  <c:v>21.936813485999998</c:v>
                </c:pt>
                <c:pt idx="5419">
                  <c:v>21.859182181000001</c:v>
                </c:pt>
                <c:pt idx="5420">
                  <c:v>21.780882724000001</c:v>
                </c:pt>
                <c:pt idx="5421">
                  <c:v>21.702329504000001</c:v>
                </c:pt>
                <c:pt idx="5422">
                  <c:v>21.623446547</c:v>
                </c:pt>
                <c:pt idx="5423">
                  <c:v>21.544186980999999</c:v>
                </c:pt>
                <c:pt idx="5424">
                  <c:v>21.464949038</c:v>
                </c:pt>
                <c:pt idx="5425">
                  <c:v>21.385286911000001</c:v>
                </c:pt>
                <c:pt idx="5426">
                  <c:v>21.30590698</c:v>
                </c:pt>
                <c:pt idx="5427">
                  <c:v>21.226329435</c:v>
                </c:pt>
                <c:pt idx="5428">
                  <c:v>21.147172582</c:v>
                </c:pt>
                <c:pt idx="5429">
                  <c:v>21.068202030999998</c:v>
                </c:pt>
                <c:pt idx="5430">
                  <c:v>20.989644365</c:v>
                </c:pt>
                <c:pt idx="5431">
                  <c:v>20.911710536000001</c:v>
                </c:pt>
                <c:pt idx="5432">
                  <c:v>20.834154316999999</c:v>
                </c:pt>
                <c:pt idx="5433">
                  <c:v>20.757604169</c:v>
                </c:pt>
                <c:pt idx="5434">
                  <c:v>20.681549027999999</c:v>
                </c:pt>
                <c:pt idx="5435">
                  <c:v>20.606713689999999</c:v>
                </c:pt>
                <c:pt idx="5436">
                  <c:v>20.532711436</c:v>
                </c:pt>
                <c:pt idx="5437">
                  <c:v>20.459997780999998</c:v>
                </c:pt>
                <c:pt idx="5438">
                  <c:v>20.388512886000001</c:v>
                </c:pt>
                <c:pt idx="5439">
                  <c:v>20.318230733</c:v>
                </c:pt>
                <c:pt idx="5440">
                  <c:v>20.249579817000001</c:v>
                </c:pt>
                <c:pt idx="5441">
                  <c:v>20.182102138000001</c:v>
                </c:pt>
                <c:pt idx="5442">
                  <c:v>20.116505612000001</c:v>
                </c:pt>
                <c:pt idx="5443">
                  <c:v>20.052280622000001</c:v>
                </c:pt>
                <c:pt idx="5444">
                  <c:v>19.990042107000001</c:v>
                </c:pt>
                <c:pt idx="5445">
                  <c:v>19.929516736</c:v>
                </c:pt>
                <c:pt idx="5446">
                  <c:v>19.870917421000001</c:v>
                </c:pt>
                <c:pt idx="5447">
                  <c:v>19.814402013999999</c:v>
                </c:pt>
                <c:pt idx="5448">
                  <c:v>19.759675727000001</c:v>
                </c:pt>
                <c:pt idx="5449">
                  <c:v>19.707331480000001</c:v>
                </c:pt>
                <c:pt idx="5450">
                  <c:v>19.65681292</c:v>
                </c:pt>
                <c:pt idx="5451">
                  <c:v>19.608799942000001</c:v>
                </c:pt>
                <c:pt idx="5452">
                  <c:v>19.562859553999999</c:v>
                </c:pt>
                <c:pt idx="5453">
                  <c:v>19.519421912999999</c:v>
                </c:pt>
                <c:pt idx="5454">
                  <c:v>19.478408294000001</c:v>
                </c:pt>
                <c:pt idx="5455">
                  <c:v>19.439754425</c:v>
                </c:pt>
                <c:pt idx="5456">
                  <c:v>19.403863292</c:v>
                </c:pt>
                <c:pt idx="5457">
                  <c:v>19.370257460000001</c:v>
                </c:pt>
                <c:pt idx="5458">
                  <c:v>19.339639273</c:v>
                </c:pt>
                <c:pt idx="5459">
                  <c:v>19.311485341000001</c:v>
                </c:pt>
                <c:pt idx="5460">
                  <c:v>19.286395567</c:v>
                </c:pt>
                <c:pt idx="5461">
                  <c:v>19.264094971999999</c:v>
                </c:pt>
                <c:pt idx="5462">
                  <c:v>19.244804448</c:v>
                </c:pt>
                <c:pt idx="5463">
                  <c:v>19.228700262</c:v>
                </c:pt>
                <c:pt idx="5464">
                  <c:v>19.215488784000001</c:v>
                </c:pt>
                <c:pt idx="5465">
                  <c:v>19.205777080000001</c:v>
                </c:pt>
                <c:pt idx="5466">
                  <c:v>19.199013006000001</c:v>
                </c:pt>
                <c:pt idx="5467">
                  <c:v>19.195864729</c:v>
                </c:pt>
                <c:pt idx="5468">
                  <c:v>19.195871723</c:v>
                </c:pt>
                <c:pt idx="5469">
                  <c:v>19.199420155999999</c:v>
                </c:pt>
                <c:pt idx="5470">
                  <c:v>19.206395907000001</c:v>
                </c:pt>
                <c:pt idx="5471">
                  <c:v>19.216697856</c:v>
                </c:pt>
                <c:pt idx="5472">
                  <c:v>19.230669706</c:v>
                </c:pt>
                <c:pt idx="5473">
                  <c:v>19.247783171999998</c:v>
                </c:pt>
                <c:pt idx="5474">
                  <c:v>19.268680015000001</c:v>
                </c:pt>
                <c:pt idx="5475">
                  <c:v>19.292788528999999</c:v>
                </c:pt>
                <c:pt idx="5476">
                  <c:v>19.320650063999999</c:v>
                </c:pt>
                <c:pt idx="5477">
                  <c:v>19.351929853000001</c:v>
                </c:pt>
                <c:pt idx="5478">
                  <c:v>19.386766302000002</c:v>
                </c:pt>
                <c:pt idx="5479">
                  <c:v>19.425244394</c:v>
                </c:pt>
                <c:pt idx="5480">
                  <c:v>19.467001788000001</c:v>
                </c:pt>
                <c:pt idx="5481">
                  <c:v>19.512554453</c:v>
                </c:pt>
                <c:pt idx="5482">
                  <c:v>19.561300534000001</c:v>
                </c:pt>
                <c:pt idx="5483">
                  <c:v>19.613818845000001</c:v>
                </c:pt>
                <c:pt idx="5484">
                  <c:v>19.669625522</c:v>
                </c:pt>
                <c:pt idx="5485">
                  <c:v>19.729053152999999</c:v>
                </c:pt>
                <c:pt idx="5486">
                  <c:v>19.791932834000001</c:v>
                </c:pt>
                <c:pt idx="5487">
                  <c:v>19.858136752</c:v>
                </c:pt>
                <c:pt idx="5488">
                  <c:v>19.927950873</c:v>
                </c:pt>
                <c:pt idx="5489">
                  <c:v>20.000833317000001</c:v>
                </c:pt>
                <c:pt idx="5490">
                  <c:v>20.077369437000002</c:v>
                </c:pt>
                <c:pt idx="5491">
                  <c:v>20.157003302</c:v>
                </c:pt>
                <c:pt idx="5492">
                  <c:v>20.240233352000001</c:v>
                </c:pt>
                <c:pt idx="5493">
                  <c:v>20.326745675000002</c:v>
                </c:pt>
                <c:pt idx="5494">
                  <c:v>20.416667876000002</c:v>
                </c:pt>
                <c:pt idx="5495">
                  <c:v>20.510056676000001</c:v>
                </c:pt>
                <c:pt idx="5496">
                  <c:v>20.606544424999999</c:v>
                </c:pt>
                <c:pt idx="5497">
                  <c:v>20.706560862</c:v>
                </c:pt>
                <c:pt idx="5498">
                  <c:v>20.809486742000001</c:v>
                </c:pt>
                <c:pt idx="5499">
                  <c:v>20.915813461999999</c:v>
                </c:pt>
                <c:pt idx="5500">
                  <c:v>21.025016414</c:v>
                </c:pt>
                <c:pt idx="5501">
                  <c:v>21.137344284000001</c:v>
                </c:pt>
                <c:pt idx="5502">
                  <c:v>21.252592970999999</c:v>
                </c:pt>
                <c:pt idx="5503">
                  <c:v>21.370577505</c:v>
                </c:pt>
                <c:pt idx="5504">
                  <c:v>21.491518097</c:v>
                </c:pt>
                <c:pt idx="5505">
                  <c:v>21.614861790999999</c:v>
                </c:pt>
                <c:pt idx="5506">
                  <c:v>21.741092204000001</c:v>
                </c:pt>
                <c:pt idx="5507">
                  <c:v>21.869606558000001</c:v>
                </c:pt>
                <c:pt idx="5508">
                  <c:v>22.000806092000001</c:v>
                </c:pt>
                <c:pt idx="5509">
                  <c:v>22.134290911000001</c:v>
                </c:pt>
                <c:pt idx="5510">
                  <c:v>22.270092739999999</c:v>
                </c:pt>
                <c:pt idx="5511">
                  <c:v>22.408182867000001</c:v>
                </c:pt>
                <c:pt idx="5512">
                  <c:v>22.548158469000001</c:v>
                </c:pt>
                <c:pt idx="5513">
                  <c:v>22.690375994</c:v>
                </c:pt>
                <c:pt idx="5514">
                  <c:v>22.834208723</c:v>
                </c:pt>
                <c:pt idx="5515">
                  <c:v>22.980082304</c:v>
                </c:pt>
                <c:pt idx="5516">
                  <c:v>23.127484684999999</c:v>
                </c:pt>
                <c:pt idx="5517">
                  <c:v>23.276605458999999</c:v>
                </c:pt>
                <c:pt idx="5518">
                  <c:v>23.427190988</c:v>
                </c:pt>
                <c:pt idx="5519">
                  <c:v>23.579039131999998</c:v>
                </c:pt>
                <c:pt idx="5520">
                  <c:v>23.732336491000002</c:v>
                </c:pt>
                <c:pt idx="5521">
                  <c:v>23.886566108</c:v>
                </c:pt>
                <c:pt idx="5522">
                  <c:v>24.042186571999999</c:v>
                </c:pt>
                <c:pt idx="5523">
                  <c:v>24.198673632999999</c:v>
                </c:pt>
                <c:pt idx="5524">
                  <c:v>24.356347388</c:v>
                </c:pt>
                <c:pt idx="5525">
                  <c:v>24.514843953</c:v>
                </c:pt>
                <c:pt idx="5526">
                  <c:v>24.674141357</c:v>
                </c:pt>
                <c:pt idx="5527">
                  <c:v>24.834166683999999</c:v>
                </c:pt>
                <c:pt idx="5528">
                  <c:v>24.99450998</c:v>
                </c:pt>
                <c:pt idx="5529">
                  <c:v>25.155434789000001</c:v>
                </c:pt>
                <c:pt idx="5530">
                  <c:v>25.316336760999999</c:v>
                </c:pt>
                <c:pt idx="5531">
                  <c:v>25.477573940999999</c:v>
                </c:pt>
                <c:pt idx="5532">
                  <c:v>25.638643799</c:v>
                </c:pt>
                <c:pt idx="5533">
                  <c:v>25.799675679</c:v>
                </c:pt>
                <c:pt idx="5534">
                  <c:v>25.960416217999999</c:v>
                </c:pt>
                <c:pt idx="5535">
                  <c:v>26.120637447</c:v>
                </c:pt>
                <c:pt idx="5536">
                  <c:v>26.280457218999999</c:v>
                </c:pt>
                <c:pt idx="5537">
                  <c:v>26.439368306999999</c:v>
                </c:pt>
                <c:pt idx="5538">
                  <c:v>26.59769914</c:v>
                </c:pt>
                <c:pt idx="5539">
                  <c:v>26.754920104</c:v>
                </c:pt>
                <c:pt idx="5540">
                  <c:v>26.911286222000001</c:v>
                </c:pt>
                <c:pt idx="5541">
                  <c:v>27.066399251</c:v>
                </c:pt>
                <c:pt idx="5542">
                  <c:v>27.220233979</c:v>
                </c:pt>
                <c:pt idx="5543">
                  <c:v>27.372695518</c:v>
                </c:pt>
                <c:pt idx="5544">
                  <c:v>27.523410527999999</c:v>
                </c:pt>
                <c:pt idx="5545">
                  <c:v>27.672596357</c:v>
                </c:pt>
                <c:pt idx="5546">
                  <c:v>27.819719922000001</c:v>
                </c:pt>
                <c:pt idx="5547">
                  <c:v>27.965068192</c:v>
                </c:pt>
                <c:pt idx="5548">
                  <c:v>28.108204406999999</c:v>
                </c:pt>
                <c:pt idx="5549">
                  <c:v>28.249246364000001</c:v>
                </c:pt>
                <c:pt idx="5550">
                  <c:v>28.38798706</c:v>
                </c:pt>
                <c:pt idx="5551">
                  <c:v>28.524287768000001</c:v>
                </c:pt>
                <c:pt idx="5552">
                  <c:v>28.658271717000002</c:v>
                </c:pt>
                <c:pt idx="5553">
                  <c:v>28.789544908</c:v>
                </c:pt>
                <c:pt idx="5554">
                  <c:v>28.918401482</c:v>
                </c:pt>
                <c:pt idx="5555">
                  <c:v>29.044108779999998</c:v>
                </c:pt>
                <c:pt idx="5556">
                  <c:v>29.166540918999999</c:v>
                </c:pt>
                <c:pt idx="5557">
                  <c:v>29.285988862</c:v>
                </c:pt>
                <c:pt idx="5558">
                  <c:v>29.402418975</c:v>
                </c:pt>
                <c:pt idx="5559">
                  <c:v>29.515741002999999</c:v>
                </c:pt>
                <c:pt idx="5560">
                  <c:v>29.625629919000001</c:v>
                </c:pt>
                <c:pt idx="5561">
                  <c:v>29.732313782999999</c:v>
                </c:pt>
                <c:pt idx="5562">
                  <c:v>29.835352319999998</c:v>
                </c:pt>
                <c:pt idx="5563">
                  <c:v>29.935022236999998</c:v>
                </c:pt>
                <c:pt idx="5564">
                  <c:v>30.030984257</c:v>
                </c:pt>
                <c:pt idx="5565">
                  <c:v>30.123328715</c:v>
                </c:pt>
                <c:pt idx="5566">
                  <c:v>30.211859363999999</c:v>
                </c:pt>
                <c:pt idx="5567">
                  <c:v>30.296463243000002</c:v>
                </c:pt>
                <c:pt idx="5568">
                  <c:v>30.377220159</c:v>
                </c:pt>
                <c:pt idx="5569">
                  <c:v>30.453811349999999</c:v>
                </c:pt>
                <c:pt idx="5570">
                  <c:v>30.526483913</c:v>
                </c:pt>
                <c:pt idx="5571">
                  <c:v>30.594925822</c:v>
                </c:pt>
                <c:pt idx="5572">
                  <c:v>30.659308783</c:v>
                </c:pt>
                <c:pt idx="5573">
                  <c:v>30.719428466</c:v>
                </c:pt>
                <c:pt idx="5574">
                  <c:v>30.775272175000001</c:v>
                </c:pt>
                <c:pt idx="5575">
                  <c:v>30.826796910999999</c:v>
                </c:pt>
                <c:pt idx="5576">
                  <c:v>30.873817143</c:v>
                </c:pt>
                <c:pt idx="5577">
                  <c:v>30.9165338</c:v>
                </c:pt>
                <c:pt idx="5578">
                  <c:v>30.954697277000001</c:v>
                </c:pt>
                <c:pt idx="5579">
                  <c:v>30.98859719</c:v>
                </c:pt>
                <c:pt idx="5580">
                  <c:v>31.018039817999998</c:v>
                </c:pt>
                <c:pt idx="5581">
                  <c:v>31.043204956</c:v>
                </c:pt>
                <c:pt idx="5582">
                  <c:v>31.064026339000002</c:v>
                </c:pt>
                <c:pt idx="5583">
                  <c:v>31.080498330000001</c:v>
                </c:pt>
                <c:pt idx="5584">
                  <c:v>31.092724953000001</c:v>
                </c:pt>
                <c:pt idx="5585">
                  <c:v>31.100511195999999</c:v>
                </c:pt>
                <c:pt idx="5586">
                  <c:v>31.100511195999999</c:v>
                </c:pt>
                <c:pt idx="5587">
                  <c:v>31.104158803000001</c:v>
                </c:pt>
                <c:pt idx="5588">
                  <c:v>31.103487006000002</c:v>
                </c:pt>
                <c:pt idx="5589">
                  <c:v>31.098681057</c:v>
                </c:pt>
                <c:pt idx="5590">
                  <c:v>31.089656055999999</c:v>
                </c:pt>
                <c:pt idx="5591">
                  <c:v>31.059149303000002</c:v>
                </c:pt>
                <c:pt idx="5592">
                  <c:v>31.037615940999999</c:v>
                </c:pt>
                <c:pt idx="5593">
                  <c:v>31.012102433999999</c:v>
                </c:pt>
                <c:pt idx="5594">
                  <c:v>30.982478317999998</c:v>
                </c:pt>
                <c:pt idx="5595">
                  <c:v>30.948994375000002</c:v>
                </c:pt>
                <c:pt idx="5596">
                  <c:v>30.911560457</c:v>
                </c:pt>
                <c:pt idx="5597">
                  <c:v>30.870322044000002</c:v>
                </c:pt>
                <c:pt idx="5598">
                  <c:v>30.825258711</c:v>
                </c:pt>
                <c:pt idx="5599">
                  <c:v>30.776416831999999</c:v>
                </c:pt>
                <c:pt idx="5600">
                  <c:v>30.723909286000001</c:v>
                </c:pt>
                <c:pt idx="5601">
                  <c:v>30.667683889999999</c:v>
                </c:pt>
                <c:pt idx="5602">
                  <c:v>30.608002205999998</c:v>
                </c:pt>
                <c:pt idx="5603">
                  <c:v>30.54482063</c:v>
                </c:pt>
                <c:pt idx="5604">
                  <c:v>30.478345625999999</c:v>
                </c:pt>
                <c:pt idx="5605">
                  <c:v>30.408574216000002</c:v>
                </c:pt>
                <c:pt idx="5606">
                  <c:v>30.335647145999999</c:v>
                </c:pt>
                <c:pt idx="5607">
                  <c:v>30.259642014000001</c:v>
                </c:pt>
                <c:pt idx="5608">
                  <c:v>30.180636741000001</c:v>
                </c:pt>
                <c:pt idx="5609">
                  <c:v>30.098887867999998</c:v>
                </c:pt>
                <c:pt idx="5610">
                  <c:v>30.014410968</c:v>
                </c:pt>
                <c:pt idx="5611">
                  <c:v>29.927480253999999</c:v>
                </c:pt>
                <c:pt idx="5612">
                  <c:v>29.838117563000001</c:v>
                </c:pt>
                <c:pt idx="5613">
                  <c:v>29.746503404999999</c:v>
                </c:pt>
                <c:pt idx="5614">
                  <c:v>29.652696943999999</c:v>
                </c:pt>
                <c:pt idx="5615">
                  <c:v>29.556800916</c:v>
                </c:pt>
                <c:pt idx="5616">
                  <c:v>29.45893985</c:v>
                </c:pt>
                <c:pt idx="5617">
                  <c:v>29.359191842000001</c:v>
                </c:pt>
                <c:pt idx="5618">
                  <c:v>29.257798172000001</c:v>
                </c:pt>
                <c:pt idx="5619">
                  <c:v>29.154791166999999</c:v>
                </c:pt>
                <c:pt idx="5620">
                  <c:v>29.050398366</c:v>
                </c:pt>
                <c:pt idx="5621">
                  <c:v>28.944644197999999</c:v>
                </c:pt>
                <c:pt idx="5622">
                  <c:v>28.837667752000002</c:v>
                </c:pt>
                <c:pt idx="5623">
                  <c:v>28.729564984</c:v>
                </c:pt>
                <c:pt idx="5624">
                  <c:v>28.620401915999999</c:v>
                </c:pt>
                <c:pt idx="5625">
                  <c:v>28.510363337000001</c:v>
                </c:pt>
                <c:pt idx="5626">
                  <c:v>28.399476614000001</c:v>
                </c:pt>
                <c:pt idx="5627">
                  <c:v>28.287954007</c:v>
                </c:pt>
                <c:pt idx="5628">
                  <c:v>28.175818229000001</c:v>
                </c:pt>
                <c:pt idx="5629">
                  <c:v>28.063204665000001</c:v>
                </c:pt>
                <c:pt idx="5630">
                  <c:v>27.950133146999999</c:v>
                </c:pt>
                <c:pt idx="5631">
                  <c:v>27.836707102999998</c:v>
                </c:pt>
                <c:pt idx="5632">
                  <c:v>27.723063124999999</c:v>
                </c:pt>
                <c:pt idx="5633">
                  <c:v>27.609273188</c:v>
                </c:pt>
                <c:pt idx="5634">
                  <c:v>27.495581064</c:v>
                </c:pt>
                <c:pt idx="5635">
                  <c:v>27.382031062999999</c:v>
                </c:pt>
                <c:pt idx="5636">
                  <c:v>27.268865028</c:v>
                </c:pt>
                <c:pt idx="5637">
                  <c:v>27.156143974999999</c:v>
                </c:pt>
                <c:pt idx="5638">
                  <c:v>27.044000756999999</c:v>
                </c:pt>
                <c:pt idx="5639">
                  <c:v>26.932527572000001</c:v>
                </c:pt>
                <c:pt idx="5640">
                  <c:v>26.821786811999999</c:v>
                </c:pt>
                <c:pt idx="5641">
                  <c:v>26.711982935999998</c:v>
                </c:pt>
                <c:pt idx="5642">
                  <c:v>26.603131836999999</c:v>
                </c:pt>
                <c:pt idx="5643">
                  <c:v>26.495457979000001</c:v>
                </c:pt>
                <c:pt idx="5644">
                  <c:v>26.388950203</c:v>
                </c:pt>
                <c:pt idx="5645">
                  <c:v>26.283757286</c:v>
                </c:pt>
                <c:pt idx="5646">
                  <c:v>26.179930321000001</c:v>
                </c:pt>
                <c:pt idx="5647">
                  <c:v>26.077512950999999</c:v>
                </c:pt>
                <c:pt idx="5648">
                  <c:v>25.976625672000001</c:v>
                </c:pt>
                <c:pt idx="5649">
                  <c:v>25.877296793999999</c:v>
                </c:pt>
                <c:pt idx="5650">
                  <c:v>25.779747030999999</c:v>
                </c:pt>
                <c:pt idx="5651">
                  <c:v>25.683964506999999</c:v>
                </c:pt>
                <c:pt idx="5652">
                  <c:v>25.590120018</c:v>
                </c:pt>
                <c:pt idx="5653">
                  <c:v>25.498195685999999</c:v>
                </c:pt>
                <c:pt idx="5654">
                  <c:v>25.408257935000002</c:v>
                </c:pt>
                <c:pt idx="5655">
                  <c:v>25.320324991</c:v>
                </c:pt>
                <c:pt idx="5656">
                  <c:v>25.234334724</c:v>
                </c:pt>
                <c:pt idx="5657">
                  <c:v>25.150405330000002</c:v>
                </c:pt>
                <c:pt idx="5658">
                  <c:v>25.068446998999999</c:v>
                </c:pt>
                <c:pt idx="5659">
                  <c:v>24.988619538999998</c:v>
                </c:pt>
                <c:pt idx="5660">
                  <c:v>24.910845005999999</c:v>
                </c:pt>
                <c:pt idx="5661">
                  <c:v>24.835245032</c:v>
                </c:pt>
                <c:pt idx="5662">
                  <c:v>24.761803994000001</c:v>
                </c:pt>
                <c:pt idx="5663">
                  <c:v>24.690557859999998</c:v>
                </c:pt>
                <c:pt idx="5664">
                  <c:v>24.621648836999999</c:v>
                </c:pt>
                <c:pt idx="5665">
                  <c:v>24.554937604999999</c:v>
                </c:pt>
                <c:pt idx="5666">
                  <c:v>24.490745726</c:v>
                </c:pt>
                <c:pt idx="5667">
                  <c:v>24.428950291</c:v>
                </c:pt>
                <c:pt idx="5668">
                  <c:v>24.369717090000002</c:v>
                </c:pt>
                <c:pt idx="5669">
                  <c:v>24.312944624</c:v>
                </c:pt>
                <c:pt idx="5670">
                  <c:v>24.258682620999998</c:v>
                </c:pt>
                <c:pt idx="5671">
                  <c:v>24.206897524999999</c:v>
                </c:pt>
                <c:pt idx="5672">
                  <c:v>24.157502315999999</c:v>
                </c:pt>
                <c:pt idx="5673">
                  <c:v>24.110641647000001</c:v>
                </c:pt>
                <c:pt idx="5674">
                  <c:v>24.066148263999999</c:v>
                </c:pt>
                <c:pt idx="5675">
                  <c:v>24.024213532000001</c:v>
                </c:pt>
                <c:pt idx="5676">
                  <c:v>23.984674526999999</c:v>
                </c:pt>
                <c:pt idx="5677">
                  <c:v>23.947646021000001</c:v>
                </c:pt>
                <c:pt idx="5678">
                  <c:v>23.913037407000001</c:v>
                </c:pt>
                <c:pt idx="5679">
                  <c:v>23.880810206</c:v>
                </c:pt>
                <c:pt idx="5680">
                  <c:v>23.851039421999999</c:v>
                </c:pt>
                <c:pt idx="5681">
                  <c:v>23.823560642</c:v>
                </c:pt>
                <c:pt idx="5682">
                  <c:v>23.798580209000001</c:v>
                </c:pt>
                <c:pt idx="5683">
                  <c:v>23.775864261999999</c:v>
                </c:pt>
                <c:pt idx="5684">
                  <c:v>23.755531046000002</c:v>
                </c:pt>
                <c:pt idx="5685">
                  <c:v>23.737350886000002</c:v>
                </c:pt>
                <c:pt idx="5686">
                  <c:v>23.721235281999999</c:v>
                </c:pt>
                <c:pt idx="5687">
                  <c:v>23.707079536999998</c:v>
                </c:pt>
                <c:pt idx="5688">
                  <c:v>23.694701513999998</c:v>
                </c:pt>
                <c:pt idx="5689">
                  <c:v>23.684229637000001</c:v>
                </c:pt>
                <c:pt idx="5690">
                  <c:v>23.675396569</c:v>
                </c:pt>
                <c:pt idx="5691">
                  <c:v>23.668424323</c:v>
                </c:pt>
                <c:pt idx="5692">
                  <c:v>23.663090626999999</c:v>
                </c:pt>
                <c:pt idx="5693">
                  <c:v>23.659508012</c:v>
                </c:pt>
                <c:pt idx="5694">
                  <c:v>23.657566020000001</c:v>
                </c:pt>
                <c:pt idx="5695">
                  <c:v>23.657180475000001</c:v>
                </c:pt>
                <c:pt idx="5696">
                  <c:v>23.658434527000001</c:v>
                </c:pt>
                <c:pt idx="5697">
                  <c:v>23.661054262</c:v>
                </c:pt>
                <c:pt idx="5698">
                  <c:v>23.665261274999999</c:v>
                </c:pt>
                <c:pt idx="5699">
                  <c:v>23.670720211999999</c:v>
                </c:pt>
                <c:pt idx="5700">
                  <c:v>23.677598392</c:v>
                </c:pt>
                <c:pt idx="5701">
                  <c:v>23.685640573000001</c:v>
                </c:pt>
                <c:pt idx="5702">
                  <c:v>23.694818496</c:v>
                </c:pt>
                <c:pt idx="5703">
                  <c:v>23.705053840000001</c:v>
                </c:pt>
                <c:pt idx="5704">
                  <c:v>23.716099003</c:v>
                </c:pt>
                <c:pt idx="5705">
                  <c:v>23.728138996999999</c:v>
                </c:pt>
                <c:pt idx="5706">
                  <c:v>23.740801378</c:v>
                </c:pt>
                <c:pt idx="5707">
                  <c:v>23.754353897000001</c:v>
                </c:pt>
                <c:pt idx="5708">
                  <c:v>23.767840479</c:v>
                </c:pt>
                <c:pt idx="5709">
                  <c:v>23.781941467999999</c:v>
                </c:pt>
                <c:pt idx="5710">
                  <c:v>23.79658942</c:v>
                </c:pt>
                <c:pt idx="5711">
                  <c:v>23.811665877999999</c:v>
                </c:pt>
                <c:pt idx="5712">
                  <c:v>23.827259442999999</c:v>
                </c:pt>
                <c:pt idx="5713">
                  <c:v>23.842955441000001</c:v>
                </c:pt>
                <c:pt idx="5714">
                  <c:v>23.859000152</c:v>
                </c:pt>
                <c:pt idx="5715">
                  <c:v>23.874675946</c:v>
                </c:pt>
                <c:pt idx="5716">
                  <c:v>23.889869477000001</c:v>
                </c:pt>
                <c:pt idx="5717">
                  <c:v>23.904749341999999</c:v>
                </c:pt>
                <c:pt idx="5718">
                  <c:v>23.919284879999999</c:v>
                </c:pt>
                <c:pt idx="5719">
                  <c:v>23.933421667000001</c:v>
                </c:pt>
                <c:pt idx="5720">
                  <c:v>23.946883103000001</c:v>
                </c:pt>
                <c:pt idx="5721">
                  <c:v>23.959950936999999</c:v>
                </c:pt>
                <c:pt idx="5722">
                  <c:v>23.972210931999999</c:v>
                </c:pt>
                <c:pt idx="5723">
                  <c:v>23.984014002999999</c:v>
                </c:pt>
                <c:pt idx="5724">
                  <c:v>23.995000455</c:v>
                </c:pt>
                <c:pt idx="5725">
                  <c:v>24.005359038999998</c:v>
                </c:pt>
                <c:pt idx="5726">
                  <c:v>24.014906308</c:v>
                </c:pt>
                <c:pt idx="5727">
                  <c:v>24.023508258</c:v>
                </c:pt>
                <c:pt idx="5728">
                  <c:v>24.031306613000002</c:v>
                </c:pt>
                <c:pt idx="5729">
                  <c:v>24.038366413999999</c:v>
                </c:pt>
                <c:pt idx="5730">
                  <c:v>24.043336092000001</c:v>
                </c:pt>
                <c:pt idx="5731">
                  <c:v>24.046975989</c:v>
                </c:pt>
                <c:pt idx="5732">
                  <c:v>24.049581228000001</c:v>
                </c:pt>
                <c:pt idx="5733">
                  <c:v>24.050822207</c:v>
                </c:pt>
                <c:pt idx="5734">
                  <c:v>24.050748185</c:v>
                </c:pt>
                <c:pt idx="5735">
                  <c:v>24.049344718</c:v>
                </c:pt>
                <c:pt idx="5736">
                  <c:v>24.047116719000002</c:v>
                </c:pt>
                <c:pt idx="5737">
                  <c:v>24.042108979999998</c:v>
                </c:pt>
                <c:pt idx="5738">
                  <c:v>24.035375510000001</c:v>
                </c:pt>
                <c:pt idx="5739">
                  <c:v>24.027355896</c:v>
                </c:pt>
                <c:pt idx="5740">
                  <c:v>24.027355896</c:v>
                </c:pt>
                <c:pt idx="5741">
                  <c:v>24.017662165000001</c:v>
                </c:pt>
                <c:pt idx="5742">
                  <c:v>24.006549858</c:v>
                </c:pt>
                <c:pt idx="5743">
                  <c:v>23.993836291000001</c:v>
                </c:pt>
                <c:pt idx="5744">
                  <c:v>23.963261684999999</c:v>
                </c:pt>
                <c:pt idx="5745">
                  <c:v>23.945044098</c:v>
                </c:pt>
                <c:pt idx="5746">
                  <c:v>23.925141774</c:v>
                </c:pt>
                <c:pt idx="5747">
                  <c:v>23.903025448000001</c:v>
                </c:pt>
                <c:pt idx="5748">
                  <c:v>23.879111193</c:v>
                </c:pt>
                <c:pt idx="5749">
                  <c:v>23.853092971999999</c:v>
                </c:pt>
                <c:pt idx="5750">
                  <c:v>23.825091019999999</c:v>
                </c:pt>
                <c:pt idx="5751">
                  <c:v>23.795191214999999</c:v>
                </c:pt>
                <c:pt idx="5752">
                  <c:v>23.763110860000001</c:v>
                </c:pt>
                <c:pt idx="5753">
                  <c:v>23.729315985</c:v>
                </c:pt>
                <c:pt idx="5754">
                  <c:v>23.693325080000001</c:v>
                </c:pt>
                <c:pt idx="5755">
                  <c:v>23.655674856000001</c:v>
                </c:pt>
                <c:pt idx="5756">
                  <c:v>23.615931222</c:v>
                </c:pt>
                <c:pt idx="5757">
                  <c:v>23.574492917000001</c:v>
                </c:pt>
                <c:pt idx="5758">
                  <c:v>23.531225159000002</c:v>
                </c:pt>
                <c:pt idx="5759">
                  <c:v>23.486028258000001</c:v>
                </c:pt>
                <c:pt idx="5760">
                  <c:v>23.439209772000002</c:v>
                </c:pt>
                <c:pt idx="5761">
                  <c:v>23.390312220999999</c:v>
                </c:pt>
                <c:pt idx="5762">
                  <c:v>23.339915097999999</c:v>
                </c:pt>
                <c:pt idx="5763">
                  <c:v>23.287516859</c:v>
                </c:pt>
                <c:pt idx="5764">
                  <c:v>23.233626886</c:v>
                </c:pt>
                <c:pt idx="5765">
                  <c:v>23.177975558</c:v>
                </c:pt>
                <c:pt idx="5766">
                  <c:v>23.120747861000002</c:v>
                </c:pt>
                <c:pt idx="5767">
                  <c:v>23.06207156</c:v>
                </c:pt>
                <c:pt idx="5768">
                  <c:v>23.001686759999998</c:v>
                </c:pt>
                <c:pt idx="5769">
                  <c:v>22.940140591999999</c:v>
                </c:pt>
                <c:pt idx="5770">
                  <c:v>22.876927978000001</c:v>
                </c:pt>
                <c:pt idx="5771">
                  <c:v>22.812659247999999</c:v>
                </c:pt>
                <c:pt idx="5772">
                  <c:v>22.746901177000002</c:v>
                </c:pt>
                <c:pt idx="5773">
                  <c:v>22.679996403000001</c:v>
                </c:pt>
                <c:pt idx="5774">
                  <c:v>22.611824904999999</c:v>
                </c:pt>
                <c:pt idx="5775">
                  <c:v>22.542298658</c:v>
                </c:pt>
                <c:pt idx="5776">
                  <c:v>22.471761125</c:v>
                </c:pt>
                <c:pt idx="5777">
                  <c:v>22.39976077</c:v>
                </c:pt>
                <c:pt idx="5778">
                  <c:v>22.326940079</c:v>
                </c:pt>
                <c:pt idx="5779">
                  <c:v>22.252824081</c:v>
                </c:pt>
                <c:pt idx="5780">
                  <c:v>22.178006992</c:v>
                </c:pt>
                <c:pt idx="5781">
                  <c:v>22.1022325</c:v>
                </c:pt>
                <c:pt idx="5782">
                  <c:v>22.025734537000002</c:v>
                </c:pt>
                <c:pt idx="5783">
                  <c:v>21.948693596999998</c:v>
                </c:pt>
                <c:pt idx="5784">
                  <c:v>21.870862174999999</c:v>
                </c:pt>
                <c:pt idx="5785">
                  <c:v>21.792842567000001</c:v>
                </c:pt>
                <c:pt idx="5786">
                  <c:v>21.714118153000001</c:v>
                </c:pt>
                <c:pt idx="5787">
                  <c:v>21.635397172000001</c:v>
                </c:pt>
                <c:pt idx="5788">
                  <c:v>21.556294869999999</c:v>
                </c:pt>
                <c:pt idx="5789">
                  <c:v>21.477258313</c:v>
                </c:pt>
                <c:pt idx="5790">
                  <c:v>21.398225084</c:v>
                </c:pt>
                <c:pt idx="5791">
                  <c:v>21.31918099</c:v>
                </c:pt>
                <c:pt idx="5792">
                  <c:v>21.240546899000002</c:v>
                </c:pt>
                <c:pt idx="5793">
                  <c:v>21.161870970999999</c:v>
                </c:pt>
                <c:pt idx="5794">
                  <c:v>21.083878590000001</c:v>
                </c:pt>
                <c:pt idx="5795">
                  <c:v>21.006079129</c:v>
                </c:pt>
                <c:pt idx="5796">
                  <c:v>20.929092304000001</c:v>
                </c:pt>
                <c:pt idx="5797">
                  <c:v>20.852665995999999</c:v>
                </c:pt>
                <c:pt idx="5798">
                  <c:v>20.777034043</c:v>
                </c:pt>
                <c:pt idx="5799">
                  <c:v>20.702359551000001</c:v>
                </c:pt>
                <c:pt idx="5800">
                  <c:v>20.628366041</c:v>
                </c:pt>
                <c:pt idx="5801">
                  <c:v>20.555644954000002</c:v>
                </c:pt>
                <c:pt idx="5802">
                  <c:v>20.483644131999998</c:v>
                </c:pt>
                <c:pt idx="5803">
                  <c:v>20.413066806</c:v>
                </c:pt>
                <c:pt idx="5804">
                  <c:v>20.343472951999999</c:v>
                </c:pt>
                <c:pt idx="5805">
                  <c:v>20.275299482000001</c:v>
                </c:pt>
                <c:pt idx="5806">
                  <c:v>20.208481013</c:v>
                </c:pt>
                <c:pt idx="5807">
                  <c:v>20.142967853999998</c:v>
                </c:pt>
                <c:pt idx="5808">
                  <c:v>20.079176010000001</c:v>
                </c:pt>
                <c:pt idx="5809">
                  <c:v>20.016641595999999</c:v>
                </c:pt>
                <c:pt idx="5810">
                  <c:v>19.956082173999999</c:v>
                </c:pt>
                <c:pt idx="5811">
                  <c:v>19.897000629000001</c:v>
                </c:pt>
                <c:pt idx="5812">
                  <c:v>19.840012226999999</c:v>
                </c:pt>
                <c:pt idx="5813">
                  <c:v>19.784870113</c:v>
                </c:pt>
                <c:pt idx="5814">
                  <c:v>19.731803013</c:v>
                </c:pt>
                <c:pt idx="5815">
                  <c:v>19.680997574999999</c:v>
                </c:pt>
                <c:pt idx="5816">
                  <c:v>19.632184626000001</c:v>
                </c:pt>
                <c:pt idx="5817">
                  <c:v>19.585981866000001</c:v>
                </c:pt>
                <c:pt idx="5818">
                  <c:v>19.541853277000001</c:v>
                </c:pt>
                <c:pt idx="5819">
                  <c:v>19.500529382</c:v>
                </c:pt>
                <c:pt idx="5820">
                  <c:v>19.461589023999998</c:v>
                </c:pt>
                <c:pt idx="5821">
                  <c:v>19.425478973000001</c:v>
                </c:pt>
                <c:pt idx="5822">
                  <c:v>19.392138272</c:v>
                </c:pt>
                <c:pt idx="5823">
                  <c:v>19.361510742</c:v>
                </c:pt>
                <c:pt idx="5824">
                  <c:v>19.333998360999999</c:v>
                </c:pt>
                <c:pt idx="5825">
                  <c:v>19.309102069000001</c:v>
                </c:pt>
                <c:pt idx="5826">
                  <c:v>19.287497281</c:v>
                </c:pt>
                <c:pt idx="5827">
                  <c:v>19.268630340000001</c:v>
                </c:pt>
                <c:pt idx="5828">
                  <c:v>19.253069559</c:v>
                </c:pt>
                <c:pt idx="5829">
                  <c:v>19.240508832</c:v>
                </c:pt>
                <c:pt idx="5830">
                  <c:v>19.231124849</c:v>
                </c:pt>
                <c:pt idx="5831">
                  <c:v>19.225040115999999</c:v>
                </c:pt>
                <c:pt idx="5832">
                  <c:v>19.221951776000001</c:v>
                </c:pt>
                <c:pt idx="5833">
                  <c:v>19.222397111999999</c:v>
                </c:pt>
                <c:pt idx="5834">
                  <c:v>19.225786201999998</c:v>
                </c:pt>
                <c:pt idx="5835">
                  <c:v>19.232765207</c:v>
                </c:pt>
                <c:pt idx="5836">
                  <c:v>19.242870668999998</c:v>
                </c:pt>
                <c:pt idx="5837">
                  <c:v>19.256479004999999</c:v>
                </c:pt>
                <c:pt idx="5838">
                  <c:v>19.273460540999999</c:v>
                </c:pt>
                <c:pt idx="5839">
                  <c:v>19.293723923000002</c:v>
                </c:pt>
                <c:pt idx="5840">
                  <c:v>19.317629947</c:v>
                </c:pt>
                <c:pt idx="5841">
                  <c:v>19.344643140999999</c:v>
                </c:pt>
                <c:pt idx="5842">
                  <c:v>19.375394936999999</c:v>
                </c:pt>
                <c:pt idx="5843">
                  <c:v>19.409329595999999</c:v>
                </c:pt>
                <c:pt idx="5844">
                  <c:v>19.446989135999999</c:v>
                </c:pt>
                <c:pt idx="5845">
                  <c:v>19.488052183000001</c:v>
                </c:pt>
                <c:pt idx="5846">
                  <c:v>19.532680793000001</c:v>
                </c:pt>
                <c:pt idx="5847">
                  <c:v>19.580988928</c:v>
                </c:pt>
                <c:pt idx="5848">
                  <c:v>19.632652287999999</c:v>
                </c:pt>
                <c:pt idx="5849">
                  <c:v>19.688196317999999</c:v>
                </c:pt>
                <c:pt idx="5850">
                  <c:v>19.747040257999998</c:v>
                </c:pt>
                <c:pt idx="5851">
                  <c:v>19.809810465000002</c:v>
                </c:pt>
                <c:pt idx="5852">
                  <c:v>19.875996555</c:v>
                </c:pt>
                <c:pt idx="5853">
                  <c:v>19.945906061999999</c:v>
                </c:pt>
                <c:pt idx="5854">
                  <c:v>20.019352234999999</c:v>
                </c:pt>
                <c:pt idx="5855">
                  <c:v>20.096193053</c:v>
                </c:pt>
                <c:pt idx="5856">
                  <c:v>20.176675192000001</c:v>
                </c:pt>
                <c:pt idx="5857">
                  <c:v>20.260246135999999</c:v>
                </c:pt>
                <c:pt idx="5858">
                  <c:v>20.347469921999998</c:v>
                </c:pt>
                <c:pt idx="5859">
                  <c:v>20.437738355</c:v>
                </c:pt>
                <c:pt idx="5860">
                  <c:v>20.531490386000002</c:v>
                </c:pt>
                <c:pt idx="5861">
                  <c:v>20.628374472000001</c:v>
                </c:pt>
                <c:pt idx="5862">
                  <c:v>20.728468898999999</c:v>
                </c:pt>
                <c:pt idx="5863">
                  <c:v>20.831800158</c:v>
                </c:pt>
                <c:pt idx="5864">
                  <c:v>20.937972890000001</c:v>
                </c:pt>
                <c:pt idx="5865">
                  <c:v>21.047409193</c:v>
                </c:pt>
                <c:pt idx="5866">
                  <c:v>21.15947486</c:v>
                </c:pt>
                <c:pt idx="5867">
                  <c:v>21.274677647000001</c:v>
                </c:pt>
                <c:pt idx="5868">
                  <c:v>21.39250105</c:v>
                </c:pt>
                <c:pt idx="5869">
                  <c:v>21.513198712000001</c:v>
                </c:pt>
                <c:pt idx="5870">
                  <c:v>21.636548153</c:v>
                </c:pt>
                <c:pt idx="5871">
                  <c:v>21.762369796000002</c:v>
                </c:pt>
                <c:pt idx="5872">
                  <c:v>21.890870384999999</c:v>
                </c:pt>
                <c:pt idx="5873">
                  <c:v>22.021488837</c:v>
                </c:pt>
                <c:pt idx="5874">
                  <c:v>22.154724531999999</c:v>
                </c:pt>
                <c:pt idx="5875">
                  <c:v>22.290002977</c:v>
                </c:pt>
                <c:pt idx="5876">
                  <c:v>22.428656563000001</c:v>
                </c:pt>
                <c:pt idx="5877">
                  <c:v>22.568057271000001</c:v>
                </c:pt>
                <c:pt idx="5878">
                  <c:v>22.709617381000001</c:v>
                </c:pt>
                <c:pt idx="5879">
                  <c:v>22.853341902</c:v>
                </c:pt>
                <c:pt idx="5880">
                  <c:v>22.998846749999998</c:v>
                </c:pt>
                <c:pt idx="5881">
                  <c:v>23.146469660000001</c:v>
                </c:pt>
                <c:pt idx="5882">
                  <c:v>23.295578863999999</c:v>
                </c:pt>
                <c:pt idx="5883">
                  <c:v>23.446587425000001</c:v>
                </c:pt>
                <c:pt idx="5884">
                  <c:v>23.598955225000001</c:v>
                </c:pt>
                <c:pt idx="5885">
                  <c:v>23.752855068999999</c:v>
                </c:pt>
                <c:pt idx="5886">
                  <c:v>23.908033034999999</c:v>
                </c:pt>
                <c:pt idx="5887">
                  <c:v>24.06425891</c:v>
                </c:pt>
                <c:pt idx="5888">
                  <c:v>24.221680231000001</c:v>
                </c:pt>
                <c:pt idx="5889">
                  <c:v>24.379756878999999</c:v>
                </c:pt>
                <c:pt idx="5890">
                  <c:v>24.538883589000001</c:v>
                </c:pt>
                <c:pt idx="5891">
                  <c:v>24.698489828</c:v>
                </c:pt>
                <c:pt idx="5892">
                  <c:v>24.858872313999999</c:v>
                </c:pt>
                <c:pt idx="5893">
                  <c:v>25.019628507</c:v>
                </c:pt>
                <c:pt idx="5894">
                  <c:v>25.180744488999999</c:v>
                </c:pt>
                <c:pt idx="5895">
                  <c:v>25.342153111999998</c:v>
                </c:pt>
                <c:pt idx="5896">
                  <c:v>25.503448557999999</c:v>
                </c:pt>
                <c:pt idx="5897">
                  <c:v>25.665812144</c:v>
                </c:pt>
                <c:pt idx="5898">
                  <c:v>25.825921105999999</c:v>
                </c:pt>
                <c:pt idx="5899">
                  <c:v>25.985954368000002</c:v>
                </c:pt>
                <c:pt idx="5900">
                  <c:v>26.145398361000002</c:v>
                </c:pt>
                <c:pt idx="5901">
                  <c:v>26.304390468000001</c:v>
                </c:pt>
                <c:pt idx="5902">
                  <c:v>26.462669737999999</c:v>
                </c:pt>
                <c:pt idx="5903">
                  <c:v>26.620032328000001</c:v>
                </c:pt>
                <c:pt idx="5904">
                  <c:v>26.777161980999999</c:v>
                </c:pt>
                <c:pt idx="5905">
                  <c:v>26.931512169000001</c:v>
                </c:pt>
                <c:pt idx="5906">
                  <c:v>27.084943911</c:v>
                </c:pt>
                <c:pt idx="5907">
                  <c:v>27.236987746</c:v>
                </c:pt>
                <c:pt idx="5908">
                  <c:v>27.387921313</c:v>
                </c:pt>
                <c:pt idx="5909">
                  <c:v>27.537407689999998</c:v>
                </c:pt>
                <c:pt idx="5910">
                  <c:v>27.685405705000001</c:v>
                </c:pt>
                <c:pt idx="5911">
                  <c:v>27.831810830999999</c:v>
                </c:pt>
                <c:pt idx="5912">
                  <c:v>27.976255041999998</c:v>
                </c:pt>
                <c:pt idx="5913">
                  <c:v>28.118946384000001</c:v>
                </c:pt>
                <c:pt idx="5914">
                  <c:v>28.259363358000002</c:v>
                </c:pt>
                <c:pt idx="5915">
                  <c:v>28.397778538000001</c:v>
                </c:pt>
                <c:pt idx="5916">
                  <c:v>28.533749795999999</c:v>
                </c:pt>
                <c:pt idx="5917">
                  <c:v>28.667390817000001</c:v>
                </c:pt>
                <c:pt idx="5918">
                  <c:v>28.798463339000001</c:v>
                </c:pt>
                <c:pt idx="5919">
                  <c:v>28.926792941999999</c:v>
                </c:pt>
                <c:pt idx="5920">
                  <c:v>29.052446291999999</c:v>
                </c:pt>
                <c:pt idx="5921">
                  <c:v>29.175011883</c:v>
                </c:pt>
                <c:pt idx="5922">
                  <c:v>29.294769139</c:v>
                </c:pt>
                <c:pt idx="5923">
                  <c:v>29.411286637</c:v>
                </c:pt>
                <c:pt idx="5924">
                  <c:v>29.524758034000001</c:v>
                </c:pt>
                <c:pt idx="5925">
                  <c:v>29.634894376999998</c:v>
                </c:pt>
                <c:pt idx="5926">
                  <c:v>29.741656909</c:v>
                </c:pt>
                <c:pt idx="5927">
                  <c:v>29.844963481000001</c:v>
                </c:pt>
                <c:pt idx="5928">
                  <c:v>29.944551410999999</c:v>
                </c:pt>
                <c:pt idx="5929">
                  <c:v>30.040611971000001</c:v>
                </c:pt>
                <c:pt idx="5930">
                  <c:v>30.132730431999999</c:v>
                </c:pt>
                <c:pt idx="5931">
                  <c:v>30.221171454</c:v>
                </c:pt>
                <c:pt idx="5932">
                  <c:v>30.305605756999999</c:v>
                </c:pt>
                <c:pt idx="5933">
                  <c:v>30.386158483999999</c:v>
                </c:pt>
                <c:pt idx="5934">
                  <c:v>30.462689216000001</c:v>
                </c:pt>
                <c:pt idx="5935">
                  <c:v>30.535123671000001</c:v>
                </c:pt>
                <c:pt idx="5936">
                  <c:v>30.60358591</c:v>
                </c:pt>
                <c:pt idx="5937">
                  <c:v>30.667822946000001</c:v>
                </c:pt>
                <c:pt idx="5938">
                  <c:v>30.728131697999999</c:v>
                </c:pt>
                <c:pt idx="5939">
                  <c:v>30.784216686000001</c:v>
                </c:pt>
                <c:pt idx="5940">
                  <c:v>30.836275679</c:v>
                </c:pt>
                <c:pt idx="5941">
                  <c:v>30.884088682000002</c:v>
                </c:pt>
                <c:pt idx="5942">
                  <c:v>30.927670773999999</c:v>
                </c:pt>
                <c:pt idx="5943">
                  <c:v>30.966993460000001</c:v>
                </c:pt>
                <c:pt idx="5944">
                  <c:v>31.00188103</c:v>
                </c:pt>
                <c:pt idx="5945">
                  <c:v>31.032530876999999</c:v>
                </c:pt>
                <c:pt idx="5946">
                  <c:v>31.058705197999998</c:v>
                </c:pt>
                <c:pt idx="5947">
                  <c:v>31.080646816000002</c:v>
                </c:pt>
                <c:pt idx="5948">
                  <c:v>31.098172683000001</c:v>
                </c:pt>
                <c:pt idx="5949">
                  <c:v>31.111418306000001</c:v>
                </c:pt>
                <c:pt idx="5950">
                  <c:v>31.120293070999999</c:v>
                </c:pt>
                <c:pt idx="5951">
                  <c:v>31.124763336000001</c:v>
                </c:pt>
                <c:pt idx="5952">
                  <c:v>31.124920814999999</c:v>
                </c:pt>
                <c:pt idx="5953">
                  <c:v>31.120634027000001</c:v>
                </c:pt>
                <c:pt idx="5954">
                  <c:v>31.112152727000002</c:v>
                </c:pt>
                <c:pt idx="5955">
                  <c:v>31.099328048</c:v>
                </c:pt>
                <c:pt idx="5956">
                  <c:v>31.082367358999999</c:v>
                </c:pt>
                <c:pt idx="5957">
                  <c:v>31.061164958999999</c:v>
                </c:pt>
                <c:pt idx="5958">
                  <c:v>31.035806881999999</c:v>
                </c:pt>
                <c:pt idx="5959">
                  <c:v>31.006320566999999</c:v>
                </c:pt>
                <c:pt idx="5960">
                  <c:v>30.972670658999998</c:v>
                </c:pt>
                <c:pt idx="5961">
                  <c:v>30.935075248</c:v>
                </c:pt>
                <c:pt idx="5962">
                  <c:v>30.893452330999999</c:v>
                </c:pt>
                <c:pt idx="5963">
                  <c:v>30.848101282999998</c:v>
                </c:pt>
                <c:pt idx="5964">
                  <c:v>30.798990642</c:v>
                </c:pt>
                <c:pt idx="5965">
                  <c:v>30.746316675999999</c:v>
                </c:pt>
                <c:pt idx="5966">
                  <c:v>30.690124650000001</c:v>
                </c:pt>
                <c:pt idx="5967">
                  <c:v>30.630476144999999</c:v>
                </c:pt>
                <c:pt idx="5968">
                  <c:v>30.567534137999999</c:v>
                </c:pt>
                <c:pt idx="5969">
                  <c:v>30.501265234000002</c:v>
                </c:pt>
                <c:pt idx="5970">
                  <c:v>30.431930311999999</c:v>
                </c:pt>
                <c:pt idx="5971">
                  <c:v>30.359496273000001</c:v>
                </c:pt>
                <c:pt idx="5972">
                  <c:v>30.284194400000001</c:v>
                </c:pt>
                <c:pt idx="5973">
                  <c:v>30.206007016000001</c:v>
                </c:pt>
                <c:pt idx="5974">
                  <c:v>30.125073543999999</c:v>
                </c:pt>
                <c:pt idx="5975">
                  <c:v>30.041474862000001</c:v>
                </c:pt>
                <c:pt idx="5976">
                  <c:v>29.955246775999999</c:v>
                </c:pt>
                <c:pt idx="5977">
                  <c:v>29.866611598999999</c:v>
                </c:pt>
                <c:pt idx="5978">
                  <c:v>29.775552589</c:v>
                </c:pt>
                <c:pt idx="5979">
                  <c:v>29.682382612000001</c:v>
                </c:pt>
                <c:pt idx="5980">
                  <c:v>29.587058833</c:v>
                </c:pt>
                <c:pt idx="5981">
                  <c:v>29.489717738</c:v>
                </c:pt>
                <c:pt idx="5982">
                  <c:v>29.390415998000002</c:v>
                </c:pt>
                <c:pt idx="5983">
                  <c:v>29.289234731000001</c:v>
                </c:pt>
                <c:pt idx="5984">
                  <c:v>29.186316496</c:v>
                </c:pt>
                <c:pt idx="5985">
                  <c:v>29.08168122</c:v>
                </c:pt>
                <c:pt idx="5986">
                  <c:v>28.975572405000001</c:v>
                </c:pt>
                <c:pt idx="5987">
                  <c:v>28.868021481</c:v>
                </c:pt>
                <c:pt idx="5988">
                  <c:v>28.759253536999999</c:v>
                </c:pt>
                <c:pt idx="5989">
                  <c:v>28.649321034</c:v>
                </c:pt>
                <c:pt idx="5990">
                  <c:v>28.538370725</c:v>
                </c:pt>
                <c:pt idx="5991">
                  <c:v>28.426504135999998</c:v>
                </c:pt>
                <c:pt idx="5992">
                  <c:v>28.313854623000001</c:v>
                </c:pt>
                <c:pt idx="5993">
                  <c:v>28.200655413</c:v>
                </c:pt>
                <c:pt idx="5994">
                  <c:v>28.086964285000001</c:v>
                </c:pt>
                <c:pt idx="5995">
                  <c:v>27.973035275000001</c:v>
                </c:pt>
                <c:pt idx="5996">
                  <c:v>27.858916339</c:v>
                </c:pt>
                <c:pt idx="5997">
                  <c:v>27.744776998999999</c:v>
                </c:pt>
                <c:pt idx="5998">
                  <c:v>27.630652362999999</c:v>
                </c:pt>
                <c:pt idx="5999">
                  <c:v>27.516638855</c:v>
                </c:pt>
                <c:pt idx="6000">
                  <c:v>27.402878349000002</c:v>
                </c:pt>
                <c:pt idx="6001">
                  <c:v>27.289428941000001</c:v>
                </c:pt>
                <c:pt idx="6002">
                  <c:v>27.176523629999998</c:v>
                </c:pt>
                <c:pt idx="6003">
                  <c:v>27.064195181999999</c:v>
                </c:pt>
                <c:pt idx="6004">
                  <c:v>26.952638281999999</c:v>
                </c:pt>
                <c:pt idx="6005">
                  <c:v>26.841891306000001</c:v>
                </c:pt>
                <c:pt idx="6006">
                  <c:v>26.732048133999999</c:v>
                </c:pt>
                <c:pt idx="6007">
                  <c:v>26.623188609</c:v>
                </c:pt>
                <c:pt idx="6008">
                  <c:v>26.515363025999999</c:v>
                </c:pt>
                <c:pt idx="6009">
                  <c:v>26.408726751</c:v>
                </c:pt>
                <c:pt idx="6010">
                  <c:v>26.303258634999999</c:v>
                </c:pt>
                <c:pt idx="6011">
                  <c:v>26.199164036999999</c:v>
                </c:pt>
                <c:pt idx="6012">
                  <c:v>26.096390671999998</c:v>
                </c:pt>
                <c:pt idx="6013">
                  <c:v>25.995039403</c:v>
                </c:pt>
                <c:pt idx="6014">
                  <c:v>25.895107128999999</c:v>
                </c:pt>
                <c:pt idx="6015">
                  <c:v>25.796632770999999</c:v>
                </c:pt>
                <c:pt idx="6016">
                  <c:v>25.699720591999998</c:v>
                </c:pt>
                <c:pt idx="6017">
                  <c:v>25.604373205000002</c:v>
                </c:pt>
                <c:pt idx="6018">
                  <c:v>25.510834098</c:v>
                </c:pt>
                <c:pt idx="6019">
                  <c:v>25.419091174999998</c:v>
                </c:pt>
                <c:pt idx="6020">
                  <c:v>25.329355101000001</c:v>
                </c:pt>
                <c:pt idx="6021">
                  <c:v>25.241634066</c:v>
                </c:pt>
                <c:pt idx="6022">
                  <c:v>25.156020144999999</c:v>
                </c:pt>
                <c:pt idx="6023">
                  <c:v>25.072560846999998</c:v>
                </c:pt>
                <c:pt idx="6024">
                  <c:v>24.991228728999999</c:v>
                </c:pt>
                <c:pt idx="6025">
                  <c:v>24.912191478</c:v>
                </c:pt>
                <c:pt idx="6026">
                  <c:v>24.835358880000001</c:v>
                </c:pt>
                <c:pt idx="6027">
                  <c:v>24.760928485000001</c:v>
                </c:pt>
                <c:pt idx="6028">
                  <c:v>24.688814132000001</c:v>
                </c:pt>
                <c:pt idx="6029">
                  <c:v>24.619123743999999</c:v>
                </c:pt>
                <c:pt idx="6030">
                  <c:v>24.551814908000001</c:v>
                </c:pt>
                <c:pt idx="6031">
                  <c:v>24.486889598000001</c:v>
                </c:pt>
                <c:pt idx="6032">
                  <c:v>24.424438854000002</c:v>
                </c:pt>
                <c:pt idx="6033">
                  <c:v>24.364384084000001</c:v>
                </c:pt>
                <c:pt idx="6034">
                  <c:v>24.306930202</c:v>
                </c:pt>
                <c:pt idx="6035">
                  <c:v>24.25195167</c:v>
                </c:pt>
                <c:pt idx="6036">
                  <c:v>24.199617247999999</c:v>
                </c:pt>
                <c:pt idx="6037">
                  <c:v>24.149799524999999</c:v>
                </c:pt>
                <c:pt idx="6038">
                  <c:v>24.102509691000002</c:v>
                </c:pt>
                <c:pt idx="6039">
                  <c:v>24.057708992999999</c:v>
                </c:pt>
                <c:pt idx="6040">
                  <c:v>24.015249923999999</c:v>
                </c:pt>
                <c:pt idx="6041">
                  <c:v>23.975239292000001</c:v>
                </c:pt>
                <c:pt idx="6042">
                  <c:v>23.937437764999999</c:v>
                </c:pt>
                <c:pt idx="6043">
                  <c:v>23.901999982</c:v>
                </c:pt>
                <c:pt idx="6044">
                  <c:v>23.868725805</c:v>
                </c:pt>
                <c:pt idx="6045">
                  <c:v>23.837702723</c:v>
                </c:pt>
                <c:pt idx="6046">
                  <c:v>23.808837404999998</c:v>
                </c:pt>
                <c:pt idx="6047">
                  <c:v>23.782090148999998</c:v>
                </c:pt>
                <c:pt idx="6048">
                  <c:v>23.757587783000002</c:v>
                </c:pt>
                <c:pt idx="6049">
                  <c:v>23.735151217999999</c:v>
                </c:pt>
                <c:pt idx="6050">
                  <c:v>23.715014700000001</c:v>
                </c:pt>
                <c:pt idx="6051">
                  <c:v>23.696980454999998</c:v>
                </c:pt>
                <c:pt idx="6052">
                  <c:v>23.681182203999999</c:v>
                </c:pt>
                <c:pt idx="6053">
                  <c:v>23.667421069</c:v>
                </c:pt>
                <c:pt idx="6054">
                  <c:v>23.655715009000001</c:v>
                </c:pt>
                <c:pt idx="6055">
                  <c:v>23.645978146000001</c:v>
                </c:pt>
                <c:pt idx="6056">
                  <c:v>23.638007468000001</c:v>
                </c:pt>
                <c:pt idx="6057">
                  <c:v>23.6319634</c:v>
                </c:pt>
                <c:pt idx="6058">
                  <c:v>23.627544615000001</c:v>
                </c:pt>
                <c:pt idx="6059">
                  <c:v>23.624959925999999</c:v>
                </c:pt>
                <c:pt idx="6060">
                  <c:v>23.623941386999999</c:v>
                </c:pt>
                <c:pt idx="6061">
                  <c:v>23.624596718999999</c:v>
                </c:pt>
                <c:pt idx="6062">
                  <c:v>23.626771687000002</c:v>
                </c:pt>
                <c:pt idx="6063">
                  <c:v>23.630364588999999</c:v>
                </c:pt>
                <c:pt idx="6064">
                  <c:v>23.635469645000001</c:v>
                </c:pt>
                <c:pt idx="6065">
                  <c:v>23.641005084</c:v>
                </c:pt>
                <c:pt idx="6066">
                  <c:v>23.648183528000001</c:v>
                </c:pt>
                <c:pt idx="6067">
                  <c:v>23.656464238000002</c:v>
                </c:pt>
                <c:pt idx="6068">
                  <c:v>23.666012075000001</c:v>
                </c:pt>
                <c:pt idx="6069">
                  <c:v>23.676496027999999</c:v>
                </c:pt>
                <c:pt idx="6070">
                  <c:v>23.687838595999999</c:v>
                </c:pt>
                <c:pt idx="6071">
                  <c:v>23.699935525000001</c:v>
                </c:pt>
                <c:pt idx="6072">
                  <c:v>23.711935709999999</c:v>
                </c:pt>
                <c:pt idx="6073">
                  <c:v>23.724477692000001</c:v>
                </c:pt>
                <c:pt idx="6074">
                  <c:v>23.737236018000001</c:v>
                </c:pt>
                <c:pt idx="6075">
                  <c:v>23.75049344</c:v>
                </c:pt>
                <c:pt idx="6076">
                  <c:v>23.763936334</c:v>
                </c:pt>
                <c:pt idx="6077">
                  <c:v>23.777732479000001</c:v>
                </c:pt>
                <c:pt idx="6078">
                  <c:v>23.791729707999998</c:v>
                </c:pt>
                <c:pt idx="6079">
                  <c:v>23.805573187</c:v>
                </c:pt>
                <c:pt idx="6080">
                  <c:v>23.819250583999999</c:v>
                </c:pt>
                <c:pt idx="6081">
                  <c:v>23.832771028</c:v>
                </c:pt>
                <c:pt idx="6082">
                  <c:v>23.846412326999999</c:v>
                </c:pt>
                <c:pt idx="6083">
                  <c:v>23.859757843000001</c:v>
                </c:pt>
                <c:pt idx="6084">
                  <c:v>23.873036097</c:v>
                </c:pt>
                <c:pt idx="6085">
                  <c:v>23.885916608999999</c:v>
                </c:pt>
                <c:pt idx="6086">
                  <c:v>23.898399918999999</c:v>
                </c:pt>
                <c:pt idx="6087">
                  <c:v>23.909872178000001</c:v>
                </c:pt>
                <c:pt idx="6088">
                  <c:v>23.920602202000001</c:v>
                </c:pt>
                <c:pt idx="6089">
                  <c:v>23.930844705999998</c:v>
                </c:pt>
                <c:pt idx="6090">
                  <c:v>23.940142248000001</c:v>
                </c:pt>
                <c:pt idx="6091">
                  <c:v>23.948859664</c:v>
                </c:pt>
                <c:pt idx="6092">
                  <c:v>23.956627253000001</c:v>
                </c:pt>
                <c:pt idx="6093">
                  <c:v>23.963659789000001</c:v>
                </c:pt>
                <c:pt idx="6094">
                  <c:v>23.969760340000001</c:v>
                </c:pt>
                <c:pt idx="6095">
                  <c:v>23.974802736000001</c:v>
                </c:pt>
                <c:pt idx="6096">
                  <c:v>23.978941743</c:v>
                </c:pt>
                <c:pt idx="6097">
                  <c:v>23.981730756000001</c:v>
                </c:pt>
                <c:pt idx="6098">
                  <c:v>23.983522321999999</c:v>
                </c:pt>
                <c:pt idx="6099">
                  <c:v>23.983775763000001</c:v>
                </c:pt>
                <c:pt idx="6100">
                  <c:v>23.982754721999999</c:v>
                </c:pt>
                <c:pt idx="6101">
                  <c:v>23.980080559000001</c:v>
                </c:pt>
                <c:pt idx="6102">
                  <c:v>23.975785428999998</c:v>
                </c:pt>
                <c:pt idx="6103">
                  <c:v>23.969868653999999</c:v>
                </c:pt>
                <c:pt idx="6104">
                  <c:v>23.962038793000001</c:v>
                </c:pt>
                <c:pt idx="6105">
                  <c:v>23.952672743000001</c:v>
                </c:pt>
                <c:pt idx="6106">
                  <c:v>23.941315678999999</c:v>
                </c:pt>
                <c:pt idx="6107">
                  <c:v>23.928456639</c:v>
                </c:pt>
                <c:pt idx="6108">
                  <c:v>23.913703614999999</c:v>
                </c:pt>
                <c:pt idx="6109">
                  <c:v>23.897327423</c:v>
                </c:pt>
                <c:pt idx="6110">
                  <c:v>23.879188649</c:v>
                </c:pt>
                <c:pt idx="6111">
                  <c:v>23.859174636999999</c:v>
                </c:pt>
                <c:pt idx="6112">
                  <c:v>23.837517188</c:v>
                </c:pt>
                <c:pt idx="6113">
                  <c:v>23.813760125000002</c:v>
                </c:pt>
                <c:pt idx="6114">
                  <c:v>23.788402734000002</c:v>
                </c:pt>
                <c:pt idx="6115">
                  <c:v>23.760935646</c:v>
                </c:pt>
                <c:pt idx="6116">
                  <c:v>23.731791222999998</c:v>
                </c:pt>
                <c:pt idx="6117">
                  <c:v>23.700650756999998</c:v>
                </c:pt>
                <c:pt idx="6118">
                  <c:v>23.667633211999998</c:v>
                </c:pt>
                <c:pt idx="6119">
                  <c:v>23.632818007000001</c:v>
                </c:pt>
                <c:pt idx="6120">
                  <c:v>23.595915708</c:v>
                </c:pt>
                <c:pt idx="6121">
                  <c:v>23.557400795</c:v>
                </c:pt>
                <c:pt idx="6122">
                  <c:v>23.516772129</c:v>
                </c:pt>
                <c:pt idx="6123">
                  <c:v>23.474616073</c:v>
                </c:pt>
                <c:pt idx="6124">
                  <c:v>23.430545042999999</c:v>
                </c:pt>
                <c:pt idx="6125">
                  <c:v>23.384878907000001</c:v>
                </c:pt>
                <c:pt idx="6126">
                  <c:v>23.337493009999999</c:v>
                </c:pt>
                <c:pt idx="6127">
                  <c:v>23.288267264000002</c:v>
                </c:pt>
                <c:pt idx="6128">
                  <c:v>23.237459917999999</c:v>
                </c:pt>
                <c:pt idx="6129">
                  <c:v>23.184562437</c:v>
                </c:pt>
                <c:pt idx="6130">
                  <c:v>23.130136644</c:v>
                </c:pt>
                <c:pt idx="6131">
                  <c:v>23.073667052000001</c:v>
                </c:pt>
                <c:pt idx="6132">
                  <c:v>23.015658910999999</c:v>
                </c:pt>
                <c:pt idx="6133">
                  <c:v>22.955841002</c:v>
                </c:pt>
                <c:pt idx="6134">
                  <c:v>22.894419202000002</c:v>
                </c:pt>
                <c:pt idx="6135">
                  <c:v>22.831533609000001</c:v>
                </c:pt>
                <c:pt idx="6136">
                  <c:v>22.766945203999999</c:v>
                </c:pt>
                <c:pt idx="6137">
                  <c:v>22.701196138</c:v>
                </c:pt>
                <c:pt idx="6138">
                  <c:v>22.633801013999999</c:v>
                </c:pt>
                <c:pt idx="6139">
                  <c:v>22.565409027000001</c:v>
                </c:pt>
                <c:pt idx="6140">
                  <c:v>22.495623976000001</c:v>
                </c:pt>
                <c:pt idx="6141">
                  <c:v>22.424876175000001</c:v>
                </c:pt>
                <c:pt idx="6142">
                  <c:v>22.353074078999999</c:v>
                </c:pt>
                <c:pt idx="6143">
                  <c:v>22.280180248000001</c:v>
                </c:pt>
                <c:pt idx="6144">
                  <c:v>22.206591618000001</c:v>
                </c:pt>
                <c:pt idx="6145">
                  <c:v>22.131858513000001</c:v>
                </c:pt>
                <c:pt idx="6146">
                  <c:v>22.056650351999998</c:v>
                </c:pt>
                <c:pt idx="6147">
                  <c:v>21.980484388000001</c:v>
                </c:pt>
                <c:pt idx="6148">
                  <c:v>21.903953534999999</c:v>
                </c:pt>
                <c:pt idx="6149">
                  <c:v>21.826812697000001</c:v>
                </c:pt>
                <c:pt idx="6150">
                  <c:v>21.749293846</c:v>
                </c:pt>
                <c:pt idx="6151">
                  <c:v>21.671575817000001</c:v>
                </c:pt>
                <c:pt idx="6152">
                  <c:v>21.593383373000002</c:v>
                </c:pt>
                <c:pt idx="6153">
                  <c:v>21.515321882999999</c:v>
                </c:pt>
                <c:pt idx="6154">
                  <c:v>21.436874892999999</c:v>
                </c:pt>
                <c:pt idx="6155">
                  <c:v>21.358719987000001</c:v>
                </c:pt>
                <c:pt idx="6156">
                  <c:v>21.280444874000001</c:v>
                </c:pt>
                <c:pt idx="6157">
                  <c:v>21.202444080999999</c:v>
                </c:pt>
                <c:pt idx="6158">
                  <c:v>21.124628614999999</c:v>
                </c:pt>
                <c:pt idx="6159">
                  <c:v>21.046931549</c:v>
                </c:pt>
                <c:pt idx="6160">
                  <c:v>20.969749867000001</c:v>
                </c:pt>
                <c:pt idx="6161">
                  <c:v>20.892631146999999</c:v>
                </c:pt>
                <c:pt idx="6162">
                  <c:v>20.816279945000002</c:v>
                </c:pt>
                <c:pt idx="6163">
                  <c:v>20.740205056000001</c:v>
                </c:pt>
                <c:pt idx="6164">
                  <c:v>20.665040509000001</c:v>
                </c:pt>
                <c:pt idx="6165">
                  <c:v>20.590532931999999</c:v>
                </c:pt>
                <c:pt idx="6166">
                  <c:v>20.516940884</c:v>
                </c:pt>
                <c:pt idx="6167">
                  <c:v>20.444442861999999</c:v>
                </c:pt>
                <c:pt idx="6168">
                  <c:v>20.372781870000001</c:v>
                </c:pt>
                <c:pt idx="6169">
                  <c:v>20.302568055999998</c:v>
                </c:pt>
                <c:pt idx="6170">
                  <c:v>20.233296553999999</c:v>
                </c:pt>
                <c:pt idx="6171">
                  <c:v>20.165682858</c:v>
                </c:pt>
                <c:pt idx="6172">
                  <c:v>20.099338538000001</c:v>
                </c:pt>
                <c:pt idx="6173">
                  <c:v>20.034763678000001</c:v>
                </c:pt>
                <c:pt idx="6174">
                  <c:v>19.971896913999998</c:v>
                </c:pt>
                <c:pt idx="6175">
                  <c:v>19.910704681999999</c:v>
                </c:pt>
                <c:pt idx="6176">
                  <c:v>19.851606749999998</c:v>
                </c:pt>
                <c:pt idx="6177">
                  <c:v>19.794149012999998</c:v>
                </c:pt>
                <c:pt idx="6178">
                  <c:v>19.739029742</c:v>
                </c:pt>
                <c:pt idx="6179">
                  <c:v>19.685795221999999</c:v>
                </c:pt>
                <c:pt idx="6180">
                  <c:v>19.635023757999999</c:v>
                </c:pt>
                <c:pt idx="6181">
                  <c:v>19.586440184000001</c:v>
                </c:pt>
                <c:pt idx="6182">
                  <c:v>19.540242085999999</c:v>
                </c:pt>
                <c:pt idx="6183">
                  <c:v>19.496587927</c:v>
                </c:pt>
                <c:pt idx="6184">
                  <c:v>19.455163805000002</c:v>
                </c:pt>
                <c:pt idx="6185">
                  <c:v>19.416553618999998</c:v>
                </c:pt>
                <c:pt idx="6186">
                  <c:v>19.380190663</c:v>
                </c:pt>
                <c:pt idx="6187">
                  <c:v>19.346751583</c:v>
                </c:pt>
                <c:pt idx="6188">
                  <c:v>19.315799254000002</c:v>
                </c:pt>
                <c:pt idx="6189">
                  <c:v>19.287742690000002</c:v>
                </c:pt>
                <c:pt idx="6190">
                  <c:v>19.262485587</c:v>
                </c:pt>
                <c:pt idx="6191">
                  <c:v>19.239955335000001</c:v>
                </c:pt>
                <c:pt idx="6192">
                  <c:v>19.220530677999999</c:v>
                </c:pt>
                <c:pt idx="6193">
                  <c:v>19.203724763</c:v>
                </c:pt>
                <c:pt idx="6194">
                  <c:v>19.190215163000001</c:v>
                </c:pt>
                <c:pt idx="6195">
                  <c:v>19.179468474</c:v>
                </c:pt>
                <c:pt idx="6196">
                  <c:v>19.172059107999999</c:v>
                </c:pt>
                <c:pt idx="6197">
                  <c:v>19.167703315000001</c:v>
                </c:pt>
                <c:pt idx="6198">
                  <c:v>19.166591564000001</c:v>
                </c:pt>
                <c:pt idx="6199">
                  <c:v>19.168855617999998</c:v>
                </c:pt>
                <c:pt idx="6200">
                  <c:v>19.174189470999998</c:v>
                </c:pt>
                <c:pt idx="6201">
                  <c:v>19.183173919000001</c:v>
                </c:pt>
                <c:pt idx="6202">
                  <c:v>19.195249524000001</c:v>
                </c:pt>
                <c:pt idx="6203">
                  <c:v>19.211069998999999</c:v>
                </c:pt>
                <c:pt idx="6204">
                  <c:v>19.230219270999999</c:v>
                </c:pt>
                <c:pt idx="6205">
                  <c:v>19.253080908000001</c:v>
                </c:pt>
                <c:pt idx="6206">
                  <c:v>19.279544896000001</c:v>
                </c:pt>
                <c:pt idx="6207">
                  <c:v>19.309507771</c:v>
                </c:pt>
                <c:pt idx="6208">
                  <c:v>19.343309367</c:v>
                </c:pt>
                <c:pt idx="6209">
                  <c:v>19.380412405000001</c:v>
                </c:pt>
                <c:pt idx="6210">
                  <c:v>19.421401466999999</c:v>
                </c:pt>
                <c:pt idx="6211">
                  <c:v>19.465708053</c:v>
                </c:pt>
                <c:pt idx="6212">
                  <c:v>19.513824277000001</c:v>
                </c:pt>
                <c:pt idx="6213">
                  <c:v>19.565386844999999</c:v>
                </c:pt>
                <c:pt idx="6214">
                  <c:v>19.620505327</c:v>
                </c:pt>
                <c:pt idx="6215">
                  <c:v>19.679259469000002</c:v>
                </c:pt>
                <c:pt idx="6216">
                  <c:v>19.741292509000001</c:v>
                </c:pt>
                <c:pt idx="6217">
                  <c:v>19.807090636000002</c:v>
                </c:pt>
                <c:pt idx="6218">
                  <c:v>19.876043295999999</c:v>
                </c:pt>
                <c:pt idx="6219">
                  <c:v>19.948714390999999</c:v>
                </c:pt>
                <c:pt idx="6220">
                  <c:v>20.024604883999999</c:v>
                </c:pt>
                <c:pt idx="6221">
                  <c:v>20.104016027</c:v>
                </c:pt>
                <c:pt idx="6222">
                  <c:v>20.186766426999998</c:v>
                </c:pt>
                <c:pt idx="6223">
                  <c:v>20.272708387000002</c:v>
                </c:pt>
                <c:pt idx="6224">
                  <c:v>20.362107571999999</c:v>
                </c:pt>
                <c:pt idx="6225">
                  <c:v>20.454414792000001</c:v>
                </c:pt>
                <c:pt idx="6226">
                  <c:v>20.550171563999999</c:v>
                </c:pt>
                <c:pt idx="6227">
                  <c:v>20.648801455000001</c:v>
                </c:pt>
                <c:pt idx="6228">
                  <c:v>20.750759288000001</c:v>
                </c:pt>
                <c:pt idx="6229">
                  <c:v>20.855685173000001</c:v>
                </c:pt>
                <c:pt idx="6230">
                  <c:v>20.963663827000001</c:v>
                </c:pt>
                <c:pt idx="6231">
                  <c:v>21.074748183000001</c:v>
                </c:pt>
                <c:pt idx="6232">
                  <c:v>21.188581590999998</c:v>
                </c:pt>
                <c:pt idx="6233">
                  <c:v>21.305598358000001</c:v>
                </c:pt>
                <c:pt idx="6234">
                  <c:v>21.425209869</c:v>
                </c:pt>
                <c:pt idx="6235">
                  <c:v>21.547928071000001</c:v>
                </c:pt>
                <c:pt idx="6236">
                  <c:v>21.673243196000001</c:v>
                </c:pt>
                <c:pt idx="6237">
                  <c:v>21.801385504999999</c:v>
                </c:pt>
                <c:pt idx="6238">
                  <c:v>21.932109984</c:v>
                </c:pt>
                <c:pt idx="6239">
                  <c:v>22.065231006000001</c:v>
                </c:pt>
                <c:pt idx="6240">
                  <c:v>22.200908206000001</c:v>
                </c:pt>
                <c:pt idx="6241">
                  <c:v>22.338560402999999</c:v>
                </c:pt>
                <c:pt idx="6242">
                  <c:v>22.478636379000001</c:v>
                </c:pt>
                <c:pt idx="6243">
                  <c:v>22.620535920999998</c:v>
                </c:pt>
                <c:pt idx="6244">
                  <c:v>22.764621378000001</c:v>
                </c:pt>
                <c:pt idx="6245">
                  <c:v>22.910508749000002</c:v>
                </c:pt>
                <c:pt idx="6246">
                  <c:v>23.058217041999999</c:v>
                </c:pt>
                <c:pt idx="6247">
                  <c:v>23.207712014999998</c:v>
                </c:pt>
                <c:pt idx="6248">
                  <c:v>23.358581906000001</c:v>
                </c:pt>
                <c:pt idx="6249">
                  <c:v>23.511165793</c:v>
                </c:pt>
                <c:pt idx="6250">
                  <c:v>23.664844955</c:v>
                </c:pt>
                <c:pt idx="6251">
                  <c:v>23.820028896</c:v>
                </c:pt>
                <c:pt idx="6252">
                  <c:v>23.976186474999999</c:v>
                </c:pt>
                <c:pt idx="6253">
                  <c:v>24.133469106</c:v>
                </c:pt>
                <c:pt idx="6254">
                  <c:v>24.291654581</c:v>
                </c:pt>
                <c:pt idx="6255">
                  <c:v>24.450520919999999</c:v>
                </c:pt>
                <c:pt idx="6256">
                  <c:v>24.610212577999999</c:v>
                </c:pt>
                <c:pt idx="6257">
                  <c:v>24.770192693999999</c:v>
                </c:pt>
                <c:pt idx="6258">
                  <c:v>24.930859318</c:v>
                </c:pt>
                <c:pt idx="6259">
                  <c:v>25.091662750000001</c:v>
                </c:pt>
                <c:pt idx="6260">
                  <c:v>25.252908014999999</c:v>
                </c:pt>
                <c:pt idx="6261">
                  <c:v>25.414237811</c:v>
                </c:pt>
                <c:pt idx="6262">
                  <c:v>25.575682093000001</c:v>
                </c:pt>
                <c:pt idx="6263">
                  <c:v>25.737190583</c:v>
                </c:pt>
                <c:pt idx="6264">
                  <c:v>25.898400645999999</c:v>
                </c:pt>
                <c:pt idx="6265">
                  <c:v>26.059578846000001</c:v>
                </c:pt>
                <c:pt idx="6266">
                  <c:v>26.220149657</c:v>
                </c:pt>
                <c:pt idx="6267">
                  <c:v>26.380431593000001</c:v>
                </c:pt>
                <c:pt idx="6268">
                  <c:v>26.539912442999999</c:v>
                </c:pt>
                <c:pt idx="6269">
                  <c:v>26.698695743999998</c:v>
                </c:pt>
                <c:pt idx="6270">
                  <c:v>26.856512371000001</c:v>
                </c:pt>
                <c:pt idx="6271">
                  <c:v>27.013137674999999</c:v>
                </c:pt>
                <c:pt idx="6272">
                  <c:v>27.168666867999999</c:v>
                </c:pt>
                <c:pt idx="6273">
                  <c:v>27.322591335999999</c:v>
                </c:pt>
                <c:pt idx="6274">
                  <c:v>27.475254906</c:v>
                </c:pt>
                <c:pt idx="6275">
                  <c:v>27.626147846999999</c:v>
                </c:pt>
                <c:pt idx="6276">
                  <c:v>27.775502083999999</c:v>
                </c:pt>
                <c:pt idx="6277">
                  <c:v>27.922942394</c:v>
                </c:pt>
                <c:pt idx="6278">
                  <c:v>28.068428690000001</c:v>
                </c:pt>
                <c:pt idx="6279">
                  <c:v>28.211885362</c:v>
                </c:pt>
                <c:pt idx="6280">
                  <c:v>28.352958095000002</c:v>
                </c:pt>
                <c:pt idx="6281">
                  <c:v>28.491862909999998</c:v>
                </c:pt>
                <c:pt idx="6282">
                  <c:v>28.627998040000001</c:v>
                </c:pt>
                <c:pt idx="6283">
                  <c:v>28.760940996999999</c:v>
                </c:pt>
                <c:pt idx="6284">
                  <c:v>28.891091672000002</c:v>
                </c:pt>
                <c:pt idx="6285">
                  <c:v>29.018534157000001</c:v>
                </c:pt>
                <c:pt idx="6286">
                  <c:v>29.143048762999999</c:v>
                </c:pt>
                <c:pt idx="6287">
                  <c:v>29.264469786999999</c:v>
                </c:pt>
                <c:pt idx="6288">
                  <c:v>29.382874552000001</c:v>
                </c:pt>
                <c:pt idx="6289">
                  <c:v>29.497411664000001</c:v>
                </c:pt>
                <c:pt idx="6290">
                  <c:v>29.60850207</c:v>
                </c:pt>
                <c:pt idx="6291">
                  <c:v>29.716154242000002</c:v>
                </c:pt>
                <c:pt idx="6292">
                  <c:v>29.820614420999998</c:v>
                </c:pt>
                <c:pt idx="6293">
                  <c:v>29.921625147</c:v>
                </c:pt>
                <c:pt idx="6294">
                  <c:v>30.019172874999999</c:v>
                </c:pt>
                <c:pt idx="6295">
                  <c:v>30.113192000000002</c:v>
                </c:pt>
                <c:pt idx="6296">
                  <c:v>30.203402616000002</c:v>
                </c:pt>
                <c:pt idx="6297">
                  <c:v>30.289989492</c:v>
                </c:pt>
                <c:pt idx="6298">
                  <c:v>30.372561637</c:v>
                </c:pt>
                <c:pt idx="6299">
                  <c:v>30.451364208000001</c:v>
                </c:pt>
                <c:pt idx="6300">
                  <c:v>30.526087794999999</c:v>
                </c:pt>
                <c:pt idx="6301">
                  <c:v>30.596847211</c:v>
                </c:pt>
                <c:pt idx="6302">
                  <c:v>30.663470489000002</c:v>
                </c:pt>
                <c:pt idx="6303">
                  <c:v>30.725853133000001</c:v>
                </c:pt>
                <c:pt idx="6304">
                  <c:v>30.784108139000001</c:v>
                </c:pt>
                <c:pt idx="6305">
                  <c:v>30.837957433</c:v>
                </c:pt>
                <c:pt idx="6306">
                  <c:v>30.88765772</c:v>
                </c:pt>
                <c:pt idx="6307">
                  <c:v>30.932932589</c:v>
                </c:pt>
                <c:pt idx="6308">
                  <c:v>30.973978085999999</c:v>
                </c:pt>
                <c:pt idx="6309">
                  <c:v>31.010606219</c:v>
                </c:pt>
                <c:pt idx="6310">
                  <c:v>31.042843730000001</c:v>
                </c:pt>
                <c:pt idx="6311">
                  <c:v>31.070663896999999</c:v>
                </c:pt>
                <c:pt idx="6312">
                  <c:v>31.093914075000001</c:v>
                </c:pt>
                <c:pt idx="6313">
                  <c:v>31.112808810000001</c:v>
                </c:pt>
                <c:pt idx="6314">
                  <c:v>31.127134778999999</c:v>
                </c:pt>
                <c:pt idx="6315">
                  <c:v>31.137159195999999</c:v>
                </c:pt>
                <c:pt idx="6316">
                  <c:v>31.142724798</c:v>
                </c:pt>
                <c:pt idx="6317">
                  <c:v>31.143971602000001</c:v>
                </c:pt>
                <c:pt idx="6318">
                  <c:v>31.140866634999998</c:v>
                </c:pt>
                <c:pt idx="6319">
                  <c:v>31.133423317999998</c:v>
                </c:pt>
                <c:pt idx="6320">
                  <c:v>31.121821150999999</c:v>
                </c:pt>
                <c:pt idx="6321">
                  <c:v>31.105966161000001</c:v>
                </c:pt>
                <c:pt idx="6322">
                  <c:v>31.086144295</c:v>
                </c:pt>
                <c:pt idx="6323">
                  <c:v>31.062240569</c:v>
                </c:pt>
                <c:pt idx="6324">
                  <c:v>31.034475203</c:v>
                </c:pt>
                <c:pt idx="6325">
                  <c:v>31.002753346999999</c:v>
                </c:pt>
                <c:pt idx="6326">
                  <c:v>30.967164877999998</c:v>
                </c:pt>
                <c:pt idx="6327">
                  <c:v>30.927740178000001</c:v>
                </c:pt>
                <c:pt idx="6328">
                  <c:v>30.884450648000001</c:v>
                </c:pt>
                <c:pt idx="6329">
                  <c:v>30.837519177000001</c:v>
                </c:pt>
                <c:pt idx="6330">
                  <c:v>30.786878116</c:v>
                </c:pt>
                <c:pt idx="6331">
                  <c:v>30.732776038000001</c:v>
                </c:pt>
                <c:pt idx="6332">
                  <c:v>30.675163617999999</c:v>
                </c:pt>
                <c:pt idx="6333">
                  <c:v>30.614209246000001</c:v>
                </c:pt>
                <c:pt idx="6334">
                  <c:v>30.549915676000001</c:v>
                </c:pt>
                <c:pt idx="6335">
                  <c:v>30.482331396999999</c:v>
                </c:pt>
                <c:pt idx="6336">
                  <c:v>30.411614381</c:v>
                </c:pt>
                <c:pt idx="6337">
                  <c:v>30.337735724000002</c:v>
                </c:pt>
                <c:pt idx="6338">
                  <c:v>30.260942174</c:v>
                </c:pt>
                <c:pt idx="6339">
                  <c:v>30.181213765999999</c:v>
                </c:pt>
                <c:pt idx="6340">
                  <c:v>30.098764618000001</c:v>
                </c:pt>
                <c:pt idx="6341">
                  <c:v>30.013591904999998</c:v>
                </c:pt>
                <c:pt idx="6342">
                  <c:v>29.925825219</c:v>
                </c:pt>
                <c:pt idx="6343">
                  <c:v>29.835546142999998</c:v>
                </c:pt>
                <c:pt idx="6344">
                  <c:v>29.742831333000002</c:v>
                </c:pt>
                <c:pt idx="6345">
                  <c:v>29.647886834000001</c:v>
                </c:pt>
                <c:pt idx="6346">
                  <c:v>29.550761090999998</c:v>
                </c:pt>
                <c:pt idx="6347">
                  <c:v>29.451728363000001</c:v>
                </c:pt>
                <c:pt idx="6348">
                  <c:v>29.350897752000002</c:v>
                </c:pt>
                <c:pt idx="6349">
                  <c:v>29.248461455000001</c:v>
                </c:pt>
                <c:pt idx="6350">
                  <c:v>29.144472220000001</c:v>
                </c:pt>
                <c:pt idx="6351">
                  <c:v>29.039050057000001</c:v>
                </c:pt>
                <c:pt idx="6352">
                  <c:v>28.932354382</c:v>
                </c:pt>
                <c:pt idx="6353">
                  <c:v>28.824426630000001</c:v>
                </c:pt>
                <c:pt idx="6354">
                  <c:v>28.715510122000001</c:v>
                </c:pt>
                <c:pt idx="6355">
                  <c:v>28.605639842999999</c:v>
                </c:pt>
                <c:pt idx="6356">
                  <c:v>28.495048774000001</c:v>
                </c:pt>
                <c:pt idx="6357">
                  <c:v>28.383761115999999</c:v>
                </c:pt>
                <c:pt idx="6358">
                  <c:v>28.271910737999999</c:v>
                </c:pt>
                <c:pt idx="6359">
                  <c:v>28.159608687999999</c:v>
                </c:pt>
                <c:pt idx="6360">
                  <c:v>28.046875460999999</c:v>
                </c:pt>
                <c:pt idx="6361">
                  <c:v>27.934010492999999</c:v>
                </c:pt>
                <c:pt idx="6362">
                  <c:v>27.820947392000001</c:v>
                </c:pt>
                <c:pt idx="6363">
                  <c:v>27.707972430000002</c:v>
                </c:pt>
                <c:pt idx="6364">
                  <c:v>27.595088496999999</c:v>
                </c:pt>
                <c:pt idx="6365">
                  <c:v>27.482436401000001</c:v>
                </c:pt>
                <c:pt idx="6366">
                  <c:v>27.370032874</c:v>
                </c:pt>
                <c:pt idx="6367">
                  <c:v>27.257950398999998</c:v>
                </c:pt>
                <c:pt idx="6368">
                  <c:v>27.146288831</c:v>
                </c:pt>
                <c:pt idx="6369">
                  <c:v>27.035069635999999</c:v>
                </c:pt>
                <c:pt idx="6370">
                  <c:v>26.924508425999999</c:v>
                </c:pt>
                <c:pt idx="6371">
                  <c:v>26.814631982000002</c:v>
                </c:pt>
                <c:pt idx="6372">
                  <c:v>26.705622727000002</c:v>
                </c:pt>
                <c:pt idx="6373">
                  <c:v>26.597519937000001</c:v>
                </c:pt>
                <c:pt idx="6374">
                  <c:v>26.490456340000001</c:v>
                </c:pt>
                <c:pt idx="6375">
                  <c:v>26.384545319000001</c:v>
                </c:pt>
                <c:pt idx="6376">
                  <c:v>26.279862149</c:v>
                </c:pt>
                <c:pt idx="6377">
                  <c:v>26.176620905</c:v>
                </c:pt>
                <c:pt idx="6378">
                  <c:v>26.074839517000001</c:v>
                </c:pt>
                <c:pt idx="6379">
                  <c:v>25.974705097000001</c:v>
                </c:pt>
                <c:pt idx="6380">
                  <c:v>25.876191792</c:v>
                </c:pt>
                <c:pt idx="6381">
                  <c:v>25.779427557999998</c:v>
                </c:pt>
                <c:pt idx="6382">
                  <c:v>25.684441991</c:v>
                </c:pt>
                <c:pt idx="6383">
                  <c:v>25.591247059000001</c:v>
                </c:pt>
                <c:pt idx="6384">
                  <c:v>25.499978029000001</c:v>
                </c:pt>
                <c:pt idx="6385">
                  <c:v>25.410609195999999</c:v>
                </c:pt>
                <c:pt idx="6386">
                  <c:v>25.323363492999999</c:v>
                </c:pt>
                <c:pt idx="6387">
                  <c:v>25.238206765000001</c:v>
                </c:pt>
                <c:pt idx="6388">
                  <c:v>25.155308384000001</c:v>
                </c:pt>
                <c:pt idx="6389">
                  <c:v>25.074629191</c:v>
                </c:pt>
                <c:pt idx="6390">
                  <c:v>24.996238385000002</c:v>
                </c:pt>
                <c:pt idx="6391">
                  <c:v>24.920151948000001</c:v>
                </c:pt>
                <c:pt idx="6392">
                  <c:v>24.846324732999999</c:v>
                </c:pt>
                <c:pt idx="6393">
                  <c:v>24.774897176</c:v>
                </c:pt>
                <c:pt idx="6394">
                  <c:v>24.705744027000001</c:v>
                </c:pt>
                <c:pt idx="6395">
                  <c:v>24.639026284</c:v>
                </c:pt>
                <c:pt idx="6396">
                  <c:v>24.574608920999999</c:v>
                </c:pt>
                <c:pt idx="6397">
                  <c:v>24.512562365000001</c:v>
                </c:pt>
                <c:pt idx="6398">
                  <c:v>24.452798210000001</c:v>
                </c:pt>
                <c:pt idx="6399">
                  <c:v>24.395265096999999</c:v>
                </c:pt>
                <c:pt idx="6400">
                  <c:v>24.340037737999999</c:v>
                </c:pt>
                <c:pt idx="6401">
                  <c:v>24.287013690999999</c:v>
                </c:pt>
                <c:pt idx="6402">
                  <c:v>24.236420982999999</c:v>
                </c:pt>
                <c:pt idx="6403">
                  <c:v>24.188161652000002</c:v>
                </c:pt>
                <c:pt idx="6404">
                  <c:v>24.142446149000001</c:v>
                </c:pt>
                <c:pt idx="6405">
                  <c:v>24.099165987999999</c:v>
                </c:pt>
                <c:pt idx="6406">
                  <c:v>24.058390976999998</c:v>
                </c:pt>
                <c:pt idx="6407">
                  <c:v>24.020101010000001</c:v>
                </c:pt>
                <c:pt idx="6408">
                  <c:v>23.984173136999999</c:v>
                </c:pt>
                <c:pt idx="6409">
                  <c:v>23.950730621000002</c:v>
                </c:pt>
                <c:pt idx="6410">
                  <c:v>23.919550221000001</c:v>
                </c:pt>
                <c:pt idx="6411">
                  <c:v>23.890813454</c:v>
                </c:pt>
                <c:pt idx="6412">
                  <c:v>23.864326997999999</c:v>
                </c:pt>
                <c:pt idx="6413">
                  <c:v>23.840180277000002</c:v>
                </c:pt>
                <c:pt idx="6414">
                  <c:v>23.818254064000001</c:v>
                </c:pt>
                <c:pt idx="6415">
                  <c:v>23.798482563</c:v>
                </c:pt>
                <c:pt idx="6416">
                  <c:v>23.780947523999998</c:v>
                </c:pt>
                <c:pt idx="6417">
                  <c:v>23.765444925000001</c:v>
                </c:pt>
                <c:pt idx="6418">
                  <c:v>23.75219216</c:v>
                </c:pt>
                <c:pt idx="6419">
                  <c:v>23.740929686000001</c:v>
                </c:pt>
                <c:pt idx="6420">
                  <c:v>23.731820016</c:v>
                </c:pt>
                <c:pt idx="6421">
                  <c:v>23.724634243000001</c:v>
                </c:pt>
                <c:pt idx="6422">
                  <c:v>23.719350720000001</c:v>
                </c:pt>
                <c:pt idx="6423">
                  <c:v>23.715867389</c:v>
                </c:pt>
                <c:pt idx="6424">
                  <c:v>23.71396223</c:v>
                </c:pt>
                <c:pt idx="6425">
                  <c:v>23.713748373000001</c:v>
                </c:pt>
                <c:pt idx="6426">
                  <c:v>23.714851487000001</c:v>
                </c:pt>
                <c:pt idx="6427">
                  <c:v>23.717462427000001</c:v>
                </c:pt>
                <c:pt idx="6428">
                  <c:v>23.721276345</c:v>
                </c:pt>
                <c:pt idx="6429">
                  <c:v>23.726373362</c:v>
                </c:pt>
                <c:pt idx="6430">
                  <c:v>23.732592877999998</c:v>
                </c:pt>
                <c:pt idx="6431">
                  <c:v>23.739860777000001</c:v>
                </c:pt>
                <c:pt idx="6432">
                  <c:v>23.748270300000001</c:v>
                </c:pt>
                <c:pt idx="6433">
                  <c:v>23.757552982</c:v>
                </c:pt>
                <c:pt idx="6434">
                  <c:v>23.768016681999999</c:v>
                </c:pt>
                <c:pt idx="6435">
                  <c:v>23.779312303000001</c:v>
                </c:pt>
                <c:pt idx="6436">
                  <c:v>23.790633858</c:v>
                </c:pt>
                <c:pt idx="6437">
                  <c:v>23.802717566999998</c:v>
                </c:pt>
                <c:pt idx="6438">
                  <c:v>23.815523721999998</c:v>
                </c:pt>
                <c:pt idx="6439">
                  <c:v>23.828949077000001</c:v>
                </c:pt>
                <c:pt idx="6440">
                  <c:v>23.842723371000002</c:v>
                </c:pt>
                <c:pt idx="6441">
                  <c:v>23.85703818</c:v>
                </c:pt>
                <c:pt idx="6442">
                  <c:v>23.871478856</c:v>
                </c:pt>
                <c:pt idx="6443">
                  <c:v>23.885834753000001</c:v>
                </c:pt>
                <c:pt idx="6444">
                  <c:v>23.899827115000001</c:v>
                </c:pt>
                <c:pt idx="6445">
                  <c:v>23.914035691999999</c:v>
                </c:pt>
                <c:pt idx="6446">
                  <c:v>23.928269994000001</c:v>
                </c:pt>
                <c:pt idx="6447">
                  <c:v>23.942415534999999</c:v>
                </c:pt>
                <c:pt idx="6448">
                  <c:v>23.956594970000001</c:v>
                </c:pt>
                <c:pt idx="6449">
                  <c:v>23.970408160000002</c:v>
                </c:pt>
                <c:pt idx="6450">
                  <c:v>23.984092529000002</c:v>
                </c:pt>
                <c:pt idx="6451">
                  <c:v>23.996409704000001</c:v>
                </c:pt>
                <c:pt idx="6452">
                  <c:v>24.008461708999999</c:v>
                </c:pt>
                <c:pt idx="6453">
                  <c:v>24.019894941</c:v>
                </c:pt>
                <c:pt idx="6454">
                  <c:v>24.030678147</c:v>
                </c:pt>
                <c:pt idx="6455">
                  <c:v>24.040692122999999</c:v>
                </c:pt>
                <c:pt idx="6456">
                  <c:v>24.049585212</c:v>
                </c:pt>
                <c:pt idx="6457">
                  <c:v>24.057632806000001</c:v>
                </c:pt>
                <c:pt idx="6458">
                  <c:v>24.064346419</c:v>
                </c:pt>
                <c:pt idx="6459">
                  <c:v>24.07011683</c:v>
                </c:pt>
                <c:pt idx="6460">
                  <c:v>24.074562144000001</c:v>
                </c:pt>
                <c:pt idx="6461">
                  <c:v>24.077926026</c:v>
                </c:pt>
                <c:pt idx="6462">
                  <c:v>24.080055730000002</c:v>
                </c:pt>
                <c:pt idx="6463">
                  <c:v>24.080867048999998</c:v>
                </c:pt>
                <c:pt idx="6464">
                  <c:v>24.080551561</c:v>
                </c:pt>
                <c:pt idx="6465">
                  <c:v>24.078664605</c:v>
                </c:pt>
                <c:pt idx="6466">
                  <c:v>24.075633434</c:v>
                </c:pt>
                <c:pt idx="6467">
                  <c:v>24.070953786</c:v>
                </c:pt>
                <c:pt idx="6468">
                  <c:v>24.064972239999999</c:v>
                </c:pt>
                <c:pt idx="6469">
                  <c:v>24.057335233</c:v>
                </c:pt>
                <c:pt idx="6470">
                  <c:v>24.048083900000002</c:v>
                </c:pt>
                <c:pt idx="6471">
                  <c:v>24.037203040000001</c:v>
                </c:pt>
                <c:pt idx="6472">
                  <c:v>24.024408355999999</c:v>
                </c:pt>
                <c:pt idx="6473">
                  <c:v>24.010121935000001</c:v>
                </c:pt>
                <c:pt idx="6474">
                  <c:v>23.993833574</c:v>
                </c:pt>
              </c:numCache>
            </c:numRef>
          </c:yVal>
          <c:smooth val="1"/>
          <c:extLst>
            <c:ext xmlns:c16="http://schemas.microsoft.com/office/drawing/2014/chart" uri="{C3380CC4-5D6E-409C-BE32-E72D297353CC}">
              <c16:uniqueId val="{00000000-1C96-478A-AD3A-7737282634D9}"/>
            </c:ext>
          </c:extLst>
        </c:ser>
        <c:ser>
          <c:idx val="1"/>
          <c:order val="1"/>
          <c:spPr>
            <a:ln w="38100">
              <a:solidFill>
                <a:srgbClr val="FF0000"/>
              </a:solidFill>
              <a:prstDash val="solid"/>
            </a:ln>
          </c:spPr>
          <c:marker>
            <c:symbol val="none"/>
          </c:marker>
          <c:xVal>
            <c:numRef>
              <c:f>'REQ data'!$A$6:$A$7</c:f>
              <c:numCache>
                <c:formatCode>m/d/yyyy</c:formatCode>
                <c:ptCount val="2"/>
                <c:pt idx="0">
                  <c:v>37257</c:v>
                </c:pt>
                <c:pt idx="1">
                  <c:v>44675</c:v>
                </c:pt>
              </c:numCache>
            </c:numRef>
          </c:xVal>
          <c:yVal>
            <c:numRef>
              <c:f>'REQ data'!$T$6:$T$7</c:f>
              <c:numCache>
                <c:formatCode>General</c:formatCode>
                <c:ptCount val="2"/>
                <c:pt idx="0">
                  <c:v>16</c:v>
                </c:pt>
                <c:pt idx="1">
                  <c:v>16</c:v>
                </c:pt>
              </c:numCache>
            </c:numRef>
          </c:yVal>
          <c:smooth val="1"/>
          <c:extLst>
            <c:ext xmlns:c16="http://schemas.microsoft.com/office/drawing/2014/chart" uri="{C3380CC4-5D6E-409C-BE32-E72D297353CC}">
              <c16:uniqueId val="{00000001-1C96-478A-AD3A-7737282634D9}"/>
            </c:ext>
          </c:extLst>
        </c:ser>
        <c:ser>
          <c:idx val="2"/>
          <c:order val="2"/>
          <c:spPr>
            <a:ln w="38100">
              <a:solidFill>
                <a:srgbClr val="FF0000"/>
              </a:solidFill>
              <a:prstDash val="solid"/>
            </a:ln>
          </c:spPr>
          <c:marker>
            <c:symbol val="none"/>
          </c:marker>
          <c:xVal>
            <c:numRef>
              <c:f>'REQ data'!$A$6:$A$7</c:f>
              <c:numCache>
                <c:formatCode>m/d/yyyy</c:formatCode>
                <c:ptCount val="2"/>
                <c:pt idx="0">
                  <c:v>37257</c:v>
                </c:pt>
                <c:pt idx="1">
                  <c:v>44675</c:v>
                </c:pt>
              </c:numCache>
            </c:numRef>
          </c:xVal>
          <c:yVal>
            <c:numRef>
              <c:f>'REQ data'!$U$6:$U$7</c:f>
              <c:numCache>
                <c:formatCode>General</c:formatCode>
                <c:ptCount val="2"/>
                <c:pt idx="0">
                  <c:v>36</c:v>
                </c:pt>
                <c:pt idx="1">
                  <c:v>36</c:v>
                </c:pt>
              </c:numCache>
            </c:numRef>
          </c:yVal>
          <c:smooth val="1"/>
          <c:extLst>
            <c:ext xmlns:c16="http://schemas.microsoft.com/office/drawing/2014/chart" uri="{C3380CC4-5D6E-409C-BE32-E72D297353CC}">
              <c16:uniqueId val="{00000002-1C96-478A-AD3A-7737282634D9}"/>
            </c:ext>
          </c:extLst>
        </c:ser>
        <c:ser>
          <c:idx val="3"/>
          <c:order val="3"/>
          <c:spPr>
            <a:ln w="38100">
              <a:solidFill>
                <a:srgbClr val="339966"/>
              </a:solidFill>
              <a:prstDash val="solid"/>
            </a:ln>
          </c:spPr>
          <c:marker>
            <c:symbol val="none"/>
          </c:marker>
          <c:xVal>
            <c:numRef>
              <c:f>'REQ data'!$A$6:$A$9</c:f>
              <c:numCache>
                <c:formatCode>m/d/yyyy</c:formatCode>
                <c:ptCount val="4"/>
                <c:pt idx="0">
                  <c:v>37257</c:v>
                </c:pt>
                <c:pt idx="1">
                  <c:v>44675</c:v>
                </c:pt>
                <c:pt idx="2">
                  <c:v>39515</c:v>
                </c:pt>
                <c:pt idx="3">
                  <c:v>44675</c:v>
                </c:pt>
              </c:numCache>
            </c:numRef>
          </c:xVal>
          <c:yVal>
            <c:numRef>
              <c:f>'REQ data'!$T$8:$T$9</c:f>
              <c:numCache>
                <c:formatCode>General</c:formatCode>
                <c:ptCount val="2"/>
                <c:pt idx="0">
                  <c:v>18.3</c:v>
                </c:pt>
                <c:pt idx="1">
                  <c:v>18.3</c:v>
                </c:pt>
              </c:numCache>
            </c:numRef>
          </c:yVal>
          <c:smooth val="1"/>
          <c:extLst>
            <c:ext xmlns:c16="http://schemas.microsoft.com/office/drawing/2014/chart" uri="{C3380CC4-5D6E-409C-BE32-E72D297353CC}">
              <c16:uniqueId val="{00000003-1C96-478A-AD3A-7737282634D9}"/>
            </c:ext>
          </c:extLst>
        </c:ser>
        <c:ser>
          <c:idx val="4"/>
          <c:order val="4"/>
          <c:spPr>
            <a:ln w="38100">
              <a:solidFill>
                <a:srgbClr val="339966"/>
              </a:solidFill>
              <a:prstDash val="solid"/>
            </a:ln>
          </c:spPr>
          <c:marker>
            <c:symbol val="none"/>
          </c:marker>
          <c:xVal>
            <c:numRef>
              <c:f>'REQ data'!$A$6:$A$9</c:f>
              <c:numCache>
                <c:formatCode>m/d/yyyy</c:formatCode>
                <c:ptCount val="4"/>
                <c:pt idx="0">
                  <c:v>37257</c:v>
                </c:pt>
                <c:pt idx="1">
                  <c:v>44675</c:v>
                </c:pt>
                <c:pt idx="2">
                  <c:v>39515</c:v>
                </c:pt>
                <c:pt idx="3">
                  <c:v>44675</c:v>
                </c:pt>
              </c:numCache>
            </c:numRef>
          </c:xVal>
          <c:yVal>
            <c:numRef>
              <c:f>'REQ data'!$U$8:$U$9</c:f>
              <c:numCache>
                <c:formatCode>General</c:formatCode>
                <c:ptCount val="2"/>
                <c:pt idx="0">
                  <c:v>31.2</c:v>
                </c:pt>
                <c:pt idx="1">
                  <c:v>31.2</c:v>
                </c:pt>
              </c:numCache>
            </c:numRef>
          </c:yVal>
          <c:smooth val="1"/>
          <c:extLst>
            <c:ext xmlns:c16="http://schemas.microsoft.com/office/drawing/2014/chart" uri="{C3380CC4-5D6E-409C-BE32-E72D297353CC}">
              <c16:uniqueId val="{00000004-1C96-478A-AD3A-7737282634D9}"/>
            </c:ext>
          </c:extLst>
        </c:ser>
        <c:dLbls>
          <c:showLegendKey val="0"/>
          <c:showVal val="0"/>
          <c:showCatName val="0"/>
          <c:showSerName val="0"/>
          <c:showPercent val="0"/>
          <c:showBubbleSize val="0"/>
        </c:dLbls>
        <c:axId val="511643568"/>
        <c:axId val="1"/>
      </c:scatterChart>
      <c:valAx>
        <c:axId val="511643568"/>
        <c:scaling>
          <c:orientation val="minMax"/>
          <c:max val="44692"/>
          <c:min val="38183"/>
        </c:scaling>
        <c:delete val="0"/>
        <c:axPos val="b"/>
        <c:title>
          <c:tx>
            <c:rich>
              <a:bodyPr/>
              <a:lstStyle/>
              <a:p>
                <a:pPr>
                  <a:defRPr sz="1400" b="1" i="0" u="none" strike="noStrike" baseline="0">
                    <a:solidFill>
                      <a:srgbClr val="000000"/>
                    </a:solidFill>
                    <a:latin typeface="Arial"/>
                    <a:ea typeface="Arial"/>
                    <a:cs typeface="Arial"/>
                  </a:defRPr>
                </a:pPr>
                <a:r>
                  <a:rPr lang="en-US" dirty="0"/>
                  <a:t>Date</a:t>
                </a:r>
              </a:p>
            </c:rich>
          </c:tx>
          <c:layout>
            <c:manualLayout>
              <c:xMode val="edge"/>
              <c:yMode val="edge"/>
              <c:x val="0.4804819450200305"/>
              <c:y val="0.92746464200914103"/>
            </c:manualLayout>
          </c:layout>
          <c:overlay val="0"/>
          <c:spPr>
            <a:noFill/>
            <a:ln w="25400">
              <a:noFill/>
            </a:ln>
          </c:spPr>
        </c:title>
        <c:numFmt formatCode="mmm\ \'yy" sourceLinked="0"/>
        <c:majorTickMark val="cross"/>
        <c:minorTickMark val="out"/>
        <c:tickLblPos val="nextTo"/>
        <c:spPr>
          <a:ln w="3175">
            <a:solidFill>
              <a:srgbClr val="000000"/>
            </a:solidFill>
            <a:prstDash val="solid"/>
          </a:ln>
        </c:spPr>
        <c:txPr>
          <a:bodyPr rot="0" vert="horz"/>
          <a:lstStyle/>
          <a:p>
            <a:pPr>
              <a:defRPr sz="1075" b="1" i="0" u="none" strike="noStrike" baseline="0">
                <a:solidFill>
                  <a:srgbClr val="000000"/>
                </a:solidFill>
                <a:latin typeface="Arial"/>
                <a:ea typeface="Arial"/>
                <a:cs typeface="Arial"/>
              </a:defRPr>
            </a:pPr>
            <a:endParaRPr lang="en-US"/>
          </a:p>
        </c:txPr>
        <c:crossAx val="1"/>
        <c:crosses val="autoZero"/>
        <c:crossBetween val="midCat"/>
        <c:majorUnit val="730"/>
        <c:minorUnit val="91.25"/>
      </c:valAx>
      <c:valAx>
        <c:axId val="1"/>
        <c:scaling>
          <c:orientation val="minMax"/>
          <c:max val="37"/>
          <c:min val="15"/>
        </c:scaling>
        <c:delete val="0"/>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a:t>Beta Angle (Degrees)</a:t>
                </a:r>
              </a:p>
            </c:rich>
          </c:tx>
          <c:layout>
            <c:manualLayout>
              <c:xMode val="edge"/>
              <c:yMode val="edge"/>
              <c:x val="7.7692994561246852E-3"/>
              <c:y val="0.30342468993950866"/>
            </c:manualLayout>
          </c:layout>
          <c:overlay val="0"/>
          <c:spPr>
            <a:noFill/>
            <a:ln w="25400">
              <a:noFill/>
            </a:ln>
          </c:spPr>
        </c:title>
        <c:numFmt formatCode="0" sourceLinked="0"/>
        <c:majorTickMark val="out"/>
        <c:minorTickMark val="in"/>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511643568"/>
        <c:crosses val="autoZero"/>
        <c:crossBetween val="midCat"/>
        <c:majorUnit val="1"/>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10876803551609"/>
          <c:y val="6.5252854812398037E-2"/>
          <c:w val="0.88790233074361824"/>
          <c:h val="0.63784665579119082"/>
        </c:manualLayout>
      </c:layout>
      <c:barChart>
        <c:barDir val="col"/>
        <c:grouping val="clustered"/>
        <c:varyColors val="0"/>
        <c:ser>
          <c:idx val="0"/>
          <c:order val="0"/>
          <c:tx>
            <c:strRef>
              <c:f>Sheet1!$A$2</c:f>
              <c:strCache>
                <c:ptCount val="1"/>
                <c:pt idx="0">
                  <c:v>Terra</c:v>
                </c:pt>
              </c:strCache>
            </c:strRef>
          </c:tx>
          <c:spPr>
            <a:solidFill>
              <a:srgbClr val="00FF00"/>
            </a:solidFill>
            <a:ln w="3918">
              <a:solidFill>
                <a:schemeClr val="tx1"/>
              </a:solidFill>
              <a:prstDash val="solid"/>
            </a:ln>
          </c:spPr>
          <c:invertIfNegative val="0"/>
          <c:cat>
            <c:strRef>
              <c:f>Sheet1!$B$1:$S$1</c:f>
              <c:strCache>
                <c:ptCount val="18"/>
                <c:pt idx="0">
                  <c:v>Oct</c:v>
                </c:pt>
                <c:pt idx="1">
                  <c:v>Nov</c:v>
                </c:pt>
                <c:pt idx="2">
                  <c:v>Dec</c:v>
                </c:pt>
                <c:pt idx="3">
                  <c:v>Jan</c:v>
                </c:pt>
                <c:pt idx="4">
                  <c:v>Feb</c:v>
                </c:pt>
                <c:pt idx="5">
                  <c:v>Mar</c:v>
                </c:pt>
                <c:pt idx="6">
                  <c:v>Apr</c:v>
                </c:pt>
                <c:pt idx="7">
                  <c:v>May</c:v>
                </c:pt>
                <c:pt idx="8">
                  <c:v>Jun</c:v>
                </c:pt>
                <c:pt idx="9">
                  <c:v>Jul</c:v>
                </c:pt>
                <c:pt idx="10">
                  <c:v>Aug</c:v>
                </c:pt>
                <c:pt idx="11">
                  <c:v>Sep</c:v>
                </c:pt>
                <c:pt idx="12">
                  <c:v>Oct</c:v>
                </c:pt>
                <c:pt idx="13">
                  <c:v>Nov</c:v>
                </c:pt>
                <c:pt idx="14">
                  <c:v>Dec</c:v>
                </c:pt>
                <c:pt idx="15">
                  <c:v>Jan</c:v>
                </c:pt>
                <c:pt idx="16">
                  <c:v>Feb</c:v>
                </c:pt>
                <c:pt idx="17">
                  <c:v>Mar</c:v>
                </c:pt>
              </c:strCache>
            </c:strRef>
          </c:cat>
          <c:val>
            <c:numRef>
              <c:f>Sheet1!$B$2:$S$2</c:f>
              <c:numCache>
                <c:formatCode>General</c:formatCode>
                <c:ptCount val="18"/>
                <c:pt idx="0">
                  <c:v>0</c:v>
                </c:pt>
                <c:pt idx="1">
                  <c:v>0</c:v>
                </c:pt>
                <c:pt idx="2">
                  <c:v>0</c:v>
                </c:pt>
                <c:pt idx="3">
                  <c:v>0</c:v>
                </c:pt>
                <c:pt idx="4">
                  <c:v>0</c:v>
                </c:pt>
                <c:pt idx="5">
                  <c:v>1</c:v>
                </c:pt>
                <c:pt idx="6">
                  <c:v>0</c:v>
                </c:pt>
                <c:pt idx="7">
                  <c:v>0</c:v>
                </c:pt>
                <c:pt idx="8">
                  <c:v>0</c:v>
                </c:pt>
                <c:pt idx="9">
                  <c:v>0</c:v>
                </c:pt>
                <c:pt idx="10">
                  <c:v>0</c:v>
                </c:pt>
                <c:pt idx="11">
                  <c:v>0</c:v>
                </c:pt>
                <c:pt idx="12">
                  <c:v>0</c:v>
                </c:pt>
                <c:pt idx="13">
                  <c:v>0</c:v>
                </c:pt>
                <c:pt idx="14">
                  <c:v>0</c:v>
                </c:pt>
                <c:pt idx="15">
                  <c:v>0</c:v>
                </c:pt>
                <c:pt idx="16">
                  <c:v>0</c:v>
                </c:pt>
                <c:pt idx="17">
                  <c:v>0</c:v>
                </c:pt>
              </c:numCache>
            </c:numRef>
          </c:val>
          <c:extLst>
            <c:ext xmlns:c16="http://schemas.microsoft.com/office/drawing/2014/chart" uri="{C3380CC4-5D6E-409C-BE32-E72D297353CC}">
              <c16:uniqueId val="{00000000-1B83-4AF9-B8D4-F1670D39E19A}"/>
            </c:ext>
          </c:extLst>
        </c:ser>
        <c:ser>
          <c:idx val="1"/>
          <c:order val="1"/>
          <c:tx>
            <c:strRef>
              <c:f>Sheet1!$A$3</c:f>
              <c:strCache>
                <c:ptCount val="1"/>
                <c:pt idx="0">
                  <c:v>Aqua</c:v>
                </c:pt>
              </c:strCache>
            </c:strRef>
          </c:tx>
          <c:spPr>
            <a:solidFill>
              <a:srgbClr val="00CCFF"/>
            </a:solidFill>
            <a:ln w="3918">
              <a:solidFill>
                <a:schemeClr val="tx1"/>
              </a:solidFill>
              <a:prstDash val="solid"/>
            </a:ln>
          </c:spPr>
          <c:invertIfNegative val="0"/>
          <c:cat>
            <c:strRef>
              <c:f>Sheet1!$B$1:$S$1</c:f>
              <c:strCache>
                <c:ptCount val="18"/>
                <c:pt idx="0">
                  <c:v>Oct</c:v>
                </c:pt>
                <c:pt idx="1">
                  <c:v>Nov</c:v>
                </c:pt>
                <c:pt idx="2">
                  <c:v>Dec</c:v>
                </c:pt>
                <c:pt idx="3">
                  <c:v>Jan</c:v>
                </c:pt>
                <c:pt idx="4">
                  <c:v>Feb</c:v>
                </c:pt>
                <c:pt idx="5">
                  <c:v>Mar</c:v>
                </c:pt>
                <c:pt idx="6">
                  <c:v>Apr</c:v>
                </c:pt>
                <c:pt idx="7">
                  <c:v>May</c:v>
                </c:pt>
                <c:pt idx="8">
                  <c:v>Jun</c:v>
                </c:pt>
                <c:pt idx="9">
                  <c:v>Jul</c:v>
                </c:pt>
                <c:pt idx="10">
                  <c:v>Aug</c:v>
                </c:pt>
                <c:pt idx="11">
                  <c:v>Sep</c:v>
                </c:pt>
                <c:pt idx="12">
                  <c:v>Oct</c:v>
                </c:pt>
                <c:pt idx="13">
                  <c:v>Nov</c:v>
                </c:pt>
                <c:pt idx="14">
                  <c:v>Dec</c:v>
                </c:pt>
                <c:pt idx="15">
                  <c:v>Jan</c:v>
                </c:pt>
                <c:pt idx="16">
                  <c:v>Feb</c:v>
                </c:pt>
                <c:pt idx="17">
                  <c:v>Mar</c:v>
                </c:pt>
              </c:strCache>
            </c:strRef>
          </c:cat>
          <c:val>
            <c:numRef>
              <c:f>Sheet1!$B$3:$S$3</c:f>
              <c:numCache>
                <c:formatCode>General</c:formatCode>
                <c:ptCount val="1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numCache>
            </c:numRef>
          </c:val>
          <c:extLst>
            <c:ext xmlns:c16="http://schemas.microsoft.com/office/drawing/2014/chart" uri="{C3380CC4-5D6E-409C-BE32-E72D297353CC}">
              <c16:uniqueId val="{00000001-1B83-4AF9-B8D4-F1670D39E19A}"/>
            </c:ext>
          </c:extLst>
        </c:ser>
        <c:ser>
          <c:idx val="2"/>
          <c:order val="2"/>
          <c:tx>
            <c:strRef>
              <c:f>Sheet1!$A$4</c:f>
              <c:strCache>
                <c:ptCount val="1"/>
                <c:pt idx="0">
                  <c:v>Aura</c:v>
                </c:pt>
              </c:strCache>
            </c:strRef>
          </c:tx>
          <c:spPr>
            <a:solidFill>
              <a:srgbClr val="FFCC00"/>
            </a:solidFill>
            <a:ln w="3918">
              <a:solidFill>
                <a:schemeClr val="tx1"/>
              </a:solidFill>
              <a:prstDash val="solid"/>
            </a:ln>
          </c:spPr>
          <c:invertIfNegative val="0"/>
          <c:cat>
            <c:strRef>
              <c:f>Sheet1!$B$1:$S$1</c:f>
              <c:strCache>
                <c:ptCount val="18"/>
                <c:pt idx="0">
                  <c:v>Oct</c:v>
                </c:pt>
                <c:pt idx="1">
                  <c:v>Nov</c:v>
                </c:pt>
                <c:pt idx="2">
                  <c:v>Dec</c:v>
                </c:pt>
                <c:pt idx="3">
                  <c:v>Jan</c:v>
                </c:pt>
                <c:pt idx="4">
                  <c:v>Feb</c:v>
                </c:pt>
                <c:pt idx="5">
                  <c:v>Mar</c:v>
                </c:pt>
                <c:pt idx="6">
                  <c:v>Apr</c:v>
                </c:pt>
                <c:pt idx="7">
                  <c:v>May</c:v>
                </c:pt>
                <c:pt idx="8">
                  <c:v>Jun</c:v>
                </c:pt>
                <c:pt idx="9">
                  <c:v>Jul</c:v>
                </c:pt>
                <c:pt idx="10">
                  <c:v>Aug</c:v>
                </c:pt>
                <c:pt idx="11">
                  <c:v>Sep</c:v>
                </c:pt>
                <c:pt idx="12">
                  <c:v>Oct</c:v>
                </c:pt>
                <c:pt idx="13">
                  <c:v>Nov</c:v>
                </c:pt>
                <c:pt idx="14">
                  <c:v>Dec</c:v>
                </c:pt>
                <c:pt idx="15">
                  <c:v>Jan</c:v>
                </c:pt>
                <c:pt idx="16">
                  <c:v>Feb</c:v>
                </c:pt>
                <c:pt idx="17">
                  <c:v>Mar</c:v>
                </c:pt>
              </c:strCache>
            </c:strRef>
          </c:cat>
          <c:val>
            <c:numRef>
              <c:f>Sheet1!$B$4:$S$4</c:f>
              <c:numCache>
                <c:formatCode>General</c:formatCode>
                <c:ptCount val="1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numCache>
            </c:numRef>
          </c:val>
          <c:extLst>
            <c:ext xmlns:c16="http://schemas.microsoft.com/office/drawing/2014/chart" uri="{C3380CC4-5D6E-409C-BE32-E72D297353CC}">
              <c16:uniqueId val="{00000002-1B83-4AF9-B8D4-F1670D39E19A}"/>
            </c:ext>
          </c:extLst>
        </c:ser>
        <c:ser>
          <c:idx val="3"/>
          <c:order val="3"/>
          <c:tx>
            <c:strRef>
              <c:f>Sheet1!$A$5</c:f>
              <c:strCache>
                <c:ptCount val="1"/>
                <c:pt idx="0">
                  <c:v>Total</c:v>
                </c:pt>
              </c:strCache>
            </c:strRef>
          </c:tx>
          <c:spPr>
            <a:solidFill>
              <a:srgbClr val="FFFF99"/>
            </a:solidFill>
            <a:ln w="3918">
              <a:solidFill>
                <a:schemeClr val="tx1"/>
              </a:solidFill>
              <a:prstDash val="solid"/>
            </a:ln>
          </c:spPr>
          <c:invertIfNegative val="0"/>
          <c:cat>
            <c:strRef>
              <c:f>Sheet1!$B$1:$S$1</c:f>
              <c:strCache>
                <c:ptCount val="18"/>
                <c:pt idx="0">
                  <c:v>Oct</c:v>
                </c:pt>
                <c:pt idx="1">
                  <c:v>Nov</c:v>
                </c:pt>
                <c:pt idx="2">
                  <c:v>Dec</c:v>
                </c:pt>
                <c:pt idx="3">
                  <c:v>Jan</c:v>
                </c:pt>
                <c:pt idx="4">
                  <c:v>Feb</c:v>
                </c:pt>
                <c:pt idx="5">
                  <c:v>Mar</c:v>
                </c:pt>
                <c:pt idx="6">
                  <c:v>Apr</c:v>
                </c:pt>
                <c:pt idx="7">
                  <c:v>May</c:v>
                </c:pt>
                <c:pt idx="8">
                  <c:v>Jun</c:v>
                </c:pt>
                <c:pt idx="9">
                  <c:v>Jul</c:v>
                </c:pt>
                <c:pt idx="10">
                  <c:v>Aug</c:v>
                </c:pt>
                <c:pt idx="11">
                  <c:v>Sep</c:v>
                </c:pt>
                <c:pt idx="12">
                  <c:v>Oct</c:v>
                </c:pt>
                <c:pt idx="13">
                  <c:v>Nov</c:v>
                </c:pt>
                <c:pt idx="14">
                  <c:v>Dec</c:v>
                </c:pt>
                <c:pt idx="15">
                  <c:v>Jan</c:v>
                </c:pt>
                <c:pt idx="16">
                  <c:v>Feb</c:v>
                </c:pt>
                <c:pt idx="17">
                  <c:v>Mar</c:v>
                </c:pt>
              </c:strCache>
            </c:strRef>
          </c:cat>
          <c:val>
            <c:numRef>
              <c:f>Sheet1!$B$5:$S$5</c:f>
              <c:numCache>
                <c:formatCode>General</c:formatCode>
                <c:ptCount val="18"/>
                <c:pt idx="0">
                  <c:v>0</c:v>
                </c:pt>
                <c:pt idx="1">
                  <c:v>0</c:v>
                </c:pt>
                <c:pt idx="2">
                  <c:v>0</c:v>
                </c:pt>
                <c:pt idx="3">
                  <c:v>0</c:v>
                </c:pt>
                <c:pt idx="4">
                  <c:v>0</c:v>
                </c:pt>
                <c:pt idx="5">
                  <c:v>1</c:v>
                </c:pt>
                <c:pt idx="6">
                  <c:v>0</c:v>
                </c:pt>
                <c:pt idx="7">
                  <c:v>0</c:v>
                </c:pt>
                <c:pt idx="8">
                  <c:v>0</c:v>
                </c:pt>
                <c:pt idx="9">
                  <c:v>0</c:v>
                </c:pt>
                <c:pt idx="10">
                  <c:v>0</c:v>
                </c:pt>
                <c:pt idx="11">
                  <c:v>0</c:v>
                </c:pt>
                <c:pt idx="12">
                  <c:v>0</c:v>
                </c:pt>
                <c:pt idx="13">
                  <c:v>0</c:v>
                </c:pt>
                <c:pt idx="14">
                  <c:v>0</c:v>
                </c:pt>
                <c:pt idx="15">
                  <c:v>0</c:v>
                </c:pt>
                <c:pt idx="16">
                  <c:v>0</c:v>
                </c:pt>
                <c:pt idx="17">
                  <c:v>0</c:v>
                </c:pt>
              </c:numCache>
            </c:numRef>
          </c:val>
          <c:extLst>
            <c:ext xmlns:c16="http://schemas.microsoft.com/office/drawing/2014/chart" uri="{C3380CC4-5D6E-409C-BE32-E72D297353CC}">
              <c16:uniqueId val="{00000003-1B83-4AF9-B8D4-F1670D39E19A}"/>
            </c:ext>
          </c:extLst>
        </c:ser>
        <c:dLbls>
          <c:showLegendKey val="0"/>
          <c:showVal val="0"/>
          <c:showCatName val="0"/>
          <c:showSerName val="0"/>
          <c:showPercent val="0"/>
          <c:showBubbleSize val="0"/>
        </c:dLbls>
        <c:gapWidth val="150"/>
        <c:axId val="155237216"/>
        <c:axId val="155237608"/>
      </c:barChart>
      <c:catAx>
        <c:axId val="155237216"/>
        <c:scaling>
          <c:orientation val="minMax"/>
        </c:scaling>
        <c:delete val="0"/>
        <c:axPos val="b"/>
        <c:majorGridlines>
          <c:spPr>
            <a:ln w="979">
              <a:solidFill>
                <a:schemeClr val="tx1"/>
              </a:solidFill>
              <a:prstDash val="solid"/>
            </a:ln>
          </c:spPr>
        </c:majorGridlines>
        <c:numFmt formatCode="General" sourceLinked="1"/>
        <c:majorTickMark val="out"/>
        <c:minorTickMark val="none"/>
        <c:tickLblPos val="nextTo"/>
        <c:spPr>
          <a:ln w="979">
            <a:solidFill>
              <a:schemeClr val="tx1"/>
            </a:solidFill>
            <a:prstDash val="solid"/>
          </a:ln>
        </c:spPr>
        <c:txPr>
          <a:bodyPr rot="0" vert="horz"/>
          <a:lstStyle/>
          <a:p>
            <a:pPr>
              <a:defRPr sz="440" b="1" i="0" u="none" strike="noStrike" baseline="0">
                <a:solidFill>
                  <a:schemeClr val="tx1"/>
                </a:solidFill>
                <a:latin typeface="Arial"/>
                <a:ea typeface="Arial"/>
                <a:cs typeface="Arial"/>
              </a:defRPr>
            </a:pPr>
            <a:endParaRPr lang="en-US"/>
          </a:p>
        </c:txPr>
        <c:crossAx val="155237608"/>
        <c:crosses val="autoZero"/>
        <c:auto val="1"/>
        <c:lblAlgn val="ctr"/>
        <c:lblOffset val="100"/>
        <c:tickMarkSkip val="1"/>
        <c:noMultiLvlLbl val="0"/>
      </c:catAx>
      <c:valAx>
        <c:axId val="155237608"/>
        <c:scaling>
          <c:orientation val="minMax"/>
          <c:max val="5"/>
        </c:scaling>
        <c:delete val="0"/>
        <c:axPos val="l"/>
        <c:majorGridlines>
          <c:spPr>
            <a:ln w="979">
              <a:solidFill>
                <a:schemeClr val="tx1"/>
              </a:solidFill>
              <a:prstDash val="solid"/>
            </a:ln>
          </c:spPr>
        </c:majorGridlines>
        <c:numFmt formatCode="General" sourceLinked="1"/>
        <c:majorTickMark val="out"/>
        <c:minorTickMark val="none"/>
        <c:tickLblPos val="nextTo"/>
        <c:spPr>
          <a:ln w="979">
            <a:solidFill>
              <a:schemeClr val="tx1"/>
            </a:solidFill>
            <a:prstDash val="solid"/>
          </a:ln>
        </c:spPr>
        <c:txPr>
          <a:bodyPr rot="0" vert="horz"/>
          <a:lstStyle/>
          <a:p>
            <a:pPr>
              <a:defRPr sz="1200" b="1" i="0" u="none" strike="noStrike" baseline="0">
                <a:solidFill>
                  <a:schemeClr val="tx1"/>
                </a:solidFill>
                <a:latin typeface="Arial"/>
                <a:ea typeface="Arial"/>
                <a:cs typeface="Arial"/>
              </a:defRPr>
            </a:pPr>
            <a:endParaRPr lang="en-US"/>
          </a:p>
        </c:txPr>
        <c:crossAx val="155237216"/>
        <c:crosses val="autoZero"/>
        <c:crossBetween val="between"/>
        <c:majorUnit val="1"/>
      </c:valAx>
      <c:dTable>
        <c:showHorzBorder val="1"/>
        <c:showVertBorder val="1"/>
        <c:showOutline val="1"/>
        <c:showKeys val="1"/>
        <c:spPr>
          <a:ln w="979">
            <a:solidFill>
              <a:schemeClr val="tx1"/>
            </a:solidFill>
            <a:prstDash val="solid"/>
          </a:ln>
        </c:spPr>
        <c:txPr>
          <a:bodyPr/>
          <a:lstStyle/>
          <a:p>
            <a:pPr rtl="0">
              <a:defRPr sz="1200" b="1" i="0" u="none" strike="noStrike" baseline="0">
                <a:solidFill>
                  <a:schemeClr val="tx1"/>
                </a:solidFill>
                <a:latin typeface="Arial"/>
                <a:ea typeface="Arial"/>
                <a:cs typeface="Arial"/>
              </a:defRPr>
            </a:pPr>
            <a:endParaRPr lang="en-US"/>
          </a:p>
        </c:txPr>
      </c:dTable>
      <c:spPr>
        <a:noFill/>
        <a:ln w="7836">
          <a:noFill/>
        </a:ln>
      </c:spPr>
    </c:plotArea>
    <c:plotVisOnly val="1"/>
    <c:dispBlanksAs val="gap"/>
    <c:showDLblsOverMax val="0"/>
  </c:chart>
  <c:spPr>
    <a:noFill/>
    <a:ln>
      <a:noFill/>
    </a:ln>
  </c:spPr>
  <c:txPr>
    <a:bodyPr/>
    <a:lstStyle/>
    <a:p>
      <a:pPr>
        <a:defRPr sz="794" b="1" i="0" u="none" strike="noStrike" baseline="0">
          <a:solidFill>
            <a:schemeClr val="tx1"/>
          </a:solidFill>
          <a:latin typeface="Arial"/>
          <a:ea typeface="Arial"/>
          <a:cs typeface="Aria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drawing1.xml><?xml version="1.0" encoding="utf-8"?>
<c:userShapes xmlns:c="http://schemas.openxmlformats.org/drawingml/2006/chart">
  <cdr:relSizeAnchor xmlns:cdr="http://schemas.openxmlformats.org/drawingml/2006/chartDrawing">
    <cdr:from>
      <cdr:x>0</cdr:x>
      <cdr:y>0.11338</cdr:y>
    </cdr:from>
    <cdr:to>
      <cdr:x>0.06954</cdr:x>
      <cdr:y>0.17134</cdr:y>
    </cdr:to>
    <cdr:sp macro="" textlink="">
      <cdr:nvSpPr>
        <cdr:cNvPr id="22529" name="Text Box 1"/>
        <cdr:cNvSpPr txBox="1">
          <a:spLocks xmlns:a="http://schemas.openxmlformats.org/drawingml/2006/main" noChangeArrowheads="1"/>
        </cdr:cNvSpPr>
      </cdr:nvSpPr>
      <cdr:spPr bwMode="auto">
        <a:xfrm xmlns:a="http://schemas.openxmlformats.org/drawingml/2006/main">
          <a:off x="0" y="655151"/>
          <a:ext cx="643827" cy="334946"/>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none" lIns="18288" tIns="22860" rIns="18288" bIns="22860" anchor="ctr" upright="1">
          <a:spAutoFit/>
        </a:bodyPr>
        <a:lstStyle xmlns:a="http://schemas.openxmlformats.org/drawingml/2006/main"/>
        <a:p xmlns:a="http://schemas.openxmlformats.org/drawingml/2006/main">
          <a:pPr algn="ctr" rtl="0">
            <a:defRPr sz="1000"/>
          </a:pPr>
          <a:r>
            <a:rPr lang="en-US" sz="850" b="1" i="0" strike="noStrike">
              <a:solidFill>
                <a:srgbClr val="000000"/>
              </a:solidFill>
              <a:latin typeface="Arial"/>
              <a:cs typeface="Arial"/>
            </a:rPr>
            <a:t>EAST</a:t>
          </a:r>
        </a:p>
      </cdr:txBody>
    </cdr:sp>
  </cdr:relSizeAnchor>
  <cdr:relSizeAnchor xmlns:cdr="http://schemas.openxmlformats.org/drawingml/2006/chartDrawing">
    <cdr:from>
      <cdr:x>0</cdr:x>
      <cdr:y>0.83766</cdr:y>
    </cdr:from>
    <cdr:to>
      <cdr:x>0.07467</cdr:x>
      <cdr:y>0.89562</cdr:y>
    </cdr:to>
    <cdr:sp macro="" textlink="">
      <cdr:nvSpPr>
        <cdr:cNvPr id="22530" name="Text Box 2"/>
        <cdr:cNvSpPr txBox="1">
          <a:spLocks xmlns:a="http://schemas.openxmlformats.org/drawingml/2006/main" noChangeArrowheads="1"/>
        </cdr:cNvSpPr>
      </cdr:nvSpPr>
      <cdr:spPr bwMode="auto">
        <a:xfrm xmlns:a="http://schemas.openxmlformats.org/drawingml/2006/main">
          <a:off x="0" y="4840394"/>
          <a:ext cx="691326" cy="334946"/>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none" lIns="18288" tIns="22860" rIns="18288" bIns="22860" anchor="ctr" upright="1">
          <a:spAutoFit/>
        </a:bodyPr>
        <a:lstStyle xmlns:a="http://schemas.openxmlformats.org/drawingml/2006/main"/>
        <a:p xmlns:a="http://schemas.openxmlformats.org/drawingml/2006/main">
          <a:pPr algn="ctr" rtl="0">
            <a:defRPr sz="1000"/>
          </a:pPr>
          <a:r>
            <a:rPr lang="en-US" sz="850" b="1" i="0" strike="noStrike">
              <a:solidFill>
                <a:srgbClr val="000000"/>
              </a:solidFill>
              <a:latin typeface="Arial"/>
              <a:cs typeface="Arial"/>
            </a:rPr>
            <a:t>WEST</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0.1085</cdr:y>
    </cdr:from>
    <cdr:to>
      <cdr:x>0.06954</cdr:x>
      <cdr:y>0.16646</cdr:y>
    </cdr:to>
    <cdr:sp macro="" textlink="">
      <cdr:nvSpPr>
        <cdr:cNvPr id="3" name="Text Box 1"/>
        <cdr:cNvSpPr txBox="1">
          <a:spLocks xmlns:a="http://schemas.openxmlformats.org/drawingml/2006/main" noChangeArrowheads="1"/>
        </cdr:cNvSpPr>
      </cdr:nvSpPr>
      <cdr:spPr bwMode="auto">
        <a:xfrm xmlns:a="http://schemas.openxmlformats.org/drawingml/2006/main">
          <a:off x="0" y="626955"/>
          <a:ext cx="643827" cy="334946"/>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none" lIns="18288" tIns="22860" rIns="18288" bIns="22860" anchor="ctr" upright="1">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rtl="0">
            <a:defRPr sz="1000"/>
          </a:pPr>
          <a:r>
            <a:rPr lang="en-US" sz="850" b="1" i="0" strike="noStrike">
              <a:solidFill>
                <a:srgbClr val="000000"/>
              </a:solidFill>
              <a:latin typeface="Arial"/>
              <a:cs typeface="Arial"/>
            </a:rPr>
            <a:t>EAST</a:t>
          </a:r>
        </a:p>
      </cdr:txBody>
    </cdr:sp>
  </cdr:relSizeAnchor>
  <cdr:relSizeAnchor xmlns:cdr="http://schemas.openxmlformats.org/drawingml/2006/chartDrawing">
    <cdr:from>
      <cdr:x>0</cdr:x>
      <cdr:y>0.84271</cdr:y>
    </cdr:from>
    <cdr:to>
      <cdr:x>0.07467</cdr:x>
      <cdr:y>0.90068</cdr:y>
    </cdr:to>
    <cdr:sp macro="" textlink="">
      <cdr:nvSpPr>
        <cdr:cNvPr id="4" name="Text Box 2"/>
        <cdr:cNvSpPr txBox="1">
          <a:spLocks xmlns:a="http://schemas.openxmlformats.org/drawingml/2006/main" noChangeArrowheads="1"/>
        </cdr:cNvSpPr>
      </cdr:nvSpPr>
      <cdr:spPr bwMode="auto">
        <a:xfrm xmlns:a="http://schemas.openxmlformats.org/drawingml/2006/main">
          <a:off x="0" y="4869613"/>
          <a:ext cx="691328" cy="334946"/>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none" lIns="18288" tIns="22860" rIns="18288" bIns="22860" anchor="ctr" upright="1">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rtl="0">
            <a:defRPr sz="1000"/>
          </a:pPr>
          <a:r>
            <a:rPr lang="en-US" sz="850" b="1" i="0" strike="noStrike">
              <a:solidFill>
                <a:srgbClr val="000000"/>
              </a:solidFill>
              <a:latin typeface="Arial"/>
              <a:cs typeface="Arial"/>
            </a:rPr>
            <a:t>WEST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412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5462" y="4415436"/>
            <a:ext cx="5139478" cy="4183458"/>
          </a:xfrm>
          <a:prstGeom prst="rect">
            <a:avLst/>
          </a:prstGeom>
          <a:noFill/>
          <a:ln w="12700">
            <a:noFill/>
            <a:miter lim="800000"/>
            <a:headEnd/>
            <a:tailEnd/>
          </a:ln>
          <a:effectLst/>
        </p:spPr>
        <p:txBody>
          <a:bodyPr vert="horz" wrap="square" lIns="91979" tIns="45184" rIns="91979" bIns="451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4035" name="Rectangle 3"/>
          <p:cNvSpPr>
            <a:spLocks noGrp="1" noRot="1" noChangeAspect="1" noChangeArrowheads="1" noTextEdit="1"/>
          </p:cNvSpPr>
          <p:nvPr>
            <p:ph type="sldImg" idx="2"/>
          </p:nvPr>
        </p:nvSpPr>
        <p:spPr bwMode="auto">
          <a:xfrm>
            <a:off x="1190625" y="704850"/>
            <a:ext cx="4629150" cy="3471863"/>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3948852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noFill/>
          <a:ln w="9525"/>
        </p:spPr>
        <p:txBody>
          <a:bodyPr lIns="90672" tIns="44540" rIns="90672" bIns="44540"/>
          <a:lstStyle/>
          <a:p>
            <a:endParaRPr lang="en-US" dirty="0"/>
          </a:p>
        </p:txBody>
      </p:sp>
      <p:sp>
        <p:nvSpPr>
          <p:cNvPr id="45059" name="Rectangle 3"/>
          <p:cNvSpPr>
            <a:spLocks noGrp="1" noRot="1" noChangeAspect="1" noChangeArrowheads="1" noTextEdit="1"/>
          </p:cNvSpPr>
          <p:nvPr>
            <p:ph type="sldImg"/>
          </p:nvPr>
        </p:nvSpPr>
        <p:spPr>
          <a:xfrm>
            <a:off x="1181100" y="696913"/>
            <a:ext cx="4651375" cy="3487737"/>
          </a:xfrm>
          <a:ln cap="flat"/>
        </p:spPr>
      </p:sp>
    </p:spTree>
    <p:extLst>
      <p:ext uri="{BB962C8B-B14F-4D97-AF65-F5344CB8AC3E}">
        <p14:creationId xmlns:p14="http://schemas.microsoft.com/office/powerpoint/2010/main" val="2960641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190625" y="704850"/>
            <a:ext cx="4629150" cy="3471863"/>
          </a:xfrm>
          <a:ln/>
        </p:spPr>
      </p:sp>
      <p:sp>
        <p:nvSpPr>
          <p:cNvPr id="48131"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4260101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1190625" y="703263"/>
            <a:ext cx="4630738" cy="3473450"/>
          </a:xfrm>
          <a:ln/>
        </p:spPr>
      </p:sp>
      <p:sp>
        <p:nvSpPr>
          <p:cNvPr id="65539" name="Rectangle 3"/>
          <p:cNvSpPr>
            <a:spLocks noGrp="1" noChangeArrowheads="1"/>
          </p:cNvSpPr>
          <p:nvPr>
            <p:ph type="body" idx="1"/>
          </p:nvPr>
        </p:nvSpPr>
        <p:spPr>
          <a:xfrm>
            <a:off x="935462" y="4417021"/>
            <a:ext cx="5139478" cy="4181870"/>
          </a:xfrm>
          <a:noFill/>
          <a:ln w="9525"/>
        </p:spPr>
        <p:txBody>
          <a:bodyPr/>
          <a:lstStyle/>
          <a:p>
            <a:endParaRPr lang="en-US" dirty="0"/>
          </a:p>
        </p:txBody>
      </p:sp>
    </p:spTree>
    <p:extLst>
      <p:ext uri="{BB962C8B-B14F-4D97-AF65-F5344CB8AC3E}">
        <p14:creationId xmlns:p14="http://schemas.microsoft.com/office/powerpoint/2010/main" val="4183430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9615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16853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189038" y="703263"/>
            <a:ext cx="4632325" cy="3473450"/>
          </a:xfrm>
          <a:ln/>
        </p:spPr>
      </p:sp>
      <p:sp>
        <p:nvSpPr>
          <p:cNvPr id="51203"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2667251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1190625" y="704850"/>
            <a:ext cx="4629150" cy="3471863"/>
          </a:xfrm>
          <a:ln/>
        </p:spPr>
      </p:sp>
      <p:sp>
        <p:nvSpPr>
          <p:cNvPr id="5222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2253129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190625" y="703263"/>
            <a:ext cx="4629150" cy="3473450"/>
          </a:xfrm>
          <a:ln/>
        </p:spPr>
      </p:sp>
      <p:sp>
        <p:nvSpPr>
          <p:cNvPr id="53251"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1835728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19694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9003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935462" y="4417021"/>
            <a:ext cx="5139478" cy="4181870"/>
          </a:xfrm>
          <a:noFill/>
          <a:ln w="9525"/>
        </p:spPr>
        <p:txBody>
          <a:bodyPr/>
          <a:lstStyle/>
          <a:p>
            <a:endParaRPr lang="en-US" dirty="0"/>
          </a:p>
        </p:txBody>
      </p:sp>
    </p:spTree>
    <p:extLst>
      <p:ext uri="{BB962C8B-B14F-4D97-AF65-F5344CB8AC3E}">
        <p14:creationId xmlns:p14="http://schemas.microsoft.com/office/powerpoint/2010/main" val="2874471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190625" y="704850"/>
            <a:ext cx="4629150" cy="3471863"/>
          </a:xfrm>
          <a:ln/>
        </p:spPr>
      </p:sp>
      <p:sp>
        <p:nvSpPr>
          <p:cNvPr id="46083"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2046584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935462" y="4417021"/>
            <a:ext cx="5139478" cy="4181870"/>
          </a:xfrm>
          <a:noFill/>
          <a:ln w="9525"/>
        </p:spPr>
        <p:txBody>
          <a:bodyPr/>
          <a:lstStyle/>
          <a:p>
            <a:endParaRPr lang="en-US" dirty="0"/>
          </a:p>
        </p:txBody>
      </p:sp>
    </p:spTree>
    <p:extLst>
      <p:ext uri="{BB962C8B-B14F-4D97-AF65-F5344CB8AC3E}">
        <p14:creationId xmlns:p14="http://schemas.microsoft.com/office/powerpoint/2010/main" val="257653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4848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91669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18434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17616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8428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6227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189038" y="703263"/>
            <a:ext cx="4632325" cy="3473450"/>
          </a:xfrm>
          <a:ln/>
        </p:spPr>
      </p:sp>
      <p:sp>
        <p:nvSpPr>
          <p:cNvPr id="51203"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3563170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1190625" y="703263"/>
            <a:ext cx="4629150" cy="3473450"/>
          </a:xfrm>
          <a:ln/>
        </p:spPr>
      </p:sp>
      <p:sp>
        <p:nvSpPr>
          <p:cNvPr id="25603"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273944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190625" y="704850"/>
            <a:ext cx="4629150" cy="3471863"/>
          </a:xfrm>
          <a:ln/>
        </p:spPr>
      </p:sp>
      <p:sp>
        <p:nvSpPr>
          <p:cNvPr id="48131"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4220308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190625" y="704850"/>
            <a:ext cx="4629150" cy="3471863"/>
          </a:xfrm>
          <a:ln/>
        </p:spPr>
      </p:sp>
      <p:sp>
        <p:nvSpPr>
          <p:cNvPr id="48131"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3364281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55863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190625" y="704850"/>
            <a:ext cx="4629150" cy="3471863"/>
          </a:xfrm>
          <a:ln/>
        </p:spPr>
      </p:sp>
      <p:sp>
        <p:nvSpPr>
          <p:cNvPr id="48131"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191079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190625" y="704850"/>
            <a:ext cx="4629150" cy="3471863"/>
          </a:xfrm>
          <a:ln/>
        </p:spPr>
      </p:sp>
      <p:sp>
        <p:nvSpPr>
          <p:cNvPr id="48131"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1946691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190625" y="704850"/>
            <a:ext cx="4629150" cy="3471863"/>
          </a:xfrm>
          <a:ln/>
        </p:spPr>
      </p:sp>
      <p:sp>
        <p:nvSpPr>
          <p:cNvPr id="48131"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1734489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ftr" sz="quarter" idx="10"/>
          </p:nvPr>
        </p:nvSpPr>
        <p:spPr>
          <a:ln/>
        </p:spPr>
        <p:txBody>
          <a:bodyPr/>
          <a:lstStyle>
            <a:lvl1pPr>
              <a:defRPr/>
            </a:lvl1pPr>
          </a:lstStyle>
          <a:p>
            <a:pPr>
              <a:defRPr/>
            </a:pPr>
            <a:r>
              <a:rPr lang="en-US"/>
              <a:t>ESC MOWG - May 2022</a:t>
            </a:r>
          </a:p>
        </p:txBody>
      </p:sp>
      <p:sp>
        <p:nvSpPr>
          <p:cNvPr id="5" name="Rectangle 13"/>
          <p:cNvSpPr>
            <a:spLocks noGrp="1" noChangeArrowheads="1"/>
          </p:cNvSpPr>
          <p:nvPr>
            <p:ph type="dt" sz="half" idx="11"/>
          </p:nvPr>
        </p:nvSpPr>
        <p:spPr>
          <a:ln/>
        </p:spPr>
        <p:txBody>
          <a:bodyPr/>
          <a:lstStyle>
            <a:lvl1pPr>
              <a:defRPr/>
            </a:lvl1pPr>
          </a:lstStyle>
          <a:p>
            <a:pPr>
              <a:defRPr/>
            </a:pPr>
            <a:r>
              <a:rPr lang="en-US"/>
              <a:t>12/04/2018</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ln/>
        </p:spPr>
        <p:txBody>
          <a:bodyPr/>
          <a:lstStyle>
            <a:lvl1pPr>
              <a:defRPr/>
            </a:lvl1pPr>
          </a:lstStyle>
          <a:p>
            <a:pPr>
              <a:defRPr/>
            </a:pPr>
            <a:r>
              <a:rPr lang="en-US"/>
              <a:t>ESC MOWG - May 2022</a:t>
            </a:r>
          </a:p>
        </p:txBody>
      </p:sp>
      <p:sp>
        <p:nvSpPr>
          <p:cNvPr id="5" name="Rectangle 13"/>
          <p:cNvSpPr>
            <a:spLocks noGrp="1" noChangeArrowheads="1"/>
          </p:cNvSpPr>
          <p:nvPr>
            <p:ph type="dt" sz="half" idx="11"/>
          </p:nvPr>
        </p:nvSpPr>
        <p:spPr>
          <a:ln/>
        </p:spPr>
        <p:txBody>
          <a:bodyPr/>
          <a:lstStyle>
            <a:lvl1pPr>
              <a:defRPr/>
            </a:lvl1pPr>
          </a:lstStyle>
          <a:p>
            <a:pPr>
              <a:defRPr/>
            </a:pPr>
            <a:r>
              <a:rPr lang="en-US"/>
              <a:t>12/04/2018</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8750" y="228600"/>
            <a:ext cx="19431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9450" y="228600"/>
            <a:ext cx="5676900"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ln/>
        </p:spPr>
        <p:txBody>
          <a:bodyPr/>
          <a:lstStyle>
            <a:lvl1pPr>
              <a:defRPr/>
            </a:lvl1pPr>
          </a:lstStyle>
          <a:p>
            <a:pPr>
              <a:defRPr/>
            </a:pPr>
            <a:r>
              <a:rPr lang="en-US"/>
              <a:t>ESC MOWG - May 2022</a:t>
            </a:r>
          </a:p>
        </p:txBody>
      </p:sp>
      <p:sp>
        <p:nvSpPr>
          <p:cNvPr id="5" name="Rectangle 13"/>
          <p:cNvSpPr>
            <a:spLocks noGrp="1" noChangeArrowheads="1"/>
          </p:cNvSpPr>
          <p:nvPr>
            <p:ph type="dt" sz="half" idx="11"/>
          </p:nvPr>
        </p:nvSpPr>
        <p:spPr>
          <a:ln/>
        </p:spPr>
        <p:txBody>
          <a:bodyPr/>
          <a:lstStyle>
            <a:lvl1pPr>
              <a:defRPr/>
            </a:lvl1pPr>
          </a:lstStyle>
          <a:p>
            <a:pPr>
              <a:defRPr/>
            </a:pPr>
            <a:r>
              <a:rPr lang="en-US"/>
              <a:t>12/04/2018</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84375" y="228600"/>
            <a:ext cx="5149850" cy="762000"/>
          </a:xfrm>
        </p:spPr>
        <p:txBody>
          <a:bodyPr/>
          <a:lstStyle/>
          <a:p>
            <a:r>
              <a:rPr lang="en-US"/>
              <a:t>Click to edit Master title style</a:t>
            </a:r>
          </a:p>
        </p:txBody>
      </p:sp>
      <p:sp>
        <p:nvSpPr>
          <p:cNvPr id="3" name="Table Placeholder 2"/>
          <p:cNvSpPr>
            <a:spLocks noGrp="1"/>
          </p:cNvSpPr>
          <p:nvPr>
            <p:ph type="tbl" idx="1"/>
          </p:nvPr>
        </p:nvSpPr>
        <p:spPr>
          <a:xfrm>
            <a:off x="679450" y="1943100"/>
            <a:ext cx="7772400" cy="4114800"/>
          </a:xfrm>
        </p:spPr>
        <p:txBody>
          <a:bodyPr/>
          <a:lstStyle/>
          <a:p>
            <a:pPr lvl="0"/>
            <a:endParaRPr lang="en-US" noProof="0"/>
          </a:p>
        </p:txBody>
      </p:sp>
      <p:sp>
        <p:nvSpPr>
          <p:cNvPr id="4" name="Rectangle 12"/>
          <p:cNvSpPr>
            <a:spLocks noGrp="1" noChangeArrowheads="1"/>
          </p:cNvSpPr>
          <p:nvPr>
            <p:ph type="ftr" sz="quarter" idx="10"/>
          </p:nvPr>
        </p:nvSpPr>
        <p:spPr>
          <a:ln/>
        </p:spPr>
        <p:txBody>
          <a:bodyPr/>
          <a:lstStyle>
            <a:lvl1pPr>
              <a:defRPr/>
            </a:lvl1pPr>
          </a:lstStyle>
          <a:p>
            <a:pPr>
              <a:defRPr/>
            </a:pPr>
            <a:r>
              <a:rPr lang="en-US"/>
              <a:t>ESC MOWG - May 2022</a:t>
            </a:r>
          </a:p>
        </p:txBody>
      </p:sp>
      <p:sp>
        <p:nvSpPr>
          <p:cNvPr id="5" name="Rectangle 13"/>
          <p:cNvSpPr>
            <a:spLocks noGrp="1" noChangeArrowheads="1"/>
          </p:cNvSpPr>
          <p:nvPr>
            <p:ph type="dt" sz="half" idx="11"/>
          </p:nvPr>
        </p:nvSpPr>
        <p:spPr>
          <a:ln/>
        </p:spPr>
        <p:txBody>
          <a:bodyPr/>
          <a:lstStyle>
            <a:lvl1pPr>
              <a:defRPr/>
            </a:lvl1pPr>
          </a:lstStyle>
          <a:p>
            <a:pPr>
              <a:defRPr/>
            </a:pPr>
            <a:r>
              <a:rPr lang="en-US"/>
              <a:t>12/04/2018</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ln/>
        </p:spPr>
        <p:txBody>
          <a:bodyPr/>
          <a:lstStyle>
            <a:lvl1pPr>
              <a:defRPr/>
            </a:lvl1pPr>
          </a:lstStyle>
          <a:p>
            <a:pPr>
              <a:defRPr/>
            </a:pPr>
            <a:r>
              <a:rPr lang="en-US"/>
              <a:t>ESC MOWG - May 2022</a:t>
            </a:r>
          </a:p>
        </p:txBody>
      </p:sp>
      <p:sp>
        <p:nvSpPr>
          <p:cNvPr id="5" name="Rectangle 13"/>
          <p:cNvSpPr>
            <a:spLocks noGrp="1" noChangeArrowheads="1"/>
          </p:cNvSpPr>
          <p:nvPr>
            <p:ph type="dt" sz="half" idx="11"/>
          </p:nvPr>
        </p:nvSpPr>
        <p:spPr>
          <a:ln/>
        </p:spPr>
        <p:txBody>
          <a:bodyPr/>
          <a:lstStyle>
            <a:lvl1pPr>
              <a:defRPr/>
            </a:lvl1pPr>
          </a:lstStyle>
          <a:p>
            <a:pPr>
              <a:defRPr/>
            </a:pPr>
            <a:r>
              <a:rPr lang="en-US"/>
              <a:t>12/04/2018</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ftr" sz="quarter" idx="10"/>
          </p:nvPr>
        </p:nvSpPr>
        <p:spPr>
          <a:ln/>
        </p:spPr>
        <p:txBody>
          <a:bodyPr/>
          <a:lstStyle>
            <a:lvl1pPr>
              <a:defRPr/>
            </a:lvl1pPr>
          </a:lstStyle>
          <a:p>
            <a:pPr>
              <a:defRPr/>
            </a:pPr>
            <a:r>
              <a:rPr lang="en-US"/>
              <a:t>ESC MOWG - May 2022</a:t>
            </a:r>
          </a:p>
        </p:txBody>
      </p:sp>
      <p:sp>
        <p:nvSpPr>
          <p:cNvPr id="5" name="Rectangle 13"/>
          <p:cNvSpPr>
            <a:spLocks noGrp="1" noChangeArrowheads="1"/>
          </p:cNvSpPr>
          <p:nvPr>
            <p:ph type="dt" sz="half" idx="11"/>
          </p:nvPr>
        </p:nvSpPr>
        <p:spPr>
          <a:ln/>
        </p:spPr>
        <p:txBody>
          <a:bodyPr/>
          <a:lstStyle>
            <a:lvl1pPr>
              <a:defRPr/>
            </a:lvl1pPr>
          </a:lstStyle>
          <a:p>
            <a:pPr>
              <a:defRPr/>
            </a:pPr>
            <a:r>
              <a:rPr lang="en-US"/>
              <a:t>12/04/2018</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9450" y="19431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0" y="19431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ftr" sz="quarter" idx="10"/>
          </p:nvPr>
        </p:nvSpPr>
        <p:spPr>
          <a:ln/>
        </p:spPr>
        <p:txBody>
          <a:bodyPr/>
          <a:lstStyle>
            <a:lvl1pPr>
              <a:defRPr/>
            </a:lvl1pPr>
          </a:lstStyle>
          <a:p>
            <a:pPr>
              <a:defRPr/>
            </a:pPr>
            <a:r>
              <a:rPr lang="en-US"/>
              <a:t>ESC MOWG - May 2022</a:t>
            </a:r>
          </a:p>
        </p:txBody>
      </p:sp>
      <p:sp>
        <p:nvSpPr>
          <p:cNvPr id="6" name="Rectangle 13"/>
          <p:cNvSpPr>
            <a:spLocks noGrp="1" noChangeArrowheads="1"/>
          </p:cNvSpPr>
          <p:nvPr>
            <p:ph type="dt" sz="half" idx="11"/>
          </p:nvPr>
        </p:nvSpPr>
        <p:spPr>
          <a:ln/>
        </p:spPr>
        <p:txBody>
          <a:bodyPr/>
          <a:lstStyle>
            <a:lvl1pPr>
              <a:defRPr/>
            </a:lvl1pPr>
          </a:lstStyle>
          <a:p>
            <a:pPr>
              <a:defRPr/>
            </a:pPr>
            <a:r>
              <a:rPr lang="en-US"/>
              <a:t>12/04/2018</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ftr" sz="quarter" idx="10"/>
          </p:nvPr>
        </p:nvSpPr>
        <p:spPr>
          <a:ln/>
        </p:spPr>
        <p:txBody>
          <a:bodyPr/>
          <a:lstStyle>
            <a:lvl1pPr>
              <a:defRPr/>
            </a:lvl1pPr>
          </a:lstStyle>
          <a:p>
            <a:pPr>
              <a:defRPr/>
            </a:pPr>
            <a:r>
              <a:rPr lang="en-US"/>
              <a:t>ESC MOWG - May 2022</a:t>
            </a:r>
          </a:p>
        </p:txBody>
      </p:sp>
      <p:sp>
        <p:nvSpPr>
          <p:cNvPr id="8" name="Rectangle 13"/>
          <p:cNvSpPr>
            <a:spLocks noGrp="1" noChangeArrowheads="1"/>
          </p:cNvSpPr>
          <p:nvPr>
            <p:ph type="dt" sz="half" idx="11"/>
          </p:nvPr>
        </p:nvSpPr>
        <p:spPr>
          <a:ln/>
        </p:spPr>
        <p:txBody>
          <a:bodyPr/>
          <a:lstStyle>
            <a:lvl1pPr>
              <a:defRPr/>
            </a:lvl1pPr>
          </a:lstStyle>
          <a:p>
            <a:pPr>
              <a:defRPr/>
            </a:pPr>
            <a:r>
              <a:rPr lang="en-US"/>
              <a:t>12/04/2018</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ftr" sz="quarter" idx="10"/>
          </p:nvPr>
        </p:nvSpPr>
        <p:spPr>
          <a:ln/>
        </p:spPr>
        <p:txBody>
          <a:bodyPr/>
          <a:lstStyle>
            <a:lvl1pPr>
              <a:defRPr/>
            </a:lvl1pPr>
          </a:lstStyle>
          <a:p>
            <a:pPr>
              <a:defRPr/>
            </a:pPr>
            <a:r>
              <a:rPr lang="en-US"/>
              <a:t>ESC MOWG - May 2022</a:t>
            </a:r>
          </a:p>
        </p:txBody>
      </p:sp>
      <p:sp>
        <p:nvSpPr>
          <p:cNvPr id="4" name="Rectangle 13"/>
          <p:cNvSpPr>
            <a:spLocks noGrp="1" noChangeArrowheads="1"/>
          </p:cNvSpPr>
          <p:nvPr>
            <p:ph type="dt" sz="half" idx="11"/>
          </p:nvPr>
        </p:nvSpPr>
        <p:spPr>
          <a:ln/>
        </p:spPr>
        <p:txBody>
          <a:bodyPr/>
          <a:lstStyle>
            <a:lvl1pPr>
              <a:defRPr/>
            </a:lvl1pPr>
          </a:lstStyle>
          <a:p>
            <a:pPr>
              <a:defRPr/>
            </a:pPr>
            <a:r>
              <a:rPr lang="en-US"/>
              <a:t>12/04/2018</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pPr>
              <a:defRPr/>
            </a:pPr>
            <a:r>
              <a:rPr lang="en-US"/>
              <a:t>ESC MOWG - May 2022</a:t>
            </a:r>
          </a:p>
        </p:txBody>
      </p:sp>
      <p:sp>
        <p:nvSpPr>
          <p:cNvPr id="3" name="Rectangle 13"/>
          <p:cNvSpPr>
            <a:spLocks noGrp="1" noChangeArrowheads="1"/>
          </p:cNvSpPr>
          <p:nvPr>
            <p:ph type="dt" sz="half" idx="11"/>
          </p:nvPr>
        </p:nvSpPr>
        <p:spPr>
          <a:ln/>
        </p:spPr>
        <p:txBody>
          <a:bodyPr/>
          <a:lstStyle>
            <a:lvl1pPr>
              <a:defRPr/>
            </a:lvl1pPr>
          </a:lstStyle>
          <a:p>
            <a:pPr>
              <a:defRPr/>
            </a:pPr>
            <a:r>
              <a:rPr lang="en-US"/>
              <a:t>12/04/2018</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r>
              <a:rPr lang="en-US"/>
              <a:t>ESC MOWG - May 2022</a:t>
            </a:r>
          </a:p>
        </p:txBody>
      </p:sp>
      <p:sp>
        <p:nvSpPr>
          <p:cNvPr id="6" name="Rectangle 13"/>
          <p:cNvSpPr>
            <a:spLocks noGrp="1" noChangeArrowheads="1"/>
          </p:cNvSpPr>
          <p:nvPr>
            <p:ph type="dt" sz="half" idx="11"/>
          </p:nvPr>
        </p:nvSpPr>
        <p:spPr>
          <a:ln/>
        </p:spPr>
        <p:txBody>
          <a:bodyPr/>
          <a:lstStyle>
            <a:lvl1pPr>
              <a:defRPr/>
            </a:lvl1pPr>
          </a:lstStyle>
          <a:p>
            <a:pPr>
              <a:defRPr/>
            </a:pPr>
            <a:r>
              <a:rPr lang="en-US"/>
              <a:t>12/04/2018</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r>
              <a:rPr lang="en-US"/>
              <a:t>ESC MOWG - May 2022</a:t>
            </a:r>
          </a:p>
        </p:txBody>
      </p:sp>
      <p:sp>
        <p:nvSpPr>
          <p:cNvPr id="6" name="Rectangle 13"/>
          <p:cNvSpPr>
            <a:spLocks noGrp="1" noChangeArrowheads="1"/>
          </p:cNvSpPr>
          <p:nvPr>
            <p:ph type="dt" sz="half" idx="11"/>
          </p:nvPr>
        </p:nvSpPr>
        <p:spPr>
          <a:ln/>
        </p:spPr>
        <p:txBody>
          <a:bodyPr/>
          <a:lstStyle>
            <a:lvl1pPr>
              <a:defRPr/>
            </a:lvl1pPr>
          </a:lstStyle>
          <a:p>
            <a:pPr>
              <a:defRPr/>
            </a:pPr>
            <a:r>
              <a:rPr lang="en-US"/>
              <a:t>12/04/2018</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984375" y="228600"/>
            <a:ext cx="5149850" cy="7620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79450" y="1943100"/>
            <a:ext cx="7772400" cy="41148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44" name="Rectangle 4"/>
          <p:cNvSpPr>
            <a:spLocks noChangeArrowheads="1"/>
          </p:cNvSpPr>
          <p:nvPr/>
        </p:nvSpPr>
        <p:spPr bwMode="auto">
          <a:xfrm>
            <a:off x="153988" y="165100"/>
            <a:ext cx="8801100" cy="6480175"/>
          </a:xfrm>
          <a:prstGeom prst="rect">
            <a:avLst/>
          </a:prstGeom>
          <a:noFill/>
          <a:ln w="57150" cmpd="thinThick">
            <a:solidFill>
              <a:srgbClr val="000000"/>
            </a:solidFill>
            <a:miter lim="800000"/>
            <a:headEnd/>
            <a:tailEnd/>
          </a:ln>
          <a:effectLst/>
        </p:spPr>
        <p:txBody>
          <a:bodyPr wrap="none" anchor="ctr"/>
          <a:lstStyle/>
          <a:p>
            <a:pPr eaLnBrk="0" hangingPunct="0">
              <a:defRPr/>
            </a:pPr>
            <a:endParaRPr lang="en-US"/>
          </a:p>
        </p:txBody>
      </p:sp>
      <p:sp>
        <p:nvSpPr>
          <p:cNvPr id="368645" name="Line 5"/>
          <p:cNvSpPr>
            <a:spLocks noChangeShapeType="1"/>
          </p:cNvSpPr>
          <p:nvPr/>
        </p:nvSpPr>
        <p:spPr bwMode="auto">
          <a:xfrm flipH="1">
            <a:off x="152400" y="990600"/>
            <a:ext cx="8801100" cy="0"/>
          </a:xfrm>
          <a:prstGeom prst="line">
            <a:avLst/>
          </a:prstGeom>
          <a:noFill/>
          <a:ln w="57150" cmpd="thinThick">
            <a:solidFill>
              <a:srgbClr val="000000"/>
            </a:solidFill>
            <a:round/>
            <a:headEnd/>
            <a:tailEnd/>
          </a:ln>
          <a:effectLst/>
        </p:spPr>
        <p:txBody>
          <a:bodyPr wrap="none" anchor="ctr"/>
          <a:lstStyle/>
          <a:p>
            <a:pPr eaLnBrk="0" hangingPunct="0">
              <a:defRPr/>
            </a:pPr>
            <a:endParaRPr lang="en-US"/>
          </a:p>
        </p:txBody>
      </p:sp>
      <p:sp>
        <p:nvSpPr>
          <p:cNvPr id="368647" name="Rectangle 7"/>
          <p:cNvSpPr>
            <a:spLocks noChangeArrowheads="1"/>
          </p:cNvSpPr>
          <p:nvPr/>
        </p:nvSpPr>
        <p:spPr bwMode="auto">
          <a:xfrm>
            <a:off x="7620000" y="6324600"/>
            <a:ext cx="1273175" cy="271463"/>
          </a:xfrm>
          <a:prstGeom prst="rect">
            <a:avLst/>
          </a:prstGeom>
          <a:noFill/>
          <a:ln w="12700">
            <a:noFill/>
            <a:miter lim="800000"/>
            <a:headEnd/>
            <a:tailEnd/>
          </a:ln>
          <a:effectLst/>
        </p:spPr>
        <p:txBody>
          <a:bodyPr lIns="90487" tIns="44450" rIns="90487" bIns="44450">
            <a:spAutoFit/>
          </a:bodyPr>
          <a:lstStyle/>
          <a:p>
            <a:pPr eaLnBrk="0" hangingPunct="0">
              <a:defRPr/>
            </a:pPr>
            <a:r>
              <a:rPr lang="en-US" sz="1200"/>
              <a:t>                     </a:t>
            </a:r>
            <a:fld id="{548A14DD-D1C0-48A6-8587-89EA75CE3A4F}" type="slidenum">
              <a:rPr lang="en-US" sz="1200"/>
              <a:pPr eaLnBrk="0" hangingPunct="0">
                <a:defRPr/>
              </a:pPr>
              <a:t>‹#›</a:t>
            </a:fld>
            <a:endParaRPr lang="en-US" sz="1200"/>
          </a:p>
        </p:txBody>
      </p:sp>
      <p:pic>
        <p:nvPicPr>
          <p:cNvPr id="4103" name="Picture 9" descr="NASALogo"/>
          <p:cNvPicPr>
            <a:picLocks noChangeAspect="1" noChangeArrowheads="1"/>
          </p:cNvPicPr>
          <p:nvPr/>
        </p:nvPicPr>
        <p:blipFill>
          <a:blip r:embed="rId14" cstate="print"/>
          <a:srcRect/>
          <a:stretch>
            <a:fillRect/>
          </a:stretch>
        </p:blipFill>
        <p:spPr bwMode="auto">
          <a:xfrm>
            <a:off x="8153400" y="228600"/>
            <a:ext cx="685800" cy="685800"/>
          </a:xfrm>
          <a:prstGeom prst="rect">
            <a:avLst/>
          </a:prstGeom>
          <a:noFill/>
          <a:ln w="9525">
            <a:noFill/>
            <a:miter lim="800000"/>
            <a:headEnd/>
            <a:tailEnd/>
          </a:ln>
        </p:spPr>
      </p:pic>
      <p:sp>
        <p:nvSpPr>
          <p:cNvPr id="368652" name="Rectangle 12"/>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a:lvl1pPr>
          </a:lstStyle>
          <a:p>
            <a:pPr>
              <a:defRPr/>
            </a:pPr>
            <a:r>
              <a:rPr lang="en-US"/>
              <a:t>ESC MOWG - May 2022</a:t>
            </a:r>
          </a:p>
        </p:txBody>
      </p:sp>
      <p:sp>
        <p:nvSpPr>
          <p:cNvPr id="368653" name="Rectangle 1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vl1pPr>
          </a:lstStyle>
          <a:p>
            <a:pPr>
              <a:defRPr/>
            </a:pPr>
            <a:r>
              <a:rPr lang="en-US"/>
              <a:t>12/04/2018</a:t>
            </a:r>
            <a:endParaRPr lang="en-US" dirty="0"/>
          </a:p>
        </p:txBody>
      </p:sp>
      <p:pic>
        <p:nvPicPr>
          <p:cNvPr id="4106" name="Picture 14"/>
          <p:cNvPicPr>
            <a:picLocks noChangeAspect="1" noChangeArrowheads="1"/>
          </p:cNvPicPr>
          <p:nvPr/>
        </p:nvPicPr>
        <p:blipFill>
          <a:blip r:embed="rId15" cstate="print"/>
          <a:srcRect/>
          <a:stretch>
            <a:fillRect/>
          </a:stretch>
        </p:blipFill>
        <p:spPr bwMode="auto">
          <a:xfrm>
            <a:off x="304800" y="304800"/>
            <a:ext cx="609600" cy="563563"/>
          </a:xfrm>
          <a:prstGeom prst="rect">
            <a:avLst/>
          </a:prstGeom>
          <a:noFill/>
          <a:ln w="9525">
            <a:noFill/>
            <a:miter lim="800000"/>
            <a:headEnd/>
            <a:tailEnd/>
          </a:ln>
        </p:spPr>
      </p:pic>
      <p:sp>
        <p:nvSpPr>
          <p:cNvPr id="11" name="TextBox 10"/>
          <p:cNvSpPr txBox="1"/>
          <p:nvPr userDrawn="1"/>
        </p:nvSpPr>
        <p:spPr>
          <a:xfrm>
            <a:off x="1716088" y="6645275"/>
            <a:ext cx="5676900" cy="246221"/>
          </a:xfrm>
          <a:prstGeom prst="rect">
            <a:avLst/>
          </a:prstGeom>
          <a:noFill/>
        </p:spPr>
        <p:txBody>
          <a:bodyPr wrap="square" rtlCol="0" anchor="ctr" anchorCtr="1">
            <a:spAutoFit/>
          </a:bodyPr>
          <a:lstStyle/>
          <a:p>
            <a:r>
              <a:rPr lang="en-US" sz="1000" dirty="0">
                <a:latin typeface="+mn-lt"/>
              </a:rPr>
              <a:t>This document has been reviewed and determined not to contain export controlled technical data</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sldNum="0" hdr="0" dt="0"/>
  <p:txStyles>
    <p:titleStyle>
      <a:lvl1pPr algn="ctr" rtl="0" eaLnBrk="0" fontAlgn="base" hangingPunct="0">
        <a:spcBef>
          <a:spcPct val="0"/>
        </a:spcBef>
        <a:spcAft>
          <a:spcPct val="0"/>
        </a:spcAft>
        <a:defRPr sz="2400" b="1">
          <a:solidFill>
            <a:schemeClr val="tx2"/>
          </a:solidFill>
          <a:latin typeface="+mj-lt"/>
          <a:ea typeface="+mj-ea"/>
          <a:cs typeface="+mj-cs"/>
        </a:defRPr>
      </a:lvl1pPr>
      <a:lvl2pPr algn="ctr" rtl="0" eaLnBrk="0" fontAlgn="base" hangingPunct="0">
        <a:spcBef>
          <a:spcPct val="0"/>
        </a:spcBef>
        <a:spcAft>
          <a:spcPct val="0"/>
        </a:spcAft>
        <a:defRPr sz="2400" b="1">
          <a:solidFill>
            <a:schemeClr val="tx2"/>
          </a:solidFill>
          <a:latin typeface="Arial" charset="0"/>
        </a:defRPr>
      </a:lvl2pPr>
      <a:lvl3pPr algn="ctr" rtl="0" eaLnBrk="0" fontAlgn="base" hangingPunct="0">
        <a:spcBef>
          <a:spcPct val="0"/>
        </a:spcBef>
        <a:spcAft>
          <a:spcPct val="0"/>
        </a:spcAft>
        <a:defRPr sz="2400" b="1">
          <a:solidFill>
            <a:schemeClr val="tx2"/>
          </a:solidFill>
          <a:latin typeface="Arial" charset="0"/>
        </a:defRPr>
      </a:lvl3pPr>
      <a:lvl4pPr algn="ctr" rtl="0" eaLnBrk="0" fontAlgn="base" hangingPunct="0">
        <a:spcBef>
          <a:spcPct val="0"/>
        </a:spcBef>
        <a:spcAft>
          <a:spcPct val="0"/>
        </a:spcAft>
        <a:defRPr sz="2400" b="1">
          <a:solidFill>
            <a:schemeClr val="tx2"/>
          </a:solidFill>
          <a:latin typeface="Arial" charset="0"/>
        </a:defRPr>
      </a:lvl4pPr>
      <a:lvl5pPr algn="ctr" rtl="0" eaLnBrk="0" fontAlgn="base" hangingPunct="0">
        <a:spcBef>
          <a:spcPct val="0"/>
        </a:spcBef>
        <a:spcAft>
          <a:spcPct val="0"/>
        </a:spcAft>
        <a:defRPr sz="2400" b="1">
          <a:solidFill>
            <a:schemeClr val="tx2"/>
          </a:solidFill>
          <a:latin typeface="Arial" charset="0"/>
        </a:defRPr>
      </a:lvl5pPr>
      <a:lvl6pPr marL="457200" algn="ctr" rtl="0" eaLnBrk="0" fontAlgn="base" hangingPunct="0">
        <a:spcBef>
          <a:spcPct val="0"/>
        </a:spcBef>
        <a:spcAft>
          <a:spcPct val="0"/>
        </a:spcAft>
        <a:defRPr sz="2400" b="1">
          <a:solidFill>
            <a:schemeClr val="tx2"/>
          </a:solidFill>
          <a:latin typeface="Arial" charset="0"/>
        </a:defRPr>
      </a:lvl6pPr>
      <a:lvl7pPr marL="914400" algn="ctr" rtl="0" eaLnBrk="0" fontAlgn="base" hangingPunct="0">
        <a:spcBef>
          <a:spcPct val="0"/>
        </a:spcBef>
        <a:spcAft>
          <a:spcPct val="0"/>
        </a:spcAft>
        <a:defRPr sz="2400" b="1">
          <a:solidFill>
            <a:schemeClr val="tx2"/>
          </a:solidFill>
          <a:latin typeface="Arial" charset="0"/>
        </a:defRPr>
      </a:lvl7pPr>
      <a:lvl8pPr marL="1371600" algn="ctr" rtl="0" eaLnBrk="0" fontAlgn="base" hangingPunct="0">
        <a:spcBef>
          <a:spcPct val="0"/>
        </a:spcBef>
        <a:spcAft>
          <a:spcPct val="0"/>
        </a:spcAft>
        <a:defRPr sz="2400" b="1">
          <a:solidFill>
            <a:schemeClr val="tx2"/>
          </a:solidFill>
          <a:latin typeface="Arial" charset="0"/>
        </a:defRPr>
      </a:lvl8pPr>
      <a:lvl9pPr marL="1828800" algn="ctr" rtl="0" eaLnBrk="0" fontAlgn="base" hangingPunct="0">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SzPct val="10000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b="1">
          <a:solidFill>
            <a:schemeClr val="tx1"/>
          </a:solidFill>
          <a:latin typeface="+mn-lt"/>
        </a:defRPr>
      </a:lvl2pPr>
      <a:lvl3pPr marL="1143000" indent="-228600" algn="l" rtl="0" eaLnBrk="0" fontAlgn="base" hangingPunct="0">
        <a:spcBef>
          <a:spcPct val="20000"/>
        </a:spcBef>
        <a:spcAft>
          <a:spcPct val="0"/>
        </a:spcAft>
        <a:buSzPct val="100000"/>
        <a:buChar char="»"/>
        <a:defRPr sz="1600">
          <a:solidFill>
            <a:schemeClr val="tx1"/>
          </a:solidFill>
          <a:latin typeface="+mn-lt"/>
        </a:defRPr>
      </a:lvl3pPr>
      <a:lvl4pPr marL="1600200" indent="-228600" algn="l" rtl="0" eaLnBrk="0" fontAlgn="base" hangingPunct="0">
        <a:spcBef>
          <a:spcPct val="20000"/>
        </a:spcBef>
        <a:spcAft>
          <a:spcPct val="0"/>
        </a:spcAft>
        <a:buSzPct val="100000"/>
        <a:buChar char="–"/>
        <a:defRPr sz="1400">
          <a:solidFill>
            <a:schemeClr val="tx1"/>
          </a:solidFill>
          <a:latin typeface="+mn-lt"/>
        </a:defRPr>
      </a:lvl4pPr>
      <a:lvl5pPr marL="2057400" indent="-228600" algn="l" rtl="0" eaLnBrk="0" fontAlgn="base" hangingPunct="0">
        <a:spcBef>
          <a:spcPct val="20000"/>
        </a:spcBef>
        <a:spcAft>
          <a:spcPct val="0"/>
        </a:spcAft>
        <a:buSzPct val="100000"/>
        <a:buChar char="•"/>
        <a:defRPr sz="1200">
          <a:solidFill>
            <a:schemeClr val="tx1"/>
          </a:solidFill>
          <a:latin typeface="+mn-lt"/>
        </a:defRPr>
      </a:lvl5pPr>
      <a:lvl6pPr marL="2514600" indent="-228600" algn="l" rtl="0" eaLnBrk="0" fontAlgn="base" hangingPunct="0">
        <a:spcBef>
          <a:spcPct val="20000"/>
        </a:spcBef>
        <a:spcAft>
          <a:spcPct val="0"/>
        </a:spcAft>
        <a:buSzPct val="100000"/>
        <a:buChar char="•"/>
        <a:defRPr sz="1200">
          <a:solidFill>
            <a:schemeClr val="tx1"/>
          </a:solidFill>
          <a:latin typeface="+mn-lt"/>
        </a:defRPr>
      </a:lvl6pPr>
      <a:lvl7pPr marL="2971800" indent="-228600" algn="l" rtl="0" eaLnBrk="0" fontAlgn="base" hangingPunct="0">
        <a:spcBef>
          <a:spcPct val="20000"/>
        </a:spcBef>
        <a:spcAft>
          <a:spcPct val="0"/>
        </a:spcAft>
        <a:buSzPct val="100000"/>
        <a:buChar char="•"/>
        <a:defRPr sz="1200">
          <a:solidFill>
            <a:schemeClr val="tx1"/>
          </a:solidFill>
          <a:latin typeface="+mn-lt"/>
        </a:defRPr>
      </a:lvl7pPr>
      <a:lvl8pPr marL="3429000" indent="-228600" algn="l" rtl="0" eaLnBrk="0" fontAlgn="base" hangingPunct="0">
        <a:spcBef>
          <a:spcPct val="20000"/>
        </a:spcBef>
        <a:spcAft>
          <a:spcPct val="0"/>
        </a:spcAft>
        <a:buSzPct val="100000"/>
        <a:buChar char="•"/>
        <a:defRPr sz="1200">
          <a:solidFill>
            <a:schemeClr val="tx1"/>
          </a:solidFill>
          <a:latin typeface="+mn-lt"/>
        </a:defRPr>
      </a:lvl8pPr>
      <a:lvl9pPr marL="3886200" indent="-228600" algn="l" rtl="0" eaLnBrk="0" fontAlgn="base" hangingPunct="0">
        <a:spcBef>
          <a:spcPct val="20000"/>
        </a:spcBef>
        <a:spcAft>
          <a:spcPct val="0"/>
        </a:spcAft>
        <a:buSzPct val="10000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5123" name="Rectangle 3"/>
          <p:cNvSpPr>
            <a:spLocks noChangeArrowheads="1"/>
          </p:cNvSpPr>
          <p:nvPr/>
        </p:nvSpPr>
        <p:spPr bwMode="auto">
          <a:xfrm>
            <a:off x="5647566" y="1828800"/>
            <a:ext cx="3505200" cy="699166"/>
          </a:xfrm>
          <a:prstGeom prst="rect">
            <a:avLst/>
          </a:prstGeom>
          <a:noFill/>
          <a:ln w="25400">
            <a:noFill/>
            <a:miter lim="800000"/>
            <a:headEnd/>
            <a:tailEnd/>
          </a:ln>
        </p:spPr>
        <p:txBody>
          <a:bodyPr wrap="square" lIns="90488" tIns="44450" rIns="90488" bIns="44450">
            <a:spAutoFit/>
          </a:bodyPr>
          <a:lstStyle/>
          <a:p>
            <a:pPr algn="r" eaLnBrk="0" hangingPunct="0">
              <a:lnSpc>
                <a:spcPct val="90000"/>
              </a:lnSpc>
            </a:pPr>
            <a:r>
              <a:rPr lang="en-US" sz="4400" b="1" dirty="0">
                <a:solidFill>
                  <a:srgbClr val="FF9900"/>
                </a:solidFill>
                <a:effectLst>
                  <a:outerShdw blurRad="50800" dist="38100" dir="2700000" algn="tl" rotWithShape="0">
                    <a:prstClr val="black">
                      <a:alpha val="40000"/>
                    </a:prstClr>
                  </a:outerShdw>
                </a:effectLst>
                <a:latin typeface="Arial" pitchFamily="34" charset="0"/>
              </a:rPr>
              <a:t>EOS Aura</a:t>
            </a:r>
          </a:p>
        </p:txBody>
      </p:sp>
      <p:sp>
        <p:nvSpPr>
          <p:cNvPr id="5124" name="Rectangle 4"/>
          <p:cNvSpPr>
            <a:spLocks noGrp="1" noChangeArrowheads="1"/>
          </p:cNvSpPr>
          <p:nvPr>
            <p:ph type="subTitle" idx="1"/>
          </p:nvPr>
        </p:nvSpPr>
        <p:spPr>
          <a:xfrm>
            <a:off x="3429000" y="4940300"/>
            <a:ext cx="5686678" cy="1536700"/>
          </a:xfrm>
        </p:spPr>
        <p:txBody>
          <a:bodyPr lIns="90488" rIns="90488"/>
          <a:lstStyle/>
          <a:p>
            <a:pPr algn="r" defTabSz="903288"/>
            <a:r>
              <a:rPr lang="en-US" dirty="0">
                <a:solidFill>
                  <a:schemeClr val="bg1"/>
                </a:solidFill>
                <a:effectLst>
                  <a:outerShdw blurRad="50800" dist="38100" dir="2700000" algn="tl" rotWithShape="0">
                    <a:prstClr val="black">
                      <a:alpha val="40000"/>
                    </a:prstClr>
                  </a:outerShdw>
                </a:effectLst>
              </a:rPr>
              <a:t>Dominic Fisher</a:t>
            </a:r>
          </a:p>
          <a:p>
            <a:pPr algn="r" defTabSz="903288"/>
            <a:r>
              <a:rPr lang="en-US" dirty="0">
                <a:solidFill>
                  <a:schemeClr val="bg1"/>
                </a:solidFill>
                <a:effectLst>
                  <a:outerShdw blurRad="50800" dist="38100" dir="2700000" algn="tl" rotWithShape="0">
                    <a:prstClr val="black">
                      <a:alpha val="40000"/>
                    </a:prstClr>
                  </a:outerShdw>
                </a:effectLst>
              </a:rPr>
              <a:t>Aura Mission Director</a:t>
            </a:r>
          </a:p>
          <a:p>
            <a:pPr algn="r" defTabSz="903288"/>
            <a:r>
              <a:rPr lang="en-US" dirty="0">
                <a:solidFill>
                  <a:schemeClr val="bg1"/>
                </a:solidFill>
                <a:effectLst>
                  <a:outerShdw blurRad="50800" dist="38100" dir="2700000" algn="tl" rotWithShape="0">
                    <a:prstClr val="black">
                      <a:alpha val="40000"/>
                    </a:prstClr>
                  </a:outerShdw>
                </a:effectLst>
              </a:rPr>
              <a:t> (Code 584 / Aerospace Corp.)</a:t>
            </a:r>
          </a:p>
          <a:p>
            <a:pPr algn="r" defTabSz="903288"/>
            <a:r>
              <a:rPr lang="en-US" dirty="0">
                <a:solidFill>
                  <a:schemeClr val="bg1"/>
                </a:solidFill>
                <a:effectLst>
                  <a:outerShdw blurRad="50800" dist="38100" dir="2700000" algn="tl" rotWithShape="0">
                    <a:prstClr val="black">
                      <a:alpha val="40000"/>
                    </a:prstClr>
                  </a:outerShdw>
                </a:effectLst>
              </a:rPr>
              <a:t>phone 301-286-3171     </a:t>
            </a:r>
          </a:p>
          <a:p>
            <a:pPr algn="r" defTabSz="903288"/>
            <a:r>
              <a:rPr lang="en-US" dirty="0">
                <a:solidFill>
                  <a:srgbClr val="FF9900"/>
                </a:solidFill>
                <a:effectLst>
                  <a:outerShdw blurRad="50800" dist="38100" dir="2700000" algn="tl" rotWithShape="0">
                    <a:prstClr val="black">
                      <a:alpha val="40000"/>
                    </a:prstClr>
                  </a:outerShdw>
                </a:effectLst>
              </a:rPr>
              <a:t>dominic.m.fisher@nasa.gov</a:t>
            </a:r>
            <a:endParaRPr lang="en-US" dirty="0">
              <a:solidFill>
                <a:srgbClr val="FF9900"/>
              </a:solidFill>
            </a:endParaRPr>
          </a:p>
        </p:txBody>
      </p:sp>
      <p:sp>
        <p:nvSpPr>
          <p:cNvPr id="5125" name="Rectangle 5"/>
          <p:cNvSpPr>
            <a:spLocks noGrp="1" noChangeArrowheads="1"/>
          </p:cNvSpPr>
          <p:nvPr>
            <p:ph type="ctrTitle"/>
          </p:nvPr>
        </p:nvSpPr>
        <p:spPr>
          <a:xfrm>
            <a:off x="0" y="0"/>
            <a:ext cx="4965700" cy="1663700"/>
          </a:xfrm>
        </p:spPr>
        <p:txBody>
          <a:bodyPr lIns="90488" rIns="90488"/>
          <a:lstStyle/>
          <a:p>
            <a:r>
              <a:rPr lang="en-US" sz="2800" dirty="0">
                <a:solidFill>
                  <a:schemeClr val="bg1"/>
                </a:solidFill>
                <a:effectLst>
                  <a:outerShdw blurRad="50800" dist="38100" dir="2700000" algn="tl" rotWithShape="0">
                    <a:prstClr val="black">
                      <a:alpha val="40000"/>
                    </a:prstClr>
                  </a:outerShdw>
                </a:effectLst>
              </a:rPr>
              <a:t>Mission Status for </a:t>
            </a:r>
            <a:br>
              <a:rPr lang="en-US" sz="2800" dirty="0">
                <a:solidFill>
                  <a:schemeClr val="bg1"/>
                </a:solidFill>
                <a:effectLst>
                  <a:outerShdw blurRad="50800" dist="38100" dir="2700000" algn="tl" rotWithShape="0">
                    <a:prstClr val="black">
                      <a:alpha val="40000"/>
                    </a:prstClr>
                  </a:outerShdw>
                </a:effectLst>
              </a:rPr>
            </a:br>
            <a:r>
              <a:rPr lang="en-US" sz="2800" dirty="0">
                <a:solidFill>
                  <a:schemeClr val="bg1"/>
                </a:solidFill>
                <a:effectLst>
                  <a:outerShdw blurRad="50800" dist="38100" dir="2700000" algn="tl" rotWithShape="0">
                    <a:prstClr val="black">
                      <a:alpha val="40000"/>
                    </a:prstClr>
                  </a:outerShdw>
                </a:effectLst>
              </a:rPr>
              <a:t>Earth Science Constellation MOWG Meeting</a:t>
            </a:r>
            <a:br>
              <a:rPr lang="en-US" sz="2800" dirty="0">
                <a:solidFill>
                  <a:schemeClr val="bg1"/>
                </a:solidFill>
                <a:effectLst>
                  <a:outerShdw blurRad="50800" dist="38100" dir="2700000" algn="tl" rotWithShape="0">
                    <a:prstClr val="black">
                      <a:alpha val="40000"/>
                    </a:prstClr>
                  </a:outerShdw>
                </a:effectLst>
              </a:rPr>
            </a:br>
            <a:r>
              <a:rPr lang="en-US" sz="2800" dirty="0">
                <a:solidFill>
                  <a:schemeClr val="bg1"/>
                </a:solidFill>
                <a:effectLst>
                  <a:outerShdw blurRad="50800" dist="38100" dir="2700000" algn="tl" rotWithShape="0">
                    <a:prstClr val="black">
                      <a:alpha val="40000"/>
                    </a:prstClr>
                  </a:outerShdw>
                </a:effectLst>
              </a:rPr>
              <a:t>(Hybrid)</a:t>
            </a:r>
          </a:p>
        </p:txBody>
      </p:sp>
      <p:sp>
        <p:nvSpPr>
          <p:cNvPr id="4" name="TextBox 3"/>
          <p:cNvSpPr txBox="1"/>
          <p:nvPr/>
        </p:nvSpPr>
        <p:spPr>
          <a:xfrm>
            <a:off x="1143000" y="6182380"/>
            <a:ext cx="3581400" cy="523220"/>
          </a:xfrm>
          <a:prstGeom prst="rect">
            <a:avLst/>
          </a:prstGeom>
          <a:noFill/>
        </p:spPr>
        <p:txBody>
          <a:bodyPr wrap="square" rtlCol="0">
            <a:spAutoFit/>
          </a:bodyPr>
          <a:lstStyle/>
          <a:p>
            <a:r>
              <a:rPr lang="en-US" sz="2800" b="1" dirty="0">
                <a:solidFill>
                  <a:schemeClr val="bg1"/>
                </a:solidFill>
                <a:effectLst>
                  <a:outerShdw blurRad="50800" dist="38100" dir="2700000" algn="tl" rotWithShape="0">
                    <a:prstClr val="black">
                      <a:alpha val="40000"/>
                    </a:prstClr>
                  </a:outerShdw>
                </a:effectLst>
                <a:latin typeface="+mj-lt"/>
                <a:ea typeface="+mj-ea"/>
                <a:cs typeface="+mj-cs"/>
              </a:rPr>
              <a:t>May 17, 2022</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p:cNvSpPr>
            <a:spLocks noGrp="1" noChangeArrowheads="1"/>
          </p:cNvSpPr>
          <p:nvPr>
            <p:ph type="body" idx="1"/>
          </p:nvPr>
        </p:nvSpPr>
        <p:spPr>
          <a:xfrm>
            <a:off x="228600" y="1097280"/>
            <a:ext cx="8534400" cy="5181600"/>
          </a:xfrm>
        </p:spPr>
        <p:txBody>
          <a:bodyPr/>
          <a:lstStyle/>
          <a:p>
            <a:pPr>
              <a:tabLst>
                <a:tab pos="2633663" algn="l"/>
              </a:tabLst>
            </a:pPr>
            <a:r>
              <a:rPr lang="en-US" sz="1800" dirty="0"/>
              <a:t>TES Laser End of Life (EOL) Testing </a:t>
            </a:r>
            <a:r>
              <a:rPr lang="en-US" sz="1600" dirty="0"/>
              <a:t>[since decommissioning on 01/31/18]</a:t>
            </a:r>
            <a:endParaRPr lang="en-US" sz="1800" dirty="0"/>
          </a:p>
          <a:p>
            <a:pPr lvl="1">
              <a:tabLst>
                <a:tab pos="2633663" algn="l"/>
              </a:tabLst>
            </a:pPr>
            <a:r>
              <a:rPr lang="en-US" sz="1600" dirty="0">
                <a:ea typeface="Arial Unicode MS" pitchFamily="34" charset="-128"/>
                <a:cs typeface="Arial Unicode MS" pitchFamily="34" charset="-128"/>
              </a:rPr>
              <a:t>Phase 2 testing will alternate leaving Laser A or B ON for extended durations and characterize performance every 6 months</a:t>
            </a:r>
          </a:p>
          <a:p>
            <a:pPr lvl="1">
              <a:tabLst>
                <a:tab pos="2633663" algn="l"/>
              </a:tabLst>
            </a:pPr>
            <a:r>
              <a:rPr lang="en-US" sz="1600" dirty="0">
                <a:ea typeface="Arial Unicode MS" pitchFamily="34" charset="-128"/>
                <a:cs typeface="Arial Unicode MS" pitchFamily="34" charset="-128"/>
              </a:rPr>
              <a:t>Previous Phase 2 Testing:</a:t>
            </a:r>
          </a:p>
          <a:p>
            <a:pPr lvl="2">
              <a:tabLst>
                <a:tab pos="2633663" algn="l"/>
              </a:tabLst>
            </a:pPr>
            <a:r>
              <a:rPr lang="en-US" sz="1400" dirty="0">
                <a:ea typeface="Arial Unicode MS" pitchFamily="34" charset="-128"/>
                <a:cs typeface="Arial Unicode MS" pitchFamily="34" charset="-128"/>
              </a:rPr>
              <a:t>Round 1 (November 2018), Round 2 (April 2019), Round 3 (October 2019), &amp; Round 4 (November 2021)</a:t>
            </a:r>
            <a:endParaRPr lang="en-US" sz="1200" dirty="0">
              <a:ea typeface="Arial Unicode MS" pitchFamily="34" charset="-128"/>
              <a:cs typeface="Arial Unicode MS" pitchFamily="34" charset="-128"/>
            </a:endParaRPr>
          </a:p>
          <a:p>
            <a:pPr lvl="1">
              <a:tabLst>
                <a:tab pos="2633663" algn="l"/>
              </a:tabLst>
            </a:pPr>
            <a:r>
              <a:rPr lang="en-US" sz="1600" dirty="0">
                <a:solidFill>
                  <a:srgbClr val="0000FF"/>
                </a:solidFill>
                <a:ea typeface="Arial Unicode MS" pitchFamily="34" charset="-128"/>
                <a:cs typeface="Arial Unicode MS" pitchFamily="34" charset="-128"/>
              </a:rPr>
              <a:t>Phase 2, Round 5 Testing: </a:t>
            </a:r>
          </a:p>
          <a:p>
            <a:pPr lvl="2">
              <a:tabLst>
                <a:tab pos="2633663" algn="l"/>
              </a:tabLst>
            </a:pPr>
            <a:r>
              <a:rPr lang="en-US" sz="1400" dirty="0">
                <a:solidFill>
                  <a:srgbClr val="0000FF"/>
                </a:solidFill>
                <a:ea typeface="Arial Unicode MS" pitchFamily="34" charset="-128"/>
                <a:cs typeface="Arial Unicode MS" pitchFamily="34" charset="-128"/>
              </a:rPr>
              <a:t>Planned for May 2022 </a:t>
            </a:r>
          </a:p>
          <a:p>
            <a:pPr lvl="2">
              <a:tabLst>
                <a:tab pos="2633663" algn="l"/>
              </a:tabLst>
            </a:pPr>
            <a:r>
              <a:rPr lang="en-US" sz="1400" dirty="0">
                <a:solidFill>
                  <a:srgbClr val="0000FF"/>
                </a:solidFill>
                <a:ea typeface="Arial Unicode MS" pitchFamily="34" charset="-128"/>
                <a:cs typeface="Arial Unicode MS" pitchFamily="34" charset="-128"/>
              </a:rPr>
              <a:t>Testing to include characterizing Laser B and turning it OFF, then turning Laser A ON and characterizing </a:t>
            </a:r>
          </a:p>
          <a:p>
            <a:pPr>
              <a:tabLst>
                <a:tab pos="2633663" algn="l"/>
              </a:tabLst>
            </a:pPr>
            <a:endParaRPr lang="en-US" sz="1800" dirty="0"/>
          </a:p>
          <a:p>
            <a:pPr lvl="1"/>
            <a:endParaRPr lang="en-US" sz="1600" dirty="0">
              <a:solidFill>
                <a:srgbClr val="0000FF"/>
              </a:solidFill>
              <a:ea typeface="Arial Unicode MS" pitchFamily="34" charset="-128"/>
              <a:cs typeface="Arial Unicode MS" pitchFamily="34" charset="-128"/>
            </a:endParaRPr>
          </a:p>
        </p:txBody>
      </p:sp>
      <p:sp>
        <p:nvSpPr>
          <p:cNvPr id="7" name="Rectangle 4"/>
          <p:cNvSpPr>
            <a:spLocks noGrp="1" noChangeArrowheads="1"/>
          </p:cNvSpPr>
          <p:nvPr>
            <p:ph type="title"/>
          </p:nvPr>
        </p:nvSpPr>
        <p:spPr>
          <a:xfrm>
            <a:off x="1984375" y="182880"/>
            <a:ext cx="5149850" cy="762000"/>
          </a:xfrm>
        </p:spPr>
        <p:txBody>
          <a:bodyPr/>
          <a:lstStyle/>
          <a:p>
            <a:r>
              <a:rPr lang="en-US" dirty="0"/>
              <a:t> </a:t>
            </a:r>
            <a:r>
              <a:rPr lang="en-US" sz="3200" dirty="0"/>
              <a:t>Recent Activities</a:t>
            </a:r>
            <a:br>
              <a:rPr lang="en-US" dirty="0"/>
            </a:br>
            <a:r>
              <a:rPr lang="en-US" sz="1800" dirty="0"/>
              <a:t>(</a:t>
            </a:r>
            <a:r>
              <a:rPr lang="en-US" sz="1800" dirty="0">
                <a:solidFill>
                  <a:srgbClr val="0000FF"/>
                </a:solidFill>
              </a:rPr>
              <a:t>November 2021 – May 2022</a:t>
            </a:r>
            <a:r>
              <a:rPr lang="en-US" sz="1800" dirty="0"/>
              <a:t>)</a:t>
            </a:r>
          </a:p>
        </p:txBody>
      </p:sp>
      <p:sp>
        <p:nvSpPr>
          <p:cNvPr id="2" name="Footer Placeholder 1"/>
          <p:cNvSpPr>
            <a:spLocks noGrp="1"/>
          </p:cNvSpPr>
          <p:nvPr>
            <p:ph type="ftr" sz="quarter" idx="10"/>
          </p:nvPr>
        </p:nvSpPr>
        <p:spPr/>
        <p:txBody>
          <a:bodyPr/>
          <a:lstStyle/>
          <a:p>
            <a:pPr>
              <a:defRPr/>
            </a:pPr>
            <a:r>
              <a:rPr lang="en-US"/>
              <a:t>ESC MOWG - May 2022</a:t>
            </a:r>
            <a:endParaRPr lang="en-US" dirty="0"/>
          </a:p>
        </p:txBody>
      </p:sp>
    </p:spTree>
    <p:extLst>
      <p:ext uri="{BB962C8B-B14F-4D97-AF65-F5344CB8AC3E}">
        <p14:creationId xmlns:p14="http://schemas.microsoft.com/office/powerpoint/2010/main" val="2991831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a:xfrm>
            <a:off x="1981200" y="182880"/>
            <a:ext cx="5149850" cy="838200"/>
          </a:xfrm>
        </p:spPr>
        <p:txBody>
          <a:bodyPr/>
          <a:lstStyle/>
          <a:p>
            <a:r>
              <a:rPr lang="en-US" sz="3200" dirty="0"/>
              <a:t>Planned Activities</a:t>
            </a:r>
          </a:p>
        </p:txBody>
      </p:sp>
      <p:sp>
        <p:nvSpPr>
          <p:cNvPr id="11269" name="Rectangle 5"/>
          <p:cNvSpPr>
            <a:spLocks noGrp="1" noChangeArrowheads="1"/>
          </p:cNvSpPr>
          <p:nvPr>
            <p:ph type="body" idx="1"/>
          </p:nvPr>
        </p:nvSpPr>
        <p:spPr>
          <a:xfrm>
            <a:off x="182880" y="1097280"/>
            <a:ext cx="8732520" cy="5181600"/>
          </a:xfrm>
        </p:spPr>
        <p:txBody>
          <a:bodyPr/>
          <a:lstStyle/>
          <a:p>
            <a:r>
              <a:rPr lang="en-US" sz="1600" dirty="0"/>
              <a:t>Summer 2022: FDS Lifetime Analysis Updates</a:t>
            </a:r>
          </a:p>
          <a:p>
            <a:pPr lvl="1"/>
            <a:r>
              <a:rPr lang="en-US" sz="1600" b="0" dirty="0"/>
              <a:t>Updates to incorporate Spring IAM performance and new solar flux predicts</a:t>
            </a:r>
            <a:r>
              <a:rPr lang="en-US" sz="1600" dirty="0"/>
              <a:t> </a:t>
            </a:r>
          </a:p>
          <a:p>
            <a:r>
              <a:rPr lang="en-US" sz="1600" dirty="0"/>
              <a:t>Fall 2022: Aura End of Mission Plan (EOMP) Updates (Rev E) </a:t>
            </a:r>
          </a:p>
          <a:p>
            <a:pPr lvl="1"/>
            <a:r>
              <a:rPr lang="en-US" sz="1600" b="0" dirty="0"/>
              <a:t>Updates to DAS inputs, lifetime analysis, and reliability assessment </a:t>
            </a:r>
          </a:p>
          <a:p>
            <a:r>
              <a:rPr lang="en-US" sz="1600" dirty="0"/>
              <a:t>Fall 2022:  Earth Science Constellation (ESC) MOWG</a:t>
            </a:r>
          </a:p>
          <a:p>
            <a:pPr lvl="1"/>
            <a:r>
              <a:rPr lang="en-US" sz="1600" b="0" dirty="0"/>
              <a:t>Present mission status and upcoming activities</a:t>
            </a:r>
          </a:p>
          <a:p>
            <a:r>
              <a:rPr lang="en-US" sz="1600" dirty="0"/>
              <a:t>Fall 2022:  ESMO Decommissioning Peer Review (#2)</a:t>
            </a:r>
          </a:p>
          <a:p>
            <a:pPr lvl="1"/>
            <a:r>
              <a:rPr lang="en-US" sz="1600" b="0" dirty="0"/>
              <a:t>End of Mission activity planning and spacecraft passivation sequence development </a:t>
            </a:r>
          </a:p>
          <a:p>
            <a:r>
              <a:rPr lang="en-US" sz="1600" dirty="0"/>
              <a:t>January 2023:  ESMO Annual Review (#16)</a:t>
            </a:r>
          </a:p>
          <a:p>
            <a:r>
              <a:rPr lang="en-US" sz="1600" dirty="0"/>
              <a:t>Mid-to-Long-Term Plans:</a:t>
            </a:r>
          </a:p>
          <a:p>
            <a:pPr lvl="1"/>
            <a:r>
              <a:rPr lang="en-US" sz="1600" dirty="0"/>
              <a:t>2023 Senior Review Proposal for Aura</a:t>
            </a:r>
          </a:p>
          <a:p>
            <a:pPr lvl="2"/>
            <a:r>
              <a:rPr lang="en-US" dirty="0"/>
              <a:t>Include updated Aura EOMP (Rev E) and mission lifetime performance statuses</a:t>
            </a:r>
          </a:p>
          <a:p>
            <a:pPr lvl="1"/>
            <a:r>
              <a:rPr lang="en-US" sz="1600" dirty="0"/>
              <a:t>Maneuver Working Group (MWG)</a:t>
            </a:r>
          </a:p>
          <a:p>
            <a:pPr lvl="2"/>
            <a:r>
              <a:rPr lang="en-US" dirty="0"/>
              <a:t>Retrograde Maneuver (RM) capability development (CEM / PLM schemes)</a:t>
            </a:r>
          </a:p>
          <a:p>
            <a:pPr lvl="1"/>
            <a:r>
              <a:rPr lang="en-US" sz="1600" dirty="0"/>
              <a:t>EOS Automation (EA) – automation of routine operations</a:t>
            </a:r>
          </a:p>
          <a:p>
            <a:pPr lvl="2"/>
            <a:r>
              <a:rPr lang="en-US" dirty="0"/>
              <a:t>Complete the necessary FOT processes for 2-person EOS online operations </a:t>
            </a:r>
          </a:p>
          <a:p>
            <a:pPr lvl="1"/>
            <a:r>
              <a:rPr lang="en-US" sz="1600" dirty="0"/>
              <a:t>Mission Operations Conjunction Assessment (MOCA) </a:t>
            </a:r>
          </a:p>
          <a:p>
            <a:pPr lvl="2"/>
            <a:r>
              <a:rPr lang="en-US" dirty="0"/>
              <a:t>Continue to improve process - CRMS R10 delivery &amp; checkout Summer 2022</a:t>
            </a:r>
          </a:p>
          <a:p>
            <a:endParaRPr lang="en-US" sz="1800" dirty="0">
              <a:cs typeface="Times New Roman" pitchFamily="18" charset="0"/>
            </a:endParaRPr>
          </a:p>
        </p:txBody>
      </p:sp>
      <p:sp>
        <p:nvSpPr>
          <p:cNvPr id="2" name="Footer Placeholder 1"/>
          <p:cNvSpPr>
            <a:spLocks noGrp="1"/>
          </p:cNvSpPr>
          <p:nvPr>
            <p:ph type="ftr" sz="quarter" idx="10"/>
          </p:nvPr>
        </p:nvSpPr>
        <p:spPr/>
        <p:txBody>
          <a:bodyPr/>
          <a:lstStyle/>
          <a:p>
            <a:pPr>
              <a:defRPr/>
            </a:pPr>
            <a:r>
              <a:rPr lang="en-US"/>
              <a:t>ESC MOWG - May 2022</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ESC MOWG - May 2022</a:t>
            </a:r>
            <a:endParaRPr lang="en-US" dirty="0"/>
          </a:p>
        </p:txBody>
      </p:sp>
      <p:sp>
        <p:nvSpPr>
          <p:cNvPr id="7" name="Rectangle 3"/>
          <p:cNvSpPr txBox="1">
            <a:spLocks noChangeArrowheads="1"/>
          </p:cNvSpPr>
          <p:nvPr/>
        </p:nvSpPr>
        <p:spPr bwMode="auto">
          <a:xfrm>
            <a:off x="1049338" y="182880"/>
            <a:ext cx="6723062" cy="8001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lvl1pPr algn="ctr" rtl="0" eaLnBrk="0" fontAlgn="base" hangingPunct="0">
              <a:spcBef>
                <a:spcPct val="0"/>
              </a:spcBef>
              <a:spcAft>
                <a:spcPct val="0"/>
              </a:spcAft>
              <a:defRPr sz="2400" b="1">
                <a:solidFill>
                  <a:schemeClr val="tx2"/>
                </a:solidFill>
                <a:latin typeface="+mj-lt"/>
                <a:ea typeface="+mj-ea"/>
                <a:cs typeface="+mj-cs"/>
              </a:defRPr>
            </a:lvl1pPr>
            <a:lvl2pPr algn="ctr" rtl="0" eaLnBrk="0" fontAlgn="base" hangingPunct="0">
              <a:spcBef>
                <a:spcPct val="0"/>
              </a:spcBef>
              <a:spcAft>
                <a:spcPct val="0"/>
              </a:spcAft>
              <a:defRPr sz="2400" b="1">
                <a:solidFill>
                  <a:schemeClr val="tx2"/>
                </a:solidFill>
                <a:latin typeface="Arial" charset="0"/>
              </a:defRPr>
            </a:lvl2pPr>
            <a:lvl3pPr algn="ctr" rtl="0" eaLnBrk="0" fontAlgn="base" hangingPunct="0">
              <a:spcBef>
                <a:spcPct val="0"/>
              </a:spcBef>
              <a:spcAft>
                <a:spcPct val="0"/>
              </a:spcAft>
              <a:defRPr sz="2400" b="1">
                <a:solidFill>
                  <a:schemeClr val="tx2"/>
                </a:solidFill>
                <a:latin typeface="Arial" charset="0"/>
              </a:defRPr>
            </a:lvl3pPr>
            <a:lvl4pPr algn="ctr" rtl="0" eaLnBrk="0" fontAlgn="base" hangingPunct="0">
              <a:spcBef>
                <a:spcPct val="0"/>
              </a:spcBef>
              <a:spcAft>
                <a:spcPct val="0"/>
              </a:spcAft>
              <a:defRPr sz="2400" b="1">
                <a:solidFill>
                  <a:schemeClr val="tx2"/>
                </a:solidFill>
                <a:latin typeface="Arial" charset="0"/>
              </a:defRPr>
            </a:lvl4pPr>
            <a:lvl5pPr algn="ctr" rtl="0" eaLnBrk="0" fontAlgn="base" hangingPunct="0">
              <a:spcBef>
                <a:spcPct val="0"/>
              </a:spcBef>
              <a:spcAft>
                <a:spcPct val="0"/>
              </a:spcAft>
              <a:defRPr sz="2400" b="1">
                <a:solidFill>
                  <a:schemeClr val="tx2"/>
                </a:solidFill>
                <a:latin typeface="Arial" charset="0"/>
              </a:defRPr>
            </a:lvl5pPr>
            <a:lvl6pPr marL="457200" algn="ctr" rtl="0" eaLnBrk="0" fontAlgn="base" hangingPunct="0">
              <a:spcBef>
                <a:spcPct val="0"/>
              </a:spcBef>
              <a:spcAft>
                <a:spcPct val="0"/>
              </a:spcAft>
              <a:defRPr sz="2400" b="1">
                <a:solidFill>
                  <a:schemeClr val="tx2"/>
                </a:solidFill>
                <a:latin typeface="Arial" charset="0"/>
              </a:defRPr>
            </a:lvl6pPr>
            <a:lvl7pPr marL="914400" algn="ctr" rtl="0" eaLnBrk="0" fontAlgn="base" hangingPunct="0">
              <a:spcBef>
                <a:spcPct val="0"/>
              </a:spcBef>
              <a:spcAft>
                <a:spcPct val="0"/>
              </a:spcAft>
              <a:defRPr sz="2400" b="1">
                <a:solidFill>
                  <a:schemeClr val="tx2"/>
                </a:solidFill>
                <a:latin typeface="Arial" charset="0"/>
              </a:defRPr>
            </a:lvl7pPr>
            <a:lvl8pPr marL="1371600" algn="ctr" rtl="0" eaLnBrk="0" fontAlgn="base" hangingPunct="0">
              <a:spcBef>
                <a:spcPct val="0"/>
              </a:spcBef>
              <a:spcAft>
                <a:spcPct val="0"/>
              </a:spcAft>
              <a:defRPr sz="2400" b="1">
                <a:solidFill>
                  <a:schemeClr val="tx2"/>
                </a:solidFill>
                <a:latin typeface="Arial" charset="0"/>
              </a:defRPr>
            </a:lvl8pPr>
            <a:lvl9pPr marL="1828800" algn="ctr" rtl="0" eaLnBrk="0" fontAlgn="base" hangingPunct="0">
              <a:spcBef>
                <a:spcPct val="0"/>
              </a:spcBef>
              <a:spcAft>
                <a:spcPct val="0"/>
              </a:spcAft>
              <a:defRPr sz="2400" b="1">
                <a:solidFill>
                  <a:schemeClr val="tx2"/>
                </a:solidFill>
                <a:latin typeface="Arial" charset="0"/>
              </a:defRPr>
            </a:lvl9pPr>
          </a:lstStyle>
          <a:p>
            <a:r>
              <a:rPr lang="en-US" kern="0" dirty="0"/>
              <a:t>Collision Risk Management System (CRMS)</a:t>
            </a:r>
            <a:br>
              <a:rPr lang="en-US" kern="0" dirty="0"/>
            </a:br>
            <a:r>
              <a:rPr lang="en-US" kern="0" dirty="0"/>
              <a:t>Process Improvements</a:t>
            </a:r>
          </a:p>
        </p:txBody>
      </p:sp>
      <p:sp>
        <p:nvSpPr>
          <p:cNvPr id="9" name="Rectangle 4"/>
          <p:cNvSpPr>
            <a:spLocks noChangeArrowheads="1"/>
          </p:cNvSpPr>
          <p:nvPr/>
        </p:nvSpPr>
        <p:spPr bwMode="auto">
          <a:xfrm>
            <a:off x="182880" y="1097280"/>
            <a:ext cx="8686800" cy="5074920"/>
          </a:xfrm>
          <a:prstGeom prst="rect">
            <a:avLst/>
          </a:prstGeom>
          <a:noFill/>
          <a:ln w="12700">
            <a:noFill/>
            <a:miter lim="800000"/>
            <a:headEnd/>
            <a:tailEnd/>
          </a:ln>
        </p:spPr>
        <p:txBody>
          <a:bodyPr lIns="90487" tIns="44450" rIns="90487" bIns="44450"/>
          <a:lstStyle/>
          <a:p>
            <a:pPr marL="342900" lvl="0" indent="-342900">
              <a:lnSpc>
                <a:spcPct val="78000"/>
              </a:lnSpc>
              <a:spcBef>
                <a:spcPct val="20000"/>
              </a:spcBef>
              <a:buSzPct val="100000"/>
              <a:buFont typeface="Arial" panose="020B0604020202020204" pitchFamily="34" charset="0"/>
              <a:buChar char="•"/>
            </a:pPr>
            <a:r>
              <a:rPr lang="en-US" sz="1800" b="1" dirty="0">
                <a:solidFill>
                  <a:srgbClr val="000000"/>
                </a:solidFill>
                <a:latin typeface="Arial"/>
              </a:rPr>
              <a:t>ESMO has developed ground system capabilities to autonomously identify and develop maneuver options to assist in Risk Mitigation Maneuver (RMM) / Debris Avoidance Maneuver (DAM) planning</a:t>
            </a:r>
            <a:endParaRPr lang="en-US" sz="1800" b="1" dirty="0">
              <a:solidFill>
                <a:srgbClr val="000000"/>
              </a:solidFill>
              <a:latin typeface="Arial"/>
              <a:ea typeface="Arial Unicode MS" pitchFamily="34" charset="-128"/>
              <a:cs typeface="Arial Unicode MS" pitchFamily="34" charset="-128"/>
            </a:endParaRPr>
          </a:p>
          <a:p>
            <a:pPr marL="342900" indent="-342900">
              <a:lnSpc>
                <a:spcPct val="78000"/>
              </a:lnSpc>
              <a:spcBef>
                <a:spcPct val="20000"/>
              </a:spcBef>
              <a:buSzPct val="100000"/>
              <a:buFont typeface="Arial" panose="020B0604020202020204" pitchFamily="34" charset="0"/>
              <a:buChar char="•"/>
            </a:pPr>
            <a:endParaRPr lang="en-US" sz="1800" b="1" dirty="0">
              <a:latin typeface="+mn-lt"/>
            </a:endParaRPr>
          </a:p>
          <a:p>
            <a:pPr marL="342900" indent="-342900">
              <a:lnSpc>
                <a:spcPct val="78000"/>
              </a:lnSpc>
              <a:spcBef>
                <a:spcPct val="20000"/>
              </a:spcBef>
              <a:buSzPct val="100000"/>
              <a:buFont typeface="Arial" panose="020B0604020202020204" pitchFamily="34" charset="0"/>
              <a:buChar char="•"/>
            </a:pPr>
            <a:r>
              <a:rPr lang="en-US" sz="1800" b="1" dirty="0">
                <a:latin typeface="+mn-lt"/>
              </a:rPr>
              <a:t>Developed in response to an increased number of predicted close approaches with orbital debris and operational satellites </a:t>
            </a:r>
          </a:p>
          <a:p>
            <a:pPr marL="800100" lvl="1" indent="-342900">
              <a:lnSpc>
                <a:spcPct val="78000"/>
              </a:lnSpc>
              <a:spcBef>
                <a:spcPct val="20000"/>
              </a:spcBef>
              <a:buSzPct val="100000"/>
              <a:buFont typeface="Arial" panose="020B0604020202020204" pitchFamily="34" charset="0"/>
              <a:buChar char="•"/>
            </a:pPr>
            <a:r>
              <a:rPr lang="en-US" sz="1600" dirty="0">
                <a:latin typeface="+mn-lt"/>
              </a:rPr>
              <a:t>More High Interest Events (HIEs) had led to more effort to plan mitigation maneuvers</a:t>
            </a:r>
          </a:p>
          <a:p>
            <a:pPr marL="800100" lvl="1" indent="-342900">
              <a:lnSpc>
                <a:spcPct val="78000"/>
              </a:lnSpc>
              <a:spcBef>
                <a:spcPct val="20000"/>
              </a:spcBef>
              <a:buSzPct val="100000"/>
              <a:buFont typeface="Arial" panose="020B0604020202020204" pitchFamily="34" charset="0"/>
              <a:buChar char="•"/>
            </a:pPr>
            <a:r>
              <a:rPr lang="en-US" sz="1600" dirty="0">
                <a:latin typeface="+mn-lt"/>
              </a:rPr>
              <a:t>Concern is that updates to the US Air Force Space Fence will significantly increase the size of the Space Catalog </a:t>
            </a:r>
          </a:p>
          <a:p>
            <a:pPr>
              <a:lnSpc>
                <a:spcPct val="78000"/>
              </a:lnSpc>
              <a:spcBef>
                <a:spcPct val="20000"/>
              </a:spcBef>
              <a:buSzPct val="100000"/>
            </a:pPr>
            <a:endParaRPr lang="en-US" sz="1800" b="1" dirty="0">
              <a:latin typeface="+mn-lt"/>
            </a:endParaRPr>
          </a:p>
          <a:p>
            <a:pPr marL="342900" indent="-342900">
              <a:lnSpc>
                <a:spcPct val="78000"/>
              </a:lnSpc>
              <a:spcBef>
                <a:spcPct val="20000"/>
              </a:spcBef>
              <a:buSzPct val="100000"/>
              <a:buFont typeface="Arial" panose="020B0604020202020204" pitchFamily="34" charset="0"/>
              <a:buChar char="•"/>
            </a:pPr>
            <a:r>
              <a:rPr lang="en-US" sz="1800" b="1" dirty="0">
                <a:latin typeface="+mn-lt"/>
              </a:rPr>
              <a:t>Key CRMS capabilities include:</a:t>
            </a:r>
          </a:p>
          <a:p>
            <a:pPr marL="742950" lvl="1" indent="-285750" eaLnBrk="0" hangingPunct="0">
              <a:lnSpc>
                <a:spcPct val="78000"/>
              </a:lnSpc>
              <a:spcBef>
                <a:spcPct val="20000"/>
              </a:spcBef>
              <a:buSzPct val="100000"/>
              <a:buFont typeface="Arial" panose="020B0604020202020204" pitchFamily="34" charset="0"/>
              <a:buChar char="•"/>
            </a:pPr>
            <a:r>
              <a:rPr lang="en-US" sz="1600" dirty="0">
                <a:latin typeface="+mn-lt"/>
                <a:ea typeface="Arial Unicode MS" pitchFamily="34" charset="-128"/>
                <a:cs typeface="Arial Unicode MS" pitchFamily="34" charset="-128"/>
              </a:rPr>
              <a:t>User defined collision risk thresholds </a:t>
            </a:r>
          </a:p>
          <a:p>
            <a:pPr marL="742950" lvl="1" indent="-285750" eaLnBrk="0" hangingPunct="0">
              <a:lnSpc>
                <a:spcPct val="78000"/>
              </a:lnSpc>
              <a:spcBef>
                <a:spcPct val="20000"/>
              </a:spcBef>
              <a:buSzPct val="100000"/>
              <a:buFont typeface="Arial" panose="020B0604020202020204" pitchFamily="34" charset="0"/>
              <a:buChar char="•"/>
            </a:pPr>
            <a:r>
              <a:rPr lang="en-US" sz="1600" dirty="0">
                <a:latin typeface="+mn-lt"/>
                <a:ea typeface="Arial Unicode MS" pitchFamily="34" charset="-128"/>
                <a:cs typeface="Arial Unicode MS" pitchFamily="34" charset="-128"/>
              </a:rPr>
              <a:t>Maneuver optimization for conjunctions with multiple secondary objects</a:t>
            </a:r>
          </a:p>
          <a:p>
            <a:pPr marL="342900" lvl="0" indent="-342900" algn="l">
              <a:lnSpc>
                <a:spcPct val="90000"/>
              </a:lnSpc>
              <a:spcBef>
                <a:spcPct val="20000"/>
              </a:spcBef>
              <a:buSzPct val="100000"/>
            </a:pPr>
            <a:endParaRPr lang="en-US" sz="1800" b="1" kern="0" dirty="0">
              <a:solidFill>
                <a:srgbClr val="000000"/>
              </a:solidFill>
              <a:latin typeface="Arial"/>
            </a:endParaRPr>
          </a:p>
          <a:p>
            <a:pPr marL="342900" indent="-342900">
              <a:lnSpc>
                <a:spcPct val="78000"/>
              </a:lnSpc>
              <a:spcBef>
                <a:spcPct val="20000"/>
              </a:spcBef>
              <a:buSzPct val="100000"/>
              <a:buFont typeface="Arial" panose="020B0604020202020204" pitchFamily="34" charset="0"/>
              <a:buChar char="•"/>
            </a:pPr>
            <a:r>
              <a:rPr lang="en-US" sz="1800" b="1" dirty="0">
                <a:latin typeface="+mn-lt"/>
              </a:rPr>
              <a:t>ESMO developed MOCA CONOPS in support of CARA Devolution initiative</a:t>
            </a:r>
          </a:p>
          <a:p>
            <a:pPr marL="742950" lvl="1" indent="-285750">
              <a:lnSpc>
                <a:spcPct val="78000"/>
              </a:lnSpc>
              <a:spcBef>
                <a:spcPct val="20000"/>
              </a:spcBef>
              <a:buSzPct val="100000"/>
              <a:buFont typeface="Arial" panose="020B0604020202020204" pitchFamily="34" charset="0"/>
              <a:buChar char="•"/>
            </a:pPr>
            <a:r>
              <a:rPr lang="en-US" sz="1600" dirty="0">
                <a:latin typeface="+mn-lt"/>
              </a:rPr>
              <a:t>Completed Parallel Ops test phase in Fall 2019 (09/26/19)</a:t>
            </a:r>
          </a:p>
          <a:p>
            <a:pPr marL="742950" lvl="1" indent="-285750">
              <a:lnSpc>
                <a:spcPct val="78000"/>
              </a:lnSpc>
              <a:spcBef>
                <a:spcPct val="20000"/>
              </a:spcBef>
              <a:buSzPct val="100000"/>
              <a:buFont typeface="Arial" panose="020B0604020202020204" pitchFamily="34" charset="0"/>
              <a:buChar char="•"/>
            </a:pPr>
            <a:r>
              <a:rPr lang="en-US" sz="1600" dirty="0">
                <a:latin typeface="+mn-lt"/>
              </a:rPr>
              <a:t>MOCA CONOPS (v20) updated 09/01/21 to adhere to the NASA Interim Directive (NID)</a:t>
            </a:r>
          </a:p>
          <a:p>
            <a:pPr marL="342900" indent="-342900">
              <a:lnSpc>
                <a:spcPct val="78000"/>
              </a:lnSpc>
              <a:spcBef>
                <a:spcPct val="20000"/>
              </a:spcBef>
              <a:buSzPct val="100000"/>
              <a:buFont typeface="Arial" panose="020B0604020202020204" pitchFamily="34" charset="0"/>
              <a:buChar char="•"/>
            </a:pPr>
            <a:endParaRPr lang="en-US" sz="1800" b="1" dirty="0">
              <a:solidFill>
                <a:srgbClr val="0000FF"/>
              </a:solidFill>
              <a:latin typeface="+mn-lt"/>
            </a:endParaRPr>
          </a:p>
          <a:p>
            <a:pPr marL="342900" indent="-342900">
              <a:lnSpc>
                <a:spcPct val="78000"/>
              </a:lnSpc>
              <a:spcBef>
                <a:spcPct val="20000"/>
              </a:spcBef>
              <a:buSzPct val="100000"/>
              <a:buFont typeface="Arial" panose="020B0604020202020204" pitchFamily="34" charset="0"/>
              <a:buChar char="•"/>
            </a:pPr>
            <a:r>
              <a:rPr lang="en-US" sz="1800" b="1" dirty="0">
                <a:solidFill>
                  <a:srgbClr val="0000FF"/>
                </a:solidFill>
                <a:latin typeface="+mn-lt"/>
              </a:rPr>
              <a:t>EOC is operating with CRMS Release 9.1 (</a:t>
            </a:r>
            <a:r>
              <a:rPr lang="en-US" sz="1800" b="1" dirty="0">
                <a:solidFill>
                  <a:srgbClr val="0000FF"/>
                </a:solidFill>
                <a:latin typeface="+mn-lt"/>
                <a:ea typeface="Arial Unicode MS" pitchFamily="34" charset="-128"/>
                <a:cs typeface="Arial Unicode MS" pitchFamily="34" charset="-128"/>
              </a:rPr>
              <a:t>ORR 12/08/2021)</a:t>
            </a:r>
          </a:p>
          <a:p>
            <a:pPr marL="800100" lvl="1" indent="-342900">
              <a:lnSpc>
                <a:spcPct val="78000"/>
              </a:lnSpc>
              <a:spcBef>
                <a:spcPct val="20000"/>
              </a:spcBef>
              <a:buSzPct val="100000"/>
              <a:buFont typeface="Arial" panose="020B0604020202020204" pitchFamily="34" charset="0"/>
              <a:buChar char="•"/>
            </a:pPr>
            <a:r>
              <a:rPr lang="en-US" sz="1800" b="1" dirty="0">
                <a:solidFill>
                  <a:srgbClr val="0000FF"/>
                </a:solidFill>
                <a:latin typeface="+mn-lt"/>
                <a:ea typeface="Arial Unicode MS" pitchFamily="34" charset="-128"/>
                <a:cs typeface="Arial Unicode MS" pitchFamily="34" charset="-128"/>
              </a:rPr>
              <a:t>CRMS R10 PSR &amp; TRR held on 05/04/2022 </a:t>
            </a:r>
          </a:p>
          <a:p>
            <a:pPr marL="342900" indent="-342900">
              <a:lnSpc>
                <a:spcPct val="78000"/>
              </a:lnSpc>
              <a:spcBef>
                <a:spcPct val="20000"/>
              </a:spcBef>
              <a:buSzPct val="100000"/>
              <a:buFont typeface="Arial" panose="020B0604020202020204" pitchFamily="34" charset="0"/>
              <a:buChar char="•"/>
            </a:pPr>
            <a:endParaRPr lang="en-US" sz="1800" b="1" u="none" dirty="0">
              <a:solidFill>
                <a:srgbClr val="0000FF"/>
              </a:solidFill>
              <a:latin typeface="+mn-lt"/>
              <a:ea typeface="Arial Unicode MS" pitchFamily="34" charset="-128"/>
              <a:cs typeface="Arial Unicode MS" pitchFamily="34" charset="-128"/>
            </a:endParaRPr>
          </a:p>
          <a:p>
            <a:pPr lvl="1">
              <a:lnSpc>
                <a:spcPct val="78000"/>
              </a:lnSpc>
              <a:spcBef>
                <a:spcPct val="20000"/>
              </a:spcBef>
              <a:buSzPct val="100000"/>
              <a:buFontTx/>
              <a:buChar char="–"/>
            </a:pPr>
            <a:endParaRPr lang="en-US" sz="2000" b="1" u="none" dirty="0">
              <a:latin typeface="+mn-lt"/>
            </a:endParaRPr>
          </a:p>
        </p:txBody>
      </p:sp>
    </p:spTree>
    <p:extLst>
      <p:ext uri="{BB962C8B-B14F-4D97-AF65-F5344CB8AC3E}">
        <p14:creationId xmlns:p14="http://schemas.microsoft.com/office/powerpoint/2010/main" val="3119308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524000" y="182880"/>
            <a:ext cx="6096000" cy="807720"/>
          </a:xfrm>
          <a:prstGeom prst="rect">
            <a:avLst/>
          </a:prstGeom>
          <a:noFill/>
          <a:ln w="12700">
            <a:noFill/>
            <a:miter lim="800000"/>
            <a:headEnd/>
            <a:tailEnd/>
          </a:ln>
        </p:spPr>
        <p:txBody>
          <a:bodyPr lIns="90487" tIns="44450" rIns="90487" bIns="44450" anchor="ctr"/>
          <a:lstStyle/>
          <a:p>
            <a:pPr algn="ctr"/>
            <a:r>
              <a:rPr lang="en-US" sz="2800" b="1" dirty="0">
                <a:solidFill>
                  <a:schemeClr val="tx2"/>
                </a:solidFill>
                <a:latin typeface="+mj-lt"/>
              </a:rPr>
              <a:t>Aura Propellant Usage</a:t>
            </a:r>
          </a:p>
          <a:p>
            <a:pPr algn="ctr"/>
            <a:r>
              <a:rPr lang="en-US" sz="2000" b="1" dirty="0">
                <a:solidFill>
                  <a:srgbClr val="0000FF"/>
                </a:solidFill>
                <a:effectLst/>
                <a:latin typeface="+mj-lt"/>
              </a:rPr>
              <a:t>(Analysis </a:t>
            </a:r>
            <a:r>
              <a:rPr lang="en-US" sz="2000" b="1" dirty="0">
                <a:solidFill>
                  <a:srgbClr val="0000FF"/>
                </a:solidFill>
                <a:latin typeface="+mj-lt"/>
              </a:rPr>
              <a:t>U</a:t>
            </a:r>
            <a:r>
              <a:rPr lang="en-US" sz="2000" b="1" dirty="0">
                <a:solidFill>
                  <a:srgbClr val="0000FF"/>
                </a:solidFill>
                <a:effectLst/>
                <a:latin typeface="+mj-lt"/>
              </a:rPr>
              <a:t>pdated December 2021)</a:t>
            </a:r>
          </a:p>
        </p:txBody>
      </p:sp>
      <p:sp>
        <p:nvSpPr>
          <p:cNvPr id="3" name="Footer Placeholder 2"/>
          <p:cNvSpPr>
            <a:spLocks noGrp="1"/>
          </p:cNvSpPr>
          <p:nvPr>
            <p:ph type="ftr" sz="quarter" idx="10"/>
          </p:nvPr>
        </p:nvSpPr>
        <p:spPr/>
        <p:txBody>
          <a:bodyPr/>
          <a:lstStyle/>
          <a:p>
            <a:pPr>
              <a:defRPr/>
            </a:pPr>
            <a:r>
              <a:rPr lang="en-US"/>
              <a:t>ESC MOWG - May 2022</a:t>
            </a:r>
            <a:endParaRPr lang="en-US" dirty="0"/>
          </a:p>
        </p:txBody>
      </p:sp>
      <p:graphicFrame>
        <p:nvGraphicFramePr>
          <p:cNvPr id="8" name="Object 7">
            <a:extLst>
              <a:ext uri="{FF2B5EF4-FFF2-40B4-BE49-F238E27FC236}">
                <a16:creationId xmlns:a16="http://schemas.microsoft.com/office/drawing/2014/main" id="{D4292696-5B26-419C-8B77-81326880BDE2}"/>
              </a:ext>
            </a:extLst>
          </p:cNvPr>
          <p:cNvGraphicFramePr>
            <a:graphicFrameLocks noChangeAspect="1"/>
          </p:cNvGraphicFramePr>
          <p:nvPr>
            <p:extLst>
              <p:ext uri="{D42A27DB-BD31-4B8C-83A1-F6EECF244321}">
                <p14:modId xmlns:p14="http://schemas.microsoft.com/office/powerpoint/2010/main" val="2743008327"/>
              </p:ext>
            </p:extLst>
          </p:nvPr>
        </p:nvGraphicFramePr>
        <p:xfrm>
          <a:off x="6141843" y="1622094"/>
          <a:ext cx="2697357" cy="3489402"/>
        </p:xfrm>
        <a:graphic>
          <a:graphicData uri="http://schemas.openxmlformats.org/presentationml/2006/ole">
            <mc:AlternateContent xmlns:mc="http://schemas.openxmlformats.org/markup-compatibility/2006">
              <mc:Choice xmlns:v="urn:schemas-microsoft-com:vml" Requires="v">
                <p:oleObj spid="_x0000_s1038" name="Acrobat Document" r:id="rId4" imgW="6861960" imgH="8870400" progId="AcroExch.Document.DC">
                  <p:embed/>
                </p:oleObj>
              </mc:Choice>
              <mc:Fallback>
                <p:oleObj name="Acrobat Document" r:id="rId4" imgW="6861960" imgH="8870400" progId="AcroExch.Document.DC">
                  <p:embed/>
                  <p:pic>
                    <p:nvPicPr>
                      <p:cNvPr id="8" name="Object 7"/>
                      <p:cNvPicPr/>
                      <p:nvPr/>
                    </p:nvPicPr>
                    <p:blipFill>
                      <a:blip r:embed="rId5"/>
                      <a:stretch>
                        <a:fillRect/>
                      </a:stretch>
                    </p:blipFill>
                    <p:spPr>
                      <a:xfrm>
                        <a:off x="6141843" y="1622094"/>
                        <a:ext cx="2697357" cy="3489402"/>
                      </a:xfrm>
                      <a:prstGeom prst="rect">
                        <a:avLst/>
                      </a:prstGeom>
                      <a:ln>
                        <a:solidFill>
                          <a:schemeClr val="tx1"/>
                        </a:solidFill>
                      </a:ln>
                    </p:spPr>
                  </p:pic>
                </p:oleObj>
              </mc:Fallback>
            </mc:AlternateContent>
          </a:graphicData>
        </a:graphic>
      </p:graphicFrame>
      <p:sp>
        <p:nvSpPr>
          <p:cNvPr id="9" name="Content Placeholder 6">
            <a:extLst>
              <a:ext uri="{FF2B5EF4-FFF2-40B4-BE49-F238E27FC236}">
                <a16:creationId xmlns:a16="http://schemas.microsoft.com/office/drawing/2014/main" id="{35EBFB44-1589-4EDF-9C48-963E906A48F9}"/>
              </a:ext>
            </a:extLst>
          </p:cNvPr>
          <p:cNvSpPr txBox="1">
            <a:spLocks/>
          </p:cNvSpPr>
          <p:nvPr/>
        </p:nvSpPr>
        <p:spPr>
          <a:xfrm>
            <a:off x="304800" y="993913"/>
            <a:ext cx="5813037" cy="5483087"/>
          </a:xfrm>
          <a:prstGeom prst="rect">
            <a:avLst/>
          </a:prstGeom>
        </p:spPr>
        <p:txBody>
          <a:bodyPr>
            <a:noAutofit/>
          </a:bodyPr>
          <a:lstStyle/>
          <a:p>
            <a:pPr marL="342900" marR="0" lvl="0" indent="-342900" algn="l" defTabSz="914400" rtl="0" eaLnBrk="0" fontAlgn="base" latinLnBrk="0" hangingPunct="0">
              <a:spcBef>
                <a:spcPts val="0"/>
              </a:spcBef>
              <a:spcAft>
                <a:spcPct val="0"/>
              </a:spcAft>
              <a:buClrTx/>
              <a:buSzPct val="100000"/>
              <a:buFontTx/>
              <a:buChar char="•"/>
              <a:tabLst/>
              <a:defRPr/>
            </a:pPr>
            <a:r>
              <a:rPr kumimoji="0" lang="en-US" sz="1200" b="1" i="0" u="none" strike="noStrike" kern="0" cap="none" spc="0" normalizeH="0" baseline="0" noProof="0" dirty="0">
                <a:ln>
                  <a:noFill/>
                </a:ln>
                <a:solidFill>
                  <a:schemeClr val="tx1"/>
                </a:solidFill>
                <a:effectLst/>
                <a:uLnTx/>
                <a:uFillTx/>
                <a:latin typeface="+mn-lt"/>
                <a:ea typeface="MS PGothic" pitchFamily="34" charset="-128"/>
              </a:rPr>
              <a:t>2006:  Initial </a:t>
            </a:r>
            <a:r>
              <a:rPr lang="en-US" sz="1200" b="1" kern="0" dirty="0">
                <a:latin typeface="+mn-lt"/>
                <a:ea typeface="MS PGothic" pitchFamily="34" charset="-128"/>
              </a:rPr>
              <a:t>Aura</a:t>
            </a:r>
            <a:r>
              <a:rPr kumimoji="0" lang="en-US" sz="1200" b="1" i="0" u="none" strike="noStrike" kern="0" cap="none" spc="0" normalizeH="0" baseline="0" noProof="0" dirty="0">
                <a:ln>
                  <a:noFill/>
                </a:ln>
                <a:solidFill>
                  <a:schemeClr val="tx1"/>
                </a:solidFill>
                <a:effectLst/>
                <a:uLnTx/>
                <a:uFillTx/>
                <a:latin typeface="+mn-lt"/>
                <a:ea typeface="MS PGothic" pitchFamily="34" charset="-128"/>
              </a:rPr>
              <a:t> </a:t>
            </a:r>
            <a:r>
              <a:rPr lang="en-US" sz="1200" b="1" kern="0" noProof="0" dirty="0">
                <a:latin typeface="+mn-lt"/>
                <a:ea typeface="MS PGothic" pitchFamily="34" charset="-128"/>
              </a:rPr>
              <a:t>lifetime fuel</a:t>
            </a:r>
            <a:r>
              <a:rPr kumimoji="0" lang="en-US" sz="1200" b="1" i="0" u="none" strike="noStrike" kern="0" cap="none" spc="0" normalizeH="0" noProof="0" dirty="0">
                <a:ln>
                  <a:noFill/>
                </a:ln>
                <a:solidFill>
                  <a:schemeClr val="tx1"/>
                </a:solidFill>
                <a:effectLst/>
                <a:uLnTx/>
                <a:uFillTx/>
                <a:latin typeface="+mn-lt"/>
                <a:ea typeface="MS PGothic" pitchFamily="34" charset="-128"/>
              </a:rPr>
              <a:t> analysis</a:t>
            </a:r>
            <a:endParaRPr kumimoji="0" lang="en-US" sz="1200" b="1" i="0" u="none" strike="noStrike" kern="0" cap="none" spc="0" normalizeH="0" baseline="0" noProof="0" dirty="0">
              <a:ln>
                <a:noFill/>
              </a:ln>
              <a:solidFill>
                <a:schemeClr val="tx1"/>
              </a:solidFill>
              <a:effectLst/>
              <a:uLnTx/>
              <a:uFillTx/>
              <a:latin typeface="+mn-lt"/>
              <a:ea typeface="MS PGothic" pitchFamily="34" charset="-128"/>
            </a:endParaRPr>
          </a:p>
          <a:p>
            <a:pPr marL="342900" marR="0" lvl="0" indent="-342900" algn="l" defTabSz="914400" rtl="0" eaLnBrk="0" fontAlgn="base" latinLnBrk="0" hangingPunct="0">
              <a:spcBef>
                <a:spcPts val="0"/>
              </a:spcBef>
              <a:spcAft>
                <a:spcPct val="0"/>
              </a:spcAft>
              <a:buClrTx/>
              <a:buSzPct val="100000"/>
              <a:buFontTx/>
              <a:buChar char="•"/>
              <a:tabLst/>
              <a:defRPr/>
            </a:pPr>
            <a:r>
              <a:rPr lang="en-US" sz="1200" b="1" kern="0" dirty="0">
                <a:latin typeface="+mn-lt"/>
                <a:ea typeface="MS PGothic" pitchFamily="34" charset="-128"/>
              </a:rPr>
              <a:t>2008:  Detailed Aqua &amp; Aura lifetime analysis</a:t>
            </a:r>
            <a:endParaRPr kumimoji="0" lang="en-US" sz="1200" b="1" i="0" u="none" strike="noStrike" kern="0" cap="none" spc="0" normalizeH="0" baseline="0" noProof="0" dirty="0">
              <a:ln>
                <a:noFill/>
              </a:ln>
              <a:solidFill>
                <a:schemeClr val="tx1"/>
              </a:solidFill>
              <a:effectLst/>
              <a:uLnTx/>
              <a:uFillTx/>
              <a:latin typeface="+mn-lt"/>
              <a:ea typeface="MS PGothic" pitchFamily="34" charset="-128"/>
            </a:endParaRPr>
          </a:p>
          <a:p>
            <a:pPr marL="742950" marR="0" lvl="1" indent="-285750" algn="l" defTabSz="914400" rtl="0" eaLnBrk="0" fontAlgn="base" latinLnBrk="0" hangingPunct="0">
              <a:spcBef>
                <a:spcPts val="0"/>
              </a:spcBef>
              <a:spcAft>
                <a:spcPct val="0"/>
              </a:spcAft>
              <a:buClrTx/>
              <a:buSzPct val="100000"/>
              <a:buFont typeface="Arial" panose="020B0604020202020204" pitchFamily="34" charset="0"/>
              <a:buChar char="‒"/>
              <a:tabLst/>
              <a:defRPr/>
            </a:pPr>
            <a:r>
              <a:rPr lang="en-US" sz="1100" kern="0" dirty="0">
                <a:latin typeface="+mn-lt"/>
                <a:ea typeface="MS PGothic" pitchFamily="34" charset="-128"/>
              </a:rPr>
              <a:t>Presented to MOWG and at Aura End of Prime Mission Review in Sep 2010</a:t>
            </a:r>
          </a:p>
          <a:p>
            <a:pPr marL="342900" marR="0" lvl="0" indent="-342900" algn="l" defTabSz="914400" rtl="0" eaLnBrk="0" fontAlgn="base" latinLnBrk="0" hangingPunct="0">
              <a:spcBef>
                <a:spcPts val="0"/>
              </a:spcBef>
              <a:spcAft>
                <a:spcPct val="0"/>
              </a:spcAft>
              <a:buClrTx/>
              <a:buSzPct val="100000"/>
              <a:buFontTx/>
              <a:buChar char="•"/>
              <a:tabLst/>
              <a:defRPr/>
            </a:pPr>
            <a:r>
              <a:rPr lang="en-US" sz="1200" b="1" kern="0" dirty="0">
                <a:latin typeface="+mn-lt"/>
                <a:ea typeface="MS PGothic" pitchFamily="34" charset="-128"/>
              </a:rPr>
              <a:t>2012 (September): Initial Aura Decommissioning Plan </a:t>
            </a:r>
            <a:endParaRPr kumimoji="0" lang="en-US" sz="1200" b="1" i="0" u="none" strike="noStrike" kern="0" cap="none" spc="0" normalizeH="0" baseline="0" noProof="0" dirty="0">
              <a:ln>
                <a:noFill/>
              </a:ln>
              <a:solidFill>
                <a:schemeClr val="tx1"/>
              </a:solidFill>
              <a:effectLst/>
              <a:uLnTx/>
              <a:uFillTx/>
              <a:latin typeface="+mn-lt"/>
              <a:ea typeface="MS PGothic" pitchFamily="34" charset="-128"/>
            </a:endParaRPr>
          </a:p>
          <a:p>
            <a:pPr marL="742950" marR="0" lvl="1" indent="-285750" algn="l" defTabSz="914400" rtl="0" eaLnBrk="0" fontAlgn="base" latinLnBrk="0" hangingPunct="0">
              <a:spcBef>
                <a:spcPts val="0"/>
              </a:spcBef>
              <a:spcAft>
                <a:spcPct val="0"/>
              </a:spcAft>
              <a:buClrTx/>
              <a:buSzPct val="100000"/>
              <a:buFont typeface="Arial" panose="020B0604020202020204" pitchFamily="34" charset="0"/>
              <a:buChar char="‒"/>
              <a:tabLst/>
              <a:defRPr/>
            </a:pPr>
            <a:r>
              <a:rPr kumimoji="0" lang="en-US" sz="1100" i="0" u="none" strike="noStrike" kern="0" cap="none" spc="0" normalizeH="0" baseline="0" noProof="0" dirty="0">
                <a:ln>
                  <a:noFill/>
                </a:ln>
                <a:solidFill>
                  <a:schemeClr val="tx1"/>
                </a:solidFill>
                <a:effectLst/>
                <a:uLnTx/>
                <a:uFillTx/>
                <a:latin typeface="+mn-lt"/>
                <a:ea typeface="MS PGothic" pitchFamily="34" charset="-128"/>
              </a:rPr>
              <a:t>Included</a:t>
            </a:r>
            <a:r>
              <a:rPr kumimoji="0" lang="en-US" sz="1100" i="0" u="none" strike="noStrike" kern="0" cap="none" spc="0" normalizeH="0" noProof="0" dirty="0">
                <a:ln>
                  <a:noFill/>
                </a:ln>
                <a:solidFill>
                  <a:schemeClr val="tx1"/>
                </a:solidFill>
                <a:effectLst/>
                <a:uLnTx/>
                <a:uFillTx/>
                <a:latin typeface="+mn-lt"/>
                <a:ea typeface="MS PGothic" pitchFamily="34" charset="-128"/>
              </a:rPr>
              <a:t> u</a:t>
            </a:r>
            <a:r>
              <a:rPr kumimoji="0" lang="en-US" sz="1100" i="0" u="none" strike="noStrike" kern="0" cap="none" spc="0" normalizeH="0" baseline="0" noProof="0" dirty="0">
                <a:ln>
                  <a:noFill/>
                </a:ln>
                <a:solidFill>
                  <a:schemeClr val="tx1"/>
                </a:solidFill>
                <a:effectLst/>
                <a:uLnTx/>
                <a:uFillTx/>
                <a:latin typeface="+mn-lt"/>
                <a:ea typeface="MS PGothic" pitchFamily="34" charset="-128"/>
              </a:rPr>
              <a:t>pdated Lifetime Estimates </a:t>
            </a:r>
          </a:p>
          <a:p>
            <a:pPr marL="342900" lvl="0" indent="-342900" algn="l">
              <a:spcBef>
                <a:spcPts val="0"/>
              </a:spcBef>
              <a:buSzPct val="100000"/>
              <a:buFontTx/>
              <a:buChar char="•"/>
              <a:defRPr/>
            </a:pPr>
            <a:r>
              <a:rPr lang="en-US" sz="1200" b="1" kern="0" dirty="0">
                <a:solidFill>
                  <a:srgbClr val="000000"/>
                </a:solidFill>
                <a:latin typeface="+mn-lt"/>
                <a:ea typeface="MS PGothic" pitchFamily="34" charset="-128"/>
              </a:rPr>
              <a:t>2013 (August): Updated Decommissioning Plan</a:t>
            </a:r>
          </a:p>
          <a:p>
            <a:pPr marL="742950" lvl="1" indent="-285750" algn="l">
              <a:spcBef>
                <a:spcPts val="0"/>
              </a:spcBef>
              <a:buSzPct val="100000"/>
              <a:buFont typeface="Arial" panose="020B0604020202020204" pitchFamily="34" charset="0"/>
              <a:buChar char="‒"/>
              <a:defRPr/>
            </a:pPr>
            <a:r>
              <a:rPr lang="en-US" sz="1100" kern="0" dirty="0">
                <a:solidFill>
                  <a:srgbClr val="000000"/>
                </a:solidFill>
                <a:latin typeface="+mn-lt"/>
                <a:ea typeface="MS PGothic" pitchFamily="34" charset="-128"/>
              </a:rPr>
              <a:t>Included updated Constellation Exit Plan</a:t>
            </a:r>
          </a:p>
          <a:p>
            <a:pPr marL="342900" lvl="0" indent="-342900">
              <a:spcBef>
                <a:spcPts val="0"/>
              </a:spcBef>
              <a:buSzPct val="100000"/>
              <a:buFontTx/>
              <a:buChar char="•"/>
              <a:defRPr/>
            </a:pPr>
            <a:r>
              <a:rPr lang="en-US" sz="1200" b="1" kern="0" dirty="0">
                <a:solidFill>
                  <a:srgbClr val="000000"/>
                </a:solidFill>
                <a:latin typeface="+mn-lt"/>
                <a:ea typeface="MS PGothic" pitchFamily="34" charset="-128"/>
              </a:rPr>
              <a:t>2014 (September): Updated Decommissioning Plan</a:t>
            </a:r>
          </a:p>
          <a:p>
            <a:pPr marL="342900" lvl="0" indent="-342900" eaLnBrk="0" hangingPunct="0">
              <a:spcBef>
                <a:spcPts val="0"/>
              </a:spcBef>
              <a:buSzPct val="100000"/>
              <a:buFontTx/>
              <a:buChar char="•"/>
              <a:defRPr/>
            </a:pPr>
            <a:r>
              <a:rPr lang="en-US" sz="1200" b="1" kern="0" dirty="0">
                <a:latin typeface="+mn-lt"/>
                <a:ea typeface="MS PGothic" pitchFamily="34" charset="-128"/>
              </a:rPr>
              <a:t>2015 (September): Decommission Plan Update Postponed</a:t>
            </a:r>
          </a:p>
          <a:p>
            <a:pPr marL="742950" lvl="1" indent="-285750" eaLnBrk="0" hangingPunct="0">
              <a:spcBef>
                <a:spcPts val="0"/>
              </a:spcBef>
              <a:buSzPct val="100000"/>
              <a:buFont typeface="Arial" panose="020B0604020202020204" pitchFamily="34" charset="0"/>
              <a:buChar char="‒"/>
              <a:defRPr/>
            </a:pPr>
            <a:r>
              <a:rPr lang="en-US" sz="1100" kern="0" dirty="0">
                <a:solidFill>
                  <a:srgbClr val="000000"/>
                </a:solidFill>
                <a:latin typeface="+mn-lt"/>
                <a:ea typeface="MS PGothic" pitchFamily="34" charset="-128"/>
              </a:rPr>
              <a:t>Postponed to evaluate long-term plan and decommissioning maneuvers </a:t>
            </a:r>
          </a:p>
          <a:p>
            <a:pPr marL="342900" marR="0" lvl="0" indent="-342900" algn="l" defTabSz="914400" rtl="0" eaLnBrk="0" fontAlgn="base" latinLnBrk="0" hangingPunct="0">
              <a:spcBef>
                <a:spcPts val="0"/>
              </a:spcBef>
              <a:spcAft>
                <a:spcPct val="0"/>
              </a:spcAft>
              <a:buClrTx/>
              <a:buSzPct val="100000"/>
              <a:buFontTx/>
              <a:buChar char="•"/>
              <a:tabLst/>
              <a:defRPr/>
            </a:pPr>
            <a:r>
              <a:rPr kumimoji="0" lang="en-US" sz="1200" b="1" i="0" u="none" strike="noStrike" kern="0" cap="none" spc="0" normalizeH="0" baseline="0" noProof="0" dirty="0">
                <a:ln>
                  <a:noFill/>
                </a:ln>
                <a:effectLst/>
                <a:uLnTx/>
                <a:uFillTx/>
                <a:latin typeface="+mn-lt"/>
                <a:ea typeface="MS PGothic" pitchFamily="34" charset="-128"/>
              </a:rPr>
              <a:t>2016</a:t>
            </a:r>
            <a:r>
              <a:rPr kumimoji="0" lang="en-US" sz="1200" b="1" i="0" u="none" strike="noStrike" kern="0" cap="none" spc="0" normalizeH="0" noProof="0" dirty="0">
                <a:ln>
                  <a:noFill/>
                </a:ln>
                <a:effectLst/>
                <a:uLnTx/>
                <a:uFillTx/>
                <a:latin typeface="+mn-lt"/>
                <a:ea typeface="MS PGothic" pitchFamily="34" charset="-128"/>
              </a:rPr>
              <a:t> (January): Updated Decommission Plan (v1.2)</a:t>
            </a:r>
          </a:p>
          <a:p>
            <a:pPr marL="742950" lvl="1" indent="-285750" eaLnBrk="0" hangingPunct="0">
              <a:spcBef>
                <a:spcPts val="0"/>
              </a:spcBef>
              <a:buSzPct val="100000"/>
              <a:buFont typeface="Arial" panose="020B0604020202020204" pitchFamily="34" charset="0"/>
              <a:buChar char="‒"/>
              <a:defRPr/>
            </a:pPr>
            <a:r>
              <a:rPr lang="en-US" sz="1100" kern="0" dirty="0">
                <a:latin typeface="+mn-lt"/>
                <a:ea typeface="MS PGothic" pitchFamily="34" charset="-128"/>
              </a:rPr>
              <a:t>Included hypothetical </a:t>
            </a:r>
            <a:r>
              <a:rPr lang="da-DK" sz="1100" kern="0" dirty="0">
                <a:latin typeface="+mn-lt"/>
                <a:ea typeface="MS PGothic" pitchFamily="34" charset="-128"/>
              </a:rPr>
              <a:t>MLT drift analysis with LS-8</a:t>
            </a:r>
            <a:endParaRPr lang="en-US" sz="1100" kern="0" dirty="0">
              <a:latin typeface="+mn-lt"/>
              <a:ea typeface="MS PGothic" pitchFamily="34" charset="-128"/>
            </a:endParaRPr>
          </a:p>
          <a:p>
            <a:pPr marL="342900" lvl="0" indent="-342900" eaLnBrk="0" hangingPunct="0">
              <a:spcBef>
                <a:spcPts val="0"/>
              </a:spcBef>
              <a:buSzPct val="100000"/>
              <a:buFontTx/>
              <a:buChar char="•"/>
              <a:defRPr/>
            </a:pPr>
            <a:r>
              <a:rPr lang="en-US" sz="1200" b="1" kern="0" dirty="0">
                <a:latin typeface="+mn-lt"/>
                <a:ea typeface="MS PGothic" pitchFamily="34" charset="-128"/>
              </a:rPr>
              <a:t>2017 (October): Updated Decommission Plan (v1.0)</a:t>
            </a:r>
          </a:p>
          <a:p>
            <a:pPr marL="342900" indent="-342900" eaLnBrk="0" hangingPunct="0">
              <a:spcBef>
                <a:spcPts val="0"/>
              </a:spcBef>
              <a:buSzPct val="100000"/>
              <a:buFontTx/>
              <a:buChar char="•"/>
              <a:defRPr/>
            </a:pPr>
            <a:r>
              <a:rPr lang="en-US" sz="1200" b="1" kern="0" dirty="0">
                <a:latin typeface="+mn-lt"/>
                <a:ea typeface="MS PGothic" pitchFamily="34" charset="-128"/>
              </a:rPr>
              <a:t>2018 (July): Updated Decommission Plan (v1.0)</a:t>
            </a:r>
          </a:p>
          <a:p>
            <a:pPr marL="744538" lvl="1" indent="-287338" eaLnBrk="0" hangingPunct="0">
              <a:spcBef>
                <a:spcPts val="0"/>
              </a:spcBef>
              <a:buSzPct val="100000"/>
              <a:buFont typeface="Arial" panose="020B0604020202020204" pitchFamily="34" charset="0"/>
              <a:buChar char="‒"/>
              <a:defRPr/>
            </a:pPr>
            <a:r>
              <a:rPr lang="en-US" sz="1100" kern="0" dirty="0">
                <a:latin typeface="+mn-lt"/>
                <a:ea typeface="MS PGothic" pitchFamily="34" charset="-128"/>
              </a:rPr>
              <a:t>Summer IAM required update to document and IAM Plans</a:t>
            </a:r>
          </a:p>
          <a:p>
            <a:pPr marL="744538" lvl="1" indent="-287338" eaLnBrk="0" hangingPunct="0">
              <a:spcBef>
                <a:spcPts val="0"/>
              </a:spcBef>
              <a:buSzPct val="100000"/>
              <a:buFont typeface="Arial" panose="020B0604020202020204" pitchFamily="34" charset="0"/>
              <a:buChar char="‒"/>
              <a:defRPr/>
            </a:pPr>
            <a:r>
              <a:rPr lang="en-US" sz="1100" kern="0" dirty="0">
                <a:latin typeface="+mn-lt"/>
                <a:ea typeface="MS PGothic" pitchFamily="34" charset="-128"/>
              </a:rPr>
              <a:t>Included Appendix B with alternate plan to drift after 2019 IAMs</a:t>
            </a:r>
          </a:p>
          <a:p>
            <a:pPr marL="342900" lvl="0" indent="-342900" eaLnBrk="0" hangingPunct="0">
              <a:spcBef>
                <a:spcPts val="0"/>
              </a:spcBef>
              <a:buSzPct val="100000"/>
              <a:buFontTx/>
              <a:buChar char="•"/>
              <a:defRPr/>
            </a:pPr>
            <a:r>
              <a:rPr lang="en-US" sz="1200" b="1" kern="0" dirty="0">
                <a:latin typeface="+mn-lt"/>
                <a:ea typeface="MS PGothic" pitchFamily="34" charset="-128"/>
              </a:rPr>
              <a:t>2018 (November): Updated Decommission Plan (v2.0)</a:t>
            </a:r>
          </a:p>
          <a:p>
            <a:pPr marL="744538" lvl="1" indent="-287338" eaLnBrk="0" hangingPunct="0">
              <a:spcBef>
                <a:spcPts val="0"/>
              </a:spcBef>
              <a:buSzPct val="100000"/>
              <a:buFont typeface="Arial" panose="020B0604020202020204" pitchFamily="34" charset="0"/>
              <a:buChar char="‒"/>
              <a:defRPr/>
            </a:pPr>
            <a:r>
              <a:rPr lang="en-US" sz="1100" kern="0" dirty="0">
                <a:latin typeface="+mn-lt"/>
                <a:ea typeface="MS PGothic" pitchFamily="34" charset="-128"/>
              </a:rPr>
              <a:t>Updated definitive fuel usage &amp; predicted solar flux levels</a:t>
            </a:r>
          </a:p>
          <a:p>
            <a:pPr marL="744538" lvl="1" indent="-287338" eaLnBrk="0" hangingPunct="0">
              <a:spcBef>
                <a:spcPts val="0"/>
              </a:spcBef>
              <a:buSzPct val="100000"/>
              <a:buFont typeface="Arial" panose="020B0604020202020204" pitchFamily="34" charset="0"/>
              <a:buChar char="‒"/>
              <a:defRPr/>
            </a:pPr>
            <a:r>
              <a:rPr lang="en-US" sz="1100" kern="0" dirty="0">
                <a:latin typeface="+mn-lt"/>
                <a:ea typeface="MS PGothic" pitchFamily="34" charset="-128"/>
              </a:rPr>
              <a:t>Updated propellant estimates for IAMs w/ RWAs &amp; DMUs</a:t>
            </a:r>
            <a:endParaRPr lang="en-US" sz="1200" b="1" kern="0" dirty="0">
              <a:latin typeface="+mn-lt"/>
              <a:ea typeface="MS PGothic" pitchFamily="34" charset="-128"/>
            </a:endParaRPr>
          </a:p>
          <a:p>
            <a:pPr marL="342900" lvl="0" indent="-342900" eaLnBrk="0" hangingPunct="0">
              <a:spcBef>
                <a:spcPts val="0"/>
              </a:spcBef>
              <a:buSzPct val="100000"/>
              <a:buFontTx/>
              <a:buChar char="•"/>
              <a:defRPr/>
            </a:pPr>
            <a:r>
              <a:rPr lang="en-US" sz="1200" b="1" kern="0" dirty="0">
                <a:latin typeface="Arial"/>
                <a:ea typeface="MS PGothic" pitchFamily="34" charset="-128"/>
              </a:rPr>
              <a:t>2019 (July): Updated Decommission Plan (v1.0)</a:t>
            </a:r>
          </a:p>
          <a:p>
            <a:pPr marL="744538" lvl="1" indent="-287338" eaLnBrk="0" hangingPunct="0">
              <a:spcBef>
                <a:spcPts val="0"/>
              </a:spcBef>
              <a:buSzPct val="100000"/>
              <a:buFont typeface="Arial" panose="020B0604020202020204" pitchFamily="34" charset="0"/>
              <a:buChar char="‒"/>
              <a:defRPr/>
            </a:pPr>
            <a:r>
              <a:rPr lang="en-US" sz="1100" kern="0" dirty="0">
                <a:latin typeface="Arial"/>
                <a:ea typeface="MS PGothic" pitchFamily="34" charset="-128"/>
              </a:rPr>
              <a:t>Update definitive fuel usage &amp; predicted solar flux levels</a:t>
            </a:r>
          </a:p>
          <a:p>
            <a:pPr marL="342900" indent="-342900" eaLnBrk="0" hangingPunct="0">
              <a:spcBef>
                <a:spcPts val="0"/>
              </a:spcBef>
              <a:buSzPct val="100000"/>
              <a:buFontTx/>
              <a:buChar char="•"/>
              <a:defRPr/>
            </a:pPr>
            <a:r>
              <a:rPr lang="en-US" sz="1200" b="1" kern="0" dirty="0">
                <a:latin typeface="+mn-lt"/>
                <a:ea typeface="MS PGothic" pitchFamily="34" charset="-128"/>
              </a:rPr>
              <a:t>2020 (November): Updated Aura Lifetime Analysis</a:t>
            </a:r>
          </a:p>
          <a:p>
            <a:pPr marL="342900" indent="-342900" eaLnBrk="0" hangingPunct="0">
              <a:spcBef>
                <a:spcPts val="0"/>
              </a:spcBef>
              <a:buSzPct val="100000"/>
              <a:buFontTx/>
              <a:buChar char="•"/>
              <a:defRPr/>
            </a:pPr>
            <a:r>
              <a:rPr lang="en-US" sz="1200" b="1" kern="0" dirty="0">
                <a:latin typeface="+mn-lt"/>
                <a:ea typeface="MS PGothic" pitchFamily="34" charset="-128"/>
              </a:rPr>
              <a:t>2021 (January): </a:t>
            </a:r>
            <a:r>
              <a:rPr lang="en-US" sz="1200" b="1" kern="0" dirty="0">
                <a:latin typeface="Arial"/>
                <a:ea typeface="MS PGothic" pitchFamily="34" charset="-128"/>
              </a:rPr>
              <a:t>Updated Decommission Plan (v1.0)</a:t>
            </a:r>
          </a:p>
          <a:p>
            <a:pPr marL="744538" lvl="1" indent="-287338" eaLnBrk="0" hangingPunct="0">
              <a:spcBef>
                <a:spcPts val="0"/>
              </a:spcBef>
              <a:buSzPct val="100000"/>
              <a:buFont typeface="Arial" panose="020B0604020202020204" pitchFamily="34" charset="0"/>
              <a:buChar char="‒"/>
              <a:defRPr/>
            </a:pPr>
            <a:r>
              <a:rPr lang="en-US" sz="1100" kern="0" dirty="0">
                <a:latin typeface="Arial"/>
                <a:ea typeface="MS PGothic" pitchFamily="34" charset="-128"/>
              </a:rPr>
              <a:t>Updated report with definitive fuel usage &amp; predicted solar flux levels</a:t>
            </a:r>
          </a:p>
          <a:p>
            <a:pPr marL="341313" indent="-341313" eaLnBrk="0" hangingPunct="0">
              <a:spcBef>
                <a:spcPts val="0"/>
              </a:spcBef>
              <a:buSzPct val="100000"/>
              <a:buFont typeface="Arial" panose="020B0604020202020204" pitchFamily="34" charset="0"/>
              <a:buChar char="•"/>
              <a:defRPr/>
            </a:pPr>
            <a:r>
              <a:rPr lang="en-US" sz="1200" b="1" kern="0" dirty="0">
                <a:latin typeface="+mn-lt"/>
                <a:ea typeface="MS PGothic" pitchFamily="34" charset="-128"/>
              </a:rPr>
              <a:t>2021 (July): Updated Aura Lifetime Analysis</a:t>
            </a:r>
          </a:p>
          <a:p>
            <a:pPr marL="341313" indent="-341313" eaLnBrk="0" hangingPunct="0">
              <a:spcBef>
                <a:spcPts val="0"/>
              </a:spcBef>
              <a:buSzPct val="100000"/>
              <a:buFont typeface="Arial" panose="020B0604020202020204" pitchFamily="34" charset="0"/>
              <a:buChar char="•"/>
              <a:defRPr/>
            </a:pPr>
            <a:r>
              <a:rPr lang="en-US" sz="1200" b="1" kern="0" dirty="0">
                <a:solidFill>
                  <a:srgbClr val="0000FF"/>
                </a:solidFill>
                <a:latin typeface="+mn-lt"/>
                <a:ea typeface="MS PGothic" pitchFamily="34" charset="-128"/>
              </a:rPr>
              <a:t>2021 (December): Updated Aura Lifetime Analysis</a:t>
            </a:r>
          </a:p>
          <a:p>
            <a:pPr marL="341313" indent="-341313" eaLnBrk="0" hangingPunct="0">
              <a:spcBef>
                <a:spcPts val="0"/>
              </a:spcBef>
              <a:buSzPct val="100000"/>
              <a:buFont typeface="Arial" panose="020B0604020202020204" pitchFamily="34" charset="0"/>
              <a:buChar char="•"/>
              <a:defRPr/>
            </a:pPr>
            <a:r>
              <a:rPr lang="en-US" sz="1200" b="1" kern="0" dirty="0">
                <a:solidFill>
                  <a:srgbClr val="0000FF"/>
                </a:solidFill>
                <a:latin typeface="+mn-lt"/>
                <a:ea typeface="MS PGothic" pitchFamily="34" charset="-128"/>
              </a:rPr>
              <a:t>2022 (February): Updated Decommission Plan (v1.0)</a:t>
            </a:r>
            <a:endParaRPr lang="en-US" sz="1200" b="1" kern="0" dirty="0">
              <a:latin typeface="Arial"/>
              <a:ea typeface="MS PGothic" pitchFamily="34" charset="-128"/>
            </a:endParaRPr>
          </a:p>
          <a:p>
            <a:pPr marL="744538" lvl="1" indent="-287338" eaLnBrk="0" hangingPunct="0">
              <a:spcBef>
                <a:spcPts val="0"/>
              </a:spcBef>
              <a:buSzPct val="100000"/>
              <a:buFont typeface="Arial" panose="020B0604020202020204" pitchFamily="34" charset="0"/>
              <a:buChar char="‒"/>
              <a:defRPr/>
            </a:pPr>
            <a:r>
              <a:rPr lang="en-US" sz="1100" kern="0" dirty="0">
                <a:solidFill>
                  <a:srgbClr val="0000FF"/>
                </a:solidFill>
                <a:latin typeface="Arial"/>
                <a:ea typeface="MS PGothic" pitchFamily="34" charset="-128"/>
              </a:rPr>
              <a:t>Updated report with definitive fuel usage &amp; predicted solar flux levels</a:t>
            </a:r>
          </a:p>
          <a:p>
            <a:pPr marL="744538" lvl="1" indent="-287338" eaLnBrk="0" hangingPunct="0">
              <a:spcBef>
                <a:spcPts val="0"/>
              </a:spcBef>
              <a:buSzPct val="100000"/>
              <a:buFont typeface="Arial" panose="020B0604020202020204" pitchFamily="34" charset="0"/>
              <a:buChar char="‒"/>
              <a:defRPr/>
            </a:pPr>
            <a:r>
              <a:rPr lang="en-US" sz="1100" kern="0" dirty="0">
                <a:solidFill>
                  <a:srgbClr val="0000FF"/>
                </a:solidFill>
                <a:latin typeface="Arial"/>
                <a:ea typeface="MS PGothic" pitchFamily="34" charset="-128"/>
              </a:rPr>
              <a:t>Updated propellant estimates for CEMs &amp; PLMs</a:t>
            </a:r>
          </a:p>
          <a:p>
            <a:pPr marL="342900" marR="0" lvl="0" indent="-342900" algn="l" defTabSz="914400" rtl="0" eaLnBrk="0" fontAlgn="base" latinLnBrk="0" hangingPunct="0">
              <a:spcBef>
                <a:spcPts val="0"/>
              </a:spcBef>
              <a:spcAft>
                <a:spcPct val="0"/>
              </a:spcAft>
              <a:buClrTx/>
              <a:buSzPct val="100000"/>
              <a:buFontTx/>
              <a:buChar char="•"/>
              <a:tabLst/>
              <a:defRPr/>
            </a:pPr>
            <a:r>
              <a:rPr lang="en-US" sz="1200" b="1" kern="0" dirty="0">
                <a:latin typeface="+mn-lt"/>
                <a:ea typeface="MS PGothic" pitchFamily="34" charset="-128"/>
              </a:rPr>
              <a:t>Final will be produced 60 days before start of decommissioning</a:t>
            </a:r>
          </a:p>
        </p:txBody>
      </p:sp>
    </p:spTree>
    <p:extLst>
      <p:ext uri="{BB962C8B-B14F-4D97-AF65-F5344CB8AC3E}">
        <p14:creationId xmlns:p14="http://schemas.microsoft.com/office/powerpoint/2010/main" val="3155567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524000" y="182880"/>
            <a:ext cx="6021388" cy="824596"/>
          </a:xfrm>
        </p:spPr>
        <p:txBody>
          <a:bodyPr/>
          <a:lstStyle/>
          <a:p>
            <a:r>
              <a:rPr lang="en-US" sz="2800" dirty="0">
                <a:solidFill>
                  <a:schemeClr val="tx1"/>
                </a:solidFill>
              </a:rPr>
              <a:t>Remaining Fuel Estimate</a:t>
            </a:r>
            <a:br>
              <a:rPr lang="en-US" sz="2800" dirty="0">
                <a:solidFill>
                  <a:schemeClr val="tx1"/>
                </a:solidFill>
              </a:rPr>
            </a:br>
            <a:r>
              <a:rPr lang="en-US" sz="2000" dirty="0">
                <a:solidFill>
                  <a:srgbClr val="0000FF"/>
                </a:solidFill>
              </a:rPr>
              <a:t>(Analysis Updated July 2021)</a:t>
            </a:r>
          </a:p>
        </p:txBody>
      </p:sp>
      <p:sp>
        <p:nvSpPr>
          <p:cNvPr id="32771" name="Rectangle 3"/>
          <p:cNvSpPr>
            <a:spLocks noGrp="1" noChangeArrowheads="1"/>
          </p:cNvSpPr>
          <p:nvPr>
            <p:ph type="body" idx="1"/>
          </p:nvPr>
        </p:nvSpPr>
        <p:spPr>
          <a:xfrm>
            <a:off x="457200" y="1066800"/>
            <a:ext cx="8305800" cy="5257800"/>
          </a:xfrm>
        </p:spPr>
        <p:txBody>
          <a:bodyPr/>
          <a:lstStyle/>
          <a:p>
            <a:r>
              <a:rPr lang="en-US" sz="1800" dirty="0"/>
              <a:t>Long-term orbit simulations were run for Aura through 2025</a:t>
            </a:r>
          </a:p>
          <a:p>
            <a:pPr lvl="1"/>
            <a:r>
              <a:rPr lang="en-US" sz="1600" dirty="0">
                <a:ea typeface="ＭＳ Ｐゴシック" pitchFamily="-111" charset="-128"/>
              </a:rPr>
              <a:t>Used mean nominal Schatten solar flux predictions (</a:t>
            </a:r>
            <a:r>
              <a:rPr lang="en-US" sz="1600" dirty="0">
                <a:solidFill>
                  <a:srgbClr val="0000FF"/>
                </a:solidFill>
                <a:ea typeface="ＭＳ Ｐゴシック" pitchFamily="-111" charset="-128"/>
              </a:rPr>
              <a:t>November 2021</a:t>
            </a:r>
            <a:r>
              <a:rPr lang="en-US" sz="1600" dirty="0">
                <a:ea typeface="ＭＳ Ｐゴシック" pitchFamily="-111" charset="-128"/>
              </a:rPr>
              <a:t>)</a:t>
            </a:r>
          </a:p>
          <a:p>
            <a:pPr lvl="1"/>
            <a:r>
              <a:rPr lang="en-US" sz="1600" dirty="0">
                <a:ea typeface="ＭＳ Ｐゴシック" pitchFamily="-111" charset="-128"/>
              </a:rPr>
              <a:t>Estimated the frequency of drag make-up maneuvers to maintain Aura’s WRS-2 ground track requirements</a:t>
            </a:r>
          </a:p>
          <a:p>
            <a:pPr lvl="1"/>
            <a:r>
              <a:rPr lang="en-US" sz="1600" dirty="0">
                <a:ea typeface="ＭＳ Ｐゴシック" pitchFamily="-111" charset="-128"/>
              </a:rPr>
              <a:t>Estimated the required number of annual inclination maneuvers for Aura to maintain it’s mean local time (MLT) requirement</a:t>
            </a:r>
          </a:p>
          <a:p>
            <a:pPr lvl="2"/>
            <a:r>
              <a:rPr lang="en-US" sz="1400" dirty="0">
                <a:solidFill>
                  <a:srgbClr val="0000FF"/>
                </a:solidFill>
                <a:ea typeface="ＭＳ Ｐゴシック" pitchFamily="-111" charset="-128"/>
              </a:rPr>
              <a:t>With limited fuel remaining, Aura may pass MLT limits to extend A-Train operations life</a:t>
            </a:r>
          </a:p>
          <a:p>
            <a:pPr lvl="1"/>
            <a:r>
              <a:rPr lang="en-US" sz="1600" dirty="0">
                <a:ea typeface="ＭＳ Ｐゴシック" pitchFamily="-111" charset="-128"/>
              </a:rPr>
              <a:t>Did not include potential debris avoidance maneuvers</a:t>
            </a:r>
          </a:p>
          <a:p>
            <a:pPr lvl="1"/>
            <a:r>
              <a:rPr lang="en-US" sz="1600" dirty="0"/>
              <a:t>Utilized </a:t>
            </a:r>
            <a:r>
              <a:rPr lang="en-US" sz="1600" dirty="0" err="1"/>
              <a:t>FreeFlyer</a:t>
            </a:r>
            <a:r>
              <a:rPr lang="en-US" sz="1600" dirty="0">
                <a:solidFill>
                  <a:srgbClr val="0000FF"/>
                </a:solidFill>
              </a:rPr>
              <a:t> </a:t>
            </a:r>
            <a:r>
              <a:rPr lang="en-US" sz="1600" dirty="0"/>
              <a:t>6.10.0 which incorporated the solid earth tide model allowing greater accuracy for long term predictions of inclination, beta angle, and mean local time</a:t>
            </a:r>
            <a:endParaRPr lang="en-US" sz="1600" dirty="0">
              <a:ea typeface="ＭＳ Ｐゴシック" pitchFamily="-111" charset="-128"/>
            </a:endParaRPr>
          </a:p>
          <a:p>
            <a:r>
              <a:rPr lang="en-US" sz="1800" dirty="0"/>
              <a:t>Lifetime predictions for Aura shows that the spacecraft will have sufficient fuel to maintain its current orbit within the Afternoon Constellation through </a:t>
            </a:r>
            <a:r>
              <a:rPr lang="en-US" sz="1800" dirty="0">
                <a:solidFill>
                  <a:srgbClr val="0000FF"/>
                </a:solidFill>
              </a:rPr>
              <a:t>June 2024</a:t>
            </a:r>
          </a:p>
          <a:p>
            <a:r>
              <a:rPr lang="en-US" sz="1800" dirty="0"/>
              <a:t>Aura will hold sufficient fuel in reserve after exiting the constellation to lower perigee such that reentry will meet the NASA 25-year reentry requirement.  </a:t>
            </a:r>
          </a:p>
          <a:p>
            <a:r>
              <a:rPr lang="en-US" sz="1800" dirty="0"/>
              <a:t>Analyses are updated annually by ESMO Flight Dynamics Team </a:t>
            </a:r>
          </a:p>
          <a:p>
            <a:pPr lvl="1"/>
            <a:r>
              <a:rPr lang="en-US" sz="1600" dirty="0"/>
              <a:t>Currently developing a retrograde maneuver capability</a:t>
            </a:r>
          </a:p>
          <a:p>
            <a:pPr>
              <a:buFontTx/>
              <a:buNone/>
            </a:pPr>
            <a:endParaRPr lang="en-US" sz="1800" dirty="0"/>
          </a:p>
        </p:txBody>
      </p:sp>
      <p:sp>
        <p:nvSpPr>
          <p:cNvPr id="3" name="Footer Placeholder 2"/>
          <p:cNvSpPr>
            <a:spLocks noGrp="1"/>
          </p:cNvSpPr>
          <p:nvPr>
            <p:ph type="ftr" sz="quarter" idx="10"/>
          </p:nvPr>
        </p:nvSpPr>
        <p:spPr/>
        <p:txBody>
          <a:bodyPr/>
          <a:lstStyle/>
          <a:p>
            <a:pPr>
              <a:defRPr/>
            </a:pPr>
            <a:r>
              <a:rPr lang="en-US"/>
              <a:t>ESC MOWG - May 2022</a:t>
            </a:r>
            <a:endParaRPr lang="en-US" dirty="0"/>
          </a:p>
        </p:txBody>
      </p:sp>
    </p:spTree>
    <p:extLst>
      <p:ext uri="{BB962C8B-B14F-4D97-AF65-F5344CB8AC3E}">
        <p14:creationId xmlns:p14="http://schemas.microsoft.com/office/powerpoint/2010/main" val="3897405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a:xfrm>
            <a:off x="1524000" y="182880"/>
            <a:ext cx="6172200" cy="838200"/>
          </a:xfrm>
        </p:spPr>
        <p:txBody>
          <a:bodyPr anchor="ctr" anchorCtr="1"/>
          <a:lstStyle/>
          <a:p>
            <a:r>
              <a:rPr lang="en-US" sz="2800" dirty="0"/>
              <a:t>Debris Assessment Software</a:t>
            </a:r>
            <a:br>
              <a:rPr lang="en-US" sz="2000" dirty="0"/>
            </a:br>
            <a:r>
              <a:rPr lang="en-US" sz="2000" dirty="0">
                <a:solidFill>
                  <a:srgbClr val="0000FF"/>
                </a:solidFill>
              </a:rPr>
              <a:t>(Analysis Updated December 2021)</a:t>
            </a:r>
          </a:p>
        </p:txBody>
      </p:sp>
      <p:sp>
        <p:nvSpPr>
          <p:cNvPr id="2" name="Footer Placeholder 1"/>
          <p:cNvSpPr>
            <a:spLocks noGrp="1"/>
          </p:cNvSpPr>
          <p:nvPr>
            <p:ph type="ftr" sz="quarter" idx="10"/>
          </p:nvPr>
        </p:nvSpPr>
        <p:spPr/>
        <p:txBody>
          <a:bodyPr/>
          <a:lstStyle/>
          <a:p>
            <a:pPr>
              <a:defRPr/>
            </a:pPr>
            <a:r>
              <a:rPr lang="en-US"/>
              <a:t>ESC MOWG - May 2022</a:t>
            </a:r>
            <a:endParaRPr lang="en-US" dirty="0"/>
          </a:p>
        </p:txBody>
      </p:sp>
      <p:sp>
        <p:nvSpPr>
          <p:cNvPr id="7" name="Rectangle 3">
            <a:extLst>
              <a:ext uri="{FF2B5EF4-FFF2-40B4-BE49-F238E27FC236}">
                <a16:creationId xmlns:a16="http://schemas.microsoft.com/office/drawing/2014/main" id="{46C9BC0F-2FAC-4448-BF44-E9CBD7861D3F}"/>
              </a:ext>
            </a:extLst>
          </p:cNvPr>
          <p:cNvSpPr txBox="1">
            <a:spLocks noChangeArrowheads="1"/>
          </p:cNvSpPr>
          <p:nvPr/>
        </p:nvSpPr>
        <p:spPr bwMode="auto">
          <a:xfrm>
            <a:off x="152400" y="978672"/>
            <a:ext cx="8610600" cy="5345927"/>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b="1">
                <a:solidFill>
                  <a:schemeClr val="tx1"/>
                </a:solidFill>
                <a:latin typeface="+mn-lt"/>
              </a:defRPr>
            </a:lvl2pPr>
            <a:lvl3pPr marL="1143000" indent="-228600" algn="l" rtl="0" eaLnBrk="0" fontAlgn="base" hangingPunct="0">
              <a:spcBef>
                <a:spcPct val="20000"/>
              </a:spcBef>
              <a:spcAft>
                <a:spcPct val="0"/>
              </a:spcAft>
              <a:buSzPct val="100000"/>
              <a:buChar char="»"/>
              <a:defRPr sz="1600">
                <a:solidFill>
                  <a:schemeClr val="tx1"/>
                </a:solidFill>
                <a:latin typeface="+mn-lt"/>
              </a:defRPr>
            </a:lvl3pPr>
            <a:lvl4pPr marL="1600200" indent="-228600" algn="l" rtl="0" eaLnBrk="0" fontAlgn="base" hangingPunct="0">
              <a:spcBef>
                <a:spcPct val="20000"/>
              </a:spcBef>
              <a:spcAft>
                <a:spcPct val="0"/>
              </a:spcAft>
              <a:buSzPct val="100000"/>
              <a:buChar char="–"/>
              <a:defRPr sz="1400">
                <a:solidFill>
                  <a:schemeClr val="tx1"/>
                </a:solidFill>
                <a:latin typeface="+mn-lt"/>
              </a:defRPr>
            </a:lvl4pPr>
            <a:lvl5pPr marL="2057400" indent="-228600" algn="l" rtl="0" eaLnBrk="0" fontAlgn="base" hangingPunct="0">
              <a:spcBef>
                <a:spcPct val="20000"/>
              </a:spcBef>
              <a:spcAft>
                <a:spcPct val="0"/>
              </a:spcAft>
              <a:buSzPct val="100000"/>
              <a:buChar char="•"/>
              <a:defRPr sz="1200">
                <a:solidFill>
                  <a:schemeClr val="tx1"/>
                </a:solidFill>
                <a:latin typeface="+mn-lt"/>
              </a:defRPr>
            </a:lvl5pPr>
            <a:lvl6pPr marL="2514600" indent="-228600" algn="l" rtl="0" eaLnBrk="0" fontAlgn="base" hangingPunct="0">
              <a:spcBef>
                <a:spcPct val="20000"/>
              </a:spcBef>
              <a:spcAft>
                <a:spcPct val="0"/>
              </a:spcAft>
              <a:buSzPct val="100000"/>
              <a:buChar char="•"/>
              <a:defRPr sz="1200">
                <a:solidFill>
                  <a:schemeClr val="tx1"/>
                </a:solidFill>
                <a:latin typeface="+mn-lt"/>
              </a:defRPr>
            </a:lvl6pPr>
            <a:lvl7pPr marL="2971800" indent="-228600" algn="l" rtl="0" eaLnBrk="0" fontAlgn="base" hangingPunct="0">
              <a:spcBef>
                <a:spcPct val="20000"/>
              </a:spcBef>
              <a:spcAft>
                <a:spcPct val="0"/>
              </a:spcAft>
              <a:buSzPct val="100000"/>
              <a:buChar char="•"/>
              <a:defRPr sz="1200">
                <a:solidFill>
                  <a:schemeClr val="tx1"/>
                </a:solidFill>
                <a:latin typeface="+mn-lt"/>
              </a:defRPr>
            </a:lvl7pPr>
            <a:lvl8pPr marL="3429000" indent="-228600" algn="l" rtl="0" eaLnBrk="0" fontAlgn="base" hangingPunct="0">
              <a:spcBef>
                <a:spcPct val="20000"/>
              </a:spcBef>
              <a:spcAft>
                <a:spcPct val="0"/>
              </a:spcAft>
              <a:buSzPct val="100000"/>
              <a:buChar char="•"/>
              <a:defRPr sz="1200">
                <a:solidFill>
                  <a:schemeClr val="tx1"/>
                </a:solidFill>
                <a:latin typeface="+mn-lt"/>
              </a:defRPr>
            </a:lvl8pPr>
            <a:lvl9pPr marL="3886200" indent="-228600" algn="l" rtl="0" eaLnBrk="0" fontAlgn="base" hangingPunct="0">
              <a:spcBef>
                <a:spcPct val="20000"/>
              </a:spcBef>
              <a:spcAft>
                <a:spcPct val="0"/>
              </a:spcAft>
              <a:buSzPct val="100000"/>
              <a:buChar char="•"/>
              <a:defRPr sz="1200">
                <a:solidFill>
                  <a:schemeClr val="tx1"/>
                </a:solidFill>
                <a:latin typeface="+mn-lt"/>
              </a:defRPr>
            </a:lvl9pPr>
          </a:lstStyle>
          <a:p>
            <a:r>
              <a:rPr lang="en-US" sz="1600" kern="0" dirty="0"/>
              <a:t>The Debris Assessment Software (DAS) was created by the Orbital Debris Office at Johnson Space Center and is the Agency standard for end of mission life analyses and lifetime estimations (Version 3.1) </a:t>
            </a:r>
          </a:p>
          <a:p>
            <a:r>
              <a:rPr lang="en-US" sz="1600" kern="0" dirty="0"/>
              <a:t>Solar Flux file from </a:t>
            </a:r>
            <a:r>
              <a:rPr lang="en-US" sz="1600" kern="0" dirty="0">
                <a:solidFill>
                  <a:srgbClr val="0000FF"/>
                </a:solidFill>
              </a:rPr>
              <a:t>September 2021</a:t>
            </a:r>
          </a:p>
          <a:p>
            <a:r>
              <a:rPr lang="en-US" sz="1600" kern="0" dirty="0"/>
              <a:t>DAS requires several inputs describing the spacecraft’s mission:</a:t>
            </a:r>
          </a:p>
          <a:p>
            <a:pPr lvl="1">
              <a:buFont typeface="Arial" panose="020B0604020202020204" pitchFamily="34" charset="0"/>
              <a:buChar char="̶"/>
            </a:pPr>
            <a:r>
              <a:rPr lang="en-US" sz="1400" b="0" kern="0" dirty="0"/>
              <a:t>Start apogee = </a:t>
            </a:r>
            <a:r>
              <a:rPr lang="en-US" sz="1400" b="0" kern="0" dirty="0">
                <a:solidFill>
                  <a:srgbClr val="0000FF"/>
                </a:solidFill>
              </a:rPr>
              <a:t>697.29 km</a:t>
            </a:r>
            <a:r>
              <a:rPr lang="en-US" sz="1400" b="0" kern="0" dirty="0"/>
              <a:t> </a:t>
            </a:r>
            <a:r>
              <a:rPr lang="en-US" sz="1400" b="0" kern="0" dirty="0">
                <a:solidFill>
                  <a:srgbClr val="0000FF"/>
                </a:solidFill>
              </a:rPr>
              <a:t>(based on mean BLJ2 elements) </a:t>
            </a:r>
          </a:p>
          <a:p>
            <a:pPr lvl="1">
              <a:buFont typeface="Arial" panose="020B0604020202020204" pitchFamily="34" charset="0"/>
              <a:buChar char="̶"/>
            </a:pPr>
            <a:r>
              <a:rPr lang="en-US" sz="1400" b="0" kern="0" dirty="0">
                <a:solidFill>
                  <a:srgbClr val="0000FF"/>
                </a:solidFill>
              </a:rPr>
              <a:t>Start perigee = 641.95 km (based on mean BLJ2 elements)</a:t>
            </a:r>
          </a:p>
          <a:p>
            <a:pPr lvl="1">
              <a:buFont typeface="Arial" panose="020B0604020202020204" pitchFamily="34" charset="0"/>
              <a:buChar char="̶"/>
            </a:pPr>
            <a:r>
              <a:rPr lang="en-US" sz="1400" b="0" kern="0" dirty="0"/>
              <a:t>Spacecraft Dry Mass = </a:t>
            </a:r>
            <a:r>
              <a:rPr lang="en-US" sz="1400" b="0" kern="0" dirty="0">
                <a:solidFill>
                  <a:srgbClr val="0000FF"/>
                </a:solidFill>
              </a:rPr>
              <a:t>2790.546 kg </a:t>
            </a:r>
            <a:r>
              <a:rPr lang="en-US" sz="1400" b="0" kern="0" dirty="0"/>
              <a:t>(includes 1.2 kg of unusable fuel and 4.8 kg of uncertainty)</a:t>
            </a:r>
          </a:p>
          <a:p>
            <a:pPr lvl="1">
              <a:buFont typeface="Arial" panose="020B0604020202020204" pitchFamily="34" charset="0"/>
              <a:buChar char="̶"/>
            </a:pPr>
            <a:r>
              <a:rPr lang="en-US" sz="1400" b="0" kern="0" dirty="0"/>
              <a:t>Tumbling Area = 46.1 m</a:t>
            </a:r>
            <a:r>
              <a:rPr lang="en-US" sz="1400" b="0" kern="0" baseline="30000" dirty="0"/>
              <a:t>2</a:t>
            </a:r>
            <a:r>
              <a:rPr lang="en-US" sz="1400" b="0" kern="0" dirty="0"/>
              <a:t>  (FDSS-II-07-0085_Aura Average Area _V1.0 (3/1/17))</a:t>
            </a:r>
            <a:endParaRPr lang="en-US" sz="1400" b="0" strike="sngStrike" kern="0" dirty="0"/>
          </a:p>
          <a:p>
            <a:pPr lvl="1">
              <a:buFont typeface="Arial" panose="020B0604020202020204" pitchFamily="34" charset="0"/>
              <a:buChar char="̶"/>
            </a:pPr>
            <a:r>
              <a:rPr lang="en-US" sz="1400" b="0" kern="0" dirty="0"/>
              <a:t>Area-to-Mass Ratio = Tumbling Area / Dry mass = </a:t>
            </a:r>
            <a:r>
              <a:rPr lang="en-US" sz="1400" b="0" kern="0" dirty="0">
                <a:solidFill>
                  <a:srgbClr val="0000FF"/>
                </a:solidFill>
              </a:rPr>
              <a:t>0.016513</a:t>
            </a:r>
            <a:r>
              <a:rPr lang="en-US" sz="1400" b="0" kern="0" dirty="0"/>
              <a:t> m</a:t>
            </a:r>
            <a:r>
              <a:rPr lang="en-US" sz="1400" b="0" kern="0" baseline="30000" dirty="0"/>
              <a:t>2</a:t>
            </a:r>
            <a:r>
              <a:rPr lang="en-US" sz="1400" b="0" kern="0" dirty="0"/>
              <a:t>/kg</a:t>
            </a:r>
            <a:endParaRPr lang="en-US" sz="1400" b="0" strike="sngStrike" kern="0" dirty="0"/>
          </a:p>
          <a:p>
            <a:pPr lvl="1">
              <a:buFont typeface="Arial" panose="020B0604020202020204" pitchFamily="34" charset="0"/>
              <a:buChar char="̶"/>
            </a:pPr>
            <a:r>
              <a:rPr lang="en-US" sz="1400" b="0" kern="0" dirty="0"/>
              <a:t>Start inclination = </a:t>
            </a:r>
            <a:r>
              <a:rPr lang="en-US" sz="1400" b="0" kern="0" dirty="0">
                <a:solidFill>
                  <a:srgbClr val="0000FF"/>
                </a:solidFill>
              </a:rPr>
              <a:t>98.37</a:t>
            </a:r>
            <a:r>
              <a:rPr lang="en-US" sz="1400" b="0" kern="0" baseline="30000" dirty="0">
                <a:solidFill>
                  <a:srgbClr val="0000FF"/>
                </a:solidFill>
              </a:rPr>
              <a:t>o</a:t>
            </a:r>
          </a:p>
          <a:p>
            <a:pPr lvl="1">
              <a:buFont typeface="Arial" panose="020B0604020202020204" pitchFamily="34" charset="0"/>
              <a:buChar char="̶"/>
            </a:pPr>
            <a:r>
              <a:rPr lang="en-US" sz="1400" b="0" kern="0" dirty="0">
                <a:solidFill>
                  <a:srgbClr val="0000FF"/>
                </a:solidFill>
              </a:rPr>
              <a:t>Start RAAN = 169.57</a:t>
            </a:r>
            <a:r>
              <a:rPr lang="en-US" sz="1400" b="0" kern="0" baseline="30000" dirty="0">
                <a:solidFill>
                  <a:srgbClr val="0000FF"/>
                </a:solidFill>
              </a:rPr>
              <a:t>o</a:t>
            </a:r>
          </a:p>
          <a:p>
            <a:pPr lvl="1">
              <a:buFont typeface="Arial" panose="020B0604020202020204" pitchFamily="34" charset="0"/>
              <a:buChar char="̶"/>
            </a:pPr>
            <a:r>
              <a:rPr lang="en-US" sz="1400" b="0" kern="0" dirty="0">
                <a:solidFill>
                  <a:srgbClr val="0000FF"/>
                </a:solidFill>
              </a:rPr>
              <a:t>Start Argument of Perigee = 87.59</a:t>
            </a:r>
            <a:r>
              <a:rPr lang="en-US" sz="1400" b="0" kern="0" baseline="30000" dirty="0">
                <a:solidFill>
                  <a:srgbClr val="0000FF"/>
                </a:solidFill>
              </a:rPr>
              <a:t>o</a:t>
            </a:r>
          </a:p>
          <a:p>
            <a:pPr lvl="1">
              <a:buFont typeface="Arial" panose="020B0604020202020204" pitchFamily="34" charset="0"/>
              <a:buChar char="̶"/>
            </a:pPr>
            <a:r>
              <a:rPr lang="en-US" sz="1400" b="0" kern="0" dirty="0">
                <a:solidFill>
                  <a:srgbClr val="0000FF"/>
                </a:solidFill>
              </a:rPr>
              <a:t>DAS propagation Start Date = 08/01/2025</a:t>
            </a:r>
          </a:p>
          <a:p>
            <a:r>
              <a:rPr lang="en-US" sz="1600" kern="0" dirty="0"/>
              <a:t>In turn, DAS outputs:</a:t>
            </a:r>
          </a:p>
          <a:p>
            <a:pPr lvl="1">
              <a:buFont typeface="Arial" panose="020B0604020202020204" pitchFamily="34" charset="0"/>
              <a:buChar char="̶"/>
            </a:pPr>
            <a:r>
              <a:rPr lang="en-US" sz="1400" b="0" kern="0" dirty="0"/>
              <a:t>If the mission is compliant with NASA requirements for limiting orbital debris</a:t>
            </a:r>
          </a:p>
          <a:p>
            <a:pPr lvl="1">
              <a:buFont typeface="Arial" panose="020B0604020202020204" pitchFamily="34" charset="0"/>
              <a:buChar char="̶"/>
            </a:pPr>
            <a:r>
              <a:rPr lang="en-US" sz="1400" b="0" kern="0" dirty="0"/>
              <a:t>A recommended apogee and perigee that will allow the spacecraft to reenter within a specific period and satisfy the NASA requirements</a:t>
            </a:r>
          </a:p>
          <a:p>
            <a:r>
              <a:rPr lang="en-US" sz="1600" kern="0" dirty="0"/>
              <a:t>Aura has a waiver to the 30-years from launch requirement</a:t>
            </a:r>
          </a:p>
          <a:p>
            <a:r>
              <a:rPr lang="en-US" sz="1600" kern="0" dirty="0"/>
              <a:t>Aura will hold sufficient fuel in reserve to meet the 25-year requirement</a:t>
            </a:r>
          </a:p>
        </p:txBody>
      </p:sp>
    </p:spTree>
    <p:extLst>
      <p:ext uri="{BB962C8B-B14F-4D97-AF65-F5344CB8AC3E}">
        <p14:creationId xmlns:p14="http://schemas.microsoft.com/office/powerpoint/2010/main" val="797685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0" y="182880"/>
            <a:ext cx="7553088" cy="838200"/>
          </a:xfrm>
          <a:prstGeom prst="rect">
            <a:avLst/>
          </a:prstGeom>
          <a:noFill/>
          <a:ln w="12700">
            <a:noFill/>
            <a:miter lim="800000"/>
            <a:headEnd/>
            <a:tailEnd/>
          </a:ln>
        </p:spPr>
        <p:txBody>
          <a:bodyPr lIns="90487" tIns="44450" rIns="90487" bIns="44450" anchor="ctr"/>
          <a:lstStyle/>
          <a:p>
            <a:pPr algn="ctr"/>
            <a:r>
              <a:rPr lang="en-US" sz="2800" b="1" dirty="0">
                <a:solidFill>
                  <a:schemeClr val="tx2"/>
                </a:solidFill>
                <a:effectLst/>
                <a:latin typeface="+mj-lt"/>
              </a:rPr>
              <a:t>Fuel Usage: </a:t>
            </a:r>
            <a:r>
              <a:rPr lang="en-US" sz="2800" b="1" dirty="0">
                <a:solidFill>
                  <a:srgbClr val="0000FF"/>
                </a:solidFill>
                <a:effectLst/>
                <a:latin typeface="+mj-lt"/>
              </a:rPr>
              <a:t>Actual</a:t>
            </a:r>
            <a:r>
              <a:rPr lang="en-US" sz="2800" b="1" dirty="0">
                <a:solidFill>
                  <a:schemeClr val="accent5">
                    <a:lumMod val="25000"/>
                  </a:schemeClr>
                </a:solidFill>
                <a:effectLst/>
                <a:latin typeface="+mj-lt"/>
              </a:rPr>
              <a:t> </a:t>
            </a:r>
            <a:r>
              <a:rPr lang="en-US" sz="2800" b="1" dirty="0">
                <a:solidFill>
                  <a:schemeClr val="tx2"/>
                </a:solidFill>
                <a:effectLst/>
                <a:latin typeface="+mj-lt"/>
              </a:rPr>
              <a:t>&amp; </a:t>
            </a:r>
            <a:r>
              <a:rPr lang="en-US" sz="2800" b="1" dirty="0">
                <a:solidFill>
                  <a:srgbClr val="10E6FC"/>
                </a:solidFill>
                <a:effectLst/>
                <a:latin typeface="+mj-lt"/>
              </a:rPr>
              <a:t>Predicted</a:t>
            </a:r>
          </a:p>
          <a:p>
            <a:pPr algn="ctr"/>
            <a:r>
              <a:rPr lang="en-US" sz="2000" b="1" dirty="0">
                <a:solidFill>
                  <a:srgbClr val="0000FF"/>
                </a:solidFill>
                <a:effectLst/>
                <a:latin typeface="+mj-lt"/>
              </a:rPr>
              <a:t>(</a:t>
            </a:r>
            <a:r>
              <a:rPr lang="en-US" sz="2000" b="1" dirty="0">
                <a:solidFill>
                  <a:srgbClr val="0000FF"/>
                </a:solidFill>
                <a:latin typeface="Arial"/>
              </a:rPr>
              <a:t>Analysis Updated December 2021</a:t>
            </a:r>
            <a:r>
              <a:rPr lang="en-US" sz="2000" b="1" dirty="0">
                <a:solidFill>
                  <a:srgbClr val="0000FF"/>
                </a:solidFill>
                <a:effectLst/>
                <a:latin typeface="+mj-lt"/>
              </a:rPr>
              <a:t>)</a:t>
            </a:r>
          </a:p>
        </p:txBody>
      </p:sp>
      <p:sp>
        <p:nvSpPr>
          <p:cNvPr id="2" name="Footer Placeholder 1"/>
          <p:cNvSpPr>
            <a:spLocks noGrp="1"/>
          </p:cNvSpPr>
          <p:nvPr>
            <p:ph type="ftr" sz="quarter" idx="10"/>
          </p:nvPr>
        </p:nvSpPr>
        <p:spPr/>
        <p:txBody>
          <a:bodyPr/>
          <a:lstStyle/>
          <a:p>
            <a:pPr>
              <a:defRPr/>
            </a:pPr>
            <a:r>
              <a:rPr lang="en-US"/>
              <a:t>ESC MOWG - May 2022</a:t>
            </a:r>
            <a:endParaRPr lang="en-US" dirty="0"/>
          </a:p>
        </p:txBody>
      </p:sp>
      <p:pic>
        <p:nvPicPr>
          <p:cNvPr id="17" name="Picture 16">
            <a:extLst>
              <a:ext uri="{FF2B5EF4-FFF2-40B4-BE49-F238E27FC236}">
                <a16:creationId xmlns:a16="http://schemas.microsoft.com/office/drawing/2014/main" id="{D190FB79-A7D2-415B-A21F-3CAE21E89924}"/>
              </a:ext>
            </a:extLst>
          </p:cNvPr>
          <p:cNvPicPr>
            <a:picLocks noChangeAspect="1"/>
          </p:cNvPicPr>
          <p:nvPr/>
        </p:nvPicPr>
        <p:blipFill rotWithShape="1">
          <a:blip r:embed="rId2"/>
          <a:srcRect l="3505" t="3786" r="37919" b="35491"/>
          <a:stretch/>
        </p:blipFill>
        <p:spPr>
          <a:xfrm>
            <a:off x="304801" y="1021080"/>
            <a:ext cx="8684178" cy="5303520"/>
          </a:xfrm>
          <a:prstGeom prst="rect">
            <a:avLst/>
          </a:prstGeom>
        </p:spPr>
      </p:pic>
      <p:sp>
        <p:nvSpPr>
          <p:cNvPr id="19" name="Text Box 56">
            <a:extLst>
              <a:ext uri="{FF2B5EF4-FFF2-40B4-BE49-F238E27FC236}">
                <a16:creationId xmlns:a16="http://schemas.microsoft.com/office/drawing/2014/main" id="{3BE27C41-A810-4D4A-979D-C21BCE8DF1D1}"/>
              </a:ext>
            </a:extLst>
          </p:cNvPr>
          <p:cNvSpPr txBox="1"/>
          <p:nvPr/>
        </p:nvSpPr>
        <p:spPr>
          <a:xfrm>
            <a:off x="6846553" y="2308865"/>
            <a:ext cx="1971138" cy="692497"/>
          </a:xfrm>
          <a:prstGeom prst="rect">
            <a:avLst/>
          </a:prstGeom>
          <a:solidFill>
            <a:schemeClr val="bg1"/>
          </a:solidFill>
          <a:ln>
            <a:solidFill>
              <a:schemeClr val="tx1"/>
            </a:solidFill>
          </a:ln>
        </p:spPr>
        <p:txBody>
          <a:bodyPr wrap="square" rtlCol="0">
            <a:spAutoFit/>
          </a:bodyPr>
          <a:lstStyle>
            <a:defPPr>
              <a:defRPr lang="en-US"/>
            </a:defPPr>
            <a:lvl1pPr algn="ctr">
              <a:defRPr sz="1100" b="1">
                <a:solidFill>
                  <a:prstClr val="black"/>
                </a:solidFill>
                <a:latin typeface="Arial" charset="0"/>
              </a:defRPr>
            </a:lvl1pPr>
            <a:lvl2pPr>
              <a:defRPr>
                <a:solidFill>
                  <a:schemeClr val="tx1"/>
                </a:solidFill>
                <a:latin typeface="Times" pitchFamily="18" charset="0"/>
              </a:defRPr>
            </a:lvl2pPr>
            <a:lvl3pPr>
              <a:defRPr>
                <a:solidFill>
                  <a:schemeClr val="tx1"/>
                </a:solidFill>
                <a:latin typeface="Times" pitchFamily="18" charset="0"/>
              </a:defRPr>
            </a:lvl3pPr>
            <a:lvl4pPr>
              <a:defRPr>
                <a:solidFill>
                  <a:schemeClr val="tx1"/>
                </a:solidFill>
                <a:latin typeface="Times" pitchFamily="18" charset="0"/>
              </a:defRPr>
            </a:lvl4pPr>
            <a:lvl5pPr>
              <a:defRPr>
                <a:solidFill>
                  <a:schemeClr val="tx1"/>
                </a:solidFill>
                <a:latin typeface="Times" pitchFamily="18" charset="0"/>
              </a:defRPr>
            </a:lvl5pPr>
            <a:lvl6pPr>
              <a:defRPr>
                <a:solidFill>
                  <a:schemeClr val="tx1"/>
                </a:solidFill>
                <a:latin typeface="Times" pitchFamily="18" charset="0"/>
              </a:defRPr>
            </a:lvl6pPr>
            <a:lvl7pPr>
              <a:defRPr>
                <a:solidFill>
                  <a:schemeClr val="tx1"/>
                </a:solidFill>
                <a:latin typeface="Times" pitchFamily="18" charset="0"/>
              </a:defRPr>
            </a:lvl7pPr>
            <a:lvl8pPr>
              <a:defRPr>
                <a:solidFill>
                  <a:schemeClr val="tx1"/>
                </a:solidFill>
                <a:latin typeface="Times" pitchFamily="18" charset="0"/>
              </a:defRPr>
            </a:lvl8pPr>
            <a:lvl9pPr>
              <a:defRPr>
                <a:solidFill>
                  <a:schemeClr val="tx1"/>
                </a:solidFill>
                <a:latin typeface="Times" pitchFamily="18" charset="0"/>
              </a:defRPr>
            </a:lvl9pPr>
          </a:lstStyle>
          <a:p>
            <a:r>
              <a:rPr lang="en-US" sz="1300" dirty="0"/>
              <a:t>Constellation Exit and Perigee Lowering (July - Sep 2024)</a:t>
            </a:r>
          </a:p>
        </p:txBody>
      </p:sp>
      <p:cxnSp>
        <p:nvCxnSpPr>
          <p:cNvPr id="20" name="Straight Arrow Connector 19">
            <a:extLst>
              <a:ext uri="{FF2B5EF4-FFF2-40B4-BE49-F238E27FC236}">
                <a16:creationId xmlns:a16="http://schemas.microsoft.com/office/drawing/2014/main" id="{1AA256C8-44E2-4F7D-A38F-63EF494773C4}"/>
              </a:ext>
            </a:extLst>
          </p:cNvPr>
          <p:cNvCxnSpPr/>
          <p:nvPr/>
        </p:nvCxnSpPr>
        <p:spPr>
          <a:xfrm>
            <a:off x="8534400" y="3006243"/>
            <a:ext cx="0" cy="1946757"/>
          </a:xfrm>
          <a:prstGeom prst="straightConnector1">
            <a:avLst/>
          </a:prstGeom>
          <a:noFill/>
          <a:ln w="28575" cap="flat" cmpd="sng" algn="ctr">
            <a:solidFill>
              <a:sysClr val="windowText" lastClr="000000"/>
            </a:solidFill>
            <a:prstDash val="solid"/>
            <a:tailEnd type="triangle"/>
          </a:ln>
          <a:effectLst/>
        </p:spPr>
      </p:cxnSp>
      <p:cxnSp>
        <p:nvCxnSpPr>
          <p:cNvPr id="25" name="Straight Arrow Connector 24">
            <a:extLst>
              <a:ext uri="{FF2B5EF4-FFF2-40B4-BE49-F238E27FC236}">
                <a16:creationId xmlns:a16="http://schemas.microsoft.com/office/drawing/2014/main" id="{1FA236CE-1742-457E-BB91-2F5531FE9DE5}"/>
              </a:ext>
            </a:extLst>
          </p:cNvPr>
          <p:cNvCxnSpPr/>
          <p:nvPr/>
        </p:nvCxnSpPr>
        <p:spPr>
          <a:xfrm flipH="1">
            <a:off x="2421359" y="2211870"/>
            <a:ext cx="238714" cy="179026"/>
          </a:xfrm>
          <a:prstGeom prst="straightConnector1">
            <a:avLst/>
          </a:prstGeom>
          <a:noFill/>
          <a:ln w="28575" cap="flat" cmpd="sng" algn="ctr">
            <a:solidFill>
              <a:sysClr val="windowText" lastClr="000000"/>
            </a:solidFill>
            <a:prstDash val="solid"/>
            <a:tailEnd type="triangle"/>
          </a:ln>
          <a:effectLst/>
        </p:spPr>
      </p:cxnSp>
      <p:sp>
        <p:nvSpPr>
          <p:cNvPr id="26" name="TextBox 25">
            <a:extLst>
              <a:ext uri="{FF2B5EF4-FFF2-40B4-BE49-F238E27FC236}">
                <a16:creationId xmlns:a16="http://schemas.microsoft.com/office/drawing/2014/main" id="{2754BE7D-127C-45A9-A336-4BC55E3B8F4C}"/>
              </a:ext>
            </a:extLst>
          </p:cNvPr>
          <p:cNvSpPr txBox="1"/>
          <p:nvPr/>
        </p:nvSpPr>
        <p:spPr>
          <a:xfrm>
            <a:off x="2660073" y="1887616"/>
            <a:ext cx="1073727" cy="492443"/>
          </a:xfrm>
          <a:prstGeom prst="rect">
            <a:avLst/>
          </a:prstGeom>
          <a:solidFill>
            <a:schemeClr val="bg1"/>
          </a:solidFill>
          <a:ln>
            <a:solidFill>
              <a:schemeClr val="tx1"/>
            </a:solidFill>
          </a:ln>
        </p:spPr>
        <p:txBody>
          <a:bodyPr wrap="square" rtlCol="0">
            <a:spAutoFit/>
          </a:bodyPr>
          <a:lstStyle/>
          <a:p>
            <a:pPr algn="ctr"/>
            <a:r>
              <a:rPr lang="en-US" sz="1300" b="1" dirty="0">
                <a:solidFill>
                  <a:prstClr val="black"/>
                </a:solidFill>
                <a:latin typeface="Arial" charset="0"/>
              </a:rPr>
              <a:t>2009</a:t>
            </a:r>
          </a:p>
          <a:p>
            <a:pPr algn="ctr"/>
            <a:r>
              <a:rPr lang="en-US" sz="1300" b="1" dirty="0">
                <a:solidFill>
                  <a:prstClr val="black"/>
                </a:solidFill>
                <a:latin typeface="Arial" charset="0"/>
              </a:rPr>
              <a:t>IAM Series</a:t>
            </a:r>
          </a:p>
        </p:txBody>
      </p:sp>
      <p:cxnSp>
        <p:nvCxnSpPr>
          <p:cNvPr id="27" name="Straight Arrow Connector 26">
            <a:extLst>
              <a:ext uri="{FF2B5EF4-FFF2-40B4-BE49-F238E27FC236}">
                <a16:creationId xmlns:a16="http://schemas.microsoft.com/office/drawing/2014/main" id="{B7C23C93-E57C-4DB0-9BF2-FADC5E26513D}"/>
              </a:ext>
            </a:extLst>
          </p:cNvPr>
          <p:cNvCxnSpPr>
            <a:stCxn id="28" idx="2"/>
          </p:cNvCxnSpPr>
          <p:nvPr/>
        </p:nvCxnSpPr>
        <p:spPr>
          <a:xfrm flipH="1">
            <a:off x="7467600" y="4449549"/>
            <a:ext cx="364522" cy="392759"/>
          </a:xfrm>
          <a:prstGeom prst="straightConnector1">
            <a:avLst/>
          </a:prstGeom>
          <a:noFill/>
          <a:ln w="28575" cap="flat" cmpd="sng" algn="ctr">
            <a:solidFill>
              <a:sysClr val="windowText" lastClr="000000"/>
            </a:solidFill>
            <a:prstDash val="solid"/>
            <a:tailEnd type="triangle"/>
          </a:ln>
          <a:effectLst/>
        </p:spPr>
      </p:cxnSp>
      <p:sp>
        <p:nvSpPr>
          <p:cNvPr id="28" name="TextBox 27">
            <a:extLst>
              <a:ext uri="{FF2B5EF4-FFF2-40B4-BE49-F238E27FC236}">
                <a16:creationId xmlns:a16="http://schemas.microsoft.com/office/drawing/2014/main" id="{AC3B4ABA-CA6F-4CAA-979E-7D6EE2274A04}"/>
              </a:ext>
            </a:extLst>
          </p:cNvPr>
          <p:cNvSpPr txBox="1"/>
          <p:nvPr/>
        </p:nvSpPr>
        <p:spPr>
          <a:xfrm>
            <a:off x="7293665" y="3957106"/>
            <a:ext cx="1076914" cy="492443"/>
          </a:xfrm>
          <a:prstGeom prst="rect">
            <a:avLst/>
          </a:prstGeom>
          <a:solidFill>
            <a:schemeClr val="bg1"/>
          </a:solidFill>
          <a:ln>
            <a:solidFill>
              <a:schemeClr val="tx1"/>
            </a:solidFill>
          </a:ln>
        </p:spPr>
        <p:txBody>
          <a:bodyPr wrap="square" rtlCol="0">
            <a:spAutoFit/>
          </a:bodyPr>
          <a:lstStyle/>
          <a:p>
            <a:pPr algn="ctr"/>
            <a:r>
              <a:rPr lang="en-US" sz="1300" b="1" dirty="0">
                <a:solidFill>
                  <a:prstClr val="black"/>
                </a:solidFill>
                <a:latin typeface="Arial" charset="0"/>
              </a:rPr>
              <a:t>2021 Fall</a:t>
            </a:r>
          </a:p>
          <a:p>
            <a:pPr algn="ctr"/>
            <a:r>
              <a:rPr lang="en-US" sz="1300" b="1" dirty="0">
                <a:solidFill>
                  <a:prstClr val="black"/>
                </a:solidFill>
                <a:latin typeface="Arial" charset="0"/>
              </a:rPr>
              <a:t>IAM Series</a:t>
            </a:r>
          </a:p>
        </p:txBody>
      </p:sp>
      <p:cxnSp>
        <p:nvCxnSpPr>
          <p:cNvPr id="29" name="Straight Arrow Connector 28">
            <a:extLst>
              <a:ext uri="{FF2B5EF4-FFF2-40B4-BE49-F238E27FC236}">
                <a16:creationId xmlns:a16="http://schemas.microsoft.com/office/drawing/2014/main" id="{5DEAB163-CB5C-46AB-AFBC-F5EBB7C556EC}"/>
              </a:ext>
            </a:extLst>
          </p:cNvPr>
          <p:cNvCxnSpPr/>
          <p:nvPr/>
        </p:nvCxnSpPr>
        <p:spPr>
          <a:xfrm flipV="1">
            <a:off x="6944314" y="5105401"/>
            <a:ext cx="599486" cy="228599"/>
          </a:xfrm>
          <a:prstGeom prst="straightConnector1">
            <a:avLst/>
          </a:prstGeom>
          <a:noFill/>
          <a:ln w="28575" cap="flat" cmpd="sng" algn="ctr">
            <a:solidFill>
              <a:sysClr val="windowText" lastClr="000000"/>
            </a:solidFill>
            <a:prstDash val="solid"/>
            <a:tailEnd type="triangle"/>
          </a:ln>
          <a:effectLst/>
        </p:spPr>
      </p:cxnSp>
      <p:sp>
        <p:nvSpPr>
          <p:cNvPr id="30" name="TextBox 29">
            <a:extLst>
              <a:ext uri="{FF2B5EF4-FFF2-40B4-BE49-F238E27FC236}">
                <a16:creationId xmlns:a16="http://schemas.microsoft.com/office/drawing/2014/main" id="{2C4F9CE6-0D5F-48B5-9960-8F59EAB28219}"/>
              </a:ext>
            </a:extLst>
          </p:cNvPr>
          <p:cNvSpPr txBox="1"/>
          <p:nvPr/>
        </p:nvSpPr>
        <p:spPr>
          <a:xfrm>
            <a:off x="5791200" y="4968323"/>
            <a:ext cx="1153114" cy="492443"/>
          </a:xfrm>
          <a:prstGeom prst="rect">
            <a:avLst/>
          </a:prstGeom>
          <a:solidFill>
            <a:schemeClr val="bg1"/>
          </a:solidFill>
          <a:ln>
            <a:solidFill>
              <a:schemeClr val="tx1"/>
            </a:solidFill>
          </a:ln>
        </p:spPr>
        <p:txBody>
          <a:bodyPr wrap="square" rtlCol="0">
            <a:spAutoFit/>
          </a:bodyPr>
          <a:lstStyle/>
          <a:p>
            <a:pPr algn="ctr"/>
            <a:r>
              <a:rPr lang="en-US" sz="1300" b="1" dirty="0">
                <a:solidFill>
                  <a:prstClr val="black"/>
                </a:solidFill>
                <a:latin typeface="Arial" charset="0"/>
              </a:rPr>
              <a:t>2022 Spring IAM Series</a:t>
            </a:r>
          </a:p>
        </p:txBody>
      </p:sp>
      <p:sp>
        <p:nvSpPr>
          <p:cNvPr id="31" name="Rectangle 30">
            <a:extLst>
              <a:ext uri="{FF2B5EF4-FFF2-40B4-BE49-F238E27FC236}">
                <a16:creationId xmlns:a16="http://schemas.microsoft.com/office/drawing/2014/main" id="{16563A02-93E3-4A54-AB3C-B7A945033871}"/>
              </a:ext>
            </a:extLst>
          </p:cNvPr>
          <p:cNvSpPr/>
          <p:nvPr/>
        </p:nvSpPr>
        <p:spPr>
          <a:xfrm>
            <a:off x="1215708" y="4274404"/>
            <a:ext cx="3685328" cy="830997"/>
          </a:xfrm>
          <a:prstGeom prst="rect">
            <a:avLst/>
          </a:prstGeom>
          <a:solidFill>
            <a:schemeClr val="bg1"/>
          </a:solidFill>
          <a:ln>
            <a:solidFill>
              <a:schemeClr val="tx1"/>
            </a:solidFill>
          </a:ln>
        </p:spPr>
        <p:txBody>
          <a:bodyPr wrap="square" rtlCol="0">
            <a:spAutoFit/>
          </a:bodyPr>
          <a:lstStyle/>
          <a:p>
            <a:r>
              <a:rPr lang="en-US" sz="1200" dirty="0">
                <a:latin typeface="+mn-lt"/>
              </a:rPr>
              <a:t>Fuel reserved to safely exit constellation, lower perigee and meet Agency 25-year reentry requirement is approximately 27.95 kg (including a 6.19-kg buffer)</a:t>
            </a:r>
          </a:p>
        </p:txBody>
      </p:sp>
      <p:sp>
        <p:nvSpPr>
          <p:cNvPr id="32" name="TextBox 31">
            <a:extLst>
              <a:ext uri="{FF2B5EF4-FFF2-40B4-BE49-F238E27FC236}">
                <a16:creationId xmlns:a16="http://schemas.microsoft.com/office/drawing/2014/main" id="{44D7B3E4-98B6-442E-99B6-CED9B4452392}"/>
              </a:ext>
            </a:extLst>
          </p:cNvPr>
          <p:cNvSpPr txBox="1"/>
          <p:nvPr/>
        </p:nvSpPr>
        <p:spPr>
          <a:xfrm>
            <a:off x="1066800" y="5197274"/>
            <a:ext cx="2237786" cy="261610"/>
          </a:xfrm>
          <a:prstGeom prst="rect">
            <a:avLst/>
          </a:prstGeom>
          <a:noFill/>
        </p:spPr>
        <p:txBody>
          <a:bodyPr wrap="square" rtlCol="0">
            <a:spAutoFit/>
          </a:bodyPr>
          <a:lstStyle/>
          <a:p>
            <a:pPr algn="ctr"/>
            <a:r>
              <a:rPr lang="en-US" sz="1100" b="1" dirty="0">
                <a:solidFill>
                  <a:srgbClr val="7030A0"/>
                </a:solidFill>
                <a:latin typeface="Arial" charset="0"/>
              </a:rPr>
              <a:t>Constellation Exit Fuel Limit</a:t>
            </a:r>
          </a:p>
        </p:txBody>
      </p:sp>
    </p:spTree>
    <p:extLst>
      <p:ext uri="{BB962C8B-B14F-4D97-AF65-F5344CB8AC3E}">
        <p14:creationId xmlns:p14="http://schemas.microsoft.com/office/powerpoint/2010/main" val="1426147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62000" y="182880"/>
            <a:ext cx="7522342" cy="838887"/>
          </a:xfrm>
          <a:prstGeom prst="rect">
            <a:avLst/>
          </a:prstGeom>
        </p:spPr>
        <p:txBody>
          <a:bodyPr wrap="square" anchor="ctr" anchorCtr="1">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chemeClr val="tx2"/>
                </a:solidFill>
                <a:effectLst/>
                <a:uLnTx/>
                <a:uFillTx/>
                <a:latin typeface="+mj-lt"/>
                <a:ea typeface="ＭＳ Ｐゴシック" pitchFamily="-111" charset="-128"/>
                <a:cs typeface="+mj-cs"/>
              </a:rPr>
              <a:t>Aura </a:t>
            </a:r>
            <a:r>
              <a:rPr lang="en-US" sz="2800" b="1" kern="0" dirty="0">
                <a:solidFill>
                  <a:schemeClr val="tx2"/>
                </a:solidFill>
                <a:latin typeface="+mj-lt"/>
                <a:ea typeface="ＭＳ Ｐゴシック" pitchFamily="-111" charset="-128"/>
                <a:cs typeface="+mj-cs"/>
              </a:rPr>
              <a:t>Predicted Available Fuel</a:t>
            </a:r>
          </a:p>
          <a:p>
            <a:pPr algn="ctr">
              <a:defRPr/>
            </a:pPr>
            <a:r>
              <a:rPr lang="en-US" sz="2000" b="1" dirty="0">
                <a:latin typeface="+mn-lt"/>
              </a:rPr>
              <a:t>(</a:t>
            </a:r>
            <a:r>
              <a:rPr lang="en-US" sz="2000" b="1" dirty="0">
                <a:solidFill>
                  <a:srgbClr val="0000FF"/>
                </a:solidFill>
                <a:latin typeface="Arial"/>
              </a:rPr>
              <a:t>Analysis Updated December 2021</a:t>
            </a:r>
            <a:r>
              <a:rPr lang="en-US" sz="2000" b="1" dirty="0">
                <a:latin typeface="+mn-lt"/>
              </a:rPr>
              <a:t>)</a:t>
            </a:r>
            <a:endParaRPr kumimoji="0" lang="en-US" sz="2400" b="1" i="0" u="none" strike="noStrike" kern="0" cap="none" spc="0" normalizeH="0" baseline="0" noProof="0" dirty="0">
              <a:ln>
                <a:noFill/>
              </a:ln>
              <a:effectLst/>
              <a:uLnTx/>
              <a:uFillTx/>
              <a:latin typeface="+mj-lt"/>
              <a:ea typeface="ＭＳ Ｐゴシック" pitchFamily="-111" charset="-128"/>
              <a:cs typeface="+mj-cs"/>
            </a:endParaRPr>
          </a:p>
        </p:txBody>
      </p:sp>
      <p:sp>
        <p:nvSpPr>
          <p:cNvPr id="3" name="Footer Placeholder 2"/>
          <p:cNvSpPr>
            <a:spLocks noGrp="1"/>
          </p:cNvSpPr>
          <p:nvPr>
            <p:ph type="ftr" sz="quarter" idx="10"/>
          </p:nvPr>
        </p:nvSpPr>
        <p:spPr/>
        <p:txBody>
          <a:bodyPr/>
          <a:lstStyle/>
          <a:p>
            <a:pPr>
              <a:defRPr/>
            </a:pPr>
            <a:r>
              <a:rPr lang="en-US"/>
              <a:t>ESC MOWG - May 2022</a:t>
            </a:r>
            <a:endParaRPr lang="en-US" dirty="0"/>
          </a:p>
        </p:txBody>
      </p:sp>
      <p:pic>
        <p:nvPicPr>
          <p:cNvPr id="13" name="Picture 12">
            <a:extLst>
              <a:ext uri="{FF2B5EF4-FFF2-40B4-BE49-F238E27FC236}">
                <a16:creationId xmlns:a16="http://schemas.microsoft.com/office/drawing/2014/main" id="{63D3ACA1-BA4B-4D78-8918-25F47091FCDF}"/>
              </a:ext>
            </a:extLst>
          </p:cNvPr>
          <p:cNvPicPr>
            <a:picLocks noChangeAspect="1"/>
          </p:cNvPicPr>
          <p:nvPr/>
        </p:nvPicPr>
        <p:blipFill rotWithShape="1">
          <a:blip r:embed="rId3">
            <a:extLst>
              <a:ext uri="{28A0092B-C50C-407E-A947-70E740481C1C}">
                <a14:useLocalDpi xmlns:a14="http://schemas.microsoft.com/office/drawing/2010/main" val="0"/>
              </a:ext>
            </a:extLst>
          </a:blip>
          <a:srcRect l="9167" t="12201" r="6667" b="5625"/>
          <a:stretch/>
        </p:blipFill>
        <p:spPr>
          <a:xfrm>
            <a:off x="228600" y="1021766"/>
            <a:ext cx="8686800" cy="5302833"/>
          </a:xfrm>
          <a:prstGeom prst="rect">
            <a:avLst/>
          </a:prstGeom>
        </p:spPr>
      </p:pic>
      <p:cxnSp>
        <p:nvCxnSpPr>
          <p:cNvPr id="14" name="Straight Arrow Connector 13">
            <a:extLst>
              <a:ext uri="{FF2B5EF4-FFF2-40B4-BE49-F238E27FC236}">
                <a16:creationId xmlns:a16="http://schemas.microsoft.com/office/drawing/2014/main" id="{DB82BA50-B0D9-4529-90F3-33AAFF41E462}"/>
              </a:ext>
            </a:extLst>
          </p:cNvPr>
          <p:cNvCxnSpPr/>
          <p:nvPr/>
        </p:nvCxnSpPr>
        <p:spPr>
          <a:xfrm flipV="1">
            <a:off x="4798708" y="3505200"/>
            <a:ext cx="763892" cy="514230"/>
          </a:xfrm>
          <a:prstGeom prst="straightConnector1">
            <a:avLst/>
          </a:prstGeom>
          <a:noFill/>
          <a:ln w="28575" cap="flat" cmpd="sng" algn="ctr">
            <a:solidFill>
              <a:sysClr val="windowText" lastClr="000000"/>
            </a:solidFill>
            <a:prstDash val="solid"/>
            <a:tailEnd type="triangle"/>
          </a:ln>
          <a:effectLst/>
        </p:spPr>
      </p:cxnSp>
      <p:cxnSp>
        <p:nvCxnSpPr>
          <p:cNvPr id="19" name="Straight Arrow Connector 18">
            <a:extLst>
              <a:ext uri="{FF2B5EF4-FFF2-40B4-BE49-F238E27FC236}">
                <a16:creationId xmlns:a16="http://schemas.microsoft.com/office/drawing/2014/main" id="{FB12FBD0-4906-4407-8844-F8C488A5E6E1}"/>
              </a:ext>
            </a:extLst>
          </p:cNvPr>
          <p:cNvCxnSpPr/>
          <p:nvPr/>
        </p:nvCxnSpPr>
        <p:spPr>
          <a:xfrm flipH="1">
            <a:off x="1295400" y="2027583"/>
            <a:ext cx="960783" cy="584925"/>
          </a:xfrm>
          <a:prstGeom prst="straightConnector1">
            <a:avLst/>
          </a:prstGeom>
          <a:noFill/>
          <a:ln w="28575" cap="flat" cmpd="sng" algn="ctr">
            <a:solidFill>
              <a:sysClr val="windowText" lastClr="000000"/>
            </a:solidFill>
            <a:prstDash val="solid"/>
            <a:tailEnd type="triangle"/>
          </a:ln>
          <a:effectLst/>
        </p:spPr>
      </p:cxnSp>
      <p:sp>
        <p:nvSpPr>
          <p:cNvPr id="20" name="TextBox 19">
            <a:extLst>
              <a:ext uri="{FF2B5EF4-FFF2-40B4-BE49-F238E27FC236}">
                <a16:creationId xmlns:a16="http://schemas.microsoft.com/office/drawing/2014/main" id="{5222B267-F905-4DB4-BD1E-54155887B939}"/>
              </a:ext>
            </a:extLst>
          </p:cNvPr>
          <p:cNvSpPr txBox="1"/>
          <p:nvPr/>
        </p:nvSpPr>
        <p:spPr>
          <a:xfrm>
            <a:off x="1786521" y="1818220"/>
            <a:ext cx="1185279" cy="492443"/>
          </a:xfrm>
          <a:prstGeom prst="rect">
            <a:avLst/>
          </a:prstGeom>
          <a:solidFill>
            <a:schemeClr val="bg1"/>
          </a:solidFill>
          <a:ln>
            <a:solidFill>
              <a:schemeClr val="tx1"/>
            </a:solidFill>
          </a:ln>
        </p:spPr>
        <p:txBody>
          <a:bodyPr wrap="square" rtlCol="0">
            <a:spAutoFit/>
          </a:bodyPr>
          <a:lstStyle/>
          <a:p>
            <a:pPr algn="ctr"/>
            <a:r>
              <a:rPr lang="en-US" sz="1300" b="1" dirty="0">
                <a:solidFill>
                  <a:prstClr val="black"/>
                </a:solidFill>
                <a:latin typeface="Arial" charset="0"/>
              </a:rPr>
              <a:t>2022 Spring IAM Series</a:t>
            </a:r>
          </a:p>
        </p:txBody>
      </p:sp>
      <p:sp>
        <p:nvSpPr>
          <p:cNvPr id="22" name="Text Box 56">
            <a:extLst>
              <a:ext uri="{FF2B5EF4-FFF2-40B4-BE49-F238E27FC236}">
                <a16:creationId xmlns:a16="http://schemas.microsoft.com/office/drawing/2014/main" id="{39C0DF0A-0097-4111-A551-336F63C7D095}"/>
              </a:ext>
            </a:extLst>
          </p:cNvPr>
          <p:cNvSpPr txBox="1"/>
          <p:nvPr/>
        </p:nvSpPr>
        <p:spPr>
          <a:xfrm>
            <a:off x="2299252" y="3673182"/>
            <a:ext cx="2499456" cy="692497"/>
          </a:xfrm>
          <a:prstGeom prst="rect">
            <a:avLst/>
          </a:prstGeom>
          <a:solidFill>
            <a:schemeClr val="bg1"/>
          </a:solidFill>
          <a:ln>
            <a:solidFill>
              <a:schemeClr val="tx1"/>
            </a:solidFill>
          </a:ln>
        </p:spPr>
        <p:txBody>
          <a:bodyPr wrap="square" rtlCol="0">
            <a:spAutoFit/>
          </a:bodyPr>
          <a:lstStyle>
            <a:defPPr>
              <a:defRPr lang="en-US"/>
            </a:defPPr>
            <a:lvl1pPr algn="ctr">
              <a:defRPr sz="1100" b="1">
                <a:solidFill>
                  <a:prstClr val="black"/>
                </a:solidFill>
                <a:latin typeface="Arial" charset="0"/>
              </a:defRPr>
            </a:lvl1pPr>
            <a:lvl2pPr>
              <a:defRPr>
                <a:solidFill>
                  <a:schemeClr val="tx1"/>
                </a:solidFill>
                <a:latin typeface="Times" pitchFamily="18" charset="0"/>
              </a:defRPr>
            </a:lvl2pPr>
            <a:lvl3pPr>
              <a:defRPr>
                <a:solidFill>
                  <a:schemeClr val="tx1"/>
                </a:solidFill>
                <a:latin typeface="Times" pitchFamily="18" charset="0"/>
              </a:defRPr>
            </a:lvl3pPr>
            <a:lvl4pPr>
              <a:defRPr>
                <a:solidFill>
                  <a:schemeClr val="tx1"/>
                </a:solidFill>
                <a:latin typeface="Times" pitchFamily="18" charset="0"/>
              </a:defRPr>
            </a:lvl4pPr>
            <a:lvl5pPr>
              <a:defRPr>
                <a:solidFill>
                  <a:schemeClr val="tx1"/>
                </a:solidFill>
                <a:latin typeface="Times" pitchFamily="18" charset="0"/>
              </a:defRPr>
            </a:lvl5pPr>
            <a:lvl6pPr>
              <a:defRPr>
                <a:solidFill>
                  <a:schemeClr val="tx1"/>
                </a:solidFill>
                <a:latin typeface="Times" pitchFamily="18" charset="0"/>
              </a:defRPr>
            </a:lvl6pPr>
            <a:lvl7pPr>
              <a:defRPr>
                <a:solidFill>
                  <a:schemeClr val="tx1"/>
                </a:solidFill>
                <a:latin typeface="Times" pitchFamily="18" charset="0"/>
              </a:defRPr>
            </a:lvl7pPr>
            <a:lvl8pPr>
              <a:defRPr>
                <a:solidFill>
                  <a:schemeClr val="tx1"/>
                </a:solidFill>
                <a:latin typeface="Times" pitchFamily="18" charset="0"/>
              </a:defRPr>
            </a:lvl8pPr>
            <a:lvl9pPr>
              <a:defRPr>
                <a:solidFill>
                  <a:schemeClr val="tx1"/>
                </a:solidFill>
                <a:latin typeface="Times" pitchFamily="18" charset="0"/>
              </a:defRPr>
            </a:lvl9pPr>
          </a:lstStyle>
          <a:p>
            <a:r>
              <a:rPr lang="en-US" sz="1300" dirty="0"/>
              <a:t>Constellation Exit and Perigee Lowering Maneuvers (July - Sep 2024)</a:t>
            </a:r>
          </a:p>
        </p:txBody>
      </p:sp>
      <p:sp>
        <p:nvSpPr>
          <p:cNvPr id="23" name="Rectangle 22">
            <a:extLst>
              <a:ext uri="{FF2B5EF4-FFF2-40B4-BE49-F238E27FC236}">
                <a16:creationId xmlns:a16="http://schemas.microsoft.com/office/drawing/2014/main" id="{5E2A17EC-61B0-4B3F-BEF1-CE0B6BAB197A}"/>
              </a:ext>
            </a:extLst>
          </p:cNvPr>
          <p:cNvSpPr/>
          <p:nvPr/>
        </p:nvSpPr>
        <p:spPr bwMode="auto">
          <a:xfrm>
            <a:off x="3322983" y="1189749"/>
            <a:ext cx="5440017" cy="1563627"/>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4" name="TextBox 23">
            <a:extLst>
              <a:ext uri="{FF2B5EF4-FFF2-40B4-BE49-F238E27FC236}">
                <a16:creationId xmlns:a16="http://schemas.microsoft.com/office/drawing/2014/main" id="{2A70DB7D-8C46-4040-B573-E6A8625ECD95}"/>
              </a:ext>
            </a:extLst>
          </p:cNvPr>
          <p:cNvSpPr txBox="1"/>
          <p:nvPr/>
        </p:nvSpPr>
        <p:spPr>
          <a:xfrm>
            <a:off x="3886200" y="1229380"/>
            <a:ext cx="3581400"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Available Fuel</a:t>
            </a:r>
          </a:p>
          <a:p>
            <a:r>
              <a:rPr lang="en-US" sz="1400" b="1" dirty="0">
                <a:latin typeface="Arial" panose="020B0604020202020204" pitchFamily="34" charset="0"/>
                <a:cs typeface="Arial" panose="020B0604020202020204" pitchFamily="34" charset="0"/>
              </a:rPr>
              <a:t>Constellation Exit Fuel Limit (10.7 kg)</a:t>
            </a:r>
          </a:p>
        </p:txBody>
      </p:sp>
      <p:sp>
        <p:nvSpPr>
          <p:cNvPr id="29" name="TextBox 28">
            <a:extLst>
              <a:ext uri="{FF2B5EF4-FFF2-40B4-BE49-F238E27FC236}">
                <a16:creationId xmlns:a16="http://schemas.microsoft.com/office/drawing/2014/main" id="{54881A6B-C4AA-45D0-9FFD-94F0A9057092}"/>
              </a:ext>
            </a:extLst>
          </p:cNvPr>
          <p:cNvSpPr txBox="1"/>
          <p:nvPr/>
        </p:nvSpPr>
        <p:spPr>
          <a:xfrm>
            <a:off x="4148720" y="1698248"/>
            <a:ext cx="4614279" cy="1007968"/>
          </a:xfrm>
          <a:prstGeom prst="rect">
            <a:avLst/>
          </a:prstGeom>
          <a:noFill/>
        </p:spPr>
        <p:txBody>
          <a:bodyPr wrap="square" lIns="91440" tIns="45720" rIns="91440" bIns="45720" rtlCol="0" anchor="t">
            <a:spAutoFit/>
          </a:bodyPr>
          <a:lstStyle/>
          <a:p>
            <a:pPr>
              <a:spcAft>
                <a:spcPts val="300"/>
              </a:spcAft>
            </a:pPr>
            <a:r>
              <a:rPr lang="en-US" sz="1300" dirty="0">
                <a:latin typeface="Arial" panose="020B0604020202020204" pitchFamily="34" charset="0"/>
                <a:cs typeface="Arial" panose="020B0604020202020204" pitchFamily="34" charset="0"/>
              </a:rPr>
              <a:t>Fuel required to perform ~4.4 km constellation exit (4.51 kg)</a:t>
            </a:r>
          </a:p>
          <a:p>
            <a:pPr>
              <a:spcAft>
                <a:spcPts val="300"/>
              </a:spcAft>
            </a:pPr>
            <a:r>
              <a:rPr lang="en-US" sz="1300" dirty="0">
                <a:latin typeface="Arial" panose="020B0604020202020204" pitchFamily="34" charset="0"/>
                <a:cs typeface="Arial" panose="020B0604020202020204" pitchFamily="34" charset="0"/>
              </a:rPr>
              <a:t>RMM fuel buffer (0.19 kg)</a:t>
            </a:r>
          </a:p>
          <a:p>
            <a:pPr>
              <a:spcAft>
                <a:spcPts val="300"/>
              </a:spcAft>
            </a:pPr>
            <a:r>
              <a:rPr lang="en-US" sz="1300" dirty="0">
                <a:latin typeface="Arial"/>
                <a:cs typeface="Arial"/>
              </a:rPr>
              <a:t>Uncertainty in EOL fuel measurements (Estimate) (4.8 kg)</a:t>
            </a:r>
          </a:p>
          <a:p>
            <a:pPr>
              <a:spcAft>
                <a:spcPts val="300"/>
              </a:spcAft>
            </a:pPr>
            <a:r>
              <a:rPr lang="en-US" sz="1300" dirty="0">
                <a:latin typeface="Arial" panose="020B0604020202020204" pitchFamily="34" charset="0"/>
                <a:cs typeface="Arial" panose="020B0604020202020204" pitchFamily="34" charset="0"/>
              </a:rPr>
              <a:t>Unusable fuel in the propulsion system (1.2 kg)</a:t>
            </a:r>
          </a:p>
        </p:txBody>
      </p:sp>
      <p:cxnSp>
        <p:nvCxnSpPr>
          <p:cNvPr id="30" name="Straight Connector 29">
            <a:extLst>
              <a:ext uri="{FF2B5EF4-FFF2-40B4-BE49-F238E27FC236}">
                <a16:creationId xmlns:a16="http://schemas.microsoft.com/office/drawing/2014/main" id="{971A45B5-2216-4922-8419-D7254127D702}"/>
              </a:ext>
            </a:extLst>
          </p:cNvPr>
          <p:cNvCxnSpPr/>
          <p:nvPr/>
        </p:nvCxnSpPr>
        <p:spPr bwMode="auto">
          <a:xfrm>
            <a:off x="3505200" y="1371600"/>
            <a:ext cx="381000" cy="0"/>
          </a:xfrm>
          <a:prstGeom prst="line">
            <a:avLst/>
          </a:prstGeom>
          <a:solidFill>
            <a:schemeClr val="accent1"/>
          </a:solidFill>
          <a:ln w="19050" cap="flat" cmpd="sng" algn="ctr">
            <a:solidFill>
              <a:srgbClr val="017B0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72AB45A7-9022-4AB1-B700-254FAA3E59DD}"/>
              </a:ext>
            </a:extLst>
          </p:cNvPr>
          <p:cNvCxnSpPr/>
          <p:nvPr/>
        </p:nvCxnSpPr>
        <p:spPr bwMode="auto">
          <a:xfrm>
            <a:off x="3505200" y="1600200"/>
            <a:ext cx="381000" cy="0"/>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32" name="Rectangle 31">
            <a:extLst>
              <a:ext uri="{FF2B5EF4-FFF2-40B4-BE49-F238E27FC236}">
                <a16:creationId xmlns:a16="http://schemas.microsoft.com/office/drawing/2014/main" id="{43700CD3-7B72-4257-B9DA-E9399DF9E1BE}"/>
              </a:ext>
            </a:extLst>
          </p:cNvPr>
          <p:cNvSpPr/>
          <p:nvPr/>
        </p:nvSpPr>
        <p:spPr bwMode="auto">
          <a:xfrm>
            <a:off x="3813869" y="1759722"/>
            <a:ext cx="300931" cy="181851"/>
          </a:xfrm>
          <a:prstGeom prst="rect">
            <a:avLst/>
          </a:prstGeom>
          <a:solidFill>
            <a:srgbClr val="9999CC"/>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33" name="Rectangle 32">
            <a:extLst>
              <a:ext uri="{FF2B5EF4-FFF2-40B4-BE49-F238E27FC236}">
                <a16:creationId xmlns:a16="http://schemas.microsoft.com/office/drawing/2014/main" id="{B5FDF51C-CBC2-42B3-B35B-28EEA0C9D79B}"/>
              </a:ext>
            </a:extLst>
          </p:cNvPr>
          <p:cNvSpPr/>
          <p:nvPr/>
        </p:nvSpPr>
        <p:spPr bwMode="auto">
          <a:xfrm>
            <a:off x="3813868" y="1991908"/>
            <a:ext cx="300931" cy="181851"/>
          </a:xfrm>
          <a:prstGeom prst="rect">
            <a:avLst/>
          </a:prstGeom>
          <a:solidFill>
            <a:srgbClr val="97A91D"/>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34" name="Rectangle 33">
            <a:extLst>
              <a:ext uri="{FF2B5EF4-FFF2-40B4-BE49-F238E27FC236}">
                <a16:creationId xmlns:a16="http://schemas.microsoft.com/office/drawing/2014/main" id="{9616D521-4BD8-4A73-A0DA-D319A20B6618}"/>
              </a:ext>
            </a:extLst>
          </p:cNvPr>
          <p:cNvSpPr/>
          <p:nvPr/>
        </p:nvSpPr>
        <p:spPr bwMode="auto">
          <a:xfrm>
            <a:off x="3813868" y="2219564"/>
            <a:ext cx="300931" cy="181851"/>
          </a:xfrm>
          <a:prstGeom prst="rect">
            <a:avLst/>
          </a:prstGeom>
          <a:solidFill>
            <a:srgbClr val="CC7F33"/>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35" name="Rectangle 34">
            <a:extLst>
              <a:ext uri="{FF2B5EF4-FFF2-40B4-BE49-F238E27FC236}">
                <a16:creationId xmlns:a16="http://schemas.microsoft.com/office/drawing/2014/main" id="{D67A81F0-A38C-4CF3-B4DC-50C16100FFB6}"/>
              </a:ext>
            </a:extLst>
          </p:cNvPr>
          <p:cNvSpPr/>
          <p:nvPr/>
        </p:nvSpPr>
        <p:spPr bwMode="auto">
          <a:xfrm>
            <a:off x="3813867" y="2451750"/>
            <a:ext cx="300931" cy="181851"/>
          </a:xfrm>
          <a:prstGeom prst="rect">
            <a:avLst/>
          </a:prstGeom>
          <a:solidFill>
            <a:srgbClr val="C9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384636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62000" y="182880"/>
            <a:ext cx="7522342" cy="838887"/>
          </a:xfrm>
          <a:prstGeom prst="rect">
            <a:avLst/>
          </a:prstGeom>
        </p:spPr>
        <p:txBody>
          <a:bodyPr wrap="square" anchor="ctr" anchorCtr="1">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chemeClr val="tx2"/>
                </a:solidFill>
                <a:effectLst/>
                <a:uLnTx/>
                <a:uFillTx/>
                <a:latin typeface="+mj-lt"/>
                <a:ea typeface="ＭＳ Ｐゴシック" pitchFamily="-111" charset="-128"/>
                <a:cs typeface="+mj-cs"/>
              </a:rPr>
              <a:t>Aura Power Generation Predictions</a:t>
            </a:r>
            <a:endParaRPr lang="en-US" sz="2800" b="1" kern="0" dirty="0">
              <a:solidFill>
                <a:schemeClr val="tx2"/>
              </a:solidFill>
              <a:latin typeface="+mj-lt"/>
              <a:ea typeface="ＭＳ Ｐゴシック" pitchFamily="-111" charset="-128"/>
              <a:cs typeface="+mj-cs"/>
            </a:endParaRPr>
          </a:p>
          <a:p>
            <a:pPr algn="ctr">
              <a:defRPr/>
            </a:pPr>
            <a:r>
              <a:rPr lang="en-US" sz="2000" b="1" dirty="0">
                <a:latin typeface="+mn-lt"/>
              </a:rPr>
              <a:t>(</a:t>
            </a:r>
            <a:r>
              <a:rPr lang="en-US" sz="2000" b="1" dirty="0">
                <a:solidFill>
                  <a:srgbClr val="0000FF"/>
                </a:solidFill>
                <a:latin typeface="Arial"/>
              </a:rPr>
              <a:t>Analysis Updated December 2021</a:t>
            </a:r>
            <a:r>
              <a:rPr lang="en-US" sz="2000" b="1" dirty="0">
                <a:latin typeface="+mn-lt"/>
              </a:rPr>
              <a:t>)</a:t>
            </a:r>
            <a:endParaRPr kumimoji="0" lang="en-US" sz="2400" b="1" i="0" u="none" strike="noStrike" kern="0" cap="none" spc="0" normalizeH="0" baseline="0" noProof="0" dirty="0">
              <a:ln>
                <a:noFill/>
              </a:ln>
              <a:effectLst/>
              <a:uLnTx/>
              <a:uFillTx/>
              <a:latin typeface="+mj-lt"/>
              <a:ea typeface="ＭＳ Ｐゴシック" pitchFamily="-111" charset="-128"/>
              <a:cs typeface="+mj-cs"/>
            </a:endParaRPr>
          </a:p>
        </p:txBody>
      </p:sp>
      <p:sp>
        <p:nvSpPr>
          <p:cNvPr id="3" name="Footer Placeholder 2"/>
          <p:cNvSpPr>
            <a:spLocks noGrp="1"/>
          </p:cNvSpPr>
          <p:nvPr>
            <p:ph type="ftr" sz="quarter" idx="10"/>
          </p:nvPr>
        </p:nvSpPr>
        <p:spPr/>
        <p:txBody>
          <a:bodyPr/>
          <a:lstStyle/>
          <a:p>
            <a:pPr>
              <a:defRPr/>
            </a:pPr>
            <a:r>
              <a:rPr lang="en-US"/>
              <a:t>ESC MOWG - May 2022</a:t>
            </a:r>
            <a:endParaRPr lang="en-US" dirty="0"/>
          </a:p>
        </p:txBody>
      </p:sp>
      <p:sp>
        <p:nvSpPr>
          <p:cNvPr id="16" name="TextBox 15">
            <a:extLst>
              <a:ext uri="{FF2B5EF4-FFF2-40B4-BE49-F238E27FC236}">
                <a16:creationId xmlns:a16="http://schemas.microsoft.com/office/drawing/2014/main" id="{84D1AEF6-E05E-478B-BB10-D27F491D5FE1}"/>
              </a:ext>
            </a:extLst>
          </p:cNvPr>
          <p:cNvSpPr txBox="1"/>
          <p:nvPr/>
        </p:nvSpPr>
        <p:spPr>
          <a:xfrm>
            <a:off x="3581400" y="5029200"/>
            <a:ext cx="4583899" cy="584775"/>
          </a:xfrm>
          <a:prstGeom prst="rect">
            <a:avLst/>
          </a:prstGeom>
          <a:solidFill>
            <a:schemeClr val="bg1"/>
          </a:solidFill>
          <a:ln w="19050">
            <a:solidFill>
              <a:srgbClr val="0000FF"/>
            </a:solidFill>
          </a:ln>
        </p:spPr>
        <p:txBody>
          <a:bodyPr wrap="square" rtlCol="0">
            <a:spAutoFit/>
          </a:bodyPr>
          <a:lstStyle/>
          <a:p>
            <a:pPr algn="ctr"/>
            <a:r>
              <a:rPr lang="en-US" sz="1600" b="1" dirty="0">
                <a:solidFill>
                  <a:srgbClr val="0000FF"/>
                </a:solidFill>
                <a:latin typeface="Arial" charset="0"/>
              </a:rPr>
              <a:t>Power Generation limit predicted to be reached in Summer 2025</a:t>
            </a:r>
          </a:p>
        </p:txBody>
      </p:sp>
      <p:sp>
        <p:nvSpPr>
          <p:cNvPr id="6" name="Rectangle 5">
            <a:extLst>
              <a:ext uri="{FF2B5EF4-FFF2-40B4-BE49-F238E27FC236}">
                <a16:creationId xmlns:a16="http://schemas.microsoft.com/office/drawing/2014/main" id="{06B262B8-2503-42B3-AEDB-82BC71F64715}"/>
              </a:ext>
            </a:extLst>
          </p:cNvPr>
          <p:cNvSpPr/>
          <p:nvPr/>
        </p:nvSpPr>
        <p:spPr>
          <a:xfrm>
            <a:off x="228600" y="1600200"/>
            <a:ext cx="2162310" cy="2979277"/>
          </a:xfrm>
          <a:prstGeom prst="rect">
            <a:avLst/>
          </a:prstGeom>
        </p:spPr>
        <p:txBody>
          <a:bodyPr wrap="square">
            <a:spAutoFit/>
          </a:bodyPr>
          <a:lstStyle/>
          <a:p>
            <a:pPr marL="111125" lvl="0" indent="-111125" eaLnBrk="0" hangingPunct="0">
              <a:spcBef>
                <a:spcPct val="20000"/>
              </a:spcBef>
              <a:buSzPct val="100000"/>
              <a:buFontTx/>
              <a:buChar char="•"/>
            </a:pPr>
            <a:r>
              <a:rPr lang="en-US" sz="1400" kern="0" dirty="0">
                <a:solidFill>
                  <a:srgbClr val="000000"/>
                </a:solidFill>
                <a:latin typeface="Arial"/>
              </a:rPr>
              <a:t>Minimum Required Power for Loads and Battery Charging is </a:t>
            </a:r>
            <a:r>
              <a:rPr lang="en-US" sz="1400" b="1" kern="0" dirty="0">
                <a:solidFill>
                  <a:srgbClr val="000000"/>
                </a:solidFill>
                <a:latin typeface="Arial"/>
              </a:rPr>
              <a:t>3177 W</a:t>
            </a:r>
          </a:p>
          <a:p>
            <a:pPr marL="111125" lvl="0" indent="-111125" eaLnBrk="0" hangingPunct="0">
              <a:spcBef>
                <a:spcPct val="20000"/>
              </a:spcBef>
              <a:buSzPct val="100000"/>
              <a:buFontTx/>
              <a:buChar char="•"/>
            </a:pPr>
            <a:endParaRPr lang="en-US" sz="1400" kern="0" dirty="0">
              <a:solidFill>
                <a:srgbClr val="000000"/>
              </a:solidFill>
              <a:latin typeface="Arial"/>
            </a:endParaRPr>
          </a:p>
          <a:p>
            <a:pPr marL="111125" indent="-111125" eaLnBrk="0" hangingPunct="0">
              <a:spcBef>
                <a:spcPct val="20000"/>
              </a:spcBef>
              <a:buSzPct val="100000"/>
              <a:buFontTx/>
              <a:buChar char="•"/>
            </a:pPr>
            <a:r>
              <a:rPr lang="en-US" sz="1400" kern="0" dirty="0">
                <a:solidFill>
                  <a:srgbClr val="000000"/>
                </a:solidFill>
                <a:latin typeface="Arial"/>
              </a:rPr>
              <a:t>Power Margin = 0 W when the Solar Array strings required equals the Solar Array strings remaining.  Projected to occur with </a:t>
            </a:r>
            <a:r>
              <a:rPr lang="en-US" sz="1400" b="1" kern="0" dirty="0">
                <a:solidFill>
                  <a:srgbClr val="0000FF"/>
                </a:solidFill>
                <a:latin typeface="Arial"/>
              </a:rPr>
              <a:t>~90</a:t>
            </a:r>
            <a:r>
              <a:rPr lang="en-US" sz="1400" kern="0" dirty="0">
                <a:solidFill>
                  <a:srgbClr val="000000"/>
                </a:solidFill>
                <a:latin typeface="Arial"/>
              </a:rPr>
              <a:t> strings remaining and about </a:t>
            </a:r>
            <a:r>
              <a:rPr lang="en-US" sz="1400" b="1" kern="0" dirty="0">
                <a:solidFill>
                  <a:srgbClr val="0000FF"/>
                </a:solidFill>
                <a:latin typeface="Arial"/>
              </a:rPr>
              <a:t>32.5°</a:t>
            </a:r>
            <a:r>
              <a:rPr lang="en-US" sz="1400" kern="0" dirty="0">
                <a:solidFill>
                  <a:srgbClr val="000000"/>
                </a:solidFill>
                <a:latin typeface="Arial"/>
              </a:rPr>
              <a:t> Beta Angle</a:t>
            </a:r>
          </a:p>
        </p:txBody>
      </p:sp>
      <p:cxnSp>
        <p:nvCxnSpPr>
          <p:cNvPr id="9" name="Straight Arrow Connector 8">
            <a:extLst>
              <a:ext uri="{FF2B5EF4-FFF2-40B4-BE49-F238E27FC236}">
                <a16:creationId xmlns:a16="http://schemas.microsoft.com/office/drawing/2014/main" id="{08ADD933-FE36-413B-92A8-45276A1108FD}"/>
              </a:ext>
            </a:extLst>
          </p:cNvPr>
          <p:cNvCxnSpPr>
            <a:cxnSpLocks/>
          </p:cNvCxnSpPr>
          <p:nvPr/>
        </p:nvCxnSpPr>
        <p:spPr>
          <a:xfrm flipV="1">
            <a:off x="7883165" y="4419599"/>
            <a:ext cx="0" cy="609600"/>
          </a:xfrm>
          <a:prstGeom prst="straightConnector1">
            <a:avLst/>
          </a:prstGeom>
          <a:noFill/>
          <a:ln w="19050" cap="flat" cmpd="sng" algn="ctr">
            <a:solidFill>
              <a:srgbClr val="0000FF"/>
            </a:solidFill>
            <a:prstDash val="solid"/>
            <a:tailEnd type="triangle"/>
          </a:ln>
          <a:effectLst/>
        </p:spPr>
      </p:cxnSp>
      <p:graphicFrame>
        <p:nvGraphicFramePr>
          <p:cNvPr id="12" name="Chart 11">
            <a:extLst>
              <a:ext uri="{FF2B5EF4-FFF2-40B4-BE49-F238E27FC236}">
                <a16:creationId xmlns:a16="http://schemas.microsoft.com/office/drawing/2014/main" id="{29F81448-57C8-4D67-A691-09C61864E330}"/>
              </a:ext>
            </a:extLst>
          </p:cNvPr>
          <p:cNvGraphicFramePr>
            <a:graphicFrameLocks noGrp="1"/>
          </p:cNvGraphicFramePr>
          <p:nvPr>
            <p:extLst>
              <p:ext uri="{D42A27DB-BD31-4B8C-83A1-F6EECF244321}">
                <p14:modId xmlns:p14="http://schemas.microsoft.com/office/powerpoint/2010/main" val="3555507538"/>
              </p:ext>
            </p:extLst>
          </p:nvPr>
        </p:nvGraphicFramePr>
        <p:xfrm>
          <a:off x="2362200" y="1021766"/>
          <a:ext cx="6553200" cy="5302833"/>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4F68CE39-C473-49D9-95E0-66F4E2008C3C}"/>
              </a:ext>
            </a:extLst>
          </p:cNvPr>
          <p:cNvSpPr txBox="1"/>
          <p:nvPr/>
        </p:nvSpPr>
        <p:spPr>
          <a:xfrm>
            <a:off x="3581400" y="5130225"/>
            <a:ext cx="4583899" cy="584775"/>
          </a:xfrm>
          <a:prstGeom prst="rect">
            <a:avLst/>
          </a:prstGeom>
          <a:solidFill>
            <a:schemeClr val="bg1"/>
          </a:solidFill>
          <a:ln w="19050">
            <a:solidFill>
              <a:srgbClr val="0000FF"/>
            </a:solidFill>
          </a:ln>
        </p:spPr>
        <p:txBody>
          <a:bodyPr wrap="square" rtlCol="0">
            <a:spAutoFit/>
          </a:bodyPr>
          <a:lstStyle/>
          <a:p>
            <a:pPr algn="ctr"/>
            <a:r>
              <a:rPr lang="en-US" sz="1600" b="1" dirty="0">
                <a:solidFill>
                  <a:srgbClr val="0000FF"/>
                </a:solidFill>
                <a:latin typeface="Arial" charset="0"/>
              </a:rPr>
              <a:t>Power Generation limit predicted to be reached in Aug 2025</a:t>
            </a:r>
          </a:p>
        </p:txBody>
      </p:sp>
      <p:cxnSp>
        <p:nvCxnSpPr>
          <p:cNvPr id="14" name="Straight Arrow Connector 13">
            <a:extLst>
              <a:ext uri="{FF2B5EF4-FFF2-40B4-BE49-F238E27FC236}">
                <a16:creationId xmlns:a16="http://schemas.microsoft.com/office/drawing/2014/main" id="{112EEE87-37D7-41C7-AF40-47E95A1587B3}"/>
              </a:ext>
            </a:extLst>
          </p:cNvPr>
          <p:cNvCxnSpPr>
            <a:cxnSpLocks/>
          </p:cNvCxnSpPr>
          <p:nvPr/>
        </p:nvCxnSpPr>
        <p:spPr>
          <a:xfrm flipV="1">
            <a:off x="7848600" y="3886200"/>
            <a:ext cx="0" cy="1244026"/>
          </a:xfrm>
          <a:prstGeom prst="straightConnector1">
            <a:avLst/>
          </a:prstGeom>
          <a:noFill/>
          <a:ln w="19050" cap="flat" cmpd="sng" algn="ctr">
            <a:solidFill>
              <a:srgbClr val="0000FF"/>
            </a:solidFill>
            <a:prstDash val="solid"/>
            <a:tailEnd type="triangle"/>
          </a:ln>
          <a:effectLst/>
        </p:spPr>
      </p:cxnSp>
    </p:spTree>
    <p:extLst>
      <p:ext uri="{BB962C8B-B14F-4D97-AF65-F5344CB8AC3E}">
        <p14:creationId xmlns:p14="http://schemas.microsoft.com/office/powerpoint/2010/main" val="4023526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5"/>
          <p:cNvSpPr>
            <a:spLocks noGrp="1"/>
          </p:cNvSpPr>
          <p:nvPr>
            <p:ph type="title"/>
          </p:nvPr>
        </p:nvSpPr>
        <p:spPr>
          <a:xfrm>
            <a:off x="533400" y="182880"/>
            <a:ext cx="8229600" cy="762000"/>
          </a:xfrm>
        </p:spPr>
        <p:txBody>
          <a:bodyPr vert="horz" lIns="91440" tIns="45720" rIns="91440" bIns="45720" rtlCol="0" anchor="ctr">
            <a:normAutofit fontScale="90000"/>
          </a:bodyPr>
          <a:lstStyle/>
          <a:p>
            <a:r>
              <a:rPr lang="en-US" sz="3100" b="1" dirty="0">
                <a:solidFill>
                  <a:schemeClr val="tx1"/>
                </a:solidFill>
                <a:cs typeface="Arial" pitchFamily="34" charset="0"/>
              </a:rPr>
              <a:t>Aura End of Mission Plan (EOMP)</a:t>
            </a:r>
            <a:br>
              <a:rPr lang="en-US" sz="2000" b="1" dirty="0">
                <a:solidFill>
                  <a:srgbClr val="0000FF"/>
                </a:solidFill>
                <a:cs typeface="Arial" pitchFamily="34" charset="0"/>
              </a:rPr>
            </a:br>
            <a:r>
              <a:rPr lang="en-US" sz="2000" dirty="0">
                <a:solidFill>
                  <a:srgbClr val="0000FF"/>
                </a:solidFill>
                <a:cs typeface="Arial" pitchFamily="34" charset="0"/>
              </a:rPr>
              <a:t>(</a:t>
            </a:r>
            <a:r>
              <a:rPr lang="en-US" sz="2000" kern="0" dirty="0">
                <a:solidFill>
                  <a:srgbClr val="0000FF"/>
                </a:solidFill>
              </a:rPr>
              <a:t>No changes since May 2021 MOWG (Virtual)</a:t>
            </a:r>
            <a:r>
              <a:rPr lang="en-US" sz="2000" dirty="0">
                <a:solidFill>
                  <a:srgbClr val="0000FF"/>
                </a:solidFill>
                <a:cs typeface="Arial" pitchFamily="34" charset="0"/>
              </a:rPr>
              <a:t>)</a:t>
            </a:r>
            <a:endParaRPr lang="en-US" sz="2000" b="1" dirty="0">
              <a:solidFill>
                <a:srgbClr val="0000FF"/>
              </a:solidFill>
              <a:cs typeface="Arial" pitchFamily="34" charset="0"/>
            </a:endParaRPr>
          </a:p>
        </p:txBody>
      </p:sp>
      <p:pic>
        <p:nvPicPr>
          <p:cNvPr id="9" name="Picture 2"/>
          <p:cNvPicPr>
            <a:picLocks noChangeAspect="1" noChangeArrowheads="1"/>
          </p:cNvPicPr>
          <p:nvPr/>
        </p:nvPicPr>
        <p:blipFill rotWithShape="1">
          <a:blip r:embed="rId2" cstate="print"/>
          <a:srcRect l="25781" t="29657" r="27344" b="8333"/>
          <a:stretch/>
        </p:blipFill>
        <p:spPr bwMode="auto">
          <a:xfrm>
            <a:off x="5791200" y="1295400"/>
            <a:ext cx="2468880" cy="2857769"/>
          </a:xfrm>
          <a:prstGeom prst="rect">
            <a:avLst/>
          </a:prstGeom>
          <a:noFill/>
          <a:ln w="3175">
            <a:solidFill>
              <a:schemeClr val="tx1"/>
            </a:solidFill>
            <a:miter lim="800000"/>
            <a:headEnd/>
            <a:tailEnd/>
          </a:ln>
        </p:spPr>
      </p:pic>
      <p:pic>
        <p:nvPicPr>
          <p:cNvPr id="6" name="Picture 5"/>
          <p:cNvPicPr>
            <a:picLocks noChangeAspect="1" noChangeArrowheads="1"/>
          </p:cNvPicPr>
          <p:nvPr/>
        </p:nvPicPr>
        <p:blipFill rotWithShape="1">
          <a:blip r:embed="rId3" cstate="print"/>
          <a:srcRect l="11250" t="19000" r="51250" b="15395"/>
          <a:stretch/>
        </p:blipFill>
        <p:spPr bwMode="auto">
          <a:xfrm>
            <a:off x="5943600" y="1550901"/>
            <a:ext cx="2468880" cy="3224404"/>
          </a:xfrm>
          <a:prstGeom prst="rect">
            <a:avLst/>
          </a:prstGeom>
          <a:noFill/>
          <a:ln w="3175">
            <a:solidFill>
              <a:schemeClr val="tx1"/>
            </a:solidFill>
            <a:miter lim="800000"/>
            <a:headEnd/>
            <a:tailEnd/>
          </a:ln>
        </p:spPr>
      </p:pic>
      <p:sp>
        <p:nvSpPr>
          <p:cNvPr id="8" name="Content Placeholder 6"/>
          <p:cNvSpPr>
            <a:spLocks noGrp="1"/>
          </p:cNvSpPr>
          <p:nvPr>
            <p:ph sz="half" idx="1"/>
          </p:nvPr>
        </p:nvSpPr>
        <p:spPr>
          <a:xfrm>
            <a:off x="228599" y="1066800"/>
            <a:ext cx="5791201" cy="5410200"/>
          </a:xfrm>
        </p:spPr>
        <p:txBody>
          <a:bodyPr>
            <a:noAutofit/>
          </a:bodyPr>
          <a:lstStyle/>
          <a:p>
            <a:pPr>
              <a:defRPr/>
            </a:pPr>
            <a:r>
              <a:rPr lang="en-US" sz="1500" dirty="0">
                <a:ea typeface="MS PGothic" pitchFamily="34" charset="-128"/>
              </a:rPr>
              <a:t>Initial draft February 2009</a:t>
            </a:r>
          </a:p>
          <a:p>
            <a:pPr>
              <a:defRPr/>
            </a:pPr>
            <a:r>
              <a:rPr lang="en-US" sz="1500" dirty="0">
                <a:ea typeface="MS PGothic" pitchFamily="34" charset="-128"/>
              </a:rPr>
              <a:t>Produced the first “Interim” End of Mission Plan (EOMP) in May 2011</a:t>
            </a:r>
          </a:p>
          <a:p>
            <a:pPr lvl="1">
              <a:defRPr/>
            </a:pPr>
            <a:r>
              <a:rPr lang="en-US" sz="1300" dirty="0">
                <a:ea typeface="MS PGothic" pitchFamily="34" charset="-128"/>
              </a:rPr>
              <a:t>Approved by NASA HQ  July 2011</a:t>
            </a:r>
          </a:p>
          <a:p>
            <a:pPr>
              <a:defRPr/>
            </a:pPr>
            <a:r>
              <a:rPr lang="en-US" sz="1500" dirty="0">
                <a:ea typeface="MS PGothic" pitchFamily="34" charset="-128"/>
              </a:rPr>
              <a:t>Produced EOMP Rev A: February 2013</a:t>
            </a:r>
          </a:p>
          <a:p>
            <a:pPr lvl="1">
              <a:defRPr/>
            </a:pPr>
            <a:r>
              <a:rPr lang="en-US" sz="1300" dirty="0">
                <a:ea typeface="MS PGothic" pitchFamily="34" charset="-128"/>
              </a:rPr>
              <a:t>Waivers were approved in May 2013</a:t>
            </a:r>
          </a:p>
          <a:p>
            <a:pPr>
              <a:defRPr/>
            </a:pPr>
            <a:r>
              <a:rPr lang="en-US" sz="1500" dirty="0">
                <a:ea typeface="MS PGothic" pitchFamily="34" charset="-128"/>
              </a:rPr>
              <a:t>Produced EOMP Rev B: February 2015</a:t>
            </a:r>
          </a:p>
          <a:p>
            <a:pPr lvl="1">
              <a:defRPr/>
            </a:pPr>
            <a:r>
              <a:rPr lang="en-US" sz="1300" dirty="0">
                <a:ea typeface="MS PGothic" pitchFamily="34" charset="-128"/>
              </a:rPr>
              <a:t>Updated Lifetime Estimate</a:t>
            </a:r>
          </a:p>
          <a:p>
            <a:pPr>
              <a:defRPr/>
            </a:pPr>
            <a:r>
              <a:rPr lang="en-US" sz="1500" dirty="0">
                <a:ea typeface="MS PGothic" pitchFamily="34" charset="-128"/>
              </a:rPr>
              <a:t>Produced EOMP Rev C: August 2017 </a:t>
            </a:r>
          </a:p>
          <a:p>
            <a:pPr lvl="1">
              <a:defRPr/>
            </a:pPr>
            <a:r>
              <a:rPr lang="en-US" sz="1300" dirty="0">
                <a:ea typeface="MS PGothic" pitchFamily="34" charset="-128"/>
              </a:rPr>
              <a:t>Lifetime and Reliability estimates as of December 2016</a:t>
            </a:r>
          </a:p>
          <a:p>
            <a:pPr>
              <a:defRPr/>
            </a:pPr>
            <a:r>
              <a:rPr lang="en-US" sz="1500" dirty="0">
                <a:ea typeface="MS PGothic" pitchFamily="34" charset="-128"/>
              </a:rPr>
              <a:t>Produced EOMP Rev D: November 2019</a:t>
            </a:r>
            <a:endParaRPr lang="en-US" sz="1500" dirty="0">
              <a:solidFill>
                <a:srgbClr val="0000FF"/>
              </a:solidFill>
              <a:ea typeface="MS PGothic" pitchFamily="34" charset="-128"/>
            </a:endParaRPr>
          </a:p>
          <a:p>
            <a:pPr lvl="1">
              <a:defRPr/>
            </a:pPr>
            <a:r>
              <a:rPr lang="en-US" sz="1300" dirty="0">
                <a:ea typeface="MS PGothic" pitchFamily="34" charset="-128"/>
              </a:rPr>
              <a:t>Lifetime and Reliability estimates as of October 2019</a:t>
            </a:r>
          </a:p>
          <a:p>
            <a:pPr lvl="1">
              <a:defRPr/>
            </a:pPr>
            <a:r>
              <a:rPr lang="en-US" sz="1300" dirty="0">
                <a:ea typeface="MS PGothic" pitchFamily="34" charset="-128"/>
              </a:rPr>
              <a:t>Signatures completed in March 2021</a:t>
            </a:r>
          </a:p>
          <a:p>
            <a:pPr lvl="1">
              <a:defRPr/>
            </a:pPr>
            <a:r>
              <a:rPr lang="en-US" sz="1300" dirty="0">
                <a:solidFill>
                  <a:srgbClr val="0000FF"/>
                </a:solidFill>
                <a:ea typeface="MS PGothic" pitchFamily="34" charset="-128"/>
              </a:rPr>
              <a:t>Aura EOMP Rev D expires in November 2022 </a:t>
            </a:r>
          </a:p>
          <a:p>
            <a:pPr>
              <a:defRPr/>
            </a:pPr>
            <a:r>
              <a:rPr lang="en-US" sz="1500" dirty="0">
                <a:ea typeface="MS PGothic" pitchFamily="34" charset="-128"/>
              </a:rPr>
              <a:t>Content Synopsis:</a:t>
            </a:r>
          </a:p>
          <a:p>
            <a:pPr lvl="1">
              <a:defRPr/>
            </a:pPr>
            <a:r>
              <a:rPr lang="en-US" sz="1300" dirty="0">
                <a:ea typeface="MS PGothic" pitchFamily="34" charset="-128"/>
              </a:rPr>
              <a:t>Safely exit the A-Train Constellation</a:t>
            </a:r>
          </a:p>
          <a:p>
            <a:pPr lvl="1">
              <a:defRPr/>
            </a:pPr>
            <a:r>
              <a:rPr lang="en-US" sz="1300" dirty="0">
                <a:ea typeface="MS PGothic" pitchFamily="34" charset="-128"/>
              </a:rPr>
              <a:t>Passivate Aura to the extent possible for uncontrolled reentry</a:t>
            </a:r>
          </a:p>
          <a:p>
            <a:pPr lvl="1">
              <a:defRPr/>
            </a:pPr>
            <a:r>
              <a:rPr lang="en-US" sz="1300" dirty="0">
                <a:ea typeface="MS PGothic" pitchFamily="34" charset="-128"/>
              </a:rPr>
              <a:t>Aura has </a:t>
            </a:r>
            <a:r>
              <a:rPr lang="en-US" sz="1300" b="1" dirty="0">
                <a:ea typeface="MS PGothic" pitchFamily="34" charset="-128"/>
              </a:rPr>
              <a:t>five (5)</a:t>
            </a:r>
            <a:r>
              <a:rPr lang="en-US" sz="1300" dirty="0">
                <a:ea typeface="MS PGothic" pitchFamily="34" charset="-128"/>
              </a:rPr>
              <a:t> approved waivers for passivation</a:t>
            </a:r>
          </a:p>
          <a:p>
            <a:pPr lvl="2">
              <a:defRPr/>
            </a:pPr>
            <a:r>
              <a:rPr lang="en-US" sz="1100" dirty="0">
                <a:ea typeface="MS PGothic" pitchFamily="34" charset="-128"/>
              </a:rPr>
              <a:t>Pressurant Passivation, Large Object Collision Probability, Small Object Collision Probability, Orbital Lifetime (30-Year), and Re-entry Risk (Un-controlled)</a:t>
            </a:r>
          </a:p>
          <a:p>
            <a:pPr>
              <a:defRPr/>
            </a:pPr>
            <a:r>
              <a:rPr lang="en-US" sz="1500" dirty="0">
                <a:ea typeface="MS PGothic" pitchFamily="34" charset="-128"/>
              </a:rPr>
              <a:t>Final will be produced 60 days before End of Mission</a:t>
            </a:r>
          </a:p>
          <a:p>
            <a:pPr lvl="1">
              <a:defRPr/>
            </a:pPr>
            <a:endParaRPr lang="en-US" sz="1300" b="1" dirty="0">
              <a:ea typeface="MS PGothic" pitchFamily="34" charset="-128"/>
            </a:endParaRPr>
          </a:p>
        </p:txBody>
      </p:sp>
      <p:pic>
        <p:nvPicPr>
          <p:cNvPr id="12" name="Picture 11"/>
          <p:cNvPicPr>
            <a:picLocks noChangeAspect="1"/>
          </p:cNvPicPr>
          <p:nvPr/>
        </p:nvPicPr>
        <p:blipFill rotWithShape="1">
          <a:blip r:embed="rId4"/>
          <a:srcRect l="8500" t="17111" r="51500" b="8222"/>
          <a:stretch/>
        </p:blipFill>
        <p:spPr>
          <a:xfrm>
            <a:off x="6096000" y="1934418"/>
            <a:ext cx="2468880" cy="3096388"/>
          </a:xfrm>
          <a:prstGeom prst="rect">
            <a:avLst/>
          </a:prstGeom>
          <a:ln w="3175">
            <a:solidFill>
              <a:schemeClr val="tx1"/>
            </a:solidFill>
          </a:ln>
        </p:spPr>
      </p:pic>
      <p:sp>
        <p:nvSpPr>
          <p:cNvPr id="3" name="Footer Placeholder 2"/>
          <p:cNvSpPr>
            <a:spLocks noGrp="1"/>
          </p:cNvSpPr>
          <p:nvPr>
            <p:ph type="ftr" sz="quarter" idx="10"/>
          </p:nvPr>
        </p:nvSpPr>
        <p:spPr/>
        <p:txBody>
          <a:bodyPr/>
          <a:lstStyle/>
          <a:p>
            <a:pPr>
              <a:defRPr/>
            </a:pPr>
            <a:r>
              <a:rPr lang="en-US"/>
              <a:t>ESC MOWG - May 2022</a:t>
            </a:r>
            <a:endParaRPr lang="en-US" dirty="0"/>
          </a:p>
        </p:txBody>
      </p:sp>
      <p:pic>
        <p:nvPicPr>
          <p:cNvPr id="4" name="Picture 3"/>
          <p:cNvPicPr>
            <a:picLocks/>
          </p:cNvPicPr>
          <p:nvPr/>
        </p:nvPicPr>
        <p:blipFill>
          <a:blip r:embed="rId5"/>
          <a:stretch>
            <a:fillRect/>
          </a:stretch>
        </p:blipFill>
        <p:spPr>
          <a:xfrm>
            <a:off x="6294120" y="2301240"/>
            <a:ext cx="2468880" cy="3108960"/>
          </a:xfrm>
          <a:prstGeom prst="rect">
            <a:avLst/>
          </a:prstGeom>
          <a:ln>
            <a:solidFill>
              <a:schemeClr val="tx1"/>
            </a:solidFill>
          </a:ln>
        </p:spPr>
      </p:pic>
      <p:pic>
        <p:nvPicPr>
          <p:cNvPr id="2" name="Picture 1"/>
          <p:cNvPicPr>
            <a:picLocks/>
          </p:cNvPicPr>
          <p:nvPr/>
        </p:nvPicPr>
        <p:blipFill>
          <a:blip r:embed="rId6"/>
          <a:stretch>
            <a:fillRect/>
          </a:stretch>
        </p:blipFill>
        <p:spPr>
          <a:xfrm>
            <a:off x="6400800" y="2590800"/>
            <a:ext cx="2468880" cy="3108960"/>
          </a:xfrm>
          <a:prstGeom prst="rect">
            <a:avLst/>
          </a:prstGeom>
          <a:ln>
            <a:solidFill>
              <a:schemeClr val="tx1"/>
            </a:solidFill>
          </a:ln>
        </p:spPr>
      </p:pic>
    </p:spTree>
    <p:extLst>
      <p:ext uri="{BB962C8B-B14F-4D97-AF65-F5344CB8AC3E}">
        <p14:creationId xmlns:p14="http://schemas.microsoft.com/office/powerpoint/2010/main" val="4060943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1981200" y="182880"/>
            <a:ext cx="5149850" cy="838200"/>
          </a:xfrm>
        </p:spPr>
        <p:txBody>
          <a:bodyPr/>
          <a:lstStyle/>
          <a:p>
            <a:r>
              <a:rPr lang="en-US" sz="3200" dirty="0"/>
              <a:t>Topics</a:t>
            </a:r>
          </a:p>
        </p:txBody>
      </p:sp>
      <p:sp>
        <p:nvSpPr>
          <p:cNvPr id="6149" name="Rectangle 3"/>
          <p:cNvSpPr>
            <a:spLocks noGrp="1" noChangeArrowheads="1"/>
          </p:cNvSpPr>
          <p:nvPr>
            <p:ph type="body" idx="1"/>
          </p:nvPr>
        </p:nvSpPr>
        <p:spPr>
          <a:xfrm>
            <a:off x="365760" y="1097280"/>
            <a:ext cx="8159750" cy="5029200"/>
          </a:xfrm>
        </p:spPr>
        <p:txBody>
          <a:bodyPr/>
          <a:lstStyle/>
          <a:p>
            <a:pPr>
              <a:lnSpc>
                <a:spcPct val="90000"/>
              </a:lnSpc>
            </a:pPr>
            <a:r>
              <a:rPr lang="en-US" sz="2800" dirty="0"/>
              <a:t>Mission Summary</a:t>
            </a:r>
          </a:p>
          <a:p>
            <a:pPr>
              <a:lnSpc>
                <a:spcPct val="90000"/>
              </a:lnSpc>
            </a:pPr>
            <a:r>
              <a:rPr lang="en-US" sz="2800" dirty="0"/>
              <a:t>Spacecraft Subsystems Summary</a:t>
            </a:r>
          </a:p>
          <a:p>
            <a:pPr>
              <a:lnSpc>
                <a:spcPct val="90000"/>
              </a:lnSpc>
            </a:pPr>
            <a:r>
              <a:rPr lang="en-US" sz="2800" dirty="0"/>
              <a:t>Recent Activities</a:t>
            </a:r>
          </a:p>
          <a:p>
            <a:pPr>
              <a:lnSpc>
                <a:spcPct val="90000"/>
              </a:lnSpc>
            </a:pPr>
            <a:r>
              <a:rPr lang="en-US" sz="2800" dirty="0"/>
              <a:t>Planned Activities</a:t>
            </a:r>
          </a:p>
          <a:p>
            <a:pPr>
              <a:lnSpc>
                <a:spcPct val="90000"/>
              </a:lnSpc>
            </a:pPr>
            <a:r>
              <a:rPr lang="en-US" sz="2800" dirty="0"/>
              <a:t>Propellant Usage &amp; Lifetime Estimates </a:t>
            </a:r>
          </a:p>
          <a:p>
            <a:pPr>
              <a:lnSpc>
                <a:spcPct val="90000"/>
              </a:lnSpc>
            </a:pPr>
            <a:r>
              <a:rPr lang="en-US" sz="2800" dirty="0"/>
              <a:t>Overall Summary</a:t>
            </a:r>
          </a:p>
          <a:p>
            <a:pPr>
              <a:lnSpc>
                <a:spcPct val="90000"/>
              </a:lnSpc>
            </a:pPr>
            <a:endParaRPr lang="en-US" sz="2800" dirty="0"/>
          </a:p>
          <a:p>
            <a:pPr>
              <a:lnSpc>
                <a:spcPct val="90000"/>
              </a:lnSpc>
            </a:pPr>
            <a:r>
              <a:rPr lang="en-US" sz="2800" dirty="0"/>
              <a:t>Additional Slides:</a:t>
            </a:r>
          </a:p>
          <a:p>
            <a:pPr lvl="1">
              <a:lnSpc>
                <a:spcPct val="90000"/>
              </a:lnSpc>
            </a:pPr>
            <a:r>
              <a:rPr lang="en-US" sz="2000" dirty="0"/>
              <a:t>Spacecraft Maneuvers &amp; Ground Track History</a:t>
            </a:r>
          </a:p>
          <a:p>
            <a:pPr lvl="1">
              <a:lnSpc>
                <a:spcPct val="90000"/>
              </a:lnSpc>
            </a:pPr>
            <a:r>
              <a:rPr lang="en-US" sz="2000" dirty="0"/>
              <a:t>Conjunction Assessment </a:t>
            </a:r>
          </a:p>
          <a:p>
            <a:pPr lvl="1">
              <a:lnSpc>
                <a:spcPct val="90000"/>
              </a:lnSpc>
            </a:pPr>
            <a:r>
              <a:rPr lang="en-US" sz="2000" dirty="0"/>
              <a:t>Data Capture &amp; Ops Error Statistics</a:t>
            </a:r>
          </a:p>
          <a:p>
            <a:pPr lvl="1">
              <a:lnSpc>
                <a:spcPct val="90000"/>
              </a:lnSpc>
            </a:pPr>
            <a:r>
              <a:rPr lang="en-US" sz="2000" dirty="0"/>
              <a:t>Extended Mission Plans</a:t>
            </a:r>
          </a:p>
        </p:txBody>
      </p:sp>
      <p:sp>
        <p:nvSpPr>
          <p:cNvPr id="2" name="Footer Placeholder 1"/>
          <p:cNvSpPr>
            <a:spLocks noGrp="1"/>
          </p:cNvSpPr>
          <p:nvPr>
            <p:ph type="ftr" sz="quarter" idx="10"/>
          </p:nvPr>
        </p:nvSpPr>
        <p:spPr/>
        <p:txBody>
          <a:bodyPr/>
          <a:lstStyle/>
          <a:p>
            <a:pPr>
              <a:defRPr/>
            </a:pPr>
            <a:r>
              <a:rPr lang="en-US"/>
              <a:t>ESC MOWG - May 2022</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p:txBody>
          <a:bodyPr/>
          <a:lstStyle/>
          <a:p>
            <a:r>
              <a:rPr lang="en-US" sz="3200" dirty="0"/>
              <a:t>Summary</a:t>
            </a:r>
          </a:p>
        </p:txBody>
      </p:sp>
      <p:sp>
        <p:nvSpPr>
          <p:cNvPr id="29701" name="Rectangle 3"/>
          <p:cNvSpPr>
            <a:spLocks noGrp="1" noChangeArrowheads="1"/>
          </p:cNvSpPr>
          <p:nvPr>
            <p:ph type="body" idx="1"/>
          </p:nvPr>
        </p:nvSpPr>
        <p:spPr>
          <a:xfrm>
            <a:off x="182880" y="1097280"/>
            <a:ext cx="8732520" cy="5334000"/>
          </a:xfrm>
          <a:noFill/>
        </p:spPr>
        <p:txBody>
          <a:bodyPr/>
          <a:lstStyle/>
          <a:p>
            <a:pPr>
              <a:lnSpc>
                <a:spcPct val="90000"/>
              </a:lnSpc>
            </a:pPr>
            <a:r>
              <a:rPr lang="en-US" sz="1800" dirty="0"/>
              <a:t>Spacecraft Status – </a:t>
            </a:r>
            <a:r>
              <a:rPr lang="en-US" sz="1800" dirty="0">
                <a:solidFill>
                  <a:schemeClr val="accent2"/>
                </a:solidFill>
              </a:rPr>
              <a:t>GREEN</a:t>
            </a:r>
          </a:p>
          <a:p>
            <a:pPr>
              <a:lnSpc>
                <a:spcPct val="90000"/>
              </a:lnSpc>
            </a:pPr>
            <a:r>
              <a:rPr lang="en-US" sz="1800" dirty="0"/>
              <a:t>Instrument Status – </a:t>
            </a:r>
            <a:r>
              <a:rPr lang="en-US" sz="1800" dirty="0">
                <a:solidFill>
                  <a:schemeClr val="accent2"/>
                </a:solidFill>
              </a:rPr>
              <a:t>GREEN</a:t>
            </a:r>
          </a:p>
          <a:p>
            <a:pPr lvl="1">
              <a:lnSpc>
                <a:spcPct val="90000"/>
              </a:lnSpc>
            </a:pPr>
            <a:r>
              <a:rPr lang="en-US" sz="1600" dirty="0"/>
              <a:t>HIRDLS: Chopper Stalled 03/17/08 – Not collecting science data</a:t>
            </a:r>
          </a:p>
          <a:p>
            <a:pPr lvl="1">
              <a:lnSpc>
                <a:spcPct val="90000"/>
              </a:lnSpc>
            </a:pPr>
            <a:r>
              <a:rPr lang="en-US" sz="1600" dirty="0"/>
              <a:t>MLS: Operating Normally –  </a:t>
            </a:r>
            <a:endParaRPr lang="en-US" sz="1400" b="1" dirty="0"/>
          </a:p>
          <a:p>
            <a:pPr lvl="2">
              <a:lnSpc>
                <a:spcPct val="90000"/>
              </a:lnSpc>
            </a:pPr>
            <a:r>
              <a:rPr lang="en-US" sz="1400" b="1" dirty="0"/>
              <a:t>07/18/2019: 190 GHz Receiver-2 (R2) Anomaly (Recovered 07/24/19)</a:t>
            </a:r>
          </a:p>
          <a:p>
            <a:pPr lvl="2">
              <a:lnSpc>
                <a:spcPct val="90000"/>
              </a:lnSpc>
            </a:pPr>
            <a:r>
              <a:rPr lang="en-US" sz="1400" b="1" dirty="0"/>
              <a:t>12/08/2020: GHz Mirror Electronics (GME-B) Anomaly (Recovered 12/09/20)</a:t>
            </a:r>
          </a:p>
          <a:p>
            <a:pPr lvl="2">
              <a:lnSpc>
                <a:spcPct val="90000"/>
              </a:lnSpc>
            </a:pPr>
            <a:r>
              <a:rPr lang="en-US" sz="1400" b="1" dirty="0"/>
              <a:t>06/01/2021: GHz Mirror Electronics (GME-B) Anomaly (Recovered 06/01/21)</a:t>
            </a:r>
          </a:p>
          <a:p>
            <a:pPr lvl="2">
              <a:lnSpc>
                <a:spcPct val="90000"/>
              </a:lnSpc>
            </a:pPr>
            <a:r>
              <a:rPr lang="en-US" sz="1400" b="1" dirty="0">
                <a:solidFill>
                  <a:srgbClr val="0000FF"/>
                </a:solidFill>
              </a:rPr>
              <a:t>01/04/2022: GHz Mirror Electronics (GME-B) Anomaly (Recovered 01/04/22)</a:t>
            </a:r>
          </a:p>
          <a:p>
            <a:pPr lvl="2">
              <a:lnSpc>
                <a:spcPct val="90000"/>
              </a:lnSpc>
            </a:pPr>
            <a:r>
              <a:rPr lang="en-US" sz="1400" b="1" dirty="0">
                <a:solidFill>
                  <a:srgbClr val="0000FF"/>
                </a:solidFill>
              </a:rPr>
              <a:t>03/26/2022: Receiver-2 (R2) Out-of-Limits Violation (PLL Voltage Update on 03/28/22)</a:t>
            </a:r>
          </a:p>
          <a:p>
            <a:pPr lvl="1">
              <a:lnSpc>
                <a:spcPct val="90000"/>
              </a:lnSpc>
            </a:pPr>
            <a:r>
              <a:rPr lang="en-US" sz="1600" dirty="0"/>
              <a:t>OMI: Operating Normally </a:t>
            </a:r>
            <a:endParaRPr lang="en-US" sz="1600" b="1" dirty="0"/>
          </a:p>
          <a:p>
            <a:pPr lvl="2">
              <a:lnSpc>
                <a:spcPct val="90000"/>
              </a:lnSpc>
            </a:pPr>
            <a:r>
              <a:rPr lang="en-US" sz="1400" b="1" dirty="0"/>
              <a:t>05</a:t>
            </a:r>
            <a:r>
              <a:rPr lang="pl-PL" sz="1400" b="1" dirty="0"/>
              <a:t>/</a:t>
            </a:r>
            <a:r>
              <a:rPr lang="en-US" sz="1400" b="1" dirty="0"/>
              <a:t>30</a:t>
            </a:r>
            <a:r>
              <a:rPr lang="pl-PL" sz="1400" b="1" dirty="0"/>
              <a:t>/20</a:t>
            </a:r>
            <a:r>
              <a:rPr lang="en-US" sz="1400" b="1" dirty="0"/>
              <a:t>21</a:t>
            </a:r>
            <a:r>
              <a:rPr lang="pl-PL" sz="1400" b="1" dirty="0"/>
              <a:t>: OMI IAM Warm Restart </a:t>
            </a:r>
            <a:r>
              <a:rPr lang="en-US" sz="1400" b="1" dirty="0"/>
              <a:t>(Recovered 06/01/21)</a:t>
            </a:r>
          </a:p>
          <a:p>
            <a:pPr lvl="2">
              <a:lnSpc>
                <a:spcPct val="90000"/>
              </a:lnSpc>
            </a:pPr>
            <a:r>
              <a:rPr lang="en-US" sz="1400" b="1" dirty="0">
                <a:solidFill>
                  <a:srgbClr val="0000FF"/>
                </a:solidFill>
              </a:rPr>
              <a:t>03</a:t>
            </a:r>
            <a:r>
              <a:rPr lang="pl-PL" sz="1400" b="1" dirty="0">
                <a:solidFill>
                  <a:srgbClr val="0000FF"/>
                </a:solidFill>
              </a:rPr>
              <a:t>/</a:t>
            </a:r>
            <a:r>
              <a:rPr lang="en-US" sz="1400" b="1" dirty="0">
                <a:solidFill>
                  <a:srgbClr val="0000FF"/>
                </a:solidFill>
              </a:rPr>
              <a:t>20</a:t>
            </a:r>
            <a:r>
              <a:rPr lang="pl-PL" sz="1400" b="1" dirty="0">
                <a:solidFill>
                  <a:srgbClr val="0000FF"/>
                </a:solidFill>
              </a:rPr>
              <a:t>/20</a:t>
            </a:r>
            <a:r>
              <a:rPr lang="en-US" sz="1400" b="1" dirty="0">
                <a:solidFill>
                  <a:srgbClr val="0000FF"/>
                </a:solidFill>
              </a:rPr>
              <a:t>22</a:t>
            </a:r>
            <a:r>
              <a:rPr lang="pl-PL" sz="1400" b="1" dirty="0">
                <a:solidFill>
                  <a:srgbClr val="0000FF"/>
                </a:solidFill>
              </a:rPr>
              <a:t>: OMI IAM Warm Restart </a:t>
            </a:r>
            <a:r>
              <a:rPr lang="en-US" sz="1400" b="1" dirty="0">
                <a:solidFill>
                  <a:srgbClr val="0000FF"/>
                </a:solidFill>
              </a:rPr>
              <a:t>(Recovered 03/21/22)</a:t>
            </a:r>
          </a:p>
          <a:p>
            <a:pPr lvl="1">
              <a:lnSpc>
                <a:spcPct val="90000"/>
              </a:lnSpc>
            </a:pPr>
            <a:r>
              <a:rPr lang="en-US" sz="1600" dirty="0"/>
              <a:t>TES: Instrument Decommissioned on 01/31/18</a:t>
            </a:r>
          </a:p>
          <a:p>
            <a:pPr>
              <a:lnSpc>
                <a:spcPct val="90000"/>
              </a:lnSpc>
            </a:pPr>
            <a:r>
              <a:rPr lang="en-US" sz="1800" dirty="0"/>
              <a:t>Data Capture/L0 Processing Status – </a:t>
            </a:r>
            <a:r>
              <a:rPr lang="en-US" sz="1800" dirty="0">
                <a:solidFill>
                  <a:schemeClr val="accent2"/>
                </a:solidFill>
              </a:rPr>
              <a:t>GREEN</a:t>
            </a:r>
            <a:endParaRPr lang="en-US" sz="1600" dirty="0">
              <a:solidFill>
                <a:srgbClr val="0000FF"/>
              </a:solidFill>
            </a:endParaRPr>
          </a:p>
          <a:p>
            <a:pPr lvl="1">
              <a:lnSpc>
                <a:spcPct val="90000"/>
              </a:lnSpc>
            </a:pPr>
            <a:r>
              <a:rPr lang="en-US" sz="1600" dirty="0">
                <a:solidFill>
                  <a:srgbClr val="0000FF"/>
                </a:solidFill>
              </a:rPr>
              <a:t>SSR Data Capture to 03/31/2022: </a:t>
            </a:r>
            <a:r>
              <a:rPr lang="en-US" sz="1600" dirty="0">
                <a:solidFill>
                  <a:srgbClr val="0000FF"/>
                </a:solidFill>
                <a:cs typeface="Times New Roman" pitchFamily="18" charset="0"/>
              </a:rPr>
              <a:t>99.9955693 </a:t>
            </a:r>
            <a:r>
              <a:rPr lang="en-US" sz="1600" dirty="0">
                <a:solidFill>
                  <a:srgbClr val="0000FF"/>
                </a:solidFill>
              </a:rPr>
              <a:t>%</a:t>
            </a:r>
            <a:endParaRPr lang="en-US" sz="1400" dirty="0">
              <a:solidFill>
                <a:srgbClr val="0000FF"/>
              </a:solidFill>
            </a:endParaRPr>
          </a:p>
          <a:p>
            <a:pPr>
              <a:lnSpc>
                <a:spcPct val="90000"/>
              </a:lnSpc>
            </a:pPr>
            <a:r>
              <a:rPr lang="en-US" sz="1800" dirty="0"/>
              <a:t>Ground Systems – </a:t>
            </a:r>
            <a:r>
              <a:rPr lang="en-US" sz="1800" dirty="0">
                <a:solidFill>
                  <a:schemeClr val="accent2"/>
                </a:solidFill>
              </a:rPr>
              <a:t>GREEN</a:t>
            </a:r>
          </a:p>
          <a:p>
            <a:pPr marL="781050" lvl="1" indent="-381000">
              <a:tabLst>
                <a:tab pos="5541963" algn="l"/>
              </a:tabLst>
            </a:pPr>
            <a:r>
              <a:rPr lang="en-US" sz="1600" dirty="0"/>
              <a:t>Responding to new security requirements and upgrades to obsolete hardware or COTS systems, as required </a:t>
            </a:r>
          </a:p>
          <a:p>
            <a:pPr marL="781050" lvl="1" indent="-381000">
              <a:tabLst>
                <a:tab pos="5541963" algn="l"/>
              </a:tabLst>
            </a:pPr>
            <a:r>
              <a:rPr lang="en-US" sz="1600" dirty="0"/>
              <a:t>10/14/2021: Online (Eclipse) Build 23.01 ORR</a:t>
            </a:r>
          </a:p>
          <a:p>
            <a:pPr marL="781050" lvl="1" indent="-381000">
              <a:tabLst>
                <a:tab pos="5541963" algn="l"/>
              </a:tabLst>
            </a:pPr>
            <a:r>
              <a:rPr lang="en-US" sz="1600" dirty="0"/>
              <a:t>02/02/2021: EOS Automation (EA) Release 3.4.2 ORR</a:t>
            </a:r>
          </a:p>
          <a:p>
            <a:pPr>
              <a:lnSpc>
                <a:spcPct val="90000"/>
              </a:lnSpc>
            </a:pPr>
            <a:endParaRPr lang="en-US" sz="1800" dirty="0"/>
          </a:p>
        </p:txBody>
      </p:sp>
      <p:sp>
        <p:nvSpPr>
          <p:cNvPr id="2" name="Footer Placeholder 1"/>
          <p:cNvSpPr>
            <a:spLocks noGrp="1"/>
          </p:cNvSpPr>
          <p:nvPr>
            <p:ph type="ftr" sz="quarter" idx="10"/>
          </p:nvPr>
        </p:nvSpPr>
        <p:spPr/>
        <p:txBody>
          <a:bodyPr/>
          <a:lstStyle/>
          <a:p>
            <a:pPr>
              <a:defRPr/>
            </a:pPr>
            <a:r>
              <a:rPr lang="en-US"/>
              <a:t>ESC MOWG - May 2022</a:t>
            </a:r>
            <a:endParaRPr lang="en-US" dirty="0"/>
          </a:p>
        </p:txBody>
      </p:sp>
    </p:spTree>
    <p:extLst>
      <p:ext uri="{BB962C8B-B14F-4D97-AF65-F5344CB8AC3E}">
        <p14:creationId xmlns:p14="http://schemas.microsoft.com/office/powerpoint/2010/main" val="3419012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ctrTitle" idx="4294967295"/>
          </p:nvPr>
        </p:nvSpPr>
        <p:spPr>
          <a:xfrm>
            <a:off x="685800" y="2130425"/>
            <a:ext cx="7772400" cy="1470025"/>
          </a:xfrm>
        </p:spPr>
        <p:txBody>
          <a:bodyPr/>
          <a:lstStyle/>
          <a:p>
            <a:r>
              <a:rPr lang="en-US" sz="4400" dirty="0"/>
              <a:t>Questions?</a:t>
            </a:r>
          </a:p>
        </p:txBody>
      </p:sp>
      <p:sp>
        <p:nvSpPr>
          <p:cNvPr id="2" name="Footer Placeholder 1"/>
          <p:cNvSpPr>
            <a:spLocks noGrp="1"/>
          </p:cNvSpPr>
          <p:nvPr>
            <p:ph type="ftr" sz="quarter" idx="10"/>
          </p:nvPr>
        </p:nvSpPr>
        <p:spPr/>
        <p:txBody>
          <a:bodyPr/>
          <a:lstStyle/>
          <a:p>
            <a:pPr>
              <a:defRPr/>
            </a:pPr>
            <a:r>
              <a:rPr lang="en-US"/>
              <a:t>ESC MOWG - May 2022</a:t>
            </a:r>
            <a:endParaRPr lang="en-US" dirty="0"/>
          </a:p>
        </p:txBody>
      </p:sp>
    </p:spTree>
    <p:extLst>
      <p:ext uri="{BB962C8B-B14F-4D97-AF65-F5344CB8AC3E}">
        <p14:creationId xmlns:p14="http://schemas.microsoft.com/office/powerpoint/2010/main" val="3880058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ChangeArrowheads="1"/>
          </p:cNvSpPr>
          <p:nvPr/>
        </p:nvSpPr>
        <p:spPr bwMode="auto">
          <a:xfrm>
            <a:off x="609600" y="1676400"/>
            <a:ext cx="7848600" cy="4343400"/>
          </a:xfrm>
          <a:prstGeom prst="rect">
            <a:avLst/>
          </a:prstGeom>
          <a:noFill/>
          <a:ln w="9525">
            <a:noFill/>
            <a:miter lim="800000"/>
            <a:headEnd/>
            <a:tailEnd/>
          </a:ln>
        </p:spPr>
        <p:txBody>
          <a:bodyPr anchor="ctr"/>
          <a:lstStyle/>
          <a:p>
            <a:pPr algn="ctr" eaLnBrk="0" hangingPunct="0"/>
            <a:r>
              <a:rPr lang="en-US" sz="4800" b="1" dirty="0">
                <a:solidFill>
                  <a:schemeClr val="tx2"/>
                </a:solidFill>
                <a:latin typeface="Arial" pitchFamily="34" charset="0"/>
              </a:rPr>
              <a:t>Additional Charts</a:t>
            </a:r>
          </a:p>
          <a:p>
            <a:pPr algn="ctr" eaLnBrk="0" hangingPunct="0"/>
            <a:endParaRPr lang="en-US" sz="2000" b="1" dirty="0">
              <a:solidFill>
                <a:schemeClr val="tx2"/>
              </a:solidFill>
              <a:latin typeface="Arial" pitchFamily="34" charset="0"/>
            </a:endParaRPr>
          </a:p>
          <a:p>
            <a:pPr algn="ctr" eaLnBrk="0" hangingPunct="0"/>
            <a:r>
              <a:rPr lang="en-US" sz="2000" b="1" dirty="0">
                <a:solidFill>
                  <a:schemeClr val="tx2"/>
                </a:solidFill>
                <a:latin typeface="Arial" pitchFamily="34" charset="0"/>
              </a:rPr>
              <a:t>Maneuvers &amp; Ground Track History</a:t>
            </a:r>
          </a:p>
          <a:p>
            <a:pPr algn="ctr" eaLnBrk="0" hangingPunct="0"/>
            <a:r>
              <a:rPr lang="en-US" sz="2000" b="1" dirty="0">
                <a:solidFill>
                  <a:schemeClr val="tx2"/>
                </a:solidFill>
                <a:latin typeface="Arial" pitchFamily="34" charset="0"/>
              </a:rPr>
              <a:t>Orbital Trends</a:t>
            </a:r>
          </a:p>
          <a:p>
            <a:pPr algn="ctr" eaLnBrk="0" hangingPunct="0"/>
            <a:endParaRPr lang="en-US" sz="2000" b="1" dirty="0">
              <a:solidFill>
                <a:schemeClr val="tx2"/>
              </a:solidFill>
              <a:latin typeface="Arial" pitchFamily="34" charset="0"/>
            </a:endParaRPr>
          </a:p>
          <a:p>
            <a:pPr algn="ctr" eaLnBrk="0" hangingPunct="0"/>
            <a:r>
              <a:rPr lang="en-US" sz="2000" b="1" dirty="0">
                <a:solidFill>
                  <a:schemeClr val="tx2"/>
                </a:solidFill>
                <a:latin typeface="Arial" pitchFamily="34" charset="0"/>
              </a:rPr>
              <a:t>Aura Conjunction Assessment</a:t>
            </a:r>
          </a:p>
          <a:p>
            <a:pPr algn="ctr" eaLnBrk="0" hangingPunct="0"/>
            <a:r>
              <a:rPr lang="en-US" sz="2000" b="1" dirty="0">
                <a:solidFill>
                  <a:schemeClr val="tx2"/>
                </a:solidFill>
                <a:latin typeface="Arial" pitchFamily="34" charset="0"/>
              </a:rPr>
              <a:t>High Interest Events (HIEs)</a:t>
            </a:r>
          </a:p>
          <a:p>
            <a:pPr algn="ctr" eaLnBrk="0" hangingPunct="0"/>
            <a:endParaRPr lang="en-US" sz="2000" b="1" dirty="0">
              <a:solidFill>
                <a:schemeClr val="tx2"/>
              </a:solidFill>
              <a:latin typeface="Arial" pitchFamily="34" charset="0"/>
            </a:endParaRPr>
          </a:p>
          <a:p>
            <a:pPr algn="ctr" eaLnBrk="0" hangingPunct="0"/>
            <a:r>
              <a:rPr lang="en-US" sz="2000" b="1" dirty="0">
                <a:solidFill>
                  <a:schemeClr val="tx2"/>
                </a:solidFill>
                <a:latin typeface="Arial" pitchFamily="34" charset="0"/>
              </a:rPr>
              <a:t>Data Capture &amp; Operations Errors</a:t>
            </a:r>
          </a:p>
          <a:p>
            <a:pPr algn="ctr" eaLnBrk="0" hangingPunct="0"/>
            <a:br>
              <a:rPr lang="en-US" sz="2000" b="1" dirty="0">
                <a:solidFill>
                  <a:schemeClr val="tx2"/>
                </a:solidFill>
                <a:latin typeface="Arial" pitchFamily="34" charset="0"/>
              </a:rPr>
            </a:br>
            <a:r>
              <a:rPr lang="en-US" sz="2000" b="1" dirty="0">
                <a:solidFill>
                  <a:schemeClr val="tx2"/>
                </a:solidFill>
                <a:latin typeface="Arial" pitchFamily="34" charset="0"/>
              </a:rPr>
              <a:t>Extended Mission Plans</a:t>
            </a:r>
          </a:p>
          <a:p>
            <a:pPr algn="ctr" eaLnBrk="0" hangingPunct="0"/>
            <a:r>
              <a:rPr lang="en-US" sz="2000" b="1" dirty="0">
                <a:solidFill>
                  <a:schemeClr val="tx2"/>
                </a:solidFill>
                <a:latin typeface="Arial" pitchFamily="34" charset="0"/>
              </a:rPr>
              <a:t> (Analysis Updates)</a:t>
            </a:r>
          </a:p>
        </p:txBody>
      </p:sp>
      <p:sp>
        <p:nvSpPr>
          <p:cNvPr id="2" name="Footer Placeholder 1"/>
          <p:cNvSpPr>
            <a:spLocks noGrp="1"/>
          </p:cNvSpPr>
          <p:nvPr>
            <p:ph type="ftr" sz="quarter" idx="10"/>
          </p:nvPr>
        </p:nvSpPr>
        <p:spPr/>
        <p:txBody>
          <a:bodyPr/>
          <a:lstStyle/>
          <a:p>
            <a:pPr>
              <a:defRPr/>
            </a:pPr>
            <a:r>
              <a:rPr lang="en-US"/>
              <a:t>ESC MOWG - May 2022</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a:xfrm>
            <a:off x="1524000" y="182880"/>
            <a:ext cx="6172200" cy="792480"/>
          </a:xfrm>
        </p:spPr>
        <p:txBody>
          <a:bodyPr/>
          <a:lstStyle/>
          <a:p>
            <a:r>
              <a:rPr lang="en-US" sz="3200" dirty="0"/>
              <a:t>Orbit Maintenance</a:t>
            </a:r>
          </a:p>
        </p:txBody>
      </p:sp>
      <p:sp>
        <p:nvSpPr>
          <p:cNvPr id="22533" name="Rectangle 3"/>
          <p:cNvSpPr>
            <a:spLocks noGrp="1" noChangeArrowheads="1"/>
          </p:cNvSpPr>
          <p:nvPr>
            <p:ph type="body" idx="1"/>
          </p:nvPr>
        </p:nvSpPr>
        <p:spPr>
          <a:xfrm>
            <a:off x="182880" y="1097280"/>
            <a:ext cx="8732520" cy="5105400"/>
          </a:xfrm>
        </p:spPr>
        <p:txBody>
          <a:bodyPr/>
          <a:lstStyle/>
          <a:p>
            <a:r>
              <a:rPr lang="en-US" sz="1600" u="sng" dirty="0"/>
              <a:t>Mission Requirements</a:t>
            </a:r>
            <a:r>
              <a:rPr lang="en-US" sz="1600" dirty="0"/>
              <a:t>: Perform Drag Make-Up Maneuvers (DMUMs) to maintain Ground Track Error (GTE) with respect to the World Reference System (WRS-2) </a:t>
            </a:r>
          </a:p>
          <a:p>
            <a:pPr lvl="1"/>
            <a:r>
              <a:rPr lang="en-US" sz="1400" dirty="0"/>
              <a:t>Requirement: +/-20 km as measured at the Descending Node</a:t>
            </a:r>
          </a:p>
          <a:p>
            <a:r>
              <a:rPr lang="en-US" sz="1600" dirty="0"/>
              <a:t>To meet coincident viewing requirements, Aura’s initial ground track was offset from Aqua’s by one WRS path plus 25.4 km </a:t>
            </a:r>
          </a:p>
          <a:p>
            <a:pPr lvl="1"/>
            <a:r>
              <a:rPr lang="en-US" sz="1400" dirty="0"/>
              <a:t>Aura was maintained -5.4 to -45.4 km west of Aqua until late 2007</a:t>
            </a:r>
          </a:p>
          <a:p>
            <a:pPr lvl="1"/>
            <a:r>
              <a:rPr lang="en-US" sz="1400" dirty="0"/>
              <a:t>Since May 8, 2008, a new control box, +/- 10 km from a +18 km (east) offset of the Aqua WRS-2 path is used to maintain MLS-CALIPSO viewing request</a:t>
            </a:r>
          </a:p>
          <a:p>
            <a:pPr>
              <a:lnSpc>
                <a:spcPct val="90000"/>
              </a:lnSpc>
            </a:pPr>
            <a:r>
              <a:rPr lang="en-US" sz="1600" u="sng" dirty="0"/>
              <a:t>Control Box Excursions</a:t>
            </a:r>
            <a:r>
              <a:rPr lang="en-US" sz="1600" dirty="0"/>
              <a:t>: To date there have been </a:t>
            </a:r>
            <a:r>
              <a:rPr lang="en-US" sz="1600" dirty="0">
                <a:solidFill>
                  <a:srgbClr val="0000FF"/>
                </a:solidFill>
              </a:rPr>
              <a:t>4</a:t>
            </a:r>
            <a:r>
              <a:rPr lang="en-US" sz="1600" dirty="0"/>
              <a:t> control box excursions</a:t>
            </a:r>
          </a:p>
          <a:p>
            <a:pPr lvl="1">
              <a:lnSpc>
                <a:spcPct val="90000"/>
              </a:lnSpc>
            </a:pPr>
            <a:r>
              <a:rPr lang="en-US" sz="1400" dirty="0">
                <a:solidFill>
                  <a:srgbClr val="0000FF"/>
                </a:solidFill>
              </a:rPr>
              <a:t>3 </a:t>
            </a:r>
            <a:r>
              <a:rPr lang="en-US" sz="1400" dirty="0"/>
              <a:t>on +10km front-side</a:t>
            </a:r>
            <a:r>
              <a:rPr lang="en-US" sz="1400" dirty="0">
                <a:solidFill>
                  <a:srgbClr val="0000FF"/>
                </a:solidFill>
              </a:rPr>
              <a:t>: </a:t>
            </a:r>
            <a:r>
              <a:rPr lang="en-US" sz="1400" dirty="0"/>
              <a:t>9/5/12 - 9/6/12, </a:t>
            </a:r>
            <a:r>
              <a:rPr lang="en-US" sz="1400" b="1" dirty="0"/>
              <a:t>03/23/15 - 04/17/15,</a:t>
            </a:r>
            <a:r>
              <a:rPr lang="en-US" sz="1400" b="1" dirty="0">
                <a:solidFill>
                  <a:srgbClr val="0000FF"/>
                </a:solidFill>
              </a:rPr>
              <a:t> and 12/31/21 - 01/11/22 (increase in drag) </a:t>
            </a:r>
          </a:p>
          <a:p>
            <a:pPr lvl="1">
              <a:lnSpc>
                <a:spcPct val="90000"/>
              </a:lnSpc>
            </a:pPr>
            <a:r>
              <a:rPr lang="en-US" sz="1400" dirty="0"/>
              <a:t>1 on -10km back-side: 2/12/13 to 3/13/13 (drop in drag after DMUM on 1/16/13)</a:t>
            </a:r>
            <a:endParaRPr lang="en-US" sz="1600" dirty="0"/>
          </a:p>
          <a:p>
            <a:r>
              <a:rPr lang="en-US" sz="1600" dirty="0"/>
              <a:t>To date a total of </a:t>
            </a:r>
            <a:r>
              <a:rPr lang="en-US" sz="1600" dirty="0">
                <a:solidFill>
                  <a:srgbClr val="0000FF"/>
                </a:solidFill>
              </a:rPr>
              <a:t>154</a:t>
            </a:r>
            <a:r>
              <a:rPr lang="en-US" sz="1600" dirty="0"/>
              <a:t> Drag Make-up (DMU) maneuvers have been performed:</a:t>
            </a:r>
          </a:p>
          <a:p>
            <a:pPr lvl="1"/>
            <a:r>
              <a:rPr lang="en-US" sz="1400" dirty="0"/>
              <a:t>07/19/2012: DMUM # 43 No Yaw Slew Maneuver (NYS) #1</a:t>
            </a:r>
          </a:p>
          <a:p>
            <a:pPr lvl="1"/>
            <a:r>
              <a:rPr lang="en-US" sz="1400" dirty="0">
                <a:solidFill>
                  <a:srgbClr val="0000FF"/>
                </a:solidFill>
              </a:rPr>
              <a:t>Last maneuver 04/27/2022 (DMU #154) – Next DMU (#155) planned for 05/__/22 </a:t>
            </a:r>
          </a:p>
          <a:p>
            <a:pPr lvl="1"/>
            <a:r>
              <a:rPr lang="en-US" sz="1400" dirty="0"/>
              <a:t>Variation in performance from –6.7% (cold) to +5.3% (hot)</a:t>
            </a:r>
          </a:p>
          <a:p>
            <a:r>
              <a:rPr lang="en-US" sz="1600" dirty="0"/>
              <a:t>To date a total of </a:t>
            </a:r>
            <a:r>
              <a:rPr lang="en-US" sz="1600" dirty="0">
                <a:solidFill>
                  <a:srgbClr val="0000FF"/>
                </a:solidFill>
              </a:rPr>
              <a:t>79</a:t>
            </a:r>
            <a:r>
              <a:rPr lang="en-US" sz="1600" dirty="0"/>
              <a:t> Inclination Adjustment Maneuvers (IAMs) have been performed: </a:t>
            </a:r>
          </a:p>
          <a:p>
            <a:pPr lvl="1"/>
            <a:r>
              <a:rPr lang="en-US" sz="1400" dirty="0">
                <a:solidFill>
                  <a:srgbClr val="0000FF"/>
                </a:solidFill>
              </a:rPr>
              <a:t>Last maneuvers completed on 03/02/22 (IAM #77), 03/09/22 (IAM #78), and 03/16/22 (IAM #79)</a:t>
            </a:r>
          </a:p>
          <a:p>
            <a:pPr lvl="1"/>
            <a:r>
              <a:rPr lang="en-US" sz="1400" dirty="0">
                <a:solidFill>
                  <a:srgbClr val="0000FF"/>
                </a:solidFill>
              </a:rPr>
              <a:t>No more IAMs planned for the remainder of the mission </a:t>
            </a:r>
          </a:p>
          <a:p>
            <a:pPr lvl="1"/>
            <a:r>
              <a:rPr lang="en-US" sz="1400" dirty="0"/>
              <a:t>Variation in performance from -7.2% (cold) to +3.5% (hot)</a:t>
            </a:r>
          </a:p>
        </p:txBody>
      </p:sp>
      <p:sp>
        <p:nvSpPr>
          <p:cNvPr id="3" name="Footer Placeholder 2"/>
          <p:cNvSpPr>
            <a:spLocks noGrp="1"/>
          </p:cNvSpPr>
          <p:nvPr>
            <p:ph type="ftr" sz="quarter" idx="10"/>
          </p:nvPr>
        </p:nvSpPr>
        <p:spPr/>
        <p:txBody>
          <a:bodyPr/>
          <a:lstStyle/>
          <a:p>
            <a:pPr>
              <a:defRPr/>
            </a:pPr>
            <a:r>
              <a:rPr lang="en-US"/>
              <a:t>ESC MOWG - May 2022</a:t>
            </a:r>
            <a:endParaRPr lang="en-US" dirty="0"/>
          </a:p>
        </p:txBody>
      </p:sp>
    </p:spTree>
    <p:extLst>
      <p:ext uri="{BB962C8B-B14F-4D97-AF65-F5344CB8AC3E}">
        <p14:creationId xmlns:p14="http://schemas.microsoft.com/office/powerpoint/2010/main" val="1032286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1447800" y="182880"/>
            <a:ext cx="6400800" cy="831532"/>
          </a:xfrm>
          <a:prstGeom prst="rect">
            <a:avLst/>
          </a:prstGeom>
          <a:noFill/>
          <a:ln w="12700">
            <a:noFill/>
            <a:miter lim="800000"/>
            <a:headEnd/>
            <a:tailEnd/>
          </a:ln>
        </p:spPr>
        <p:txBody>
          <a:bodyPr lIns="90487" tIns="44450" rIns="90487" bIns="44450" anchor="ctr"/>
          <a:lstStyle/>
          <a:p>
            <a:pPr algn="ctr"/>
            <a:r>
              <a:rPr lang="en-US" sz="2800" b="1" dirty="0">
                <a:solidFill>
                  <a:schemeClr val="tx2"/>
                </a:solidFill>
                <a:effectLst/>
                <a:latin typeface="+mj-lt"/>
              </a:rPr>
              <a:t>WRS Ground Track Error (GTE)</a:t>
            </a:r>
            <a:br>
              <a:rPr lang="en-US" sz="2800" b="1" dirty="0">
                <a:solidFill>
                  <a:schemeClr val="tx2"/>
                </a:solidFill>
                <a:effectLst/>
                <a:latin typeface="+mj-lt"/>
              </a:rPr>
            </a:br>
            <a:r>
              <a:rPr lang="en-US" sz="2000" b="1" dirty="0">
                <a:solidFill>
                  <a:srgbClr val="0000FF"/>
                </a:solidFill>
                <a:effectLst/>
                <a:latin typeface="+mj-lt"/>
              </a:rPr>
              <a:t>(As of April 10, 2022)</a:t>
            </a:r>
          </a:p>
        </p:txBody>
      </p:sp>
      <p:sp>
        <p:nvSpPr>
          <p:cNvPr id="3" name="Footer Placeholder 2"/>
          <p:cNvSpPr>
            <a:spLocks noGrp="1"/>
          </p:cNvSpPr>
          <p:nvPr>
            <p:ph type="ftr" sz="quarter" idx="10"/>
          </p:nvPr>
        </p:nvSpPr>
        <p:spPr/>
        <p:txBody>
          <a:bodyPr/>
          <a:lstStyle/>
          <a:p>
            <a:pPr>
              <a:defRPr/>
            </a:pPr>
            <a:r>
              <a:rPr lang="en-US"/>
              <a:t>ESC MOWG - May 2022</a:t>
            </a:r>
            <a:endParaRPr lang="en-US" dirty="0"/>
          </a:p>
        </p:txBody>
      </p:sp>
      <p:graphicFrame>
        <p:nvGraphicFramePr>
          <p:cNvPr id="8" name="Chart 7">
            <a:extLst>
              <a:ext uri="{FF2B5EF4-FFF2-40B4-BE49-F238E27FC236}">
                <a16:creationId xmlns:a16="http://schemas.microsoft.com/office/drawing/2014/main" id="{DD1FF00F-9354-4086-BC00-D1DE43E35A7C}"/>
              </a:ext>
            </a:extLst>
          </p:cNvPr>
          <p:cNvGraphicFramePr>
            <a:graphicFrameLocks noGrp="1"/>
          </p:cNvGraphicFramePr>
          <p:nvPr>
            <p:extLst>
              <p:ext uri="{D42A27DB-BD31-4B8C-83A1-F6EECF244321}">
                <p14:modId xmlns:p14="http://schemas.microsoft.com/office/powerpoint/2010/main" val="59264709"/>
              </p:ext>
            </p:extLst>
          </p:nvPr>
        </p:nvGraphicFramePr>
        <p:xfrm>
          <a:off x="152400" y="1014412"/>
          <a:ext cx="9048750" cy="530383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Box 6">
            <a:extLst>
              <a:ext uri="{FF2B5EF4-FFF2-40B4-BE49-F238E27FC236}">
                <a16:creationId xmlns:a16="http://schemas.microsoft.com/office/drawing/2014/main" id="{148A7564-DA4D-4363-BC67-ECC06BF96749}"/>
              </a:ext>
            </a:extLst>
          </p:cNvPr>
          <p:cNvSpPr txBox="1">
            <a:spLocks noChangeArrowheads="1"/>
          </p:cNvSpPr>
          <p:nvPr/>
        </p:nvSpPr>
        <p:spPr bwMode="auto">
          <a:xfrm>
            <a:off x="685800" y="1905000"/>
            <a:ext cx="1905000" cy="828432"/>
          </a:xfrm>
          <a:prstGeom prst="rect">
            <a:avLst/>
          </a:prstGeom>
          <a:noFill/>
          <a:ln w="12700">
            <a:noFill/>
            <a:miter lim="800000"/>
            <a:headEnd/>
            <a:tailEnd/>
          </a:ln>
        </p:spPr>
        <p:txBody>
          <a:bodyPr wrap="square" lIns="90487" tIns="44450" rIns="90487" bIns="44450">
            <a:spAutoFit/>
          </a:bodyPr>
          <a:lstStyle/>
          <a:p>
            <a:pPr algn="ctr">
              <a:spcBef>
                <a:spcPts val="0"/>
              </a:spcBef>
            </a:pPr>
            <a:r>
              <a:rPr lang="en-US" sz="1600" b="1" dirty="0">
                <a:effectLst/>
                <a:latin typeface="Arial" charset="0"/>
              </a:rPr>
              <a:t>May 8, 2008 </a:t>
            </a:r>
          </a:p>
          <a:p>
            <a:pPr algn="ctr">
              <a:spcBef>
                <a:spcPts val="0"/>
              </a:spcBef>
            </a:pPr>
            <a:r>
              <a:rPr lang="en-US" sz="1600" b="1" dirty="0">
                <a:effectLst/>
                <a:latin typeface="Arial" charset="0"/>
              </a:rPr>
              <a:t>Re-Phase Maneuver</a:t>
            </a:r>
          </a:p>
        </p:txBody>
      </p:sp>
      <p:sp>
        <p:nvSpPr>
          <p:cNvPr id="11" name="Line 7">
            <a:extLst>
              <a:ext uri="{FF2B5EF4-FFF2-40B4-BE49-F238E27FC236}">
                <a16:creationId xmlns:a16="http://schemas.microsoft.com/office/drawing/2014/main" id="{7BF2DEDA-E7AD-4AA0-B3F5-242884B27059}"/>
              </a:ext>
            </a:extLst>
          </p:cNvPr>
          <p:cNvSpPr>
            <a:spLocks noChangeShapeType="1"/>
          </p:cNvSpPr>
          <p:nvPr/>
        </p:nvSpPr>
        <p:spPr bwMode="auto">
          <a:xfrm>
            <a:off x="1600200" y="2733433"/>
            <a:ext cx="685800" cy="543167"/>
          </a:xfrm>
          <a:prstGeom prst="line">
            <a:avLst/>
          </a:prstGeom>
          <a:noFill/>
          <a:ln w="38100">
            <a:solidFill>
              <a:schemeClr val="tx1"/>
            </a:solidFill>
            <a:round/>
            <a:headEnd/>
            <a:tailEnd type="triangle" w="med" len="med"/>
          </a:ln>
        </p:spPr>
        <p:txBody>
          <a:bodyPr/>
          <a:lstStyle/>
          <a:p>
            <a:endParaRPr lang="en-US" dirty="0"/>
          </a:p>
        </p:txBody>
      </p:sp>
      <p:sp>
        <p:nvSpPr>
          <p:cNvPr id="12" name="TextBox 11">
            <a:extLst>
              <a:ext uri="{FF2B5EF4-FFF2-40B4-BE49-F238E27FC236}">
                <a16:creationId xmlns:a16="http://schemas.microsoft.com/office/drawing/2014/main" id="{7C4DCF3A-6338-40F7-A745-E1CB785A9F2B}"/>
              </a:ext>
            </a:extLst>
          </p:cNvPr>
          <p:cNvSpPr txBox="1"/>
          <p:nvPr/>
        </p:nvSpPr>
        <p:spPr>
          <a:xfrm>
            <a:off x="4038600" y="4397514"/>
            <a:ext cx="2971800" cy="707886"/>
          </a:xfrm>
          <a:prstGeom prst="rect">
            <a:avLst/>
          </a:prstGeom>
          <a:noFill/>
        </p:spPr>
        <p:txBody>
          <a:bodyPr wrap="square" rtlCol="0">
            <a:spAutoFit/>
          </a:bodyPr>
          <a:lstStyle/>
          <a:p>
            <a:pPr algn="ctr"/>
            <a:r>
              <a:rPr lang="en-US" sz="2000" b="1" dirty="0">
                <a:solidFill>
                  <a:srgbClr val="0000FF"/>
                </a:solidFill>
                <a:effectLst/>
                <a:latin typeface="+mn-lt"/>
              </a:rPr>
              <a:t>Updated Biannually for ESC MOWG Meetings</a:t>
            </a:r>
          </a:p>
        </p:txBody>
      </p:sp>
    </p:spTree>
    <p:extLst>
      <p:ext uri="{BB962C8B-B14F-4D97-AF65-F5344CB8AC3E}">
        <p14:creationId xmlns:p14="http://schemas.microsoft.com/office/powerpoint/2010/main" val="69935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82880"/>
            <a:ext cx="6324600" cy="831532"/>
          </a:xfrm>
        </p:spPr>
        <p:txBody>
          <a:bodyPr rtlCol="0">
            <a:normAutofit fontScale="90000"/>
          </a:bodyPr>
          <a:lstStyle/>
          <a:p>
            <a:pPr eaLnBrk="1" fontAlgn="auto" hangingPunct="1">
              <a:spcAft>
                <a:spcPts val="0"/>
              </a:spcAft>
              <a:defRPr/>
            </a:pPr>
            <a:r>
              <a:rPr lang="en-US" sz="3100" dirty="0"/>
              <a:t>WRS Ground Track Error (GTE)</a:t>
            </a:r>
            <a:br>
              <a:rPr lang="en-US" sz="3100" dirty="0"/>
            </a:br>
            <a:r>
              <a:rPr lang="en-US" sz="2200" dirty="0">
                <a:solidFill>
                  <a:srgbClr val="0000FF"/>
                </a:solidFill>
              </a:rPr>
              <a:t> (As of April 10, 2022)</a:t>
            </a:r>
          </a:p>
        </p:txBody>
      </p:sp>
      <p:sp>
        <p:nvSpPr>
          <p:cNvPr id="3" name="Footer Placeholder 2"/>
          <p:cNvSpPr>
            <a:spLocks noGrp="1"/>
          </p:cNvSpPr>
          <p:nvPr>
            <p:ph type="ftr" sz="quarter" idx="10"/>
          </p:nvPr>
        </p:nvSpPr>
        <p:spPr/>
        <p:txBody>
          <a:bodyPr/>
          <a:lstStyle/>
          <a:p>
            <a:pPr>
              <a:defRPr/>
            </a:pPr>
            <a:r>
              <a:rPr lang="en-US"/>
              <a:t>ESC MOWG - May 2022</a:t>
            </a:r>
            <a:endParaRPr lang="en-US" dirty="0"/>
          </a:p>
        </p:txBody>
      </p:sp>
      <p:graphicFrame>
        <p:nvGraphicFramePr>
          <p:cNvPr id="5" name="Chart 4">
            <a:extLst>
              <a:ext uri="{FF2B5EF4-FFF2-40B4-BE49-F238E27FC236}">
                <a16:creationId xmlns:a16="http://schemas.microsoft.com/office/drawing/2014/main" id="{BBD3C560-5C9E-4AAC-A178-52D304473C83}"/>
              </a:ext>
            </a:extLst>
          </p:cNvPr>
          <p:cNvGraphicFramePr>
            <a:graphicFrameLocks noGrp="1"/>
          </p:cNvGraphicFramePr>
          <p:nvPr>
            <p:extLst>
              <p:ext uri="{D42A27DB-BD31-4B8C-83A1-F6EECF244321}">
                <p14:modId xmlns:p14="http://schemas.microsoft.com/office/powerpoint/2010/main" val="3701590034"/>
              </p:ext>
            </p:extLst>
          </p:nvPr>
        </p:nvGraphicFramePr>
        <p:xfrm>
          <a:off x="152400" y="1014412"/>
          <a:ext cx="9048750" cy="53038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05570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3"/>
          <p:cNvSpPr>
            <a:spLocks noChangeArrowheads="1"/>
          </p:cNvSpPr>
          <p:nvPr/>
        </p:nvSpPr>
        <p:spPr bwMode="auto">
          <a:xfrm>
            <a:off x="1143000" y="182880"/>
            <a:ext cx="6858000" cy="797313"/>
          </a:xfrm>
          <a:prstGeom prst="rect">
            <a:avLst/>
          </a:prstGeom>
          <a:noFill/>
          <a:ln w="12700">
            <a:noFill/>
            <a:miter lim="800000"/>
            <a:headEnd/>
            <a:tailEnd/>
          </a:ln>
        </p:spPr>
        <p:txBody>
          <a:bodyPr lIns="90487" tIns="44450" rIns="90487" bIns="44450" anchor="ctr"/>
          <a:lstStyle/>
          <a:p>
            <a:pPr algn="ctr"/>
            <a:r>
              <a:rPr lang="en-US" sz="2800" b="1" dirty="0">
                <a:solidFill>
                  <a:schemeClr val="tx2"/>
                </a:solidFill>
                <a:effectLst/>
                <a:latin typeface="+mj-lt"/>
              </a:rPr>
              <a:t>Aura Averaged MLT @ Ascending Node</a:t>
            </a:r>
            <a:br>
              <a:rPr lang="en-US" sz="3200" b="1" dirty="0">
                <a:solidFill>
                  <a:schemeClr val="tx2"/>
                </a:solidFill>
                <a:effectLst/>
                <a:latin typeface="+mj-lt"/>
              </a:rPr>
            </a:br>
            <a:r>
              <a:rPr lang="en-US" sz="2000" b="1" dirty="0">
                <a:solidFill>
                  <a:srgbClr val="0000FF"/>
                </a:solidFill>
                <a:effectLst/>
                <a:latin typeface="+mj-lt"/>
              </a:rPr>
              <a:t> (As of April 10,</a:t>
            </a:r>
            <a:r>
              <a:rPr lang="en-US" sz="2000" b="1" dirty="0">
                <a:solidFill>
                  <a:srgbClr val="0000FF"/>
                </a:solidFill>
                <a:latin typeface="Arial"/>
              </a:rPr>
              <a:t> 2022</a:t>
            </a:r>
            <a:r>
              <a:rPr lang="en-US" sz="2000" b="1" dirty="0">
                <a:solidFill>
                  <a:srgbClr val="0000FF"/>
                </a:solidFill>
                <a:effectLst/>
                <a:latin typeface="+mj-lt"/>
              </a:rPr>
              <a:t>)</a:t>
            </a:r>
          </a:p>
        </p:txBody>
      </p:sp>
      <p:sp>
        <p:nvSpPr>
          <p:cNvPr id="2" name="Footer Placeholder 1"/>
          <p:cNvSpPr>
            <a:spLocks noGrp="1"/>
          </p:cNvSpPr>
          <p:nvPr>
            <p:ph type="ftr" sz="quarter" idx="10"/>
          </p:nvPr>
        </p:nvSpPr>
        <p:spPr/>
        <p:txBody>
          <a:bodyPr/>
          <a:lstStyle/>
          <a:p>
            <a:pPr>
              <a:defRPr/>
            </a:pPr>
            <a:r>
              <a:rPr lang="en-US"/>
              <a:t>ESC MOWG - May 2022</a:t>
            </a:r>
            <a:endParaRPr lang="en-US" dirty="0"/>
          </a:p>
        </p:txBody>
      </p:sp>
      <p:graphicFrame>
        <p:nvGraphicFramePr>
          <p:cNvPr id="69" name="Chart 68">
            <a:extLst>
              <a:ext uri="{FF2B5EF4-FFF2-40B4-BE49-F238E27FC236}">
                <a16:creationId xmlns:a16="http://schemas.microsoft.com/office/drawing/2014/main" id="{1AEF5372-4F86-45AE-9DB9-9D20368B173E}"/>
              </a:ext>
            </a:extLst>
          </p:cNvPr>
          <p:cNvGraphicFramePr>
            <a:graphicFrameLocks noGrp="1"/>
          </p:cNvGraphicFramePr>
          <p:nvPr>
            <p:extLst>
              <p:ext uri="{D42A27DB-BD31-4B8C-83A1-F6EECF244321}">
                <p14:modId xmlns:p14="http://schemas.microsoft.com/office/powerpoint/2010/main" val="1046267704"/>
              </p:ext>
            </p:extLst>
          </p:nvPr>
        </p:nvGraphicFramePr>
        <p:xfrm>
          <a:off x="95250" y="1023496"/>
          <a:ext cx="9048750" cy="5420608"/>
        </p:xfrm>
        <a:graphic>
          <a:graphicData uri="http://schemas.openxmlformats.org/drawingml/2006/chart">
            <c:chart xmlns:c="http://schemas.openxmlformats.org/drawingml/2006/chart" xmlns:r="http://schemas.openxmlformats.org/officeDocument/2006/relationships" r:id="rId2"/>
          </a:graphicData>
        </a:graphic>
      </p:graphicFrame>
      <p:sp>
        <p:nvSpPr>
          <p:cNvPr id="70" name="TextBox 69">
            <a:extLst>
              <a:ext uri="{FF2B5EF4-FFF2-40B4-BE49-F238E27FC236}">
                <a16:creationId xmlns:a16="http://schemas.microsoft.com/office/drawing/2014/main" id="{CADBCF08-27E3-464B-9B46-2AA9A23AD5BF}"/>
              </a:ext>
            </a:extLst>
          </p:cNvPr>
          <p:cNvSpPr txBox="1"/>
          <p:nvPr/>
        </p:nvSpPr>
        <p:spPr>
          <a:xfrm>
            <a:off x="1176831" y="2209800"/>
            <a:ext cx="499570" cy="507831"/>
          </a:xfrm>
          <a:prstGeom prst="rect">
            <a:avLst/>
          </a:prstGeom>
          <a:solidFill>
            <a:schemeClr val="bg1"/>
          </a:solidFill>
          <a:ln>
            <a:solidFill>
              <a:schemeClr val="tx1"/>
            </a:solidFill>
          </a:ln>
        </p:spPr>
        <p:txBody>
          <a:bodyPr wrap="square" rtlCol="0">
            <a:spAutoFit/>
          </a:bodyPr>
          <a:lstStyle/>
          <a:p>
            <a:pPr algn="ctr"/>
            <a:r>
              <a:rPr lang="en-US" sz="900" dirty="0">
                <a:latin typeface="+mn-lt"/>
              </a:rPr>
              <a:t>Fall 2004</a:t>
            </a:r>
          </a:p>
          <a:p>
            <a:pPr algn="ctr"/>
            <a:r>
              <a:rPr lang="en-US" sz="900" dirty="0">
                <a:latin typeface="+mn-lt"/>
              </a:rPr>
              <a:t>IAMs</a:t>
            </a:r>
          </a:p>
        </p:txBody>
      </p:sp>
      <p:sp>
        <p:nvSpPr>
          <p:cNvPr id="71" name="TextBox 70">
            <a:extLst>
              <a:ext uri="{FF2B5EF4-FFF2-40B4-BE49-F238E27FC236}">
                <a16:creationId xmlns:a16="http://schemas.microsoft.com/office/drawing/2014/main" id="{99C5741E-48C7-418B-B26D-3C2CBA44AD73}"/>
              </a:ext>
            </a:extLst>
          </p:cNvPr>
          <p:cNvSpPr txBox="1"/>
          <p:nvPr/>
        </p:nvSpPr>
        <p:spPr>
          <a:xfrm>
            <a:off x="1873320" y="2209176"/>
            <a:ext cx="527324" cy="507831"/>
          </a:xfrm>
          <a:prstGeom prst="rect">
            <a:avLst/>
          </a:prstGeom>
          <a:solidFill>
            <a:schemeClr val="bg1"/>
          </a:solidFill>
          <a:ln>
            <a:solidFill>
              <a:schemeClr val="tx1"/>
            </a:solidFill>
          </a:ln>
        </p:spPr>
        <p:txBody>
          <a:bodyPr wrap="square" rtlCol="0">
            <a:spAutoFit/>
          </a:bodyPr>
          <a:lstStyle/>
          <a:p>
            <a:pPr algn="ctr"/>
            <a:r>
              <a:rPr lang="en-US" sz="900" dirty="0">
                <a:latin typeface="+mn-lt"/>
              </a:rPr>
              <a:t>Spring 2007</a:t>
            </a:r>
          </a:p>
          <a:p>
            <a:pPr algn="ctr"/>
            <a:r>
              <a:rPr lang="en-US" sz="900" dirty="0">
                <a:latin typeface="+mn-lt"/>
              </a:rPr>
              <a:t>IAMs</a:t>
            </a:r>
          </a:p>
        </p:txBody>
      </p:sp>
      <p:sp>
        <p:nvSpPr>
          <p:cNvPr id="72" name="TextBox 71">
            <a:extLst>
              <a:ext uri="{FF2B5EF4-FFF2-40B4-BE49-F238E27FC236}">
                <a16:creationId xmlns:a16="http://schemas.microsoft.com/office/drawing/2014/main" id="{2411BF4E-A288-48A8-AFB3-073519A7116D}"/>
              </a:ext>
            </a:extLst>
          </p:cNvPr>
          <p:cNvSpPr txBox="1"/>
          <p:nvPr/>
        </p:nvSpPr>
        <p:spPr>
          <a:xfrm>
            <a:off x="4272888" y="4354185"/>
            <a:ext cx="535421" cy="507831"/>
          </a:xfrm>
          <a:prstGeom prst="rect">
            <a:avLst/>
          </a:prstGeom>
          <a:solidFill>
            <a:schemeClr val="bg1"/>
          </a:solidFill>
          <a:ln>
            <a:solidFill>
              <a:schemeClr val="tx1"/>
            </a:solidFill>
          </a:ln>
        </p:spPr>
        <p:txBody>
          <a:bodyPr wrap="square" rtlCol="0">
            <a:spAutoFit/>
          </a:bodyPr>
          <a:lstStyle/>
          <a:p>
            <a:pPr algn="ctr"/>
            <a:r>
              <a:rPr lang="en-US" sz="900" dirty="0">
                <a:latin typeface="+mn-lt"/>
              </a:rPr>
              <a:t>Spring 2013</a:t>
            </a:r>
          </a:p>
          <a:p>
            <a:pPr algn="ctr"/>
            <a:r>
              <a:rPr lang="en-US" sz="900" dirty="0">
                <a:latin typeface="+mn-lt"/>
              </a:rPr>
              <a:t>IAMs</a:t>
            </a:r>
          </a:p>
        </p:txBody>
      </p:sp>
      <p:sp>
        <p:nvSpPr>
          <p:cNvPr id="73" name="TextBox 72">
            <a:extLst>
              <a:ext uri="{FF2B5EF4-FFF2-40B4-BE49-F238E27FC236}">
                <a16:creationId xmlns:a16="http://schemas.microsoft.com/office/drawing/2014/main" id="{CE653617-478D-44C4-A7B6-8CDB30EF5525}"/>
              </a:ext>
            </a:extLst>
          </p:cNvPr>
          <p:cNvSpPr txBox="1"/>
          <p:nvPr/>
        </p:nvSpPr>
        <p:spPr>
          <a:xfrm>
            <a:off x="3423443" y="4332935"/>
            <a:ext cx="546104" cy="507831"/>
          </a:xfrm>
          <a:prstGeom prst="rect">
            <a:avLst/>
          </a:prstGeom>
          <a:solidFill>
            <a:schemeClr val="bg1"/>
          </a:solidFill>
          <a:ln>
            <a:solidFill>
              <a:schemeClr val="tx1"/>
            </a:solidFill>
          </a:ln>
        </p:spPr>
        <p:txBody>
          <a:bodyPr wrap="square" rtlCol="0">
            <a:spAutoFit/>
          </a:bodyPr>
          <a:lstStyle/>
          <a:p>
            <a:pPr algn="ctr"/>
            <a:r>
              <a:rPr lang="en-US" sz="900" dirty="0">
                <a:latin typeface="+mn-lt"/>
              </a:rPr>
              <a:t>Spring 2011</a:t>
            </a:r>
          </a:p>
          <a:p>
            <a:pPr algn="ctr"/>
            <a:r>
              <a:rPr lang="en-US" sz="900" dirty="0">
                <a:latin typeface="+mn-lt"/>
              </a:rPr>
              <a:t>IAMs</a:t>
            </a:r>
          </a:p>
        </p:txBody>
      </p:sp>
      <p:sp>
        <p:nvSpPr>
          <p:cNvPr id="74" name="TextBox 73">
            <a:extLst>
              <a:ext uri="{FF2B5EF4-FFF2-40B4-BE49-F238E27FC236}">
                <a16:creationId xmlns:a16="http://schemas.microsoft.com/office/drawing/2014/main" id="{319C7DE7-1503-4055-8D0B-53D2C3D67868}"/>
              </a:ext>
            </a:extLst>
          </p:cNvPr>
          <p:cNvSpPr txBox="1"/>
          <p:nvPr/>
        </p:nvSpPr>
        <p:spPr>
          <a:xfrm>
            <a:off x="2763092" y="4360579"/>
            <a:ext cx="534204" cy="507831"/>
          </a:xfrm>
          <a:prstGeom prst="rect">
            <a:avLst/>
          </a:prstGeom>
          <a:solidFill>
            <a:schemeClr val="bg1"/>
          </a:solidFill>
          <a:ln>
            <a:solidFill>
              <a:schemeClr val="tx1"/>
            </a:solidFill>
          </a:ln>
        </p:spPr>
        <p:txBody>
          <a:bodyPr wrap="square" rtlCol="0">
            <a:spAutoFit/>
          </a:bodyPr>
          <a:lstStyle/>
          <a:p>
            <a:pPr algn="ctr"/>
            <a:r>
              <a:rPr lang="en-US" sz="900" dirty="0">
                <a:latin typeface="+mn-lt"/>
              </a:rPr>
              <a:t>Spring 2009</a:t>
            </a:r>
          </a:p>
          <a:p>
            <a:pPr algn="ctr"/>
            <a:r>
              <a:rPr lang="en-US" sz="900" dirty="0">
                <a:latin typeface="+mn-lt"/>
              </a:rPr>
              <a:t>IAMs</a:t>
            </a:r>
          </a:p>
        </p:txBody>
      </p:sp>
      <p:sp>
        <p:nvSpPr>
          <p:cNvPr id="75" name="TextBox 74">
            <a:extLst>
              <a:ext uri="{FF2B5EF4-FFF2-40B4-BE49-F238E27FC236}">
                <a16:creationId xmlns:a16="http://schemas.microsoft.com/office/drawing/2014/main" id="{A0B54810-E474-42F4-896E-3CCE12241B5D}"/>
              </a:ext>
            </a:extLst>
          </p:cNvPr>
          <p:cNvSpPr txBox="1"/>
          <p:nvPr/>
        </p:nvSpPr>
        <p:spPr>
          <a:xfrm>
            <a:off x="3728007" y="2209176"/>
            <a:ext cx="534971" cy="507831"/>
          </a:xfrm>
          <a:prstGeom prst="rect">
            <a:avLst/>
          </a:prstGeom>
          <a:solidFill>
            <a:schemeClr val="bg1"/>
          </a:solidFill>
          <a:ln>
            <a:solidFill>
              <a:schemeClr val="tx1"/>
            </a:solidFill>
          </a:ln>
        </p:spPr>
        <p:txBody>
          <a:bodyPr wrap="square" rtlCol="0">
            <a:spAutoFit/>
          </a:bodyPr>
          <a:lstStyle/>
          <a:p>
            <a:pPr algn="ctr"/>
            <a:r>
              <a:rPr lang="en-US" sz="900" dirty="0">
                <a:latin typeface="+mn-lt"/>
              </a:rPr>
              <a:t>Spring 2012</a:t>
            </a:r>
          </a:p>
          <a:p>
            <a:pPr algn="ctr"/>
            <a:r>
              <a:rPr lang="en-US" sz="900" dirty="0">
                <a:latin typeface="+mn-lt"/>
              </a:rPr>
              <a:t>IAMs</a:t>
            </a:r>
          </a:p>
        </p:txBody>
      </p:sp>
      <p:sp>
        <p:nvSpPr>
          <p:cNvPr id="76" name="TextBox 75">
            <a:extLst>
              <a:ext uri="{FF2B5EF4-FFF2-40B4-BE49-F238E27FC236}">
                <a16:creationId xmlns:a16="http://schemas.microsoft.com/office/drawing/2014/main" id="{C595B628-F026-4692-9A9A-91479949F222}"/>
              </a:ext>
            </a:extLst>
          </p:cNvPr>
          <p:cNvSpPr txBox="1"/>
          <p:nvPr/>
        </p:nvSpPr>
        <p:spPr>
          <a:xfrm>
            <a:off x="4483295" y="2209176"/>
            <a:ext cx="513447" cy="507831"/>
          </a:xfrm>
          <a:prstGeom prst="rect">
            <a:avLst/>
          </a:prstGeom>
          <a:solidFill>
            <a:schemeClr val="bg1"/>
          </a:solidFill>
          <a:ln>
            <a:solidFill>
              <a:schemeClr val="tx1"/>
            </a:solidFill>
          </a:ln>
        </p:spPr>
        <p:txBody>
          <a:bodyPr wrap="square" rtlCol="0">
            <a:spAutoFit/>
          </a:bodyPr>
          <a:lstStyle/>
          <a:p>
            <a:pPr algn="ctr"/>
            <a:r>
              <a:rPr lang="en-US" sz="900" dirty="0">
                <a:latin typeface="+mn-lt"/>
              </a:rPr>
              <a:t>Spring 2014</a:t>
            </a:r>
          </a:p>
          <a:p>
            <a:pPr algn="ctr"/>
            <a:r>
              <a:rPr lang="en-US" sz="900" dirty="0">
                <a:latin typeface="+mn-lt"/>
              </a:rPr>
              <a:t>IAMs</a:t>
            </a:r>
          </a:p>
        </p:txBody>
      </p:sp>
      <p:sp>
        <p:nvSpPr>
          <p:cNvPr id="77" name="TextBox 76">
            <a:extLst>
              <a:ext uri="{FF2B5EF4-FFF2-40B4-BE49-F238E27FC236}">
                <a16:creationId xmlns:a16="http://schemas.microsoft.com/office/drawing/2014/main" id="{1E289711-1B92-4377-8F6C-E2A5A005E908}"/>
              </a:ext>
            </a:extLst>
          </p:cNvPr>
          <p:cNvSpPr txBox="1"/>
          <p:nvPr/>
        </p:nvSpPr>
        <p:spPr>
          <a:xfrm>
            <a:off x="2912761" y="2145008"/>
            <a:ext cx="558902" cy="507831"/>
          </a:xfrm>
          <a:prstGeom prst="rect">
            <a:avLst/>
          </a:prstGeom>
          <a:solidFill>
            <a:schemeClr val="bg1"/>
          </a:solidFill>
          <a:ln>
            <a:solidFill>
              <a:schemeClr val="tx1"/>
            </a:solidFill>
          </a:ln>
        </p:spPr>
        <p:txBody>
          <a:bodyPr wrap="square" rtlCol="0">
            <a:spAutoFit/>
          </a:bodyPr>
          <a:lstStyle/>
          <a:p>
            <a:pPr algn="ctr"/>
            <a:r>
              <a:rPr lang="en-US" sz="900" dirty="0">
                <a:latin typeface="+mn-lt"/>
              </a:rPr>
              <a:t>Spring 2010</a:t>
            </a:r>
          </a:p>
          <a:p>
            <a:pPr algn="ctr"/>
            <a:r>
              <a:rPr lang="en-US" sz="900" dirty="0">
                <a:latin typeface="+mn-lt"/>
              </a:rPr>
              <a:t>IAMs</a:t>
            </a:r>
          </a:p>
        </p:txBody>
      </p:sp>
      <p:sp>
        <p:nvSpPr>
          <p:cNvPr id="78" name="TextBox 77">
            <a:extLst>
              <a:ext uri="{FF2B5EF4-FFF2-40B4-BE49-F238E27FC236}">
                <a16:creationId xmlns:a16="http://schemas.microsoft.com/office/drawing/2014/main" id="{48582A83-D783-46D1-9C14-D3D157653BA3}"/>
              </a:ext>
            </a:extLst>
          </p:cNvPr>
          <p:cNvSpPr txBox="1"/>
          <p:nvPr/>
        </p:nvSpPr>
        <p:spPr>
          <a:xfrm>
            <a:off x="5518200" y="4476193"/>
            <a:ext cx="534655" cy="507831"/>
          </a:xfrm>
          <a:prstGeom prst="rect">
            <a:avLst/>
          </a:prstGeom>
          <a:solidFill>
            <a:schemeClr val="bg1"/>
          </a:solidFill>
          <a:ln>
            <a:solidFill>
              <a:schemeClr val="tx1"/>
            </a:solidFill>
          </a:ln>
        </p:spPr>
        <p:txBody>
          <a:bodyPr wrap="square" rtlCol="0">
            <a:spAutoFit/>
          </a:bodyPr>
          <a:lstStyle/>
          <a:p>
            <a:pPr algn="ctr"/>
            <a:r>
              <a:rPr lang="en-US" sz="900" dirty="0">
                <a:latin typeface="+mn-lt"/>
              </a:rPr>
              <a:t>Spring 2017</a:t>
            </a:r>
          </a:p>
          <a:p>
            <a:pPr algn="ctr"/>
            <a:r>
              <a:rPr lang="en-US" sz="900" dirty="0">
                <a:latin typeface="+mn-lt"/>
              </a:rPr>
              <a:t>IAMs</a:t>
            </a:r>
          </a:p>
        </p:txBody>
      </p:sp>
      <p:sp>
        <p:nvSpPr>
          <p:cNvPr id="79" name="TextBox 78">
            <a:extLst>
              <a:ext uri="{FF2B5EF4-FFF2-40B4-BE49-F238E27FC236}">
                <a16:creationId xmlns:a16="http://schemas.microsoft.com/office/drawing/2014/main" id="{5065C33E-F316-4E3B-99BE-088ACB56FC4A}"/>
              </a:ext>
            </a:extLst>
          </p:cNvPr>
          <p:cNvSpPr txBox="1"/>
          <p:nvPr/>
        </p:nvSpPr>
        <p:spPr>
          <a:xfrm>
            <a:off x="4899505" y="4497377"/>
            <a:ext cx="519519" cy="507831"/>
          </a:xfrm>
          <a:prstGeom prst="rect">
            <a:avLst/>
          </a:prstGeom>
          <a:solidFill>
            <a:schemeClr val="bg1"/>
          </a:solidFill>
          <a:ln>
            <a:solidFill>
              <a:schemeClr val="tx1"/>
            </a:solidFill>
          </a:ln>
        </p:spPr>
        <p:txBody>
          <a:bodyPr wrap="square" rtlCol="0">
            <a:spAutoFit/>
          </a:bodyPr>
          <a:lstStyle/>
          <a:p>
            <a:pPr algn="ctr"/>
            <a:r>
              <a:rPr lang="en-US" sz="900" dirty="0">
                <a:latin typeface="+mn-lt"/>
              </a:rPr>
              <a:t>Spring 2015</a:t>
            </a:r>
          </a:p>
          <a:p>
            <a:pPr algn="ctr"/>
            <a:r>
              <a:rPr lang="en-US" sz="900" dirty="0">
                <a:latin typeface="+mn-lt"/>
              </a:rPr>
              <a:t>IAMs</a:t>
            </a:r>
          </a:p>
        </p:txBody>
      </p:sp>
      <p:sp>
        <p:nvSpPr>
          <p:cNvPr id="80" name="TextBox 79">
            <a:extLst>
              <a:ext uri="{FF2B5EF4-FFF2-40B4-BE49-F238E27FC236}">
                <a16:creationId xmlns:a16="http://schemas.microsoft.com/office/drawing/2014/main" id="{A47BFA97-EAE1-4D7B-AFAB-54222DB9C84D}"/>
              </a:ext>
            </a:extLst>
          </p:cNvPr>
          <p:cNvSpPr txBox="1"/>
          <p:nvPr/>
        </p:nvSpPr>
        <p:spPr>
          <a:xfrm>
            <a:off x="5742339" y="2907919"/>
            <a:ext cx="519724" cy="507831"/>
          </a:xfrm>
          <a:prstGeom prst="rect">
            <a:avLst/>
          </a:prstGeom>
          <a:solidFill>
            <a:schemeClr val="bg1"/>
          </a:solidFill>
          <a:ln>
            <a:solidFill>
              <a:schemeClr val="tx1"/>
            </a:solidFill>
          </a:ln>
        </p:spPr>
        <p:txBody>
          <a:bodyPr wrap="square" rtlCol="0">
            <a:spAutoFit/>
          </a:bodyPr>
          <a:lstStyle/>
          <a:p>
            <a:pPr algn="ctr"/>
            <a:r>
              <a:rPr lang="en-US" sz="900" dirty="0">
                <a:latin typeface="+mn-lt"/>
              </a:rPr>
              <a:t>Spring 2018</a:t>
            </a:r>
          </a:p>
          <a:p>
            <a:pPr algn="ctr"/>
            <a:r>
              <a:rPr lang="en-US" sz="900" dirty="0">
                <a:latin typeface="+mn-lt"/>
              </a:rPr>
              <a:t>IAMs</a:t>
            </a:r>
          </a:p>
        </p:txBody>
      </p:sp>
      <p:sp>
        <p:nvSpPr>
          <p:cNvPr id="81" name="TextBox 80">
            <a:extLst>
              <a:ext uri="{FF2B5EF4-FFF2-40B4-BE49-F238E27FC236}">
                <a16:creationId xmlns:a16="http://schemas.microsoft.com/office/drawing/2014/main" id="{857AC5BD-19F4-4587-83A2-5EB4AB30C35A}"/>
              </a:ext>
            </a:extLst>
          </p:cNvPr>
          <p:cNvSpPr txBox="1"/>
          <p:nvPr/>
        </p:nvSpPr>
        <p:spPr>
          <a:xfrm>
            <a:off x="5331191" y="2165281"/>
            <a:ext cx="534263" cy="507831"/>
          </a:xfrm>
          <a:prstGeom prst="rect">
            <a:avLst/>
          </a:prstGeom>
          <a:solidFill>
            <a:schemeClr val="bg1"/>
          </a:solidFill>
          <a:ln>
            <a:solidFill>
              <a:schemeClr val="tx1"/>
            </a:solidFill>
          </a:ln>
        </p:spPr>
        <p:txBody>
          <a:bodyPr wrap="square" rtlCol="0">
            <a:spAutoFit/>
          </a:bodyPr>
          <a:lstStyle/>
          <a:p>
            <a:pPr algn="ctr"/>
            <a:r>
              <a:rPr lang="en-US" sz="900" dirty="0">
                <a:latin typeface="+mn-lt"/>
              </a:rPr>
              <a:t>Spring 2016</a:t>
            </a:r>
          </a:p>
          <a:p>
            <a:pPr algn="ctr"/>
            <a:r>
              <a:rPr lang="en-US" sz="900" dirty="0">
                <a:latin typeface="+mn-lt"/>
              </a:rPr>
              <a:t>IAMs</a:t>
            </a:r>
          </a:p>
        </p:txBody>
      </p:sp>
      <p:cxnSp>
        <p:nvCxnSpPr>
          <p:cNvPr id="82" name="Straight Arrow Connector 81">
            <a:extLst>
              <a:ext uri="{FF2B5EF4-FFF2-40B4-BE49-F238E27FC236}">
                <a16:creationId xmlns:a16="http://schemas.microsoft.com/office/drawing/2014/main" id="{7D4588CC-64A6-4D9C-A3A7-788E9F4C5245}"/>
              </a:ext>
            </a:extLst>
          </p:cNvPr>
          <p:cNvCxnSpPr>
            <a:stCxn id="70" idx="2"/>
          </p:cNvCxnSpPr>
          <p:nvPr/>
        </p:nvCxnSpPr>
        <p:spPr>
          <a:xfrm flipH="1">
            <a:off x="1084269" y="2717631"/>
            <a:ext cx="342347" cy="124476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3" name="Straight Arrow Connector 82">
            <a:extLst>
              <a:ext uri="{FF2B5EF4-FFF2-40B4-BE49-F238E27FC236}">
                <a16:creationId xmlns:a16="http://schemas.microsoft.com/office/drawing/2014/main" id="{A0138E39-2757-4B18-920F-18BFB843C740}"/>
              </a:ext>
            </a:extLst>
          </p:cNvPr>
          <p:cNvCxnSpPr>
            <a:stCxn id="76" idx="2"/>
          </p:cNvCxnSpPr>
          <p:nvPr/>
        </p:nvCxnSpPr>
        <p:spPr>
          <a:xfrm>
            <a:off x="4740019" y="2717007"/>
            <a:ext cx="152886" cy="9056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4" name="Straight Arrow Connector 83">
            <a:extLst>
              <a:ext uri="{FF2B5EF4-FFF2-40B4-BE49-F238E27FC236}">
                <a16:creationId xmlns:a16="http://schemas.microsoft.com/office/drawing/2014/main" id="{95918E3F-4D0C-4177-84D0-4B20531D8F1A}"/>
              </a:ext>
            </a:extLst>
          </p:cNvPr>
          <p:cNvCxnSpPr>
            <a:stCxn id="81" idx="2"/>
          </p:cNvCxnSpPr>
          <p:nvPr/>
        </p:nvCxnSpPr>
        <p:spPr>
          <a:xfrm>
            <a:off x="5598323" y="2673112"/>
            <a:ext cx="102142" cy="10157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5" name="Straight Arrow Connector 84">
            <a:extLst>
              <a:ext uri="{FF2B5EF4-FFF2-40B4-BE49-F238E27FC236}">
                <a16:creationId xmlns:a16="http://schemas.microsoft.com/office/drawing/2014/main" id="{697C1525-962D-42F9-83C3-5EA28EFFFB73}"/>
              </a:ext>
            </a:extLst>
          </p:cNvPr>
          <p:cNvCxnSpPr>
            <a:stCxn id="80" idx="3"/>
          </p:cNvCxnSpPr>
          <p:nvPr/>
        </p:nvCxnSpPr>
        <p:spPr>
          <a:xfrm>
            <a:off x="6262063" y="3161835"/>
            <a:ext cx="220350" cy="4286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6" name="Straight Arrow Connector 85">
            <a:extLst>
              <a:ext uri="{FF2B5EF4-FFF2-40B4-BE49-F238E27FC236}">
                <a16:creationId xmlns:a16="http://schemas.microsoft.com/office/drawing/2014/main" id="{7FDFCB67-4E2C-4CB5-878C-BF3E43F2D498}"/>
              </a:ext>
            </a:extLst>
          </p:cNvPr>
          <p:cNvCxnSpPr>
            <a:stCxn id="71" idx="2"/>
          </p:cNvCxnSpPr>
          <p:nvPr/>
        </p:nvCxnSpPr>
        <p:spPr>
          <a:xfrm flipH="1">
            <a:off x="2095799" y="2717007"/>
            <a:ext cx="41183" cy="9056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7" name="Straight Arrow Connector 86">
            <a:extLst>
              <a:ext uri="{FF2B5EF4-FFF2-40B4-BE49-F238E27FC236}">
                <a16:creationId xmlns:a16="http://schemas.microsoft.com/office/drawing/2014/main" id="{2A01739A-3E4E-45D6-AFDF-22D6C78D18D2}"/>
              </a:ext>
            </a:extLst>
          </p:cNvPr>
          <p:cNvCxnSpPr/>
          <p:nvPr/>
        </p:nvCxnSpPr>
        <p:spPr>
          <a:xfrm flipH="1" flipV="1">
            <a:off x="2915530" y="3352800"/>
            <a:ext cx="33074" cy="10228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8" name="Straight Arrow Connector 87">
            <a:extLst>
              <a:ext uri="{FF2B5EF4-FFF2-40B4-BE49-F238E27FC236}">
                <a16:creationId xmlns:a16="http://schemas.microsoft.com/office/drawing/2014/main" id="{F6923D3D-1772-4A64-94C9-F4849090E0BD}"/>
              </a:ext>
            </a:extLst>
          </p:cNvPr>
          <p:cNvCxnSpPr>
            <a:stCxn id="77" idx="2"/>
          </p:cNvCxnSpPr>
          <p:nvPr/>
        </p:nvCxnSpPr>
        <p:spPr>
          <a:xfrm>
            <a:off x="3192212" y="2652839"/>
            <a:ext cx="90994" cy="80751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9" name="Straight Arrow Connector 88">
            <a:extLst>
              <a:ext uri="{FF2B5EF4-FFF2-40B4-BE49-F238E27FC236}">
                <a16:creationId xmlns:a16="http://schemas.microsoft.com/office/drawing/2014/main" id="{2AD76F0E-18F3-4DD5-9084-6C4C13F8FA9E}"/>
              </a:ext>
            </a:extLst>
          </p:cNvPr>
          <p:cNvCxnSpPr/>
          <p:nvPr/>
        </p:nvCxnSpPr>
        <p:spPr>
          <a:xfrm>
            <a:off x="4133990" y="2717007"/>
            <a:ext cx="14856" cy="91947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0" name="Straight Arrow Connector 89">
            <a:extLst>
              <a:ext uri="{FF2B5EF4-FFF2-40B4-BE49-F238E27FC236}">
                <a16:creationId xmlns:a16="http://schemas.microsoft.com/office/drawing/2014/main" id="{9B0BB5C4-DDDA-4AE1-AC52-23F217FBA93C}"/>
              </a:ext>
            </a:extLst>
          </p:cNvPr>
          <p:cNvCxnSpPr>
            <a:stCxn id="73" idx="0"/>
          </p:cNvCxnSpPr>
          <p:nvPr/>
        </p:nvCxnSpPr>
        <p:spPr>
          <a:xfrm flipH="1" flipV="1">
            <a:off x="3691208" y="3809288"/>
            <a:ext cx="5287" cy="52364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1" name="Straight Arrow Connector 90">
            <a:extLst>
              <a:ext uri="{FF2B5EF4-FFF2-40B4-BE49-F238E27FC236}">
                <a16:creationId xmlns:a16="http://schemas.microsoft.com/office/drawing/2014/main" id="{2792A222-7A6F-4620-A8A4-342D3C15738C}"/>
              </a:ext>
            </a:extLst>
          </p:cNvPr>
          <p:cNvCxnSpPr>
            <a:stCxn id="72" idx="0"/>
          </p:cNvCxnSpPr>
          <p:nvPr/>
        </p:nvCxnSpPr>
        <p:spPr>
          <a:xfrm flipH="1" flipV="1">
            <a:off x="4534635" y="3712033"/>
            <a:ext cx="5964" cy="64215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2" name="Straight Arrow Connector 91">
            <a:extLst>
              <a:ext uri="{FF2B5EF4-FFF2-40B4-BE49-F238E27FC236}">
                <a16:creationId xmlns:a16="http://schemas.microsoft.com/office/drawing/2014/main" id="{A33E3769-A19D-4094-98B2-D80AF13EFEE8}"/>
              </a:ext>
            </a:extLst>
          </p:cNvPr>
          <p:cNvCxnSpPr>
            <a:stCxn id="79" idx="0"/>
          </p:cNvCxnSpPr>
          <p:nvPr/>
        </p:nvCxnSpPr>
        <p:spPr>
          <a:xfrm flipV="1">
            <a:off x="5159265" y="3670412"/>
            <a:ext cx="180865" cy="8269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3" name="Straight Arrow Connector 92">
            <a:extLst>
              <a:ext uri="{FF2B5EF4-FFF2-40B4-BE49-F238E27FC236}">
                <a16:creationId xmlns:a16="http://schemas.microsoft.com/office/drawing/2014/main" id="{57E35F20-AD03-4760-A400-FAFD80759EA9}"/>
              </a:ext>
            </a:extLst>
          </p:cNvPr>
          <p:cNvCxnSpPr>
            <a:stCxn id="78" idx="0"/>
          </p:cNvCxnSpPr>
          <p:nvPr/>
        </p:nvCxnSpPr>
        <p:spPr>
          <a:xfrm flipV="1">
            <a:off x="5785528" y="3809288"/>
            <a:ext cx="313079" cy="66690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4" name="TextBox 93">
            <a:extLst>
              <a:ext uri="{FF2B5EF4-FFF2-40B4-BE49-F238E27FC236}">
                <a16:creationId xmlns:a16="http://schemas.microsoft.com/office/drawing/2014/main" id="{FD0C3295-C0F9-4B69-8668-DD628EE9931C}"/>
              </a:ext>
            </a:extLst>
          </p:cNvPr>
          <p:cNvSpPr txBox="1"/>
          <p:nvPr/>
        </p:nvSpPr>
        <p:spPr>
          <a:xfrm>
            <a:off x="5943600" y="2165281"/>
            <a:ext cx="514333" cy="507831"/>
          </a:xfrm>
          <a:prstGeom prst="rect">
            <a:avLst/>
          </a:prstGeom>
          <a:solidFill>
            <a:schemeClr val="bg1"/>
          </a:solidFill>
          <a:ln>
            <a:solidFill>
              <a:schemeClr val="tx1"/>
            </a:solidFill>
          </a:ln>
        </p:spPr>
        <p:txBody>
          <a:bodyPr wrap="square" rtlCol="0">
            <a:spAutoFit/>
          </a:bodyPr>
          <a:lstStyle/>
          <a:p>
            <a:pPr algn="ctr"/>
            <a:r>
              <a:rPr lang="en-US" sz="900" dirty="0">
                <a:latin typeface="+mn-lt"/>
              </a:rPr>
              <a:t>Spring 2019 IAMs</a:t>
            </a:r>
          </a:p>
        </p:txBody>
      </p:sp>
      <p:cxnSp>
        <p:nvCxnSpPr>
          <p:cNvPr id="95" name="Straight Arrow Connector 94">
            <a:extLst>
              <a:ext uri="{FF2B5EF4-FFF2-40B4-BE49-F238E27FC236}">
                <a16:creationId xmlns:a16="http://schemas.microsoft.com/office/drawing/2014/main" id="{8160E1F9-E921-49EE-99F3-2A11CBC70ED9}"/>
              </a:ext>
            </a:extLst>
          </p:cNvPr>
          <p:cNvCxnSpPr>
            <a:stCxn id="94" idx="2"/>
          </p:cNvCxnSpPr>
          <p:nvPr/>
        </p:nvCxnSpPr>
        <p:spPr>
          <a:xfrm>
            <a:off x="6200767" y="2673112"/>
            <a:ext cx="687968" cy="10039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6" name="Straight Arrow Connector 95">
            <a:extLst>
              <a:ext uri="{FF2B5EF4-FFF2-40B4-BE49-F238E27FC236}">
                <a16:creationId xmlns:a16="http://schemas.microsoft.com/office/drawing/2014/main" id="{9A3FEC4E-D065-48EC-BF95-8B8ECB441860}"/>
              </a:ext>
            </a:extLst>
          </p:cNvPr>
          <p:cNvCxnSpPr>
            <a:stCxn id="105" idx="0"/>
          </p:cNvCxnSpPr>
          <p:nvPr/>
        </p:nvCxnSpPr>
        <p:spPr>
          <a:xfrm flipH="1" flipV="1">
            <a:off x="7588457" y="3818378"/>
            <a:ext cx="84678" cy="5272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7" name="TextBox 96">
            <a:extLst>
              <a:ext uri="{FF2B5EF4-FFF2-40B4-BE49-F238E27FC236}">
                <a16:creationId xmlns:a16="http://schemas.microsoft.com/office/drawing/2014/main" id="{F4551061-5C8B-4D32-84EF-0B22EA4167A8}"/>
              </a:ext>
            </a:extLst>
          </p:cNvPr>
          <p:cNvSpPr txBox="1"/>
          <p:nvPr/>
        </p:nvSpPr>
        <p:spPr>
          <a:xfrm>
            <a:off x="6508255" y="2163723"/>
            <a:ext cx="488068" cy="507831"/>
          </a:xfrm>
          <a:prstGeom prst="rect">
            <a:avLst/>
          </a:prstGeom>
          <a:solidFill>
            <a:schemeClr val="bg1"/>
          </a:solidFill>
          <a:ln>
            <a:solidFill>
              <a:schemeClr val="tx1"/>
            </a:solidFill>
          </a:ln>
        </p:spPr>
        <p:txBody>
          <a:bodyPr wrap="square" rtlCol="0">
            <a:spAutoFit/>
          </a:bodyPr>
          <a:lstStyle/>
          <a:p>
            <a:pPr algn="ctr"/>
            <a:r>
              <a:rPr lang="en-US" sz="900" dirty="0">
                <a:latin typeface="+mn-lt"/>
              </a:rPr>
              <a:t>Fall 2019</a:t>
            </a:r>
          </a:p>
          <a:p>
            <a:pPr algn="ctr"/>
            <a:r>
              <a:rPr lang="en-US" sz="900" dirty="0">
                <a:latin typeface="+mn-lt"/>
              </a:rPr>
              <a:t>IAM</a:t>
            </a:r>
          </a:p>
        </p:txBody>
      </p:sp>
      <p:cxnSp>
        <p:nvCxnSpPr>
          <p:cNvPr id="98" name="Straight Arrow Connector 97">
            <a:extLst>
              <a:ext uri="{FF2B5EF4-FFF2-40B4-BE49-F238E27FC236}">
                <a16:creationId xmlns:a16="http://schemas.microsoft.com/office/drawing/2014/main" id="{6EDEF833-68F9-4582-9C44-6F527E8E0B91}"/>
              </a:ext>
            </a:extLst>
          </p:cNvPr>
          <p:cNvCxnSpPr>
            <a:stCxn id="97" idx="2"/>
          </p:cNvCxnSpPr>
          <p:nvPr/>
        </p:nvCxnSpPr>
        <p:spPr>
          <a:xfrm>
            <a:off x="6752289" y="2671554"/>
            <a:ext cx="401643" cy="10622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9" name="TextBox 98">
            <a:extLst>
              <a:ext uri="{FF2B5EF4-FFF2-40B4-BE49-F238E27FC236}">
                <a16:creationId xmlns:a16="http://schemas.microsoft.com/office/drawing/2014/main" id="{5823449D-B3BD-4687-96E5-20BCA6DA8E9B}"/>
              </a:ext>
            </a:extLst>
          </p:cNvPr>
          <p:cNvSpPr txBox="1"/>
          <p:nvPr/>
        </p:nvSpPr>
        <p:spPr>
          <a:xfrm>
            <a:off x="1722946" y="4332935"/>
            <a:ext cx="501396" cy="507831"/>
          </a:xfrm>
          <a:prstGeom prst="rect">
            <a:avLst/>
          </a:prstGeom>
          <a:solidFill>
            <a:schemeClr val="bg1"/>
          </a:solidFill>
          <a:ln>
            <a:solidFill>
              <a:schemeClr val="tx1"/>
            </a:solidFill>
          </a:ln>
        </p:spPr>
        <p:txBody>
          <a:bodyPr wrap="square" rtlCol="0">
            <a:spAutoFit/>
          </a:bodyPr>
          <a:lstStyle/>
          <a:p>
            <a:pPr algn="ctr"/>
            <a:r>
              <a:rPr lang="en-US" sz="900" dirty="0">
                <a:latin typeface="+mn-lt"/>
              </a:rPr>
              <a:t>Fall 2006</a:t>
            </a:r>
          </a:p>
          <a:p>
            <a:pPr algn="ctr"/>
            <a:r>
              <a:rPr lang="en-US" sz="900" dirty="0">
                <a:latin typeface="+mn-lt"/>
              </a:rPr>
              <a:t>IAMs</a:t>
            </a:r>
          </a:p>
        </p:txBody>
      </p:sp>
      <p:cxnSp>
        <p:nvCxnSpPr>
          <p:cNvPr id="100" name="Straight Arrow Connector 99">
            <a:extLst>
              <a:ext uri="{FF2B5EF4-FFF2-40B4-BE49-F238E27FC236}">
                <a16:creationId xmlns:a16="http://schemas.microsoft.com/office/drawing/2014/main" id="{2CA53553-2785-4F16-8FF4-316530AB49A3}"/>
              </a:ext>
            </a:extLst>
          </p:cNvPr>
          <p:cNvCxnSpPr/>
          <p:nvPr/>
        </p:nvCxnSpPr>
        <p:spPr>
          <a:xfrm flipH="1" flipV="1">
            <a:off x="1886313" y="3800118"/>
            <a:ext cx="64334" cy="5328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1" name="Straight Arrow Connector 100">
            <a:extLst>
              <a:ext uri="{FF2B5EF4-FFF2-40B4-BE49-F238E27FC236}">
                <a16:creationId xmlns:a16="http://schemas.microsoft.com/office/drawing/2014/main" id="{B9DC57E2-30AB-410D-ADE7-060652278FAE}"/>
              </a:ext>
            </a:extLst>
          </p:cNvPr>
          <p:cNvCxnSpPr>
            <a:stCxn id="102" idx="0"/>
          </p:cNvCxnSpPr>
          <p:nvPr/>
        </p:nvCxnSpPr>
        <p:spPr>
          <a:xfrm flipV="1">
            <a:off x="7073315" y="3818378"/>
            <a:ext cx="273848" cy="3948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2" name="TextBox 101">
            <a:extLst>
              <a:ext uri="{FF2B5EF4-FFF2-40B4-BE49-F238E27FC236}">
                <a16:creationId xmlns:a16="http://schemas.microsoft.com/office/drawing/2014/main" id="{45550318-03B2-477C-984F-1424985CFA4E}"/>
              </a:ext>
            </a:extLst>
          </p:cNvPr>
          <p:cNvSpPr txBox="1"/>
          <p:nvPr/>
        </p:nvSpPr>
        <p:spPr>
          <a:xfrm>
            <a:off x="6805987" y="4213199"/>
            <a:ext cx="534655" cy="507831"/>
          </a:xfrm>
          <a:prstGeom prst="rect">
            <a:avLst/>
          </a:prstGeom>
          <a:solidFill>
            <a:schemeClr val="bg1"/>
          </a:solidFill>
          <a:ln>
            <a:solidFill>
              <a:schemeClr val="tx1"/>
            </a:solidFill>
          </a:ln>
        </p:spPr>
        <p:txBody>
          <a:bodyPr wrap="square" rtlCol="0">
            <a:spAutoFit/>
          </a:bodyPr>
          <a:lstStyle/>
          <a:p>
            <a:pPr algn="ctr"/>
            <a:r>
              <a:rPr lang="en-US" sz="900" dirty="0">
                <a:latin typeface="+mn-lt"/>
              </a:rPr>
              <a:t>Spring 2020</a:t>
            </a:r>
          </a:p>
          <a:p>
            <a:pPr algn="ctr"/>
            <a:r>
              <a:rPr lang="en-US" sz="900" dirty="0">
                <a:latin typeface="+mn-lt"/>
              </a:rPr>
              <a:t>IAMs</a:t>
            </a:r>
          </a:p>
        </p:txBody>
      </p:sp>
      <p:sp>
        <p:nvSpPr>
          <p:cNvPr id="103" name="TextBox 102">
            <a:extLst>
              <a:ext uri="{FF2B5EF4-FFF2-40B4-BE49-F238E27FC236}">
                <a16:creationId xmlns:a16="http://schemas.microsoft.com/office/drawing/2014/main" id="{C2DF13A6-7E9C-43BE-B636-B522C58EED79}"/>
              </a:ext>
            </a:extLst>
          </p:cNvPr>
          <p:cNvSpPr txBox="1"/>
          <p:nvPr/>
        </p:nvSpPr>
        <p:spPr>
          <a:xfrm>
            <a:off x="7025482" y="2163723"/>
            <a:ext cx="530393" cy="507831"/>
          </a:xfrm>
          <a:prstGeom prst="rect">
            <a:avLst/>
          </a:prstGeom>
          <a:solidFill>
            <a:schemeClr val="bg1"/>
          </a:solidFill>
          <a:ln>
            <a:solidFill>
              <a:schemeClr val="tx1"/>
            </a:solidFill>
          </a:ln>
        </p:spPr>
        <p:txBody>
          <a:bodyPr wrap="square" rtlCol="0">
            <a:spAutoFit/>
          </a:bodyPr>
          <a:lstStyle/>
          <a:p>
            <a:pPr algn="ctr"/>
            <a:r>
              <a:rPr lang="en-US" sz="900" dirty="0">
                <a:latin typeface="+mn-lt"/>
              </a:rPr>
              <a:t>Spring 2021</a:t>
            </a:r>
          </a:p>
          <a:p>
            <a:pPr algn="ctr"/>
            <a:r>
              <a:rPr lang="en-US" sz="900" dirty="0">
                <a:latin typeface="+mn-lt"/>
              </a:rPr>
              <a:t>IAMs</a:t>
            </a:r>
          </a:p>
        </p:txBody>
      </p:sp>
      <p:cxnSp>
        <p:nvCxnSpPr>
          <p:cNvPr id="104" name="Straight Arrow Connector 103">
            <a:extLst>
              <a:ext uri="{FF2B5EF4-FFF2-40B4-BE49-F238E27FC236}">
                <a16:creationId xmlns:a16="http://schemas.microsoft.com/office/drawing/2014/main" id="{3F2EA66F-3845-4118-9946-BD229DA67D79}"/>
              </a:ext>
            </a:extLst>
          </p:cNvPr>
          <p:cNvCxnSpPr>
            <a:stCxn id="103" idx="2"/>
          </p:cNvCxnSpPr>
          <p:nvPr/>
        </p:nvCxnSpPr>
        <p:spPr>
          <a:xfrm>
            <a:off x="7290679" y="2671554"/>
            <a:ext cx="378395" cy="101728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5" name="TextBox 104">
            <a:extLst>
              <a:ext uri="{FF2B5EF4-FFF2-40B4-BE49-F238E27FC236}">
                <a16:creationId xmlns:a16="http://schemas.microsoft.com/office/drawing/2014/main" id="{B3B12EBC-824F-40E1-8177-9A75B00C9D32}"/>
              </a:ext>
            </a:extLst>
          </p:cNvPr>
          <p:cNvSpPr txBox="1"/>
          <p:nvPr/>
        </p:nvSpPr>
        <p:spPr>
          <a:xfrm>
            <a:off x="7405807" y="4345604"/>
            <a:ext cx="534655" cy="507831"/>
          </a:xfrm>
          <a:prstGeom prst="rect">
            <a:avLst/>
          </a:prstGeom>
          <a:solidFill>
            <a:schemeClr val="bg1"/>
          </a:solidFill>
          <a:ln>
            <a:solidFill>
              <a:schemeClr val="tx1"/>
            </a:solidFill>
          </a:ln>
        </p:spPr>
        <p:txBody>
          <a:bodyPr wrap="square" rtlCol="0">
            <a:spAutoFit/>
          </a:bodyPr>
          <a:lstStyle/>
          <a:p>
            <a:pPr algn="ctr"/>
            <a:r>
              <a:rPr lang="en-US" sz="900" dirty="0">
                <a:latin typeface="+mn-lt"/>
              </a:rPr>
              <a:t>Fall 2020</a:t>
            </a:r>
          </a:p>
          <a:p>
            <a:pPr algn="ctr"/>
            <a:r>
              <a:rPr lang="en-US" sz="900" dirty="0">
                <a:latin typeface="+mn-lt"/>
              </a:rPr>
              <a:t>IAMs</a:t>
            </a:r>
          </a:p>
        </p:txBody>
      </p:sp>
      <p:sp>
        <p:nvSpPr>
          <p:cNvPr id="119" name="TextBox 118">
            <a:extLst>
              <a:ext uri="{FF2B5EF4-FFF2-40B4-BE49-F238E27FC236}">
                <a16:creationId xmlns:a16="http://schemas.microsoft.com/office/drawing/2014/main" id="{C4723CA6-294C-4B5F-9C52-99CD59F98042}"/>
              </a:ext>
            </a:extLst>
          </p:cNvPr>
          <p:cNvSpPr txBox="1"/>
          <p:nvPr/>
        </p:nvSpPr>
        <p:spPr>
          <a:xfrm>
            <a:off x="7588457" y="2167390"/>
            <a:ext cx="530393" cy="507831"/>
          </a:xfrm>
          <a:prstGeom prst="rect">
            <a:avLst/>
          </a:prstGeom>
          <a:solidFill>
            <a:schemeClr val="bg1"/>
          </a:solidFill>
          <a:ln>
            <a:solidFill>
              <a:schemeClr val="tx1"/>
            </a:solidFill>
          </a:ln>
        </p:spPr>
        <p:txBody>
          <a:bodyPr wrap="square" rtlCol="0">
            <a:spAutoFit/>
          </a:bodyPr>
          <a:lstStyle/>
          <a:p>
            <a:pPr algn="ctr"/>
            <a:r>
              <a:rPr lang="en-US" sz="900" dirty="0">
                <a:latin typeface="+mn-lt"/>
              </a:rPr>
              <a:t>Fall 2021</a:t>
            </a:r>
          </a:p>
          <a:p>
            <a:pPr algn="ctr"/>
            <a:r>
              <a:rPr lang="en-US" sz="900" dirty="0">
                <a:latin typeface="+mn-lt"/>
              </a:rPr>
              <a:t>IAMs</a:t>
            </a:r>
          </a:p>
        </p:txBody>
      </p:sp>
      <p:cxnSp>
        <p:nvCxnSpPr>
          <p:cNvPr id="120" name="Straight Arrow Connector 119">
            <a:extLst>
              <a:ext uri="{FF2B5EF4-FFF2-40B4-BE49-F238E27FC236}">
                <a16:creationId xmlns:a16="http://schemas.microsoft.com/office/drawing/2014/main" id="{BE188D88-B7FA-4D6E-8A33-B5DF94CB41C8}"/>
              </a:ext>
            </a:extLst>
          </p:cNvPr>
          <p:cNvCxnSpPr>
            <a:stCxn id="119" idx="2"/>
          </p:cNvCxnSpPr>
          <p:nvPr/>
        </p:nvCxnSpPr>
        <p:spPr>
          <a:xfrm>
            <a:off x="7853654" y="2675221"/>
            <a:ext cx="27225" cy="10136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1" name="TextBox 120">
            <a:extLst>
              <a:ext uri="{FF2B5EF4-FFF2-40B4-BE49-F238E27FC236}">
                <a16:creationId xmlns:a16="http://schemas.microsoft.com/office/drawing/2014/main" id="{D0783E67-839E-4131-8E07-D17A76D3C4B3}"/>
              </a:ext>
            </a:extLst>
          </p:cNvPr>
          <p:cNvSpPr txBox="1"/>
          <p:nvPr/>
        </p:nvSpPr>
        <p:spPr>
          <a:xfrm>
            <a:off x="6081876" y="4415164"/>
            <a:ext cx="639552" cy="507831"/>
          </a:xfrm>
          <a:prstGeom prst="rect">
            <a:avLst/>
          </a:prstGeom>
          <a:solidFill>
            <a:schemeClr val="bg1"/>
          </a:solidFill>
          <a:ln>
            <a:solidFill>
              <a:schemeClr val="tx1"/>
            </a:solidFill>
          </a:ln>
        </p:spPr>
        <p:txBody>
          <a:bodyPr wrap="square" rtlCol="0">
            <a:spAutoFit/>
          </a:bodyPr>
          <a:lstStyle/>
          <a:p>
            <a:pPr algn="ctr"/>
            <a:r>
              <a:rPr lang="en-US" sz="900" dirty="0">
                <a:latin typeface="+mn-lt"/>
              </a:rPr>
              <a:t>Summer 2018</a:t>
            </a:r>
          </a:p>
          <a:p>
            <a:pPr algn="ctr"/>
            <a:r>
              <a:rPr lang="en-US" sz="900" dirty="0">
                <a:latin typeface="+mn-lt"/>
              </a:rPr>
              <a:t>IAM</a:t>
            </a:r>
          </a:p>
        </p:txBody>
      </p:sp>
      <p:cxnSp>
        <p:nvCxnSpPr>
          <p:cNvPr id="122" name="Straight Arrow Connector 121">
            <a:extLst>
              <a:ext uri="{FF2B5EF4-FFF2-40B4-BE49-F238E27FC236}">
                <a16:creationId xmlns:a16="http://schemas.microsoft.com/office/drawing/2014/main" id="{DCCFB0FF-2645-4270-A168-26F48C5E83FF}"/>
              </a:ext>
            </a:extLst>
          </p:cNvPr>
          <p:cNvCxnSpPr>
            <a:stCxn id="121" idx="0"/>
          </p:cNvCxnSpPr>
          <p:nvPr/>
        </p:nvCxnSpPr>
        <p:spPr>
          <a:xfrm flipV="1">
            <a:off x="6401652" y="3814504"/>
            <a:ext cx="394638" cy="6006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3" name="Straight Arrow Connector 122">
            <a:extLst>
              <a:ext uri="{FF2B5EF4-FFF2-40B4-BE49-F238E27FC236}">
                <a16:creationId xmlns:a16="http://schemas.microsoft.com/office/drawing/2014/main" id="{A2355BD9-F98D-422B-B7A2-C9A3E9D1A40D}"/>
              </a:ext>
            </a:extLst>
          </p:cNvPr>
          <p:cNvCxnSpPr/>
          <p:nvPr/>
        </p:nvCxnSpPr>
        <p:spPr>
          <a:xfrm flipV="1">
            <a:off x="8118850" y="3800118"/>
            <a:ext cx="0" cy="120509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4" name="TextBox 123">
            <a:extLst>
              <a:ext uri="{FF2B5EF4-FFF2-40B4-BE49-F238E27FC236}">
                <a16:creationId xmlns:a16="http://schemas.microsoft.com/office/drawing/2014/main" id="{BBCEBD38-9FAB-4CC6-8FB9-D6B731251999}"/>
              </a:ext>
            </a:extLst>
          </p:cNvPr>
          <p:cNvSpPr txBox="1"/>
          <p:nvPr/>
        </p:nvSpPr>
        <p:spPr>
          <a:xfrm>
            <a:off x="7379116" y="4989888"/>
            <a:ext cx="820424" cy="369332"/>
          </a:xfrm>
          <a:prstGeom prst="rect">
            <a:avLst/>
          </a:prstGeom>
          <a:solidFill>
            <a:schemeClr val="bg1"/>
          </a:solidFill>
          <a:ln>
            <a:solidFill>
              <a:schemeClr val="tx1"/>
            </a:solidFill>
          </a:ln>
        </p:spPr>
        <p:txBody>
          <a:bodyPr wrap="square" rtlCol="0">
            <a:spAutoFit/>
          </a:bodyPr>
          <a:lstStyle/>
          <a:p>
            <a:pPr algn="ctr"/>
            <a:r>
              <a:rPr lang="en-US" sz="900" dirty="0">
                <a:latin typeface="+mn-lt"/>
              </a:rPr>
              <a:t>Spring 2022</a:t>
            </a:r>
          </a:p>
          <a:p>
            <a:pPr algn="ctr"/>
            <a:r>
              <a:rPr lang="en-US" sz="900" dirty="0">
                <a:latin typeface="+mn-lt"/>
              </a:rPr>
              <a:t>IAMs</a:t>
            </a:r>
          </a:p>
        </p:txBody>
      </p:sp>
    </p:spTree>
    <p:extLst>
      <p:ext uri="{BB962C8B-B14F-4D97-AF65-F5344CB8AC3E}">
        <p14:creationId xmlns:p14="http://schemas.microsoft.com/office/powerpoint/2010/main" val="1271906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3"/>
          <p:cNvSpPr>
            <a:spLocks noChangeArrowheads="1"/>
          </p:cNvSpPr>
          <p:nvPr/>
        </p:nvSpPr>
        <p:spPr bwMode="auto">
          <a:xfrm>
            <a:off x="1524000" y="182880"/>
            <a:ext cx="6172200" cy="787352"/>
          </a:xfrm>
          <a:prstGeom prst="rect">
            <a:avLst/>
          </a:prstGeom>
          <a:noFill/>
          <a:ln w="12700">
            <a:noFill/>
            <a:miter lim="800000"/>
            <a:headEnd/>
            <a:tailEnd/>
          </a:ln>
        </p:spPr>
        <p:txBody>
          <a:bodyPr lIns="90487" tIns="44450" rIns="90487" bIns="44450" anchor="ctr"/>
          <a:lstStyle/>
          <a:p>
            <a:pPr algn="ctr"/>
            <a:r>
              <a:rPr lang="en-US" sz="2800" b="1" dirty="0">
                <a:solidFill>
                  <a:schemeClr val="tx2"/>
                </a:solidFill>
                <a:effectLst/>
                <a:latin typeface="+mj-lt"/>
              </a:rPr>
              <a:t>Aqua/Aura Mean Local Time (MLT) </a:t>
            </a:r>
            <a:br>
              <a:rPr lang="en-US" sz="2800" b="1" dirty="0">
                <a:solidFill>
                  <a:schemeClr val="tx2"/>
                </a:solidFill>
                <a:effectLst/>
                <a:latin typeface="+mj-lt"/>
              </a:rPr>
            </a:br>
            <a:r>
              <a:rPr lang="en-US" sz="2000" b="1" dirty="0">
                <a:solidFill>
                  <a:schemeClr val="tx2"/>
                </a:solidFill>
                <a:effectLst/>
                <a:latin typeface="+mj-lt"/>
              </a:rPr>
              <a:t>@ Ascending Node </a:t>
            </a:r>
            <a:r>
              <a:rPr lang="en-US" sz="2000" b="1" dirty="0">
                <a:solidFill>
                  <a:srgbClr val="0000FF"/>
                </a:solidFill>
                <a:effectLst/>
                <a:latin typeface="+mj-lt"/>
              </a:rPr>
              <a:t>(As of April 10, 2022)</a:t>
            </a:r>
          </a:p>
        </p:txBody>
      </p:sp>
      <p:sp>
        <p:nvSpPr>
          <p:cNvPr id="2" name="Footer Placeholder 1"/>
          <p:cNvSpPr>
            <a:spLocks noGrp="1"/>
          </p:cNvSpPr>
          <p:nvPr>
            <p:ph type="ftr" sz="quarter" idx="10"/>
          </p:nvPr>
        </p:nvSpPr>
        <p:spPr/>
        <p:txBody>
          <a:bodyPr/>
          <a:lstStyle/>
          <a:p>
            <a:pPr>
              <a:defRPr/>
            </a:pPr>
            <a:r>
              <a:rPr lang="en-US"/>
              <a:t>ESC MOWG - May 2022</a:t>
            </a:r>
            <a:endParaRPr lang="en-US" dirty="0"/>
          </a:p>
        </p:txBody>
      </p:sp>
      <p:graphicFrame>
        <p:nvGraphicFramePr>
          <p:cNvPr id="51" name="Chart 50">
            <a:extLst>
              <a:ext uri="{FF2B5EF4-FFF2-40B4-BE49-F238E27FC236}">
                <a16:creationId xmlns:a16="http://schemas.microsoft.com/office/drawing/2014/main" id="{6D3F8B64-558E-4B9A-A347-93D663FF6BF1}"/>
              </a:ext>
            </a:extLst>
          </p:cNvPr>
          <p:cNvGraphicFramePr>
            <a:graphicFrameLocks noGrp="1"/>
          </p:cNvGraphicFramePr>
          <p:nvPr>
            <p:extLst>
              <p:ext uri="{D42A27DB-BD31-4B8C-83A1-F6EECF244321}">
                <p14:modId xmlns:p14="http://schemas.microsoft.com/office/powerpoint/2010/main" val="4287509574"/>
              </p:ext>
            </p:extLst>
          </p:nvPr>
        </p:nvGraphicFramePr>
        <p:xfrm>
          <a:off x="95250" y="970232"/>
          <a:ext cx="9048750" cy="5430568"/>
        </p:xfrm>
        <a:graphic>
          <a:graphicData uri="http://schemas.openxmlformats.org/drawingml/2006/chart">
            <c:chart xmlns:c="http://schemas.openxmlformats.org/drawingml/2006/chart" xmlns:r="http://schemas.openxmlformats.org/officeDocument/2006/relationships" r:id="rId2"/>
          </a:graphicData>
        </a:graphic>
      </p:graphicFrame>
      <p:sp>
        <p:nvSpPr>
          <p:cNvPr id="52" name="TextBox 51">
            <a:extLst>
              <a:ext uri="{FF2B5EF4-FFF2-40B4-BE49-F238E27FC236}">
                <a16:creationId xmlns:a16="http://schemas.microsoft.com/office/drawing/2014/main" id="{D714607E-70E1-4087-947D-1DEA7D2AC845}"/>
              </a:ext>
            </a:extLst>
          </p:cNvPr>
          <p:cNvSpPr txBox="1"/>
          <p:nvPr/>
        </p:nvSpPr>
        <p:spPr>
          <a:xfrm>
            <a:off x="2322376" y="6116141"/>
            <a:ext cx="4449704" cy="338554"/>
          </a:xfrm>
          <a:prstGeom prst="rect">
            <a:avLst/>
          </a:prstGeom>
          <a:noFill/>
        </p:spPr>
        <p:txBody>
          <a:bodyPr wrap="square" rtlCol="0">
            <a:spAutoFit/>
          </a:bodyPr>
          <a:lstStyle/>
          <a:p>
            <a:pPr algn="ctr"/>
            <a:r>
              <a:rPr lang="en-US" sz="1600" b="1" dirty="0">
                <a:solidFill>
                  <a:srgbClr val="0000FF"/>
                </a:solidFill>
                <a:effectLst/>
                <a:latin typeface="+mn-lt"/>
              </a:rPr>
              <a:t>Updated after Inclination Adjust Maneuvers</a:t>
            </a:r>
          </a:p>
        </p:txBody>
      </p:sp>
      <p:sp>
        <p:nvSpPr>
          <p:cNvPr id="53" name="TextBox 52">
            <a:extLst>
              <a:ext uri="{FF2B5EF4-FFF2-40B4-BE49-F238E27FC236}">
                <a16:creationId xmlns:a16="http://schemas.microsoft.com/office/drawing/2014/main" id="{0D568EDD-E190-4051-8A1B-0308344A15A4}"/>
              </a:ext>
            </a:extLst>
          </p:cNvPr>
          <p:cNvSpPr txBox="1"/>
          <p:nvPr/>
        </p:nvSpPr>
        <p:spPr>
          <a:xfrm>
            <a:off x="1066800" y="2297327"/>
            <a:ext cx="533401" cy="507831"/>
          </a:xfrm>
          <a:prstGeom prst="rect">
            <a:avLst/>
          </a:prstGeom>
          <a:solidFill>
            <a:schemeClr val="bg1"/>
          </a:solidFill>
          <a:ln>
            <a:solidFill>
              <a:schemeClr val="tx1"/>
            </a:solidFill>
          </a:ln>
        </p:spPr>
        <p:txBody>
          <a:bodyPr wrap="square" rtlCol="0">
            <a:spAutoFit/>
          </a:bodyPr>
          <a:lstStyle/>
          <a:p>
            <a:pPr algn="ctr"/>
            <a:r>
              <a:rPr lang="en-US" sz="900" dirty="0"/>
              <a:t>Fall 2004</a:t>
            </a:r>
          </a:p>
          <a:p>
            <a:pPr algn="ctr"/>
            <a:r>
              <a:rPr lang="en-US" sz="900" dirty="0"/>
              <a:t>IAMs</a:t>
            </a:r>
          </a:p>
        </p:txBody>
      </p:sp>
      <p:sp>
        <p:nvSpPr>
          <p:cNvPr id="54" name="TextBox 53">
            <a:extLst>
              <a:ext uri="{FF2B5EF4-FFF2-40B4-BE49-F238E27FC236}">
                <a16:creationId xmlns:a16="http://schemas.microsoft.com/office/drawing/2014/main" id="{3A6D10FB-50D4-41FA-8ADE-0B72011CF592}"/>
              </a:ext>
            </a:extLst>
          </p:cNvPr>
          <p:cNvSpPr txBox="1"/>
          <p:nvPr/>
        </p:nvSpPr>
        <p:spPr>
          <a:xfrm>
            <a:off x="1690158" y="2301737"/>
            <a:ext cx="475748" cy="507831"/>
          </a:xfrm>
          <a:prstGeom prst="rect">
            <a:avLst/>
          </a:prstGeom>
          <a:solidFill>
            <a:schemeClr val="bg1"/>
          </a:solidFill>
          <a:ln>
            <a:solidFill>
              <a:schemeClr val="tx1"/>
            </a:solidFill>
          </a:ln>
        </p:spPr>
        <p:txBody>
          <a:bodyPr wrap="square" rtlCol="0">
            <a:spAutoFit/>
          </a:bodyPr>
          <a:lstStyle/>
          <a:p>
            <a:pPr algn="ctr"/>
            <a:r>
              <a:rPr lang="en-US" sz="900" dirty="0"/>
              <a:t>Fall 2006</a:t>
            </a:r>
          </a:p>
          <a:p>
            <a:pPr algn="ctr"/>
            <a:r>
              <a:rPr lang="en-US" sz="900" dirty="0"/>
              <a:t>IAMs</a:t>
            </a:r>
          </a:p>
        </p:txBody>
      </p:sp>
      <p:sp>
        <p:nvSpPr>
          <p:cNvPr id="55" name="TextBox 54">
            <a:extLst>
              <a:ext uri="{FF2B5EF4-FFF2-40B4-BE49-F238E27FC236}">
                <a16:creationId xmlns:a16="http://schemas.microsoft.com/office/drawing/2014/main" id="{857E45B0-9D00-4904-8B0A-34C62FFDA5D0}"/>
              </a:ext>
            </a:extLst>
          </p:cNvPr>
          <p:cNvSpPr txBox="1"/>
          <p:nvPr/>
        </p:nvSpPr>
        <p:spPr>
          <a:xfrm>
            <a:off x="2271735" y="2301737"/>
            <a:ext cx="522732" cy="507831"/>
          </a:xfrm>
          <a:prstGeom prst="rect">
            <a:avLst/>
          </a:prstGeom>
          <a:solidFill>
            <a:schemeClr val="bg1"/>
          </a:solidFill>
          <a:ln>
            <a:solidFill>
              <a:schemeClr val="tx1"/>
            </a:solidFill>
          </a:ln>
        </p:spPr>
        <p:txBody>
          <a:bodyPr wrap="square" rtlCol="0">
            <a:spAutoFit/>
          </a:bodyPr>
          <a:lstStyle/>
          <a:p>
            <a:pPr algn="ctr"/>
            <a:r>
              <a:rPr lang="en-US" sz="900" dirty="0"/>
              <a:t>Spring 2007</a:t>
            </a:r>
          </a:p>
          <a:p>
            <a:pPr algn="ctr"/>
            <a:r>
              <a:rPr lang="en-US" sz="900" dirty="0"/>
              <a:t>IAMs</a:t>
            </a:r>
          </a:p>
        </p:txBody>
      </p:sp>
      <p:sp>
        <p:nvSpPr>
          <p:cNvPr id="56" name="TextBox 55">
            <a:extLst>
              <a:ext uri="{FF2B5EF4-FFF2-40B4-BE49-F238E27FC236}">
                <a16:creationId xmlns:a16="http://schemas.microsoft.com/office/drawing/2014/main" id="{3571763A-8EA6-43D0-B17C-B50C00D99B57}"/>
              </a:ext>
            </a:extLst>
          </p:cNvPr>
          <p:cNvSpPr txBox="1"/>
          <p:nvPr/>
        </p:nvSpPr>
        <p:spPr>
          <a:xfrm>
            <a:off x="4272180" y="4042133"/>
            <a:ext cx="529878" cy="507831"/>
          </a:xfrm>
          <a:prstGeom prst="rect">
            <a:avLst/>
          </a:prstGeom>
          <a:solidFill>
            <a:schemeClr val="bg1"/>
          </a:solidFill>
          <a:ln>
            <a:solidFill>
              <a:schemeClr val="tx1"/>
            </a:solidFill>
          </a:ln>
        </p:spPr>
        <p:txBody>
          <a:bodyPr wrap="square" rtlCol="0">
            <a:spAutoFit/>
          </a:bodyPr>
          <a:lstStyle/>
          <a:p>
            <a:pPr algn="ctr"/>
            <a:r>
              <a:rPr lang="en-US" sz="900" dirty="0"/>
              <a:t>Spring 2013</a:t>
            </a:r>
          </a:p>
          <a:p>
            <a:pPr algn="ctr"/>
            <a:r>
              <a:rPr lang="en-US" sz="900" dirty="0"/>
              <a:t>IAMs</a:t>
            </a:r>
          </a:p>
        </p:txBody>
      </p:sp>
      <p:sp>
        <p:nvSpPr>
          <p:cNvPr id="57" name="TextBox 56">
            <a:extLst>
              <a:ext uri="{FF2B5EF4-FFF2-40B4-BE49-F238E27FC236}">
                <a16:creationId xmlns:a16="http://schemas.microsoft.com/office/drawing/2014/main" id="{9E8786E1-50AE-482A-B9B5-76AA19CCF8EB}"/>
              </a:ext>
            </a:extLst>
          </p:cNvPr>
          <p:cNvSpPr txBox="1"/>
          <p:nvPr/>
        </p:nvSpPr>
        <p:spPr>
          <a:xfrm>
            <a:off x="3737875" y="3788217"/>
            <a:ext cx="505566" cy="507831"/>
          </a:xfrm>
          <a:prstGeom prst="rect">
            <a:avLst/>
          </a:prstGeom>
          <a:solidFill>
            <a:schemeClr val="bg1"/>
          </a:solidFill>
          <a:ln>
            <a:solidFill>
              <a:schemeClr val="tx1"/>
            </a:solidFill>
          </a:ln>
        </p:spPr>
        <p:txBody>
          <a:bodyPr wrap="square" rtlCol="0">
            <a:spAutoFit/>
          </a:bodyPr>
          <a:lstStyle/>
          <a:p>
            <a:pPr algn="ctr"/>
            <a:r>
              <a:rPr lang="en-US" sz="900" dirty="0"/>
              <a:t>Spring 2011</a:t>
            </a:r>
          </a:p>
          <a:p>
            <a:pPr algn="ctr"/>
            <a:r>
              <a:rPr lang="en-US" sz="900" dirty="0"/>
              <a:t>IAMs</a:t>
            </a:r>
          </a:p>
        </p:txBody>
      </p:sp>
      <p:sp>
        <p:nvSpPr>
          <p:cNvPr id="58" name="TextBox 57">
            <a:extLst>
              <a:ext uri="{FF2B5EF4-FFF2-40B4-BE49-F238E27FC236}">
                <a16:creationId xmlns:a16="http://schemas.microsoft.com/office/drawing/2014/main" id="{9314C564-F000-48CA-B955-56778F8491DF}"/>
              </a:ext>
            </a:extLst>
          </p:cNvPr>
          <p:cNvSpPr txBox="1"/>
          <p:nvPr/>
        </p:nvSpPr>
        <p:spPr>
          <a:xfrm>
            <a:off x="2912148" y="2310533"/>
            <a:ext cx="523350" cy="507831"/>
          </a:xfrm>
          <a:prstGeom prst="rect">
            <a:avLst/>
          </a:prstGeom>
          <a:solidFill>
            <a:schemeClr val="bg1"/>
          </a:solidFill>
          <a:ln>
            <a:solidFill>
              <a:schemeClr val="tx1"/>
            </a:solidFill>
          </a:ln>
        </p:spPr>
        <p:txBody>
          <a:bodyPr wrap="square" rtlCol="0">
            <a:spAutoFit/>
          </a:bodyPr>
          <a:lstStyle/>
          <a:p>
            <a:pPr algn="ctr"/>
            <a:r>
              <a:rPr lang="en-US" sz="900" dirty="0"/>
              <a:t>Spring 2009</a:t>
            </a:r>
          </a:p>
          <a:p>
            <a:pPr algn="ctr"/>
            <a:r>
              <a:rPr lang="en-US" sz="900" dirty="0"/>
              <a:t>IAMs</a:t>
            </a:r>
          </a:p>
        </p:txBody>
      </p:sp>
      <p:sp>
        <p:nvSpPr>
          <p:cNvPr id="59" name="TextBox 58">
            <a:extLst>
              <a:ext uri="{FF2B5EF4-FFF2-40B4-BE49-F238E27FC236}">
                <a16:creationId xmlns:a16="http://schemas.microsoft.com/office/drawing/2014/main" id="{8A9B4A8E-9EB9-4BF0-A20F-1D4639F70F10}"/>
              </a:ext>
            </a:extLst>
          </p:cNvPr>
          <p:cNvSpPr txBox="1"/>
          <p:nvPr/>
        </p:nvSpPr>
        <p:spPr>
          <a:xfrm>
            <a:off x="4130743" y="2308712"/>
            <a:ext cx="530310" cy="507831"/>
          </a:xfrm>
          <a:prstGeom prst="rect">
            <a:avLst/>
          </a:prstGeom>
          <a:solidFill>
            <a:schemeClr val="bg1"/>
          </a:solidFill>
          <a:ln>
            <a:solidFill>
              <a:schemeClr val="tx1"/>
            </a:solidFill>
          </a:ln>
        </p:spPr>
        <p:txBody>
          <a:bodyPr wrap="square" rtlCol="0">
            <a:spAutoFit/>
          </a:bodyPr>
          <a:lstStyle/>
          <a:p>
            <a:pPr algn="ctr"/>
            <a:r>
              <a:rPr lang="en-US" sz="900" dirty="0"/>
              <a:t>Spring 2012</a:t>
            </a:r>
          </a:p>
          <a:p>
            <a:pPr algn="ctr"/>
            <a:r>
              <a:rPr lang="en-US" sz="900" dirty="0"/>
              <a:t>IAMs</a:t>
            </a:r>
          </a:p>
        </p:txBody>
      </p:sp>
      <p:sp>
        <p:nvSpPr>
          <p:cNvPr id="60" name="TextBox 59">
            <a:extLst>
              <a:ext uri="{FF2B5EF4-FFF2-40B4-BE49-F238E27FC236}">
                <a16:creationId xmlns:a16="http://schemas.microsoft.com/office/drawing/2014/main" id="{0CD803E4-DCF0-4B40-88D2-5407765612F5}"/>
              </a:ext>
            </a:extLst>
          </p:cNvPr>
          <p:cNvSpPr txBox="1"/>
          <p:nvPr/>
        </p:nvSpPr>
        <p:spPr>
          <a:xfrm>
            <a:off x="4757581" y="2301737"/>
            <a:ext cx="508974" cy="507831"/>
          </a:xfrm>
          <a:prstGeom prst="rect">
            <a:avLst/>
          </a:prstGeom>
          <a:solidFill>
            <a:schemeClr val="bg1"/>
          </a:solidFill>
          <a:ln>
            <a:solidFill>
              <a:schemeClr val="tx1"/>
            </a:solidFill>
          </a:ln>
        </p:spPr>
        <p:txBody>
          <a:bodyPr wrap="square" rtlCol="0">
            <a:spAutoFit/>
          </a:bodyPr>
          <a:lstStyle/>
          <a:p>
            <a:pPr algn="ctr"/>
            <a:r>
              <a:rPr lang="en-US" sz="900" dirty="0"/>
              <a:t>Spring 2014</a:t>
            </a:r>
          </a:p>
          <a:p>
            <a:pPr algn="ctr"/>
            <a:r>
              <a:rPr lang="en-US" sz="900" dirty="0"/>
              <a:t>IAMs</a:t>
            </a:r>
          </a:p>
        </p:txBody>
      </p:sp>
      <p:sp>
        <p:nvSpPr>
          <p:cNvPr id="61" name="TextBox 60">
            <a:extLst>
              <a:ext uri="{FF2B5EF4-FFF2-40B4-BE49-F238E27FC236}">
                <a16:creationId xmlns:a16="http://schemas.microsoft.com/office/drawing/2014/main" id="{40749097-7872-49B7-BCC0-392CA6A1C221}"/>
              </a:ext>
            </a:extLst>
          </p:cNvPr>
          <p:cNvSpPr txBox="1"/>
          <p:nvPr/>
        </p:nvSpPr>
        <p:spPr>
          <a:xfrm>
            <a:off x="3521748" y="2310533"/>
            <a:ext cx="506332" cy="507831"/>
          </a:xfrm>
          <a:prstGeom prst="rect">
            <a:avLst/>
          </a:prstGeom>
          <a:solidFill>
            <a:schemeClr val="bg1"/>
          </a:solidFill>
          <a:ln>
            <a:solidFill>
              <a:schemeClr val="tx1"/>
            </a:solidFill>
          </a:ln>
        </p:spPr>
        <p:txBody>
          <a:bodyPr wrap="square" rtlCol="0">
            <a:spAutoFit/>
          </a:bodyPr>
          <a:lstStyle/>
          <a:p>
            <a:pPr algn="ctr"/>
            <a:r>
              <a:rPr lang="en-US" sz="900" dirty="0"/>
              <a:t>Spring 2010</a:t>
            </a:r>
          </a:p>
          <a:p>
            <a:pPr algn="ctr"/>
            <a:r>
              <a:rPr lang="en-US" sz="900" dirty="0"/>
              <a:t>IAMs</a:t>
            </a:r>
          </a:p>
        </p:txBody>
      </p:sp>
      <p:sp>
        <p:nvSpPr>
          <p:cNvPr id="62" name="TextBox 61">
            <a:extLst>
              <a:ext uri="{FF2B5EF4-FFF2-40B4-BE49-F238E27FC236}">
                <a16:creationId xmlns:a16="http://schemas.microsoft.com/office/drawing/2014/main" id="{58D1037D-F4E9-4262-805F-901AE4626256}"/>
              </a:ext>
            </a:extLst>
          </p:cNvPr>
          <p:cNvSpPr txBox="1"/>
          <p:nvPr/>
        </p:nvSpPr>
        <p:spPr>
          <a:xfrm>
            <a:off x="5450014" y="4055293"/>
            <a:ext cx="533079" cy="507831"/>
          </a:xfrm>
          <a:prstGeom prst="rect">
            <a:avLst/>
          </a:prstGeom>
          <a:solidFill>
            <a:schemeClr val="bg1"/>
          </a:solidFill>
          <a:ln>
            <a:solidFill>
              <a:schemeClr val="tx1"/>
            </a:solidFill>
          </a:ln>
        </p:spPr>
        <p:txBody>
          <a:bodyPr wrap="square" rtlCol="0">
            <a:spAutoFit/>
          </a:bodyPr>
          <a:lstStyle/>
          <a:p>
            <a:pPr algn="ctr"/>
            <a:r>
              <a:rPr lang="en-US" sz="900" dirty="0"/>
              <a:t>Spring 2017</a:t>
            </a:r>
          </a:p>
          <a:p>
            <a:pPr algn="ctr"/>
            <a:r>
              <a:rPr lang="en-US" sz="900" dirty="0"/>
              <a:t>IAMs</a:t>
            </a:r>
          </a:p>
        </p:txBody>
      </p:sp>
      <p:sp>
        <p:nvSpPr>
          <p:cNvPr id="63" name="TextBox 62">
            <a:extLst>
              <a:ext uri="{FF2B5EF4-FFF2-40B4-BE49-F238E27FC236}">
                <a16:creationId xmlns:a16="http://schemas.microsoft.com/office/drawing/2014/main" id="{D47891F5-7C41-41B6-988D-A657535A5A7F}"/>
              </a:ext>
            </a:extLst>
          </p:cNvPr>
          <p:cNvSpPr txBox="1"/>
          <p:nvPr/>
        </p:nvSpPr>
        <p:spPr>
          <a:xfrm>
            <a:off x="4846520" y="4090907"/>
            <a:ext cx="567564" cy="507831"/>
          </a:xfrm>
          <a:prstGeom prst="rect">
            <a:avLst/>
          </a:prstGeom>
          <a:solidFill>
            <a:schemeClr val="bg1"/>
          </a:solidFill>
          <a:ln>
            <a:solidFill>
              <a:schemeClr val="tx1"/>
            </a:solidFill>
          </a:ln>
        </p:spPr>
        <p:txBody>
          <a:bodyPr wrap="square" rtlCol="0">
            <a:spAutoFit/>
          </a:bodyPr>
          <a:lstStyle/>
          <a:p>
            <a:pPr algn="ctr"/>
            <a:r>
              <a:rPr lang="en-US" sz="900" dirty="0"/>
              <a:t>Spring 2015</a:t>
            </a:r>
          </a:p>
          <a:p>
            <a:pPr algn="ctr"/>
            <a:r>
              <a:rPr lang="en-US" sz="900" dirty="0"/>
              <a:t>IAMs</a:t>
            </a:r>
          </a:p>
        </p:txBody>
      </p:sp>
      <p:sp>
        <p:nvSpPr>
          <p:cNvPr id="64" name="TextBox 63">
            <a:extLst>
              <a:ext uri="{FF2B5EF4-FFF2-40B4-BE49-F238E27FC236}">
                <a16:creationId xmlns:a16="http://schemas.microsoft.com/office/drawing/2014/main" id="{299D22A5-FE6A-4F22-9F0E-2F67E84DC6FD}"/>
              </a:ext>
            </a:extLst>
          </p:cNvPr>
          <p:cNvSpPr txBox="1"/>
          <p:nvPr/>
        </p:nvSpPr>
        <p:spPr>
          <a:xfrm>
            <a:off x="5960148" y="2310533"/>
            <a:ext cx="509334" cy="507831"/>
          </a:xfrm>
          <a:prstGeom prst="rect">
            <a:avLst/>
          </a:prstGeom>
          <a:solidFill>
            <a:schemeClr val="bg1"/>
          </a:solidFill>
          <a:ln>
            <a:solidFill>
              <a:schemeClr val="tx1"/>
            </a:solidFill>
          </a:ln>
        </p:spPr>
        <p:txBody>
          <a:bodyPr wrap="square" rtlCol="0">
            <a:spAutoFit/>
          </a:bodyPr>
          <a:lstStyle/>
          <a:p>
            <a:pPr algn="ctr"/>
            <a:r>
              <a:rPr lang="en-US" sz="900" dirty="0"/>
              <a:t>Spring 2018</a:t>
            </a:r>
          </a:p>
          <a:p>
            <a:pPr algn="ctr"/>
            <a:r>
              <a:rPr lang="en-US" sz="900" dirty="0"/>
              <a:t>IAMs</a:t>
            </a:r>
          </a:p>
        </p:txBody>
      </p:sp>
      <p:sp>
        <p:nvSpPr>
          <p:cNvPr id="65" name="TextBox 64">
            <a:extLst>
              <a:ext uri="{FF2B5EF4-FFF2-40B4-BE49-F238E27FC236}">
                <a16:creationId xmlns:a16="http://schemas.microsoft.com/office/drawing/2014/main" id="{88998490-7CC1-4925-BA7B-08D317794D0E}"/>
              </a:ext>
            </a:extLst>
          </p:cNvPr>
          <p:cNvSpPr txBox="1"/>
          <p:nvPr/>
        </p:nvSpPr>
        <p:spPr>
          <a:xfrm>
            <a:off x="5350548" y="2306382"/>
            <a:ext cx="529610" cy="507831"/>
          </a:xfrm>
          <a:prstGeom prst="rect">
            <a:avLst/>
          </a:prstGeom>
          <a:solidFill>
            <a:schemeClr val="bg1"/>
          </a:solidFill>
          <a:ln>
            <a:solidFill>
              <a:schemeClr val="tx1"/>
            </a:solidFill>
          </a:ln>
        </p:spPr>
        <p:txBody>
          <a:bodyPr wrap="square" rtlCol="0">
            <a:spAutoFit/>
          </a:bodyPr>
          <a:lstStyle/>
          <a:p>
            <a:pPr algn="ctr"/>
            <a:r>
              <a:rPr lang="en-US" sz="900" dirty="0"/>
              <a:t>Spring 2016</a:t>
            </a:r>
          </a:p>
          <a:p>
            <a:pPr algn="ctr"/>
            <a:r>
              <a:rPr lang="en-US" sz="900" dirty="0"/>
              <a:t>IAMs</a:t>
            </a:r>
          </a:p>
        </p:txBody>
      </p:sp>
      <p:cxnSp>
        <p:nvCxnSpPr>
          <p:cNvPr id="66" name="Straight Arrow Connector 65">
            <a:extLst>
              <a:ext uri="{FF2B5EF4-FFF2-40B4-BE49-F238E27FC236}">
                <a16:creationId xmlns:a16="http://schemas.microsoft.com/office/drawing/2014/main" id="{A1F61AAB-ED80-4642-8151-3BE4DFFA386B}"/>
              </a:ext>
            </a:extLst>
          </p:cNvPr>
          <p:cNvCxnSpPr>
            <a:stCxn id="53" idx="2"/>
          </p:cNvCxnSpPr>
          <p:nvPr/>
        </p:nvCxnSpPr>
        <p:spPr>
          <a:xfrm>
            <a:off x="1333501" y="2805158"/>
            <a:ext cx="513800" cy="11361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7" name="Straight Arrow Connector 66">
            <a:extLst>
              <a:ext uri="{FF2B5EF4-FFF2-40B4-BE49-F238E27FC236}">
                <a16:creationId xmlns:a16="http://schemas.microsoft.com/office/drawing/2014/main" id="{FD7087EB-EEFE-4591-B098-CF9D19AF82A4}"/>
              </a:ext>
            </a:extLst>
          </p:cNvPr>
          <p:cNvCxnSpPr>
            <a:stCxn id="60" idx="2"/>
          </p:cNvCxnSpPr>
          <p:nvPr/>
        </p:nvCxnSpPr>
        <p:spPr>
          <a:xfrm>
            <a:off x="5012068" y="2809568"/>
            <a:ext cx="263068" cy="7735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8" name="Straight Arrow Connector 67">
            <a:extLst>
              <a:ext uri="{FF2B5EF4-FFF2-40B4-BE49-F238E27FC236}">
                <a16:creationId xmlns:a16="http://schemas.microsoft.com/office/drawing/2014/main" id="{97C42DEF-9D8B-4C59-9BDB-4C204F79D6C8}"/>
              </a:ext>
            </a:extLst>
          </p:cNvPr>
          <p:cNvCxnSpPr>
            <a:stCxn id="65" idx="2"/>
          </p:cNvCxnSpPr>
          <p:nvPr/>
        </p:nvCxnSpPr>
        <p:spPr>
          <a:xfrm>
            <a:off x="5615353" y="2814213"/>
            <a:ext cx="367783" cy="80156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5" name="Straight Arrow Connector 104">
            <a:extLst>
              <a:ext uri="{FF2B5EF4-FFF2-40B4-BE49-F238E27FC236}">
                <a16:creationId xmlns:a16="http://schemas.microsoft.com/office/drawing/2014/main" id="{E498D26F-212F-4EFC-AD26-AD7183CBF272}"/>
              </a:ext>
            </a:extLst>
          </p:cNvPr>
          <p:cNvCxnSpPr>
            <a:stCxn id="64" idx="2"/>
          </p:cNvCxnSpPr>
          <p:nvPr/>
        </p:nvCxnSpPr>
        <p:spPr>
          <a:xfrm>
            <a:off x="6214815" y="2818364"/>
            <a:ext cx="438831" cy="79042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6" name="Straight Arrow Connector 105">
            <a:extLst>
              <a:ext uri="{FF2B5EF4-FFF2-40B4-BE49-F238E27FC236}">
                <a16:creationId xmlns:a16="http://schemas.microsoft.com/office/drawing/2014/main" id="{89691F61-B58E-474A-B94D-AF55766EE77E}"/>
              </a:ext>
            </a:extLst>
          </p:cNvPr>
          <p:cNvCxnSpPr>
            <a:stCxn id="55" idx="2"/>
          </p:cNvCxnSpPr>
          <p:nvPr/>
        </p:nvCxnSpPr>
        <p:spPr>
          <a:xfrm>
            <a:off x="2533101" y="2809568"/>
            <a:ext cx="269258" cy="7735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7" name="Straight Arrow Connector 106">
            <a:extLst>
              <a:ext uri="{FF2B5EF4-FFF2-40B4-BE49-F238E27FC236}">
                <a16:creationId xmlns:a16="http://schemas.microsoft.com/office/drawing/2014/main" id="{3FAACA9F-D3F7-4D85-A3CC-A53EF9B8B176}"/>
              </a:ext>
            </a:extLst>
          </p:cNvPr>
          <p:cNvCxnSpPr>
            <a:stCxn id="61" idx="2"/>
          </p:cNvCxnSpPr>
          <p:nvPr/>
        </p:nvCxnSpPr>
        <p:spPr>
          <a:xfrm>
            <a:off x="3774914" y="2818364"/>
            <a:ext cx="68087" cy="64890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8" name="Straight Arrow Connector 107">
            <a:extLst>
              <a:ext uri="{FF2B5EF4-FFF2-40B4-BE49-F238E27FC236}">
                <a16:creationId xmlns:a16="http://schemas.microsoft.com/office/drawing/2014/main" id="{B05077F0-7DAA-4F63-9C1A-5839FDF3E29E}"/>
              </a:ext>
            </a:extLst>
          </p:cNvPr>
          <p:cNvCxnSpPr>
            <a:stCxn id="59" idx="2"/>
          </p:cNvCxnSpPr>
          <p:nvPr/>
        </p:nvCxnSpPr>
        <p:spPr>
          <a:xfrm>
            <a:off x="4395898" y="2816543"/>
            <a:ext cx="190125" cy="8055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9" name="Straight Arrow Connector 108">
            <a:extLst>
              <a:ext uri="{FF2B5EF4-FFF2-40B4-BE49-F238E27FC236}">
                <a16:creationId xmlns:a16="http://schemas.microsoft.com/office/drawing/2014/main" id="{967D80BB-D952-483B-BE34-6DC7B195E23E}"/>
              </a:ext>
            </a:extLst>
          </p:cNvPr>
          <p:cNvCxnSpPr>
            <a:stCxn id="54" idx="2"/>
          </p:cNvCxnSpPr>
          <p:nvPr/>
        </p:nvCxnSpPr>
        <p:spPr>
          <a:xfrm>
            <a:off x="1928032" y="2809568"/>
            <a:ext cx="612652" cy="88696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0" name="Straight Arrow Connector 109">
            <a:extLst>
              <a:ext uri="{FF2B5EF4-FFF2-40B4-BE49-F238E27FC236}">
                <a16:creationId xmlns:a16="http://schemas.microsoft.com/office/drawing/2014/main" id="{B0866E15-AFA7-43AE-99AE-CD44AAB57965}"/>
              </a:ext>
            </a:extLst>
          </p:cNvPr>
          <p:cNvCxnSpPr>
            <a:stCxn id="58" idx="2"/>
          </p:cNvCxnSpPr>
          <p:nvPr/>
        </p:nvCxnSpPr>
        <p:spPr>
          <a:xfrm>
            <a:off x="3173823" y="2818364"/>
            <a:ext cx="297994" cy="23112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1" name="Straight Arrow Connector 110">
            <a:extLst>
              <a:ext uri="{FF2B5EF4-FFF2-40B4-BE49-F238E27FC236}">
                <a16:creationId xmlns:a16="http://schemas.microsoft.com/office/drawing/2014/main" id="{56B1C1DA-6C7F-42E6-9C60-D3601781C2A8}"/>
              </a:ext>
            </a:extLst>
          </p:cNvPr>
          <p:cNvCxnSpPr/>
          <p:nvPr/>
        </p:nvCxnSpPr>
        <p:spPr>
          <a:xfrm flipV="1">
            <a:off x="4249289" y="3696529"/>
            <a:ext cx="38551" cy="886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2" name="Straight Arrow Connector 111">
            <a:extLst>
              <a:ext uri="{FF2B5EF4-FFF2-40B4-BE49-F238E27FC236}">
                <a16:creationId xmlns:a16="http://schemas.microsoft.com/office/drawing/2014/main" id="{02E54EC4-5CDB-4C7E-8914-1D1BD20CB853}"/>
              </a:ext>
            </a:extLst>
          </p:cNvPr>
          <p:cNvCxnSpPr/>
          <p:nvPr/>
        </p:nvCxnSpPr>
        <p:spPr>
          <a:xfrm flipV="1">
            <a:off x="5387338" y="3668083"/>
            <a:ext cx="290596" cy="4513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3" name="Straight Arrow Connector 112">
            <a:extLst>
              <a:ext uri="{FF2B5EF4-FFF2-40B4-BE49-F238E27FC236}">
                <a16:creationId xmlns:a16="http://schemas.microsoft.com/office/drawing/2014/main" id="{9BFA0E22-3415-4473-93CB-1D3DEEF250ED}"/>
              </a:ext>
            </a:extLst>
          </p:cNvPr>
          <p:cNvCxnSpPr/>
          <p:nvPr/>
        </p:nvCxnSpPr>
        <p:spPr>
          <a:xfrm flipV="1">
            <a:off x="5983093" y="3739145"/>
            <a:ext cx="402482" cy="35176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4" name="TextBox 113">
            <a:extLst>
              <a:ext uri="{FF2B5EF4-FFF2-40B4-BE49-F238E27FC236}">
                <a16:creationId xmlns:a16="http://schemas.microsoft.com/office/drawing/2014/main" id="{AADE3BD6-7937-4B14-B005-5B46741E35AE}"/>
              </a:ext>
            </a:extLst>
          </p:cNvPr>
          <p:cNvSpPr txBox="1"/>
          <p:nvPr/>
        </p:nvSpPr>
        <p:spPr>
          <a:xfrm>
            <a:off x="6057848" y="4074983"/>
            <a:ext cx="609168" cy="507831"/>
          </a:xfrm>
          <a:prstGeom prst="rect">
            <a:avLst/>
          </a:prstGeom>
          <a:solidFill>
            <a:schemeClr val="bg1"/>
          </a:solidFill>
          <a:ln>
            <a:solidFill>
              <a:schemeClr val="tx1"/>
            </a:solidFill>
          </a:ln>
        </p:spPr>
        <p:txBody>
          <a:bodyPr wrap="square" rtlCol="0">
            <a:spAutoFit/>
          </a:bodyPr>
          <a:lstStyle/>
          <a:p>
            <a:pPr algn="ctr"/>
            <a:r>
              <a:rPr lang="en-US" sz="900" dirty="0"/>
              <a:t>Summer 2018</a:t>
            </a:r>
          </a:p>
          <a:p>
            <a:pPr algn="ctr"/>
            <a:r>
              <a:rPr lang="en-US" sz="900" dirty="0"/>
              <a:t>IAM</a:t>
            </a:r>
          </a:p>
        </p:txBody>
      </p:sp>
      <p:cxnSp>
        <p:nvCxnSpPr>
          <p:cNvPr id="115" name="Straight Arrow Connector 114">
            <a:extLst>
              <a:ext uri="{FF2B5EF4-FFF2-40B4-BE49-F238E27FC236}">
                <a16:creationId xmlns:a16="http://schemas.microsoft.com/office/drawing/2014/main" id="{4E416170-F0AB-473F-9D0C-5B4EB18B6C88}"/>
              </a:ext>
            </a:extLst>
          </p:cNvPr>
          <p:cNvCxnSpPr/>
          <p:nvPr/>
        </p:nvCxnSpPr>
        <p:spPr>
          <a:xfrm flipV="1">
            <a:off x="6617795" y="3739146"/>
            <a:ext cx="255302" cy="3280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7" name="TextBox 126">
            <a:extLst>
              <a:ext uri="{FF2B5EF4-FFF2-40B4-BE49-F238E27FC236}">
                <a16:creationId xmlns:a16="http://schemas.microsoft.com/office/drawing/2014/main" id="{686CDECE-5432-44FB-A5E5-98B25431F938}"/>
              </a:ext>
            </a:extLst>
          </p:cNvPr>
          <p:cNvSpPr txBox="1"/>
          <p:nvPr/>
        </p:nvSpPr>
        <p:spPr>
          <a:xfrm>
            <a:off x="6547908" y="2937018"/>
            <a:ext cx="509334" cy="507831"/>
          </a:xfrm>
          <a:prstGeom prst="rect">
            <a:avLst/>
          </a:prstGeom>
          <a:solidFill>
            <a:schemeClr val="bg1"/>
          </a:solidFill>
          <a:ln>
            <a:solidFill>
              <a:schemeClr val="tx1"/>
            </a:solidFill>
          </a:ln>
        </p:spPr>
        <p:txBody>
          <a:bodyPr wrap="square" rtlCol="0">
            <a:spAutoFit/>
          </a:bodyPr>
          <a:lstStyle/>
          <a:p>
            <a:pPr algn="ctr"/>
            <a:r>
              <a:rPr lang="en-US" sz="900" dirty="0"/>
              <a:t>Spring 2019</a:t>
            </a:r>
          </a:p>
          <a:p>
            <a:pPr algn="ctr"/>
            <a:r>
              <a:rPr lang="en-US" sz="900" dirty="0"/>
              <a:t>IAMs</a:t>
            </a:r>
          </a:p>
        </p:txBody>
      </p:sp>
      <p:cxnSp>
        <p:nvCxnSpPr>
          <p:cNvPr id="128" name="Straight Arrow Connector 127">
            <a:extLst>
              <a:ext uri="{FF2B5EF4-FFF2-40B4-BE49-F238E27FC236}">
                <a16:creationId xmlns:a16="http://schemas.microsoft.com/office/drawing/2014/main" id="{9D472BEF-E730-439E-BC7D-C15CF0345B87}"/>
              </a:ext>
            </a:extLst>
          </p:cNvPr>
          <p:cNvCxnSpPr>
            <a:stCxn id="127" idx="2"/>
          </p:cNvCxnSpPr>
          <p:nvPr/>
        </p:nvCxnSpPr>
        <p:spPr>
          <a:xfrm>
            <a:off x="6802575" y="3444849"/>
            <a:ext cx="250945" cy="2232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9" name="TextBox 128">
            <a:extLst>
              <a:ext uri="{FF2B5EF4-FFF2-40B4-BE49-F238E27FC236}">
                <a16:creationId xmlns:a16="http://schemas.microsoft.com/office/drawing/2014/main" id="{3E0C7D95-9033-4259-90A3-5594432BF1B7}"/>
              </a:ext>
            </a:extLst>
          </p:cNvPr>
          <p:cNvSpPr txBox="1"/>
          <p:nvPr/>
        </p:nvSpPr>
        <p:spPr>
          <a:xfrm>
            <a:off x="6727685" y="4059396"/>
            <a:ext cx="464441" cy="507831"/>
          </a:xfrm>
          <a:prstGeom prst="rect">
            <a:avLst/>
          </a:prstGeom>
          <a:solidFill>
            <a:schemeClr val="bg1"/>
          </a:solidFill>
          <a:ln>
            <a:solidFill>
              <a:schemeClr val="tx1"/>
            </a:solidFill>
          </a:ln>
        </p:spPr>
        <p:txBody>
          <a:bodyPr wrap="square" rtlCol="0">
            <a:spAutoFit/>
          </a:bodyPr>
          <a:lstStyle/>
          <a:p>
            <a:pPr algn="ctr"/>
            <a:r>
              <a:rPr lang="en-US" sz="900" dirty="0"/>
              <a:t>Fall 2019</a:t>
            </a:r>
          </a:p>
          <a:p>
            <a:pPr algn="ctr"/>
            <a:r>
              <a:rPr lang="en-US" sz="900" dirty="0"/>
              <a:t>IAM</a:t>
            </a:r>
          </a:p>
        </p:txBody>
      </p:sp>
      <p:cxnSp>
        <p:nvCxnSpPr>
          <p:cNvPr id="130" name="Straight Arrow Connector 129">
            <a:extLst>
              <a:ext uri="{FF2B5EF4-FFF2-40B4-BE49-F238E27FC236}">
                <a16:creationId xmlns:a16="http://schemas.microsoft.com/office/drawing/2014/main" id="{DE660D7C-0216-48A0-98D5-E4F04B39D235}"/>
              </a:ext>
            </a:extLst>
          </p:cNvPr>
          <p:cNvCxnSpPr>
            <a:stCxn id="129" idx="0"/>
          </p:cNvCxnSpPr>
          <p:nvPr/>
        </p:nvCxnSpPr>
        <p:spPr>
          <a:xfrm flipV="1">
            <a:off x="6959906" y="3752086"/>
            <a:ext cx="254529" cy="3073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1" name="TextBox 130">
            <a:extLst>
              <a:ext uri="{FF2B5EF4-FFF2-40B4-BE49-F238E27FC236}">
                <a16:creationId xmlns:a16="http://schemas.microsoft.com/office/drawing/2014/main" id="{755A1D15-2871-46E8-AA88-C0F2789AF086}"/>
              </a:ext>
            </a:extLst>
          </p:cNvPr>
          <p:cNvSpPr txBox="1"/>
          <p:nvPr/>
        </p:nvSpPr>
        <p:spPr>
          <a:xfrm>
            <a:off x="6540567" y="2286000"/>
            <a:ext cx="528861" cy="507831"/>
          </a:xfrm>
          <a:prstGeom prst="rect">
            <a:avLst/>
          </a:prstGeom>
          <a:solidFill>
            <a:schemeClr val="bg1"/>
          </a:solidFill>
          <a:ln>
            <a:solidFill>
              <a:schemeClr val="tx1"/>
            </a:solidFill>
          </a:ln>
        </p:spPr>
        <p:txBody>
          <a:bodyPr wrap="square" rtlCol="0">
            <a:spAutoFit/>
          </a:bodyPr>
          <a:lstStyle/>
          <a:p>
            <a:pPr algn="ctr"/>
            <a:r>
              <a:rPr lang="en-US" sz="900" dirty="0"/>
              <a:t>Spring 2020</a:t>
            </a:r>
          </a:p>
          <a:p>
            <a:pPr algn="ctr"/>
            <a:r>
              <a:rPr lang="en-US" sz="900" dirty="0"/>
              <a:t>IAMs</a:t>
            </a:r>
          </a:p>
        </p:txBody>
      </p:sp>
      <p:cxnSp>
        <p:nvCxnSpPr>
          <p:cNvPr id="132" name="Straight Arrow Connector 131">
            <a:extLst>
              <a:ext uri="{FF2B5EF4-FFF2-40B4-BE49-F238E27FC236}">
                <a16:creationId xmlns:a16="http://schemas.microsoft.com/office/drawing/2014/main" id="{A721630E-7CD7-44C2-83E4-5C3C6AC5B2C4}"/>
              </a:ext>
            </a:extLst>
          </p:cNvPr>
          <p:cNvCxnSpPr/>
          <p:nvPr/>
        </p:nvCxnSpPr>
        <p:spPr>
          <a:xfrm>
            <a:off x="7027068" y="2789996"/>
            <a:ext cx="370721" cy="85169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3" name="TextBox 132">
            <a:extLst>
              <a:ext uri="{FF2B5EF4-FFF2-40B4-BE49-F238E27FC236}">
                <a16:creationId xmlns:a16="http://schemas.microsoft.com/office/drawing/2014/main" id="{2AF12DB6-3D76-4F91-BDF6-4DD212294CA5}"/>
              </a:ext>
            </a:extLst>
          </p:cNvPr>
          <p:cNvSpPr txBox="1"/>
          <p:nvPr/>
        </p:nvSpPr>
        <p:spPr>
          <a:xfrm>
            <a:off x="7127214" y="2299741"/>
            <a:ext cx="509334" cy="507831"/>
          </a:xfrm>
          <a:prstGeom prst="rect">
            <a:avLst/>
          </a:prstGeom>
          <a:solidFill>
            <a:schemeClr val="bg1"/>
          </a:solidFill>
          <a:ln>
            <a:solidFill>
              <a:schemeClr val="tx1"/>
            </a:solidFill>
          </a:ln>
        </p:spPr>
        <p:txBody>
          <a:bodyPr wrap="square" rtlCol="0">
            <a:spAutoFit/>
          </a:bodyPr>
          <a:lstStyle/>
          <a:p>
            <a:pPr algn="ctr"/>
            <a:r>
              <a:rPr lang="en-US" sz="900" dirty="0"/>
              <a:t>Fall 2020</a:t>
            </a:r>
          </a:p>
          <a:p>
            <a:pPr algn="ctr"/>
            <a:r>
              <a:rPr lang="en-US" sz="900" dirty="0"/>
              <a:t>IAMs</a:t>
            </a:r>
          </a:p>
        </p:txBody>
      </p:sp>
      <p:cxnSp>
        <p:nvCxnSpPr>
          <p:cNvPr id="134" name="Straight Arrow Connector 133">
            <a:extLst>
              <a:ext uri="{FF2B5EF4-FFF2-40B4-BE49-F238E27FC236}">
                <a16:creationId xmlns:a16="http://schemas.microsoft.com/office/drawing/2014/main" id="{8434C202-6C0B-4400-B55E-2BC50657AFFA}"/>
              </a:ext>
            </a:extLst>
          </p:cNvPr>
          <p:cNvCxnSpPr>
            <a:stCxn id="133" idx="2"/>
          </p:cNvCxnSpPr>
          <p:nvPr/>
        </p:nvCxnSpPr>
        <p:spPr>
          <a:xfrm>
            <a:off x="7381881" y="2807572"/>
            <a:ext cx="229225" cy="8605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5" name="Straight Arrow Connector 134">
            <a:extLst>
              <a:ext uri="{FF2B5EF4-FFF2-40B4-BE49-F238E27FC236}">
                <a16:creationId xmlns:a16="http://schemas.microsoft.com/office/drawing/2014/main" id="{A38CD49C-ED9F-4858-B26B-6DCB6CE88DE4}"/>
              </a:ext>
            </a:extLst>
          </p:cNvPr>
          <p:cNvCxnSpPr>
            <a:stCxn id="136" idx="0"/>
          </p:cNvCxnSpPr>
          <p:nvPr/>
        </p:nvCxnSpPr>
        <p:spPr>
          <a:xfrm flipV="1">
            <a:off x="7487122" y="3785206"/>
            <a:ext cx="200098" cy="2919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6" name="TextBox 135">
            <a:extLst>
              <a:ext uri="{FF2B5EF4-FFF2-40B4-BE49-F238E27FC236}">
                <a16:creationId xmlns:a16="http://schemas.microsoft.com/office/drawing/2014/main" id="{39D19138-43CC-4BA3-B27F-6538068D47D6}"/>
              </a:ext>
            </a:extLst>
          </p:cNvPr>
          <p:cNvSpPr txBox="1"/>
          <p:nvPr/>
        </p:nvSpPr>
        <p:spPr>
          <a:xfrm>
            <a:off x="7226409" y="4077118"/>
            <a:ext cx="521426" cy="507831"/>
          </a:xfrm>
          <a:prstGeom prst="rect">
            <a:avLst/>
          </a:prstGeom>
          <a:solidFill>
            <a:schemeClr val="bg1"/>
          </a:solidFill>
          <a:ln>
            <a:solidFill>
              <a:schemeClr val="tx1"/>
            </a:solidFill>
          </a:ln>
        </p:spPr>
        <p:txBody>
          <a:bodyPr wrap="square" rtlCol="0">
            <a:spAutoFit/>
          </a:bodyPr>
          <a:lstStyle/>
          <a:p>
            <a:pPr algn="ctr"/>
            <a:r>
              <a:rPr lang="en-US" sz="900" dirty="0"/>
              <a:t>Spring 2021</a:t>
            </a:r>
          </a:p>
          <a:p>
            <a:pPr algn="ctr"/>
            <a:r>
              <a:rPr lang="en-US" sz="900" dirty="0"/>
              <a:t>IAMs</a:t>
            </a:r>
          </a:p>
        </p:txBody>
      </p:sp>
      <p:sp>
        <p:nvSpPr>
          <p:cNvPr id="137" name="TextBox 136">
            <a:extLst>
              <a:ext uri="{FF2B5EF4-FFF2-40B4-BE49-F238E27FC236}">
                <a16:creationId xmlns:a16="http://schemas.microsoft.com/office/drawing/2014/main" id="{CAF0378C-3E57-407F-81F5-CB3B00D4B8A0}"/>
              </a:ext>
            </a:extLst>
          </p:cNvPr>
          <p:cNvSpPr txBox="1"/>
          <p:nvPr/>
        </p:nvSpPr>
        <p:spPr>
          <a:xfrm>
            <a:off x="1061292" y="1399401"/>
            <a:ext cx="2264211" cy="276999"/>
          </a:xfrm>
          <a:prstGeom prst="rect">
            <a:avLst/>
          </a:prstGeom>
          <a:noFill/>
        </p:spPr>
        <p:txBody>
          <a:bodyPr wrap="none" rtlCol="0">
            <a:spAutoFit/>
          </a:bodyPr>
          <a:lstStyle/>
          <a:p>
            <a:pPr algn="ctr"/>
            <a:r>
              <a:rPr lang="en-US" sz="1200" b="1" dirty="0">
                <a:solidFill>
                  <a:srgbClr val="FF0101"/>
                </a:solidFill>
              </a:rPr>
              <a:t>Upper Mission Limit (14:00:00)</a:t>
            </a:r>
          </a:p>
        </p:txBody>
      </p:sp>
      <p:sp>
        <p:nvSpPr>
          <p:cNvPr id="138" name="TextBox 137">
            <a:extLst>
              <a:ext uri="{FF2B5EF4-FFF2-40B4-BE49-F238E27FC236}">
                <a16:creationId xmlns:a16="http://schemas.microsoft.com/office/drawing/2014/main" id="{65035D9B-D976-4261-A8B2-2C2BA805CAAF}"/>
              </a:ext>
            </a:extLst>
          </p:cNvPr>
          <p:cNvSpPr txBox="1"/>
          <p:nvPr/>
        </p:nvSpPr>
        <p:spPr>
          <a:xfrm>
            <a:off x="911223" y="5438001"/>
            <a:ext cx="2564347" cy="276999"/>
          </a:xfrm>
          <a:prstGeom prst="rect">
            <a:avLst/>
          </a:prstGeom>
          <a:noFill/>
        </p:spPr>
        <p:txBody>
          <a:bodyPr wrap="square" rtlCol="0">
            <a:spAutoFit/>
          </a:bodyPr>
          <a:lstStyle/>
          <a:p>
            <a:pPr algn="ctr"/>
            <a:r>
              <a:rPr lang="en-US" sz="1200" b="1" dirty="0">
                <a:solidFill>
                  <a:srgbClr val="FF0101"/>
                </a:solidFill>
              </a:rPr>
              <a:t>Lower Mission Limit (13:30:00)</a:t>
            </a:r>
          </a:p>
        </p:txBody>
      </p:sp>
      <p:cxnSp>
        <p:nvCxnSpPr>
          <p:cNvPr id="139" name="Straight Connector 138">
            <a:extLst>
              <a:ext uri="{FF2B5EF4-FFF2-40B4-BE49-F238E27FC236}">
                <a16:creationId xmlns:a16="http://schemas.microsoft.com/office/drawing/2014/main" id="{67656EC8-835C-405A-AB9F-BB44B6BBAC87}"/>
              </a:ext>
            </a:extLst>
          </p:cNvPr>
          <p:cNvCxnSpPr/>
          <p:nvPr/>
        </p:nvCxnSpPr>
        <p:spPr>
          <a:xfrm>
            <a:off x="7265447" y="6400800"/>
            <a:ext cx="457200" cy="0"/>
          </a:xfrm>
          <a:prstGeom prst="line">
            <a:avLst/>
          </a:prstGeom>
          <a:ln w="34925">
            <a:solidFill>
              <a:srgbClr val="FF9900"/>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193152B4-9E6F-41E3-9D3A-989D3D91973C}"/>
              </a:ext>
            </a:extLst>
          </p:cNvPr>
          <p:cNvCxnSpPr/>
          <p:nvPr/>
        </p:nvCxnSpPr>
        <p:spPr>
          <a:xfrm>
            <a:off x="7265447" y="6172200"/>
            <a:ext cx="457200" cy="0"/>
          </a:xfrm>
          <a:prstGeom prst="line">
            <a:avLst/>
          </a:prstGeom>
          <a:ln w="349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1" name="TextBox 140">
            <a:extLst>
              <a:ext uri="{FF2B5EF4-FFF2-40B4-BE49-F238E27FC236}">
                <a16:creationId xmlns:a16="http://schemas.microsoft.com/office/drawing/2014/main" id="{C0AD4A7D-A207-4F3F-B7BA-406D4E0355A1}"/>
              </a:ext>
            </a:extLst>
          </p:cNvPr>
          <p:cNvSpPr txBox="1"/>
          <p:nvPr/>
        </p:nvSpPr>
        <p:spPr>
          <a:xfrm>
            <a:off x="7553601" y="2846645"/>
            <a:ext cx="509334" cy="507831"/>
          </a:xfrm>
          <a:prstGeom prst="rect">
            <a:avLst/>
          </a:prstGeom>
          <a:solidFill>
            <a:schemeClr val="bg1"/>
          </a:solidFill>
          <a:ln>
            <a:solidFill>
              <a:schemeClr val="tx1"/>
            </a:solidFill>
          </a:ln>
        </p:spPr>
        <p:txBody>
          <a:bodyPr wrap="square" rtlCol="0">
            <a:spAutoFit/>
          </a:bodyPr>
          <a:lstStyle/>
          <a:p>
            <a:pPr algn="ctr"/>
            <a:r>
              <a:rPr lang="en-US" sz="900" dirty="0"/>
              <a:t>Fall 2021</a:t>
            </a:r>
          </a:p>
          <a:p>
            <a:pPr algn="ctr"/>
            <a:r>
              <a:rPr lang="en-US" sz="900" dirty="0"/>
              <a:t>IAMs</a:t>
            </a:r>
          </a:p>
        </p:txBody>
      </p:sp>
      <p:cxnSp>
        <p:nvCxnSpPr>
          <p:cNvPr id="142" name="Straight Arrow Connector 141">
            <a:extLst>
              <a:ext uri="{FF2B5EF4-FFF2-40B4-BE49-F238E27FC236}">
                <a16:creationId xmlns:a16="http://schemas.microsoft.com/office/drawing/2014/main" id="{B0BAA326-EC95-4A1E-8C9D-FF10C4115AF2}"/>
              </a:ext>
            </a:extLst>
          </p:cNvPr>
          <p:cNvCxnSpPr>
            <a:stCxn id="141" idx="2"/>
          </p:cNvCxnSpPr>
          <p:nvPr/>
        </p:nvCxnSpPr>
        <p:spPr>
          <a:xfrm>
            <a:off x="7808268" y="3354476"/>
            <a:ext cx="186558" cy="3420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3" name="Straight Arrow Connector 142">
            <a:extLst>
              <a:ext uri="{FF2B5EF4-FFF2-40B4-BE49-F238E27FC236}">
                <a16:creationId xmlns:a16="http://schemas.microsoft.com/office/drawing/2014/main" id="{34D4B4E6-2784-46A8-B2B0-6B46B5DD882D}"/>
              </a:ext>
            </a:extLst>
          </p:cNvPr>
          <p:cNvCxnSpPr/>
          <p:nvPr/>
        </p:nvCxnSpPr>
        <p:spPr>
          <a:xfrm flipV="1">
            <a:off x="4795986" y="3696529"/>
            <a:ext cx="195036" cy="3546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4" name="TextBox 143">
            <a:extLst>
              <a:ext uri="{FF2B5EF4-FFF2-40B4-BE49-F238E27FC236}">
                <a16:creationId xmlns:a16="http://schemas.microsoft.com/office/drawing/2014/main" id="{8BF378F4-4043-449B-A506-C5BFDC367039}"/>
              </a:ext>
            </a:extLst>
          </p:cNvPr>
          <p:cNvSpPr txBox="1"/>
          <p:nvPr/>
        </p:nvSpPr>
        <p:spPr>
          <a:xfrm>
            <a:off x="7808268" y="3976050"/>
            <a:ext cx="521426" cy="507831"/>
          </a:xfrm>
          <a:prstGeom prst="rect">
            <a:avLst/>
          </a:prstGeom>
          <a:solidFill>
            <a:schemeClr val="bg1"/>
          </a:solidFill>
          <a:ln>
            <a:solidFill>
              <a:schemeClr val="tx1"/>
            </a:solidFill>
          </a:ln>
        </p:spPr>
        <p:txBody>
          <a:bodyPr wrap="square" rtlCol="0">
            <a:spAutoFit/>
          </a:bodyPr>
          <a:lstStyle/>
          <a:p>
            <a:pPr algn="ctr"/>
            <a:r>
              <a:rPr lang="en-US" sz="900" dirty="0"/>
              <a:t>Spring 2022</a:t>
            </a:r>
          </a:p>
          <a:p>
            <a:pPr algn="ctr"/>
            <a:r>
              <a:rPr lang="en-US" sz="900" dirty="0"/>
              <a:t>IAMs</a:t>
            </a:r>
          </a:p>
        </p:txBody>
      </p:sp>
      <p:cxnSp>
        <p:nvCxnSpPr>
          <p:cNvPr id="145" name="Straight Arrow Connector 144">
            <a:extLst>
              <a:ext uri="{FF2B5EF4-FFF2-40B4-BE49-F238E27FC236}">
                <a16:creationId xmlns:a16="http://schemas.microsoft.com/office/drawing/2014/main" id="{E01D8458-A024-49E0-92F5-A6681993334F}"/>
              </a:ext>
            </a:extLst>
          </p:cNvPr>
          <p:cNvCxnSpPr/>
          <p:nvPr/>
        </p:nvCxnSpPr>
        <p:spPr>
          <a:xfrm flipH="1" flipV="1">
            <a:off x="8115874" y="3696529"/>
            <a:ext cx="18668" cy="2795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6" name="TextBox 145">
            <a:extLst>
              <a:ext uri="{FF2B5EF4-FFF2-40B4-BE49-F238E27FC236}">
                <a16:creationId xmlns:a16="http://schemas.microsoft.com/office/drawing/2014/main" id="{81170876-C3C7-4971-80EF-779F250EA049}"/>
              </a:ext>
            </a:extLst>
          </p:cNvPr>
          <p:cNvSpPr txBox="1"/>
          <p:nvPr/>
        </p:nvSpPr>
        <p:spPr>
          <a:xfrm>
            <a:off x="7687220" y="5922374"/>
            <a:ext cx="958608" cy="923330"/>
          </a:xfrm>
          <a:prstGeom prst="rect">
            <a:avLst/>
          </a:prstGeom>
          <a:noFill/>
          <a:ln>
            <a:noFill/>
          </a:ln>
        </p:spPr>
        <p:txBody>
          <a:bodyPr wrap="square" rtlCol="0">
            <a:spAutoFit/>
          </a:bodyPr>
          <a:lstStyle/>
          <a:p>
            <a:r>
              <a:rPr lang="en-US" sz="1800" b="1" dirty="0">
                <a:solidFill>
                  <a:schemeClr val="accent1">
                    <a:lumMod val="50000"/>
                  </a:schemeClr>
                </a:solidFill>
              </a:rPr>
              <a:t>Aqua</a:t>
            </a:r>
          </a:p>
          <a:p>
            <a:r>
              <a:rPr lang="en-US" sz="1800" b="1" dirty="0">
                <a:solidFill>
                  <a:srgbClr val="FF6600"/>
                </a:solidFill>
              </a:rPr>
              <a:t>Aura</a:t>
            </a:r>
          </a:p>
          <a:p>
            <a:endParaRPr lang="en-US" sz="1800" b="1" dirty="0">
              <a:solidFill>
                <a:srgbClr val="72C3D0"/>
              </a:solidFill>
            </a:endParaRPr>
          </a:p>
        </p:txBody>
      </p:sp>
    </p:spTree>
    <p:extLst>
      <p:ext uri="{BB962C8B-B14F-4D97-AF65-F5344CB8AC3E}">
        <p14:creationId xmlns:p14="http://schemas.microsoft.com/office/powerpoint/2010/main" val="2546182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
          <p:cNvSpPr>
            <a:spLocks noChangeArrowheads="1"/>
          </p:cNvSpPr>
          <p:nvPr/>
        </p:nvSpPr>
        <p:spPr bwMode="auto">
          <a:xfrm>
            <a:off x="914400" y="182880"/>
            <a:ext cx="7315200" cy="807720"/>
          </a:xfrm>
          <a:prstGeom prst="rect">
            <a:avLst/>
          </a:prstGeom>
          <a:noFill/>
          <a:ln w="12700">
            <a:noFill/>
            <a:miter lim="800000"/>
            <a:headEnd/>
            <a:tailEnd/>
          </a:ln>
        </p:spPr>
        <p:txBody>
          <a:bodyPr lIns="90487" tIns="44450" rIns="90487" bIns="44450" anchor="ctr"/>
          <a:lstStyle/>
          <a:p>
            <a:pPr algn="ctr" eaLnBrk="0" hangingPunct="0"/>
            <a:r>
              <a:rPr lang="en-US" sz="2800" b="1" dirty="0">
                <a:solidFill>
                  <a:schemeClr val="tx2"/>
                </a:solidFill>
                <a:latin typeface="Arial" pitchFamily="34" charset="0"/>
              </a:rPr>
              <a:t>Aura Predicted Beta Angle </a:t>
            </a:r>
            <a:br>
              <a:rPr lang="en-US" sz="3200" b="1" dirty="0">
                <a:solidFill>
                  <a:schemeClr val="tx2"/>
                </a:solidFill>
                <a:latin typeface="Arial" pitchFamily="34" charset="0"/>
              </a:rPr>
            </a:br>
            <a:r>
              <a:rPr lang="en-US" sz="2000" b="1" dirty="0">
                <a:solidFill>
                  <a:schemeClr val="tx2"/>
                </a:solidFill>
                <a:latin typeface="Arial" pitchFamily="34" charset="0"/>
              </a:rPr>
              <a:t>(With Yearly Inclination Maneuvers) </a:t>
            </a:r>
            <a:r>
              <a:rPr lang="en-US" sz="2000" b="1" dirty="0">
                <a:solidFill>
                  <a:srgbClr val="0000FF"/>
                </a:solidFill>
                <a:latin typeface="Arial" pitchFamily="34" charset="0"/>
              </a:rPr>
              <a:t>(As of April 10, 2022)</a:t>
            </a:r>
          </a:p>
        </p:txBody>
      </p:sp>
      <p:sp>
        <p:nvSpPr>
          <p:cNvPr id="2" name="Footer Placeholder 1"/>
          <p:cNvSpPr>
            <a:spLocks noGrp="1"/>
          </p:cNvSpPr>
          <p:nvPr>
            <p:ph type="ftr" sz="quarter" idx="10"/>
          </p:nvPr>
        </p:nvSpPr>
        <p:spPr/>
        <p:txBody>
          <a:bodyPr/>
          <a:lstStyle/>
          <a:p>
            <a:pPr>
              <a:defRPr/>
            </a:pPr>
            <a:r>
              <a:rPr lang="en-US"/>
              <a:t>ESC MOWG - May 2022</a:t>
            </a:r>
            <a:endParaRPr lang="en-US" dirty="0"/>
          </a:p>
        </p:txBody>
      </p:sp>
      <p:graphicFrame>
        <p:nvGraphicFramePr>
          <p:cNvPr id="6" name="Chart 5">
            <a:extLst>
              <a:ext uri="{FF2B5EF4-FFF2-40B4-BE49-F238E27FC236}">
                <a16:creationId xmlns:a16="http://schemas.microsoft.com/office/drawing/2014/main" id="{98D2DF40-F268-4548-BF46-19D01A5AC660}"/>
              </a:ext>
            </a:extLst>
          </p:cNvPr>
          <p:cNvGraphicFramePr>
            <a:graphicFrameLocks noGrp="1"/>
          </p:cNvGraphicFramePr>
          <p:nvPr>
            <p:extLst>
              <p:ext uri="{D42A27DB-BD31-4B8C-83A1-F6EECF244321}">
                <p14:modId xmlns:p14="http://schemas.microsoft.com/office/powerpoint/2010/main" val="1533176623"/>
              </p:ext>
            </p:extLst>
          </p:nvPr>
        </p:nvGraphicFramePr>
        <p:xfrm>
          <a:off x="152400" y="990600"/>
          <a:ext cx="8915400" cy="5410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194"/>
          <p:cNvSpPr>
            <a:spLocks noChangeArrowheads="1"/>
          </p:cNvSpPr>
          <p:nvPr/>
        </p:nvSpPr>
        <p:spPr bwMode="auto">
          <a:xfrm>
            <a:off x="1524000" y="182880"/>
            <a:ext cx="6172200" cy="823278"/>
          </a:xfrm>
          <a:prstGeom prst="rect">
            <a:avLst/>
          </a:prstGeom>
          <a:noFill/>
          <a:ln w="12700">
            <a:noFill/>
            <a:miter lim="800000"/>
            <a:headEnd/>
            <a:tailEnd/>
          </a:ln>
        </p:spPr>
        <p:txBody>
          <a:bodyPr lIns="90487" tIns="44450" rIns="90487" bIns="44450" anchor="ctr"/>
          <a:lstStyle/>
          <a:p>
            <a:pPr algn="ctr"/>
            <a:r>
              <a:rPr lang="en-US" sz="2800" b="1" dirty="0">
                <a:solidFill>
                  <a:schemeClr val="tx2"/>
                </a:solidFill>
                <a:latin typeface="+mj-lt"/>
              </a:rPr>
              <a:t>Aura and Landsat-8 (LS-8) </a:t>
            </a:r>
          </a:p>
          <a:p>
            <a:pPr algn="ctr"/>
            <a:r>
              <a:rPr lang="en-US" sz="2000" b="1" dirty="0">
                <a:solidFill>
                  <a:schemeClr val="tx2"/>
                </a:solidFill>
                <a:latin typeface="+mj-lt"/>
              </a:rPr>
              <a:t>Orbit Phasing</a:t>
            </a:r>
          </a:p>
        </p:txBody>
      </p:sp>
      <p:sp>
        <p:nvSpPr>
          <p:cNvPr id="7" name="Text Box 20"/>
          <p:cNvSpPr txBox="1">
            <a:spLocks noChangeArrowheads="1"/>
          </p:cNvSpPr>
          <p:nvPr/>
        </p:nvSpPr>
        <p:spPr bwMode="auto">
          <a:xfrm>
            <a:off x="3810000" y="5943600"/>
            <a:ext cx="2133600" cy="523220"/>
          </a:xfrm>
          <a:prstGeom prst="rect">
            <a:avLst/>
          </a:prstGeom>
          <a:noFill/>
          <a:ln w="9525">
            <a:noFill/>
            <a:miter lim="800000"/>
            <a:headEnd/>
            <a:tailEnd/>
          </a:ln>
          <a:effectLst/>
        </p:spPr>
        <p:txBody>
          <a:bodyPr wrap="square">
            <a:spAutoFit/>
          </a:bodyPr>
          <a:lstStyle/>
          <a:p>
            <a:r>
              <a:rPr lang="en-US" sz="1400" b="1" dirty="0">
                <a:latin typeface="Arial" charset="0"/>
              </a:rPr>
              <a:t>1 Orbit = ~ 100 minutes</a:t>
            </a:r>
          </a:p>
          <a:p>
            <a:endParaRPr lang="en-US" sz="1400" b="1" dirty="0">
              <a:latin typeface="Arial" charset="0"/>
            </a:endParaRPr>
          </a:p>
        </p:txBody>
      </p:sp>
      <p:sp>
        <p:nvSpPr>
          <p:cNvPr id="9" name="Text Box 20"/>
          <p:cNvSpPr txBox="1">
            <a:spLocks noChangeArrowheads="1"/>
          </p:cNvSpPr>
          <p:nvPr/>
        </p:nvSpPr>
        <p:spPr bwMode="auto">
          <a:xfrm>
            <a:off x="6705600" y="1295400"/>
            <a:ext cx="2209800" cy="1631216"/>
          </a:xfrm>
          <a:prstGeom prst="rect">
            <a:avLst/>
          </a:prstGeom>
          <a:noFill/>
          <a:ln w="9525">
            <a:noFill/>
            <a:miter lim="800000"/>
            <a:headEnd/>
            <a:tailEnd/>
          </a:ln>
          <a:effectLst/>
        </p:spPr>
        <p:txBody>
          <a:bodyPr wrap="square">
            <a:spAutoFit/>
          </a:bodyPr>
          <a:lstStyle/>
          <a:p>
            <a:pPr algn="ctr"/>
            <a:r>
              <a:rPr lang="en-US" sz="2000" b="1" dirty="0">
                <a:solidFill>
                  <a:srgbClr val="0000FF"/>
                </a:solidFill>
                <a:latin typeface="Arial" charset="0"/>
              </a:rPr>
              <a:t>Aura is predicted to have 3 </a:t>
            </a:r>
            <a:r>
              <a:rPr lang="en-US" sz="2000" b="1" dirty="0" err="1">
                <a:solidFill>
                  <a:srgbClr val="0000FF"/>
                </a:solidFill>
                <a:latin typeface="Arial" charset="0"/>
              </a:rPr>
              <a:t>passings</a:t>
            </a:r>
            <a:r>
              <a:rPr lang="en-US" sz="2000" b="1" dirty="0">
                <a:solidFill>
                  <a:srgbClr val="0000FF"/>
                </a:solidFill>
                <a:latin typeface="Arial" charset="0"/>
              </a:rPr>
              <a:t> with Aqua in 2023</a:t>
            </a:r>
          </a:p>
        </p:txBody>
      </p:sp>
      <p:sp>
        <p:nvSpPr>
          <p:cNvPr id="11" name="Text Box 20"/>
          <p:cNvSpPr txBox="1">
            <a:spLocks noChangeArrowheads="1"/>
          </p:cNvSpPr>
          <p:nvPr/>
        </p:nvSpPr>
        <p:spPr bwMode="auto">
          <a:xfrm>
            <a:off x="6858000" y="5001161"/>
            <a:ext cx="1905000" cy="707886"/>
          </a:xfrm>
          <a:prstGeom prst="rect">
            <a:avLst/>
          </a:prstGeom>
          <a:noFill/>
          <a:ln w="9525">
            <a:noFill/>
            <a:miter lim="800000"/>
            <a:headEnd/>
            <a:tailEnd/>
          </a:ln>
          <a:effectLst/>
        </p:spPr>
        <p:txBody>
          <a:bodyPr wrap="square">
            <a:spAutoFit/>
          </a:bodyPr>
          <a:lstStyle/>
          <a:p>
            <a:pPr algn="ctr"/>
            <a:r>
              <a:rPr lang="en-US" sz="2000" b="1" dirty="0">
                <a:latin typeface="Arial" charset="0"/>
              </a:rPr>
              <a:t>Terra ~ 41 min </a:t>
            </a:r>
          </a:p>
          <a:p>
            <a:pPr algn="ctr"/>
            <a:r>
              <a:rPr lang="en-US" sz="2000" b="1" dirty="0">
                <a:latin typeface="Arial" charset="0"/>
              </a:rPr>
              <a:t>behind LS-8</a:t>
            </a:r>
          </a:p>
        </p:txBody>
      </p:sp>
      <p:sp>
        <p:nvSpPr>
          <p:cNvPr id="15" name="Text Box 20"/>
          <p:cNvSpPr txBox="1">
            <a:spLocks noChangeArrowheads="1"/>
          </p:cNvSpPr>
          <p:nvPr/>
        </p:nvSpPr>
        <p:spPr bwMode="auto">
          <a:xfrm>
            <a:off x="152401" y="4540984"/>
            <a:ext cx="2743200" cy="1323439"/>
          </a:xfrm>
          <a:prstGeom prst="rect">
            <a:avLst/>
          </a:prstGeom>
          <a:noFill/>
          <a:ln w="9525">
            <a:noFill/>
            <a:miter lim="800000"/>
            <a:headEnd/>
            <a:tailEnd/>
          </a:ln>
          <a:effectLst/>
        </p:spPr>
        <p:txBody>
          <a:bodyPr wrap="square">
            <a:spAutoFit/>
          </a:bodyPr>
          <a:lstStyle/>
          <a:p>
            <a:pPr algn="ctr"/>
            <a:r>
              <a:rPr lang="en-US" sz="2000" b="1" dirty="0">
                <a:solidFill>
                  <a:srgbClr val="0000FF"/>
                </a:solidFill>
                <a:latin typeface="Arial" charset="0"/>
              </a:rPr>
              <a:t>In 2021 there has been 255-312 seconds between Aura and LS-8 </a:t>
            </a:r>
          </a:p>
        </p:txBody>
      </p:sp>
      <p:sp>
        <p:nvSpPr>
          <p:cNvPr id="2" name="Footer Placeholder 1"/>
          <p:cNvSpPr>
            <a:spLocks noGrp="1"/>
          </p:cNvSpPr>
          <p:nvPr>
            <p:ph type="ftr" sz="quarter" idx="10"/>
          </p:nvPr>
        </p:nvSpPr>
        <p:spPr/>
        <p:txBody>
          <a:bodyPr/>
          <a:lstStyle/>
          <a:p>
            <a:pPr>
              <a:defRPr/>
            </a:pPr>
            <a:r>
              <a:rPr lang="en-US"/>
              <a:t>ESC MOWG - May 2022</a:t>
            </a:r>
            <a:endParaRPr lang="en-US" dirty="0"/>
          </a:p>
        </p:txBody>
      </p:sp>
      <p:pic>
        <p:nvPicPr>
          <p:cNvPr id="13" name="Picture 12"/>
          <p:cNvPicPr>
            <a:picLocks noChangeAspect="1"/>
          </p:cNvPicPr>
          <p:nvPr/>
        </p:nvPicPr>
        <p:blipFill>
          <a:blip r:embed="rId2"/>
          <a:stretch>
            <a:fillRect/>
          </a:stretch>
        </p:blipFill>
        <p:spPr>
          <a:xfrm>
            <a:off x="2620201" y="1349330"/>
            <a:ext cx="4132199" cy="4589328"/>
          </a:xfrm>
          <a:prstGeom prst="rect">
            <a:avLst/>
          </a:prstGeom>
          <a:noFill/>
        </p:spPr>
      </p:pic>
      <p:sp>
        <p:nvSpPr>
          <p:cNvPr id="12" name="Text Box 20">
            <a:extLst>
              <a:ext uri="{FF2B5EF4-FFF2-40B4-BE49-F238E27FC236}">
                <a16:creationId xmlns:a16="http://schemas.microsoft.com/office/drawing/2014/main" id="{1271F3DB-7CC5-4814-9486-FBE6168AEE8E}"/>
              </a:ext>
            </a:extLst>
          </p:cNvPr>
          <p:cNvSpPr txBox="1">
            <a:spLocks noChangeArrowheads="1"/>
          </p:cNvSpPr>
          <p:nvPr/>
        </p:nvSpPr>
        <p:spPr bwMode="auto">
          <a:xfrm>
            <a:off x="281401" y="1089449"/>
            <a:ext cx="2209800" cy="1323439"/>
          </a:xfrm>
          <a:prstGeom prst="rect">
            <a:avLst/>
          </a:prstGeom>
          <a:noFill/>
          <a:ln w="9525">
            <a:noFill/>
            <a:miter lim="800000"/>
            <a:headEnd/>
            <a:tailEnd/>
          </a:ln>
          <a:effectLst/>
        </p:spPr>
        <p:txBody>
          <a:bodyPr wrap="square">
            <a:spAutoFit/>
          </a:bodyPr>
          <a:lstStyle/>
          <a:p>
            <a:pPr algn="ctr"/>
            <a:r>
              <a:rPr lang="en-US" sz="2000" b="1" dirty="0">
                <a:solidFill>
                  <a:srgbClr val="0000FF"/>
                </a:solidFill>
                <a:latin typeface="Arial" charset="0"/>
              </a:rPr>
              <a:t>Aura is predicted to cross LS-8 in August 2023</a:t>
            </a:r>
          </a:p>
        </p:txBody>
      </p:sp>
    </p:spTree>
    <p:extLst>
      <p:ext uri="{BB962C8B-B14F-4D97-AF65-F5344CB8AC3E}">
        <p14:creationId xmlns:p14="http://schemas.microsoft.com/office/powerpoint/2010/main" val="325866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1280160" y="182880"/>
            <a:ext cx="6553200" cy="807720"/>
          </a:xfrm>
        </p:spPr>
        <p:txBody>
          <a:bodyPr/>
          <a:lstStyle/>
          <a:p>
            <a:r>
              <a:rPr lang="en-US" sz="3200" dirty="0"/>
              <a:t>EOS Aura Mission Summary </a:t>
            </a:r>
            <a:br>
              <a:rPr lang="en-US" sz="3200" dirty="0"/>
            </a:br>
            <a:r>
              <a:rPr lang="en-US" sz="1800" dirty="0">
                <a:solidFill>
                  <a:srgbClr val="0000FF"/>
                </a:solidFill>
              </a:rPr>
              <a:t>(Updates since November 2021 MOWG (Virtual))</a:t>
            </a:r>
          </a:p>
        </p:txBody>
      </p:sp>
      <p:sp>
        <p:nvSpPr>
          <p:cNvPr id="7172" name="Rectangle 6"/>
          <p:cNvSpPr>
            <a:spLocks noGrp="1" noChangeArrowheads="1"/>
          </p:cNvSpPr>
          <p:nvPr>
            <p:ph type="body" idx="1"/>
          </p:nvPr>
        </p:nvSpPr>
        <p:spPr>
          <a:xfrm>
            <a:off x="228600" y="1066800"/>
            <a:ext cx="5562600" cy="5182772"/>
          </a:xfrm>
        </p:spPr>
        <p:txBody>
          <a:bodyPr/>
          <a:lstStyle/>
          <a:p>
            <a:pPr>
              <a:lnSpc>
                <a:spcPct val="90000"/>
              </a:lnSpc>
              <a:defRPr/>
            </a:pPr>
            <a:r>
              <a:rPr lang="en-US" dirty="0"/>
              <a:t>07/15/04: Launch</a:t>
            </a:r>
          </a:p>
          <a:p>
            <a:pPr lvl="1">
              <a:lnSpc>
                <a:spcPct val="90000"/>
              </a:lnSpc>
            </a:pPr>
            <a:r>
              <a:rPr lang="en-US" dirty="0"/>
              <a:t>6-Year Design Life</a:t>
            </a:r>
          </a:p>
          <a:p>
            <a:pPr>
              <a:lnSpc>
                <a:spcPct val="90000"/>
              </a:lnSpc>
              <a:defRPr/>
            </a:pPr>
            <a:r>
              <a:rPr lang="en-US" dirty="0"/>
              <a:t>09/30/10: End of Prime Mission Review</a:t>
            </a:r>
          </a:p>
          <a:p>
            <a:pPr lvl="0">
              <a:lnSpc>
                <a:spcPct val="90000"/>
              </a:lnSpc>
              <a:defRPr/>
            </a:pPr>
            <a:r>
              <a:rPr lang="en-US" dirty="0"/>
              <a:t>09/18/15: 2015 Mission Extension Senior Review Proposal Panel Report</a:t>
            </a:r>
          </a:p>
          <a:p>
            <a:pPr lvl="0">
              <a:lnSpc>
                <a:spcPct val="90000"/>
              </a:lnSpc>
              <a:defRPr/>
            </a:pPr>
            <a:r>
              <a:rPr lang="en-US" dirty="0"/>
              <a:t>03/03/17: Senior Review Proposal #5</a:t>
            </a:r>
          </a:p>
          <a:p>
            <a:pPr lvl="0">
              <a:lnSpc>
                <a:spcPct val="90000"/>
              </a:lnSpc>
              <a:defRPr/>
            </a:pPr>
            <a:r>
              <a:rPr lang="en-US" dirty="0"/>
              <a:t>03/03/20: Senior Review Proposal #6</a:t>
            </a:r>
          </a:p>
          <a:p>
            <a:pPr lvl="0">
              <a:lnSpc>
                <a:spcPct val="90000"/>
              </a:lnSpc>
              <a:defRPr/>
            </a:pPr>
            <a:r>
              <a:rPr lang="en-US" dirty="0"/>
              <a:t>07/10/20: Senior Review Earth Science Subcommittee Presentation</a:t>
            </a:r>
          </a:p>
          <a:p>
            <a:pPr lvl="1">
              <a:lnSpc>
                <a:spcPct val="90000"/>
              </a:lnSpc>
              <a:defRPr/>
            </a:pPr>
            <a:r>
              <a:rPr lang="en-US" dirty="0"/>
              <a:t>‘Excellent’ Science Overall Finding </a:t>
            </a:r>
          </a:p>
          <a:p>
            <a:pPr>
              <a:lnSpc>
                <a:spcPct val="90000"/>
              </a:lnSpc>
            </a:pPr>
            <a:r>
              <a:rPr lang="en-US" dirty="0"/>
              <a:t>10/01/20: NASA HQ Senior Review Guidance Letter </a:t>
            </a:r>
          </a:p>
          <a:p>
            <a:pPr lvl="1">
              <a:lnSpc>
                <a:spcPct val="90000"/>
              </a:lnSpc>
            </a:pPr>
            <a:r>
              <a:rPr lang="en-US" dirty="0"/>
              <a:t>Extends Ops through at least FY23</a:t>
            </a:r>
          </a:p>
          <a:p>
            <a:pPr lvl="1">
              <a:lnSpc>
                <a:spcPct val="90000"/>
              </a:lnSpc>
            </a:pPr>
            <a:r>
              <a:rPr lang="en-US" dirty="0"/>
              <a:t>Response to letter included updated Phase F Plan and EOMP status (03/30/21)</a:t>
            </a:r>
          </a:p>
          <a:p>
            <a:pPr>
              <a:lnSpc>
                <a:spcPct val="90000"/>
              </a:lnSpc>
            </a:pPr>
            <a:r>
              <a:rPr lang="en-US" dirty="0"/>
              <a:t>07/15/21: Aura 17-Year Anniversary</a:t>
            </a:r>
          </a:p>
          <a:p>
            <a:pPr>
              <a:lnSpc>
                <a:spcPct val="90000"/>
              </a:lnSpc>
            </a:pPr>
            <a:r>
              <a:rPr lang="en-US" dirty="0">
                <a:solidFill>
                  <a:srgbClr val="0000FF"/>
                </a:solidFill>
              </a:rPr>
              <a:t>02/01/22: ESMO Annual Review #15</a:t>
            </a:r>
          </a:p>
          <a:p>
            <a:pPr>
              <a:lnSpc>
                <a:spcPct val="90000"/>
              </a:lnSpc>
            </a:pPr>
            <a:endParaRPr lang="en-US" dirty="0">
              <a:solidFill>
                <a:srgbClr val="0000FF"/>
              </a:solidFill>
            </a:endParaRPr>
          </a:p>
          <a:p>
            <a:pPr>
              <a:lnSpc>
                <a:spcPct val="90000"/>
              </a:lnSpc>
            </a:pPr>
            <a:endParaRPr lang="en-US" dirty="0">
              <a:solidFill>
                <a:srgbClr val="0000FF"/>
              </a:solidFill>
            </a:endParaRPr>
          </a:p>
          <a:p>
            <a:pPr marL="0" indent="0">
              <a:lnSpc>
                <a:spcPct val="90000"/>
              </a:lnSpc>
              <a:buNone/>
            </a:pPr>
            <a:endParaRPr lang="en-US" dirty="0">
              <a:solidFill>
                <a:srgbClr val="0000FF"/>
              </a:solidFill>
            </a:endParaRPr>
          </a:p>
          <a:p>
            <a:pPr>
              <a:lnSpc>
                <a:spcPct val="90000"/>
              </a:lnSpc>
            </a:pPr>
            <a:endParaRPr lang="en-US" dirty="0">
              <a:solidFill>
                <a:srgbClr val="0000FF"/>
              </a:solidFill>
            </a:endParaRPr>
          </a:p>
          <a:p>
            <a:pPr marL="0" indent="0">
              <a:lnSpc>
                <a:spcPct val="90000"/>
              </a:lnSpc>
              <a:buNone/>
            </a:pPr>
            <a:endParaRPr lang="en-US" sz="2000" dirty="0"/>
          </a:p>
          <a:p>
            <a:pPr marL="342900" lvl="1" indent="-342900">
              <a:lnSpc>
                <a:spcPct val="90000"/>
              </a:lnSpc>
              <a:buNone/>
              <a:defRPr/>
            </a:pPr>
            <a:endParaRPr lang="en-US" sz="1800" dirty="0">
              <a:solidFill>
                <a:srgbClr val="000099"/>
              </a:solidFill>
            </a:endParaRPr>
          </a:p>
          <a:p>
            <a:pPr>
              <a:lnSpc>
                <a:spcPct val="90000"/>
              </a:lnSpc>
            </a:pPr>
            <a:endParaRPr lang="en-US" dirty="0"/>
          </a:p>
          <a:p>
            <a:pPr marL="342900" lvl="1" indent="-342900">
              <a:lnSpc>
                <a:spcPct val="90000"/>
              </a:lnSpc>
              <a:buNone/>
            </a:pPr>
            <a:endParaRPr lang="en-US" dirty="0">
              <a:solidFill>
                <a:srgbClr val="000099"/>
              </a:solidFill>
            </a:endParaRPr>
          </a:p>
          <a:p>
            <a:pPr>
              <a:lnSpc>
                <a:spcPct val="90000"/>
              </a:lnSpc>
            </a:pPr>
            <a:endParaRPr lang="en-US" dirty="0"/>
          </a:p>
          <a:p>
            <a:pPr lvl="1">
              <a:lnSpc>
                <a:spcPct val="90000"/>
              </a:lnSpc>
            </a:pPr>
            <a:endParaRPr lang="en-US" dirty="0">
              <a:solidFill>
                <a:srgbClr val="3B327A"/>
              </a:solidFill>
            </a:endParaRPr>
          </a:p>
          <a:p>
            <a:pPr>
              <a:lnSpc>
                <a:spcPct val="90000"/>
              </a:lnSpc>
            </a:pPr>
            <a:endParaRPr lang="en-US" dirty="0">
              <a:solidFill>
                <a:srgbClr val="5649B5"/>
              </a:solidFill>
            </a:endParaRPr>
          </a:p>
          <a:p>
            <a:pPr>
              <a:lnSpc>
                <a:spcPct val="90000"/>
              </a:lnSpc>
            </a:pPr>
            <a:endParaRPr lang="en-US" dirty="0">
              <a:solidFill>
                <a:srgbClr val="5649B5"/>
              </a:solidFill>
            </a:endParaRPr>
          </a:p>
        </p:txBody>
      </p:sp>
      <p:sp>
        <p:nvSpPr>
          <p:cNvPr id="3" name="Footer Placeholder 2"/>
          <p:cNvSpPr>
            <a:spLocks noGrp="1"/>
          </p:cNvSpPr>
          <p:nvPr>
            <p:ph type="ftr" sz="quarter" idx="10"/>
          </p:nvPr>
        </p:nvSpPr>
        <p:spPr/>
        <p:txBody>
          <a:bodyPr/>
          <a:lstStyle/>
          <a:p>
            <a:pPr>
              <a:defRPr/>
            </a:pPr>
            <a:r>
              <a:rPr lang="en-US"/>
              <a:t>ESC MOWG - May 2022</a:t>
            </a:r>
            <a:endParaRPr lang="en-US" dirty="0"/>
          </a:p>
        </p:txBody>
      </p:sp>
      <p:pic>
        <p:nvPicPr>
          <p:cNvPr id="2" name="Picture 1"/>
          <p:cNvPicPr>
            <a:picLocks noChangeAspect="1"/>
          </p:cNvPicPr>
          <p:nvPr/>
        </p:nvPicPr>
        <p:blipFill>
          <a:blip r:embed="rId2"/>
          <a:stretch>
            <a:fillRect/>
          </a:stretch>
        </p:blipFill>
        <p:spPr>
          <a:xfrm>
            <a:off x="5638800" y="1371600"/>
            <a:ext cx="3185783" cy="4118580"/>
          </a:xfrm>
          <a:prstGeom prst="rect">
            <a:avLst/>
          </a:prstGeom>
        </p:spPr>
      </p:pic>
    </p:spTree>
    <p:extLst>
      <p:ext uri="{BB962C8B-B14F-4D97-AF65-F5344CB8AC3E}">
        <p14:creationId xmlns:p14="http://schemas.microsoft.com/office/powerpoint/2010/main" val="3348939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838200" y="182880"/>
            <a:ext cx="7391400" cy="807720"/>
          </a:xfrm>
          <a:prstGeom prst="rect">
            <a:avLst/>
          </a:prstGeom>
          <a:noFill/>
          <a:ln w="12700">
            <a:noFill/>
            <a:miter lim="800000"/>
            <a:headEnd/>
            <a:tailEnd/>
          </a:ln>
        </p:spPr>
        <p:txBody>
          <a:bodyPr lIns="90487" tIns="44450" rIns="90487" bIns="44450" anchor="ctr"/>
          <a:lstStyle/>
          <a:p>
            <a:pPr algn="ctr"/>
            <a:r>
              <a:rPr lang="en-US" sz="2800" b="1" dirty="0">
                <a:solidFill>
                  <a:schemeClr val="tx2"/>
                </a:solidFill>
                <a:effectLst/>
                <a:latin typeface="+mj-lt"/>
              </a:rPr>
              <a:t>LS-8/Aura Range Prediction</a:t>
            </a:r>
            <a:r>
              <a:rPr lang="en-US" b="1" dirty="0">
                <a:solidFill>
                  <a:schemeClr val="tx2"/>
                </a:solidFill>
                <a:effectLst/>
                <a:latin typeface="+mj-lt"/>
              </a:rPr>
              <a:t> </a:t>
            </a:r>
            <a:br>
              <a:rPr lang="en-US" b="1" dirty="0">
                <a:solidFill>
                  <a:schemeClr val="tx2"/>
                </a:solidFill>
                <a:effectLst/>
                <a:latin typeface="+mj-lt"/>
              </a:rPr>
            </a:br>
            <a:r>
              <a:rPr lang="en-US" sz="1800" b="1" dirty="0">
                <a:solidFill>
                  <a:srgbClr val="0000FF"/>
                </a:solidFill>
                <a:latin typeface="Arial"/>
              </a:rPr>
              <a:t>(As of March 2022)</a:t>
            </a:r>
            <a:endParaRPr lang="en-US" sz="1800" b="1" dirty="0">
              <a:solidFill>
                <a:srgbClr val="0000FF"/>
              </a:solidFill>
              <a:effectLst/>
              <a:latin typeface="+mj-lt"/>
            </a:endParaRPr>
          </a:p>
        </p:txBody>
      </p:sp>
      <p:sp>
        <p:nvSpPr>
          <p:cNvPr id="2" name="Footer Placeholder 1"/>
          <p:cNvSpPr>
            <a:spLocks noGrp="1"/>
          </p:cNvSpPr>
          <p:nvPr>
            <p:ph type="ftr" sz="quarter" idx="10"/>
          </p:nvPr>
        </p:nvSpPr>
        <p:spPr/>
        <p:txBody>
          <a:bodyPr/>
          <a:lstStyle/>
          <a:p>
            <a:pPr>
              <a:defRPr/>
            </a:pPr>
            <a:r>
              <a:rPr lang="en-US"/>
              <a:t>ESC MOWG - May 2022</a:t>
            </a:r>
            <a:endParaRPr lang="en-US" dirty="0"/>
          </a:p>
        </p:txBody>
      </p:sp>
      <p:pic>
        <p:nvPicPr>
          <p:cNvPr id="14" name="Picture 13">
            <a:extLst>
              <a:ext uri="{FF2B5EF4-FFF2-40B4-BE49-F238E27FC236}">
                <a16:creationId xmlns:a16="http://schemas.microsoft.com/office/drawing/2014/main" id="{6E2952CB-5A73-47A7-8F4D-1F3122367656}"/>
              </a:ext>
            </a:extLst>
          </p:cNvPr>
          <p:cNvPicPr>
            <a:picLocks noChangeAspect="1"/>
          </p:cNvPicPr>
          <p:nvPr/>
        </p:nvPicPr>
        <p:blipFill rotWithShape="1">
          <a:blip r:embed="rId2">
            <a:extLst>
              <a:ext uri="{28A0092B-C50C-407E-A947-70E740481C1C}">
                <a14:useLocalDpi xmlns:a14="http://schemas.microsoft.com/office/drawing/2010/main" val="0"/>
              </a:ext>
            </a:extLst>
          </a:blip>
          <a:srcRect l="833" t="725" r="833" b="1389"/>
          <a:stretch/>
        </p:blipFill>
        <p:spPr>
          <a:xfrm>
            <a:off x="304800" y="1020878"/>
            <a:ext cx="8610600" cy="5370444"/>
          </a:xfrm>
          <a:prstGeom prst="rect">
            <a:avLst/>
          </a:prstGeom>
        </p:spPr>
      </p:pic>
      <p:sp>
        <p:nvSpPr>
          <p:cNvPr id="15" name="TextBox 14">
            <a:extLst>
              <a:ext uri="{FF2B5EF4-FFF2-40B4-BE49-F238E27FC236}">
                <a16:creationId xmlns:a16="http://schemas.microsoft.com/office/drawing/2014/main" id="{C1F9EFDD-2D86-4E4C-84D2-12DBCD47DB7B}"/>
              </a:ext>
            </a:extLst>
          </p:cNvPr>
          <p:cNvSpPr txBox="1"/>
          <p:nvPr/>
        </p:nvSpPr>
        <p:spPr>
          <a:xfrm>
            <a:off x="1752600" y="2731734"/>
            <a:ext cx="4495800" cy="646331"/>
          </a:xfrm>
          <a:prstGeom prst="rect">
            <a:avLst/>
          </a:prstGeom>
          <a:solidFill>
            <a:schemeClr val="bg1"/>
          </a:solidFill>
          <a:ln>
            <a:solidFill>
              <a:schemeClr val="tx1"/>
            </a:solidFill>
          </a:ln>
        </p:spPr>
        <p:txBody>
          <a:bodyPr wrap="square" rtlCol="0">
            <a:spAutoFit/>
          </a:bodyPr>
          <a:lstStyle/>
          <a:p>
            <a:pPr algn="ctr"/>
            <a:r>
              <a:rPr lang="en-US" sz="1800" b="1" dirty="0">
                <a:latin typeface="+mj-lt"/>
              </a:rPr>
              <a:t>Uses March 2022 Landsat-8 and Aura ephemerides for range predictions.</a:t>
            </a:r>
          </a:p>
        </p:txBody>
      </p:sp>
      <p:sp>
        <p:nvSpPr>
          <p:cNvPr id="16" name="TextBox 11">
            <a:extLst>
              <a:ext uri="{FF2B5EF4-FFF2-40B4-BE49-F238E27FC236}">
                <a16:creationId xmlns:a16="http://schemas.microsoft.com/office/drawing/2014/main" id="{52324178-EC98-4110-9978-992348694B0F}"/>
              </a:ext>
            </a:extLst>
          </p:cNvPr>
          <p:cNvSpPr txBox="1"/>
          <p:nvPr/>
        </p:nvSpPr>
        <p:spPr>
          <a:xfrm>
            <a:off x="6477000" y="5029200"/>
            <a:ext cx="14478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dirty="0"/>
              <a:t>Crossing </a:t>
            </a:r>
          </a:p>
          <a:p>
            <a:pPr algn="ctr"/>
            <a:r>
              <a:rPr lang="en-US" sz="1600" b="1" dirty="0"/>
              <a:t>August 2023</a:t>
            </a:r>
          </a:p>
        </p:txBody>
      </p:sp>
      <p:cxnSp>
        <p:nvCxnSpPr>
          <p:cNvPr id="17" name="Straight Arrow Connector 16">
            <a:extLst>
              <a:ext uri="{FF2B5EF4-FFF2-40B4-BE49-F238E27FC236}">
                <a16:creationId xmlns:a16="http://schemas.microsoft.com/office/drawing/2014/main" id="{0F3FC2CA-AE7A-46B9-95D8-548292A75DA0}"/>
              </a:ext>
            </a:extLst>
          </p:cNvPr>
          <p:cNvCxnSpPr>
            <a:stCxn id="16" idx="0"/>
          </p:cNvCxnSpPr>
          <p:nvPr/>
        </p:nvCxnSpPr>
        <p:spPr>
          <a:xfrm flipV="1">
            <a:off x="7200900" y="4572000"/>
            <a:ext cx="0" cy="4572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882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33" t="1389" r="833" b="1389"/>
          <a:stretch/>
        </p:blipFill>
        <p:spPr>
          <a:xfrm>
            <a:off x="228600" y="1066800"/>
            <a:ext cx="8610600" cy="5334000"/>
          </a:xfrm>
          <a:prstGeom prst="rect">
            <a:avLst/>
          </a:prstGeom>
        </p:spPr>
      </p:pic>
      <p:sp>
        <p:nvSpPr>
          <p:cNvPr id="5" name="Rectangle 3"/>
          <p:cNvSpPr>
            <a:spLocks noChangeArrowheads="1"/>
          </p:cNvSpPr>
          <p:nvPr/>
        </p:nvSpPr>
        <p:spPr bwMode="auto">
          <a:xfrm>
            <a:off x="838200" y="182880"/>
            <a:ext cx="7391400" cy="807720"/>
          </a:xfrm>
          <a:prstGeom prst="rect">
            <a:avLst/>
          </a:prstGeom>
          <a:noFill/>
          <a:ln w="12700">
            <a:noFill/>
            <a:miter lim="800000"/>
            <a:headEnd/>
            <a:tailEnd/>
          </a:ln>
        </p:spPr>
        <p:txBody>
          <a:bodyPr lIns="90487" tIns="44450" rIns="90487" bIns="44450" anchor="ctr"/>
          <a:lstStyle/>
          <a:p>
            <a:pPr algn="ctr"/>
            <a:r>
              <a:rPr lang="en-US" sz="2800" b="1" dirty="0">
                <a:solidFill>
                  <a:schemeClr val="tx2"/>
                </a:solidFill>
                <a:effectLst/>
                <a:latin typeface="+mj-lt"/>
              </a:rPr>
              <a:t>Aqua/Aura </a:t>
            </a:r>
            <a:r>
              <a:rPr lang="en-US" sz="2800" b="1" dirty="0">
                <a:solidFill>
                  <a:schemeClr val="tx2"/>
                </a:solidFill>
                <a:latin typeface="+mj-lt"/>
              </a:rPr>
              <a:t>Range Prediction</a:t>
            </a:r>
            <a:br>
              <a:rPr lang="en-US" b="1" dirty="0">
                <a:solidFill>
                  <a:schemeClr val="tx2"/>
                </a:solidFill>
                <a:effectLst/>
                <a:latin typeface="+mj-lt"/>
              </a:rPr>
            </a:br>
            <a:r>
              <a:rPr lang="en-US" sz="1800" b="1" dirty="0">
                <a:solidFill>
                  <a:srgbClr val="0000FF"/>
                </a:solidFill>
                <a:latin typeface="Arial"/>
              </a:rPr>
              <a:t>(As of March 2022)</a:t>
            </a:r>
            <a:endParaRPr lang="en-US" sz="1800" b="1" dirty="0">
              <a:solidFill>
                <a:srgbClr val="0000FF"/>
              </a:solidFill>
              <a:effectLst/>
              <a:latin typeface="+mj-lt"/>
            </a:endParaRPr>
          </a:p>
        </p:txBody>
      </p:sp>
      <p:sp>
        <p:nvSpPr>
          <p:cNvPr id="2" name="Footer Placeholder 1"/>
          <p:cNvSpPr>
            <a:spLocks noGrp="1"/>
          </p:cNvSpPr>
          <p:nvPr>
            <p:ph type="ftr" sz="quarter" idx="10"/>
          </p:nvPr>
        </p:nvSpPr>
        <p:spPr/>
        <p:txBody>
          <a:bodyPr/>
          <a:lstStyle/>
          <a:p>
            <a:pPr>
              <a:defRPr/>
            </a:pPr>
            <a:r>
              <a:rPr lang="en-US" dirty="0">
                <a:latin typeface="Times"/>
                <a:cs typeface="Times"/>
              </a:rPr>
              <a:t>ESC MOWG - May 2022</a:t>
            </a:r>
            <a:endParaRPr lang="en-US" dirty="0"/>
          </a:p>
        </p:txBody>
      </p:sp>
      <p:sp>
        <p:nvSpPr>
          <p:cNvPr id="19" name="TextBox 18">
            <a:extLst>
              <a:ext uri="{FF2B5EF4-FFF2-40B4-BE49-F238E27FC236}">
                <a16:creationId xmlns:a16="http://schemas.microsoft.com/office/drawing/2014/main" id="{8F4AA264-DE16-4E1C-9A19-34A2DDF47723}"/>
              </a:ext>
            </a:extLst>
          </p:cNvPr>
          <p:cNvSpPr txBox="1"/>
          <p:nvPr/>
        </p:nvSpPr>
        <p:spPr>
          <a:xfrm>
            <a:off x="1371600" y="2362200"/>
            <a:ext cx="3733800" cy="923330"/>
          </a:xfrm>
          <a:prstGeom prst="rect">
            <a:avLst/>
          </a:prstGeom>
          <a:solidFill>
            <a:schemeClr val="bg1"/>
          </a:solidFill>
          <a:ln>
            <a:solidFill>
              <a:schemeClr val="tx1"/>
            </a:solidFill>
          </a:ln>
        </p:spPr>
        <p:txBody>
          <a:bodyPr wrap="square" rtlCol="0">
            <a:spAutoFit/>
          </a:bodyPr>
          <a:lstStyle/>
          <a:p>
            <a:pPr algn="ctr"/>
            <a:r>
              <a:rPr lang="en-US" sz="1800" b="1" dirty="0">
                <a:latin typeface="+mj-lt"/>
              </a:rPr>
              <a:t>Uses March 2022 Aqua and Aura ephemerides for range predictions.</a:t>
            </a:r>
          </a:p>
        </p:txBody>
      </p:sp>
      <p:sp>
        <p:nvSpPr>
          <p:cNvPr id="16" name="TextBox 11">
            <a:extLst>
              <a:ext uri="{FF2B5EF4-FFF2-40B4-BE49-F238E27FC236}">
                <a16:creationId xmlns:a16="http://schemas.microsoft.com/office/drawing/2014/main" id="{63D85971-737D-4F7A-AF0B-2A6FA1B49267}"/>
              </a:ext>
            </a:extLst>
          </p:cNvPr>
          <p:cNvSpPr txBox="1"/>
          <p:nvPr/>
        </p:nvSpPr>
        <p:spPr>
          <a:xfrm>
            <a:off x="4486800" y="4163400"/>
            <a:ext cx="14478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dirty="0"/>
              <a:t>Passing </a:t>
            </a:r>
          </a:p>
          <a:p>
            <a:pPr algn="ctr"/>
            <a:r>
              <a:rPr lang="en-US" sz="1600" b="1" dirty="0"/>
              <a:t>March 2023</a:t>
            </a:r>
          </a:p>
        </p:txBody>
      </p:sp>
      <p:cxnSp>
        <p:nvCxnSpPr>
          <p:cNvPr id="17" name="Straight Arrow Connector 16">
            <a:extLst>
              <a:ext uri="{FF2B5EF4-FFF2-40B4-BE49-F238E27FC236}">
                <a16:creationId xmlns:a16="http://schemas.microsoft.com/office/drawing/2014/main" id="{2AABB25E-7FB2-4515-93EA-ED4AD2737F9B}"/>
              </a:ext>
            </a:extLst>
          </p:cNvPr>
          <p:cNvCxnSpPr>
            <a:cxnSpLocks/>
          </p:cNvCxnSpPr>
          <p:nvPr/>
        </p:nvCxnSpPr>
        <p:spPr>
          <a:xfrm flipV="1">
            <a:off x="5210700" y="3733200"/>
            <a:ext cx="0" cy="4572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11">
            <a:extLst>
              <a:ext uri="{FF2B5EF4-FFF2-40B4-BE49-F238E27FC236}">
                <a16:creationId xmlns:a16="http://schemas.microsoft.com/office/drawing/2014/main" id="{63D85971-737D-4F7A-AF0B-2A6FA1B49267}"/>
              </a:ext>
            </a:extLst>
          </p:cNvPr>
          <p:cNvSpPr txBox="1"/>
          <p:nvPr/>
        </p:nvSpPr>
        <p:spPr>
          <a:xfrm>
            <a:off x="6164400" y="4130343"/>
            <a:ext cx="14478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dirty="0"/>
              <a:t>Passing </a:t>
            </a:r>
          </a:p>
          <a:p>
            <a:pPr algn="ctr"/>
            <a:r>
              <a:rPr lang="en-US" sz="1600" b="1" dirty="0"/>
              <a:t>August 2023</a:t>
            </a:r>
          </a:p>
        </p:txBody>
      </p:sp>
      <p:cxnSp>
        <p:nvCxnSpPr>
          <p:cNvPr id="29" name="Straight Arrow Connector 28">
            <a:extLst>
              <a:ext uri="{FF2B5EF4-FFF2-40B4-BE49-F238E27FC236}">
                <a16:creationId xmlns:a16="http://schemas.microsoft.com/office/drawing/2014/main" id="{2AABB25E-7FB2-4515-93EA-ED4AD2737F9B}"/>
              </a:ext>
            </a:extLst>
          </p:cNvPr>
          <p:cNvCxnSpPr>
            <a:stCxn id="28" idx="0"/>
          </p:cNvCxnSpPr>
          <p:nvPr/>
        </p:nvCxnSpPr>
        <p:spPr>
          <a:xfrm flipH="1" flipV="1">
            <a:off x="6886377" y="3756000"/>
            <a:ext cx="1923" cy="3473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11">
            <a:extLst>
              <a:ext uri="{FF2B5EF4-FFF2-40B4-BE49-F238E27FC236}">
                <a16:creationId xmlns:a16="http://schemas.microsoft.com/office/drawing/2014/main" id="{63D85971-737D-4F7A-AF0B-2A6FA1B49267}"/>
              </a:ext>
            </a:extLst>
          </p:cNvPr>
          <p:cNvSpPr txBox="1"/>
          <p:nvPr/>
        </p:nvSpPr>
        <p:spPr>
          <a:xfrm>
            <a:off x="7266000" y="4598196"/>
            <a:ext cx="1740177"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dirty="0"/>
              <a:t>Passing </a:t>
            </a:r>
          </a:p>
          <a:p>
            <a:pPr algn="ctr"/>
            <a:r>
              <a:rPr lang="en-US" sz="1600" b="1" dirty="0"/>
              <a:t>November 2023</a:t>
            </a:r>
          </a:p>
        </p:txBody>
      </p:sp>
      <p:cxnSp>
        <p:nvCxnSpPr>
          <p:cNvPr id="31" name="Straight Arrow Connector 30">
            <a:extLst>
              <a:ext uri="{FF2B5EF4-FFF2-40B4-BE49-F238E27FC236}">
                <a16:creationId xmlns:a16="http://schemas.microsoft.com/office/drawing/2014/main" id="{2AABB25E-7FB2-4515-93EA-ED4AD2737F9B}"/>
              </a:ext>
            </a:extLst>
          </p:cNvPr>
          <p:cNvCxnSpPr/>
          <p:nvPr/>
        </p:nvCxnSpPr>
        <p:spPr>
          <a:xfrm flipV="1">
            <a:off x="8158562" y="3855000"/>
            <a:ext cx="9000" cy="5451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866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3"/>
          <p:cNvSpPr>
            <a:spLocks noGrp="1" noChangeArrowheads="1"/>
          </p:cNvSpPr>
          <p:nvPr>
            <p:ph type="body" idx="1"/>
          </p:nvPr>
        </p:nvSpPr>
        <p:spPr>
          <a:xfrm>
            <a:off x="114300" y="2362200"/>
            <a:ext cx="8839200" cy="3352800"/>
          </a:xfrm>
        </p:spPr>
        <p:txBody>
          <a:bodyPr/>
          <a:lstStyle/>
          <a:p>
            <a:pPr marL="0" lvl="1" indent="0">
              <a:buNone/>
            </a:pPr>
            <a:r>
              <a:rPr lang="en-US" sz="1200" dirty="0"/>
              <a:t>2016: 24 CARA HIEs – 16 required significant action (T2-T4)</a:t>
            </a:r>
            <a:endParaRPr lang="en-US" sz="1000" dirty="0">
              <a:solidFill>
                <a:srgbClr val="0000FF"/>
              </a:solidFill>
            </a:endParaRPr>
          </a:p>
          <a:p>
            <a:pPr marL="0" lvl="1" indent="0">
              <a:buNone/>
            </a:pPr>
            <a:r>
              <a:rPr lang="en-US" sz="1200" dirty="0"/>
              <a:t>2017: 19 CARA HIEs – 16 required significant action (T2-T4)</a:t>
            </a:r>
          </a:p>
          <a:p>
            <a:pPr marL="0" indent="0">
              <a:buNone/>
            </a:pPr>
            <a:r>
              <a:rPr lang="en-US" sz="1200" dirty="0"/>
              <a:t>2018: 16 CARA HIEs – 16 required significant action (T2-T4)</a:t>
            </a:r>
          </a:p>
          <a:p>
            <a:pPr marL="0" indent="0">
              <a:buNone/>
            </a:pPr>
            <a:r>
              <a:rPr lang="en-US" sz="1200" dirty="0"/>
              <a:t>2019: 15 CRMS HIEs – 3 required significant action (T4)</a:t>
            </a:r>
          </a:p>
          <a:p>
            <a:pPr marL="0" indent="0">
              <a:buNone/>
            </a:pPr>
            <a:r>
              <a:rPr lang="en-US" sz="1200" dirty="0"/>
              <a:t>2020: 10 CRMS HIEs – 3 required significant action (T4)</a:t>
            </a:r>
          </a:p>
          <a:p>
            <a:pPr marL="0" indent="0">
              <a:buNone/>
            </a:pPr>
            <a:r>
              <a:rPr lang="en-US" sz="1200" dirty="0"/>
              <a:t>2021</a:t>
            </a:r>
            <a:r>
              <a:rPr lang="en-US" sz="1200" dirty="0">
                <a:solidFill>
                  <a:srgbClr val="0000FF"/>
                </a:solidFill>
              </a:rPr>
              <a:t>: 12 </a:t>
            </a:r>
            <a:r>
              <a:rPr lang="en-US" sz="1200" dirty="0"/>
              <a:t>CRMS HIEs –</a:t>
            </a:r>
            <a:r>
              <a:rPr lang="en-US" sz="1200" dirty="0">
                <a:solidFill>
                  <a:srgbClr val="0000FF"/>
                </a:solidFill>
              </a:rPr>
              <a:t> </a:t>
            </a:r>
            <a:r>
              <a:rPr lang="en-US" sz="1200" dirty="0"/>
              <a:t>1</a:t>
            </a:r>
            <a:r>
              <a:rPr lang="en-US" sz="1200" dirty="0">
                <a:solidFill>
                  <a:srgbClr val="0000FF"/>
                </a:solidFill>
              </a:rPr>
              <a:t> </a:t>
            </a:r>
            <a:r>
              <a:rPr lang="en-US" sz="1200" dirty="0"/>
              <a:t>required significant action (T4)</a:t>
            </a:r>
          </a:p>
          <a:p>
            <a:pPr lvl="1">
              <a:buFont typeface="+mj-lt"/>
              <a:buAutoNum type="arabicPeriod" startAt="12"/>
            </a:pPr>
            <a:r>
              <a:rPr lang="en-US" sz="1200" dirty="0">
                <a:solidFill>
                  <a:srgbClr val="0000FF"/>
                </a:solidFill>
              </a:rPr>
              <a:t>12/12/2021:  CA vs. 87183 at 04:47:21 GMT – DAMs planned and maneuver screened (T3)</a:t>
            </a:r>
          </a:p>
          <a:p>
            <a:pPr marL="0" indent="0">
              <a:buNone/>
            </a:pPr>
            <a:r>
              <a:rPr lang="en-US" sz="1200" dirty="0"/>
              <a:t>2022</a:t>
            </a:r>
            <a:r>
              <a:rPr lang="en-US" sz="1200" dirty="0">
                <a:solidFill>
                  <a:srgbClr val="0000FF"/>
                </a:solidFill>
              </a:rPr>
              <a:t>: 8 </a:t>
            </a:r>
            <a:r>
              <a:rPr lang="en-US" sz="1200" dirty="0"/>
              <a:t>CRMS HIEs –</a:t>
            </a:r>
            <a:r>
              <a:rPr lang="en-US" sz="1200" dirty="0">
                <a:solidFill>
                  <a:srgbClr val="0000FF"/>
                </a:solidFill>
              </a:rPr>
              <a:t> 0 </a:t>
            </a:r>
            <a:r>
              <a:rPr lang="en-US" sz="1200" dirty="0"/>
              <a:t>required significant action (T4)</a:t>
            </a:r>
          </a:p>
          <a:p>
            <a:pPr lvl="1">
              <a:buFont typeface="+mj-lt"/>
              <a:buAutoNum type="arabicPeriod"/>
            </a:pPr>
            <a:r>
              <a:rPr lang="en-US" altLang="en-US" sz="1200" dirty="0">
                <a:solidFill>
                  <a:srgbClr val="0000FF"/>
                </a:solidFill>
              </a:rPr>
              <a:t>01/18/2022:  CA vs. 38527 at 10:13:53 GMT – </a:t>
            </a:r>
            <a:r>
              <a:rPr lang="en-US" altLang="en-US" sz="1200" dirty="0">
                <a:solidFill>
                  <a:srgbClr val="0000FF"/>
                </a:solidFill>
                <a:sym typeface="Wingdings" panose="05000000000000000000" pitchFamily="2" charset="2"/>
              </a:rPr>
              <a:t>DAMs planned and maneuvers screened (T3)</a:t>
            </a:r>
          </a:p>
          <a:p>
            <a:pPr lvl="1">
              <a:buFont typeface="+mj-lt"/>
              <a:buAutoNum type="arabicPeriod"/>
            </a:pPr>
            <a:r>
              <a:rPr lang="en-US" altLang="en-US" sz="1200" dirty="0">
                <a:solidFill>
                  <a:srgbClr val="0000FF"/>
                </a:solidFill>
              </a:rPr>
              <a:t>02/06/2022:  CA vs. 50600 at 02:47:38 GMT – </a:t>
            </a:r>
            <a:r>
              <a:rPr lang="en-US" altLang="en-US" sz="1200" dirty="0">
                <a:solidFill>
                  <a:srgbClr val="0000FF"/>
                </a:solidFill>
                <a:sym typeface="Wingdings" panose="05000000000000000000" pitchFamily="2" charset="2"/>
              </a:rPr>
              <a:t>DAMs planned and maneuvers screened (T3)</a:t>
            </a:r>
          </a:p>
          <a:p>
            <a:pPr lvl="1">
              <a:buFont typeface="+mj-lt"/>
              <a:buAutoNum type="arabicPeriod"/>
            </a:pPr>
            <a:r>
              <a:rPr lang="en-US" altLang="en-US" sz="1200" dirty="0">
                <a:solidFill>
                  <a:srgbClr val="0000FF"/>
                </a:solidFill>
              </a:rPr>
              <a:t>02/14/2022:  CA vs. 41845 at 22:57:56 GMT – </a:t>
            </a:r>
            <a:r>
              <a:rPr lang="en-US" altLang="en-US" sz="1200" dirty="0">
                <a:solidFill>
                  <a:srgbClr val="0000FF"/>
                </a:solidFill>
                <a:sym typeface="Wingdings" panose="05000000000000000000" pitchFamily="2" charset="2"/>
              </a:rPr>
              <a:t>DAMs planned and maneuvers screened (T3)</a:t>
            </a:r>
          </a:p>
          <a:p>
            <a:pPr lvl="1">
              <a:buFont typeface="+mj-lt"/>
              <a:buAutoNum type="arabicPeriod"/>
            </a:pPr>
            <a:r>
              <a:rPr lang="en-US" altLang="en-US" sz="1200" dirty="0">
                <a:solidFill>
                  <a:srgbClr val="0000FF"/>
                </a:solidFill>
              </a:rPr>
              <a:t>02/18/2022:  CA vs. 45489 at 09:55:29 GMT – </a:t>
            </a:r>
            <a:r>
              <a:rPr lang="en-US" altLang="en-US" sz="1200" dirty="0">
                <a:solidFill>
                  <a:srgbClr val="0000FF"/>
                </a:solidFill>
                <a:sym typeface="Wingdings" panose="05000000000000000000" pitchFamily="2" charset="2"/>
              </a:rPr>
              <a:t>DAMs planned and maneuvers screened (T3)</a:t>
            </a:r>
          </a:p>
          <a:p>
            <a:pPr lvl="1">
              <a:buFont typeface="+mj-lt"/>
              <a:buAutoNum type="arabicPeriod"/>
            </a:pPr>
            <a:r>
              <a:rPr lang="en-US" altLang="en-US" sz="1200" dirty="0">
                <a:solidFill>
                  <a:srgbClr val="0000FF"/>
                </a:solidFill>
              </a:rPr>
              <a:t>03/11/2022:  CA vs. 40472 at 17:31:17 GMT – </a:t>
            </a:r>
            <a:r>
              <a:rPr lang="en-US" altLang="en-US" sz="1200" dirty="0">
                <a:solidFill>
                  <a:srgbClr val="0000FF"/>
                </a:solidFill>
                <a:sym typeface="Wingdings" panose="05000000000000000000" pitchFamily="2" charset="2"/>
              </a:rPr>
              <a:t>DAMs planned and maneuvers screened (T3)</a:t>
            </a:r>
          </a:p>
          <a:p>
            <a:pPr lvl="1">
              <a:buFont typeface="+mj-lt"/>
              <a:buAutoNum type="arabicPeriod"/>
            </a:pPr>
            <a:r>
              <a:rPr lang="en-US" altLang="en-US" sz="1200" dirty="0">
                <a:solidFill>
                  <a:srgbClr val="0000FF"/>
                </a:solidFill>
              </a:rPr>
              <a:t>03/12/2022:  CA vs. 15615 at 17:28:23 GMT – </a:t>
            </a:r>
            <a:r>
              <a:rPr lang="en-US" altLang="en-US" sz="1200" dirty="0">
                <a:solidFill>
                  <a:srgbClr val="0000FF"/>
                </a:solidFill>
                <a:sym typeface="Wingdings" panose="05000000000000000000" pitchFamily="2" charset="2"/>
              </a:rPr>
              <a:t>DAMs planned and maneuvers screened (T3)</a:t>
            </a:r>
          </a:p>
          <a:p>
            <a:pPr lvl="1">
              <a:buFont typeface="+mj-lt"/>
              <a:buAutoNum type="arabicPeriod"/>
            </a:pPr>
            <a:r>
              <a:rPr lang="en-US" altLang="en-US" sz="1200" dirty="0">
                <a:solidFill>
                  <a:srgbClr val="0000FF"/>
                </a:solidFill>
              </a:rPr>
              <a:t>03/24/2022:  CA vs. 38000 at 22:49:14 GMT – </a:t>
            </a:r>
            <a:r>
              <a:rPr lang="en-US" altLang="en-US" sz="1200" dirty="0">
                <a:solidFill>
                  <a:srgbClr val="0000FF"/>
                </a:solidFill>
                <a:sym typeface="Wingdings" panose="05000000000000000000" pitchFamily="2" charset="2"/>
              </a:rPr>
              <a:t>DAMs planned and maneuvers screened (T3)</a:t>
            </a:r>
          </a:p>
          <a:p>
            <a:pPr lvl="1">
              <a:buFont typeface="+mj-lt"/>
              <a:buAutoNum type="arabicPeriod"/>
            </a:pPr>
            <a:r>
              <a:rPr lang="en-US" altLang="en-US" sz="1200" dirty="0">
                <a:solidFill>
                  <a:srgbClr val="0000FF"/>
                </a:solidFill>
              </a:rPr>
              <a:t>03/26/2022:  CA vs. 47070 at 23:24:25 GMT – </a:t>
            </a:r>
            <a:r>
              <a:rPr lang="en-US" altLang="en-US" sz="1200" dirty="0">
                <a:solidFill>
                  <a:srgbClr val="0000FF"/>
                </a:solidFill>
                <a:sym typeface="Wingdings" panose="05000000000000000000" pitchFamily="2" charset="2"/>
              </a:rPr>
              <a:t>DAMs planned and maneuvers screened (T3)</a:t>
            </a:r>
          </a:p>
          <a:p>
            <a:pPr marL="457200" lvl="1" indent="0">
              <a:buNone/>
            </a:pPr>
            <a:endParaRPr lang="en-US" sz="1200" dirty="0"/>
          </a:p>
          <a:p>
            <a:pPr marL="0" indent="0">
              <a:buNone/>
            </a:pPr>
            <a:endParaRPr lang="en-US" sz="1200" dirty="0"/>
          </a:p>
          <a:p>
            <a:pPr lvl="1">
              <a:buFont typeface="+mj-lt"/>
              <a:buAutoNum type="arabicPeriod" startAt="15"/>
            </a:pPr>
            <a:endParaRPr lang="en-US" sz="1050" dirty="0">
              <a:solidFill>
                <a:srgbClr val="0000FF"/>
              </a:solidFill>
            </a:endParaRPr>
          </a:p>
          <a:p>
            <a:pPr marL="0" indent="0">
              <a:buNone/>
            </a:pPr>
            <a:endParaRPr lang="en-US" sz="1200" dirty="0">
              <a:solidFill>
                <a:srgbClr val="0000FF"/>
              </a:solidFill>
            </a:endParaRPr>
          </a:p>
          <a:p>
            <a:pPr marL="457200" lvl="1" indent="0">
              <a:buNone/>
            </a:pPr>
            <a:endParaRPr lang="en-US" sz="1000" dirty="0">
              <a:solidFill>
                <a:srgbClr val="0000FF"/>
              </a:solidFill>
            </a:endParaRPr>
          </a:p>
          <a:p>
            <a:pPr lvl="1"/>
            <a:endParaRPr lang="en-US" sz="1000" dirty="0">
              <a:solidFill>
                <a:srgbClr val="0000FF"/>
              </a:solidFill>
            </a:endParaRPr>
          </a:p>
          <a:p>
            <a:pPr lvl="1"/>
            <a:endParaRPr lang="en-US" sz="1000" dirty="0">
              <a:solidFill>
                <a:srgbClr val="0000FF"/>
              </a:solidFill>
            </a:endParaRPr>
          </a:p>
          <a:p>
            <a:pPr lvl="1"/>
            <a:endParaRPr lang="en-US" sz="1100" dirty="0">
              <a:solidFill>
                <a:srgbClr val="0000FF"/>
              </a:solidFill>
            </a:endParaRPr>
          </a:p>
          <a:p>
            <a:pPr lvl="1"/>
            <a:endParaRPr lang="en-US" sz="1100" dirty="0">
              <a:solidFill>
                <a:srgbClr val="0000FF"/>
              </a:solidFill>
            </a:endParaRPr>
          </a:p>
          <a:p>
            <a:pPr lvl="1"/>
            <a:endParaRPr lang="en-US" sz="1100" dirty="0"/>
          </a:p>
          <a:p>
            <a:pPr lvl="1"/>
            <a:endParaRPr lang="en-US" sz="1400" dirty="0">
              <a:solidFill>
                <a:srgbClr val="0000FF"/>
              </a:solidFill>
            </a:endParaRPr>
          </a:p>
          <a:p>
            <a:endParaRPr lang="en-US" sz="1400" dirty="0"/>
          </a:p>
          <a:p>
            <a:endParaRPr lang="en-US" sz="1400" dirty="0"/>
          </a:p>
          <a:p>
            <a:endParaRPr lang="en-US" sz="1400" dirty="0"/>
          </a:p>
          <a:p>
            <a:endParaRPr lang="en-US" sz="1400" dirty="0"/>
          </a:p>
          <a:p>
            <a:endParaRPr lang="en-US" sz="1400" b="1" dirty="0"/>
          </a:p>
          <a:p>
            <a:pPr lvl="2"/>
            <a:endParaRPr lang="en-US" sz="1400" b="1" dirty="0">
              <a:solidFill>
                <a:srgbClr val="0000FF"/>
              </a:solidFill>
            </a:endParaRPr>
          </a:p>
          <a:p>
            <a:pPr lvl="1"/>
            <a:endParaRPr lang="en-US" dirty="0">
              <a:solidFill>
                <a:srgbClr val="0000FF"/>
              </a:solidFill>
            </a:endParaRPr>
          </a:p>
          <a:p>
            <a:pPr lvl="1">
              <a:buNone/>
            </a:pPr>
            <a:endParaRPr lang="en-US" dirty="0">
              <a:solidFill>
                <a:srgbClr val="000099"/>
              </a:solidFill>
            </a:endParaRPr>
          </a:p>
          <a:p>
            <a:pPr lvl="2">
              <a:buFontTx/>
              <a:buNone/>
            </a:pPr>
            <a:endParaRPr lang="en-US" b="1" dirty="0">
              <a:solidFill>
                <a:srgbClr val="000099"/>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970293995"/>
              </p:ext>
            </p:extLst>
          </p:nvPr>
        </p:nvGraphicFramePr>
        <p:xfrm>
          <a:off x="1172563" y="1044275"/>
          <a:ext cx="6828437" cy="1271151"/>
        </p:xfrm>
        <a:graphic>
          <a:graphicData uri="http://schemas.openxmlformats.org/drawingml/2006/table">
            <a:tbl>
              <a:tblPr firstRow="1" bandRow="1">
                <a:tableStyleId>{5C22544A-7EE6-4342-B048-85BDC9FD1C3A}</a:tableStyleId>
              </a:tblPr>
              <a:tblGrid>
                <a:gridCol w="617533">
                  <a:extLst>
                    <a:ext uri="{9D8B030D-6E8A-4147-A177-3AD203B41FA5}">
                      <a16:colId xmlns:a16="http://schemas.microsoft.com/office/drawing/2014/main" val="20000"/>
                    </a:ext>
                  </a:extLst>
                </a:gridCol>
                <a:gridCol w="887272">
                  <a:extLst>
                    <a:ext uri="{9D8B030D-6E8A-4147-A177-3AD203B41FA5}">
                      <a16:colId xmlns:a16="http://schemas.microsoft.com/office/drawing/2014/main" val="20001"/>
                    </a:ext>
                  </a:extLst>
                </a:gridCol>
                <a:gridCol w="887272">
                  <a:extLst>
                    <a:ext uri="{9D8B030D-6E8A-4147-A177-3AD203B41FA5}">
                      <a16:colId xmlns:a16="http://schemas.microsoft.com/office/drawing/2014/main" val="20002"/>
                    </a:ext>
                  </a:extLst>
                </a:gridCol>
                <a:gridCol w="887272">
                  <a:extLst>
                    <a:ext uri="{9D8B030D-6E8A-4147-A177-3AD203B41FA5}">
                      <a16:colId xmlns:a16="http://schemas.microsoft.com/office/drawing/2014/main" val="20003"/>
                    </a:ext>
                  </a:extLst>
                </a:gridCol>
                <a:gridCol w="887272">
                  <a:extLst>
                    <a:ext uri="{9D8B030D-6E8A-4147-A177-3AD203B41FA5}">
                      <a16:colId xmlns:a16="http://schemas.microsoft.com/office/drawing/2014/main" val="20004"/>
                    </a:ext>
                  </a:extLst>
                </a:gridCol>
                <a:gridCol w="887272">
                  <a:extLst>
                    <a:ext uri="{9D8B030D-6E8A-4147-A177-3AD203B41FA5}">
                      <a16:colId xmlns:a16="http://schemas.microsoft.com/office/drawing/2014/main" val="20005"/>
                    </a:ext>
                  </a:extLst>
                </a:gridCol>
                <a:gridCol w="887272">
                  <a:extLst>
                    <a:ext uri="{9D8B030D-6E8A-4147-A177-3AD203B41FA5}">
                      <a16:colId xmlns:a16="http://schemas.microsoft.com/office/drawing/2014/main" val="20006"/>
                    </a:ext>
                  </a:extLst>
                </a:gridCol>
                <a:gridCol w="887272">
                  <a:extLst>
                    <a:ext uri="{9D8B030D-6E8A-4147-A177-3AD203B41FA5}">
                      <a16:colId xmlns:a16="http://schemas.microsoft.com/office/drawing/2014/main" val="20011"/>
                    </a:ext>
                  </a:extLst>
                </a:gridCol>
              </a:tblGrid>
              <a:tr h="434676">
                <a:tc>
                  <a:txBody>
                    <a:bodyPr/>
                    <a:lstStyle/>
                    <a:p>
                      <a:pPr algn="ctr"/>
                      <a:endParaRPr lang="en-US" sz="1200" b="1" dirty="0"/>
                    </a:p>
                  </a:txBody>
                  <a:tcPr/>
                </a:tc>
                <a:tc>
                  <a:txBody>
                    <a:bodyPr/>
                    <a:lstStyle/>
                    <a:p>
                      <a:pPr algn="ctr"/>
                      <a:r>
                        <a:rPr lang="en-US" sz="1200" b="1" dirty="0"/>
                        <a:t>Dec `21</a:t>
                      </a:r>
                    </a:p>
                  </a:txBody>
                  <a:tcPr/>
                </a:tc>
                <a:tc>
                  <a:txBody>
                    <a:bodyPr/>
                    <a:lstStyle/>
                    <a:p>
                      <a:pPr algn="ctr"/>
                      <a:r>
                        <a:rPr lang="en-US" sz="1200" b="1" dirty="0"/>
                        <a:t>Jan `22</a:t>
                      </a:r>
                    </a:p>
                  </a:txBody>
                  <a:tcPr/>
                </a:tc>
                <a:tc>
                  <a:txBody>
                    <a:bodyPr/>
                    <a:lstStyle/>
                    <a:p>
                      <a:pPr algn="ctr"/>
                      <a:r>
                        <a:rPr lang="en-US" sz="1200" b="1" dirty="0"/>
                        <a:t>Feb `22</a:t>
                      </a:r>
                    </a:p>
                  </a:txBody>
                  <a:tcPr/>
                </a:tc>
                <a:tc>
                  <a:txBody>
                    <a:bodyPr/>
                    <a:lstStyle/>
                    <a:p>
                      <a:pPr algn="ctr"/>
                      <a:r>
                        <a:rPr lang="en-US" sz="1200" b="1" dirty="0"/>
                        <a:t>Mar `22</a:t>
                      </a:r>
                    </a:p>
                  </a:txBody>
                  <a:tcPr/>
                </a:tc>
                <a:tc>
                  <a:txBody>
                    <a:bodyPr/>
                    <a:lstStyle/>
                    <a:p>
                      <a:pPr algn="ctr"/>
                      <a:r>
                        <a:rPr lang="en-US" sz="1200" b="1" dirty="0"/>
                        <a:t>Apr `22</a:t>
                      </a:r>
                    </a:p>
                  </a:txBody>
                  <a:tcPr/>
                </a:tc>
                <a:tc>
                  <a:txBody>
                    <a:bodyPr/>
                    <a:lstStyle/>
                    <a:p>
                      <a:pPr algn="ctr"/>
                      <a:r>
                        <a:rPr lang="en-US" sz="1200" b="1" dirty="0"/>
                        <a:t>May `22</a:t>
                      </a:r>
                    </a:p>
                  </a:txBody>
                  <a:tcPr/>
                </a:tc>
                <a:tc>
                  <a:txBody>
                    <a:bodyPr/>
                    <a:lstStyle/>
                    <a:p>
                      <a:pPr algn="ctr"/>
                      <a:r>
                        <a:rPr lang="en-US" sz="1200" b="1" dirty="0"/>
                        <a:t>Total</a:t>
                      </a:r>
                    </a:p>
                  </a:txBody>
                  <a:tcPr/>
                </a:tc>
                <a:extLst>
                  <a:ext uri="{0D108BD9-81ED-4DB2-BD59-A6C34878D82A}">
                    <a16:rowId xmlns:a16="http://schemas.microsoft.com/office/drawing/2014/main" val="10000"/>
                  </a:ext>
                </a:extLst>
              </a:tr>
              <a:tr h="278825">
                <a:tc>
                  <a:txBody>
                    <a:bodyPr/>
                    <a:lstStyle/>
                    <a:p>
                      <a:pPr algn="ctr"/>
                      <a:r>
                        <a:rPr lang="en-US" sz="1200" b="1" dirty="0"/>
                        <a:t>Tier 3</a:t>
                      </a:r>
                    </a:p>
                  </a:txBody>
                  <a:tcPr/>
                </a:tc>
                <a:tc>
                  <a:txBody>
                    <a:bodyPr/>
                    <a:lstStyle/>
                    <a:p>
                      <a:pPr algn="ctr"/>
                      <a:r>
                        <a:rPr lang="en-US" sz="1200" b="1" dirty="0">
                          <a:solidFill>
                            <a:srgbClr val="0000FF"/>
                          </a:solidFill>
                        </a:rPr>
                        <a:t>1</a:t>
                      </a:r>
                    </a:p>
                  </a:txBody>
                  <a:tcPr/>
                </a:tc>
                <a:tc>
                  <a:txBody>
                    <a:bodyPr/>
                    <a:lstStyle/>
                    <a:p>
                      <a:pPr algn="ctr"/>
                      <a:r>
                        <a:rPr lang="en-US" sz="1200" b="1" dirty="0">
                          <a:solidFill>
                            <a:srgbClr val="0000FF"/>
                          </a:solidFill>
                        </a:rPr>
                        <a:t>1</a:t>
                      </a:r>
                    </a:p>
                  </a:txBody>
                  <a:tcPr/>
                </a:tc>
                <a:tc>
                  <a:txBody>
                    <a:bodyPr/>
                    <a:lstStyle/>
                    <a:p>
                      <a:pPr algn="ctr"/>
                      <a:r>
                        <a:rPr lang="en-US" sz="1200" b="1" dirty="0">
                          <a:solidFill>
                            <a:srgbClr val="0000FF"/>
                          </a:solidFill>
                        </a:rPr>
                        <a:t>3</a:t>
                      </a:r>
                    </a:p>
                  </a:txBody>
                  <a:tcPr/>
                </a:tc>
                <a:tc>
                  <a:txBody>
                    <a:bodyPr/>
                    <a:lstStyle/>
                    <a:p>
                      <a:pPr algn="ctr"/>
                      <a:r>
                        <a:rPr lang="en-US" sz="1200" b="1" dirty="0">
                          <a:solidFill>
                            <a:srgbClr val="0000FF"/>
                          </a:solidFill>
                        </a:rPr>
                        <a:t>4</a:t>
                      </a:r>
                    </a:p>
                  </a:txBody>
                  <a:tcPr/>
                </a:tc>
                <a:tc>
                  <a:txBody>
                    <a:bodyPr/>
                    <a:lstStyle/>
                    <a:p>
                      <a:pPr algn="ctr"/>
                      <a:endParaRPr lang="en-US" sz="1200" b="1" dirty="0">
                        <a:solidFill>
                          <a:srgbClr val="0000FF"/>
                        </a:solidFill>
                      </a:endParaRPr>
                    </a:p>
                  </a:txBody>
                  <a:tcPr/>
                </a:tc>
                <a:tc>
                  <a:txBody>
                    <a:bodyPr/>
                    <a:lstStyle/>
                    <a:p>
                      <a:pPr algn="ctr"/>
                      <a:endParaRPr lang="en-US" sz="1200" b="1" dirty="0">
                        <a:solidFill>
                          <a:srgbClr val="0000FF"/>
                        </a:solidFill>
                      </a:endParaRPr>
                    </a:p>
                  </a:txBody>
                  <a:tcPr/>
                </a:tc>
                <a:tc>
                  <a:txBody>
                    <a:bodyPr/>
                    <a:lstStyle/>
                    <a:p>
                      <a:pPr algn="ctr"/>
                      <a:r>
                        <a:rPr lang="en-US" sz="1200" b="1" dirty="0">
                          <a:solidFill>
                            <a:srgbClr val="0000FF"/>
                          </a:solidFill>
                        </a:rPr>
                        <a:t>9</a:t>
                      </a:r>
                    </a:p>
                  </a:txBody>
                  <a:tcPr/>
                </a:tc>
                <a:extLst>
                  <a:ext uri="{0D108BD9-81ED-4DB2-BD59-A6C34878D82A}">
                    <a16:rowId xmlns:a16="http://schemas.microsoft.com/office/drawing/2014/main" val="10003"/>
                  </a:ext>
                </a:extLst>
              </a:tr>
              <a:tr h="278825">
                <a:tc>
                  <a:txBody>
                    <a:bodyPr/>
                    <a:lstStyle/>
                    <a:p>
                      <a:pPr algn="ctr"/>
                      <a:r>
                        <a:rPr lang="en-US" sz="1200" b="1" dirty="0"/>
                        <a:t>Tier 4</a:t>
                      </a:r>
                    </a:p>
                  </a:txBody>
                  <a:tcPr/>
                </a:tc>
                <a:tc>
                  <a:txBody>
                    <a:bodyPr/>
                    <a:lstStyle/>
                    <a:p>
                      <a:pPr algn="ctr"/>
                      <a:r>
                        <a:rPr lang="en-US" sz="1200" b="1" dirty="0">
                          <a:solidFill>
                            <a:srgbClr val="0000FF"/>
                          </a:solidFill>
                        </a:rPr>
                        <a:t>0</a:t>
                      </a:r>
                    </a:p>
                  </a:txBody>
                  <a:tcPr/>
                </a:tc>
                <a:tc>
                  <a:txBody>
                    <a:bodyPr/>
                    <a:lstStyle/>
                    <a:p>
                      <a:pPr algn="ctr"/>
                      <a:r>
                        <a:rPr lang="en-US" sz="1200" b="1" dirty="0">
                          <a:solidFill>
                            <a:srgbClr val="0000FF"/>
                          </a:solidFill>
                        </a:rPr>
                        <a:t>0</a:t>
                      </a:r>
                    </a:p>
                  </a:txBody>
                  <a:tcPr/>
                </a:tc>
                <a:tc>
                  <a:txBody>
                    <a:bodyPr/>
                    <a:lstStyle/>
                    <a:p>
                      <a:pPr algn="ctr"/>
                      <a:r>
                        <a:rPr lang="en-US" sz="1200" b="1" dirty="0">
                          <a:solidFill>
                            <a:srgbClr val="0000FF"/>
                          </a:solidFill>
                        </a:rPr>
                        <a:t>0</a:t>
                      </a:r>
                    </a:p>
                  </a:txBody>
                  <a:tcPr/>
                </a:tc>
                <a:tc>
                  <a:txBody>
                    <a:bodyPr/>
                    <a:lstStyle/>
                    <a:p>
                      <a:pPr algn="ctr"/>
                      <a:r>
                        <a:rPr lang="en-US" sz="1200" b="1" dirty="0">
                          <a:solidFill>
                            <a:srgbClr val="0000FF"/>
                          </a:solidFill>
                        </a:rPr>
                        <a:t>0</a:t>
                      </a:r>
                    </a:p>
                  </a:txBody>
                  <a:tcPr/>
                </a:tc>
                <a:tc>
                  <a:txBody>
                    <a:bodyPr/>
                    <a:lstStyle/>
                    <a:p>
                      <a:pPr algn="ctr"/>
                      <a:endParaRPr lang="en-US" sz="1200" b="1" dirty="0">
                        <a:solidFill>
                          <a:srgbClr val="0000FF"/>
                        </a:solidFill>
                      </a:endParaRPr>
                    </a:p>
                  </a:txBody>
                  <a:tcPr/>
                </a:tc>
                <a:tc>
                  <a:txBody>
                    <a:bodyPr/>
                    <a:lstStyle/>
                    <a:p>
                      <a:pPr algn="ctr"/>
                      <a:endParaRPr lang="en-US" sz="1200" b="1" dirty="0">
                        <a:solidFill>
                          <a:srgbClr val="0000FF"/>
                        </a:solidFill>
                      </a:endParaRPr>
                    </a:p>
                  </a:txBody>
                  <a:tcPr/>
                </a:tc>
                <a:tc>
                  <a:txBody>
                    <a:bodyPr/>
                    <a:lstStyle/>
                    <a:p>
                      <a:pPr algn="ctr"/>
                      <a:r>
                        <a:rPr lang="en-US" sz="1200" b="1" dirty="0">
                          <a:solidFill>
                            <a:srgbClr val="0000FF"/>
                          </a:solidFill>
                        </a:rPr>
                        <a:t>0</a:t>
                      </a:r>
                    </a:p>
                  </a:txBody>
                  <a:tcPr/>
                </a:tc>
                <a:extLst>
                  <a:ext uri="{0D108BD9-81ED-4DB2-BD59-A6C34878D82A}">
                    <a16:rowId xmlns:a16="http://schemas.microsoft.com/office/drawing/2014/main" val="10004"/>
                  </a:ext>
                </a:extLst>
              </a:tr>
              <a:tr h="278825">
                <a:tc>
                  <a:txBody>
                    <a:bodyPr/>
                    <a:lstStyle/>
                    <a:p>
                      <a:pPr algn="ctr"/>
                      <a:r>
                        <a:rPr lang="en-US" sz="1200" b="1" dirty="0"/>
                        <a:t>Total</a:t>
                      </a:r>
                    </a:p>
                  </a:txBody>
                  <a:tcPr/>
                </a:tc>
                <a:tc>
                  <a:txBody>
                    <a:bodyPr/>
                    <a:lstStyle/>
                    <a:p>
                      <a:pPr algn="ctr"/>
                      <a:r>
                        <a:rPr lang="en-US" sz="1200" b="1" dirty="0">
                          <a:solidFill>
                            <a:srgbClr val="0000FF"/>
                          </a:solidFill>
                        </a:rPr>
                        <a:t>1</a:t>
                      </a:r>
                    </a:p>
                  </a:txBody>
                  <a:tcPr/>
                </a:tc>
                <a:tc>
                  <a:txBody>
                    <a:bodyPr/>
                    <a:lstStyle/>
                    <a:p>
                      <a:pPr algn="ctr"/>
                      <a:r>
                        <a:rPr lang="en-US" sz="1200" b="1" dirty="0">
                          <a:solidFill>
                            <a:srgbClr val="0000FF"/>
                          </a:solidFill>
                        </a:rPr>
                        <a:t>1</a:t>
                      </a:r>
                    </a:p>
                  </a:txBody>
                  <a:tcPr/>
                </a:tc>
                <a:tc>
                  <a:txBody>
                    <a:bodyPr/>
                    <a:lstStyle/>
                    <a:p>
                      <a:pPr algn="ctr"/>
                      <a:r>
                        <a:rPr lang="en-US" sz="1200" b="1" dirty="0">
                          <a:solidFill>
                            <a:srgbClr val="0000FF"/>
                          </a:solidFill>
                        </a:rPr>
                        <a:t>3</a:t>
                      </a:r>
                    </a:p>
                  </a:txBody>
                  <a:tcPr/>
                </a:tc>
                <a:tc>
                  <a:txBody>
                    <a:bodyPr/>
                    <a:lstStyle/>
                    <a:p>
                      <a:pPr algn="ctr"/>
                      <a:r>
                        <a:rPr lang="en-US" sz="1200" b="1" dirty="0">
                          <a:solidFill>
                            <a:srgbClr val="0000FF"/>
                          </a:solidFill>
                        </a:rPr>
                        <a:t>4</a:t>
                      </a:r>
                    </a:p>
                  </a:txBody>
                  <a:tcPr/>
                </a:tc>
                <a:tc>
                  <a:txBody>
                    <a:bodyPr/>
                    <a:lstStyle/>
                    <a:p>
                      <a:pPr algn="ctr"/>
                      <a:endParaRPr lang="en-US" sz="1200" b="1" dirty="0">
                        <a:solidFill>
                          <a:srgbClr val="0000FF"/>
                        </a:solidFill>
                      </a:endParaRPr>
                    </a:p>
                  </a:txBody>
                  <a:tcPr/>
                </a:tc>
                <a:tc>
                  <a:txBody>
                    <a:bodyPr/>
                    <a:lstStyle/>
                    <a:p>
                      <a:pPr algn="ctr"/>
                      <a:endParaRPr lang="en-US" sz="1200" b="1" dirty="0">
                        <a:solidFill>
                          <a:srgbClr val="0000FF"/>
                        </a:solidFill>
                      </a:endParaRPr>
                    </a:p>
                  </a:txBody>
                  <a:tcPr/>
                </a:tc>
                <a:tc>
                  <a:txBody>
                    <a:bodyPr/>
                    <a:lstStyle/>
                    <a:p>
                      <a:pPr algn="ctr"/>
                      <a:r>
                        <a:rPr lang="en-US" sz="1200" b="1" dirty="0">
                          <a:solidFill>
                            <a:srgbClr val="0000FF"/>
                          </a:solidFill>
                        </a:rPr>
                        <a:t>9</a:t>
                      </a:r>
                    </a:p>
                  </a:txBody>
                  <a:tcPr/>
                </a:tc>
                <a:extLst>
                  <a:ext uri="{0D108BD9-81ED-4DB2-BD59-A6C34878D82A}">
                    <a16:rowId xmlns:a16="http://schemas.microsoft.com/office/drawing/2014/main" val="10005"/>
                  </a:ext>
                </a:extLst>
              </a:tr>
            </a:tbl>
          </a:graphicData>
        </a:graphic>
      </p:graphicFrame>
      <p:sp>
        <p:nvSpPr>
          <p:cNvPr id="6" name="TextBox 5"/>
          <p:cNvSpPr txBox="1"/>
          <p:nvPr/>
        </p:nvSpPr>
        <p:spPr>
          <a:xfrm>
            <a:off x="4738630" y="2514600"/>
            <a:ext cx="4076702" cy="461665"/>
          </a:xfrm>
          <a:prstGeom prst="rect">
            <a:avLst/>
          </a:prstGeom>
          <a:solidFill>
            <a:schemeClr val="accent5"/>
          </a:solidFill>
          <a:ln w="12700">
            <a:solidFill>
              <a:schemeClr val="tx1"/>
            </a:solidFill>
          </a:ln>
        </p:spPr>
        <p:txBody>
          <a:bodyPr wrap="square" rtlCol="0">
            <a:spAutoFit/>
          </a:bodyPr>
          <a:lstStyle/>
          <a:p>
            <a:pPr algn="ctr"/>
            <a:r>
              <a:rPr lang="en-US" sz="1200" dirty="0">
                <a:latin typeface="+mn-lt"/>
              </a:rPr>
              <a:t>Tier 1 – Notify (email/phone), Tier 2 – Conduct Briefing, </a:t>
            </a:r>
          </a:p>
          <a:p>
            <a:pPr algn="ctr"/>
            <a:r>
              <a:rPr lang="en-US" sz="1200" dirty="0">
                <a:latin typeface="+mn-lt"/>
              </a:rPr>
              <a:t>Tier 3 – Plan Maneuver, Tier 4 – Execute Maneuver</a:t>
            </a:r>
            <a:endParaRPr lang="en-US" sz="1200" dirty="0"/>
          </a:p>
        </p:txBody>
      </p:sp>
      <p:sp>
        <p:nvSpPr>
          <p:cNvPr id="9" name="Rectangle 3"/>
          <p:cNvSpPr>
            <a:spLocks noChangeArrowheads="1"/>
          </p:cNvSpPr>
          <p:nvPr/>
        </p:nvSpPr>
        <p:spPr bwMode="auto">
          <a:xfrm>
            <a:off x="1066800" y="182880"/>
            <a:ext cx="7010400" cy="807721"/>
          </a:xfrm>
          <a:prstGeom prst="rect">
            <a:avLst/>
          </a:prstGeom>
          <a:noFill/>
          <a:ln w="12700">
            <a:noFill/>
            <a:miter lim="800000"/>
            <a:headEnd/>
            <a:tailEnd/>
          </a:ln>
        </p:spPr>
        <p:txBody>
          <a:bodyPr lIns="90487" tIns="44450" rIns="90487" bIns="44450" anchor="ctr"/>
          <a:lstStyle/>
          <a:p>
            <a:pPr algn="ctr"/>
            <a:r>
              <a:rPr lang="en-US" sz="2800" b="1" dirty="0">
                <a:solidFill>
                  <a:schemeClr val="tx2"/>
                </a:solidFill>
                <a:latin typeface="+mj-lt"/>
              </a:rPr>
              <a:t>Aura Conjunction Assessment </a:t>
            </a:r>
          </a:p>
          <a:p>
            <a:pPr algn="ctr"/>
            <a:r>
              <a:rPr lang="en-US" sz="2000" b="1" dirty="0">
                <a:solidFill>
                  <a:schemeClr val="tx2"/>
                </a:solidFill>
                <a:latin typeface="+mj-lt"/>
              </a:rPr>
              <a:t>High Interest Events (HIEs)</a:t>
            </a:r>
          </a:p>
        </p:txBody>
      </p:sp>
      <p:sp>
        <p:nvSpPr>
          <p:cNvPr id="3" name="Footer Placeholder 2"/>
          <p:cNvSpPr>
            <a:spLocks noGrp="1"/>
          </p:cNvSpPr>
          <p:nvPr>
            <p:ph type="ftr" sz="quarter" idx="10"/>
          </p:nvPr>
        </p:nvSpPr>
        <p:spPr/>
        <p:txBody>
          <a:bodyPr/>
          <a:lstStyle/>
          <a:p>
            <a:pPr>
              <a:defRPr/>
            </a:pPr>
            <a:r>
              <a:rPr lang="en-US"/>
              <a:t>ESC MOWG - May 2022</a:t>
            </a:r>
            <a:endParaRPr lang="en-US" dirty="0"/>
          </a:p>
        </p:txBody>
      </p:sp>
      <p:sp>
        <p:nvSpPr>
          <p:cNvPr id="7" name="Text Box 4">
            <a:extLst>
              <a:ext uri="{FF2B5EF4-FFF2-40B4-BE49-F238E27FC236}">
                <a16:creationId xmlns:a16="http://schemas.microsoft.com/office/drawing/2014/main" id="{7F512775-8078-49C2-9F6A-49D5F59658E3}"/>
              </a:ext>
            </a:extLst>
          </p:cNvPr>
          <p:cNvSpPr txBox="1">
            <a:spLocks noChangeArrowheads="1"/>
          </p:cNvSpPr>
          <p:nvPr/>
        </p:nvSpPr>
        <p:spPr bwMode="auto">
          <a:xfrm>
            <a:off x="4738630" y="3043535"/>
            <a:ext cx="4076702" cy="461665"/>
          </a:xfrm>
          <a:prstGeom prst="rect">
            <a:avLst/>
          </a:prstGeom>
          <a:solidFill>
            <a:schemeClr val="accent5"/>
          </a:solidFill>
          <a:ln w="12700">
            <a:solidFill>
              <a:schemeClr val="tx1"/>
            </a:solidFill>
            <a:miter lim="800000"/>
            <a:headEnd/>
            <a:tailEnd/>
          </a:ln>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200" i="0" u="none" strike="noStrike" kern="0" cap="none" spc="0" normalizeH="0" baseline="0" noProof="0" dirty="0">
                <a:ln>
                  <a:noFill/>
                </a:ln>
                <a:effectLst/>
                <a:uLnTx/>
                <a:uFillTx/>
                <a:latin typeface="+mn-lt"/>
              </a:rPr>
              <a:t>NOTE: In 2019 the EOS missions transitioned from CARA HIE statistics to CRMS based HIE statistics</a:t>
            </a:r>
          </a:p>
        </p:txBody>
      </p:sp>
    </p:spTree>
    <p:extLst>
      <p:ext uri="{BB962C8B-B14F-4D97-AF65-F5344CB8AC3E}">
        <p14:creationId xmlns:p14="http://schemas.microsoft.com/office/powerpoint/2010/main" val="3230835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title"/>
          </p:nvPr>
        </p:nvSpPr>
        <p:spPr>
          <a:xfrm>
            <a:off x="1524000" y="182880"/>
            <a:ext cx="6172200" cy="841375"/>
          </a:xfrm>
        </p:spPr>
        <p:txBody>
          <a:bodyPr/>
          <a:lstStyle/>
          <a:p>
            <a:pPr lvl="1"/>
            <a:r>
              <a:rPr lang="en-US" sz="2800" dirty="0">
                <a:latin typeface="+mj-lt"/>
              </a:rPr>
              <a:t>Aura Monthly Data Capture</a:t>
            </a:r>
            <a:br>
              <a:rPr lang="en-US" sz="2800" dirty="0">
                <a:latin typeface="+mj-lt"/>
              </a:rPr>
            </a:br>
            <a:r>
              <a:rPr lang="en-US" sz="2000" dirty="0">
                <a:latin typeface="+mj-lt"/>
                <a:cs typeface="Times New Roman" pitchFamily="18" charset="0"/>
              </a:rPr>
              <a:t>SSR Data Capture to </a:t>
            </a:r>
            <a:r>
              <a:rPr lang="en-US" sz="2000" dirty="0">
                <a:solidFill>
                  <a:srgbClr val="0000FF"/>
                </a:solidFill>
                <a:latin typeface="+mj-lt"/>
                <a:cs typeface="Times New Roman" pitchFamily="18" charset="0"/>
              </a:rPr>
              <a:t>03</a:t>
            </a:r>
            <a:r>
              <a:rPr lang="en-US" sz="2000" dirty="0">
                <a:solidFill>
                  <a:srgbClr val="0000FF"/>
                </a:solidFill>
                <a:cs typeface="Times New Roman" pitchFamily="18" charset="0"/>
              </a:rPr>
              <a:t>/31/2022:  99.9955693 </a:t>
            </a:r>
            <a:r>
              <a:rPr lang="en-US" sz="2000" dirty="0">
                <a:solidFill>
                  <a:srgbClr val="0000FF"/>
                </a:solidFill>
                <a:latin typeface="+mj-lt"/>
                <a:cs typeface="Times New Roman" pitchFamily="18" charset="0"/>
              </a:rPr>
              <a:t>% </a:t>
            </a:r>
          </a:p>
        </p:txBody>
      </p:sp>
      <p:sp>
        <p:nvSpPr>
          <p:cNvPr id="4" name="Footer Placeholder 3"/>
          <p:cNvSpPr>
            <a:spLocks noGrp="1"/>
          </p:cNvSpPr>
          <p:nvPr>
            <p:ph type="ftr" sz="quarter" idx="10"/>
          </p:nvPr>
        </p:nvSpPr>
        <p:spPr/>
        <p:txBody>
          <a:bodyPr/>
          <a:lstStyle/>
          <a:p>
            <a:pPr>
              <a:defRPr/>
            </a:pPr>
            <a:r>
              <a:rPr lang="en-US"/>
              <a:t>ESC MOWG - May 2022</a:t>
            </a:r>
            <a:endParaRPr lang="en-US" dirty="0"/>
          </a:p>
        </p:txBody>
      </p:sp>
      <p:pic>
        <p:nvPicPr>
          <p:cNvPr id="39" name="Picture 38">
            <a:extLst>
              <a:ext uri="{FF2B5EF4-FFF2-40B4-BE49-F238E27FC236}">
                <a16:creationId xmlns:a16="http://schemas.microsoft.com/office/drawing/2014/main" id="{AC06E356-D260-477D-BB6D-99FAB91F7B29}"/>
              </a:ext>
            </a:extLst>
          </p:cNvPr>
          <p:cNvPicPr>
            <a:picLocks noChangeAspect="1"/>
          </p:cNvPicPr>
          <p:nvPr/>
        </p:nvPicPr>
        <p:blipFill>
          <a:blip r:embed="rId3"/>
          <a:stretch>
            <a:fillRect/>
          </a:stretch>
        </p:blipFill>
        <p:spPr>
          <a:xfrm>
            <a:off x="457200" y="1394969"/>
            <a:ext cx="7041467" cy="4664694"/>
          </a:xfrm>
          <a:prstGeom prst="rect">
            <a:avLst/>
          </a:prstGeom>
        </p:spPr>
      </p:pic>
      <p:sp>
        <p:nvSpPr>
          <p:cNvPr id="40" name="TextBox 39">
            <a:extLst>
              <a:ext uri="{FF2B5EF4-FFF2-40B4-BE49-F238E27FC236}">
                <a16:creationId xmlns:a16="http://schemas.microsoft.com/office/drawing/2014/main" id="{31FEE4D3-7225-412D-BF66-9E740F5E8E2A}"/>
              </a:ext>
            </a:extLst>
          </p:cNvPr>
          <p:cNvSpPr txBox="1"/>
          <p:nvPr/>
        </p:nvSpPr>
        <p:spPr>
          <a:xfrm>
            <a:off x="7467600" y="2445603"/>
            <a:ext cx="1334955" cy="830997"/>
          </a:xfrm>
          <a:prstGeom prst="rect">
            <a:avLst/>
          </a:prstGeom>
          <a:noFill/>
        </p:spPr>
        <p:txBody>
          <a:bodyPr wrap="square" rtlCol="0">
            <a:spAutoFit/>
          </a:bodyPr>
          <a:lstStyle/>
          <a:p>
            <a:r>
              <a:rPr lang="en-US" sz="1600" b="1" dirty="0">
                <a:effectLst/>
                <a:latin typeface="+mn-lt"/>
              </a:rPr>
              <a:t>Mission Capture Req. = 95%</a:t>
            </a:r>
          </a:p>
        </p:txBody>
      </p:sp>
      <p:sp>
        <p:nvSpPr>
          <p:cNvPr id="41" name="Text Box 5">
            <a:extLst>
              <a:ext uri="{FF2B5EF4-FFF2-40B4-BE49-F238E27FC236}">
                <a16:creationId xmlns:a16="http://schemas.microsoft.com/office/drawing/2014/main" id="{12827BA5-12D7-4E95-8860-8706DA1AAB68}"/>
              </a:ext>
            </a:extLst>
          </p:cNvPr>
          <p:cNvSpPr txBox="1">
            <a:spLocks noChangeArrowheads="1"/>
          </p:cNvSpPr>
          <p:nvPr/>
        </p:nvSpPr>
        <p:spPr bwMode="auto">
          <a:xfrm>
            <a:off x="2401107" y="3799092"/>
            <a:ext cx="1905000" cy="646331"/>
          </a:xfrm>
          <a:prstGeom prst="rect">
            <a:avLst/>
          </a:prstGeom>
          <a:noFill/>
          <a:ln w="12700">
            <a:noFill/>
            <a:miter lim="800000"/>
            <a:headEnd/>
            <a:tailEnd/>
          </a:ln>
        </p:spPr>
        <p:txBody>
          <a:bodyPr>
            <a:spAutoFit/>
          </a:bodyPr>
          <a:lstStyle/>
          <a:p>
            <a:pPr algn="ctr">
              <a:spcBef>
                <a:spcPct val="50000"/>
              </a:spcBef>
            </a:pPr>
            <a:r>
              <a:rPr lang="en-US" sz="1800" b="1" dirty="0">
                <a:effectLst/>
                <a:latin typeface="+mn-lt"/>
              </a:rPr>
              <a:t>SSR Anomaly (2007)</a:t>
            </a:r>
          </a:p>
        </p:txBody>
      </p:sp>
      <p:sp>
        <p:nvSpPr>
          <p:cNvPr id="42" name="Text Box 6">
            <a:extLst>
              <a:ext uri="{FF2B5EF4-FFF2-40B4-BE49-F238E27FC236}">
                <a16:creationId xmlns:a16="http://schemas.microsoft.com/office/drawing/2014/main" id="{B805837B-DA60-4741-90E2-D07B81CE8EE2}"/>
              </a:ext>
            </a:extLst>
          </p:cNvPr>
          <p:cNvSpPr txBox="1">
            <a:spLocks noChangeArrowheads="1"/>
          </p:cNvSpPr>
          <p:nvPr/>
        </p:nvSpPr>
        <p:spPr bwMode="auto">
          <a:xfrm>
            <a:off x="1066800" y="3953470"/>
            <a:ext cx="1447800" cy="923330"/>
          </a:xfrm>
          <a:prstGeom prst="rect">
            <a:avLst/>
          </a:prstGeom>
          <a:noFill/>
          <a:ln w="12700">
            <a:noFill/>
            <a:miter lim="800000"/>
            <a:headEnd/>
            <a:tailEnd/>
          </a:ln>
        </p:spPr>
        <p:txBody>
          <a:bodyPr wrap="square">
            <a:spAutoFit/>
          </a:bodyPr>
          <a:lstStyle/>
          <a:p>
            <a:pPr algn="ctr">
              <a:spcBef>
                <a:spcPct val="50000"/>
              </a:spcBef>
            </a:pPr>
            <a:r>
              <a:rPr lang="en-US" sz="1800" b="1" dirty="0">
                <a:effectLst/>
                <a:latin typeface="+mn-lt"/>
              </a:rPr>
              <a:t>EDOS Ops Error (2005)</a:t>
            </a:r>
          </a:p>
        </p:txBody>
      </p:sp>
      <p:sp>
        <p:nvSpPr>
          <p:cNvPr id="43" name="Text Box 7">
            <a:extLst>
              <a:ext uri="{FF2B5EF4-FFF2-40B4-BE49-F238E27FC236}">
                <a16:creationId xmlns:a16="http://schemas.microsoft.com/office/drawing/2014/main" id="{F1F22B76-6B33-4844-8B56-15146686D6DD}"/>
              </a:ext>
            </a:extLst>
          </p:cNvPr>
          <p:cNvSpPr txBox="1">
            <a:spLocks noChangeArrowheads="1"/>
          </p:cNvSpPr>
          <p:nvPr/>
        </p:nvSpPr>
        <p:spPr bwMode="auto">
          <a:xfrm>
            <a:off x="1790700" y="4743765"/>
            <a:ext cx="2667000" cy="923330"/>
          </a:xfrm>
          <a:prstGeom prst="rect">
            <a:avLst/>
          </a:prstGeom>
          <a:noFill/>
          <a:ln w="12700">
            <a:noFill/>
            <a:miter lim="800000"/>
            <a:headEnd/>
            <a:tailEnd/>
          </a:ln>
        </p:spPr>
        <p:txBody>
          <a:bodyPr wrap="square">
            <a:spAutoFit/>
          </a:bodyPr>
          <a:lstStyle/>
          <a:p>
            <a:pPr algn="ctr">
              <a:spcBef>
                <a:spcPts val="0"/>
              </a:spcBef>
            </a:pPr>
            <a:r>
              <a:rPr lang="en-US" sz="1800" b="1" dirty="0">
                <a:effectLst/>
                <a:latin typeface="+mn-lt"/>
              </a:rPr>
              <a:t>Norway Communication</a:t>
            </a:r>
          </a:p>
          <a:p>
            <a:pPr algn="ctr">
              <a:spcBef>
                <a:spcPts val="0"/>
              </a:spcBef>
            </a:pPr>
            <a:r>
              <a:rPr lang="en-US" sz="1800" b="1" dirty="0">
                <a:effectLst/>
                <a:latin typeface="+mn-lt"/>
              </a:rPr>
              <a:t> Outages (2006)</a:t>
            </a:r>
          </a:p>
        </p:txBody>
      </p:sp>
      <p:sp>
        <p:nvSpPr>
          <p:cNvPr id="44" name="Line 5">
            <a:extLst>
              <a:ext uri="{FF2B5EF4-FFF2-40B4-BE49-F238E27FC236}">
                <a16:creationId xmlns:a16="http://schemas.microsoft.com/office/drawing/2014/main" id="{77B1A7BC-A361-4F0D-89DC-D8A40FE627AA}"/>
              </a:ext>
            </a:extLst>
          </p:cNvPr>
          <p:cNvSpPr>
            <a:spLocks noChangeShapeType="1"/>
          </p:cNvSpPr>
          <p:nvPr/>
        </p:nvSpPr>
        <p:spPr bwMode="auto">
          <a:xfrm flipH="1" flipV="1">
            <a:off x="2631618" y="2093638"/>
            <a:ext cx="18158" cy="1763055"/>
          </a:xfrm>
          <a:prstGeom prst="line">
            <a:avLst/>
          </a:prstGeom>
          <a:noFill/>
          <a:ln w="38100">
            <a:solidFill>
              <a:schemeClr val="tx1"/>
            </a:solidFill>
            <a:round/>
            <a:headEnd/>
            <a:tailEnd type="triangle" w="med" len="med"/>
          </a:ln>
        </p:spPr>
        <p:txBody>
          <a:bodyPr/>
          <a:lstStyle/>
          <a:p>
            <a:endParaRPr lang="en-US" dirty="0"/>
          </a:p>
        </p:txBody>
      </p:sp>
      <p:sp>
        <p:nvSpPr>
          <p:cNvPr id="45" name="Line 5">
            <a:extLst>
              <a:ext uri="{FF2B5EF4-FFF2-40B4-BE49-F238E27FC236}">
                <a16:creationId xmlns:a16="http://schemas.microsoft.com/office/drawing/2014/main" id="{9EB0F8AE-E1FC-4C85-AE72-CB97E7F40CB9}"/>
              </a:ext>
            </a:extLst>
          </p:cNvPr>
          <p:cNvSpPr>
            <a:spLocks noChangeShapeType="1"/>
          </p:cNvSpPr>
          <p:nvPr/>
        </p:nvSpPr>
        <p:spPr bwMode="auto">
          <a:xfrm flipH="1" flipV="1">
            <a:off x="2143867" y="2884979"/>
            <a:ext cx="487359" cy="1944468"/>
          </a:xfrm>
          <a:prstGeom prst="line">
            <a:avLst/>
          </a:prstGeom>
          <a:noFill/>
          <a:ln w="38100">
            <a:solidFill>
              <a:schemeClr val="tx1"/>
            </a:solidFill>
            <a:round/>
            <a:headEnd/>
            <a:tailEnd type="triangle" w="med" len="med"/>
          </a:ln>
        </p:spPr>
        <p:txBody>
          <a:bodyPr/>
          <a:lstStyle/>
          <a:p>
            <a:endParaRPr lang="en-US" dirty="0"/>
          </a:p>
        </p:txBody>
      </p:sp>
      <p:sp>
        <p:nvSpPr>
          <p:cNvPr id="46" name="Line 5">
            <a:extLst>
              <a:ext uri="{FF2B5EF4-FFF2-40B4-BE49-F238E27FC236}">
                <a16:creationId xmlns:a16="http://schemas.microsoft.com/office/drawing/2014/main" id="{91D79B95-7131-4D3C-BC85-DDB5CD5FEA4C}"/>
              </a:ext>
            </a:extLst>
          </p:cNvPr>
          <p:cNvSpPr>
            <a:spLocks noChangeShapeType="1"/>
          </p:cNvSpPr>
          <p:nvPr/>
        </p:nvSpPr>
        <p:spPr bwMode="auto">
          <a:xfrm flipV="1">
            <a:off x="1661158" y="2148312"/>
            <a:ext cx="129541" cy="1805157"/>
          </a:xfrm>
          <a:prstGeom prst="line">
            <a:avLst/>
          </a:prstGeom>
          <a:noFill/>
          <a:ln w="38100">
            <a:solidFill>
              <a:schemeClr val="tx1"/>
            </a:solidFill>
            <a:round/>
            <a:headEnd/>
            <a:tailEnd type="triangle" w="med" len="med"/>
          </a:ln>
        </p:spPr>
        <p:txBody>
          <a:bodyPr/>
          <a:lstStyle/>
          <a:p>
            <a:endParaRPr lang="en-US" dirty="0"/>
          </a:p>
        </p:txBody>
      </p:sp>
      <p:sp>
        <p:nvSpPr>
          <p:cNvPr id="47" name="Line 5">
            <a:extLst>
              <a:ext uri="{FF2B5EF4-FFF2-40B4-BE49-F238E27FC236}">
                <a16:creationId xmlns:a16="http://schemas.microsoft.com/office/drawing/2014/main" id="{78A8F7D7-FA04-476C-8CD2-723A46F87730}"/>
              </a:ext>
            </a:extLst>
          </p:cNvPr>
          <p:cNvSpPr>
            <a:spLocks noChangeShapeType="1"/>
          </p:cNvSpPr>
          <p:nvPr/>
        </p:nvSpPr>
        <p:spPr bwMode="auto">
          <a:xfrm flipH="1" flipV="1">
            <a:off x="3694558" y="2153213"/>
            <a:ext cx="673054" cy="1688319"/>
          </a:xfrm>
          <a:prstGeom prst="line">
            <a:avLst/>
          </a:prstGeom>
          <a:noFill/>
          <a:ln w="38100">
            <a:solidFill>
              <a:schemeClr val="tx1"/>
            </a:solidFill>
            <a:round/>
            <a:headEnd/>
            <a:tailEnd type="triangle" w="med" len="med"/>
          </a:ln>
        </p:spPr>
        <p:txBody>
          <a:bodyPr/>
          <a:lstStyle/>
          <a:p>
            <a:endParaRPr lang="en-US" dirty="0"/>
          </a:p>
        </p:txBody>
      </p:sp>
      <p:sp>
        <p:nvSpPr>
          <p:cNvPr id="48" name="Text Box 6">
            <a:extLst>
              <a:ext uri="{FF2B5EF4-FFF2-40B4-BE49-F238E27FC236}">
                <a16:creationId xmlns:a16="http://schemas.microsoft.com/office/drawing/2014/main" id="{D474DD1B-442F-4065-8699-94E98B618411}"/>
              </a:ext>
            </a:extLst>
          </p:cNvPr>
          <p:cNvSpPr txBox="1">
            <a:spLocks noChangeArrowheads="1"/>
          </p:cNvSpPr>
          <p:nvPr/>
        </p:nvSpPr>
        <p:spPr bwMode="auto">
          <a:xfrm>
            <a:off x="3842106" y="3862892"/>
            <a:ext cx="2971800" cy="646331"/>
          </a:xfrm>
          <a:prstGeom prst="rect">
            <a:avLst/>
          </a:prstGeom>
          <a:noFill/>
          <a:ln w="12700">
            <a:noFill/>
            <a:miter lim="800000"/>
            <a:headEnd/>
            <a:tailEnd/>
          </a:ln>
        </p:spPr>
        <p:txBody>
          <a:bodyPr wrap="square">
            <a:spAutoFit/>
          </a:bodyPr>
          <a:lstStyle/>
          <a:p>
            <a:pPr algn="ctr">
              <a:spcBef>
                <a:spcPts val="0"/>
              </a:spcBef>
            </a:pPr>
            <a:r>
              <a:rPr lang="en-US" sz="1800" b="1" dirty="0">
                <a:effectLst/>
                <a:latin typeface="+mn-lt"/>
              </a:rPr>
              <a:t>FOT Ops Errors</a:t>
            </a:r>
          </a:p>
          <a:p>
            <a:pPr algn="ctr">
              <a:spcBef>
                <a:spcPts val="0"/>
              </a:spcBef>
            </a:pPr>
            <a:r>
              <a:rPr lang="en-US" sz="1800" b="1" dirty="0">
                <a:effectLst/>
                <a:latin typeface="+mn-lt"/>
              </a:rPr>
              <a:t>(2011, 2018, &amp; 2019 (2))</a:t>
            </a:r>
          </a:p>
        </p:txBody>
      </p:sp>
      <p:sp>
        <p:nvSpPr>
          <p:cNvPr id="49" name="Left Brace 48">
            <a:extLst>
              <a:ext uri="{FF2B5EF4-FFF2-40B4-BE49-F238E27FC236}">
                <a16:creationId xmlns:a16="http://schemas.microsoft.com/office/drawing/2014/main" id="{CD902299-EBB9-45A4-8A8F-06C860F561C4}"/>
              </a:ext>
            </a:extLst>
          </p:cNvPr>
          <p:cNvSpPr/>
          <p:nvPr/>
        </p:nvSpPr>
        <p:spPr bwMode="auto">
          <a:xfrm rot="16200000">
            <a:off x="2796113" y="2078575"/>
            <a:ext cx="707886" cy="857165"/>
          </a:xfrm>
          <a:prstGeom prst="leftBrace">
            <a:avLst>
              <a:gd name="adj1" fmla="val 8333"/>
              <a:gd name="adj2" fmla="val 58857"/>
            </a:avLst>
          </a:prstGeom>
          <a:ln>
            <a:solidFill>
              <a:schemeClr val="tx1"/>
            </a:solidFill>
            <a:headEnd type="none" w="med" len="med"/>
            <a:tailEnd type="none" w="med" len="med"/>
          </a:ln>
        </p:spPr>
        <p:style>
          <a:lnRef idx="2">
            <a:schemeClr val="accent4"/>
          </a:lnRef>
          <a:fillRef idx="0">
            <a:schemeClr val="accent4"/>
          </a:fillRef>
          <a:effectRef idx="1">
            <a:schemeClr val="accent4"/>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pitchFamily="18" charset="0"/>
            </a:endParaRPr>
          </a:p>
        </p:txBody>
      </p:sp>
      <p:sp>
        <p:nvSpPr>
          <p:cNvPr id="50" name="Left Brace 49">
            <a:extLst>
              <a:ext uri="{FF2B5EF4-FFF2-40B4-BE49-F238E27FC236}">
                <a16:creationId xmlns:a16="http://schemas.microsoft.com/office/drawing/2014/main" id="{70ED20ED-BD47-4C9A-A067-463D4534C0E9}"/>
              </a:ext>
            </a:extLst>
          </p:cNvPr>
          <p:cNvSpPr/>
          <p:nvPr/>
        </p:nvSpPr>
        <p:spPr bwMode="auto">
          <a:xfrm rot="16200000">
            <a:off x="4541743" y="1472496"/>
            <a:ext cx="707886" cy="2059522"/>
          </a:xfrm>
          <a:prstGeom prst="leftBrace">
            <a:avLst>
              <a:gd name="adj1" fmla="val 8333"/>
              <a:gd name="adj2" fmla="val 46862"/>
            </a:avLst>
          </a:prstGeom>
          <a:ln>
            <a:solidFill>
              <a:schemeClr val="tx1"/>
            </a:solidFill>
            <a:headEnd type="none" w="med" len="med"/>
            <a:tailEnd type="none" w="med" len="med"/>
          </a:ln>
        </p:spPr>
        <p:style>
          <a:lnRef idx="2">
            <a:schemeClr val="accent4"/>
          </a:lnRef>
          <a:fillRef idx="0">
            <a:schemeClr val="accent4"/>
          </a:fillRef>
          <a:effectRef idx="1">
            <a:schemeClr val="accent4"/>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pitchFamily="18" charset="0"/>
            </a:endParaRPr>
          </a:p>
        </p:txBody>
      </p:sp>
      <p:sp>
        <p:nvSpPr>
          <p:cNvPr id="51" name="Text Box 5">
            <a:extLst>
              <a:ext uri="{FF2B5EF4-FFF2-40B4-BE49-F238E27FC236}">
                <a16:creationId xmlns:a16="http://schemas.microsoft.com/office/drawing/2014/main" id="{3555BF4D-FD52-4740-9F1E-9C715A82FB53}"/>
              </a:ext>
            </a:extLst>
          </p:cNvPr>
          <p:cNvSpPr txBox="1">
            <a:spLocks noChangeArrowheads="1"/>
          </p:cNvSpPr>
          <p:nvPr/>
        </p:nvSpPr>
        <p:spPr bwMode="auto">
          <a:xfrm>
            <a:off x="2562644" y="2790391"/>
            <a:ext cx="1525058" cy="923330"/>
          </a:xfrm>
          <a:prstGeom prst="rect">
            <a:avLst/>
          </a:prstGeom>
          <a:noFill/>
          <a:ln w="12700">
            <a:noFill/>
            <a:miter lim="800000"/>
            <a:headEnd/>
            <a:tailEnd/>
          </a:ln>
        </p:spPr>
        <p:txBody>
          <a:bodyPr wrap="square">
            <a:spAutoFit/>
          </a:bodyPr>
          <a:lstStyle/>
          <a:p>
            <a:pPr algn="ctr">
              <a:spcBef>
                <a:spcPct val="50000"/>
              </a:spcBef>
            </a:pPr>
            <a:r>
              <a:rPr lang="en-US" sz="1800" b="1" dirty="0">
                <a:effectLst/>
                <a:latin typeface="+mn-lt"/>
              </a:rPr>
              <a:t>37 months with no data losses</a:t>
            </a:r>
          </a:p>
        </p:txBody>
      </p:sp>
      <p:sp>
        <p:nvSpPr>
          <p:cNvPr id="52" name="Text Box 5">
            <a:extLst>
              <a:ext uri="{FF2B5EF4-FFF2-40B4-BE49-F238E27FC236}">
                <a16:creationId xmlns:a16="http://schemas.microsoft.com/office/drawing/2014/main" id="{592CCC5B-B571-4249-A85A-20A7F4653CAF}"/>
              </a:ext>
            </a:extLst>
          </p:cNvPr>
          <p:cNvSpPr txBox="1">
            <a:spLocks noChangeArrowheads="1"/>
          </p:cNvSpPr>
          <p:nvPr/>
        </p:nvSpPr>
        <p:spPr bwMode="auto">
          <a:xfrm>
            <a:off x="4247753" y="2792833"/>
            <a:ext cx="1525058" cy="923330"/>
          </a:xfrm>
          <a:prstGeom prst="rect">
            <a:avLst/>
          </a:prstGeom>
          <a:noFill/>
          <a:ln w="12700">
            <a:noFill/>
            <a:miter lim="800000"/>
            <a:headEnd/>
            <a:tailEnd/>
          </a:ln>
        </p:spPr>
        <p:txBody>
          <a:bodyPr wrap="square">
            <a:spAutoFit/>
          </a:bodyPr>
          <a:lstStyle/>
          <a:p>
            <a:pPr algn="ctr">
              <a:spcBef>
                <a:spcPct val="50000"/>
              </a:spcBef>
            </a:pPr>
            <a:r>
              <a:rPr lang="en-US" sz="1800" b="1" dirty="0">
                <a:effectLst/>
                <a:latin typeface="+mn-lt"/>
              </a:rPr>
              <a:t> 83 months with no data losses</a:t>
            </a:r>
          </a:p>
        </p:txBody>
      </p:sp>
      <p:sp>
        <p:nvSpPr>
          <p:cNvPr id="53" name="Line 5">
            <a:extLst>
              <a:ext uri="{FF2B5EF4-FFF2-40B4-BE49-F238E27FC236}">
                <a16:creationId xmlns:a16="http://schemas.microsoft.com/office/drawing/2014/main" id="{E220E16E-0DC7-4692-831D-1B7D84D86FBC}"/>
              </a:ext>
            </a:extLst>
          </p:cNvPr>
          <p:cNvSpPr>
            <a:spLocks noChangeShapeType="1"/>
          </p:cNvSpPr>
          <p:nvPr/>
        </p:nvSpPr>
        <p:spPr bwMode="auto">
          <a:xfrm flipV="1">
            <a:off x="5976889" y="2040722"/>
            <a:ext cx="66506" cy="1868885"/>
          </a:xfrm>
          <a:prstGeom prst="line">
            <a:avLst/>
          </a:prstGeom>
          <a:noFill/>
          <a:ln w="38100">
            <a:solidFill>
              <a:schemeClr val="tx1"/>
            </a:solidFill>
            <a:round/>
            <a:headEnd/>
            <a:tailEnd type="triangle" w="med" len="med"/>
          </a:ln>
        </p:spPr>
        <p:txBody>
          <a:bodyPr/>
          <a:lstStyle/>
          <a:p>
            <a:endParaRPr lang="en-US" dirty="0"/>
          </a:p>
        </p:txBody>
      </p:sp>
      <p:sp>
        <p:nvSpPr>
          <p:cNvPr id="54" name="Line 5">
            <a:extLst>
              <a:ext uri="{FF2B5EF4-FFF2-40B4-BE49-F238E27FC236}">
                <a16:creationId xmlns:a16="http://schemas.microsoft.com/office/drawing/2014/main" id="{7BFF6DBC-466B-47CE-8E0D-391EE17D79CB}"/>
              </a:ext>
            </a:extLst>
          </p:cNvPr>
          <p:cNvSpPr>
            <a:spLocks noChangeShapeType="1"/>
          </p:cNvSpPr>
          <p:nvPr/>
        </p:nvSpPr>
        <p:spPr bwMode="auto">
          <a:xfrm flipV="1">
            <a:off x="6129825" y="2216565"/>
            <a:ext cx="287286" cy="1752724"/>
          </a:xfrm>
          <a:prstGeom prst="line">
            <a:avLst/>
          </a:prstGeom>
          <a:noFill/>
          <a:ln w="38100">
            <a:solidFill>
              <a:schemeClr val="tx1"/>
            </a:solidFill>
            <a:round/>
            <a:headEnd/>
            <a:tailEnd type="triangle" w="med" len="med"/>
          </a:ln>
        </p:spPr>
        <p:txBody>
          <a:bodyPr/>
          <a:lstStyle/>
          <a:p>
            <a:endParaRPr lang="en-US" dirty="0"/>
          </a:p>
        </p:txBody>
      </p:sp>
      <p:sp>
        <p:nvSpPr>
          <p:cNvPr id="55" name="Line 5">
            <a:extLst>
              <a:ext uri="{FF2B5EF4-FFF2-40B4-BE49-F238E27FC236}">
                <a16:creationId xmlns:a16="http://schemas.microsoft.com/office/drawing/2014/main" id="{6E7E063E-F7FB-4E45-A2C6-7EBF4969FC74}"/>
              </a:ext>
            </a:extLst>
          </p:cNvPr>
          <p:cNvSpPr>
            <a:spLocks noChangeShapeType="1"/>
          </p:cNvSpPr>
          <p:nvPr/>
        </p:nvSpPr>
        <p:spPr bwMode="auto">
          <a:xfrm flipV="1">
            <a:off x="6039753" y="2443150"/>
            <a:ext cx="246703" cy="1510319"/>
          </a:xfrm>
          <a:prstGeom prst="line">
            <a:avLst/>
          </a:prstGeom>
          <a:noFill/>
          <a:ln w="38100">
            <a:solidFill>
              <a:schemeClr val="tx1"/>
            </a:solidFill>
            <a:round/>
            <a:headEnd/>
            <a:tailEnd type="triangle" w="med" len="med"/>
          </a:ln>
        </p:spPr>
        <p:txBody>
          <a:bodyPr/>
          <a:lstStyle/>
          <a:p>
            <a:endParaRPr lang="en-US" dirty="0"/>
          </a:p>
        </p:txBody>
      </p:sp>
      <p:sp>
        <p:nvSpPr>
          <p:cNvPr id="56" name="Line 5">
            <a:extLst>
              <a:ext uri="{FF2B5EF4-FFF2-40B4-BE49-F238E27FC236}">
                <a16:creationId xmlns:a16="http://schemas.microsoft.com/office/drawing/2014/main" id="{25FF42E6-7611-4CCE-BDDC-631DB3DC8E3B}"/>
              </a:ext>
            </a:extLst>
          </p:cNvPr>
          <p:cNvSpPr>
            <a:spLocks noChangeShapeType="1"/>
          </p:cNvSpPr>
          <p:nvPr/>
        </p:nvSpPr>
        <p:spPr bwMode="auto">
          <a:xfrm flipV="1">
            <a:off x="6762070" y="2108802"/>
            <a:ext cx="151475" cy="2532194"/>
          </a:xfrm>
          <a:prstGeom prst="line">
            <a:avLst/>
          </a:prstGeom>
          <a:noFill/>
          <a:ln w="38100">
            <a:solidFill>
              <a:schemeClr val="tx1"/>
            </a:solidFill>
            <a:round/>
            <a:headEnd/>
            <a:tailEnd type="triangle" w="med" len="med"/>
          </a:ln>
        </p:spPr>
        <p:txBody>
          <a:bodyPr/>
          <a:lstStyle/>
          <a:p>
            <a:endParaRPr lang="en-US" dirty="0"/>
          </a:p>
        </p:txBody>
      </p:sp>
      <p:sp>
        <p:nvSpPr>
          <p:cNvPr id="60" name="Text Box 6">
            <a:extLst>
              <a:ext uri="{FF2B5EF4-FFF2-40B4-BE49-F238E27FC236}">
                <a16:creationId xmlns:a16="http://schemas.microsoft.com/office/drawing/2014/main" id="{30196557-52C9-4656-B8FF-537A0F490D66}"/>
              </a:ext>
            </a:extLst>
          </p:cNvPr>
          <p:cNvSpPr txBox="1">
            <a:spLocks noChangeArrowheads="1"/>
          </p:cNvSpPr>
          <p:nvPr/>
        </p:nvSpPr>
        <p:spPr bwMode="auto">
          <a:xfrm>
            <a:off x="5780400" y="4582372"/>
            <a:ext cx="1992000" cy="923330"/>
          </a:xfrm>
          <a:prstGeom prst="rect">
            <a:avLst/>
          </a:prstGeom>
          <a:noFill/>
          <a:ln w="12700">
            <a:noFill/>
            <a:miter lim="800000"/>
            <a:headEnd/>
            <a:tailEnd/>
          </a:ln>
        </p:spPr>
        <p:txBody>
          <a:bodyPr wrap="square">
            <a:spAutoFit/>
          </a:bodyPr>
          <a:lstStyle/>
          <a:p>
            <a:pPr algn="ctr">
              <a:spcBef>
                <a:spcPts val="0"/>
              </a:spcBef>
            </a:pPr>
            <a:r>
              <a:rPr lang="en-US" sz="1800" b="1" dirty="0">
                <a:effectLst/>
                <a:latin typeface="+mn-lt"/>
              </a:rPr>
              <a:t>Alaska Station Issues</a:t>
            </a:r>
          </a:p>
          <a:p>
            <a:pPr algn="ctr">
              <a:spcBef>
                <a:spcPts val="0"/>
              </a:spcBef>
            </a:pPr>
            <a:r>
              <a:rPr lang="en-US" sz="1800" b="1" dirty="0">
                <a:effectLst/>
                <a:latin typeface="+mn-lt"/>
              </a:rPr>
              <a:t> (2020 &amp; 2022)</a:t>
            </a:r>
          </a:p>
        </p:txBody>
      </p:sp>
      <p:sp>
        <p:nvSpPr>
          <p:cNvPr id="61" name="Line 5">
            <a:extLst>
              <a:ext uri="{FF2B5EF4-FFF2-40B4-BE49-F238E27FC236}">
                <a16:creationId xmlns:a16="http://schemas.microsoft.com/office/drawing/2014/main" id="{65A84FDD-FE5A-4147-879C-F967D0C4B46B}"/>
              </a:ext>
            </a:extLst>
          </p:cNvPr>
          <p:cNvSpPr>
            <a:spLocks noChangeShapeType="1"/>
          </p:cNvSpPr>
          <p:nvPr/>
        </p:nvSpPr>
        <p:spPr bwMode="auto">
          <a:xfrm flipV="1">
            <a:off x="6921134" y="1991638"/>
            <a:ext cx="435957" cy="2590733"/>
          </a:xfrm>
          <a:prstGeom prst="line">
            <a:avLst/>
          </a:prstGeom>
          <a:noFill/>
          <a:ln w="38100">
            <a:solidFill>
              <a:schemeClr val="tx1"/>
            </a:solidFill>
            <a:round/>
            <a:headEnd/>
            <a:tailEnd type="triangle" w="med" len="med"/>
          </a:ln>
        </p:spPr>
        <p:txBody>
          <a:bodyPr/>
          <a:lstStyle/>
          <a:p>
            <a:endParaRPr lang="en-US" dirty="0"/>
          </a:p>
        </p:txBody>
      </p:sp>
    </p:spTree>
    <p:extLst>
      <p:ext uri="{BB962C8B-B14F-4D97-AF65-F5344CB8AC3E}">
        <p14:creationId xmlns:p14="http://schemas.microsoft.com/office/powerpoint/2010/main" val="603185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title"/>
          </p:nvPr>
        </p:nvSpPr>
        <p:spPr>
          <a:xfrm>
            <a:off x="1524000" y="182880"/>
            <a:ext cx="6172200" cy="841375"/>
          </a:xfrm>
        </p:spPr>
        <p:txBody>
          <a:bodyPr/>
          <a:lstStyle/>
          <a:p>
            <a:pPr lvl="1"/>
            <a:r>
              <a:rPr lang="en-US" sz="2000" dirty="0"/>
              <a:t>SSR Data Losses – </a:t>
            </a:r>
            <a:r>
              <a:rPr lang="en-US" sz="2000" dirty="0">
                <a:solidFill>
                  <a:schemeClr val="tx1"/>
                </a:solidFill>
              </a:rPr>
              <a:t>2021 / 2022</a:t>
            </a:r>
            <a:endParaRPr lang="en-US" sz="2000" dirty="0">
              <a:solidFill>
                <a:schemeClr val="tx1"/>
              </a:solidFill>
              <a:latin typeface="+mj-lt"/>
              <a:cs typeface="Times New Roman" pitchFamily="18" charset="0"/>
            </a:endParaRPr>
          </a:p>
        </p:txBody>
      </p:sp>
      <p:sp>
        <p:nvSpPr>
          <p:cNvPr id="4" name="Footer Placeholder 3"/>
          <p:cNvSpPr>
            <a:spLocks noGrp="1"/>
          </p:cNvSpPr>
          <p:nvPr>
            <p:ph type="ftr" sz="quarter" idx="10"/>
          </p:nvPr>
        </p:nvSpPr>
        <p:spPr/>
        <p:txBody>
          <a:bodyPr/>
          <a:lstStyle/>
          <a:p>
            <a:pPr>
              <a:defRPr/>
            </a:pPr>
            <a:r>
              <a:rPr lang="en-US"/>
              <a:t>ESC MOWG - May 2022</a:t>
            </a:r>
            <a:endParaRPr lang="en-US" dirty="0"/>
          </a:p>
        </p:txBody>
      </p:sp>
      <p:sp>
        <p:nvSpPr>
          <p:cNvPr id="5" name="Rectangle 3">
            <a:extLst>
              <a:ext uri="{FF2B5EF4-FFF2-40B4-BE49-F238E27FC236}">
                <a16:creationId xmlns:a16="http://schemas.microsoft.com/office/drawing/2014/main" id="{0959F216-C7B9-47E7-9BA1-E6FA27439D96}"/>
              </a:ext>
            </a:extLst>
          </p:cNvPr>
          <p:cNvSpPr txBox="1">
            <a:spLocks noChangeArrowheads="1"/>
          </p:cNvSpPr>
          <p:nvPr/>
        </p:nvSpPr>
        <p:spPr bwMode="auto">
          <a:xfrm>
            <a:off x="495300" y="1143000"/>
            <a:ext cx="8153400" cy="48006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b="1">
                <a:solidFill>
                  <a:schemeClr val="tx1"/>
                </a:solidFill>
                <a:latin typeface="+mn-lt"/>
              </a:defRPr>
            </a:lvl2pPr>
            <a:lvl3pPr marL="1143000" indent="-228600" algn="l" rtl="0" eaLnBrk="0" fontAlgn="base" hangingPunct="0">
              <a:spcBef>
                <a:spcPct val="20000"/>
              </a:spcBef>
              <a:spcAft>
                <a:spcPct val="0"/>
              </a:spcAft>
              <a:buSzPct val="100000"/>
              <a:buChar char="»"/>
              <a:defRPr sz="1600">
                <a:solidFill>
                  <a:schemeClr val="tx1"/>
                </a:solidFill>
                <a:latin typeface="+mn-lt"/>
              </a:defRPr>
            </a:lvl3pPr>
            <a:lvl4pPr marL="1600200" indent="-228600" algn="l" rtl="0" eaLnBrk="0" fontAlgn="base" hangingPunct="0">
              <a:spcBef>
                <a:spcPct val="20000"/>
              </a:spcBef>
              <a:spcAft>
                <a:spcPct val="0"/>
              </a:spcAft>
              <a:buSzPct val="100000"/>
              <a:buChar char="–"/>
              <a:defRPr sz="1400">
                <a:solidFill>
                  <a:schemeClr val="tx1"/>
                </a:solidFill>
                <a:latin typeface="+mn-lt"/>
              </a:defRPr>
            </a:lvl4pPr>
            <a:lvl5pPr marL="2057400" indent="-228600" algn="l" rtl="0" eaLnBrk="0" fontAlgn="base" hangingPunct="0">
              <a:spcBef>
                <a:spcPct val="20000"/>
              </a:spcBef>
              <a:spcAft>
                <a:spcPct val="0"/>
              </a:spcAft>
              <a:buSzPct val="100000"/>
              <a:buChar char="•"/>
              <a:defRPr sz="1200">
                <a:solidFill>
                  <a:schemeClr val="tx1"/>
                </a:solidFill>
                <a:latin typeface="+mn-lt"/>
              </a:defRPr>
            </a:lvl5pPr>
            <a:lvl6pPr marL="2514600" indent="-228600" algn="l" rtl="0" eaLnBrk="0" fontAlgn="base" hangingPunct="0">
              <a:spcBef>
                <a:spcPct val="20000"/>
              </a:spcBef>
              <a:spcAft>
                <a:spcPct val="0"/>
              </a:spcAft>
              <a:buSzPct val="100000"/>
              <a:buChar char="•"/>
              <a:defRPr sz="1200">
                <a:solidFill>
                  <a:schemeClr val="tx1"/>
                </a:solidFill>
                <a:latin typeface="+mn-lt"/>
              </a:defRPr>
            </a:lvl6pPr>
            <a:lvl7pPr marL="2971800" indent="-228600" algn="l" rtl="0" eaLnBrk="0" fontAlgn="base" hangingPunct="0">
              <a:spcBef>
                <a:spcPct val="20000"/>
              </a:spcBef>
              <a:spcAft>
                <a:spcPct val="0"/>
              </a:spcAft>
              <a:buSzPct val="100000"/>
              <a:buChar char="•"/>
              <a:defRPr sz="1200">
                <a:solidFill>
                  <a:schemeClr val="tx1"/>
                </a:solidFill>
                <a:latin typeface="+mn-lt"/>
              </a:defRPr>
            </a:lvl7pPr>
            <a:lvl8pPr marL="3429000" indent="-228600" algn="l" rtl="0" eaLnBrk="0" fontAlgn="base" hangingPunct="0">
              <a:spcBef>
                <a:spcPct val="20000"/>
              </a:spcBef>
              <a:spcAft>
                <a:spcPct val="0"/>
              </a:spcAft>
              <a:buSzPct val="100000"/>
              <a:buChar char="•"/>
              <a:defRPr sz="1200">
                <a:solidFill>
                  <a:schemeClr val="tx1"/>
                </a:solidFill>
                <a:latin typeface="+mn-lt"/>
              </a:defRPr>
            </a:lvl8pPr>
            <a:lvl9pPr marL="3886200" indent="-228600" algn="l" rtl="0" eaLnBrk="0" fontAlgn="base" hangingPunct="0">
              <a:spcBef>
                <a:spcPct val="20000"/>
              </a:spcBef>
              <a:spcAft>
                <a:spcPct val="0"/>
              </a:spcAft>
              <a:buSzPct val="100000"/>
              <a:buChar char="•"/>
              <a:defRPr sz="1200">
                <a:solidFill>
                  <a:schemeClr val="tx1"/>
                </a:solidFill>
                <a:latin typeface="+mn-lt"/>
              </a:defRPr>
            </a:lvl9pPr>
          </a:lstStyle>
          <a:p>
            <a:pPr marL="0" indent="0" algn="ctr">
              <a:buNone/>
            </a:pPr>
            <a:r>
              <a:rPr lang="en-US" dirty="0"/>
              <a:t>Last Data Loss:  </a:t>
            </a:r>
            <a:r>
              <a:rPr lang="en-US" dirty="0">
                <a:solidFill>
                  <a:srgbClr val="0000FF"/>
                </a:solidFill>
              </a:rPr>
              <a:t>February </a:t>
            </a:r>
            <a:r>
              <a:rPr lang="en-US" dirty="0">
                <a:solidFill>
                  <a:srgbClr val="0000FF"/>
                </a:solidFill>
                <a:cs typeface="Times New Roman" pitchFamily="18" charset="0"/>
              </a:rPr>
              <a:t>2022 (Ground Station Issues)</a:t>
            </a:r>
          </a:p>
          <a:p>
            <a:pPr marL="0" indent="0">
              <a:buNone/>
            </a:pPr>
            <a:endParaRPr lang="en-US" dirty="0"/>
          </a:p>
          <a:p>
            <a:pPr marL="0" indent="0">
              <a:buNone/>
            </a:pPr>
            <a:r>
              <a:rPr lang="en-US" dirty="0"/>
              <a:t>- - - - - - - - - - - - 2021 - - - - - - - - - - - - - - - - - - - - - </a:t>
            </a:r>
          </a:p>
          <a:p>
            <a:pPr marL="0" indent="0">
              <a:buNone/>
            </a:pPr>
            <a:r>
              <a:rPr lang="en-US" kern="0" dirty="0">
                <a:solidFill>
                  <a:srgbClr val="0000FF"/>
                </a:solidFill>
              </a:rPr>
              <a:t>December: None</a:t>
            </a:r>
          </a:p>
          <a:p>
            <a:pPr marL="0" indent="0">
              <a:buNone/>
            </a:pPr>
            <a:endParaRPr lang="en-US" dirty="0">
              <a:solidFill>
                <a:srgbClr val="0000FF"/>
              </a:solidFill>
            </a:endParaRPr>
          </a:p>
          <a:p>
            <a:pPr marL="0" indent="0">
              <a:buNone/>
            </a:pPr>
            <a:r>
              <a:rPr lang="en-US" dirty="0">
                <a:solidFill>
                  <a:srgbClr val="0000FF"/>
                </a:solidFill>
              </a:rPr>
              <a:t>- - - - - - - - - - - - 2022 - - - - - - - - - - - - - - - - - - - - - </a:t>
            </a:r>
          </a:p>
          <a:p>
            <a:pPr marL="0" indent="0">
              <a:buNone/>
            </a:pPr>
            <a:r>
              <a:rPr lang="en-US" dirty="0">
                <a:solidFill>
                  <a:srgbClr val="0000FF"/>
                </a:solidFill>
              </a:rPr>
              <a:t>January: None</a:t>
            </a:r>
          </a:p>
          <a:p>
            <a:pPr marL="0" indent="0">
              <a:buNone/>
            </a:pPr>
            <a:r>
              <a:rPr lang="en-US" dirty="0">
                <a:solidFill>
                  <a:srgbClr val="0000FF"/>
                </a:solidFill>
              </a:rPr>
              <a:t>February: </a:t>
            </a:r>
            <a:r>
              <a:rPr lang="en-US" dirty="0">
                <a:solidFill>
                  <a:srgbClr val="0000FF"/>
                </a:solidFill>
                <a:cs typeface="Times New Roman" pitchFamily="18" charset="0"/>
              </a:rPr>
              <a:t>Data Loss #1074 on DOY 034 (February 3</a:t>
            </a:r>
            <a:r>
              <a:rPr lang="en-US" baseline="30000" dirty="0">
                <a:solidFill>
                  <a:srgbClr val="0000FF"/>
                </a:solidFill>
                <a:cs typeface="Times New Roman" pitchFamily="18" charset="0"/>
              </a:rPr>
              <a:t>rd</a:t>
            </a:r>
            <a:r>
              <a:rPr lang="en-US" dirty="0">
                <a:solidFill>
                  <a:srgbClr val="0000FF"/>
                </a:solidFill>
                <a:cs typeface="Times New Roman" pitchFamily="18" charset="0"/>
              </a:rPr>
              <a:t>, 2022)</a:t>
            </a:r>
          </a:p>
          <a:p>
            <a:pPr lvl="1"/>
            <a:r>
              <a:rPr lang="en-US" sz="1800" dirty="0">
                <a:solidFill>
                  <a:srgbClr val="0000FF"/>
                </a:solidFill>
                <a:cs typeface="Times New Roman" pitchFamily="18" charset="0"/>
              </a:rPr>
              <a:t>Late schedule changes followed by ground station issues resulted in 12 minutes 51 seconds of OMI loss</a:t>
            </a:r>
          </a:p>
          <a:p>
            <a:pPr marL="0" indent="0">
              <a:buNone/>
            </a:pPr>
            <a:r>
              <a:rPr lang="en-US" dirty="0">
                <a:solidFill>
                  <a:srgbClr val="0000FF"/>
                </a:solidFill>
              </a:rPr>
              <a:t>March: None</a:t>
            </a:r>
          </a:p>
          <a:p>
            <a:pPr marL="0" indent="0">
              <a:buFontTx/>
              <a:buNone/>
            </a:pPr>
            <a:r>
              <a:rPr lang="en-US" kern="0" dirty="0">
                <a:solidFill>
                  <a:srgbClr val="0000FF"/>
                </a:solidFill>
              </a:rPr>
              <a:t> </a:t>
            </a:r>
          </a:p>
          <a:p>
            <a:pPr marL="0" indent="0">
              <a:buFontTx/>
              <a:buNone/>
            </a:pPr>
            <a:endParaRPr lang="en-US" kern="0" dirty="0">
              <a:solidFill>
                <a:srgbClr val="0000FF"/>
              </a:solidFill>
            </a:endParaRPr>
          </a:p>
          <a:p>
            <a:pPr marL="0" indent="0">
              <a:buFontTx/>
              <a:buNone/>
            </a:pPr>
            <a:endParaRPr lang="en-US" kern="0" dirty="0">
              <a:solidFill>
                <a:srgbClr val="0000FF"/>
              </a:solidFill>
            </a:endParaRPr>
          </a:p>
          <a:p>
            <a:pPr marL="0" indent="0">
              <a:buFontTx/>
              <a:buNone/>
            </a:pPr>
            <a:endParaRPr lang="en-US" kern="0" dirty="0">
              <a:solidFill>
                <a:srgbClr val="0000FF"/>
              </a:solidFill>
            </a:endParaRPr>
          </a:p>
          <a:p>
            <a:pPr marL="0" indent="0">
              <a:buFontTx/>
              <a:buNone/>
            </a:pPr>
            <a:endParaRPr lang="en-US" kern="0" dirty="0">
              <a:solidFill>
                <a:srgbClr val="0000FF"/>
              </a:solidFill>
            </a:endParaRPr>
          </a:p>
          <a:p>
            <a:pPr marL="0" indent="0">
              <a:buFontTx/>
              <a:buNone/>
            </a:pPr>
            <a:endParaRPr lang="en-US" kern="0" dirty="0">
              <a:solidFill>
                <a:srgbClr val="0000FF"/>
              </a:solidFill>
            </a:endParaRPr>
          </a:p>
          <a:p>
            <a:pPr marL="0" indent="0">
              <a:buFontTx/>
              <a:buNone/>
            </a:pPr>
            <a:endParaRPr lang="en-US" kern="0" dirty="0">
              <a:solidFill>
                <a:srgbClr val="0000FF"/>
              </a:solidFill>
            </a:endParaRPr>
          </a:p>
          <a:p>
            <a:pPr marL="0" indent="0">
              <a:buFontTx/>
              <a:buNone/>
            </a:pPr>
            <a:endParaRPr lang="en-US" kern="0" dirty="0">
              <a:solidFill>
                <a:srgbClr val="0000FF"/>
              </a:solidFill>
            </a:endParaRPr>
          </a:p>
          <a:p>
            <a:pPr marL="0" indent="0">
              <a:buFontTx/>
              <a:buNone/>
            </a:pPr>
            <a:endParaRPr lang="en-US" kern="0" dirty="0">
              <a:solidFill>
                <a:srgbClr val="0000FF"/>
              </a:solidFill>
            </a:endParaRPr>
          </a:p>
          <a:p>
            <a:pPr marL="0" indent="0">
              <a:buFontTx/>
              <a:buNone/>
            </a:pPr>
            <a:endParaRPr lang="en-US" kern="0" dirty="0">
              <a:solidFill>
                <a:srgbClr val="0000FF"/>
              </a:solidFill>
            </a:endParaRPr>
          </a:p>
          <a:p>
            <a:pPr marL="0" indent="0">
              <a:buFontTx/>
              <a:buNone/>
            </a:pPr>
            <a:endParaRPr lang="en-US" kern="0" dirty="0">
              <a:solidFill>
                <a:srgbClr val="0000FF"/>
              </a:solidFill>
            </a:endParaRPr>
          </a:p>
          <a:p>
            <a:pPr>
              <a:buFontTx/>
              <a:buNone/>
              <a:tabLst>
                <a:tab pos="1600200" algn="l"/>
                <a:tab pos="2403475" algn="l"/>
                <a:tab pos="2860675" algn="l"/>
              </a:tabLst>
            </a:pPr>
            <a:endParaRPr lang="en-US" kern="0" dirty="0">
              <a:solidFill>
                <a:srgbClr val="0000FF"/>
              </a:solidFill>
              <a:cs typeface="Arial" charset="0"/>
            </a:endParaRPr>
          </a:p>
          <a:p>
            <a:pPr>
              <a:buFontTx/>
              <a:buNone/>
              <a:tabLst>
                <a:tab pos="1600200" algn="l"/>
                <a:tab pos="2403475" algn="l"/>
                <a:tab pos="2860675" algn="l"/>
              </a:tabLst>
            </a:pPr>
            <a:endParaRPr lang="en-US" kern="0" dirty="0">
              <a:solidFill>
                <a:srgbClr val="0000FF"/>
              </a:solidFill>
              <a:cs typeface="Arial" charset="0"/>
            </a:endParaRPr>
          </a:p>
          <a:p>
            <a:pPr>
              <a:buFontTx/>
              <a:buNone/>
              <a:defRPr/>
            </a:pPr>
            <a:endParaRPr lang="en-US" sz="2400" kern="0" dirty="0">
              <a:solidFill>
                <a:schemeClr val="accent1">
                  <a:lumMod val="50000"/>
                </a:schemeClr>
              </a:solidFill>
            </a:endParaRPr>
          </a:p>
          <a:p>
            <a:pPr>
              <a:defRPr/>
            </a:pPr>
            <a:endParaRPr lang="en-US" sz="2400" kern="0" dirty="0">
              <a:solidFill>
                <a:schemeClr val="accent1">
                  <a:lumMod val="50000"/>
                </a:schemeClr>
              </a:solidFill>
            </a:endParaRPr>
          </a:p>
        </p:txBody>
      </p:sp>
    </p:spTree>
    <p:extLst>
      <p:ext uri="{BB962C8B-B14F-4D97-AF65-F5344CB8AC3E}">
        <p14:creationId xmlns:p14="http://schemas.microsoft.com/office/powerpoint/2010/main" val="1435828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1524000" y="182880"/>
            <a:ext cx="6096000" cy="807720"/>
          </a:xfrm>
          <a:prstGeom prst="rect">
            <a:avLst/>
          </a:prstGeom>
          <a:noFill/>
          <a:ln w="12700">
            <a:noFill/>
            <a:miter lim="800000"/>
            <a:headEnd/>
            <a:tailEnd/>
          </a:ln>
        </p:spPr>
        <p:txBody>
          <a:bodyPr lIns="90487" tIns="44450" rIns="90487" bIns="44450" anchor="ctr"/>
          <a:lstStyle/>
          <a:p>
            <a:pPr algn="ctr"/>
            <a:r>
              <a:rPr lang="en-US" sz="2800" b="1" dirty="0">
                <a:solidFill>
                  <a:schemeClr val="tx2"/>
                </a:solidFill>
                <a:effectLst/>
                <a:latin typeface="+mj-lt"/>
              </a:rPr>
              <a:t>Operational Errors</a:t>
            </a:r>
            <a:br>
              <a:rPr lang="en-US" sz="2800" b="1" dirty="0">
                <a:solidFill>
                  <a:schemeClr val="tx2"/>
                </a:solidFill>
                <a:effectLst/>
              </a:rPr>
            </a:br>
            <a:r>
              <a:rPr lang="en-US" sz="2000" b="1" dirty="0">
                <a:solidFill>
                  <a:schemeClr val="tx2"/>
                </a:solidFill>
                <a:effectLst/>
                <a:latin typeface="+mj-lt"/>
              </a:rPr>
              <a:t>(18-Months: </a:t>
            </a:r>
            <a:r>
              <a:rPr lang="en-US" sz="2000" b="1" dirty="0">
                <a:solidFill>
                  <a:srgbClr val="0000FF"/>
                </a:solidFill>
                <a:latin typeface="+mj-lt"/>
              </a:rPr>
              <a:t>October</a:t>
            </a:r>
            <a:r>
              <a:rPr lang="en-US" sz="2000" b="1" dirty="0">
                <a:solidFill>
                  <a:srgbClr val="0000FF"/>
                </a:solidFill>
                <a:effectLst/>
                <a:latin typeface="+mj-lt"/>
              </a:rPr>
              <a:t> 2020 – March 2022</a:t>
            </a:r>
            <a:r>
              <a:rPr lang="en-US" sz="2000" b="1" dirty="0">
                <a:solidFill>
                  <a:schemeClr val="tx2"/>
                </a:solidFill>
                <a:effectLst/>
                <a:latin typeface="+mj-lt"/>
              </a:rPr>
              <a:t>)</a:t>
            </a:r>
          </a:p>
        </p:txBody>
      </p:sp>
      <p:sp>
        <p:nvSpPr>
          <p:cNvPr id="3" name="Footer Placeholder 2"/>
          <p:cNvSpPr>
            <a:spLocks noGrp="1"/>
          </p:cNvSpPr>
          <p:nvPr>
            <p:ph type="ftr" sz="quarter" idx="10"/>
          </p:nvPr>
        </p:nvSpPr>
        <p:spPr/>
        <p:txBody>
          <a:bodyPr/>
          <a:lstStyle/>
          <a:p>
            <a:pPr>
              <a:defRPr/>
            </a:pPr>
            <a:r>
              <a:rPr lang="en-US"/>
              <a:t>ESC MOWG - May 2022</a:t>
            </a:r>
            <a:endParaRPr lang="en-US" dirty="0"/>
          </a:p>
        </p:txBody>
      </p:sp>
      <p:graphicFrame>
        <p:nvGraphicFramePr>
          <p:cNvPr id="8" name="Object 14">
            <a:extLst>
              <a:ext uri="{FF2B5EF4-FFF2-40B4-BE49-F238E27FC236}">
                <a16:creationId xmlns:a16="http://schemas.microsoft.com/office/drawing/2014/main" id="{BDFC7D01-8D72-4337-A4C2-5D064B2987AF}"/>
              </a:ext>
            </a:extLst>
          </p:cNvPr>
          <p:cNvGraphicFramePr>
            <a:graphicFrameLocks noChangeAspect="1"/>
          </p:cNvGraphicFramePr>
          <p:nvPr>
            <p:extLst>
              <p:ext uri="{D42A27DB-BD31-4B8C-83A1-F6EECF244321}">
                <p14:modId xmlns:p14="http://schemas.microsoft.com/office/powerpoint/2010/main" val="1707122302"/>
              </p:ext>
            </p:extLst>
          </p:nvPr>
        </p:nvGraphicFramePr>
        <p:xfrm>
          <a:off x="231775" y="1825625"/>
          <a:ext cx="8607425" cy="4699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a:extLst>
              <a:ext uri="{FF2B5EF4-FFF2-40B4-BE49-F238E27FC236}">
                <a16:creationId xmlns:a16="http://schemas.microsoft.com/office/drawing/2014/main" id="{7EB0D3EF-A23F-4E32-8CEC-5FE323212182}"/>
              </a:ext>
            </a:extLst>
          </p:cNvPr>
          <p:cNvSpPr/>
          <p:nvPr/>
        </p:nvSpPr>
        <p:spPr bwMode="auto">
          <a:xfrm>
            <a:off x="533400" y="5736566"/>
            <a:ext cx="8229600" cy="207033"/>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13" name="TextBox 1">
            <a:extLst>
              <a:ext uri="{FF2B5EF4-FFF2-40B4-BE49-F238E27FC236}">
                <a16:creationId xmlns:a16="http://schemas.microsoft.com/office/drawing/2014/main" id="{7FB82008-15DB-47D3-B930-3AF120237586}"/>
              </a:ext>
            </a:extLst>
          </p:cNvPr>
          <p:cNvSpPr txBox="1"/>
          <p:nvPr/>
        </p:nvSpPr>
        <p:spPr>
          <a:xfrm>
            <a:off x="990600" y="1568450"/>
            <a:ext cx="7620000" cy="369332"/>
          </a:xfrm>
          <a:prstGeom prst="rect">
            <a:avLst/>
          </a:prstGeom>
          <a:solidFill>
            <a:srgbClr val="FFC000"/>
          </a:solidFill>
        </p:spPr>
        <p:txBody>
          <a:bodyPr wrap="square" rtlCol="0">
            <a:spAutoFit/>
          </a:bodyPr>
          <a:lstStyle>
            <a:defPPr>
              <a:defRPr lang="en-US"/>
            </a:defPPr>
            <a:lvl1pPr algn="l" rtl="0" eaLnBrk="0" fontAlgn="base" hangingPunct="0">
              <a:spcBef>
                <a:spcPct val="0"/>
              </a:spcBef>
              <a:spcAft>
                <a:spcPct val="0"/>
              </a:spcAft>
              <a:defRPr sz="2800" kern="1200">
                <a:solidFill>
                  <a:schemeClr val="tx1"/>
                </a:solidFill>
                <a:latin typeface="Arial" charset="0"/>
                <a:ea typeface="+mn-ea"/>
                <a:cs typeface="+mn-cs"/>
              </a:defRPr>
            </a:lvl1pPr>
            <a:lvl2pPr marL="457200" algn="l" rtl="0" eaLnBrk="0" fontAlgn="base" hangingPunct="0">
              <a:spcBef>
                <a:spcPct val="0"/>
              </a:spcBef>
              <a:spcAft>
                <a:spcPct val="0"/>
              </a:spcAft>
              <a:defRPr sz="2800" kern="1200">
                <a:solidFill>
                  <a:schemeClr val="tx1"/>
                </a:solidFill>
                <a:latin typeface="Arial" charset="0"/>
                <a:ea typeface="+mn-ea"/>
                <a:cs typeface="+mn-cs"/>
              </a:defRPr>
            </a:lvl2pPr>
            <a:lvl3pPr marL="914400" algn="l" rtl="0" eaLnBrk="0" fontAlgn="base" hangingPunct="0">
              <a:spcBef>
                <a:spcPct val="0"/>
              </a:spcBef>
              <a:spcAft>
                <a:spcPct val="0"/>
              </a:spcAft>
              <a:defRPr sz="2800" kern="1200">
                <a:solidFill>
                  <a:schemeClr val="tx1"/>
                </a:solidFill>
                <a:latin typeface="Arial" charset="0"/>
                <a:ea typeface="+mn-ea"/>
                <a:cs typeface="+mn-cs"/>
              </a:defRPr>
            </a:lvl3pPr>
            <a:lvl4pPr marL="1371600" algn="l" rtl="0" eaLnBrk="0" fontAlgn="base" hangingPunct="0">
              <a:spcBef>
                <a:spcPct val="0"/>
              </a:spcBef>
              <a:spcAft>
                <a:spcPct val="0"/>
              </a:spcAft>
              <a:defRPr sz="2800" kern="1200">
                <a:solidFill>
                  <a:schemeClr val="tx1"/>
                </a:solidFill>
                <a:latin typeface="Arial" charset="0"/>
                <a:ea typeface="+mn-ea"/>
                <a:cs typeface="+mn-cs"/>
              </a:defRPr>
            </a:lvl4pPr>
            <a:lvl5pPr marL="1828800" algn="l" rtl="0" eaLnBrk="0" fontAlgn="base" hangingPunct="0">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a:lstStyle>
          <a:p>
            <a:pPr algn="ctr"/>
            <a:r>
              <a:rPr lang="en-US" sz="1800" dirty="0">
                <a:effectLst/>
                <a:latin typeface="Arial Black" panose="020B0A04020102020204" pitchFamily="34" charset="0"/>
              </a:rPr>
              <a:t>Aura: </a:t>
            </a:r>
            <a:r>
              <a:rPr lang="en-US" sz="1800" dirty="0">
                <a:solidFill>
                  <a:srgbClr val="0000FF"/>
                </a:solidFill>
                <a:effectLst/>
                <a:latin typeface="Arial Black" panose="020B0A04020102020204" pitchFamily="34" charset="0"/>
              </a:rPr>
              <a:t>35</a:t>
            </a:r>
            <a:r>
              <a:rPr lang="en-US" sz="1800" dirty="0">
                <a:effectLst/>
                <a:latin typeface="Arial Black" panose="020B0A04020102020204" pitchFamily="34" charset="0"/>
              </a:rPr>
              <a:t> Months since last operational error (April 2019)</a:t>
            </a:r>
          </a:p>
        </p:txBody>
      </p:sp>
      <p:sp>
        <p:nvSpPr>
          <p:cNvPr id="15" name="Rectangle 14">
            <a:extLst>
              <a:ext uri="{FF2B5EF4-FFF2-40B4-BE49-F238E27FC236}">
                <a16:creationId xmlns:a16="http://schemas.microsoft.com/office/drawing/2014/main" id="{F601E3A1-B5EA-402C-A17C-5129CF9AEFCD}"/>
              </a:ext>
            </a:extLst>
          </p:cNvPr>
          <p:cNvSpPr/>
          <p:nvPr/>
        </p:nvSpPr>
        <p:spPr>
          <a:xfrm>
            <a:off x="1773320" y="2743200"/>
            <a:ext cx="6559616" cy="461665"/>
          </a:xfrm>
          <a:prstGeom prst="rect">
            <a:avLst/>
          </a:prstGeom>
          <a:solidFill>
            <a:schemeClr val="bg1"/>
          </a:solidFill>
          <a:ln>
            <a:solidFill>
              <a:schemeClr val="tx1"/>
            </a:solidFill>
          </a:ln>
        </p:spPr>
        <p:txBody>
          <a:bodyPr wrap="none">
            <a:spAutoFit/>
          </a:bodyPr>
          <a:lstStyle/>
          <a:p>
            <a:r>
              <a:rPr lang="en-US" b="1" dirty="0">
                <a:solidFill>
                  <a:srgbClr val="0000FF"/>
                </a:solidFill>
                <a:effectLst/>
                <a:latin typeface="+mj-lt"/>
              </a:rPr>
              <a:t>2+ years of Aura FOT Error Free Operations</a:t>
            </a:r>
          </a:p>
        </p:txBody>
      </p:sp>
    </p:spTree>
    <p:extLst>
      <p:ext uri="{BB962C8B-B14F-4D97-AF65-F5344CB8AC3E}">
        <p14:creationId xmlns:p14="http://schemas.microsoft.com/office/powerpoint/2010/main" val="3548688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
          <p:cNvSpPr>
            <a:spLocks noChangeArrowheads="1"/>
          </p:cNvSpPr>
          <p:nvPr/>
        </p:nvSpPr>
        <p:spPr bwMode="auto">
          <a:xfrm>
            <a:off x="914400" y="182880"/>
            <a:ext cx="7343384" cy="807720"/>
          </a:xfrm>
          <a:prstGeom prst="rect">
            <a:avLst/>
          </a:prstGeom>
          <a:noFill/>
          <a:ln w="12700">
            <a:noFill/>
            <a:miter lim="800000"/>
            <a:headEnd/>
            <a:tailEnd/>
          </a:ln>
        </p:spPr>
        <p:txBody>
          <a:bodyPr lIns="90487" tIns="44450" rIns="90487" bIns="44450" anchor="ctr"/>
          <a:lstStyle/>
          <a:p>
            <a:pPr algn="ctr" eaLnBrk="0" hangingPunct="0"/>
            <a:r>
              <a:rPr lang="en-US" sz="2800" b="1" dirty="0">
                <a:solidFill>
                  <a:schemeClr val="tx2"/>
                </a:solidFill>
                <a:latin typeface="Arial" pitchFamily="34" charset="0"/>
              </a:rPr>
              <a:t>Aura Predicted Mean Local Time </a:t>
            </a:r>
            <a:br>
              <a:rPr lang="en-US" sz="3200" b="1" dirty="0">
                <a:solidFill>
                  <a:schemeClr val="tx2"/>
                </a:solidFill>
                <a:latin typeface="Arial" pitchFamily="34" charset="0"/>
              </a:rPr>
            </a:br>
            <a:r>
              <a:rPr lang="en-US" sz="2000" b="1" dirty="0">
                <a:solidFill>
                  <a:srgbClr val="000000"/>
                </a:solidFill>
                <a:latin typeface="Arial"/>
              </a:rPr>
              <a:t>(</a:t>
            </a:r>
            <a:r>
              <a:rPr lang="en-US" sz="2000" b="1" dirty="0">
                <a:solidFill>
                  <a:srgbClr val="0000FF"/>
                </a:solidFill>
                <a:latin typeface="Arial"/>
              </a:rPr>
              <a:t>Analysis Updated December 2021</a:t>
            </a:r>
            <a:r>
              <a:rPr lang="en-US" sz="2000" b="1" dirty="0">
                <a:solidFill>
                  <a:srgbClr val="000000"/>
                </a:solidFill>
                <a:latin typeface="Arial"/>
              </a:rPr>
              <a:t>)</a:t>
            </a:r>
            <a:endParaRPr lang="en-US" sz="2000" b="1" dirty="0">
              <a:solidFill>
                <a:schemeClr val="tx2"/>
              </a:solidFill>
              <a:latin typeface="Arial" pitchFamily="34" charset="0"/>
            </a:endParaRPr>
          </a:p>
        </p:txBody>
      </p:sp>
      <p:sp>
        <p:nvSpPr>
          <p:cNvPr id="2" name="Footer Placeholder 1"/>
          <p:cNvSpPr>
            <a:spLocks noGrp="1"/>
          </p:cNvSpPr>
          <p:nvPr>
            <p:ph type="ftr" sz="quarter" idx="10"/>
          </p:nvPr>
        </p:nvSpPr>
        <p:spPr/>
        <p:txBody>
          <a:bodyPr/>
          <a:lstStyle/>
          <a:p>
            <a:pPr>
              <a:defRPr/>
            </a:pPr>
            <a:r>
              <a:rPr lang="en-US"/>
              <a:t>ESC MOWG - May 2022</a:t>
            </a:r>
            <a:endParaRPr lang="en-US" dirty="0"/>
          </a:p>
        </p:txBody>
      </p:sp>
      <p:pic>
        <p:nvPicPr>
          <p:cNvPr id="22" name="Picture 21">
            <a:extLst>
              <a:ext uri="{FF2B5EF4-FFF2-40B4-BE49-F238E27FC236}">
                <a16:creationId xmlns:a16="http://schemas.microsoft.com/office/drawing/2014/main" id="{9597F737-015E-4901-A89F-3CF2159E0D09}"/>
              </a:ext>
            </a:extLst>
          </p:cNvPr>
          <p:cNvPicPr>
            <a:picLocks noChangeAspect="1"/>
          </p:cNvPicPr>
          <p:nvPr/>
        </p:nvPicPr>
        <p:blipFill rotWithShape="1">
          <a:blip r:embed="rId3"/>
          <a:srcRect l="869" t="1446" r="1063" b="1623"/>
          <a:stretch/>
        </p:blipFill>
        <p:spPr>
          <a:xfrm>
            <a:off x="228601" y="1066801"/>
            <a:ext cx="8610600" cy="5105400"/>
          </a:xfrm>
          <a:prstGeom prst="rect">
            <a:avLst/>
          </a:prstGeom>
        </p:spPr>
      </p:pic>
      <p:sp>
        <p:nvSpPr>
          <p:cNvPr id="25" name="TextBox 24">
            <a:extLst>
              <a:ext uri="{FF2B5EF4-FFF2-40B4-BE49-F238E27FC236}">
                <a16:creationId xmlns:a16="http://schemas.microsoft.com/office/drawing/2014/main" id="{D65A4722-EA75-427A-8EEA-17882892BFCE}"/>
              </a:ext>
            </a:extLst>
          </p:cNvPr>
          <p:cNvSpPr txBox="1"/>
          <p:nvPr/>
        </p:nvSpPr>
        <p:spPr>
          <a:xfrm>
            <a:off x="6393354" y="4131730"/>
            <a:ext cx="2273351" cy="954107"/>
          </a:xfrm>
          <a:prstGeom prst="rect">
            <a:avLst/>
          </a:prstGeom>
          <a:noFill/>
        </p:spPr>
        <p:txBody>
          <a:bodyPr wrap="square" lIns="91440" tIns="45720" rIns="91440" bIns="45720" rtlCol="0" anchor="t">
            <a:spAutoFit/>
          </a:bodyPr>
          <a:lstStyle/>
          <a:p>
            <a:pPr algn="ctr"/>
            <a:r>
              <a:rPr lang="en-US" sz="1400" dirty="0">
                <a:latin typeface="+mn-lt"/>
              </a:rPr>
              <a:t>Constellation Exit &amp; Perigee Lowering Maneuvers </a:t>
            </a:r>
          </a:p>
          <a:p>
            <a:pPr algn="ctr"/>
            <a:r>
              <a:rPr lang="en-US" sz="1400" dirty="0">
                <a:latin typeface="+mn-lt"/>
              </a:rPr>
              <a:t>(July </a:t>
            </a:r>
            <a:r>
              <a:rPr lang="en-US" sz="1400" dirty="0">
                <a:latin typeface="Arial"/>
                <a:cs typeface="Arial"/>
              </a:rPr>
              <a:t>- September</a:t>
            </a:r>
            <a:r>
              <a:rPr lang="en-US" sz="1400" dirty="0">
                <a:latin typeface="+mn-lt"/>
              </a:rPr>
              <a:t> 2024)</a:t>
            </a:r>
          </a:p>
        </p:txBody>
      </p:sp>
      <p:cxnSp>
        <p:nvCxnSpPr>
          <p:cNvPr id="26" name="Straight Arrow Connector 25">
            <a:extLst>
              <a:ext uri="{FF2B5EF4-FFF2-40B4-BE49-F238E27FC236}">
                <a16:creationId xmlns:a16="http://schemas.microsoft.com/office/drawing/2014/main" id="{439781AE-EDF5-44E2-BCCD-CEE5B8D751B3}"/>
              </a:ext>
            </a:extLst>
          </p:cNvPr>
          <p:cNvCxnSpPr/>
          <p:nvPr/>
        </p:nvCxnSpPr>
        <p:spPr>
          <a:xfrm flipH="1" flipV="1">
            <a:off x="6629401" y="3909616"/>
            <a:ext cx="171915" cy="2611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4B6B123-6EF0-4A2D-8782-2950E136BB2C}"/>
              </a:ext>
            </a:extLst>
          </p:cNvPr>
          <p:cNvSpPr txBox="1"/>
          <p:nvPr/>
        </p:nvSpPr>
        <p:spPr>
          <a:xfrm>
            <a:off x="1219200" y="3985646"/>
            <a:ext cx="1204173" cy="523220"/>
          </a:xfrm>
          <a:prstGeom prst="rect">
            <a:avLst/>
          </a:prstGeom>
          <a:noFill/>
        </p:spPr>
        <p:txBody>
          <a:bodyPr wrap="square" rtlCol="0">
            <a:spAutoFit/>
          </a:bodyPr>
          <a:lstStyle/>
          <a:p>
            <a:pPr algn="ctr"/>
            <a:r>
              <a:rPr lang="en-US" sz="1400" dirty="0">
                <a:latin typeface="+mn-lt"/>
              </a:rPr>
              <a:t>Spring 2022 </a:t>
            </a:r>
          </a:p>
          <a:p>
            <a:pPr algn="ctr"/>
            <a:r>
              <a:rPr lang="en-US" sz="1400" dirty="0">
                <a:latin typeface="+mn-lt"/>
              </a:rPr>
              <a:t>IAM Series</a:t>
            </a:r>
          </a:p>
        </p:txBody>
      </p:sp>
      <p:sp>
        <p:nvSpPr>
          <p:cNvPr id="28" name="TextBox 27">
            <a:extLst>
              <a:ext uri="{FF2B5EF4-FFF2-40B4-BE49-F238E27FC236}">
                <a16:creationId xmlns:a16="http://schemas.microsoft.com/office/drawing/2014/main" id="{29DEF030-A3E1-4339-B9EE-30182BAA0919}"/>
              </a:ext>
            </a:extLst>
          </p:cNvPr>
          <p:cNvSpPr txBox="1"/>
          <p:nvPr/>
        </p:nvSpPr>
        <p:spPr>
          <a:xfrm>
            <a:off x="1130427" y="5008771"/>
            <a:ext cx="2076854" cy="738664"/>
          </a:xfrm>
          <a:prstGeom prst="rect">
            <a:avLst/>
          </a:prstGeom>
          <a:noFill/>
        </p:spPr>
        <p:txBody>
          <a:bodyPr wrap="square" rtlCol="0">
            <a:spAutoFit/>
          </a:bodyPr>
          <a:lstStyle/>
          <a:p>
            <a:pPr algn="ctr"/>
            <a:r>
              <a:rPr lang="en-US" sz="1400" dirty="0">
                <a:latin typeface="+mn-lt"/>
              </a:rPr>
              <a:t>Turnaround</a:t>
            </a:r>
          </a:p>
          <a:p>
            <a:pPr algn="ctr"/>
            <a:r>
              <a:rPr lang="en-US" sz="1400" dirty="0">
                <a:latin typeface="+mn-lt"/>
              </a:rPr>
              <a:t>MLT: 13:44:27</a:t>
            </a:r>
          </a:p>
          <a:p>
            <a:pPr algn="ctr"/>
            <a:r>
              <a:rPr lang="en-US" sz="1400" dirty="0">
                <a:latin typeface="+mn-lt"/>
              </a:rPr>
              <a:t>(June 5, 2022) </a:t>
            </a:r>
          </a:p>
        </p:txBody>
      </p:sp>
      <p:cxnSp>
        <p:nvCxnSpPr>
          <p:cNvPr id="29" name="Straight Arrow Connector 28">
            <a:extLst>
              <a:ext uri="{FF2B5EF4-FFF2-40B4-BE49-F238E27FC236}">
                <a16:creationId xmlns:a16="http://schemas.microsoft.com/office/drawing/2014/main" id="{55222F76-5A80-44BC-81F4-BECB9A7161A7}"/>
              </a:ext>
            </a:extLst>
          </p:cNvPr>
          <p:cNvCxnSpPr>
            <a:stCxn id="27" idx="2"/>
          </p:cNvCxnSpPr>
          <p:nvPr/>
        </p:nvCxnSpPr>
        <p:spPr>
          <a:xfrm flipH="1">
            <a:off x="1821286" y="4508866"/>
            <a:ext cx="1" cy="3113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49534DC-5449-4060-B2BE-12CC62598F99}"/>
              </a:ext>
            </a:extLst>
          </p:cNvPr>
          <p:cNvCxnSpPr/>
          <p:nvPr/>
        </p:nvCxnSpPr>
        <p:spPr>
          <a:xfrm flipV="1">
            <a:off x="2168854" y="4874748"/>
            <a:ext cx="0" cy="2110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 Box 55">
            <a:extLst>
              <a:ext uri="{FF2B5EF4-FFF2-40B4-BE49-F238E27FC236}">
                <a16:creationId xmlns:a16="http://schemas.microsoft.com/office/drawing/2014/main" id="{EC21EF24-0B77-4820-9763-549201CEDEB2}"/>
              </a:ext>
            </a:extLst>
          </p:cNvPr>
          <p:cNvSpPr txBox="1"/>
          <p:nvPr/>
        </p:nvSpPr>
        <p:spPr>
          <a:xfrm>
            <a:off x="762000" y="3581400"/>
            <a:ext cx="3124170" cy="3282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7155" tIns="48578" rIns="97155" bIns="48578" numCol="1" spcCol="0" rtlCol="0" fromWordArt="0" anchor="t" anchorCtr="0" forceAA="0" compatLnSpc="1">
            <a:prstTxWarp prst="textNoShape">
              <a:avLst/>
            </a:prstTxWarp>
            <a:noAutofit/>
          </a:bodyPr>
          <a:lstStyle/>
          <a:p>
            <a:pPr algn="ctr">
              <a:spcBef>
                <a:spcPts val="0"/>
              </a:spcBef>
              <a:spcAft>
                <a:spcPts val="0"/>
              </a:spcAft>
            </a:pPr>
            <a:r>
              <a:rPr lang="en-US" sz="1400" dirty="0">
                <a:solidFill>
                  <a:schemeClr val="bg1">
                    <a:lumMod val="50000"/>
                  </a:schemeClr>
                </a:solidFill>
                <a:latin typeface="+mj-lt"/>
                <a:ea typeface="Times New Roman" panose="02020603050405020304" pitchFamily="18" charset="0"/>
                <a:cs typeface="Arial"/>
              </a:rPr>
              <a:t>Science Upper Limit (14:00:00)</a:t>
            </a:r>
          </a:p>
        </p:txBody>
      </p:sp>
      <p:sp>
        <p:nvSpPr>
          <p:cNvPr id="38" name="Text Box 55">
            <a:extLst>
              <a:ext uri="{FF2B5EF4-FFF2-40B4-BE49-F238E27FC236}">
                <a16:creationId xmlns:a16="http://schemas.microsoft.com/office/drawing/2014/main" id="{D2292D85-F793-4392-92F2-C49815381D23}"/>
              </a:ext>
            </a:extLst>
          </p:cNvPr>
          <p:cNvSpPr txBox="1"/>
          <p:nvPr/>
        </p:nvSpPr>
        <p:spPr>
          <a:xfrm>
            <a:off x="2502552" y="5519081"/>
            <a:ext cx="3145243" cy="3045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7155" tIns="48578" rIns="97155" bIns="48578" numCol="1" spcCol="0" rtlCol="0" fromWordArt="0" anchor="t" anchorCtr="0" forceAA="0" compatLnSpc="1">
            <a:prstTxWarp prst="textNoShape">
              <a:avLst/>
            </a:prstTxWarp>
            <a:noAutofit/>
          </a:bodyPr>
          <a:lstStyle/>
          <a:p>
            <a:pPr algn="ctr">
              <a:spcBef>
                <a:spcPts val="0"/>
              </a:spcBef>
              <a:spcAft>
                <a:spcPts val="0"/>
              </a:spcAft>
            </a:pPr>
            <a:r>
              <a:rPr lang="en-US" sz="1400" dirty="0">
                <a:solidFill>
                  <a:schemeClr val="bg1">
                    <a:lumMod val="50000"/>
                  </a:schemeClr>
                </a:solidFill>
                <a:latin typeface="+mj-lt"/>
                <a:ea typeface="Times New Roman" panose="02020603050405020304" pitchFamily="18" charset="0"/>
                <a:cs typeface="Arial"/>
              </a:rPr>
              <a:t>Science Lower Limit (13:30:00)</a:t>
            </a:r>
          </a:p>
        </p:txBody>
      </p:sp>
      <p:cxnSp>
        <p:nvCxnSpPr>
          <p:cNvPr id="39" name="Straight Connector 38">
            <a:extLst>
              <a:ext uri="{FF2B5EF4-FFF2-40B4-BE49-F238E27FC236}">
                <a16:creationId xmlns:a16="http://schemas.microsoft.com/office/drawing/2014/main" id="{0CB6DCE7-CD0A-4C98-8A77-CB6E88767219}"/>
              </a:ext>
            </a:extLst>
          </p:cNvPr>
          <p:cNvCxnSpPr/>
          <p:nvPr/>
        </p:nvCxnSpPr>
        <p:spPr>
          <a:xfrm>
            <a:off x="8569655" y="1295400"/>
            <a:ext cx="0" cy="448056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TextBox 8">
            <a:extLst>
              <a:ext uri="{FF2B5EF4-FFF2-40B4-BE49-F238E27FC236}">
                <a16:creationId xmlns:a16="http://schemas.microsoft.com/office/drawing/2014/main" id="{0FE6C4CD-8B98-457B-87F5-FCC5E9B9EBF2}"/>
              </a:ext>
            </a:extLst>
          </p:cNvPr>
          <p:cNvSpPr txBox="1"/>
          <p:nvPr/>
        </p:nvSpPr>
        <p:spPr>
          <a:xfrm>
            <a:off x="6539346" y="5257471"/>
            <a:ext cx="1981369" cy="523220"/>
          </a:xfrm>
          <a:prstGeom prst="rect">
            <a:avLst/>
          </a:prstGeom>
          <a:noFill/>
          <a:ln>
            <a:noFill/>
          </a:ln>
        </p:spPr>
        <p:txBody>
          <a:bodyPr wrap="square" rtlCol="0"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a:latin typeface="+mn-lt"/>
              </a:rPr>
              <a:t>Passivation</a:t>
            </a:r>
            <a:endParaRPr kumimoji="0" lang="en-US" sz="1400" b="1" i="0" u="none" strike="noStrike" kern="1200" cap="none" spc="0" normalizeH="0" baseline="0" noProof="0" dirty="0">
              <a:ln>
                <a:noFill/>
              </a:ln>
              <a:effectLst/>
              <a:uLnTx/>
              <a:uFillTx/>
              <a:latin typeface="+mn-lt"/>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a:latin typeface="+mn-lt"/>
              </a:rPr>
              <a:t>Aug 1 </a:t>
            </a:r>
            <a:r>
              <a:rPr kumimoji="0" lang="en-US" sz="1400" b="1" i="0" u="none" strike="noStrike" kern="1200" cap="none" spc="0" normalizeH="0" baseline="0" noProof="0" dirty="0">
                <a:ln>
                  <a:noFill/>
                </a:ln>
                <a:effectLst/>
                <a:uLnTx/>
                <a:uFillTx/>
                <a:latin typeface="+mn-lt"/>
              </a:rPr>
              <a:t>2025</a:t>
            </a:r>
          </a:p>
        </p:txBody>
      </p:sp>
    </p:spTree>
    <p:extLst>
      <p:ext uri="{BB962C8B-B14F-4D97-AF65-F5344CB8AC3E}">
        <p14:creationId xmlns:p14="http://schemas.microsoft.com/office/powerpoint/2010/main" val="181066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
          <p:cNvSpPr>
            <a:spLocks noChangeArrowheads="1"/>
          </p:cNvSpPr>
          <p:nvPr/>
        </p:nvSpPr>
        <p:spPr bwMode="auto">
          <a:xfrm>
            <a:off x="838200" y="182880"/>
            <a:ext cx="7467600" cy="807720"/>
          </a:xfrm>
          <a:prstGeom prst="rect">
            <a:avLst/>
          </a:prstGeom>
          <a:noFill/>
          <a:ln w="12700">
            <a:noFill/>
            <a:miter lim="800000"/>
            <a:headEnd/>
            <a:tailEnd/>
          </a:ln>
        </p:spPr>
        <p:txBody>
          <a:bodyPr lIns="90487" tIns="44450" rIns="90487" bIns="44450" anchor="ctr"/>
          <a:lstStyle/>
          <a:p>
            <a:pPr algn="ctr" eaLnBrk="0" hangingPunct="0"/>
            <a:r>
              <a:rPr lang="en-US" sz="2800" b="1" dirty="0">
                <a:solidFill>
                  <a:schemeClr val="tx2"/>
                </a:solidFill>
                <a:latin typeface="Arial" pitchFamily="34" charset="0"/>
              </a:rPr>
              <a:t>Aura Predicted Re-entry </a:t>
            </a:r>
            <a:br>
              <a:rPr lang="en-US" sz="3200" b="1" dirty="0">
                <a:solidFill>
                  <a:schemeClr val="tx2"/>
                </a:solidFill>
                <a:latin typeface="Arial" pitchFamily="34" charset="0"/>
              </a:rPr>
            </a:br>
            <a:r>
              <a:rPr lang="en-US" sz="1400" b="1" dirty="0">
                <a:solidFill>
                  <a:srgbClr val="000000"/>
                </a:solidFill>
                <a:latin typeface="Arial"/>
              </a:rPr>
              <a:t>(</a:t>
            </a:r>
            <a:r>
              <a:rPr lang="en-US" sz="1400" b="1" dirty="0">
                <a:solidFill>
                  <a:srgbClr val="0000FF"/>
                </a:solidFill>
                <a:latin typeface="Arial"/>
              </a:rPr>
              <a:t>Updated December 2021– September 2021 DAS Solar Flux File</a:t>
            </a:r>
            <a:r>
              <a:rPr lang="en-US" sz="1400" b="1" dirty="0">
                <a:solidFill>
                  <a:srgbClr val="000000"/>
                </a:solidFill>
                <a:latin typeface="Arial"/>
              </a:rPr>
              <a:t>)</a:t>
            </a:r>
            <a:endParaRPr lang="en-US" sz="2000" b="1" dirty="0">
              <a:solidFill>
                <a:schemeClr val="tx2"/>
              </a:solidFill>
              <a:latin typeface="Arial" pitchFamily="34" charset="0"/>
            </a:endParaRPr>
          </a:p>
        </p:txBody>
      </p:sp>
      <p:sp>
        <p:nvSpPr>
          <p:cNvPr id="2" name="Footer Placeholder 1"/>
          <p:cNvSpPr>
            <a:spLocks noGrp="1"/>
          </p:cNvSpPr>
          <p:nvPr>
            <p:ph type="ftr" sz="quarter" idx="10"/>
          </p:nvPr>
        </p:nvSpPr>
        <p:spPr/>
        <p:txBody>
          <a:bodyPr/>
          <a:lstStyle/>
          <a:p>
            <a:pPr>
              <a:defRPr/>
            </a:pPr>
            <a:r>
              <a:rPr lang="en-US"/>
              <a:t>ESC MOWG - May 2022</a:t>
            </a:r>
            <a:endParaRPr lang="en-US" dirty="0"/>
          </a:p>
        </p:txBody>
      </p:sp>
      <p:pic>
        <p:nvPicPr>
          <p:cNvPr id="30" name="Picture 29">
            <a:extLst>
              <a:ext uri="{FF2B5EF4-FFF2-40B4-BE49-F238E27FC236}">
                <a16:creationId xmlns:a16="http://schemas.microsoft.com/office/drawing/2014/main" id="{182DD857-1402-4B87-B8A3-CD3401C3C806}"/>
              </a:ext>
            </a:extLst>
          </p:cNvPr>
          <p:cNvPicPr>
            <a:picLocks noChangeAspect="1"/>
          </p:cNvPicPr>
          <p:nvPr/>
        </p:nvPicPr>
        <p:blipFill>
          <a:blip r:embed="rId3"/>
          <a:stretch>
            <a:fillRect/>
          </a:stretch>
        </p:blipFill>
        <p:spPr>
          <a:xfrm>
            <a:off x="228600" y="1190212"/>
            <a:ext cx="8671814" cy="4905788"/>
          </a:xfrm>
          <a:prstGeom prst="rect">
            <a:avLst/>
          </a:prstGeom>
        </p:spPr>
      </p:pic>
      <p:sp>
        <p:nvSpPr>
          <p:cNvPr id="31" name="Title 1">
            <a:extLst>
              <a:ext uri="{FF2B5EF4-FFF2-40B4-BE49-F238E27FC236}">
                <a16:creationId xmlns:a16="http://schemas.microsoft.com/office/drawing/2014/main" id="{7B2D367D-8CEC-4FF0-8FB5-3E5E319432E2}"/>
              </a:ext>
            </a:extLst>
          </p:cNvPr>
          <p:cNvSpPr txBox="1">
            <a:spLocks/>
          </p:cNvSpPr>
          <p:nvPr/>
        </p:nvSpPr>
        <p:spPr bwMode="auto">
          <a:xfrm>
            <a:off x="2430907" y="1033347"/>
            <a:ext cx="4267200" cy="452508"/>
          </a:xfrm>
          <a:prstGeom prst="rect">
            <a:avLst/>
          </a:prstGeom>
          <a:noFill/>
          <a:ln w="9525">
            <a:noFill/>
            <a:miter lim="800000"/>
            <a:headEnd/>
            <a:tailEnd/>
          </a:ln>
        </p:spPr>
        <p:txBody>
          <a:bodyPr vert="horz" wrap="square" lIns="85725" tIns="42862" rIns="85725" bIns="42862" numCol="1" anchor="ctr" anchorCtr="0" compatLnSpc="1">
            <a:prstTxWarp prst="textNoShape">
              <a:avLst/>
            </a:prstTxWarp>
            <a:noAutofit/>
          </a:bodyPr>
          <a:lstStyle>
            <a:lvl1pPr algn="ctr" rtl="0" eaLnBrk="0" fontAlgn="base" hangingPunct="0">
              <a:spcBef>
                <a:spcPct val="0"/>
              </a:spcBef>
              <a:spcAft>
                <a:spcPct val="0"/>
              </a:spcAft>
              <a:defRPr sz="3100" b="1" kern="1200" baseline="0">
                <a:solidFill>
                  <a:schemeClr val="tx2">
                    <a:lumMod val="75000"/>
                  </a:schemeClr>
                </a:solidFill>
                <a:latin typeface="+mj-lt"/>
                <a:ea typeface="+mj-ea"/>
                <a:cs typeface="+mj-cs"/>
              </a:defRPr>
            </a:lvl1pPr>
            <a:lvl2pPr algn="ctr" rtl="0" eaLnBrk="0" fontAlgn="base" hangingPunct="0">
              <a:spcBef>
                <a:spcPct val="0"/>
              </a:spcBef>
              <a:spcAft>
                <a:spcPct val="0"/>
              </a:spcAft>
              <a:defRPr sz="4840">
                <a:solidFill>
                  <a:schemeClr val="tx1"/>
                </a:solidFill>
                <a:latin typeface="Calibri" pitchFamily="34" charset="0"/>
              </a:defRPr>
            </a:lvl2pPr>
            <a:lvl3pPr algn="ctr" rtl="0" eaLnBrk="0" fontAlgn="base" hangingPunct="0">
              <a:spcBef>
                <a:spcPct val="0"/>
              </a:spcBef>
              <a:spcAft>
                <a:spcPct val="0"/>
              </a:spcAft>
              <a:defRPr sz="4840">
                <a:solidFill>
                  <a:schemeClr val="tx1"/>
                </a:solidFill>
                <a:latin typeface="Calibri" pitchFamily="34" charset="0"/>
              </a:defRPr>
            </a:lvl3pPr>
            <a:lvl4pPr algn="ctr" rtl="0" eaLnBrk="0" fontAlgn="base" hangingPunct="0">
              <a:spcBef>
                <a:spcPct val="0"/>
              </a:spcBef>
              <a:spcAft>
                <a:spcPct val="0"/>
              </a:spcAft>
              <a:defRPr sz="4840">
                <a:solidFill>
                  <a:schemeClr val="tx1"/>
                </a:solidFill>
                <a:latin typeface="Calibri" pitchFamily="34" charset="0"/>
              </a:defRPr>
            </a:lvl4pPr>
            <a:lvl5pPr algn="ctr" rtl="0" eaLnBrk="0" fontAlgn="base" hangingPunct="0">
              <a:spcBef>
                <a:spcPct val="0"/>
              </a:spcBef>
              <a:spcAft>
                <a:spcPct val="0"/>
              </a:spcAft>
              <a:defRPr sz="4840">
                <a:solidFill>
                  <a:schemeClr val="tx1"/>
                </a:solidFill>
                <a:latin typeface="Calibri" pitchFamily="34" charset="0"/>
              </a:defRPr>
            </a:lvl5pPr>
            <a:lvl6pPr marL="502920" algn="ctr" rtl="0" fontAlgn="base">
              <a:spcBef>
                <a:spcPct val="0"/>
              </a:spcBef>
              <a:spcAft>
                <a:spcPct val="0"/>
              </a:spcAft>
              <a:defRPr sz="4840">
                <a:solidFill>
                  <a:schemeClr val="tx1"/>
                </a:solidFill>
                <a:latin typeface="Calibri" pitchFamily="34" charset="0"/>
              </a:defRPr>
            </a:lvl6pPr>
            <a:lvl7pPr marL="1005840" algn="ctr" rtl="0" fontAlgn="base">
              <a:spcBef>
                <a:spcPct val="0"/>
              </a:spcBef>
              <a:spcAft>
                <a:spcPct val="0"/>
              </a:spcAft>
              <a:defRPr sz="4840">
                <a:solidFill>
                  <a:schemeClr val="tx1"/>
                </a:solidFill>
                <a:latin typeface="Calibri" pitchFamily="34" charset="0"/>
              </a:defRPr>
            </a:lvl7pPr>
            <a:lvl8pPr marL="1508760" algn="ctr" rtl="0" fontAlgn="base">
              <a:spcBef>
                <a:spcPct val="0"/>
              </a:spcBef>
              <a:spcAft>
                <a:spcPct val="0"/>
              </a:spcAft>
              <a:defRPr sz="4840">
                <a:solidFill>
                  <a:schemeClr val="tx1"/>
                </a:solidFill>
                <a:latin typeface="Calibri" pitchFamily="34" charset="0"/>
              </a:defRPr>
            </a:lvl8pPr>
            <a:lvl9pPr marL="2011680" algn="ctr" rtl="0" fontAlgn="base">
              <a:spcBef>
                <a:spcPct val="0"/>
              </a:spcBef>
              <a:spcAft>
                <a:spcPct val="0"/>
              </a:spcAft>
              <a:defRPr sz="4840">
                <a:solidFill>
                  <a:schemeClr val="tx1"/>
                </a:solidFill>
                <a:latin typeface="Calibri" pitchFamily="34" charset="0"/>
              </a:defRPr>
            </a:lvl9pPr>
          </a:lstStyle>
          <a:p>
            <a:r>
              <a:rPr lang="en-US" sz="1600" dirty="0">
                <a:solidFill>
                  <a:schemeClr val="tx1"/>
                </a:solidFill>
              </a:rPr>
              <a:t>DAS Predicted Apogee &amp; Perigee</a:t>
            </a:r>
          </a:p>
          <a:p>
            <a:r>
              <a:rPr lang="en-US" sz="1600" dirty="0">
                <a:solidFill>
                  <a:schemeClr val="tx1"/>
                </a:solidFill>
              </a:rPr>
              <a:t>Nominal Passivation – August 2025</a:t>
            </a:r>
          </a:p>
        </p:txBody>
      </p:sp>
      <p:cxnSp>
        <p:nvCxnSpPr>
          <p:cNvPr id="32" name="Straight Connector 31">
            <a:extLst>
              <a:ext uri="{FF2B5EF4-FFF2-40B4-BE49-F238E27FC236}">
                <a16:creationId xmlns:a16="http://schemas.microsoft.com/office/drawing/2014/main" id="{ECBE95D2-675E-4BC9-BD71-EB9EF92E8557}"/>
              </a:ext>
            </a:extLst>
          </p:cNvPr>
          <p:cNvCxnSpPr/>
          <p:nvPr/>
        </p:nvCxnSpPr>
        <p:spPr>
          <a:xfrm flipV="1">
            <a:off x="8507520" y="4502433"/>
            <a:ext cx="0" cy="237744"/>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33" name="TextBox 17">
            <a:extLst>
              <a:ext uri="{FF2B5EF4-FFF2-40B4-BE49-F238E27FC236}">
                <a16:creationId xmlns:a16="http://schemas.microsoft.com/office/drawing/2014/main" id="{027B4EAC-AD5E-4BB7-9791-23D29CDB9061}"/>
              </a:ext>
            </a:extLst>
          </p:cNvPr>
          <p:cNvSpPr txBox="1"/>
          <p:nvPr/>
        </p:nvSpPr>
        <p:spPr>
          <a:xfrm>
            <a:off x="6019800" y="5173445"/>
            <a:ext cx="2487720" cy="584775"/>
          </a:xfrm>
          <a:prstGeom prst="rect">
            <a:avLst/>
          </a:prstGeom>
          <a:noFill/>
          <a:ln>
            <a:no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t>Reentry: Dec 2048</a:t>
            </a:r>
          </a:p>
          <a:p>
            <a:pPr algn="ctr"/>
            <a:r>
              <a:rPr lang="en-US" sz="1600" b="1" dirty="0"/>
              <a:t>Dwell Time: 23.37 years</a:t>
            </a:r>
          </a:p>
        </p:txBody>
      </p:sp>
      <p:sp>
        <p:nvSpPr>
          <p:cNvPr id="46" name="TextBox 22">
            <a:extLst>
              <a:ext uri="{FF2B5EF4-FFF2-40B4-BE49-F238E27FC236}">
                <a16:creationId xmlns:a16="http://schemas.microsoft.com/office/drawing/2014/main" id="{AB73F549-466A-4168-AB5B-CA9F8E8CDBEA}"/>
              </a:ext>
            </a:extLst>
          </p:cNvPr>
          <p:cNvSpPr txBox="1"/>
          <p:nvPr/>
        </p:nvSpPr>
        <p:spPr>
          <a:xfrm>
            <a:off x="7123032" y="1292035"/>
            <a:ext cx="1417618" cy="523220"/>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400" b="1" dirty="0">
                <a:solidFill>
                  <a:srgbClr val="185ABD"/>
                </a:solidFill>
              </a:rPr>
              <a:t>           </a:t>
            </a:r>
            <a:r>
              <a:rPr lang="en-US" sz="1400" b="1" dirty="0">
                <a:solidFill>
                  <a:srgbClr val="830707"/>
                </a:solidFill>
              </a:rPr>
              <a:t>Apogee</a:t>
            </a:r>
          </a:p>
          <a:p>
            <a:r>
              <a:rPr lang="en-US" sz="1400" b="1" dirty="0">
                <a:solidFill>
                  <a:srgbClr val="FF2626"/>
                </a:solidFill>
              </a:rPr>
              <a:t>           </a:t>
            </a:r>
            <a:r>
              <a:rPr lang="en-US" sz="1400" b="1" dirty="0">
                <a:solidFill>
                  <a:srgbClr val="FF0202"/>
                </a:solidFill>
              </a:rPr>
              <a:t>Perigee</a:t>
            </a:r>
          </a:p>
        </p:txBody>
      </p:sp>
      <p:cxnSp>
        <p:nvCxnSpPr>
          <p:cNvPr id="47" name="Straight Connector 46">
            <a:extLst>
              <a:ext uri="{FF2B5EF4-FFF2-40B4-BE49-F238E27FC236}">
                <a16:creationId xmlns:a16="http://schemas.microsoft.com/office/drawing/2014/main" id="{1DE6415B-F008-4EC7-8C09-7689E596D726}"/>
              </a:ext>
            </a:extLst>
          </p:cNvPr>
          <p:cNvCxnSpPr/>
          <p:nvPr/>
        </p:nvCxnSpPr>
        <p:spPr>
          <a:xfrm>
            <a:off x="7161132" y="1676400"/>
            <a:ext cx="457200" cy="0"/>
          </a:xfrm>
          <a:prstGeom prst="line">
            <a:avLst/>
          </a:prstGeom>
          <a:ln w="25400">
            <a:solidFill>
              <a:srgbClr val="FF0202"/>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983DF681-87BD-4234-83A1-36904655924A}"/>
              </a:ext>
            </a:extLst>
          </p:cNvPr>
          <p:cNvCxnSpPr/>
          <p:nvPr/>
        </p:nvCxnSpPr>
        <p:spPr>
          <a:xfrm>
            <a:off x="7161132" y="1448900"/>
            <a:ext cx="457200" cy="0"/>
          </a:xfrm>
          <a:prstGeom prst="line">
            <a:avLst/>
          </a:prstGeom>
          <a:ln w="25400">
            <a:solidFill>
              <a:srgbClr val="830707"/>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354B7C04-ABD2-4A0F-9320-A9D9008D7D89}"/>
              </a:ext>
            </a:extLst>
          </p:cNvPr>
          <p:cNvCxnSpPr/>
          <p:nvPr/>
        </p:nvCxnSpPr>
        <p:spPr>
          <a:xfrm flipV="1">
            <a:off x="8507520" y="4462506"/>
            <a:ext cx="0" cy="237744"/>
          </a:xfrm>
          <a:prstGeom prst="line">
            <a:avLst/>
          </a:prstGeom>
          <a:ln>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86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
          <p:cNvSpPr>
            <a:spLocks noChangeArrowheads="1"/>
          </p:cNvSpPr>
          <p:nvPr/>
        </p:nvSpPr>
        <p:spPr bwMode="auto">
          <a:xfrm>
            <a:off x="838200" y="182880"/>
            <a:ext cx="7391400" cy="807720"/>
          </a:xfrm>
          <a:prstGeom prst="rect">
            <a:avLst/>
          </a:prstGeom>
          <a:noFill/>
          <a:ln w="12700">
            <a:noFill/>
            <a:miter lim="800000"/>
            <a:headEnd/>
            <a:tailEnd/>
          </a:ln>
        </p:spPr>
        <p:txBody>
          <a:bodyPr lIns="90487" tIns="44450" rIns="90487" bIns="44450" anchor="ctr"/>
          <a:lstStyle/>
          <a:p>
            <a:pPr algn="ctr" eaLnBrk="0" hangingPunct="0"/>
            <a:r>
              <a:rPr lang="en-US" sz="2800" b="1" dirty="0">
                <a:solidFill>
                  <a:schemeClr val="tx2"/>
                </a:solidFill>
                <a:latin typeface="Arial" pitchFamily="34" charset="0"/>
              </a:rPr>
              <a:t>Aura Predicted Beta Angle </a:t>
            </a:r>
            <a:br>
              <a:rPr lang="en-US" sz="3200" b="1" dirty="0">
                <a:solidFill>
                  <a:schemeClr val="tx2"/>
                </a:solidFill>
                <a:latin typeface="Arial" pitchFamily="34" charset="0"/>
              </a:rPr>
            </a:br>
            <a:r>
              <a:rPr lang="en-US" sz="2000" b="1" dirty="0">
                <a:solidFill>
                  <a:srgbClr val="000000"/>
                </a:solidFill>
                <a:latin typeface="Arial"/>
              </a:rPr>
              <a:t>(</a:t>
            </a:r>
            <a:r>
              <a:rPr lang="en-US" sz="2000" b="1" dirty="0">
                <a:solidFill>
                  <a:srgbClr val="0000FF"/>
                </a:solidFill>
                <a:latin typeface="Arial"/>
              </a:rPr>
              <a:t>Analysis Updated December 2021</a:t>
            </a:r>
            <a:r>
              <a:rPr lang="en-US" sz="2000" b="1" dirty="0">
                <a:solidFill>
                  <a:srgbClr val="000000"/>
                </a:solidFill>
                <a:latin typeface="Arial"/>
              </a:rPr>
              <a:t>)</a:t>
            </a:r>
            <a:endParaRPr lang="en-US" sz="2000" b="1" dirty="0">
              <a:solidFill>
                <a:schemeClr val="tx2"/>
              </a:solidFill>
              <a:latin typeface="Arial" pitchFamily="34" charset="0"/>
            </a:endParaRPr>
          </a:p>
        </p:txBody>
      </p:sp>
      <p:sp>
        <p:nvSpPr>
          <p:cNvPr id="2" name="Footer Placeholder 1"/>
          <p:cNvSpPr>
            <a:spLocks noGrp="1"/>
          </p:cNvSpPr>
          <p:nvPr>
            <p:ph type="ftr" sz="quarter" idx="10"/>
          </p:nvPr>
        </p:nvSpPr>
        <p:spPr/>
        <p:txBody>
          <a:bodyPr/>
          <a:lstStyle/>
          <a:p>
            <a:pPr>
              <a:defRPr/>
            </a:pPr>
            <a:r>
              <a:rPr lang="en-US"/>
              <a:t>ESC MOWG - May 2022</a:t>
            </a:r>
            <a:endParaRPr lang="en-US" dirty="0"/>
          </a:p>
        </p:txBody>
      </p:sp>
      <p:sp>
        <p:nvSpPr>
          <p:cNvPr id="30" name="Footer Placeholder 1">
            <a:extLst>
              <a:ext uri="{FF2B5EF4-FFF2-40B4-BE49-F238E27FC236}">
                <a16:creationId xmlns:a16="http://schemas.microsoft.com/office/drawing/2014/main" id="{D8E33E1B-4BD2-48A2-9FF0-EF68900E4A52}"/>
              </a:ext>
            </a:extLst>
          </p:cNvPr>
          <p:cNvSpPr txBox="1">
            <a:spLocks/>
          </p:cNvSpPr>
          <p:nvPr/>
        </p:nvSpPr>
        <p:spPr bwMode="auto">
          <a:xfrm>
            <a:off x="3157728" y="5206709"/>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200" kern="1200">
                <a:solidFill>
                  <a:schemeClr val="tx1"/>
                </a:solidFill>
                <a:latin typeface="Times" pitchFamily="18" charset="0"/>
                <a:ea typeface="+mn-ea"/>
                <a:cs typeface="+mn-cs"/>
              </a:defRPr>
            </a:lvl1pPr>
            <a:lvl2pPr marL="457200" algn="l" rtl="0" fontAlgn="base">
              <a:spcBef>
                <a:spcPct val="0"/>
              </a:spcBef>
              <a:spcAft>
                <a:spcPct val="0"/>
              </a:spcAft>
              <a:defRPr sz="2400" kern="1200">
                <a:solidFill>
                  <a:schemeClr val="tx1"/>
                </a:solidFill>
                <a:latin typeface="Times" pitchFamily="18" charset="0"/>
                <a:ea typeface="+mn-ea"/>
                <a:cs typeface="+mn-cs"/>
              </a:defRPr>
            </a:lvl2pPr>
            <a:lvl3pPr marL="914400" algn="l" rtl="0" fontAlgn="base">
              <a:spcBef>
                <a:spcPct val="0"/>
              </a:spcBef>
              <a:spcAft>
                <a:spcPct val="0"/>
              </a:spcAft>
              <a:defRPr sz="2400" kern="1200">
                <a:solidFill>
                  <a:schemeClr val="tx1"/>
                </a:solidFill>
                <a:latin typeface="Times" pitchFamily="18" charset="0"/>
                <a:ea typeface="+mn-ea"/>
                <a:cs typeface="+mn-cs"/>
              </a:defRPr>
            </a:lvl3pPr>
            <a:lvl4pPr marL="1371600" algn="l" rtl="0" fontAlgn="base">
              <a:spcBef>
                <a:spcPct val="0"/>
              </a:spcBef>
              <a:spcAft>
                <a:spcPct val="0"/>
              </a:spcAft>
              <a:defRPr sz="2400" kern="1200">
                <a:solidFill>
                  <a:schemeClr val="tx1"/>
                </a:solidFill>
                <a:latin typeface="Times" pitchFamily="18" charset="0"/>
                <a:ea typeface="+mn-ea"/>
                <a:cs typeface="+mn-cs"/>
              </a:defRPr>
            </a:lvl4pPr>
            <a:lvl5pPr marL="1828800" algn="l" rtl="0" fontAlgn="base">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a:lstStyle>
          <a:p>
            <a:pPr>
              <a:defRPr/>
            </a:pPr>
            <a:r>
              <a:rPr lang="en-US"/>
              <a:t>ESC MOWG - November 2021</a:t>
            </a:r>
            <a:endParaRPr lang="en-US" dirty="0"/>
          </a:p>
        </p:txBody>
      </p:sp>
      <p:pic>
        <p:nvPicPr>
          <p:cNvPr id="31" name="Picture 30">
            <a:extLst>
              <a:ext uri="{FF2B5EF4-FFF2-40B4-BE49-F238E27FC236}">
                <a16:creationId xmlns:a16="http://schemas.microsoft.com/office/drawing/2014/main" id="{F81FFABC-A0EE-4AF2-8A96-700CC76DF7B7}"/>
              </a:ext>
            </a:extLst>
          </p:cNvPr>
          <p:cNvPicPr>
            <a:picLocks noChangeAspect="1"/>
          </p:cNvPicPr>
          <p:nvPr/>
        </p:nvPicPr>
        <p:blipFill>
          <a:blip r:embed="rId3"/>
          <a:stretch>
            <a:fillRect/>
          </a:stretch>
        </p:blipFill>
        <p:spPr>
          <a:xfrm>
            <a:off x="152400" y="1017459"/>
            <a:ext cx="8698952" cy="5148181"/>
          </a:xfrm>
          <a:prstGeom prst="rect">
            <a:avLst/>
          </a:prstGeom>
        </p:spPr>
      </p:pic>
      <p:sp>
        <p:nvSpPr>
          <p:cNvPr id="32" name="TextBox 31">
            <a:extLst>
              <a:ext uri="{FF2B5EF4-FFF2-40B4-BE49-F238E27FC236}">
                <a16:creationId xmlns:a16="http://schemas.microsoft.com/office/drawing/2014/main" id="{FC114D7A-25C5-4054-B42D-1C7CFA967305}"/>
              </a:ext>
            </a:extLst>
          </p:cNvPr>
          <p:cNvSpPr txBox="1"/>
          <p:nvPr/>
        </p:nvSpPr>
        <p:spPr>
          <a:xfrm>
            <a:off x="685800" y="5419736"/>
            <a:ext cx="2016193" cy="307777"/>
          </a:xfrm>
          <a:prstGeom prst="rect">
            <a:avLst/>
          </a:prstGeom>
          <a:noFill/>
        </p:spPr>
        <p:txBody>
          <a:bodyPr wrap="none" rtlCol="0">
            <a:spAutoFit/>
          </a:bodyPr>
          <a:lstStyle/>
          <a:p>
            <a:r>
              <a:rPr lang="en-US" sz="1400" dirty="0">
                <a:solidFill>
                  <a:srgbClr val="4BA4B3"/>
                </a:solidFill>
                <a:latin typeface="+mn-lt"/>
              </a:rPr>
              <a:t>Science Lower Limit (16°)</a:t>
            </a:r>
          </a:p>
        </p:txBody>
      </p:sp>
      <p:sp>
        <p:nvSpPr>
          <p:cNvPr id="33" name="TextBox 32">
            <a:extLst>
              <a:ext uri="{FF2B5EF4-FFF2-40B4-BE49-F238E27FC236}">
                <a16:creationId xmlns:a16="http://schemas.microsoft.com/office/drawing/2014/main" id="{1A74CF99-45E4-4805-8488-2B1236E57B1A}"/>
              </a:ext>
            </a:extLst>
          </p:cNvPr>
          <p:cNvSpPr txBox="1"/>
          <p:nvPr/>
        </p:nvSpPr>
        <p:spPr>
          <a:xfrm>
            <a:off x="685800" y="4953000"/>
            <a:ext cx="2413866" cy="307777"/>
          </a:xfrm>
          <a:prstGeom prst="rect">
            <a:avLst/>
          </a:prstGeom>
          <a:noFill/>
        </p:spPr>
        <p:txBody>
          <a:bodyPr wrap="none" rtlCol="0">
            <a:spAutoFit/>
          </a:bodyPr>
          <a:lstStyle/>
          <a:p>
            <a:r>
              <a:rPr lang="en-US" sz="1400" dirty="0">
                <a:solidFill>
                  <a:srgbClr val="D49516"/>
                </a:solidFill>
                <a:latin typeface="+mn-lt"/>
              </a:rPr>
              <a:t>OMI Range Lower Limit (18.3°)</a:t>
            </a:r>
          </a:p>
        </p:txBody>
      </p:sp>
      <p:sp>
        <p:nvSpPr>
          <p:cNvPr id="34" name="TextBox 33">
            <a:extLst>
              <a:ext uri="{FF2B5EF4-FFF2-40B4-BE49-F238E27FC236}">
                <a16:creationId xmlns:a16="http://schemas.microsoft.com/office/drawing/2014/main" id="{97F17AD2-08F7-46AB-A3E1-ABF5632A6AD0}"/>
              </a:ext>
            </a:extLst>
          </p:cNvPr>
          <p:cNvSpPr txBox="1"/>
          <p:nvPr/>
        </p:nvSpPr>
        <p:spPr>
          <a:xfrm>
            <a:off x="687358" y="2402038"/>
            <a:ext cx="2422586" cy="307777"/>
          </a:xfrm>
          <a:prstGeom prst="rect">
            <a:avLst/>
          </a:prstGeom>
          <a:noFill/>
        </p:spPr>
        <p:txBody>
          <a:bodyPr wrap="none" rtlCol="0">
            <a:spAutoFit/>
          </a:bodyPr>
          <a:lstStyle/>
          <a:p>
            <a:r>
              <a:rPr lang="en-US" sz="1400" dirty="0">
                <a:solidFill>
                  <a:srgbClr val="868686"/>
                </a:solidFill>
                <a:latin typeface="+mn-lt"/>
              </a:rPr>
              <a:t>OMI Range Upper Limit (31.2°)</a:t>
            </a:r>
          </a:p>
        </p:txBody>
      </p:sp>
      <p:sp>
        <p:nvSpPr>
          <p:cNvPr id="35" name="TextBox 34">
            <a:extLst>
              <a:ext uri="{FF2B5EF4-FFF2-40B4-BE49-F238E27FC236}">
                <a16:creationId xmlns:a16="http://schemas.microsoft.com/office/drawing/2014/main" id="{91371232-0479-42F8-B791-E170A4BC810C}"/>
              </a:ext>
            </a:extLst>
          </p:cNvPr>
          <p:cNvSpPr txBox="1"/>
          <p:nvPr/>
        </p:nvSpPr>
        <p:spPr>
          <a:xfrm>
            <a:off x="656414" y="1462913"/>
            <a:ext cx="2024913" cy="307777"/>
          </a:xfrm>
          <a:prstGeom prst="rect">
            <a:avLst/>
          </a:prstGeom>
          <a:noFill/>
        </p:spPr>
        <p:txBody>
          <a:bodyPr wrap="none" rtlCol="0">
            <a:spAutoFit/>
          </a:bodyPr>
          <a:lstStyle/>
          <a:p>
            <a:r>
              <a:rPr lang="en-US" sz="1400" dirty="0">
                <a:solidFill>
                  <a:srgbClr val="C83B0B"/>
                </a:solidFill>
                <a:latin typeface="+mn-lt"/>
              </a:rPr>
              <a:t>Science Upper Limit (36°)</a:t>
            </a:r>
          </a:p>
        </p:txBody>
      </p:sp>
      <p:sp>
        <p:nvSpPr>
          <p:cNvPr id="36" name="TextBox 8">
            <a:extLst>
              <a:ext uri="{FF2B5EF4-FFF2-40B4-BE49-F238E27FC236}">
                <a16:creationId xmlns:a16="http://schemas.microsoft.com/office/drawing/2014/main" id="{EA4ACDD8-060F-4809-B7E2-7E78FDE05193}"/>
              </a:ext>
            </a:extLst>
          </p:cNvPr>
          <p:cNvSpPr txBox="1"/>
          <p:nvPr/>
        </p:nvSpPr>
        <p:spPr>
          <a:xfrm>
            <a:off x="4188107" y="4125238"/>
            <a:ext cx="2163592" cy="581313"/>
          </a:xfrm>
          <a:prstGeom prst="rect">
            <a:avLst/>
          </a:prstGeom>
          <a:noFill/>
          <a:ln>
            <a:noFill/>
          </a:ln>
        </p:spPr>
        <p:txBody>
          <a:bodyPr wrap="square" rtlCol="0"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806867">
              <a:defRPr/>
            </a:pPr>
            <a:r>
              <a:rPr lang="en-US" sz="1059" b="1" dirty="0">
                <a:solidFill>
                  <a:srgbClr val="336DC5"/>
                </a:solidFill>
                <a:latin typeface="Calibri"/>
              </a:rPr>
              <a:t>OMI Beta Angle Violation</a:t>
            </a:r>
          </a:p>
          <a:p>
            <a:pPr algn="ctr" defTabSz="806867">
              <a:defRPr/>
            </a:pPr>
            <a:r>
              <a:rPr lang="en-US" sz="1059" b="1" dirty="0">
                <a:solidFill>
                  <a:srgbClr val="336DC5"/>
                </a:solidFill>
                <a:latin typeface="Calibri"/>
              </a:rPr>
              <a:t>Oct 9 2023 – Dec 4 2023</a:t>
            </a:r>
          </a:p>
          <a:p>
            <a:pPr algn="ctr" defTabSz="806867">
              <a:defRPr/>
            </a:pPr>
            <a:r>
              <a:rPr lang="en-US" sz="1059" b="1" dirty="0">
                <a:solidFill>
                  <a:srgbClr val="336DC5"/>
                </a:solidFill>
                <a:latin typeface="Calibri"/>
              </a:rPr>
              <a:t>Max Beta Angle: 32.8⁰</a:t>
            </a:r>
          </a:p>
        </p:txBody>
      </p:sp>
      <p:cxnSp>
        <p:nvCxnSpPr>
          <p:cNvPr id="37" name="Straight Arrow Connector 36">
            <a:extLst>
              <a:ext uri="{FF2B5EF4-FFF2-40B4-BE49-F238E27FC236}">
                <a16:creationId xmlns:a16="http://schemas.microsoft.com/office/drawing/2014/main" id="{3BEB288A-8F63-4F84-8368-6A5540775B4F}"/>
              </a:ext>
            </a:extLst>
          </p:cNvPr>
          <p:cNvCxnSpPr/>
          <p:nvPr/>
        </p:nvCxnSpPr>
        <p:spPr>
          <a:xfrm flipV="1">
            <a:off x="4941251" y="2763465"/>
            <a:ext cx="0" cy="136728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8" name="TextBox 8">
            <a:extLst>
              <a:ext uri="{FF2B5EF4-FFF2-40B4-BE49-F238E27FC236}">
                <a16:creationId xmlns:a16="http://schemas.microsoft.com/office/drawing/2014/main" id="{37560837-AA9C-4BCA-A2B9-B20B30E44B78}"/>
              </a:ext>
            </a:extLst>
          </p:cNvPr>
          <p:cNvSpPr txBox="1"/>
          <p:nvPr/>
        </p:nvSpPr>
        <p:spPr>
          <a:xfrm>
            <a:off x="6412141" y="3169112"/>
            <a:ext cx="2163592" cy="744306"/>
          </a:xfrm>
          <a:prstGeom prst="rect">
            <a:avLst/>
          </a:prstGeom>
          <a:noFill/>
          <a:ln>
            <a:noFill/>
          </a:ln>
        </p:spPr>
        <p:txBody>
          <a:bodyPr wrap="square" rtlCol="0"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806867">
              <a:defRPr/>
            </a:pPr>
            <a:r>
              <a:rPr lang="en-US" sz="1059" b="1" dirty="0">
                <a:solidFill>
                  <a:srgbClr val="336DC5"/>
                </a:solidFill>
                <a:latin typeface="Calibri"/>
              </a:rPr>
              <a:t>OMI Beta Angle Violation</a:t>
            </a:r>
          </a:p>
          <a:p>
            <a:pPr algn="ctr" defTabSz="806867">
              <a:defRPr/>
            </a:pPr>
            <a:r>
              <a:rPr lang="en-US" sz="1059" b="1" dirty="0">
                <a:solidFill>
                  <a:srgbClr val="336DC5"/>
                </a:solidFill>
                <a:latin typeface="Calibri"/>
              </a:rPr>
              <a:t>Sep 15 2024 – May 27 2025</a:t>
            </a:r>
          </a:p>
          <a:p>
            <a:pPr algn="ctr" defTabSz="806867">
              <a:defRPr/>
            </a:pPr>
            <a:r>
              <a:rPr lang="en-US" sz="1059" b="1" dirty="0">
                <a:solidFill>
                  <a:srgbClr val="336DC5"/>
                </a:solidFill>
                <a:latin typeface="Calibri"/>
              </a:rPr>
              <a:t>Max Beta Angle: 36.9⁰</a:t>
            </a:r>
          </a:p>
          <a:p>
            <a:pPr algn="ctr" defTabSz="806867">
              <a:defRPr/>
            </a:pPr>
            <a:r>
              <a:rPr lang="en-US" sz="1059" b="1" dirty="0">
                <a:solidFill>
                  <a:srgbClr val="336DC5"/>
                </a:solidFill>
                <a:latin typeface="Calibri"/>
              </a:rPr>
              <a:t>Science Limit also Violated</a:t>
            </a:r>
          </a:p>
        </p:txBody>
      </p:sp>
      <p:cxnSp>
        <p:nvCxnSpPr>
          <p:cNvPr id="39" name="Straight Arrow Connector 38">
            <a:extLst>
              <a:ext uri="{FF2B5EF4-FFF2-40B4-BE49-F238E27FC236}">
                <a16:creationId xmlns:a16="http://schemas.microsoft.com/office/drawing/2014/main" id="{74070ABA-336D-4EBB-BDCA-44310EDC78FA}"/>
              </a:ext>
            </a:extLst>
          </p:cNvPr>
          <p:cNvCxnSpPr/>
          <p:nvPr/>
        </p:nvCxnSpPr>
        <p:spPr>
          <a:xfrm flipV="1">
            <a:off x="7493937" y="2673078"/>
            <a:ext cx="0" cy="51135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4492D872-1240-40B9-89DF-1FDB7530689F}"/>
              </a:ext>
            </a:extLst>
          </p:cNvPr>
          <p:cNvCxnSpPr/>
          <p:nvPr/>
        </p:nvCxnSpPr>
        <p:spPr>
          <a:xfrm flipH="1" flipV="1">
            <a:off x="8585288" y="1206826"/>
            <a:ext cx="0" cy="4480560"/>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 name="TextBox 8">
            <a:extLst>
              <a:ext uri="{FF2B5EF4-FFF2-40B4-BE49-F238E27FC236}">
                <a16:creationId xmlns:a16="http://schemas.microsoft.com/office/drawing/2014/main" id="{773412CB-0B6F-45BA-AA91-C59BEA962C56}"/>
              </a:ext>
            </a:extLst>
          </p:cNvPr>
          <p:cNvSpPr txBox="1"/>
          <p:nvPr/>
        </p:nvSpPr>
        <p:spPr>
          <a:xfrm>
            <a:off x="6437792" y="4763743"/>
            <a:ext cx="2147496" cy="472437"/>
          </a:xfrm>
          <a:prstGeom prst="rect">
            <a:avLst/>
          </a:prstGeom>
          <a:noFill/>
          <a:ln>
            <a:noFill/>
          </a:ln>
        </p:spPr>
        <p:txBody>
          <a:bodyPr wrap="square" rtlCol="0"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defTabSz="806867">
              <a:defRPr/>
            </a:pPr>
            <a:r>
              <a:rPr lang="en-US" sz="1235" b="1" dirty="0">
                <a:solidFill>
                  <a:prstClr val="white">
                    <a:lumMod val="50000"/>
                  </a:prstClr>
                </a:solidFill>
                <a:latin typeface="Calibri"/>
              </a:rPr>
              <a:t>Passivation</a:t>
            </a:r>
          </a:p>
          <a:p>
            <a:pPr algn="r" defTabSz="806867">
              <a:defRPr/>
            </a:pPr>
            <a:r>
              <a:rPr lang="en-US" sz="1235" b="1" dirty="0">
                <a:solidFill>
                  <a:prstClr val="white">
                    <a:lumMod val="50000"/>
                  </a:prstClr>
                </a:solidFill>
                <a:latin typeface="Calibri"/>
              </a:rPr>
              <a:t>Aug 1 2025</a:t>
            </a:r>
          </a:p>
        </p:txBody>
      </p:sp>
      <p:cxnSp>
        <p:nvCxnSpPr>
          <p:cNvPr id="42" name="Straight Connector 41">
            <a:extLst>
              <a:ext uri="{FF2B5EF4-FFF2-40B4-BE49-F238E27FC236}">
                <a16:creationId xmlns:a16="http://schemas.microsoft.com/office/drawing/2014/main" id="{9962DA35-9C7E-4A21-BFDB-EB9D9434963F}"/>
              </a:ext>
            </a:extLst>
          </p:cNvPr>
          <p:cNvCxnSpPr/>
          <p:nvPr/>
        </p:nvCxnSpPr>
        <p:spPr>
          <a:xfrm flipH="1" flipV="1">
            <a:off x="6383998" y="1274789"/>
            <a:ext cx="740" cy="4389120"/>
          </a:xfrm>
          <a:prstGeom prst="line">
            <a:avLst/>
          </a:prstGeom>
          <a:ln w="28575">
            <a:solidFill>
              <a:srgbClr val="336DC5"/>
            </a:solidFill>
            <a:prstDash val="sysDot"/>
          </a:ln>
        </p:spPr>
        <p:style>
          <a:lnRef idx="1">
            <a:schemeClr val="accent1"/>
          </a:lnRef>
          <a:fillRef idx="0">
            <a:schemeClr val="accent1"/>
          </a:fillRef>
          <a:effectRef idx="0">
            <a:schemeClr val="accent1"/>
          </a:effectRef>
          <a:fontRef idx="minor">
            <a:schemeClr val="tx1"/>
          </a:fontRef>
        </p:style>
      </p:cxnSp>
      <p:sp>
        <p:nvSpPr>
          <p:cNvPr id="43" name="TextBox 8">
            <a:extLst>
              <a:ext uri="{FF2B5EF4-FFF2-40B4-BE49-F238E27FC236}">
                <a16:creationId xmlns:a16="http://schemas.microsoft.com/office/drawing/2014/main" id="{0D396CEC-3DBD-4A39-B206-F5BFBFEF6137}"/>
              </a:ext>
            </a:extLst>
          </p:cNvPr>
          <p:cNvSpPr txBox="1"/>
          <p:nvPr/>
        </p:nvSpPr>
        <p:spPr>
          <a:xfrm>
            <a:off x="4281568" y="4803310"/>
            <a:ext cx="2147496" cy="472437"/>
          </a:xfrm>
          <a:prstGeom prst="rect">
            <a:avLst/>
          </a:prstGeom>
          <a:noFill/>
          <a:ln>
            <a:noFill/>
          </a:ln>
        </p:spPr>
        <p:txBody>
          <a:bodyPr wrap="square" rtlCol="0"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defTabSz="806867">
              <a:defRPr/>
            </a:pPr>
            <a:r>
              <a:rPr lang="en-US" sz="1235" b="1" dirty="0">
                <a:solidFill>
                  <a:srgbClr val="336DC5"/>
                </a:solidFill>
                <a:latin typeface="Calibri"/>
              </a:rPr>
              <a:t>Constellation Exit</a:t>
            </a:r>
          </a:p>
          <a:p>
            <a:pPr algn="r" defTabSz="806867">
              <a:defRPr/>
            </a:pPr>
            <a:r>
              <a:rPr lang="en-US" sz="1235" b="1" dirty="0">
                <a:solidFill>
                  <a:srgbClr val="336DC5"/>
                </a:solidFill>
                <a:latin typeface="Calibri"/>
              </a:rPr>
              <a:t>Jul 30 2024</a:t>
            </a:r>
          </a:p>
        </p:txBody>
      </p:sp>
      <p:sp>
        <p:nvSpPr>
          <p:cNvPr id="44" name="TextBox 8">
            <a:extLst>
              <a:ext uri="{FF2B5EF4-FFF2-40B4-BE49-F238E27FC236}">
                <a16:creationId xmlns:a16="http://schemas.microsoft.com/office/drawing/2014/main" id="{3764F7F7-09A1-4502-B239-4566EF0A0D64}"/>
              </a:ext>
            </a:extLst>
          </p:cNvPr>
          <p:cNvSpPr txBox="1"/>
          <p:nvPr/>
        </p:nvSpPr>
        <p:spPr>
          <a:xfrm>
            <a:off x="2059914" y="4418649"/>
            <a:ext cx="2163592" cy="581313"/>
          </a:xfrm>
          <a:prstGeom prst="rect">
            <a:avLst/>
          </a:prstGeom>
          <a:noFill/>
          <a:ln>
            <a:noFill/>
          </a:ln>
        </p:spPr>
        <p:txBody>
          <a:bodyPr wrap="square" rtlCol="0"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806867">
              <a:defRPr/>
            </a:pPr>
            <a:r>
              <a:rPr lang="en-US" sz="1059" b="1" dirty="0">
                <a:solidFill>
                  <a:srgbClr val="336DC5"/>
                </a:solidFill>
                <a:latin typeface="Calibri"/>
              </a:rPr>
              <a:t>OMI Beta Angle Violation</a:t>
            </a:r>
          </a:p>
          <a:p>
            <a:pPr algn="ctr" defTabSz="806867">
              <a:defRPr/>
            </a:pPr>
            <a:r>
              <a:rPr lang="en-US" sz="1059" b="1" dirty="0">
                <a:solidFill>
                  <a:srgbClr val="336DC5"/>
                </a:solidFill>
                <a:latin typeface="Calibri"/>
              </a:rPr>
              <a:t>Oct 28 2022 – Nov 11 2022</a:t>
            </a:r>
          </a:p>
          <a:p>
            <a:pPr algn="ctr" defTabSz="806867">
              <a:defRPr/>
            </a:pPr>
            <a:r>
              <a:rPr lang="en-US" sz="1059" b="1" dirty="0">
                <a:solidFill>
                  <a:srgbClr val="336DC5"/>
                </a:solidFill>
                <a:latin typeface="Calibri"/>
              </a:rPr>
              <a:t>Max Beta Angle: 31.3⁰</a:t>
            </a:r>
          </a:p>
        </p:txBody>
      </p:sp>
      <p:cxnSp>
        <p:nvCxnSpPr>
          <p:cNvPr id="45" name="Straight Arrow Connector 44">
            <a:extLst>
              <a:ext uri="{FF2B5EF4-FFF2-40B4-BE49-F238E27FC236}">
                <a16:creationId xmlns:a16="http://schemas.microsoft.com/office/drawing/2014/main" id="{D787E67F-6F36-4926-AEE7-CE6CC9ECAAF7}"/>
              </a:ext>
            </a:extLst>
          </p:cNvPr>
          <p:cNvCxnSpPr/>
          <p:nvPr/>
        </p:nvCxnSpPr>
        <p:spPr>
          <a:xfrm flipV="1">
            <a:off x="2813058" y="3056877"/>
            <a:ext cx="0" cy="136728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785864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
          <p:cNvSpPr>
            <a:spLocks noChangeArrowheads="1"/>
          </p:cNvSpPr>
          <p:nvPr/>
        </p:nvSpPr>
        <p:spPr bwMode="auto">
          <a:xfrm>
            <a:off x="838200" y="182880"/>
            <a:ext cx="7391400" cy="807720"/>
          </a:xfrm>
          <a:prstGeom prst="rect">
            <a:avLst/>
          </a:prstGeom>
          <a:noFill/>
          <a:ln w="12700">
            <a:noFill/>
            <a:miter lim="800000"/>
            <a:headEnd/>
            <a:tailEnd/>
          </a:ln>
        </p:spPr>
        <p:txBody>
          <a:bodyPr lIns="90487" tIns="44450" rIns="90487" bIns="44450" anchor="ctr"/>
          <a:lstStyle/>
          <a:p>
            <a:pPr algn="ctr" eaLnBrk="0" hangingPunct="0"/>
            <a:r>
              <a:rPr lang="en-US" sz="2800" b="1" dirty="0">
                <a:solidFill>
                  <a:schemeClr val="tx2"/>
                </a:solidFill>
                <a:latin typeface="Arial" pitchFamily="34" charset="0"/>
              </a:rPr>
              <a:t>Aura Predicted Semi-Major Axis </a:t>
            </a:r>
            <a:br>
              <a:rPr lang="en-US" sz="3200" b="1" dirty="0">
                <a:solidFill>
                  <a:schemeClr val="tx2"/>
                </a:solidFill>
                <a:latin typeface="Arial" pitchFamily="34" charset="0"/>
              </a:rPr>
            </a:br>
            <a:r>
              <a:rPr lang="en-US" sz="2000" b="1" dirty="0">
                <a:solidFill>
                  <a:srgbClr val="000000"/>
                </a:solidFill>
                <a:latin typeface="Arial"/>
              </a:rPr>
              <a:t>(</a:t>
            </a:r>
            <a:r>
              <a:rPr lang="en-US" sz="2000" b="1" dirty="0">
                <a:solidFill>
                  <a:srgbClr val="0000FF"/>
                </a:solidFill>
                <a:latin typeface="Arial"/>
              </a:rPr>
              <a:t>Analysis Updated December 2021</a:t>
            </a:r>
            <a:r>
              <a:rPr lang="en-US" sz="2000" b="1" dirty="0">
                <a:solidFill>
                  <a:srgbClr val="000000"/>
                </a:solidFill>
                <a:latin typeface="Arial"/>
              </a:rPr>
              <a:t>)</a:t>
            </a:r>
            <a:endParaRPr lang="en-US" sz="2000" b="1" dirty="0">
              <a:solidFill>
                <a:schemeClr val="tx2"/>
              </a:solidFill>
              <a:latin typeface="Arial" pitchFamily="34" charset="0"/>
            </a:endParaRPr>
          </a:p>
        </p:txBody>
      </p:sp>
      <p:sp>
        <p:nvSpPr>
          <p:cNvPr id="2" name="Footer Placeholder 1"/>
          <p:cNvSpPr>
            <a:spLocks noGrp="1"/>
          </p:cNvSpPr>
          <p:nvPr>
            <p:ph type="ftr" sz="quarter" idx="10"/>
          </p:nvPr>
        </p:nvSpPr>
        <p:spPr/>
        <p:txBody>
          <a:bodyPr/>
          <a:lstStyle/>
          <a:p>
            <a:pPr>
              <a:defRPr/>
            </a:pPr>
            <a:r>
              <a:rPr lang="en-US"/>
              <a:t>ESC MOWG - May 2022</a:t>
            </a:r>
            <a:endParaRPr lang="en-US" dirty="0"/>
          </a:p>
        </p:txBody>
      </p:sp>
      <p:pic>
        <p:nvPicPr>
          <p:cNvPr id="17" name="Picture 16">
            <a:extLst>
              <a:ext uri="{FF2B5EF4-FFF2-40B4-BE49-F238E27FC236}">
                <a16:creationId xmlns:a16="http://schemas.microsoft.com/office/drawing/2014/main" id="{B6505C23-8EC1-4245-B9E4-2AC5EA1CE4C9}"/>
              </a:ext>
            </a:extLst>
          </p:cNvPr>
          <p:cNvPicPr>
            <a:picLocks noChangeAspect="1"/>
          </p:cNvPicPr>
          <p:nvPr/>
        </p:nvPicPr>
        <p:blipFill rotWithShape="1">
          <a:blip r:embed="rId3">
            <a:extLst>
              <a:ext uri="{28A0092B-C50C-407E-A947-70E740481C1C}">
                <a14:useLocalDpi xmlns:a14="http://schemas.microsoft.com/office/drawing/2010/main" val="0"/>
              </a:ext>
            </a:extLst>
          </a:blip>
          <a:srcRect l="642" t="1428" r="1740" b="1366"/>
          <a:stretch/>
        </p:blipFill>
        <p:spPr>
          <a:xfrm>
            <a:off x="208722" y="1066800"/>
            <a:ext cx="8554278" cy="5184913"/>
          </a:xfrm>
          <a:prstGeom prst="rect">
            <a:avLst/>
          </a:prstGeom>
        </p:spPr>
      </p:pic>
      <p:sp>
        <p:nvSpPr>
          <p:cNvPr id="18" name="TextBox 17">
            <a:extLst>
              <a:ext uri="{FF2B5EF4-FFF2-40B4-BE49-F238E27FC236}">
                <a16:creationId xmlns:a16="http://schemas.microsoft.com/office/drawing/2014/main" id="{4FDA9705-D2F7-4942-8A62-98EA24E8773C}"/>
              </a:ext>
            </a:extLst>
          </p:cNvPr>
          <p:cNvSpPr txBox="1"/>
          <p:nvPr/>
        </p:nvSpPr>
        <p:spPr>
          <a:xfrm>
            <a:off x="1006445" y="5256389"/>
            <a:ext cx="4012788" cy="584775"/>
          </a:xfrm>
          <a:prstGeom prst="rect">
            <a:avLst/>
          </a:prstGeom>
          <a:noFill/>
          <a:ln>
            <a:solidFill>
              <a:sysClr val="windowText" lastClr="000000">
                <a:lumMod val="50000"/>
                <a:lumOff val="50000"/>
              </a:sys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a:ln>
                  <a:noFill/>
                </a:ln>
                <a:solidFill>
                  <a:prstClr val="black"/>
                </a:solidFill>
                <a:effectLst/>
                <a:uLnTx/>
                <a:uFillTx/>
                <a:latin typeface="Arial" charset="0"/>
              </a:rPr>
              <a:t>Semi-Major Axis</a:t>
            </a:r>
            <a:endParaRPr kumimoji="0" lang="en-US" sz="1600" b="1" i="0" u="none" strike="noStrike" kern="0" cap="none" spc="0" normalizeH="0" baseline="0" noProof="0">
              <a:ln>
                <a:noFill/>
              </a:ln>
              <a:solidFill>
                <a:prstClr val="black"/>
              </a:solidFill>
              <a:effectLst/>
              <a:uLnTx/>
              <a:uFillTx/>
              <a:latin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charset="0"/>
              </a:rPr>
              <a:t>Constellation: 7077.7 km ± 0.3 km</a:t>
            </a:r>
          </a:p>
        </p:txBody>
      </p:sp>
      <p:sp>
        <p:nvSpPr>
          <p:cNvPr id="19" name="Left Brace 18">
            <a:extLst>
              <a:ext uri="{FF2B5EF4-FFF2-40B4-BE49-F238E27FC236}">
                <a16:creationId xmlns:a16="http://schemas.microsoft.com/office/drawing/2014/main" id="{114BCF08-7A52-42A5-9A40-6A33BA259034}"/>
              </a:ext>
            </a:extLst>
          </p:cNvPr>
          <p:cNvSpPr/>
          <p:nvPr/>
        </p:nvSpPr>
        <p:spPr>
          <a:xfrm rot="10800000" flipH="1">
            <a:off x="7327543" y="1447798"/>
            <a:ext cx="460284" cy="681047"/>
          </a:xfrm>
          <a:prstGeom prst="leftBrace">
            <a:avLst>
              <a:gd name="adj1" fmla="val 8333"/>
              <a:gd name="adj2" fmla="val 48006"/>
            </a:avLst>
          </a:prstGeom>
          <a:noFill/>
          <a:ln w="28575" cap="flat" cmpd="sng" algn="ctr">
            <a:solidFill>
              <a:srgbClr val="2160B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B92A626D-069E-437E-B515-718E4D518E3C}"/>
              </a:ext>
            </a:extLst>
          </p:cNvPr>
          <p:cNvSpPr txBox="1"/>
          <p:nvPr/>
        </p:nvSpPr>
        <p:spPr>
          <a:xfrm>
            <a:off x="6142400" y="1588482"/>
            <a:ext cx="1422009" cy="738664"/>
          </a:xfrm>
          <a:prstGeom prst="rect">
            <a:avLst/>
          </a:prstGeom>
          <a:noFill/>
        </p:spPr>
        <p:txBody>
          <a:bodyPr wrap="square" lIns="91440" tIns="45720" rIns="91440" bIns="45720" rtlCol="0" anchor="t">
            <a:spAutoFit/>
          </a:bodyPr>
          <a:lstStyle/>
          <a:p>
            <a:pPr algn="ctr"/>
            <a:r>
              <a:rPr lang="en-US" sz="1400" b="1" dirty="0">
                <a:solidFill>
                  <a:srgbClr val="2160BF"/>
                </a:solidFill>
                <a:latin typeface="Arial" charset="0"/>
              </a:rPr>
              <a:t>CEMs</a:t>
            </a:r>
          </a:p>
          <a:p>
            <a:pPr algn="ctr"/>
            <a:r>
              <a:rPr lang="en-US" sz="1400" b="1" dirty="0">
                <a:solidFill>
                  <a:srgbClr val="2160BF"/>
                </a:solidFill>
                <a:latin typeface="Arial"/>
                <a:cs typeface="Arial"/>
              </a:rPr>
              <a:t>July</a:t>
            </a:r>
          </a:p>
          <a:p>
            <a:pPr algn="ctr"/>
            <a:r>
              <a:rPr lang="en-US" sz="1400" b="1" dirty="0">
                <a:solidFill>
                  <a:srgbClr val="2160BF"/>
                </a:solidFill>
                <a:latin typeface="Arial"/>
                <a:cs typeface="Arial"/>
              </a:rPr>
              <a:t>2024</a:t>
            </a:r>
          </a:p>
        </p:txBody>
      </p:sp>
      <p:sp>
        <p:nvSpPr>
          <p:cNvPr id="28" name="Left Brace 27">
            <a:extLst>
              <a:ext uri="{FF2B5EF4-FFF2-40B4-BE49-F238E27FC236}">
                <a16:creationId xmlns:a16="http://schemas.microsoft.com/office/drawing/2014/main" id="{EA158CB9-CD29-4C1E-AC64-64B509827AF6}"/>
              </a:ext>
            </a:extLst>
          </p:cNvPr>
          <p:cNvSpPr/>
          <p:nvPr/>
        </p:nvSpPr>
        <p:spPr>
          <a:xfrm rot="10800000" flipH="1">
            <a:off x="7327543" y="2161398"/>
            <a:ext cx="437059" cy="2791601"/>
          </a:xfrm>
          <a:prstGeom prst="leftBrace">
            <a:avLst/>
          </a:prstGeom>
          <a:noFill/>
          <a:ln w="28575" cap="flat" cmpd="sng" algn="ctr">
            <a:solidFill>
              <a:srgbClr val="C7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774E4D22-136B-4339-B87F-845D88C807B7}"/>
              </a:ext>
            </a:extLst>
          </p:cNvPr>
          <p:cNvSpPr txBox="1"/>
          <p:nvPr/>
        </p:nvSpPr>
        <p:spPr>
          <a:xfrm>
            <a:off x="5562600" y="3332032"/>
            <a:ext cx="1924813" cy="738664"/>
          </a:xfrm>
          <a:prstGeom prst="rect">
            <a:avLst/>
          </a:prstGeom>
          <a:noFill/>
        </p:spPr>
        <p:txBody>
          <a:bodyPr wrap="square" lIns="91440" tIns="45720" rIns="91440" bIns="45720" rtlCol="0" anchor="t">
            <a:spAutoFit/>
          </a:bodyPr>
          <a:lstStyle/>
          <a:p>
            <a:pPr algn="ctr"/>
            <a:r>
              <a:rPr lang="en-US" sz="1400" b="1" dirty="0">
                <a:solidFill>
                  <a:srgbClr val="C70000"/>
                </a:solidFill>
                <a:latin typeface="Arial"/>
                <a:cs typeface="Arial"/>
              </a:rPr>
              <a:t>PLMs</a:t>
            </a:r>
          </a:p>
          <a:p>
            <a:pPr algn="ctr"/>
            <a:r>
              <a:rPr lang="en-US" sz="1400" b="1" dirty="0">
                <a:solidFill>
                  <a:srgbClr val="C70000"/>
                </a:solidFill>
                <a:latin typeface="Arial"/>
                <a:cs typeface="Arial"/>
              </a:rPr>
              <a:t>August – September 2024</a:t>
            </a:r>
          </a:p>
        </p:txBody>
      </p:sp>
    </p:spTree>
    <p:extLst>
      <p:ext uri="{BB962C8B-B14F-4D97-AF65-F5344CB8AC3E}">
        <p14:creationId xmlns:p14="http://schemas.microsoft.com/office/powerpoint/2010/main" val="2905510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1280160" y="182880"/>
            <a:ext cx="6553200" cy="807720"/>
          </a:xfrm>
        </p:spPr>
        <p:txBody>
          <a:bodyPr/>
          <a:lstStyle/>
          <a:p>
            <a:r>
              <a:rPr lang="en-US" sz="2800" dirty="0"/>
              <a:t>Aura Extended Mission Timeline</a:t>
            </a:r>
            <a:endParaRPr lang="en-US" sz="2800" dirty="0">
              <a:solidFill>
                <a:srgbClr val="0000FF"/>
              </a:solidFill>
            </a:endParaRPr>
          </a:p>
        </p:txBody>
      </p:sp>
      <p:sp>
        <p:nvSpPr>
          <p:cNvPr id="3" name="Footer Placeholder 2"/>
          <p:cNvSpPr>
            <a:spLocks noGrp="1"/>
          </p:cNvSpPr>
          <p:nvPr>
            <p:ph type="ftr" sz="quarter" idx="10"/>
          </p:nvPr>
        </p:nvSpPr>
        <p:spPr/>
        <p:txBody>
          <a:bodyPr/>
          <a:lstStyle/>
          <a:p>
            <a:pPr>
              <a:defRPr/>
            </a:pPr>
            <a:r>
              <a:rPr lang="en-US"/>
              <a:t>ESC MOWG - May 2022</a:t>
            </a:r>
            <a:endParaRPr lang="en-US" dirty="0"/>
          </a:p>
        </p:txBody>
      </p:sp>
      <p:sp>
        <p:nvSpPr>
          <p:cNvPr id="314" name="Rectangle 980"/>
          <p:cNvSpPr>
            <a:spLocks noChangeArrowheads="1"/>
          </p:cNvSpPr>
          <p:nvPr/>
        </p:nvSpPr>
        <p:spPr bwMode="auto">
          <a:xfrm>
            <a:off x="3383280" y="1111562"/>
            <a:ext cx="731520" cy="274320"/>
          </a:xfrm>
          <a:prstGeom prst="rect">
            <a:avLst/>
          </a:prstGeom>
          <a:solidFill>
            <a:srgbClr val="FFCB97"/>
          </a:solidFill>
          <a:ln w="17526">
            <a:solidFill>
              <a:srgbClr val="000000"/>
            </a:solidFill>
            <a:round/>
            <a:headEnd/>
            <a:tailEnd/>
          </a:ln>
        </p:spPr>
        <p:txBody>
          <a:bodyPr anchor="ctr" anchorCtr="0"/>
          <a:lstStyle/>
          <a:p>
            <a:pPr algn="ctr" eaLnBrk="1" hangingPunct="1"/>
            <a:r>
              <a:rPr lang="en-US" sz="1200" b="1" dirty="0">
                <a:solidFill>
                  <a:srgbClr val="000000"/>
                </a:solidFill>
                <a:effectLst/>
                <a:latin typeface="Arial" charset="0"/>
              </a:rPr>
              <a:t>TODAY</a:t>
            </a:r>
          </a:p>
        </p:txBody>
      </p:sp>
      <p:sp>
        <p:nvSpPr>
          <p:cNvPr id="387" name="Rectangle 386"/>
          <p:cNvSpPr/>
          <p:nvPr/>
        </p:nvSpPr>
        <p:spPr bwMode="auto">
          <a:xfrm>
            <a:off x="1143002" y="1897226"/>
            <a:ext cx="6790304" cy="956633"/>
          </a:xfrm>
          <a:prstGeom prst="rect">
            <a:avLst/>
          </a:prstGeom>
          <a:solidFill>
            <a:srgbClr val="FF9900">
              <a:alpha val="15000"/>
            </a:srgbClr>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Arial" charset="0"/>
            </a:endParaRPr>
          </a:p>
        </p:txBody>
      </p:sp>
      <p:sp>
        <p:nvSpPr>
          <p:cNvPr id="388" name="Rectangle 387"/>
          <p:cNvSpPr/>
          <p:nvPr/>
        </p:nvSpPr>
        <p:spPr bwMode="auto">
          <a:xfrm>
            <a:off x="1143000" y="3966552"/>
            <a:ext cx="6781679" cy="870819"/>
          </a:xfrm>
          <a:prstGeom prst="rect">
            <a:avLst/>
          </a:prstGeom>
          <a:solidFill>
            <a:srgbClr val="FF9900">
              <a:alpha val="15000"/>
            </a:srgbClr>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Arial" charset="0"/>
            </a:endParaRPr>
          </a:p>
        </p:txBody>
      </p:sp>
      <p:sp>
        <p:nvSpPr>
          <p:cNvPr id="389" name="Rectangle 388"/>
          <p:cNvSpPr/>
          <p:nvPr/>
        </p:nvSpPr>
        <p:spPr bwMode="auto">
          <a:xfrm>
            <a:off x="1143001" y="2851593"/>
            <a:ext cx="6790304" cy="1109589"/>
          </a:xfrm>
          <a:prstGeom prst="rect">
            <a:avLst/>
          </a:prstGeom>
          <a:solidFill>
            <a:srgbClr val="FF9900">
              <a:alpha val="15000"/>
            </a:srgbClr>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Arial" charset="0"/>
            </a:endParaRPr>
          </a:p>
        </p:txBody>
      </p:sp>
      <p:sp>
        <p:nvSpPr>
          <p:cNvPr id="390" name="Rectangle 771"/>
          <p:cNvSpPr>
            <a:spLocks noChangeArrowheads="1"/>
          </p:cNvSpPr>
          <p:nvPr/>
        </p:nvSpPr>
        <p:spPr bwMode="auto">
          <a:xfrm>
            <a:off x="2368736" y="1428847"/>
            <a:ext cx="5564570" cy="321552"/>
          </a:xfrm>
          <a:prstGeom prst="rect">
            <a:avLst/>
          </a:prstGeom>
          <a:solidFill>
            <a:srgbClr val="FDB017"/>
          </a:solidFill>
          <a:ln w="9525">
            <a:noFill/>
            <a:miter lim="800000"/>
            <a:headEnd/>
            <a:tailEnd/>
          </a:ln>
        </p:spPr>
        <p:txBody>
          <a:bodyPr/>
          <a:lstStyle/>
          <a:p>
            <a:endParaRPr lang="en-US" sz="1800">
              <a:solidFill>
                <a:srgbClr val="000000"/>
              </a:solidFill>
              <a:effectLst/>
              <a:latin typeface="Arial" charset="0"/>
            </a:endParaRPr>
          </a:p>
        </p:txBody>
      </p:sp>
      <p:sp>
        <p:nvSpPr>
          <p:cNvPr id="394" name="Rectangle 843"/>
          <p:cNvSpPr>
            <a:spLocks noChangeArrowheads="1"/>
          </p:cNvSpPr>
          <p:nvPr/>
        </p:nvSpPr>
        <p:spPr bwMode="auto">
          <a:xfrm>
            <a:off x="2368736" y="1426999"/>
            <a:ext cx="5564569" cy="3402672"/>
          </a:xfrm>
          <a:prstGeom prst="rect">
            <a:avLst/>
          </a:prstGeom>
          <a:noFill/>
          <a:ln w="17463">
            <a:solidFill>
              <a:srgbClr val="000000"/>
            </a:solidFill>
            <a:miter lim="800000"/>
            <a:headEnd/>
            <a:tailEnd/>
          </a:ln>
        </p:spPr>
        <p:txBody>
          <a:bodyPr/>
          <a:lstStyle/>
          <a:p>
            <a:endParaRPr lang="en-US" sz="1800">
              <a:solidFill>
                <a:srgbClr val="000000"/>
              </a:solidFill>
              <a:effectLst/>
              <a:latin typeface="Arial" charset="0"/>
            </a:endParaRPr>
          </a:p>
        </p:txBody>
      </p:sp>
      <p:sp>
        <p:nvSpPr>
          <p:cNvPr id="395" name="Line 850"/>
          <p:cNvSpPr>
            <a:spLocks noChangeShapeType="1"/>
          </p:cNvSpPr>
          <p:nvPr/>
        </p:nvSpPr>
        <p:spPr bwMode="auto">
          <a:xfrm>
            <a:off x="8153396" y="1885303"/>
            <a:ext cx="0" cy="0"/>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398" name="Rectangle 859"/>
          <p:cNvSpPr>
            <a:spLocks noChangeArrowheads="1"/>
          </p:cNvSpPr>
          <p:nvPr/>
        </p:nvSpPr>
        <p:spPr bwMode="auto">
          <a:xfrm>
            <a:off x="2662535" y="1502767"/>
            <a:ext cx="371871" cy="199584"/>
          </a:xfrm>
          <a:prstGeom prst="rect">
            <a:avLst/>
          </a:prstGeom>
          <a:noFill/>
          <a:ln w="9525">
            <a:noFill/>
            <a:miter lim="800000"/>
            <a:headEnd/>
            <a:tailEnd/>
          </a:ln>
        </p:spPr>
        <p:txBody>
          <a:bodyPr wrap="none" lIns="0" tIns="0" rIns="0" bIns="0">
            <a:spAutoFit/>
          </a:bodyPr>
          <a:lstStyle/>
          <a:p>
            <a:r>
              <a:rPr lang="en-US" sz="1300" b="1" dirty="0">
                <a:solidFill>
                  <a:srgbClr val="000000"/>
                </a:solidFill>
                <a:effectLst/>
                <a:latin typeface="Arial" charset="0"/>
              </a:rPr>
              <a:t>2021</a:t>
            </a:r>
            <a:endParaRPr lang="en-US" sz="1800" dirty="0">
              <a:solidFill>
                <a:srgbClr val="000000"/>
              </a:solidFill>
              <a:effectLst/>
              <a:latin typeface="Arial" charset="0"/>
            </a:endParaRPr>
          </a:p>
        </p:txBody>
      </p:sp>
      <p:sp>
        <p:nvSpPr>
          <p:cNvPr id="399" name="Line 860"/>
          <p:cNvSpPr>
            <a:spLocks noChangeShapeType="1"/>
          </p:cNvSpPr>
          <p:nvPr/>
        </p:nvSpPr>
        <p:spPr bwMode="auto">
          <a:xfrm>
            <a:off x="2369645" y="1426999"/>
            <a:ext cx="0" cy="323400"/>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07" name="Rectangle 861"/>
          <p:cNvSpPr>
            <a:spLocks noChangeArrowheads="1"/>
          </p:cNvSpPr>
          <p:nvPr/>
        </p:nvSpPr>
        <p:spPr bwMode="auto">
          <a:xfrm>
            <a:off x="3588922" y="1502767"/>
            <a:ext cx="371871" cy="199584"/>
          </a:xfrm>
          <a:prstGeom prst="rect">
            <a:avLst/>
          </a:prstGeom>
          <a:noFill/>
          <a:ln w="9525">
            <a:noFill/>
            <a:miter lim="800000"/>
            <a:headEnd/>
            <a:tailEnd/>
          </a:ln>
        </p:spPr>
        <p:txBody>
          <a:bodyPr wrap="none" lIns="0" tIns="0" rIns="0" bIns="0">
            <a:spAutoFit/>
          </a:bodyPr>
          <a:lstStyle/>
          <a:p>
            <a:r>
              <a:rPr lang="en-US" sz="1300" b="1" dirty="0">
                <a:solidFill>
                  <a:srgbClr val="000000"/>
                </a:solidFill>
                <a:effectLst/>
                <a:latin typeface="Arial" charset="0"/>
              </a:rPr>
              <a:t>2022</a:t>
            </a:r>
            <a:endParaRPr lang="en-US" sz="1800" dirty="0">
              <a:solidFill>
                <a:srgbClr val="000000"/>
              </a:solidFill>
              <a:effectLst/>
              <a:latin typeface="Arial" charset="0"/>
            </a:endParaRPr>
          </a:p>
        </p:txBody>
      </p:sp>
      <p:sp>
        <p:nvSpPr>
          <p:cNvPr id="408" name="Line 862"/>
          <p:cNvSpPr>
            <a:spLocks noChangeShapeType="1"/>
          </p:cNvSpPr>
          <p:nvPr/>
        </p:nvSpPr>
        <p:spPr bwMode="auto">
          <a:xfrm>
            <a:off x="3294387" y="1426999"/>
            <a:ext cx="0" cy="323400"/>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09" name="Rectangle 863"/>
          <p:cNvSpPr>
            <a:spLocks noChangeArrowheads="1"/>
          </p:cNvSpPr>
          <p:nvPr/>
        </p:nvSpPr>
        <p:spPr bwMode="auto">
          <a:xfrm>
            <a:off x="4512019" y="1502767"/>
            <a:ext cx="371871" cy="199584"/>
          </a:xfrm>
          <a:prstGeom prst="rect">
            <a:avLst/>
          </a:prstGeom>
          <a:noFill/>
          <a:ln w="9525">
            <a:noFill/>
            <a:miter lim="800000"/>
            <a:headEnd/>
            <a:tailEnd/>
          </a:ln>
        </p:spPr>
        <p:txBody>
          <a:bodyPr wrap="none" lIns="0" tIns="0" rIns="0" bIns="0">
            <a:spAutoFit/>
          </a:bodyPr>
          <a:lstStyle/>
          <a:p>
            <a:r>
              <a:rPr lang="en-US" sz="1300" b="1" dirty="0">
                <a:solidFill>
                  <a:srgbClr val="000000"/>
                </a:solidFill>
                <a:effectLst/>
                <a:latin typeface="Arial" charset="0"/>
              </a:rPr>
              <a:t>2023</a:t>
            </a:r>
            <a:endParaRPr lang="en-US" sz="1800" dirty="0">
              <a:solidFill>
                <a:srgbClr val="000000"/>
              </a:solidFill>
              <a:effectLst/>
              <a:latin typeface="Arial" charset="0"/>
            </a:endParaRPr>
          </a:p>
        </p:txBody>
      </p:sp>
      <p:sp>
        <p:nvSpPr>
          <p:cNvPr id="410" name="Line 864"/>
          <p:cNvSpPr>
            <a:spLocks noChangeShapeType="1"/>
          </p:cNvSpPr>
          <p:nvPr/>
        </p:nvSpPr>
        <p:spPr bwMode="auto">
          <a:xfrm>
            <a:off x="4220774" y="1426999"/>
            <a:ext cx="0" cy="323400"/>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11" name="Rectangle 865"/>
          <p:cNvSpPr>
            <a:spLocks noChangeArrowheads="1"/>
          </p:cNvSpPr>
          <p:nvPr/>
        </p:nvSpPr>
        <p:spPr bwMode="auto">
          <a:xfrm>
            <a:off x="5438406" y="1502767"/>
            <a:ext cx="371871" cy="199584"/>
          </a:xfrm>
          <a:prstGeom prst="rect">
            <a:avLst/>
          </a:prstGeom>
          <a:noFill/>
          <a:ln w="9525">
            <a:noFill/>
            <a:miter lim="800000"/>
            <a:headEnd/>
            <a:tailEnd/>
          </a:ln>
        </p:spPr>
        <p:txBody>
          <a:bodyPr wrap="none" lIns="0" tIns="0" rIns="0" bIns="0">
            <a:spAutoFit/>
          </a:bodyPr>
          <a:lstStyle/>
          <a:p>
            <a:r>
              <a:rPr lang="en-US" sz="1300" b="1" dirty="0">
                <a:solidFill>
                  <a:srgbClr val="000000"/>
                </a:solidFill>
                <a:effectLst/>
                <a:latin typeface="Arial" charset="0"/>
              </a:rPr>
              <a:t>2024</a:t>
            </a:r>
            <a:endParaRPr lang="en-US" sz="1800" dirty="0">
              <a:solidFill>
                <a:srgbClr val="000000"/>
              </a:solidFill>
              <a:effectLst/>
              <a:latin typeface="Arial" charset="0"/>
            </a:endParaRPr>
          </a:p>
        </p:txBody>
      </p:sp>
      <p:sp>
        <p:nvSpPr>
          <p:cNvPr id="412" name="Line 866"/>
          <p:cNvSpPr>
            <a:spLocks noChangeShapeType="1"/>
          </p:cNvSpPr>
          <p:nvPr/>
        </p:nvSpPr>
        <p:spPr bwMode="auto">
          <a:xfrm>
            <a:off x="5145516" y="1426999"/>
            <a:ext cx="0" cy="323400"/>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13" name="Rectangle 867"/>
          <p:cNvSpPr>
            <a:spLocks noChangeArrowheads="1"/>
          </p:cNvSpPr>
          <p:nvPr/>
        </p:nvSpPr>
        <p:spPr bwMode="auto">
          <a:xfrm>
            <a:off x="6366439" y="1502767"/>
            <a:ext cx="371871" cy="199584"/>
          </a:xfrm>
          <a:prstGeom prst="rect">
            <a:avLst/>
          </a:prstGeom>
          <a:noFill/>
          <a:ln w="9525">
            <a:noFill/>
            <a:miter lim="800000"/>
            <a:headEnd/>
            <a:tailEnd/>
          </a:ln>
        </p:spPr>
        <p:txBody>
          <a:bodyPr wrap="none" lIns="0" tIns="0" rIns="0" bIns="0">
            <a:spAutoFit/>
          </a:bodyPr>
          <a:lstStyle/>
          <a:p>
            <a:r>
              <a:rPr lang="en-US" sz="1300" b="1" dirty="0">
                <a:solidFill>
                  <a:srgbClr val="000000"/>
                </a:solidFill>
                <a:effectLst/>
                <a:latin typeface="Arial" charset="0"/>
              </a:rPr>
              <a:t>2025</a:t>
            </a:r>
            <a:endParaRPr lang="en-US" sz="1800" dirty="0">
              <a:solidFill>
                <a:srgbClr val="000000"/>
              </a:solidFill>
              <a:effectLst/>
              <a:latin typeface="Arial" charset="0"/>
            </a:endParaRPr>
          </a:p>
        </p:txBody>
      </p:sp>
      <p:sp>
        <p:nvSpPr>
          <p:cNvPr id="414" name="Line 868"/>
          <p:cNvSpPr>
            <a:spLocks noChangeShapeType="1"/>
          </p:cNvSpPr>
          <p:nvPr/>
        </p:nvSpPr>
        <p:spPr bwMode="auto">
          <a:xfrm>
            <a:off x="6073549" y="1426999"/>
            <a:ext cx="0" cy="323400"/>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15" name="Rectangle 869"/>
          <p:cNvSpPr>
            <a:spLocks noChangeArrowheads="1"/>
          </p:cNvSpPr>
          <p:nvPr/>
        </p:nvSpPr>
        <p:spPr bwMode="auto">
          <a:xfrm>
            <a:off x="7291181" y="1502767"/>
            <a:ext cx="371871" cy="199584"/>
          </a:xfrm>
          <a:prstGeom prst="rect">
            <a:avLst/>
          </a:prstGeom>
          <a:noFill/>
          <a:ln w="9525">
            <a:noFill/>
            <a:miter lim="800000"/>
            <a:headEnd/>
            <a:tailEnd/>
          </a:ln>
        </p:spPr>
        <p:txBody>
          <a:bodyPr wrap="none" lIns="0" tIns="0" rIns="0" bIns="0">
            <a:spAutoFit/>
          </a:bodyPr>
          <a:lstStyle/>
          <a:p>
            <a:r>
              <a:rPr lang="en-US" sz="1300" b="1" dirty="0">
                <a:solidFill>
                  <a:srgbClr val="000000"/>
                </a:solidFill>
                <a:effectLst/>
                <a:latin typeface="Arial" charset="0"/>
              </a:rPr>
              <a:t>2026</a:t>
            </a:r>
            <a:endParaRPr lang="en-US" sz="1800" dirty="0">
              <a:solidFill>
                <a:srgbClr val="000000"/>
              </a:solidFill>
              <a:effectLst/>
              <a:latin typeface="Arial" charset="0"/>
            </a:endParaRPr>
          </a:p>
        </p:txBody>
      </p:sp>
      <p:sp>
        <p:nvSpPr>
          <p:cNvPr id="416" name="Line 870"/>
          <p:cNvSpPr>
            <a:spLocks noChangeShapeType="1"/>
          </p:cNvSpPr>
          <p:nvPr/>
        </p:nvSpPr>
        <p:spPr bwMode="auto">
          <a:xfrm>
            <a:off x="6999937" y="1426999"/>
            <a:ext cx="0" cy="323400"/>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17" name="Line 871"/>
          <p:cNvSpPr>
            <a:spLocks noChangeShapeType="1"/>
          </p:cNvSpPr>
          <p:nvPr/>
        </p:nvSpPr>
        <p:spPr bwMode="auto">
          <a:xfrm>
            <a:off x="7924679" y="1426999"/>
            <a:ext cx="0" cy="323400"/>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18" name="Line 872"/>
          <p:cNvSpPr>
            <a:spLocks noChangeShapeType="1"/>
          </p:cNvSpPr>
          <p:nvPr/>
        </p:nvSpPr>
        <p:spPr bwMode="auto">
          <a:xfrm flipV="1">
            <a:off x="2374386" y="1743855"/>
            <a:ext cx="5558919" cy="5688"/>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27" name="Rectangle 897"/>
          <p:cNvSpPr>
            <a:spLocks noChangeArrowheads="1"/>
          </p:cNvSpPr>
          <p:nvPr/>
        </p:nvSpPr>
        <p:spPr bwMode="auto">
          <a:xfrm>
            <a:off x="2442045"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Q1</a:t>
            </a:r>
            <a:endParaRPr lang="en-US" sz="1800">
              <a:solidFill>
                <a:srgbClr val="000000"/>
              </a:solidFill>
              <a:effectLst/>
              <a:latin typeface="Arial" charset="0"/>
            </a:endParaRPr>
          </a:p>
        </p:txBody>
      </p:sp>
      <p:sp>
        <p:nvSpPr>
          <p:cNvPr id="428" name="Line 898"/>
          <p:cNvSpPr>
            <a:spLocks noChangeShapeType="1"/>
          </p:cNvSpPr>
          <p:nvPr/>
        </p:nvSpPr>
        <p:spPr bwMode="auto">
          <a:xfrm>
            <a:off x="2369645"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29" name="Rectangle 899"/>
          <p:cNvSpPr>
            <a:spLocks noChangeArrowheads="1"/>
          </p:cNvSpPr>
          <p:nvPr/>
        </p:nvSpPr>
        <p:spPr bwMode="auto">
          <a:xfrm>
            <a:off x="2670762"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Q2</a:t>
            </a:r>
            <a:endParaRPr lang="en-US" sz="1800">
              <a:solidFill>
                <a:srgbClr val="000000"/>
              </a:solidFill>
              <a:effectLst/>
              <a:latin typeface="Arial" charset="0"/>
            </a:endParaRPr>
          </a:p>
        </p:txBody>
      </p:sp>
      <p:sp>
        <p:nvSpPr>
          <p:cNvPr id="430" name="Line 900"/>
          <p:cNvSpPr>
            <a:spLocks noChangeShapeType="1"/>
          </p:cNvSpPr>
          <p:nvPr/>
        </p:nvSpPr>
        <p:spPr bwMode="auto">
          <a:xfrm>
            <a:off x="2598362"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31" name="Rectangle 901"/>
          <p:cNvSpPr>
            <a:spLocks noChangeArrowheads="1"/>
          </p:cNvSpPr>
          <p:nvPr/>
        </p:nvSpPr>
        <p:spPr bwMode="auto">
          <a:xfrm>
            <a:off x="2902770"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Q3</a:t>
            </a:r>
            <a:endParaRPr lang="en-US" sz="1800">
              <a:solidFill>
                <a:srgbClr val="000000"/>
              </a:solidFill>
              <a:effectLst/>
              <a:latin typeface="Arial" charset="0"/>
            </a:endParaRPr>
          </a:p>
        </p:txBody>
      </p:sp>
      <p:sp>
        <p:nvSpPr>
          <p:cNvPr id="432" name="Line 902"/>
          <p:cNvSpPr>
            <a:spLocks noChangeShapeType="1"/>
          </p:cNvSpPr>
          <p:nvPr/>
        </p:nvSpPr>
        <p:spPr bwMode="auto">
          <a:xfrm>
            <a:off x="2828725"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33" name="Rectangle 903"/>
          <p:cNvSpPr>
            <a:spLocks noChangeArrowheads="1"/>
          </p:cNvSpPr>
          <p:nvPr/>
        </p:nvSpPr>
        <p:spPr bwMode="auto">
          <a:xfrm>
            <a:off x="3136424"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Q4</a:t>
            </a:r>
            <a:endParaRPr lang="en-US" sz="1800">
              <a:solidFill>
                <a:srgbClr val="000000"/>
              </a:solidFill>
              <a:effectLst/>
              <a:latin typeface="Arial" charset="0"/>
            </a:endParaRPr>
          </a:p>
        </p:txBody>
      </p:sp>
      <p:sp>
        <p:nvSpPr>
          <p:cNvPr id="434" name="Line 904"/>
          <p:cNvSpPr>
            <a:spLocks noChangeShapeType="1"/>
          </p:cNvSpPr>
          <p:nvPr/>
        </p:nvSpPr>
        <p:spPr bwMode="auto">
          <a:xfrm>
            <a:off x="3060733"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35" name="Rectangle 905"/>
          <p:cNvSpPr>
            <a:spLocks noChangeArrowheads="1"/>
          </p:cNvSpPr>
          <p:nvPr/>
        </p:nvSpPr>
        <p:spPr bwMode="auto">
          <a:xfrm>
            <a:off x="3366787"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Q1</a:t>
            </a:r>
            <a:endParaRPr lang="en-US" sz="1800">
              <a:solidFill>
                <a:srgbClr val="000000"/>
              </a:solidFill>
              <a:effectLst/>
              <a:latin typeface="Arial" charset="0"/>
            </a:endParaRPr>
          </a:p>
        </p:txBody>
      </p:sp>
      <p:sp>
        <p:nvSpPr>
          <p:cNvPr id="436" name="Line 906"/>
          <p:cNvSpPr>
            <a:spLocks noChangeShapeType="1"/>
          </p:cNvSpPr>
          <p:nvPr/>
        </p:nvSpPr>
        <p:spPr bwMode="auto">
          <a:xfrm>
            <a:off x="3294387"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37" name="Rectangle 907"/>
          <p:cNvSpPr>
            <a:spLocks noChangeArrowheads="1"/>
          </p:cNvSpPr>
          <p:nvPr/>
        </p:nvSpPr>
        <p:spPr bwMode="auto">
          <a:xfrm>
            <a:off x="3597149"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Q2</a:t>
            </a:r>
            <a:endParaRPr lang="en-US" sz="1800">
              <a:solidFill>
                <a:srgbClr val="000000"/>
              </a:solidFill>
              <a:effectLst/>
              <a:latin typeface="Arial" charset="0"/>
            </a:endParaRPr>
          </a:p>
        </p:txBody>
      </p:sp>
      <p:sp>
        <p:nvSpPr>
          <p:cNvPr id="438" name="Line 908"/>
          <p:cNvSpPr>
            <a:spLocks noChangeShapeType="1"/>
          </p:cNvSpPr>
          <p:nvPr/>
        </p:nvSpPr>
        <p:spPr bwMode="auto">
          <a:xfrm>
            <a:off x="3524750"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39" name="Rectangle 909"/>
          <p:cNvSpPr>
            <a:spLocks noChangeArrowheads="1"/>
          </p:cNvSpPr>
          <p:nvPr/>
        </p:nvSpPr>
        <p:spPr bwMode="auto">
          <a:xfrm>
            <a:off x="3827512"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Q3</a:t>
            </a:r>
            <a:endParaRPr lang="en-US" sz="1800">
              <a:solidFill>
                <a:srgbClr val="000000"/>
              </a:solidFill>
              <a:effectLst/>
              <a:latin typeface="Arial" charset="0"/>
            </a:endParaRPr>
          </a:p>
        </p:txBody>
      </p:sp>
      <p:sp>
        <p:nvSpPr>
          <p:cNvPr id="440" name="Line 910"/>
          <p:cNvSpPr>
            <a:spLocks noChangeShapeType="1"/>
          </p:cNvSpPr>
          <p:nvPr/>
        </p:nvSpPr>
        <p:spPr bwMode="auto">
          <a:xfrm>
            <a:off x="3755112"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41" name="Rectangle 911"/>
          <p:cNvSpPr>
            <a:spLocks noChangeArrowheads="1"/>
          </p:cNvSpPr>
          <p:nvPr/>
        </p:nvSpPr>
        <p:spPr bwMode="auto">
          <a:xfrm>
            <a:off x="4061166"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Q4</a:t>
            </a:r>
            <a:endParaRPr lang="en-US" sz="1800">
              <a:solidFill>
                <a:srgbClr val="000000"/>
              </a:solidFill>
              <a:effectLst/>
              <a:latin typeface="Arial" charset="0"/>
            </a:endParaRPr>
          </a:p>
        </p:txBody>
      </p:sp>
      <p:sp>
        <p:nvSpPr>
          <p:cNvPr id="442" name="Line 912"/>
          <p:cNvSpPr>
            <a:spLocks noChangeShapeType="1"/>
          </p:cNvSpPr>
          <p:nvPr/>
        </p:nvSpPr>
        <p:spPr bwMode="auto">
          <a:xfrm>
            <a:off x="3987121"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43" name="Rectangle 913"/>
          <p:cNvSpPr>
            <a:spLocks noChangeArrowheads="1"/>
          </p:cNvSpPr>
          <p:nvPr/>
        </p:nvSpPr>
        <p:spPr bwMode="auto">
          <a:xfrm>
            <a:off x="4291529"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Q1</a:t>
            </a:r>
            <a:endParaRPr lang="en-US" sz="1800">
              <a:solidFill>
                <a:srgbClr val="000000"/>
              </a:solidFill>
              <a:effectLst/>
              <a:latin typeface="Arial" charset="0"/>
            </a:endParaRPr>
          </a:p>
        </p:txBody>
      </p:sp>
      <p:sp>
        <p:nvSpPr>
          <p:cNvPr id="444" name="Line 914"/>
          <p:cNvSpPr>
            <a:spLocks noChangeShapeType="1"/>
          </p:cNvSpPr>
          <p:nvPr/>
        </p:nvSpPr>
        <p:spPr bwMode="auto">
          <a:xfrm>
            <a:off x="4220774"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45" name="Rectangle 915"/>
          <p:cNvSpPr>
            <a:spLocks noChangeArrowheads="1"/>
          </p:cNvSpPr>
          <p:nvPr/>
        </p:nvSpPr>
        <p:spPr bwMode="auto">
          <a:xfrm>
            <a:off x="4521891"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Q2</a:t>
            </a:r>
            <a:endParaRPr lang="en-US" sz="1800">
              <a:solidFill>
                <a:srgbClr val="000000"/>
              </a:solidFill>
              <a:effectLst/>
              <a:latin typeface="Arial" charset="0"/>
            </a:endParaRPr>
          </a:p>
        </p:txBody>
      </p:sp>
      <p:sp>
        <p:nvSpPr>
          <p:cNvPr id="446" name="Line 916"/>
          <p:cNvSpPr>
            <a:spLocks noChangeShapeType="1"/>
          </p:cNvSpPr>
          <p:nvPr/>
        </p:nvSpPr>
        <p:spPr bwMode="auto">
          <a:xfrm>
            <a:off x="4449492"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47" name="Rectangle 917"/>
          <p:cNvSpPr>
            <a:spLocks noChangeArrowheads="1"/>
          </p:cNvSpPr>
          <p:nvPr/>
        </p:nvSpPr>
        <p:spPr bwMode="auto">
          <a:xfrm>
            <a:off x="4753900"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Q3</a:t>
            </a:r>
            <a:endParaRPr lang="en-US" sz="1800">
              <a:solidFill>
                <a:srgbClr val="000000"/>
              </a:solidFill>
              <a:effectLst/>
              <a:latin typeface="Arial" charset="0"/>
            </a:endParaRPr>
          </a:p>
        </p:txBody>
      </p:sp>
      <p:sp>
        <p:nvSpPr>
          <p:cNvPr id="448" name="Line 918"/>
          <p:cNvSpPr>
            <a:spLocks noChangeShapeType="1"/>
          </p:cNvSpPr>
          <p:nvPr/>
        </p:nvSpPr>
        <p:spPr bwMode="auto">
          <a:xfrm>
            <a:off x="4679854"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49" name="Rectangle 919"/>
          <p:cNvSpPr>
            <a:spLocks noChangeArrowheads="1"/>
          </p:cNvSpPr>
          <p:nvPr/>
        </p:nvSpPr>
        <p:spPr bwMode="auto">
          <a:xfrm>
            <a:off x="4985908"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Q4</a:t>
            </a:r>
            <a:endParaRPr lang="en-US" sz="1800">
              <a:solidFill>
                <a:srgbClr val="000000"/>
              </a:solidFill>
              <a:effectLst/>
              <a:latin typeface="Arial" charset="0"/>
            </a:endParaRPr>
          </a:p>
        </p:txBody>
      </p:sp>
      <p:sp>
        <p:nvSpPr>
          <p:cNvPr id="450" name="Line 920"/>
          <p:cNvSpPr>
            <a:spLocks noChangeShapeType="1"/>
          </p:cNvSpPr>
          <p:nvPr/>
        </p:nvSpPr>
        <p:spPr bwMode="auto">
          <a:xfrm>
            <a:off x="4913508"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51" name="Rectangle 921"/>
          <p:cNvSpPr>
            <a:spLocks noChangeArrowheads="1"/>
          </p:cNvSpPr>
          <p:nvPr/>
        </p:nvSpPr>
        <p:spPr bwMode="auto">
          <a:xfrm>
            <a:off x="5219562"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Q1</a:t>
            </a:r>
            <a:endParaRPr lang="en-US" sz="1800">
              <a:solidFill>
                <a:srgbClr val="000000"/>
              </a:solidFill>
              <a:effectLst/>
              <a:latin typeface="Arial" charset="0"/>
            </a:endParaRPr>
          </a:p>
        </p:txBody>
      </p:sp>
      <p:sp>
        <p:nvSpPr>
          <p:cNvPr id="452" name="Line 922"/>
          <p:cNvSpPr>
            <a:spLocks noChangeShapeType="1"/>
          </p:cNvSpPr>
          <p:nvPr/>
        </p:nvSpPr>
        <p:spPr bwMode="auto">
          <a:xfrm>
            <a:off x="5145516"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53" name="Rectangle 923"/>
          <p:cNvSpPr>
            <a:spLocks noChangeArrowheads="1"/>
          </p:cNvSpPr>
          <p:nvPr/>
        </p:nvSpPr>
        <p:spPr bwMode="auto">
          <a:xfrm>
            <a:off x="5449924"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Q2</a:t>
            </a:r>
            <a:endParaRPr lang="en-US" sz="1800">
              <a:solidFill>
                <a:srgbClr val="000000"/>
              </a:solidFill>
              <a:effectLst/>
              <a:latin typeface="Arial" charset="0"/>
            </a:endParaRPr>
          </a:p>
        </p:txBody>
      </p:sp>
      <p:sp>
        <p:nvSpPr>
          <p:cNvPr id="454" name="Line 924"/>
          <p:cNvSpPr>
            <a:spLocks noChangeShapeType="1"/>
          </p:cNvSpPr>
          <p:nvPr/>
        </p:nvSpPr>
        <p:spPr bwMode="auto">
          <a:xfrm>
            <a:off x="5377525"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55" name="Rectangle 925"/>
          <p:cNvSpPr>
            <a:spLocks noChangeArrowheads="1"/>
          </p:cNvSpPr>
          <p:nvPr/>
        </p:nvSpPr>
        <p:spPr bwMode="auto">
          <a:xfrm>
            <a:off x="5681933"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Q3</a:t>
            </a:r>
            <a:endParaRPr lang="en-US" sz="1800">
              <a:solidFill>
                <a:srgbClr val="000000"/>
              </a:solidFill>
              <a:effectLst/>
              <a:latin typeface="Arial" charset="0"/>
            </a:endParaRPr>
          </a:p>
        </p:txBody>
      </p:sp>
      <p:sp>
        <p:nvSpPr>
          <p:cNvPr id="456" name="Line 926"/>
          <p:cNvSpPr>
            <a:spLocks noChangeShapeType="1"/>
          </p:cNvSpPr>
          <p:nvPr/>
        </p:nvSpPr>
        <p:spPr bwMode="auto">
          <a:xfrm>
            <a:off x="5607887"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57" name="Rectangle 927"/>
          <p:cNvSpPr>
            <a:spLocks noChangeArrowheads="1"/>
          </p:cNvSpPr>
          <p:nvPr/>
        </p:nvSpPr>
        <p:spPr bwMode="auto">
          <a:xfrm>
            <a:off x="5913941"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Q4</a:t>
            </a:r>
            <a:endParaRPr lang="en-US" sz="1800">
              <a:solidFill>
                <a:srgbClr val="000000"/>
              </a:solidFill>
              <a:effectLst/>
              <a:latin typeface="Arial" charset="0"/>
            </a:endParaRPr>
          </a:p>
        </p:txBody>
      </p:sp>
      <p:sp>
        <p:nvSpPr>
          <p:cNvPr id="458" name="Line 928"/>
          <p:cNvSpPr>
            <a:spLocks noChangeShapeType="1"/>
          </p:cNvSpPr>
          <p:nvPr/>
        </p:nvSpPr>
        <p:spPr bwMode="auto">
          <a:xfrm>
            <a:off x="5841541"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59" name="Rectangle 929"/>
          <p:cNvSpPr>
            <a:spLocks noChangeArrowheads="1"/>
          </p:cNvSpPr>
          <p:nvPr/>
        </p:nvSpPr>
        <p:spPr bwMode="auto">
          <a:xfrm>
            <a:off x="6144304"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Q1</a:t>
            </a:r>
            <a:endParaRPr lang="en-US" sz="1800">
              <a:solidFill>
                <a:srgbClr val="000000"/>
              </a:solidFill>
              <a:effectLst/>
              <a:latin typeface="Arial" charset="0"/>
            </a:endParaRPr>
          </a:p>
        </p:txBody>
      </p:sp>
      <p:sp>
        <p:nvSpPr>
          <p:cNvPr id="460" name="Line 930"/>
          <p:cNvSpPr>
            <a:spLocks noChangeShapeType="1"/>
          </p:cNvSpPr>
          <p:nvPr/>
        </p:nvSpPr>
        <p:spPr bwMode="auto">
          <a:xfrm>
            <a:off x="6073549"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61" name="Rectangle 931"/>
          <p:cNvSpPr>
            <a:spLocks noChangeArrowheads="1"/>
          </p:cNvSpPr>
          <p:nvPr/>
        </p:nvSpPr>
        <p:spPr bwMode="auto">
          <a:xfrm>
            <a:off x="6374666"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Q2</a:t>
            </a:r>
            <a:endParaRPr lang="en-US" sz="1800">
              <a:solidFill>
                <a:srgbClr val="000000"/>
              </a:solidFill>
              <a:effectLst/>
              <a:latin typeface="Arial" charset="0"/>
            </a:endParaRPr>
          </a:p>
        </p:txBody>
      </p:sp>
      <p:sp>
        <p:nvSpPr>
          <p:cNvPr id="462" name="Line 932"/>
          <p:cNvSpPr>
            <a:spLocks noChangeShapeType="1"/>
          </p:cNvSpPr>
          <p:nvPr/>
        </p:nvSpPr>
        <p:spPr bwMode="auto">
          <a:xfrm>
            <a:off x="6300621"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63" name="Rectangle 933"/>
          <p:cNvSpPr>
            <a:spLocks noChangeArrowheads="1"/>
          </p:cNvSpPr>
          <p:nvPr/>
        </p:nvSpPr>
        <p:spPr bwMode="auto">
          <a:xfrm>
            <a:off x="6606675"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Q3</a:t>
            </a:r>
            <a:endParaRPr lang="en-US" sz="1800">
              <a:solidFill>
                <a:srgbClr val="000000"/>
              </a:solidFill>
              <a:effectLst/>
              <a:latin typeface="Arial" charset="0"/>
            </a:endParaRPr>
          </a:p>
        </p:txBody>
      </p:sp>
      <p:sp>
        <p:nvSpPr>
          <p:cNvPr id="464" name="Line 934"/>
          <p:cNvSpPr>
            <a:spLocks noChangeShapeType="1"/>
          </p:cNvSpPr>
          <p:nvPr/>
        </p:nvSpPr>
        <p:spPr bwMode="auto">
          <a:xfrm>
            <a:off x="6532629"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65" name="Rectangle 935"/>
          <p:cNvSpPr>
            <a:spLocks noChangeArrowheads="1"/>
          </p:cNvSpPr>
          <p:nvPr/>
        </p:nvSpPr>
        <p:spPr bwMode="auto">
          <a:xfrm>
            <a:off x="6840328"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Q4</a:t>
            </a:r>
            <a:endParaRPr lang="en-US" sz="1800">
              <a:solidFill>
                <a:srgbClr val="000000"/>
              </a:solidFill>
              <a:effectLst/>
              <a:latin typeface="Arial" charset="0"/>
            </a:endParaRPr>
          </a:p>
        </p:txBody>
      </p:sp>
      <p:sp>
        <p:nvSpPr>
          <p:cNvPr id="466" name="Line 936"/>
          <p:cNvSpPr>
            <a:spLocks noChangeShapeType="1"/>
          </p:cNvSpPr>
          <p:nvPr/>
        </p:nvSpPr>
        <p:spPr bwMode="auto">
          <a:xfrm>
            <a:off x="6766283"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67" name="Rectangle 937"/>
          <p:cNvSpPr>
            <a:spLocks noChangeArrowheads="1"/>
          </p:cNvSpPr>
          <p:nvPr/>
        </p:nvSpPr>
        <p:spPr bwMode="auto">
          <a:xfrm>
            <a:off x="7070691"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Q1</a:t>
            </a:r>
            <a:endParaRPr lang="en-US" sz="1800">
              <a:solidFill>
                <a:srgbClr val="000000"/>
              </a:solidFill>
              <a:effectLst/>
              <a:latin typeface="Arial" charset="0"/>
            </a:endParaRPr>
          </a:p>
        </p:txBody>
      </p:sp>
      <p:sp>
        <p:nvSpPr>
          <p:cNvPr id="468" name="Line 938"/>
          <p:cNvSpPr>
            <a:spLocks noChangeShapeType="1"/>
          </p:cNvSpPr>
          <p:nvPr/>
        </p:nvSpPr>
        <p:spPr bwMode="auto">
          <a:xfrm>
            <a:off x="6999937"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69" name="Rectangle 939"/>
          <p:cNvSpPr>
            <a:spLocks noChangeArrowheads="1"/>
          </p:cNvSpPr>
          <p:nvPr/>
        </p:nvSpPr>
        <p:spPr bwMode="auto">
          <a:xfrm>
            <a:off x="7301054"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Q2</a:t>
            </a:r>
            <a:endParaRPr lang="en-US" sz="1800">
              <a:solidFill>
                <a:srgbClr val="000000"/>
              </a:solidFill>
              <a:effectLst/>
              <a:latin typeface="Arial" charset="0"/>
            </a:endParaRPr>
          </a:p>
        </p:txBody>
      </p:sp>
      <p:sp>
        <p:nvSpPr>
          <p:cNvPr id="470" name="Line 940"/>
          <p:cNvSpPr>
            <a:spLocks noChangeShapeType="1"/>
          </p:cNvSpPr>
          <p:nvPr/>
        </p:nvSpPr>
        <p:spPr bwMode="auto">
          <a:xfrm>
            <a:off x="7227009"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71" name="Rectangle 941"/>
          <p:cNvSpPr>
            <a:spLocks noChangeArrowheads="1"/>
          </p:cNvSpPr>
          <p:nvPr/>
        </p:nvSpPr>
        <p:spPr bwMode="auto">
          <a:xfrm>
            <a:off x="7531417"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Q3</a:t>
            </a:r>
            <a:endParaRPr lang="en-US" sz="1800">
              <a:solidFill>
                <a:srgbClr val="000000"/>
              </a:solidFill>
              <a:effectLst/>
              <a:latin typeface="Arial" charset="0"/>
            </a:endParaRPr>
          </a:p>
        </p:txBody>
      </p:sp>
      <p:sp>
        <p:nvSpPr>
          <p:cNvPr id="472" name="Line 942"/>
          <p:cNvSpPr>
            <a:spLocks noChangeShapeType="1"/>
          </p:cNvSpPr>
          <p:nvPr/>
        </p:nvSpPr>
        <p:spPr bwMode="auto">
          <a:xfrm>
            <a:off x="7459017"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73" name="Rectangle 943"/>
          <p:cNvSpPr>
            <a:spLocks noChangeArrowheads="1"/>
          </p:cNvSpPr>
          <p:nvPr/>
        </p:nvSpPr>
        <p:spPr bwMode="auto">
          <a:xfrm>
            <a:off x="7765070" y="1781815"/>
            <a:ext cx="84960" cy="76944"/>
          </a:xfrm>
          <a:prstGeom prst="rect">
            <a:avLst/>
          </a:prstGeom>
          <a:solidFill>
            <a:srgbClr val="FEDFA0"/>
          </a:solidFill>
          <a:ln w="9525">
            <a:noFill/>
            <a:miter lim="800000"/>
            <a:headEnd/>
            <a:tailEnd/>
          </a:ln>
        </p:spPr>
        <p:txBody>
          <a:bodyPr wrap="none" lIns="0" tIns="0" rIns="0" bIns="0">
            <a:spAutoFit/>
          </a:bodyPr>
          <a:lstStyle/>
          <a:p>
            <a:r>
              <a:rPr lang="en-US" sz="500">
                <a:solidFill>
                  <a:srgbClr val="000000"/>
                </a:solidFill>
                <a:effectLst/>
                <a:latin typeface="Arial" charset="0"/>
              </a:rPr>
              <a:t>Q4</a:t>
            </a:r>
            <a:endParaRPr lang="en-US" sz="1800">
              <a:solidFill>
                <a:srgbClr val="000000"/>
              </a:solidFill>
              <a:effectLst/>
              <a:latin typeface="Arial" charset="0"/>
            </a:endParaRPr>
          </a:p>
        </p:txBody>
      </p:sp>
      <p:sp>
        <p:nvSpPr>
          <p:cNvPr id="474" name="Line 944"/>
          <p:cNvSpPr>
            <a:spLocks noChangeShapeType="1"/>
          </p:cNvSpPr>
          <p:nvPr/>
        </p:nvSpPr>
        <p:spPr bwMode="auto">
          <a:xfrm>
            <a:off x="7691025"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75" name="Line 946"/>
          <p:cNvSpPr>
            <a:spLocks noChangeShapeType="1"/>
          </p:cNvSpPr>
          <p:nvPr/>
        </p:nvSpPr>
        <p:spPr bwMode="auto">
          <a:xfrm>
            <a:off x="7924679" y="1750399"/>
            <a:ext cx="0" cy="134904"/>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78" name="Line 951"/>
          <p:cNvSpPr>
            <a:spLocks noChangeShapeType="1"/>
          </p:cNvSpPr>
          <p:nvPr/>
        </p:nvSpPr>
        <p:spPr bwMode="auto">
          <a:xfrm>
            <a:off x="2369645" y="1885303"/>
            <a:ext cx="0" cy="2938998"/>
          </a:xfrm>
          <a:prstGeom prst="line">
            <a:avLst/>
          </a:prstGeom>
          <a:noFill/>
          <a:ln w="7938">
            <a:solidFill>
              <a:srgbClr val="000000"/>
            </a:solidFill>
            <a:round/>
            <a:headEnd/>
            <a:tailEnd/>
          </a:ln>
        </p:spPr>
        <p:txBody>
          <a:bodyPr/>
          <a:lstStyle/>
          <a:p>
            <a:endParaRPr lang="en-US" sz="1800">
              <a:solidFill>
                <a:srgbClr val="000000"/>
              </a:solidFill>
              <a:effectLst/>
              <a:latin typeface="Arial" charset="0"/>
            </a:endParaRPr>
          </a:p>
        </p:txBody>
      </p:sp>
      <p:sp>
        <p:nvSpPr>
          <p:cNvPr id="479" name="Line 953"/>
          <p:cNvSpPr>
            <a:spLocks noChangeShapeType="1"/>
          </p:cNvSpPr>
          <p:nvPr/>
        </p:nvSpPr>
        <p:spPr bwMode="auto">
          <a:xfrm>
            <a:off x="4220774" y="1885303"/>
            <a:ext cx="0" cy="2944368"/>
          </a:xfrm>
          <a:prstGeom prst="line">
            <a:avLst/>
          </a:prstGeom>
          <a:noFill/>
          <a:ln w="7938">
            <a:solidFill>
              <a:srgbClr val="000000"/>
            </a:solidFill>
            <a:round/>
            <a:headEnd/>
            <a:tailEnd/>
          </a:ln>
        </p:spPr>
        <p:txBody>
          <a:bodyPr/>
          <a:lstStyle/>
          <a:p>
            <a:endParaRPr lang="en-US" sz="1800">
              <a:solidFill>
                <a:srgbClr val="000000"/>
              </a:solidFill>
              <a:effectLst/>
              <a:latin typeface="Arial" charset="0"/>
            </a:endParaRPr>
          </a:p>
        </p:txBody>
      </p:sp>
      <p:sp>
        <p:nvSpPr>
          <p:cNvPr id="480" name="Line 952"/>
          <p:cNvSpPr>
            <a:spLocks noChangeShapeType="1"/>
          </p:cNvSpPr>
          <p:nvPr/>
        </p:nvSpPr>
        <p:spPr bwMode="auto">
          <a:xfrm>
            <a:off x="3294387" y="1885303"/>
            <a:ext cx="0" cy="2944368"/>
          </a:xfrm>
          <a:prstGeom prst="line">
            <a:avLst/>
          </a:prstGeom>
          <a:noFill/>
          <a:ln w="7938">
            <a:solidFill>
              <a:srgbClr val="000000"/>
            </a:solidFill>
            <a:round/>
            <a:headEnd/>
            <a:tailEnd/>
          </a:ln>
        </p:spPr>
        <p:txBody>
          <a:bodyPr/>
          <a:lstStyle/>
          <a:p>
            <a:endParaRPr lang="en-US" sz="1800">
              <a:solidFill>
                <a:srgbClr val="000000"/>
              </a:solidFill>
              <a:effectLst/>
              <a:latin typeface="Arial" charset="0"/>
            </a:endParaRPr>
          </a:p>
        </p:txBody>
      </p:sp>
      <p:sp>
        <p:nvSpPr>
          <p:cNvPr id="481" name="Line 954"/>
          <p:cNvSpPr>
            <a:spLocks noChangeShapeType="1"/>
          </p:cNvSpPr>
          <p:nvPr/>
        </p:nvSpPr>
        <p:spPr bwMode="auto">
          <a:xfrm>
            <a:off x="5145516" y="1885303"/>
            <a:ext cx="0" cy="2944368"/>
          </a:xfrm>
          <a:prstGeom prst="line">
            <a:avLst/>
          </a:prstGeom>
          <a:noFill/>
          <a:ln w="7938">
            <a:solidFill>
              <a:srgbClr val="000000"/>
            </a:solidFill>
            <a:round/>
            <a:headEnd/>
            <a:tailEnd/>
          </a:ln>
        </p:spPr>
        <p:txBody>
          <a:bodyPr/>
          <a:lstStyle/>
          <a:p>
            <a:endParaRPr lang="en-US" sz="1800">
              <a:solidFill>
                <a:srgbClr val="000000"/>
              </a:solidFill>
              <a:effectLst/>
              <a:latin typeface="Arial" charset="0"/>
            </a:endParaRPr>
          </a:p>
        </p:txBody>
      </p:sp>
      <p:sp>
        <p:nvSpPr>
          <p:cNvPr id="482" name="Line 955"/>
          <p:cNvSpPr>
            <a:spLocks noChangeShapeType="1"/>
          </p:cNvSpPr>
          <p:nvPr/>
        </p:nvSpPr>
        <p:spPr bwMode="auto">
          <a:xfrm>
            <a:off x="6073549" y="1885303"/>
            <a:ext cx="0" cy="2944368"/>
          </a:xfrm>
          <a:prstGeom prst="line">
            <a:avLst/>
          </a:prstGeom>
          <a:noFill/>
          <a:ln w="7938">
            <a:solidFill>
              <a:srgbClr val="000000"/>
            </a:solidFill>
            <a:round/>
            <a:headEnd/>
            <a:tailEnd/>
          </a:ln>
        </p:spPr>
        <p:txBody>
          <a:bodyPr/>
          <a:lstStyle/>
          <a:p>
            <a:endParaRPr lang="en-US" sz="1800">
              <a:solidFill>
                <a:srgbClr val="000000"/>
              </a:solidFill>
              <a:effectLst/>
              <a:latin typeface="Arial" charset="0"/>
            </a:endParaRPr>
          </a:p>
        </p:txBody>
      </p:sp>
      <p:sp>
        <p:nvSpPr>
          <p:cNvPr id="483" name="Line 956"/>
          <p:cNvSpPr>
            <a:spLocks noChangeShapeType="1"/>
          </p:cNvSpPr>
          <p:nvPr/>
        </p:nvSpPr>
        <p:spPr bwMode="auto">
          <a:xfrm>
            <a:off x="6999937" y="1885303"/>
            <a:ext cx="0" cy="2944368"/>
          </a:xfrm>
          <a:prstGeom prst="line">
            <a:avLst/>
          </a:prstGeom>
          <a:noFill/>
          <a:ln w="7938">
            <a:solidFill>
              <a:srgbClr val="000000"/>
            </a:solidFill>
            <a:round/>
            <a:headEnd/>
            <a:tailEnd/>
          </a:ln>
        </p:spPr>
        <p:txBody>
          <a:bodyPr/>
          <a:lstStyle/>
          <a:p>
            <a:endParaRPr lang="en-US" sz="1800">
              <a:solidFill>
                <a:srgbClr val="000000"/>
              </a:solidFill>
              <a:effectLst/>
              <a:latin typeface="Arial" charset="0"/>
            </a:endParaRPr>
          </a:p>
        </p:txBody>
      </p:sp>
      <p:sp>
        <p:nvSpPr>
          <p:cNvPr id="484" name="Line 957"/>
          <p:cNvSpPr>
            <a:spLocks noChangeShapeType="1"/>
          </p:cNvSpPr>
          <p:nvPr/>
        </p:nvSpPr>
        <p:spPr bwMode="auto">
          <a:xfrm>
            <a:off x="7924679" y="1885303"/>
            <a:ext cx="0" cy="2944368"/>
          </a:xfrm>
          <a:prstGeom prst="line">
            <a:avLst/>
          </a:prstGeom>
          <a:noFill/>
          <a:ln w="7938">
            <a:solidFill>
              <a:srgbClr val="000000"/>
            </a:solidFill>
            <a:round/>
            <a:headEnd/>
            <a:tailEnd/>
          </a:ln>
        </p:spPr>
        <p:txBody>
          <a:bodyPr/>
          <a:lstStyle/>
          <a:p>
            <a:endParaRPr lang="en-US" sz="1800">
              <a:solidFill>
                <a:srgbClr val="000000"/>
              </a:solidFill>
              <a:effectLst/>
              <a:latin typeface="Arial" charset="0"/>
            </a:endParaRPr>
          </a:p>
        </p:txBody>
      </p:sp>
      <p:sp>
        <p:nvSpPr>
          <p:cNvPr id="485" name="Line 963"/>
          <p:cNvSpPr>
            <a:spLocks noChangeShapeType="1"/>
          </p:cNvSpPr>
          <p:nvPr/>
        </p:nvSpPr>
        <p:spPr bwMode="auto">
          <a:xfrm>
            <a:off x="7924796" y="1426999"/>
            <a:ext cx="0" cy="3383280"/>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86" name="Line 964"/>
          <p:cNvSpPr>
            <a:spLocks noChangeShapeType="1"/>
          </p:cNvSpPr>
          <p:nvPr/>
        </p:nvSpPr>
        <p:spPr bwMode="auto">
          <a:xfrm>
            <a:off x="8153396" y="1885303"/>
            <a:ext cx="0" cy="0"/>
          </a:xfrm>
          <a:prstGeom prst="line">
            <a:avLst/>
          </a:prstGeom>
          <a:noFill/>
          <a:ln w="9525">
            <a:solidFill>
              <a:srgbClr val="000000"/>
            </a:solidFill>
            <a:round/>
            <a:headEnd/>
            <a:tailEnd/>
          </a:ln>
        </p:spPr>
        <p:txBody>
          <a:bodyPr/>
          <a:lstStyle/>
          <a:p>
            <a:endParaRPr lang="en-US" sz="1800">
              <a:solidFill>
                <a:srgbClr val="000000"/>
              </a:solidFill>
              <a:effectLst/>
              <a:latin typeface="Arial" charset="0"/>
            </a:endParaRPr>
          </a:p>
        </p:txBody>
      </p:sp>
      <p:sp>
        <p:nvSpPr>
          <p:cNvPr id="487" name="Freeform 972"/>
          <p:cNvSpPr>
            <a:spLocks/>
          </p:cNvSpPr>
          <p:nvPr/>
        </p:nvSpPr>
        <p:spPr bwMode="auto">
          <a:xfrm>
            <a:off x="5475284" y="4346158"/>
            <a:ext cx="155575" cy="165100"/>
          </a:xfrm>
          <a:custGeom>
            <a:avLst/>
            <a:gdLst/>
            <a:ahLst/>
            <a:cxnLst>
              <a:cxn ang="0">
                <a:pos x="0" y="0"/>
              </a:cxn>
              <a:cxn ang="0">
                <a:pos x="47" y="104"/>
              </a:cxn>
              <a:cxn ang="0">
                <a:pos x="94" y="0"/>
              </a:cxn>
              <a:cxn ang="0">
                <a:pos x="0" y="0"/>
              </a:cxn>
            </a:cxnLst>
            <a:rect l="0" t="0" r="r" b="b"/>
            <a:pathLst>
              <a:path w="94" h="104">
                <a:moveTo>
                  <a:pt x="0" y="0"/>
                </a:moveTo>
                <a:lnTo>
                  <a:pt x="47" y="104"/>
                </a:lnTo>
                <a:lnTo>
                  <a:pt x="94" y="0"/>
                </a:lnTo>
                <a:lnTo>
                  <a:pt x="0" y="0"/>
                </a:lnTo>
                <a:close/>
              </a:path>
            </a:pathLst>
          </a:custGeom>
          <a:solidFill>
            <a:srgbClr val="000000"/>
          </a:solidFill>
          <a:ln w="7938">
            <a:solidFill>
              <a:srgbClr val="000000"/>
            </a:solidFill>
            <a:prstDash val="solid"/>
            <a:round/>
            <a:headEnd/>
            <a:tailEnd/>
          </a:ln>
        </p:spPr>
        <p:txBody>
          <a:bodyPr/>
          <a:lstStyle/>
          <a:p>
            <a:endParaRPr lang="en-US" sz="1800">
              <a:solidFill>
                <a:srgbClr val="000000"/>
              </a:solidFill>
              <a:effectLst/>
              <a:latin typeface="Arial" charset="0"/>
            </a:endParaRPr>
          </a:p>
        </p:txBody>
      </p:sp>
      <p:sp>
        <p:nvSpPr>
          <p:cNvPr id="488" name="Freeform 1061"/>
          <p:cNvSpPr>
            <a:spLocks/>
          </p:cNvSpPr>
          <p:nvPr/>
        </p:nvSpPr>
        <p:spPr bwMode="auto">
          <a:xfrm>
            <a:off x="5672938" y="4515818"/>
            <a:ext cx="146050" cy="146050"/>
          </a:xfrm>
          <a:custGeom>
            <a:avLst/>
            <a:gdLst/>
            <a:ahLst/>
            <a:cxnLst>
              <a:cxn ang="0">
                <a:pos x="44" y="0"/>
              </a:cxn>
              <a:cxn ang="0">
                <a:pos x="35" y="36"/>
              </a:cxn>
              <a:cxn ang="0">
                <a:pos x="0" y="36"/>
              </a:cxn>
              <a:cxn ang="0">
                <a:pos x="29" y="57"/>
              </a:cxn>
              <a:cxn ang="0">
                <a:pos x="18" y="92"/>
              </a:cxn>
              <a:cxn ang="0">
                <a:pos x="44" y="71"/>
              </a:cxn>
              <a:cxn ang="0">
                <a:pos x="70" y="92"/>
              </a:cxn>
              <a:cxn ang="0">
                <a:pos x="60" y="57"/>
              </a:cxn>
              <a:cxn ang="0">
                <a:pos x="89" y="36"/>
              </a:cxn>
              <a:cxn ang="0">
                <a:pos x="53" y="36"/>
              </a:cxn>
              <a:cxn ang="0">
                <a:pos x="44" y="0"/>
              </a:cxn>
            </a:cxnLst>
            <a:rect l="0" t="0" r="r" b="b"/>
            <a:pathLst>
              <a:path w="89" h="92">
                <a:moveTo>
                  <a:pt x="44" y="0"/>
                </a:moveTo>
                <a:lnTo>
                  <a:pt x="35" y="36"/>
                </a:lnTo>
                <a:lnTo>
                  <a:pt x="0" y="36"/>
                </a:lnTo>
                <a:lnTo>
                  <a:pt x="29" y="57"/>
                </a:lnTo>
                <a:lnTo>
                  <a:pt x="18" y="92"/>
                </a:lnTo>
                <a:lnTo>
                  <a:pt x="44" y="71"/>
                </a:lnTo>
                <a:lnTo>
                  <a:pt x="70" y="92"/>
                </a:lnTo>
                <a:lnTo>
                  <a:pt x="60" y="57"/>
                </a:lnTo>
                <a:lnTo>
                  <a:pt x="89" y="36"/>
                </a:lnTo>
                <a:lnTo>
                  <a:pt x="53" y="36"/>
                </a:lnTo>
                <a:lnTo>
                  <a:pt x="44" y="0"/>
                </a:lnTo>
                <a:close/>
              </a:path>
            </a:pathLst>
          </a:custGeom>
          <a:solidFill>
            <a:srgbClr val="FF9900"/>
          </a:solidFill>
          <a:ln w="7938">
            <a:solidFill>
              <a:srgbClr val="000000"/>
            </a:solidFill>
            <a:prstDash val="solid"/>
            <a:round/>
            <a:headEnd/>
            <a:tailEnd/>
          </a:ln>
        </p:spPr>
        <p:txBody>
          <a:bodyPr/>
          <a:lstStyle/>
          <a:p>
            <a:endParaRPr lang="en-US" sz="1800">
              <a:solidFill>
                <a:srgbClr val="000000"/>
              </a:solidFill>
              <a:effectLst/>
              <a:latin typeface="Arial" charset="0"/>
            </a:endParaRPr>
          </a:p>
        </p:txBody>
      </p:sp>
      <p:sp>
        <p:nvSpPr>
          <p:cNvPr id="491" name="Freeform 1113"/>
          <p:cNvSpPr>
            <a:spLocks/>
          </p:cNvSpPr>
          <p:nvPr/>
        </p:nvSpPr>
        <p:spPr bwMode="auto">
          <a:xfrm>
            <a:off x="4372053" y="2438400"/>
            <a:ext cx="153987" cy="165100"/>
          </a:xfrm>
          <a:custGeom>
            <a:avLst/>
            <a:gdLst/>
            <a:ahLst/>
            <a:cxnLst>
              <a:cxn ang="0">
                <a:pos x="0" y="0"/>
              </a:cxn>
              <a:cxn ang="0">
                <a:pos x="47" y="104"/>
              </a:cxn>
              <a:cxn ang="0">
                <a:pos x="94" y="0"/>
              </a:cxn>
              <a:cxn ang="0">
                <a:pos x="0" y="0"/>
              </a:cxn>
            </a:cxnLst>
            <a:rect l="0" t="0" r="r" b="b"/>
            <a:pathLst>
              <a:path w="94" h="104">
                <a:moveTo>
                  <a:pt x="0" y="0"/>
                </a:moveTo>
                <a:lnTo>
                  <a:pt x="47" y="104"/>
                </a:lnTo>
                <a:lnTo>
                  <a:pt x="94" y="0"/>
                </a:lnTo>
                <a:lnTo>
                  <a:pt x="0" y="0"/>
                </a:lnTo>
                <a:close/>
              </a:path>
            </a:pathLst>
          </a:custGeom>
          <a:solidFill>
            <a:srgbClr val="C0C0C0"/>
          </a:solidFill>
          <a:ln w="7938">
            <a:solidFill>
              <a:srgbClr val="000000"/>
            </a:solidFill>
            <a:prstDash val="solid"/>
            <a:round/>
            <a:headEnd/>
            <a:tailEnd/>
          </a:ln>
        </p:spPr>
        <p:txBody>
          <a:bodyPr/>
          <a:lstStyle/>
          <a:p>
            <a:endParaRPr lang="en-US" sz="1800">
              <a:solidFill>
                <a:srgbClr val="000000"/>
              </a:solidFill>
              <a:effectLst/>
              <a:latin typeface="Arial" charset="0"/>
            </a:endParaRPr>
          </a:p>
        </p:txBody>
      </p:sp>
      <p:sp>
        <p:nvSpPr>
          <p:cNvPr id="493" name="Rectangle 980"/>
          <p:cNvSpPr>
            <a:spLocks noChangeArrowheads="1"/>
          </p:cNvSpPr>
          <p:nvPr/>
        </p:nvSpPr>
        <p:spPr bwMode="auto">
          <a:xfrm>
            <a:off x="2367090" y="2057400"/>
            <a:ext cx="2553750" cy="274320"/>
          </a:xfrm>
          <a:prstGeom prst="rect">
            <a:avLst/>
          </a:prstGeom>
          <a:solidFill>
            <a:srgbClr val="80FFFF"/>
          </a:solidFill>
          <a:ln w="17526">
            <a:solidFill>
              <a:srgbClr val="000000"/>
            </a:solidFill>
            <a:round/>
            <a:headEnd/>
            <a:tailEnd/>
          </a:ln>
        </p:spPr>
        <p:txBody>
          <a:bodyPr anchor="ctr" anchorCtr="0"/>
          <a:lstStyle/>
          <a:p>
            <a:pPr algn="ctr"/>
            <a:r>
              <a:rPr lang="en-US" sz="1200" b="1" dirty="0">
                <a:solidFill>
                  <a:srgbClr val="000000"/>
                </a:solidFill>
                <a:effectLst/>
                <a:latin typeface="Arial" charset="0"/>
              </a:rPr>
              <a:t>2020 SR: FY21 – FY23</a:t>
            </a:r>
          </a:p>
        </p:txBody>
      </p:sp>
      <p:sp>
        <p:nvSpPr>
          <p:cNvPr id="494" name="Rectangle 980"/>
          <p:cNvSpPr>
            <a:spLocks noChangeArrowheads="1"/>
          </p:cNvSpPr>
          <p:nvPr/>
        </p:nvSpPr>
        <p:spPr bwMode="auto">
          <a:xfrm>
            <a:off x="4909088" y="2057400"/>
            <a:ext cx="2762829" cy="274320"/>
          </a:xfrm>
          <a:prstGeom prst="rect">
            <a:avLst/>
          </a:prstGeom>
          <a:pattFill prst="wdUpDiag">
            <a:fgClr>
              <a:srgbClr val="80FFFF"/>
            </a:fgClr>
            <a:bgClr>
              <a:srgbClr val="FFFFFF"/>
            </a:bgClr>
          </a:pattFill>
          <a:ln w="17526">
            <a:solidFill>
              <a:srgbClr val="000000"/>
            </a:solidFill>
            <a:round/>
            <a:headEnd/>
            <a:tailEnd/>
          </a:ln>
        </p:spPr>
        <p:txBody>
          <a:bodyPr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charset="0"/>
              </a:rPr>
              <a:t>2020 SR: FY24 – FY26</a:t>
            </a:r>
          </a:p>
        </p:txBody>
      </p:sp>
      <p:sp>
        <p:nvSpPr>
          <p:cNvPr id="497" name="Rectangle 994"/>
          <p:cNvSpPr>
            <a:spLocks noChangeArrowheads="1"/>
          </p:cNvSpPr>
          <p:nvPr/>
        </p:nvSpPr>
        <p:spPr bwMode="auto">
          <a:xfrm>
            <a:off x="4544464" y="2438400"/>
            <a:ext cx="298159" cy="461665"/>
          </a:xfrm>
          <a:prstGeom prst="rect">
            <a:avLst/>
          </a:prstGeom>
          <a:noFill/>
          <a:ln w="9525">
            <a:noFill/>
            <a:miter lim="800000"/>
            <a:headEnd/>
            <a:tailEnd/>
          </a:ln>
        </p:spPr>
        <p:txBody>
          <a:bodyPr wrap="none" lIns="0" tIns="0" rIns="0" bIns="0" anchor="ctr">
            <a:spAutoFit/>
          </a:bodyPr>
          <a:lstStyle/>
          <a:p>
            <a:pPr algn="ctr"/>
            <a:r>
              <a:rPr lang="en-US" sz="1000" dirty="0">
                <a:solidFill>
                  <a:srgbClr val="000000"/>
                </a:solidFill>
                <a:effectLst/>
                <a:latin typeface="Arial" charset="0"/>
              </a:rPr>
              <a:t>2023</a:t>
            </a:r>
          </a:p>
          <a:p>
            <a:pPr algn="ctr"/>
            <a:r>
              <a:rPr lang="en-US" sz="1000" dirty="0">
                <a:solidFill>
                  <a:srgbClr val="000000"/>
                </a:solidFill>
                <a:effectLst/>
                <a:latin typeface="Arial" charset="0"/>
              </a:rPr>
              <a:t>SRP </a:t>
            </a:r>
          </a:p>
          <a:p>
            <a:pPr algn="ctr"/>
            <a:endParaRPr lang="en-US" sz="1000" dirty="0">
              <a:solidFill>
                <a:srgbClr val="000000"/>
              </a:solidFill>
              <a:effectLst/>
              <a:latin typeface="Arial" charset="0"/>
            </a:endParaRPr>
          </a:p>
        </p:txBody>
      </p:sp>
      <p:sp>
        <p:nvSpPr>
          <p:cNvPr id="498" name="Freeform 972"/>
          <p:cNvSpPr>
            <a:spLocks/>
          </p:cNvSpPr>
          <p:nvPr/>
        </p:nvSpPr>
        <p:spPr bwMode="auto">
          <a:xfrm>
            <a:off x="6335922" y="4503286"/>
            <a:ext cx="155575" cy="165100"/>
          </a:xfrm>
          <a:custGeom>
            <a:avLst/>
            <a:gdLst/>
            <a:ahLst/>
            <a:cxnLst>
              <a:cxn ang="0">
                <a:pos x="0" y="0"/>
              </a:cxn>
              <a:cxn ang="0">
                <a:pos x="47" y="104"/>
              </a:cxn>
              <a:cxn ang="0">
                <a:pos x="94" y="0"/>
              </a:cxn>
              <a:cxn ang="0">
                <a:pos x="0" y="0"/>
              </a:cxn>
            </a:cxnLst>
            <a:rect l="0" t="0" r="r" b="b"/>
            <a:pathLst>
              <a:path w="94" h="104">
                <a:moveTo>
                  <a:pt x="0" y="0"/>
                </a:moveTo>
                <a:lnTo>
                  <a:pt x="47" y="104"/>
                </a:lnTo>
                <a:lnTo>
                  <a:pt x="94" y="0"/>
                </a:lnTo>
                <a:lnTo>
                  <a:pt x="0" y="0"/>
                </a:lnTo>
                <a:close/>
              </a:path>
            </a:pathLst>
          </a:custGeom>
          <a:solidFill>
            <a:srgbClr val="000000"/>
          </a:solidFill>
          <a:ln w="7938">
            <a:solidFill>
              <a:srgbClr val="000000"/>
            </a:solidFill>
            <a:prstDash val="solid"/>
            <a:round/>
            <a:headEnd/>
            <a:tailEnd/>
          </a:ln>
        </p:spPr>
        <p:txBody>
          <a:bodyPr/>
          <a:lstStyle/>
          <a:p>
            <a:endParaRPr lang="en-US" sz="1800">
              <a:solidFill>
                <a:srgbClr val="000000"/>
              </a:solidFill>
              <a:effectLst/>
              <a:latin typeface="Arial" charset="0"/>
            </a:endParaRPr>
          </a:p>
        </p:txBody>
      </p:sp>
      <p:sp>
        <p:nvSpPr>
          <p:cNvPr id="499" name="Rectangle 994"/>
          <p:cNvSpPr>
            <a:spLocks noChangeArrowheads="1"/>
          </p:cNvSpPr>
          <p:nvPr/>
        </p:nvSpPr>
        <p:spPr bwMode="auto">
          <a:xfrm>
            <a:off x="5660264" y="4191859"/>
            <a:ext cx="520492" cy="307777"/>
          </a:xfrm>
          <a:prstGeom prst="rect">
            <a:avLst/>
          </a:prstGeom>
          <a:solidFill>
            <a:srgbClr val="FFF0D9"/>
          </a:solidFill>
          <a:ln w="9525">
            <a:noFill/>
            <a:miter lim="800000"/>
            <a:headEnd/>
            <a:tailEnd/>
          </a:ln>
        </p:spPr>
        <p:txBody>
          <a:bodyPr wrap="square" lIns="0" tIns="0" rIns="0" bIns="0">
            <a:spAutoFit/>
          </a:bodyPr>
          <a:lstStyle/>
          <a:p>
            <a:pPr algn="ctr"/>
            <a:r>
              <a:rPr lang="en-US" sz="1000" dirty="0">
                <a:solidFill>
                  <a:srgbClr val="000000"/>
                </a:solidFill>
                <a:effectLst/>
                <a:latin typeface="Arial" charset="0"/>
              </a:rPr>
              <a:t>Aura </a:t>
            </a:r>
          </a:p>
          <a:p>
            <a:pPr algn="ctr"/>
            <a:r>
              <a:rPr lang="en-US" sz="1000" dirty="0">
                <a:solidFill>
                  <a:srgbClr val="000000"/>
                </a:solidFill>
                <a:effectLst/>
                <a:latin typeface="Arial" charset="0"/>
              </a:rPr>
              <a:t>20-Years </a:t>
            </a:r>
          </a:p>
        </p:txBody>
      </p:sp>
      <p:sp>
        <p:nvSpPr>
          <p:cNvPr id="501" name="Rectangle 994"/>
          <p:cNvSpPr>
            <a:spLocks noChangeArrowheads="1"/>
          </p:cNvSpPr>
          <p:nvPr/>
        </p:nvSpPr>
        <p:spPr bwMode="auto">
          <a:xfrm>
            <a:off x="1188399" y="2902247"/>
            <a:ext cx="1089976" cy="1138773"/>
          </a:xfrm>
          <a:prstGeom prst="rect">
            <a:avLst/>
          </a:prstGeom>
          <a:noFill/>
          <a:ln w="9525">
            <a:noFill/>
            <a:miter lim="800000"/>
            <a:headEnd/>
            <a:tailEnd/>
          </a:ln>
        </p:spPr>
        <p:txBody>
          <a:bodyPr wrap="square" lIns="0" tIns="0" rIns="0" bIns="0">
            <a:spAutoFit/>
          </a:bodyPr>
          <a:lstStyle/>
          <a:p>
            <a:pPr algn="ctr"/>
            <a:r>
              <a:rPr lang="en-US" sz="1600" b="1" dirty="0">
                <a:solidFill>
                  <a:srgbClr val="000000"/>
                </a:solidFill>
                <a:effectLst/>
                <a:latin typeface="Calibri" panose="020F0502020204030204" pitchFamily="34" charset="0"/>
                <a:cs typeface="Calibri" panose="020F0502020204030204" pitchFamily="34" charset="0"/>
              </a:rPr>
              <a:t>Spacecraft </a:t>
            </a:r>
          </a:p>
          <a:p>
            <a:pPr algn="ctr"/>
            <a:r>
              <a:rPr lang="en-US" sz="1600" b="1" dirty="0">
                <a:solidFill>
                  <a:srgbClr val="000000"/>
                </a:solidFill>
                <a:effectLst/>
                <a:latin typeface="Calibri" panose="020F0502020204030204" pitchFamily="34" charset="0"/>
                <a:cs typeface="Calibri" panose="020F0502020204030204" pitchFamily="34" charset="0"/>
              </a:rPr>
              <a:t>&amp; Instrument Activities </a:t>
            </a:r>
          </a:p>
          <a:p>
            <a:endParaRPr lang="en-US" sz="1000" dirty="0">
              <a:solidFill>
                <a:srgbClr val="000000"/>
              </a:solidFill>
              <a:effectLst/>
              <a:latin typeface="Arial" charset="0"/>
            </a:endParaRPr>
          </a:p>
        </p:txBody>
      </p:sp>
      <p:sp>
        <p:nvSpPr>
          <p:cNvPr id="502" name="Rectangle 501"/>
          <p:cNvSpPr/>
          <p:nvPr/>
        </p:nvSpPr>
        <p:spPr bwMode="auto">
          <a:xfrm>
            <a:off x="5835627" y="3266083"/>
            <a:ext cx="60969" cy="133965"/>
          </a:xfrm>
          <a:prstGeom prst="rect">
            <a:avLst/>
          </a:prstGeom>
          <a:solidFill>
            <a:srgbClr val="824100"/>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Arial" charset="0"/>
            </a:endParaRPr>
          </a:p>
        </p:txBody>
      </p:sp>
      <p:sp>
        <p:nvSpPr>
          <p:cNvPr id="503" name="Rectangle 994"/>
          <p:cNvSpPr>
            <a:spLocks noChangeArrowheads="1"/>
          </p:cNvSpPr>
          <p:nvPr/>
        </p:nvSpPr>
        <p:spPr bwMode="auto">
          <a:xfrm>
            <a:off x="6068354" y="3256761"/>
            <a:ext cx="727969" cy="138499"/>
          </a:xfrm>
          <a:prstGeom prst="rect">
            <a:avLst/>
          </a:prstGeom>
          <a:solidFill>
            <a:srgbClr val="FFF0D9"/>
          </a:solidFill>
          <a:ln w="9525">
            <a:noFill/>
            <a:miter lim="800000"/>
            <a:headEnd/>
            <a:tailEnd/>
          </a:ln>
        </p:spPr>
        <p:txBody>
          <a:bodyPr wrap="square" lIns="0" tIns="0" rIns="0" bIns="0">
            <a:spAutoFit/>
          </a:bodyPr>
          <a:lstStyle/>
          <a:p>
            <a:pPr algn="ctr"/>
            <a:r>
              <a:rPr lang="en-US" sz="900" b="1" dirty="0">
                <a:solidFill>
                  <a:srgbClr val="000000"/>
                </a:solidFill>
                <a:effectLst/>
                <a:latin typeface="Arial" charset="0"/>
              </a:rPr>
              <a:t>CEMs / PLMs</a:t>
            </a:r>
          </a:p>
        </p:txBody>
      </p:sp>
      <p:sp>
        <p:nvSpPr>
          <p:cNvPr id="504" name="Rectangle 503"/>
          <p:cNvSpPr/>
          <p:nvPr/>
        </p:nvSpPr>
        <p:spPr bwMode="auto">
          <a:xfrm>
            <a:off x="5896596" y="3265617"/>
            <a:ext cx="148885" cy="134432"/>
          </a:xfrm>
          <a:prstGeom prst="rect">
            <a:avLst/>
          </a:prstGeom>
          <a:solidFill>
            <a:srgbClr val="FFCB97"/>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Arial" charset="0"/>
            </a:endParaRPr>
          </a:p>
        </p:txBody>
      </p:sp>
      <p:sp>
        <p:nvSpPr>
          <p:cNvPr id="506" name="Freeform 972"/>
          <p:cNvSpPr>
            <a:spLocks/>
          </p:cNvSpPr>
          <p:nvPr/>
        </p:nvSpPr>
        <p:spPr bwMode="auto">
          <a:xfrm>
            <a:off x="6666457" y="4497382"/>
            <a:ext cx="155575" cy="165100"/>
          </a:xfrm>
          <a:custGeom>
            <a:avLst/>
            <a:gdLst/>
            <a:ahLst/>
            <a:cxnLst>
              <a:cxn ang="0">
                <a:pos x="0" y="0"/>
              </a:cxn>
              <a:cxn ang="0">
                <a:pos x="47" y="104"/>
              </a:cxn>
              <a:cxn ang="0">
                <a:pos x="94" y="0"/>
              </a:cxn>
              <a:cxn ang="0">
                <a:pos x="0" y="0"/>
              </a:cxn>
            </a:cxnLst>
            <a:rect l="0" t="0" r="r" b="b"/>
            <a:pathLst>
              <a:path w="94" h="104">
                <a:moveTo>
                  <a:pt x="0" y="0"/>
                </a:moveTo>
                <a:lnTo>
                  <a:pt x="47" y="104"/>
                </a:lnTo>
                <a:lnTo>
                  <a:pt x="94" y="0"/>
                </a:lnTo>
                <a:lnTo>
                  <a:pt x="0" y="0"/>
                </a:lnTo>
                <a:close/>
              </a:path>
            </a:pathLst>
          </a:custGeom>
          <a:solidFill>
            <a:srgbClr val="000000"/>
          </a:solidFill>
          <a:ln w="7938">
            <a:solidFill>
              <a:srgbClr val="000000"/>
            </a:solidFill>
            <a:prstDash val="solid"/>
            <a:round/>
            <a:headEnd/>
            <a:tailEnd/>
          </a:ln>
        </p:spPr>
        <p:txBody>
          <a:bodyPr/>
          <a:lstStyle/>
          <a:p>
            <a:endParaRPr lang="en-US" sz="1800">
              <a:solidFill>
                <a:srgbClr val="000000"/>
              </a:solidFill>
              <a:effectLst/>
              <a:latin typeface="Arial" charset="0"/>
            </a:endParaRPr>
          </a:p>
        </p:txBody>
      </p:sp>
      <p:sp>
        <p:nvSpPr>
          <p:cNvPr id="507" name="Rectangle 994"/>
          <p:cNvSpPr>
            <a:spLocks noChangeArrowheads="1"/>
          </p:cNvSpPr>
          <p:nvPr/>
        </p:nvSpPr>
        <p:spPr bwMode="auto">
          <a:xfrm>
            <a:off x="6629404" y="4327085"/>
            <a:ext cx="278923" cy="153888"/>
          </a:xfrm>
          <a:prstGeom prst="rect">
            <a:avLst/>
          </a:prstGeom>
          <a:solidFill>
            <a:srgbClr val="FFECD9"/>
          </a:solidFill>
          <a:ln w="9525">
            <a:noFill/>
            <a:miter lim="800000"/>
            <a:headEnd/>
            <a:tailEnd/>
          </a:ln>
        </p:spPr>
        <p:txBody>
          <a:bodyPr wrap="none" lIns="0" tIns="0" rIns="0" bIns="0">
            <a:spAutoFit/>
          </a:bodyPr>
          <a:lstStyle/>
          <a:p>
            <a:pPr algn="ctr"/>
            <a:r>
              <a:rPr lang="en-US" sz="1000" b="1" dirty="0">
                <a:solidFill>
                  <a:srgbClr val="000000"/>
                </a:solidFill>
                <a:effectLst/>
                <a:latin typeface="Arial" charset="0"/>
              </a:rPr>
              <a:t>DRR</a:t>
            </a:r>
          </a:p>
        </p:txBody>
      </p:sp>
      <p:sp>
        <p:nvSpPr>
          <p:cNvPr id="508" name="Freeform 972"/>
          <p:cNvSpPr>
            <a:spLocks/>
          </p:cNvSpPr>
          <p:nvPr/>
        </p:nvSpPr>
        <p:spPr bwMode="auto">
          <a:xfrm>
            <a:off x="6494708" y="4233120"/>
            <a:ext cx="155575" cy="165100"/>
          </a:xfrm>
          <a:custGeom>
            <a:avLst/>
            <a:gdLst/>
            <a:ahLst/>
            <a:cxnLst>
              <a:cxn ang="0">
                <a:pos x="0" y="0"/>
              </a:cxn>
              <a:cxn ang="0">
                <a:pos x="47" y="104"/>
              </a:cxn>
              <a:cxn ang="0">
                <a:pos x="94" y="0"/>
              </a:cxn>
              <a:cxn ang="0">
                <a:pos x="0" y="0"/>
              </a:cxn>
            </a:cxnLst>
            <a:rect l="0" t="0" r="r" b="b"/>
            <a:pathLst>
              <a:path w="94" h="104">
                <a:moveTo>
                  <a:pt x="0" y="0"/>
                </a:moveTo>
                <a:lnTo>
                  <a:pt x="47" y="104"/>
                </a:lnTo>
                <a:lnTo>
                  <a:pt x="94" y="0"/>
                </a:lnTo>
                <a:lnTo>
                  <a:pt x="0" y="0"/>
                </a:lnTo>
                <a:close/>
              </a:path>
            </a:pathLst>
          </a:custGeom>
          <a:solidFill>
            <a:srgbClr val="000000"/>
          </a:solidFill>
          <a:ln w="7938">
            <a:solidFill>
              <a:srgbClr val="000000"/>
            </a:solidFill>
            <a:prstDash val="solid"/>
            <a:round/>
            <a:headEnd/>
            <a:tailEnd/>
          </a:ln>
        </p:spPr>
        <p:txBody>
          <a:bodyPr/>
          <a:lstStyle/>
          <a:p>
            <a:endParaRPr lang="en-US" sz="1800">
              <a:solidFill>
                <a:srgbClr val="000000"/>
              </a:solidFill>
              <a:effectLst/>
              <a:latin typeface="Arial" charset="0"/>
            </a:endParaRPr>
          </a:p>
        </p:txBody>
      </p:sp>
      <p:sp>
        <p:nvSpPr>
          <p:cNvPr id="509" name="Rectangle 994"/>
          <p:cNvSpPr>
            <a:spLocks noChangeArrowheads="1"/>
          </p:cNvSpPr>
          <p:nvPr/>
        </p:nvSpPr>
        <p:spPr bwMode="auto">
          <a:xfrm>
            <a:off x="6410855" y="4056919"/>
            <a:ext cx="392736" cy="153888"/>
          </a:xfrm>
          <a:prstGeom prst="rect">
            <a:avLst/>
          </a:prstGeom>
          <a:noFill/>
          <a:ln w="9525">
            <a:noFill/>
            <a:miter lim="800000"/>
            <a:headEnd/>
            <a:tailEnd/>
          </a:ln>
        </p:spPr>
        <p:txBody>
          <a:bodyPr wrap="none" lIns="0" tIns="0" rIns="0" bIns="0">
            <a:spAutoFit/>
          </a:bodyPr>
          <a:lstStyle/>
          <a:p>
            <a:pPr algn="ctr"/>
            <a:r>
              <a:rPr lang="en-US" sz="1000" b="1" dirty="0">
                <a:solidFill>
                  <a:srgbClr val="000000"/>
                </a:solidFill>
                <a:effectLst/>
                <a:latin typeface="Arial" charset="0"/>
              </a:rPr>
              <a:t>KDP-F</a:t>
            </a:r>
          </a:p>
        </p:txBody>
      </p:sp>
      <p:sp>
        <p:nvSpPr>
          <p:cNvPr id="510" name="Rectangle 509"/>
          <p:cNvSpPr/>
          <p:nvPr/>
        </p:nvSpPr>
        <p:spPr bwMode="auto">
          <a:xfrm>
            <a:off x="6727382" y="3443833"/>
            <a:ext cx="116600" cy="132010"/>
          </a:xfrm>
          <a:prstGeom prst="rect">
            <a:avLst/>
          </a:prstGeom>
          <a:solidFill>
            <a:srgbClr val="0000FF"/>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Arial" charset="0"/>
            </a:endParaRPr>
          </a:p>
        </p:txBody>
      </p:sp>
      <p:sp>
        <p:nvSpPr>
          <p:cNvPr id="511" name="Rectangle 994"/>
          <p:cNvSpPr>
            <a:spLocks noChangeArrowheads="1"/>
          </p:cNvSpPr>
          <p:nvPr/>
        </p:nvSpPr>
        <p:spPr bwMode="auto">
          <a:xfrm>
            <a:off x="6848722" y="3427325"/>
            <a:ext cx="606127" cy="153888"/>
          </a:xfrm>
          <a:prstGeom prst="rect">
            <a:avLst/>
          </a:prstGeom>
          <a:solidFill>
            <a:srgbClr val="FFF0D9"/>
          </a:solidFill>
          <a:ln w="9525">
            <a:noFill/>
            <a:miter lim="800000"/>
            <a:headEnd/>
            <a:tailEnd/>
          </a:ln>
        </p:spPr>
        <p:txBody>
          <a:bodyPr wrap="square" lIns="0" tIns="0" rIns="0" bIns="0">
            <a:spAutoFit/>
          </a:bodyPr>
          <a:lstStyle/>
          <a:p>
            <a:pPr algn="ctr"/>
            <a:r>
              <a:rPr lang="en-US" sz="1000" b="1" dirty="0">
                <a:solidFill>
                  <a:srgbClr val="000000"/>
                </a:solidFill>
                <a:effectLst/>
                <a:latin typeface="Arial" charset="0"/>
              </a:rPr>
              <a:t>INST Off</a:t>
            </a:r>
          </a:p>
        </p:txBody>
      </p:sp>
      <p:sp>
        <p:nvSpPr>
          <p:cNvPr id="512" name="Rectangle 511"/>
          <p:cNvSpPr/>
          <p:nvPr/>
        </p:nvSpPr>
        <p:spPr bwMode="auto">
          <a:xfrm>
            <a:off x="6757245" y="3605459"/>
            <a:ext cx="116600" cy="132010"/>
          </a:xfrm>
          <a:prstGeom prst="rect">
            <a:avLst/>
          </a:prstGeom>
          <a:solidFill>
            <a:srgbClr val="FF0000"/>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Arial" charset="0"/>
            </a:endParaRPr>
          </a:p>
        </p:txBody>
      </p:sp>
      <p:sp>
        <p:nvSpPr>
          <p:cNvPr id="513" name="Rectangle 994"/>
          <p:cNvSpPr>
            <a:spLocks noChangeArrowheads="1"/>
          </p:cNvSpPr>
          <p:nvPr/>
        </p:nvSpPr>
        <p:spPr bwMode="auto">
          <a:xfrm>
            <a:off x="6889856" y="3597316"/>
            <a:ext cx="637506" cy="153888"/>
          </a:xfrm>
          <a:prstGeom prst="rect">
            <a:avLst/>
          </a:prstGeom>
          <a:solidFill>
            <a:srgbClr val="FFF0D9"/>
          </a:solidFill>
          <a:ln w="9525">
            <a:noFill/>
            <a:miter lim="800000"/>
            <a:headEnd/>
            <a:tailEnd/>
          </a:ln>
        </p:spPr>
        <p:txBody>
          <a:bodyPr wrap="square" lIns="0" tIns="0" rIns="0" bIns="0">
            <a:spAutoFit/>
          </a:bodyPr>
          <a:lstStyle/>
          <a:p>
            <a:pPr algn="ctr"/>
            <a:r>
              <a:rPr lang="en-US" sz="1000" b="1" dirty="0">
                <a:solidFill>
                  <a:srgbClr val="000000"/>
                </a:solidFill>
                <a:effectLst/>
                <a:latin typeface="Arial" charset="0"/>
              </a:rPr>
              <a:t>Passivate</a:t>
            </a:r>
          </a:p>
        </p:txBody>
      </p:sp>
      <p:sp>
        <p:nvSpPr>
          <p:cNvPr id="514" name="Freeform 1113"/>
          <p:cNvSpPr>
            <a:spLocks/>
          </p:cNvSpPr>
          <p:nvPr/>
        </p:nvSpPr>
        <p:spPr bwMode="auto">
          <a:xfrm>
            <a:off x="3593455" y="4972359"/>
            <a:ext cx="153987" cy="165100"/>
          </a:xfrm>
          <a:custGeom>
            <a:avLst/>
            <a:gdLst/>
            <a:ahLst/>
            <a:cxnLst>
              <a:cxn ang="0">
                <a:pos x="0" y="0"/>
              </a:cxn>
              <a:cxn ang="0">
                <a:pos x="47" y="104"/>
              </a:cxn>
              <a:cxn ang="0">
                <a:pos x="94" y="0"/>
              </a:cxn>
              <a:cxn ang="0">
                <a:pos x="0" y="0"/>
              </a:cxn>
            </a:cxnLst>
            <a:rect l="0" t="0" r="r" b="b"/>
            <a:pathLst>
              <a:path w="94" h="104">
                <a:moveTo>
                  <a:pt x="0" y="0"/>
                </a:moveTo>
                <a:lnTo>
                  <a:pt x="47" y="104"/>
                </a:lnTo>
                <a:lnTo>
                  <a:pt x="94" y="0"/>
                </a:lnTo>
                <a:lnTo>
                  <a:pt x="0" y="0"/>
                </a:lnTo>
                <a:close/>
              </a:path>
            </a:pathLst>
          </a:custGeom>
          <a:solidFill>
            <a:srgbClr val="C0C0C0"/>
          </a:solidFill>
          <a:ln w="7938">
            <a:solidFill>
              <a:srgbClr val="000000"/>
            </a:solidFill>
            <a:prstDash val="solid"/>
            <a:round/>
            <a:headEnd/>
            <a:tailEnd/>
          </a:ln>
        </p:spPr>
        <p:txBody>
          <a:bodyPr/>
          <a:lstStyle/>
          <a:p>
            <a:endParaRPr lang="en-US" sz="1800">
              <a:solidFill>
                <a:srgbClr val="000000"/>
              </a:solidFill>
              <a:effectLst/>
              <a:latin typeface="Arial" charset="0"/>
            </a:endParaRPr>
          </a:p>
        </p:txBody>
      </p:sp>
      <p:sp>
        <p:nvSpPr>
          <p:cNvPr id="515" name="Rectangle 994"/>
          <p:cNvSpPr>
            <a:spLocks noChangeArrowheads="1"/>
          </p:cNvSpPr>
          <p:nvPr/>
        </p:nvSpPr>
        <p:spPr bwMode="auto">
          <a:xfrm>
            <a:off x="3822055" y="4972359"/>
            <a:ext cx="3340745" cy="153888"/>
          </a:xfrm>
          <a:prstGeom prst="rect">
            <a:avLst/>
          </a:prstGeom>
          <a:noFill/>
          <a:ln w="9525">
            <a:noFill/>
            <a:miter lim="800000"/>
            <a:headEnd/>
            <a:tailEnd/>
          </a:ln>
        </p:spPr>
        <p:txBody>
          <a:bodyPr wrap="square" lIns="0" tIns="0" rIns="0" bIns="0">
            <a:spAutoFit/>
          </a:bodyPr>
          <a:lstStyle/>
          <a:p>
            <a:r>
              <a:rPr lang="en-US" sz="1000" b="1" dirty="0">
                <a:solidFill>
                  <a:srgbClr val="000000"/>
                </a:solidFill>
                <a:effectLst/>
                <a:latin typeface="Arial" charset="0"/>
              </a:rPr>
              <a:t>SRP</a:t>
            </a:r>
            <a:r>
              <a:rPr lang="en-US" sz="1000" dirty="0">
                <a:solidFill>
                  <a:srgbClr val="000000"/>
                </a:solidFill>
                <a:effectLst/>
                <a:latin typeface="Arial" charset="0"/>
              </a:rPr>
              <a:t> – Senior Review Proposal</a:t>
            </a:r>
          </a:p>
        </p:txBody>
      </p:sp>
      <p:sp>
        <p:nvSpPr>
          <p:cNvPr id="516" name="Rectangle 980"/>
          <p:cNvSpPr>
            <a:spLocks noChangeArrowheads="1"/>
          </p:cNvSpPr>
          <p:nvPr/>
        </p:nvSpPr>
        <p:spPr bwMode="auto">
          <a:xfrm>
            <a:off x="358029" y="4976603"/>
            <a:ext cx="228600" cy="209543"/>
          </a:xfrm>
          <a:prstGeom prst="rect">
            <a:avLst/>
          </a:prstGeom>
          <a:solidFill>
            <a:srgbClr val="80FFFF"/>
          </a:solidFill>
          <a:ln w="17526">
            <a:solidFill>
              <a:srgbClr val="000000"/>
            </a:solidFill>
            <a:round/>
            <a:headEnd/>
            <a:tailEnd/>
          </a:ln>
        </p:spPr>
        <p:txBody>
          <a:bodyPr anchor="ctr" anchorCtr="0"/>
          <a:lstStyle/>
          <a:p>
            <a:pPr algn="ctr"/>
            <a:endParaRPr lang="en-US" sz="1200" b="1" dirty="0">
              <a:solidFill>
                <a:srgbClr val="000000"/>
              </a:solidFill>
              <a:effectLst/>
              <a:latin typeface="Arial" charset="0"/>
            </a:endParaRPr>
          </a:p>
        </p:txBody>
      </p:sp>
      <p:sp>
        <p:nvSpPr>
          <p:cNvPr id="517" name="Rectangle 994"/>
          <p:cNvSpPr>
            <a:spLocks noChangeArrowheads="1"/>
          </p:cNvSpPr>
          <p:nvPr/>
        </p:nvSpPr>
        <p:spPr bwMode="auto">
          <a:xfrm>
            <a:off x="632349" y="4976603"/>
            <a:ext cx="3653380" cy="153888"/>
          </a:xfrm>
          <a:prstGeom prst="rect">
            <a:avLst/>
          </a:prstGeom>
          <a:noFill/>
          <a:ln w="9525">
            <a:noFill/>
            <a:miter lim="800000"/>
            <a:headEnd/>
            <a:tailEnd/>
          </a:ln>
        </p:spPr>
        <p:txBody>
          <a:bodyPr wrap="square" lIns="0" tIns="0" rIns="0" bIns="0">
            <a:spAutoFit/>
          </a:bodyPr>
          <a:lstStyle/>
          <a:p>
            <a:r>
              <a:rPr lang="en-US" sz="1000" dirty="0">
                <a:solidFill>
                  <a:srgbClr val="000000"/>
                </a:solidFill>
                <a:effectLst/>
                <a:latin typeface="Arial" charset="0"/>
              </a:rPr>
              <a:t>Senior Review Funding (Approved)</a:t>
            </a:r>
          </a:p>
        </p:txBody>
      </p:sp>
      <p:sp>
        <p:nvSpPr>
          <p:cNvPr id="518" name="Rectangle 980"/>
          <p:cNvSpPr>
            <a:spLocks noChangeArrowheads="1"/>
          </p:cNvSpPr>
          <p:nvPr/>
        </p:nvSpPr>
        <p:spPr bwMode="auto">
          <a:xfrm>
            <a:off x="366442" y="5276857"/>
            <a:ext cx="228600" cy="209543"/>
          </a:xfrm>
          <a:prstGeom prst="rect">
            <a:avLst/>
          </a:prstGeom>
          <a:pattFill prst="wdUpDiag">
            <a:fgClr>
              <a:srgbClr val="80FFFF"/>
            </a:fgClr>
            <a:bgClr>
              <a:srgbClr val="FFFFFF"/>
            </a:bgClr>
          </a:pattFill>
          <a:ln w="17526">
            <a:solidFill>
              <a:srgbClr val="000000"/>
            </a:solidFill>
            <a:round/>
            <a:headEnd/>
            <a:tailEnd/>
          </a:ln>
        </p:spPr>
        <p:txBody>
          <a:bodyPr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Arial" charset="0"/>
            </a:endParaRPr>
          </a:p>
        </p:txBody>
      </p:sp>
      <p:sp>
        <p:nvSpPr>
          <p:cNvPr id="519" name="Rectangle 994"/>
          <p:cNvSpPr>
            <a:spLocks noChangeArrowheads="1"/>
          </p:cNvSpPr>
          <p:nvPr/>
        </p:nvSpPr>
        <p:spPr bwMode="auto">
          <a:xfrm>
            <a:off x="630889" y="5311564"/>
            <a:ext cx="3652108" cy="153888"/>
          </a:xfrm>
          <a:prstGeom prst="rect">
            <a:avLst/>
          </a:prstGeom>
          <a:noFill/>
          <a:ln w="9525">
            <a:noFill/>
            <a:miter lim="800000"/>
            <a:headEnd/>
            <a:tailEnd/>
          </a:ln>
        </p:spPr>
        <p:txBody>
          <a:bodyPr wrap="square" lIns="0" tIns="0" rIns="0" bIns="0">
            <a:spAutoFit/>
          </a:bodyPr>
          <a:lstStyle/>
          <a:p>
            <a:r>
              <a:rPr lang="en-US" sz="1000" dirty="0">
                <a:solidFill>
                  <a:srgbClr val="000000"/>
                </a:solidFill>
                <a:effectLst/>
                <a:latin typeface="Arial" charset="0"/>
              </a:rPr>
              <a:t>Senior Review Funding (Preliminary Guideline)</a:t>
            </a:r>
          </a:p>
        </p:txBody>
      </p:sp>
      <p:sp>
        <p:nvSpPr>
          <p:cNvPr id="520" name="Oval 519"/>
          <p:cNvSpPr/>
          <p:nvPr/>
        </p:nvSpPr>
        <p:spPr bwMode="auto">
          <a:xfrm>
            <a:off x="422674" y="5607765"/>
            <a:ext cx="113550" cy="118591"/>
          </a:xfrm>
          <a:prstGeom prst="ellipse">
            <a:avLst/>
          </a:prstGeom>
          <a:solidFill>
            <a:srgbClr val="00AE00">
              <a:lumMod val="60000"/>
              <a:lumOff val="40000"/>
            </a:srgbClr>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Arial" charset="0"/>
            </a:endParaRPr>
          </a:p>
        </p:txBody>
      </p:sp>
      <p:sp>
        <p:nvSpPr>
          <p:cNvPr id="521" name="Rectangle 994"/>
          <p:cNvSpPr>
            <a:spLocks noChangeArrowheads="1"/>
          </p:cNvSpPr>
          <p:nvPr/>
        </p:nvSpPr>
        <p:spPr bwMode="auto">
          <a:xfrm>
            <a:off x="605554" y="5607765"/>
            <a:ext cx="2544491" cy="153888"/>
          </a:xfrm>
          <a:prstGeom prst="rect">
            <a:avLst/>
          </a:prstGeom>
          <a:noFill/>
          <a:ln w="9525">
            <a:noFill/>
            <a:miter lim="800000"/>
            <a:headEnd/>
            <a:tailEnd/>
          </a:ln>
        </p:spPr>
        <p:txBody>
          <a:bodyPr wrap="square" lIns="0" tIns="0" rIns="0" bIns="0">
            <a:spAutoFit/>
          </a:bodyPr>
          <a:lstStyle/>
          <a:p>
            <a:r>
              <a:rPr lang="en-US" sz="1000" b="1" dirty="0">
                <a:solidFill>
                  <a:srgbClr val="000000"/>
                </a:solidFill>
                <a:effectLst/>
                <a:latin typeface="Arial" charset="0"/>
              </a:rPr>
              <a:t>IAMs</a:t>
            </a:r>
            <a:r>
              <a:rPr lang="en-US" sz="1000" dirty="0">
                <a:solidFill>
                  <a:srgbClr val="000000"/>
                </a:solidFill>
                <a:effectLst/>
                <a:latin typeface="Arial" charset="0"/>
              </a:rPr>
              <a:t> – Spring Inclination Adjust Maneuvers</a:t>
            </a:r>
          </a:p>
        </p:txBody>
      </p:sp>
      <p:sp>
        <p:nvSpPr>
          <p:cNvPr id="522" name="Rectangle 521"/>
          <p:cNvSpPr/>
          <p:nvPr/>
        </p:nvSpPr>
        <p:spPr bwMode="auto">
          <a:xfrm>
            <a:off x="427714" y="6154917"/>
            <a:ext cx="116600" cy="132010"/>
          </a:xfrm>
          <a:prstGeom prst="rect">
            <a:avLst/>
          </a:prstGeom>
          <a:solidFill>
            <a:srgbClr val="824100"/>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Arial" charset="0"/>
            </a:endParaRPr>
          </a:p>
        </p:txBody>
      </p:sp>
      <p:sp>
        <p:nvSpPr>
          <p:cNvPr id="523" name="Rectangle 994"/>
          <p:cNvSpPr>
            <a:spLocks noChangeArrowheads="1"/>
          </p:cNvSpPr>
          <p:nvPr/>
        </p:nvSpPr>
        <p:spPr bwMode="auto">
          <a:xfrm>
            <a:off x="605554" y="6154917"/>
            <a:ext cx="2244997" cy="153888"/>
          </a:xfrm>
          <a:prstGeom prst="rect">
            <a:avLst/>
          </a:prstGeom>
          <a:noFill/>
          <a:ln w="9525">
            <a:noFill/>
            <a:miter lim="800000"/>
            <a:headEnd/>
            <a:tailEnd/>
          </a:ln>
        </p:spPr>
        <p:txBody>
          <a:bodyPr wrap="square" lIns="0" tIns="0" rIns="0" bIns="0">
            <a:spAutoFit/>
          </a:bodyPr>
          <a:lstStyle/>
          <a:p>
            <a:r>
              <a:rPr lang="en-US" sz="1000" b="1" dirty="0">
                <a:solidFill>
                  <a:srgbClr val="000000"/>
                </a:solidFill>
                <a:effectLst/>
                <a:latin typeface="Arial" charset="0"/>
              </a:rPr>
              <a:t>CEMs</a:t>
            </a:r>
            <a:r>
              <a:rPr lang="en-US" sz="1000" dirty="0">
                <a:solidFill>
                  <a:srgbClr val="000000"/>
                </a:solidFill>
                <a:effectLst/>
                <a:latin typeface="Arial" charset="0"/>
              </a:rPr>
              <a:t> – Constellation Exit Maneuvers</a:t>
            </a:r>
          </a:p>
        </p:txBody>
      </p:sp>
      <p:sp>
        <p:nvSpPr>
          <p:cNvPr id="524" name="Rectangle 523"/>
          <p:cNvSpPr/>
          <p:nvPr/>
        </p:nvSpPr>
        <p:spPr bwMode="auto">
          <a:xfrm>
            <a:off x="422674" y="6429237"/>
            <a:ext cx="116600" cy="132010"/>
          </a:xfrm>
          <a:prstGeom prst="rect">
            <a:avLst/>
          </a:prstGeom>
          <a:solidFill>
            <a:srgbClr val="FFCB97"/>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Arial" charset="0"/>
            </a:endParaRPr>
          </a:p>
        </p:txBody>
      </p:sp>
      <p:sp>
        <p:nvSpPr>
          <p:cNvPr id="525" name="Rectangle 994"/>
          <p:cNvSpPr>
            <a:spLocks noChangeArrowheads="1"/>
          </p:cNvSpPr>
          <p:nvPr/>
        </p:nvSpPr>
        <p:spPr bwMode="auto">
          <a:xfrm>
            <a:off x="605554" y="6429237"/>
            <a:ext cx="2244997" cy="153888"/>
          </a:xfrm>
          <a:prstGeom prst="rect">
            <a:avLst/>
          </a:prstGeom>
          <a:noFill/>
          <a:ln w="9525">
            <a:noFill/>
            <a:miter lim="800000"/>
            <a:headEnd/>
            <a:tailEnd/>
          </a:ln>
        </p:spPr>
        <p:txBody>
          <a:bodyPr wrap="square" lIns="0" tIns="0" rIns="0" bIns="0">
            <a:spAutoFit/>
          </a:bodyPr>
          <a:lstStyle/>
          <a:p>
            <a:r>
              <a:rPr lang="en-US" sz="1000" b="1" dirty="0">
                <a:solidFill>
                  <a:srgbClr val="000000"/>
                </a:solidFill>
                <a:effectLst/>
                <a:latin typeface="Arial" charset="0"/>
              </a:rPr>
              <a:t>PLMs</a:t>
            </a:r>
            <a:r>
              <a:rPr lang="en-US" sz="1000" dirty="0">
                <a:solidFill>
                  <a:srgbClr val="000000"/>
                </a:solidFill>
                <a:effectLst/>
                <a:latin typeface="Arial" charset="0"/>
              </a:rPr>
              <a:t> – Perigee Lowering Maneuvers</a:t>
            </a:r>
          </a:p>
        </p:txBody>
      </p:sp>
      <p:sp>
        <p:nvSpPr>
          <p:cNvPr id="526" name="Rectangle 525"/>
          <p:cNvSpPr/>
          <p:nvPr/>
        </p:nvSpPr>
        <p:spPr bwMode="auto">
          <a:xfrm>
            <a:off x="6400800" y="4958714"/>
            <a:ext cx="116600" cy="132010"/>
          </a:xfrm>
          <a:prstGeom prst="rect">
            <a:avLst/>
          </a:prstGeom>
          <a:solidFill>
            <a:srgbClr val="0000FF"/>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Arial" charset="0"/>
            </a:endParaRPr>
          </a:p>
        </p:txBody>
      </p:sp>
      <p:sp>
        <p:nvSpPr>
          <p:cNvPr id="527" name="Rectangle 994"/>
          <p:cNvSpPr>
            <a:spLocks noChangeArrowheads="1"/>
          </p:cNvSpPr>
          <p:nvPr/>
        </p:nvSpPr>
        <p:spPr bwMode="auto">
          <a:xfrm>
            <a:off x="6670403" y="4953000"/>
            <a:ext cx="2244997" cy="153888"/>
          </a:xfrm>
          <a:prstGeom prst="rect">
            <a:avLst/>
          </a:prstGeom>
          <a:noFill/>
          <a:ln w="9525">
            <a:noFill/>
            <a:miter lim="800000"/>
            <a:headEnd/>
            <a:tailEnd/>
          </a:ln>
        </p:spPr>
        <p:txBody>
          <a:bodyPr wrap="square" lIns="0" tIns="0" rIns="0" bIns="0">
            <a:spAutoFit/>
          </a:bodyPr>
          <a:lstStyle/>
          <a:p>
            <a:r>
              <a:rPr lang="en-US" sz="1000" b="1" dirty="0">
                <a:solidFill>
                  <a:srgbClr val="000000"/>
                </a:solidFill>
                <a:effectLst/>
                <a:latin typeface="Arial" charset="0"/>
              </a:rPr>
              <a:t>INST Off </a:t>
            </a:r>
            <a:r>
              <a:rPr lang="en-US" sz="1000" dirty="0">
                <a:solidFill>
                  <a:srgbClr val="000000"/>
                </a:solidFill>
                <a:effectLst/>
                <a:latin typeface="Arial" charset="0"/>
              </a:rPr>
              <a:t>– Power down instruments</a:t>
            </a:r>
          </a:p>
        </p:txBody>
      </p:sp>
      <p:sp>
        <p:nvSpPr>
          <p:cNvPr id="528" name="Rectangle 527"/>
          <p:cNvSpPr/>
          <p:nvPr/>
        </p:nvSpPr>
        <p:spPr bwMode="auto">
          <a:xfrm>
            <a:off x="6413478" y="5256312"/>
            <a:ext cx="116600" cy="132010"/>
          </a:xfrm>
          <a:prstGeom prst="rect">
            <a:avLst/>
          </a:prstGeom>
          <a:solidFill>
            <a:srgbClr val="FF0000"/>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0000"/>
              </a:solidFill>
              <a:effectLst/>
              <a:uLnTx/>
              <a:uFillTx/>
              <a:latin typeface="Arial" charset="0"/>
            </a:endParaRPr>
          </a:p>
        </p:txBody>
      </p:sp>
      <p:sp>
        <p:nvSpPr>
          <p:cNvPr id="529" name="Rectangle 994"/>
          <p:cNvSpPr>
            <a:spLocks noChangeArrowheads="1"/>
          </p:cNvSpPr>
          <p:nvPr/>
        </p:nvSpPr>
        <p:spPr bwMode="auto">
          <a:xfrm>
            <a:off x="6670404" y="5256312"/>
            <a:ext cx="2087034" cy="153888"/>
          </a:xfrm>
          <a:prstGeom prst="rect">
            <a:avLst/>
          </a:prstGeom>
          <a:noFill/>
          <a:ln w="9525">
            <a:noFill/>
            <a:miter lim="800000"/>
            <a:headEnd/>
            <a:tailEnd/>
          </a:ln>
        </p:spPr>
        <p:txBody>
          <a:bodyPr wrap="square" lIns="0" tIns="0" rIns="0" bIns="0">
            <a:spAutoFit/>
          </a:bodyPr>
          <a:lstStyle/>
          <a:p>
            <a:r>
              <a:rPr lang="en-US" sz="1000" b="1" dirty="0">
                <a:solidFill>
                  <a:srgbClr val="000000"/>
                </a:solidFill>
                <a:effectLst/>
                <a:latin typeface="Arial" charset="0"/>
              </a:rPr>
              <a:t>Passivate</a:t>
            </a:r>
            <a:r>
              <a:rPr lang="en-US" sz="1000" dirty="0">
                <a:solidFill>
                  <a:srgbClr val="000000"/>
                </a:solidFill>
                <a:effectLst/>
                <a:latin typeface="Arial" charset="0"/>
              </a:rPr>
              <a:t> – Spacecraft passivation</a:t>
            </a:r>
          </a:p>
        </p:txBody>
      </p:sp>
      <p:sp>
        <p:nvSpPr>
          <p:cNvPr id="530" name="Freeform 972"/>
          <p:cNvSpPr>
            <a:spLocks/>
          </p:cNvSpPr>
          <p:nvPr/>
        </p:nvSpPr>
        <p:spPr bwMode="auto">
          <a:xfrm>
            <a:off x="3588057" y="5245100"/>
            <a:ext cx="155575" cy="165100"/>
          </a:xfrm>
          <a:custGeom>
            <a:avLst/>
            <a:gdLst/>
            <a:ahLst/>
            <a:cxnLst>
              <a:cxn ang="0">
                <a:pos x="0" y="0"/>
              </a:cxn>
              <a:cxn ang="0">
                <a:pos x="47" y="104"/>
              </a:cxn>
              <a:cxn ang="0">
                <a:pos x="94" y="0"/>
              </a:cxn>
              <a:cxn ang="0">
                <a:pos x="0" y="0"/>
              </a:cxn>
            </a:cxnLst>
            <a:rect l="0" t="0" r="r" b="b"/>
            <a:pathLst>
              <a:path w="94" h="104">
                <a:moveTo>
                  <a:pt x="0" y="0"/>
                </a:moveTo>
                <a:lnTo>
                  <a:pt x="47" y="104"/>
                </a:lnTo>
                <a:lnTo>
                  <a:pt x="94" y="0"/>
                </a:lnTo>
                <a:lnTo>
                  <a:pt x="0" y="0"/>
                </a:lnTo>
                <a:close/>
              </a:path>
            </a:pathLst>
          </a:custGeom>
          <a:solidFill>
            <a:srgbClr val="000000"/>
          </a:solidFill>
          <a:ln w="7938">
            <a:solidFill>
              <a:srgbClr val="000000"/>
            </a:solidFill>
            <a:prstDash val="solid"/>
            <a:round/>
            <a:headEnd/>
            <a:tailEnd/>
          </a:ln>
        </p:spPr>
        <p:txBody>
          <a:bodyPr/>
          <a:lstStyle/>
          <a:p>
            <a:endParaRPr lang="en-US" sz="1800">
              <a:solidFill>
                <a:srgbClr val="000000"/>
              </a:solidFill>
              <a:effectLst/>
              <a:latin typeface="Arial" charset="0"/>
            </a:endParaRPr>
          </a:p>
        </p:txBody>
      </p:sp>
      <p:sp>
        <p:nvSpPr>
          <p:cNvPr id="531" name="Rectangle 994"/>
          <p:cNvSpPr>
            <a:spLocks noChangeArrowheads="1"/>
          </p:cNvSpPr>
          <p:nvPr/>
        </p:nvSpPr>
        <p:spPr bwMode="auto">
          <a:xfrm>
            <a:off x="5334000" y="4038180"/>
            <a:ext cx="365165" cy="307777"/>
          </a:xfrm>
          <a:prstGeom prst="rect">
            <a:avLst/>
          </a:prstGeom>
          <a:solidFill>
            <a:srgbClr val="FFF0D9"/>
          </a:solidFill>
          <a:ln w="9525">
            <a:noFill/>
            <a:miter lim="800000"/>
            <a:headEnd/>
            <a:tailEnd/>
          </a:ln>
        </p:spPr>
        <p:txBody>
          <a:bodyPr wrap="square" lIns="0" tIns="0" rIns="0" bIns="0">
            <a:spAutoFit/>
          </a:bodyPr>
          <a:lstStyle/>
          <a:p>
            <a:pPr algn="ctr"/>
            <a:r>
              <a:rPr lang="en-US" sz="1000" b="1" dirty="0">
                <a:solidFill>
                  <a:srgbClr val="000000"/>
                </a:solidFill>
                <a:effectLst/>
                <a:latin typeface="Arial" charset="0"/>
              </a:rPr>
              <a:t>Aura </a:t>
            </a:r>
          </a:p>
          <a:p>
            <a:pPr algn="ctr"/>
            <a:r>
              <a:rPr lang="en-US" sz="1000" b="1" dirty="0">
                <a:solidFill>
                  <a:srgbClr val="000000"/>
                </a:solidFill>
                <a:effectLst/>
                <a:latin typeface="Arial" charset="0"/>
              </a:rPr>
              <a:t>CER </a:t>
            </a:r>
          </a:p>
        </p:txBody>
      </p:sp>
      <p:sp>
        <p:nvSpPr>
          <p:cNvPr id="532" name="Rectangle 994"/>
          <p:cNvSpPr>
            <a:spLocks noChangeArrowheads="1"/>
          </p:cNvSpPr>
          <p:nvPr/>
        </p:nvSpPr>
        <p:spPr bwMode="auto">
          <a:xfrm>
            <a:off x="3862377" y="5245100"/>
            <a:ext cx="2133947" cy="153888"/>
          </a:xfrm>
          <a:prstGeom prst="rect">
            <a:avLst/>
          </a:prstGeom>
          <a:noFill/>
          <a:ln w="9525">
            <a:noFill/>
            <a:miter lim="800000"/>
            <a:headEnd/>
            <a:tailEnd/>
          </a:ln>
        </p:spPr>
        <p:txBody>
          <a:bodyPr wrap="square" lIns="0" tIns="0" rIns="0" bIns="0">
            <a:spAutoFit/>
          </a:bodyPr>
          <a:lstStyle/>
          <a:p>
            <a:r>
              <a:rPr lang="en-US" sz="1000" b="1" dirty="0">
                <a:solidFill>
                  <a:srgbClr val="000000"/>
                </a:solidFill>
                <a:latin typeface="Arial" charset="0"/>
              </a:rPr>
              <a:t>CER </a:t>
            </a:r>
            <a:r>
              <a:rPr lang="en-US" sz="1000" dirty="0">
                <a:solidFill>
                  <a:srgbClr val="000000"/>
                </a:solidFill>
                <a:latin typeface="Arial" charset="0"/>
              </a:rPr>
              <a:t>– Constellation </a:t>
            </a:r>
            <a:r>
              <a:rPr lang="en-US" sz="1000" dirty="0">
                <a:solidFill>
                  <a:srgbClr val="000000"/>
                </a:solidFill>
                <a:effectLst/>
                <a:latin typeface="Arial" charset="0"/>
              </a:rPr>
              <a:t>Exit Review</a:t>
            </a:r>
          </a:p>
        </p:txBody>
      </p:sp>
      <p:sp>
        <p:nvSpPr>
          <p:cNvPr id="533" name="Freeform 972"/>
          <p:cNvSpPr>
            <a:spLocks/>
          </p:cNvSpPr>
          <p:nvPr/>
        </p:nvSpPr>
        <p:spPr bwMode="auto">
          <a:xfrm>
            <a:off x="3594672" y="5551083"/>
            <a:ext cx="155575" cy="165100"/>
          </a:xfrm>
          <a:custGeom>
            <a:avLst/>
            <a:gdLst/>
            <a:ahLst/>
            <a:cxnLst>
              <a:cxn ang="0">
                <a:pos x="0" y="0"/>
              </a:cxn>
              <a:cxn ang="0">
                <a:pos x="47" y="104"/>
              </a:cxn>
              <a:cxn ang="0">
                <a:pos x="94" y="0"/>
              </a:cxn>
              <a:cxn ang="0">
                <a:pos x="0" y="0"/>
              </a:cxn>
            </a:cxnLst>
            <a:rect l="0" t="0" r="r" b="b"/>
            <a:pathLst>
              <a:path w="94" h="104">
                <a:moveTo>
                  <a:pt x="0" y="0"/>
                </a:moveTo>
                <a:lnTo>
                  <a:pt x="47" y="104"/>
                </a:lnTo>
                <a:lnTo>
                  <a:pt x="94" y="0"/>
                </a:lnTo>
                <a:lnTo>
                  <a:pt x="0" y="0"/>
                </a:lnTo>
                <a:close/>
              </a:path>
            </a:pathLst>
          </a:custGeom>
          <a:solidFill>
            <a:srgbClr val="000000"/>
          </a:solidFill>
          <a:ln w="7938">
            <a:solidFill>
              <a:srgbClr val="000000"/>
            </a:solidFill>
            <a:prstDash val="solid"/>
            <a:round/>
            <a:headEnd/>
            <a:tailEnd/>
          </a:ln>
        </p:spPr>
        <p:txBody>
          <a:bodyPr/>
          <a:lstStyle/>
          <a:p>
            <a:endParaRPr lang="en-US" sz="1800">
              <a:solidFill>
                <a:srgbClr val="000000"/>
              </a:solidFill>
              <a:effectLst/>
              <a:latin typeface="Arial" charset="0"/>
            </a:endParaRPr>
          </a:p>
        </p:txBody>
      </p:sp>
      <p:sp>
        <p:nvSpPr>
          <p:cNvPr id="534" name="Rectangle 994"/>
          <p:cNvSpPr>
            <a:spLocks noChangeArrowheads="1"/>
          </p:cNvSpPr>
          <p:nvPr/>
        </p:nvSpPr>
        <p:spPr bwMode="auto">
          <a:xfrm>
            <a:off x="3868992" y="5551083"/>
            <a:ext cx="2133947" cy="153888"/>
          </a:xfrm>
          <a:prstGeom prst="rect">
            <a:avLst/>
          </a:prstGeom>
          <a:noFill/>
          <a:ln w="9525">
            <a:noFill/>
            <a:miter lim="800000"/>
            <a:headEnd/>
            <a:tailEnd/>
          </a:ln>
        </p:spPr>
        <p:txBody>
          <a:bodyPr wrap="square" lIns="0" tIns="0" rIns="0" bIns="0">
            <a:spAutoFit/>
          </a:bodyPr>
          <a:lstStyle/>
          <a:p>
            <a:r>
              <a:rPr lang="en-US" sz="1000" b="1" dirty="0">
                <a:solidFill>
                  <a:srgbClr val="000000"/>
                </a:solidFill>
                <a:effectLst/>
                <a:latin typeface="Arial" charset="0"/>
              </a:rPr>
              <a:t>DR</a:t>
            </a:r>
            <a:r>
              <a:rPr lang="en-US" sz="1000" dirty="0">
                <a:solidFill>
                  <a:srgbClr val="000000"/>
                </a:solidFill>
                <a:effectLst/>
                <a:latin typeface="Arial" charset="0"/>
              </a:rPr>
              <a:t> – Decommissioning Review</a:t>
            </a:r>
          </a:p>
        </p:txBody>
      </p:sp>
      <p:sp>
        <p:nvSpPr>
          <p:cNvPr id="535" name="Freeform 972"/>
          <p:cNvSpPr>
            <a:spLocks/>
          </p:cNvSpPr>
          <p:nvPr/>
        </p:nvSpPr>
        <p:spPr bwMode="auto">
          <a:xfrm>
            <a:off x="3599934" y="5870873"/>
            <a:ext cx="155575" cy="165100"/>
          </a:xfrm>
          <a:custGeom>
            <a:avLst/>
            <a:gdLst/>
            <a:ahLst/>
            <a:cxnLst>
              <a:cxn ang="0">
                <a:pos x="0" y="0"/>
              </a:cxn>
              <a:cxn ang="0">
                <a:pos x="47" y="104"/>
              </a:cxn>
              <a:cxn ang="0">
                <a:pos x="94" y="0"/>
              </a:cxn>
              <a:cxn ang="0">
                <a:pos x="0" y="0"/>
              </a:cxn>
            </a:cxnLst>
            <a:rect l="0" t="0" r="r" b="b"/>
            <a:pathLst>
              <a:path w="94" h="104">
                <a:moveTo>
                  <a:pt x="0" y="0"/>
                </a:moveTo>
                <a:lnTo>
                  <a:pt x="47" y="104"/>
                </a:lnTo>
                <a:lnTo>
                  <a:pt x="94" y="0"/>
                </a:lnTo>
                <a:lnTo>
                  <a:pt x="0" y="0"/>
                </a:lnTo>
                <a:close/>
              </a:path>
            </a:pathLst>
          </a:custGeom>
          <a:solidFill>
            <a:srgbClr val="000000"/>
          </a:solidFill>
          <a:ln w="7938">
            <a:solidFill>
              <a:srgbClr val="000000"/>
            </a:solidFill>
            <a:prstDash val="solid"/>
            <a:round/>
            <a:headEnd/>
            <a:tailEnd/>
          </a:ln>
        </p:spPr>
        <p:txBody>
          <a:bodyPr/>
          <a:lstStyle/>
          <a:p>
            <a:endParaRPr lang="en-US" sz="1800">
              <a:solidFill>
                <a:srgbClr val="000000"/>
              </a:solidFill>
              <a:effectLst/>
              <a:latin typeface="Arial" charset="0"/>
            </a:endParaRPr>
          </a:p>
        </p:txBody>
      </p:sp>
      <p:sp>
        <p:nvSpPr>
          <p:cNvPr id="536" name="Rectangle 994"/>
          <p:cNvSpPr>
            <a:spLocks noChangeArrowheads="1"/>
          </p:cNvSpPr>
          <p:nvPr/>
        </p:nvSpPr>
        <p:spPr bwMode="auto">
          <a:xfrm>
            <a:off x="3868992" y="5825403"/>
            <a:ext cx="2133947" cy="307777"/>
          </a:xfrm>
          <a:prstGeom prst="rect">
            <a:avLst/>
          </a:prstGeom>
          <a:noFill/>
          <a:ln w="9525">
            <a:noFill/>
            <a:miter lim="800000"/>
            <a:headEnd/>
            <a:tailEnd/>
          </a:ln>
        </p:spPr>
        <p:txBody>
          <a:bodyPr wrap="square" lIns="0" tIns="0" rIns="0" bIns="0">
            <a:spAutoFit/>
          </a:bodyPr>
          <a:lstStyle/>
          <a:p>
            <a:r>
              <a:rPr lang="en-US" sz="1000" b="1" dirty="0">
                <a:solidFill>
                  <a:srgbClr val="000000"/>
                </a:solidFill>
                <a:effectLst/>
                <a:latin typeface="Arial" charset="0"/>
              </a:rPr>
              <a:t>KDP-F</a:t>
            </a:r>
            <a:r>
              <a:rPr lang="en-US" sz="1000" dirty="0">
                <a:solidFill>
                  <a:srgbClr val="000000"/>
                </a:solidFill>
                <a:effectLst/>
                <a:latin typeface="Arial" charset="0"/>
              </a:rPr>
              <a:t> – HQ Key Decision Point to proceed with Phase F</a:t>
            </a:r>
          </a:p>
        </p:txBody>
      </p:sp>
      <p:sp>
        <p:nvSpPr>
          <p:cNvPr id="537" name="Freeform 972"/>
          <p:cNvSpPr>
            <a:spLocks/>
          </p:cNvSpPr>
          <p:nvPr/>
        </p:nvSpPr>
        <p:spPr bwMode="auto">
          <a:xfrm>
            <a:off x="3598104" y="6253612"/>
            <a:ext cx="155575" cy="165100"/>
          </a:xfrm>
          <a:custGeom>
            <a:avLst/>
            <a:gdLst/>
            <a:ahLst/>
            <a:cxnLst>
              <a:cxn ang="0">
                <a:pos x="0" y="0"/>
              </a:cxn>
              <a:cxn ang="0">
                <a:pos x="47" y="104"/>
              </a:cxn>
              <a:cxn ang="0">
                <a:pos x="94" y="0"/>
              </a:cxn>
              <a:cxn ang="0">
                <a:pos x="0" y="0"/>
              </a:cxn>
            </a:cxnLst>
            <a:rect l="0" t="0" r="r" b="b"/>
            <a:pathLst>
              <a:path w="94" h="104">
                <a:moveTo>
                  <a:pt x="0" y="0"/>
                </a:moveTo>
                <a:lnTo>
                  <a:pt x="47" y="104"/>
                </a:lnTo>
                <a:lnTo>
                  <a:pt x="94" y="0"/>
                </a:lnTo>
                <a:lnTo>
                  <a:pt x="0" y="0"/>
                </a:lnTo>
                <a:close/>
              </a:path>
            </a:pathLst>
          </a:custGeom>
          <a:solidFill>
            <a:srgbClr val="000000"/>
          </a:solidFill>
          <a:ln w="7938">
            <a:solidFill>
              <a:srgbClr val="000000"/>
            </a:solidFill>
            <a:prstDash val="solid"/>
            <a:round/>
            <a:headEnd/>
            <a:tailEnd/>
          </a:ln>
        </p:spPr>
        <p:txBody>
          <a:bodyPr/>
          <a:lstStyle/>
          <a:p>
            <a:endParaRPr lang="en-US" sz="1800">
              <a:solidFill>
                <a:srgbClr val="000000"/>
              </a:solidFill>
              <a:effectLst/>
              <a:latin typeface="Arial" charset="0"/>
            </a:endParaRPr>
          </a:p>
        </p:txBody>
      </p:sp>
      <p:sp>
        <p:nvSpPr>
          <p:cNvPr id="538" name="Rectangle 994"/>
          <p:cNvSpPr>
            <a:spLocks noChangeArrowheads="1"/>
          </p:cNvSpPr>
          <p:nvPr/>
        </p:nvSpPr>
        <p:spPr bwMode="auto">
          <a:xfrm>
            <a:off x="3879058" y="6230623"/>
            <a:ext cx="2133947" cy="153888"/>
          </a:xfrm>
          <a:prstGeom prst="rect">
            <a:avLst/>
          </a:prstGeom>
          <a:noFill/>
          <a:ln w="9525">
            <a:noFill/>
            <a:miter lim="800000"/>
            <a:headEnd/>
            <a:tailEnd/>
          </a:ln>
        </p:spPr>
        <p:txBody>
          <a:bodyPr wrap="square" lIns="0" tIns="0" rIns="0" bIns="0">
            <a:spAutoFit/>
          </a:bodyPr>
          <a:lstStyle/>
          <a:p>
            <a:r>
              <a:rPr lang="en-US" sz="1000" b="1" dirty="0">
                <a:solidFill>
                  <a:srgbClr val="000000"/>
                </a:solidFill>
                <a:effectLst/>
                <a:latin typeface="Arial" charset="0"/>
              </a:rPr>
              <a:t>DRR</a:t>
            </a:r>
            <a:r>
              <a:rPr lang="en-US" sz="1000" dirty="0">
                <a:solidFill>
                  <a:srgbClr val="000000"/>
                </a:solidFill>
                <a:effectLst/>
                <a:latin typeface="Arial" charset="0"/>
              </a:rPr>
              <a:t> – Disposal Readiness Review</a:t>
            </a:r>
          </a:p>
        </p:txBody>
      </p:sp>
      <p:sp>
        <p:nvSpPr>
          <p:cNvPr id="539" name="Oval 538"/>
          <p:cNvSpPr/>
          <p:nvPr/>
        </p:nvSpPr>
        <p:spPr bwMode="auto">
          <a:xfrm>
            <a:off x="430764" y="5882085"/>
            <a:ext cx="113550" cy="118591"/>
          </a:xfrm>
          <a:prstGeom prst="ellipse">
            <a:avLst/>
          </a:prstGeom>
          <a:solidFill>
            <a:srgbClr val="618FFD">
              <a:lumMod val="60000"/>
              <a:lumOff val="40000"/>
            </a:srgbClr>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Arial" charset="0"/>
            </a:endParaRPr>
          </a:p>
        </p:txBody>
      </p:sp>
      <p:sp>
        <p:nvSpPr>
          <p:cNvPr id="540" name="Rectangle 994"/>
          <p:cNvSpPr>
            <a:spLocks noChangeArrowheads="1"/>
          </p:cNvSpPr>
          <p:nvPr/>
        </p:nvSpPr>
        <p:spPr bwMode="auto">
          <a:xfrm>
            <a:off x="613644" y="5882085"/>
            <a:ext cx="2477824" cy="153888"/>
          </a:xfrm>
          <a:prstGeom prst="rect">
            <a:avLst/>
          </a:prstGeom>
          <a:noFill/>
          <a:ln w="9525">
            <a:noFill/>
            <a:miter lim="800000"/>
            <a:headEnd/>
            <a:tailEnd/>
          </a:ln>
        </p:spPr>
        <p:txBody>
          <a:bodyPr wrap="square" lIns="0" tIns="0" rIns="0" bIns="0">
            <a:spAutoFit/>
          </a:bodyPr>
          <a:lstStyle/>
          <a:p>
            <a:r>
              <a:rPr lang="en-US" sz="1000" b="1" dirty="0">
                <a:solidFill>
                  <a:srgbClr val="000000"/>
                </a:solidFill>
                <a:effectLst/>
                <a:latin typeface="Arial" charset="0"/>
              </a:rPr>
              <a:t>IAMs </a:t>
            </a:r>
            <a:r>
              <a:rPr lang="en-US" sz="1000" dirty="0">
                <a:solidFill>
                  <a:srgbClr val="000000"/>
                </a:solidFill>
                <a:effectLst/>
                <a:latin typeface="Arial" charset="0"/>
              </a:rPr>
              <a:t>– Fall Inclination Adjust Maneuvers</a:t>
            </a:r>
          </a:p>
        </p:txBody>
      </p:sp>
      <p:sp>
        <p:nvSpPr>
          <p:cNvPr id="545" name="Oval 544"/>
          <p:cNvSpPr/>
          <p:nvPr/>
        </p:nvSpPr>
        <p:spPr bwMode="auto">
          <a:xfrm>
            <a:off x="2599142" y="3284986"/>
            <a:ext cx="113550" cy="118591"/>
          </a:xfrm>
          <a:prstGeom prst="ellipse">
            <a:avLst/>
          </a:prstGeom>
          <a:solidFill>
            <a:srgbClr val="00AE00">
              <a:lumMod val="60000"/>
              <a:lumOff val="40000"/>
            </a:srgbClr>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Arial" charset="0"/>
            </a:endParaRPr>
          </a:p>
        </p:txBody>
      </p:sp>
      <p:sp>
        <p:nvSpPr>
          <p:cNvPr id="546" name="Rectangle 994"/>
          <p:cNvSpPr>
            <a:spLocks noChangeArrowheads="1"/>
          </p:cNvSpPr>
          <p:nvPr/>
        </p:nvSpPr>
        <p:spPr bwMode="auto">
          <a:xfrm>
            <a:off x="2438396" y="3467866"/>
            <a:ext cx="440100" cy="153888"/>
          </a:xfrm>
          <a:prstGeom prst="rect">
            <a:avLst/>
          </a:prstGeom>
          <a:noFill/>
          <a:ln w="9525">
            <a:noFill/>
            <a:miter lim="800000"/>
            <a:headEnd/>
            <a:tailEnd/>
          </a:ln>
        </p:spPr>
        <p:txBody>
          <a:bodyPr wrap="square" lIns="0" tIns="0" rIns="0" bIns="0">
            <a:spAutoFit/>
          </a:bodyPr>
          <a:lstStyle/>
          <a:p>
            <a:pPr algn="ctr"/>
            <a:r>
              <a:rPr lang="en-US" sz="1000" b="1" dirty="0">
                <a:solidFill>
                  <a:srgbClr val="000000"/>
                </a:solidFill>
                <a:effectLst/>
                <a:latin typeface="Arial" charset="0"/>
              </a:rPr>
              <a:t>IAMs</a:t>
            </a:r>
          </a:p>
        </p:txBody>
      </p:sp>
      <p:sp>
        <p:nvSpPr>
          <p:cNvPr id="547" name="Oval 546"/>
          <p:cNvSpPr/>
          <p:nvPr/>
        </p:nvSpPr>
        <p:spPr bwMode="auto">
          <a:xfrm>
            <a:off x="3026659" y="3467866"/>
            <a:ext cx="113550" cy="118591"/>
          </a:xfrm>
          <a:prstGeom prst="ellipse">
            <a:avLst/>
          </a:prstGeom>
          <a:solidFill>
            <a:srgbClr val="618FFD">
              <a:lumMod val="60000"/>
              <a:lumOff val="40000"/>
            </a:srgbClr>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Arial" charset="0"/>
            </a:endParaRPr>
          </a:p>
        </p:txBody>
      </p:sp>
      <p:sp>
        <p:nvSpPr>
          <p:cNvPr id="548" name="Rectangle 994"/>
          <p:cNvSpPr>
            <a:spLocks noChangeArrowheads="1"/>
          </p:cNvSpPr>
          <p:nvPr/>
        </p:nvSpPr>
        <p:spPr bwMode="auto">
          <a:xfrm>
            <a:off x="2895596" y="3284986"/>
            <a:ext cx="440100" cy="153888"/>
          </a:xfrm>
          <a:prstGeom prst="rect">
            <a:avLst/>
          </a:prstGeom>
          <a:solidFill>
            <a:srgbClr val="FFF0D9"/>
          </a:solidFill>
          <a:ln w="9525">
            <a:noFill/>
            <a:miter lim="800000"/>
            <a:headEnd/>
            <a:tailEnd/>
          </a:ln>
        </p:spPr>
        <p:txBody>
          <a:bodyPr wrap="square" lIns="0" tIns="0" rIns="0" bIns="0">
            <a:spAutoFit/>
          </a:bodyPr>
          <a:lstStyle/>
          <a:p>
            <a:pPr algn="ctr"/>
            <a:r>
              <a:rPr lang="en-US" sz="1000" b="1" dirty="0">
                <a:solidFill>
                  <a:srgbClr val="000000"/>
                </a:solidFill>
                <a:effectLst/>
                <a:latin typeface="Arial" charset="0"/>
              </a:rPr>
              <a:t>IAMs</a:t>
            </a:r>
          </a:p>
        </p:txBody>
      </p:sp>
      <p:sp>
        <p:nvSpPr>
          <p:cNvPr id="553" name="Rectangle 994"/>
          <p:cNvSpPr>
            <a:spLocks noChangeArrowheads="1"/>
          </p:cNvSpPr>
          <p:nvPr/>
        </p:nvSpPr>
        <p:spPr bwMode="auto">
          <a:xfrm>
            <a:off x="1194224" y="4034697"/>
            <a:ext cx="1089976" cy="892552"/>
          </a:xfrm>
          <a:prstGeom prst="rect">
            <a:avLst/>
          </a:prstGeom>
          <a:noFill/>
          <a:ln w="9525">
            <a:noFill/>
            <a:miter lim="800000"/>
            <a:headEnd/>
            <a:tailEnd/>
          </a:ln>
        </p:spPr>
        <p:txBody>
          <a:bodyPr wrap="square" lIns="0" tIns="0" rIns="0" bIns="0">
            <a:spAutoFit/>
          </a:bodyPr>
          <a:lstStyle/>
          <a:p>
            <a:pPr algn="ctr"/>
            <a:r>
              <a:rPr lang="en-US" sz="1600" b="1" dirty="0">
                <a:solidFill>
                  <a:srgbClr val="000000"/>
                </a:solidFill>
                <a:effectLst/>
                <a:latin typeface="Calibri" panose="020F0502020204030204" pitchFamily="34" charset="0"/>
                <a:cs typeface="Calibri" panose="020F0502020204030204" pitchFamily="34" charset="0"/>
              </a:rPr>
              <a:t>Meetings </a:t>
            </a:r>
          </a:p>
          <a:p>
            <a:pPr algn="ctr"/>
            <a:r>
              <a:rPr lang="en-US" sz="1600" b="1" dirty="0">
                <a:solidFill>
                  <a:srgbClr val="000000"/>
                </a:solidFill>
                <a:effectLst/>
                <a:latin typeface="Calibri" panose="020F0502020204030204" pitchFamily="34" charset="0"/>
                <a:cs typeface="Calibri" panose="020F0502020204030204" pitchFamily="34" charset="0"/>
              </a:rPr>
              <a:t>&amp; Milestones</a:t>
            </a:r>
          </a:p>
          <a:p>
            <a:endParaRPr lang="en-US" sz="1000" dirty="0">
              <a:solidFill>
                <a:srgbClr val="000000"/>
              </a:solidFill>
              <a:effectLst/>
              <a:latin typeface="Arial" charset="0"/>
            </a:endParaRPr>
          </a:p>
        </p:txBody>
      </p:sp>
      <p:sp>
        <p:nvSpPr>
          <p:cNvPr id="554" name="Rectangle 994"/>
          <p:cNvSpPr>
            <a:spLocks noChangeArrowheads="1"/>
          </p:cNvSpPr>
          <p:nvPr/>
        </p:nvSpPr>
        <p:spPr bwMode="auto">
          <a:xfrm>
            <a:off x="1194224" y="1965428"/>
            <a:ext cx="1089976" cy="892552"/>
          </a:xfrm>
          <a:prstGeom prst="rect">
            <a:avLst/>
          </a:prstGeom>
          <a:noFill/>
          <a:ln w="9525">
            <a:noFill/>
            <a:miter lim="800000"/>
            <a:headEnd/>
            <a:tailEnd/>
          </a:ln>
        </p:spPr>
        <p:txBody>
          <a:bodyPr wrap="square" lIns="0" tIns="0" rIns="0" bIns="0">
            <a:spAutoFit/>
          </a:bodyPr>
          <a:lstStyle/>
          <a:p>
            <a:pPr algn="ctr"/>
            <a:r>
              <a:rPr lang="en-US" sz="1600" b="1" dirty="0">
                <a:solidFill>
                  <a:srgbClr val="000000"/>
                </a:solidFill>
                <a:effectLst/>
                <a:latin typeface="Calibri" panose="020F0502020204030204" pitchFamily="34" charset="0"/>
                <a:cs typeface="Calibri" panose="020F0502020204030204" pitchFamily="34" charset="0"/>
              </a:rPr>
              <a:t>Senior Review Cycle</a:t>
            </a:r>
          </a:p>
          <a:p>
            <a:endParaRPr lang="en-US" sz="1000" dirty="0">
              <a:solidFill>
                <a:srgbClr val="000000"/>
              </a:solidFill>
              <a:effectLst/>
              <a:latin typeface="Arial" charset="0"/>
            </a:endParaRPr>
          </a:p>
        </p:txBody>
      </p:sp>
      <p:sp>
        <p:nvSpPr>
          <p:cNvPr id="555" name="Rectangle 994"/>
          <p:cNvSpPr>
            <a:spLocks noChangeArrowheads="1"/>
          </p:cNvSpPr>
          <p:nvPr/>
        </p:nvSpPr>
        <p:spPr bwMode="auto">
          <a:xfrm>
            <a:off x="5956554" y="3086715"/>
            <a:ext cx="944221" cy="138499"/>
          </a:xfrm>
          <a:prstGeom prst="rect">
            <a:avLst/>
          </a:prstGeom>
          <a:solidFill>
            <a:srgbClr val="FFF0D9"/>
          </a:solidFill>
          <a:ln w="9525">
            <a:noFill/>
            <a:miter lim="800000"/>
            <a:headEnd/>
            <a:tailEnd/>
          </a:ln>
        </p:spPr>
        <p:txBody>
          <a:bodyPr wrap="square" lIns="0" tIns="0" rIns="0" bIns="0">
            <a:spAutoFit/>
          </a:bodyPr>
          <a:lstStyle/>
          <a:p>
            <a:r>
              <a:rPr lang="en-US" sz="900" b="1" dirty="0">
                <a:solidFill>
                  <a:srgbClr val="000000"/>
                </a:solidFill>
                <a:effectLst/>
                <a:latin typeface="Arial" charset="0"/>
              </a:rPr>
              <a:t>Fuel Threshold</a:t>
            </a:r>
          </a:p>
        </p:txBody>
      </p:sp>
      <p:sp>
        <p:nvSpPr>
          <p:cNvPr id="557" name="Rectangle 994"/>
          <p:cNvSpPr>
            <a:spLocks noChangeArrowheads="1"/>
          </p:cNvSpPr>
          <p:nvPr/>
        </p:nvSpPr>
        <p:spPr bwMode="auto">
          <a:xfrm>
            <a:off x="6955104" y="3792046"/>
            <a:ext cx="969696" cy="138499"/>
          </a:xfrm>
          <a:prstGeom prst="rect">
            <a:avLst/>
          </a:prstGeom>
          <a:solidFill>
            <a:srgbClr val="FFF0D9"/>
          </a:solidFill>
          <a:ln w="9525">
            <a:noFill/>
            <a:miter lim="800000"/>
            <a:headEnd/>
            <a:tailEnd/>
          </a:ln>
        </p:spPr>
        <p:txBody>
          <a:bodyPr wrap="square" lIns="0" tIns="0" rIns="0" bIns="0">
            <a:spAutoFit/>
          </a:bodyPr>
          <a:lstStyle/>
          <a:p>
            <a:pPr algn="ctr"/>
            <a:r>
              <a:rPr lang="en-US" sz="900" b="1" dirty="0">
                <a:solidFill>
                  <a:srgbClr val="000000"/>
                </a:solidFill>
                <a:effectLst/>
                <a:latin typeface="Arial" charset="0"/>
              </a:rPr>
              <a:t>Power Threshold</a:t>
            </a:r>
          </a:p>
        </p:txBody>
      </p:sp>
      <p:sp>
        <p:nvSpPr>
          <p:cNvPr id="562" name="Octagon 561"/>
          <p:cNvSpPr/>
          <p:nvPr/>
        </p:nvSpPr>
        <p:spPr bwMode="auto">
          <a:xfrm>
            <a:off x="5791200" y="3090026"/>
            <a:ext cx="124571" cy="126999"/>
          </a:xfrm>
          <a:prstGeom prst="octagon">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cxnSp>
        <p:nvCxnSpPr>
          <p:cNvPr id="568" name="Straight Connector 567"/>
          <p:cNvCxnSpPr/>
          <p:nvPr/>
        </p:nvCxnSpPr>
        <p:spPr>
          <a:xfrm>
            <a:off x="3751294" y="1397348"/>
            <a:ext cx="0" cy="3555652"/>
          </a:xfrm>
          <a:prstGeom prst="line">
            <a:avLst/>
          </a:prstGeom>
          <a:noFill/>
          <a:ln w="28575" cap="flat" cmpd="sng" algn="ctr">
            <a:solidFill>
              <a:srgbClr val="824100">
                <a:alpha val="70000"/>
              </a:srgbClr>
            </a:solidFill>
            <a:prstDash val="dash"/>
          </a:ln>
          <a:effectLst/>
        </p:spPr>
      </p:cxnSp>
      <p:sp>
        <p:nvSpPr>
          <p:cNvPr id="566" name="Rectangle 994"/>
          <p:cNvSpPr>
            <a:spLocks noChangeArrowheads="1"/>
          </p:cNvSpPr>
          <p:nvPr/>
        </p:nvSpPr>
        <p:spPr bwMode="auto">
          <a:xfrm>
            <a:off x="6311322" y="5751783"/>
            <a:ext cx="2425119" cy="461665"/>
          </a:xfrm>
          <a:prstGeom prst="rect">
            <a:avLst/>
          </a:prstGeom>
          <a:noFill/>
          <a:ln w="9525">
            <a:noFill/>
            <a:miter lim="800000"/>
            <a:headEnd/>
            <a:tailEnd/>
          </a:ln>
        </p:spPr>
        <p:txBody>
          <a:bodyPr wrap="square" lIns="0" tIns="0" rIns="0" bIns="0">
            <a:spAutoFit/>
          </a:bodyPr>
          <a:lstStyle/>
          <a:p>
            <a:pPr algn="ctr"/>
            <a:r>
              <a:rPr lang="en-US" sz="1000" b="1" dirty="0">
                <a:solidFill>
                  <a:srgbClr val="000000"/>
                </a:solidFill>
                <a:effectLst/>
                <a:latin typeface="Arial" charset="0"/>
              </a:rPr>
              <a:t>NOTE:</a:t>
            </a:r>
            <a:r>
              <a:rPr lang="en-US" sz="1000" dirty="0">
                <a:solidFill>
                  <a:srgbClr val="000000"/>
                </a:solidFill>
                <a:effectLst/>
                <a:latin typeface="Arial" charset="0"/>
              </a:rPr>
              <a:t>  Activity &amp; Milestone dates dependent on spacecraft performance</a:t>
            </a:r>
          </a:p>
          <a:p>
            <a:pPr algn="ctr"/>
            <a:r>
              <a:rPr lang="en-US" sz="1000" dirty="0">
                <a:solidFill>
                  <a:srgbClr val="000000"/>
                </a:solidFill>
                <a:effectLst/>
                <a:latin typeface="Arial" charset="0"/>
              </a:rPr>
              <a:t>(i.e., fuel and power limitations) </a:t>
            </a:r>
          </a:p>
        </p:txBody>
      </p:sp>
      <p:sp>
        <p:nvSpPr>
          <p:cNvPr id="567" name="Rectangle 566"/>
          <p:cNvSpPr/>
          <p:nvPr/>
        </p:nvSpPr>
        <p:spPr bwMode="auto">
          <a:xfrm>
            <a:off x="6218745" y="5679227"/>
            <a:ext cx="2586911" cy="62379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571" name="Octagon 570"/>
          <p:cNvSpPr/>
          <p:nvPr/>
        </p:nvSpPr>
        <p:spPr bwMode="auto">
          <a:xfrm>
            <a:off x="6811559" y="3792321"/>
            <a:ext cx="124571" cy="126999"/>
          </a:xfrm>
          <a:prstGeom prst="octagon">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4" name="Arrow: Right 3">
            <a:extLst>
              <a:ext uri="{FF2B5EF4-FFF2-40B4-BE49-F238E27FC236}">
                <a16:creationId xmlns:a16="http://schemas.microsoft.com/office/drawing/2014/main" id="{275BBFE5-5B0F-4B5E-B0F2-EF451D945EA0}"/>
              </a:ext>
            </a:extLst>
          </p:cNvPr>
          <p:cNvSpPr/>
          <p:nvPr/>
        </p:nvSpPr>
        <p:spPr bwMode="auto">
          <a:xfrm>
            <a:off x="3788004" y="2933112"/>
            <a:ext cx="1941480" cy="403352"/>
          </a:xfrm>
          <a:prstGeom prst="rightArrow">
            <a:avLst>
              <a:gd name="adj1" fmla="val 50000"/>
              <a:gd name="adj2" fmla="val 77699"/>
            </a:avLst>
          </a:prstGeom>
          <a:solidFill>
            <a:srgbClr val="FFDD71"/>
          </a:solidFill>
          <a:ln w="12700" cap="flat" cmpd="sng" algn="ctr">
            <a:solidFill>
              <a:schemeClr val="tx1"/>
            </a:solidFill>
            <a:prstDash val="solid"/>
            <a:round/>
            <a:headEnd type="none" w="med" len="med"/>
            <a:tailEnd type="none" w="med" len="med"/>
          </a:ln>
          <a:effectLst/>
        </p:spPr>
        <p:txBody>
          <a:bodyPr vert="horz" wrap="square" lIns="91440" tIns="18288" rIns="91440" bIns="45720" numCol="1" rtlCol="0" anchor="ctr" anchorCtr="0" compatLnSpc="1">
            <a:prstTxWarp prst="textNoShape">
              <a:avLst/>
            </a:prstTxWarp>
          </a:bodyPr>
          <a:lstStyle/>
          <a:p>
            <a:pPr marL="0" marR="0" indent="0" algn="ctr" defTabSz="914400" rtl="0" eaLnBrk="0" fontAlgn="base" latinLnBrk="0" hangingPunct="0">
              <a:lnSpc>
                <a:spcPct val="15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mn-lt"/>
              </a:rPr>
              <a:t>MLT &amp; Beta Angle Drift</a:t>
            </a:r>
          </a:p>
        </p:txBody>
      </p:sp>
      <p:sp>
        <p:nvSpPr>
          <p:cNvPr id="500" name="Rectangle 994"/>
          <p:cNvSpPr>
            <a:spLocks noChangeArrowheads="1"/>
          </p:cNvSpPr>
          <p:nvPr/>
        </p:nvSpPr>
        <p:spPr bwMode="auto">
          <a:xfrm>
            <a:off x="6324600" y="4327085"/>
            <a:ext cx="185948" cy="153888"/>
          </a:xfrm>
          <a:prstGeom prst="rect">
            <a:avLst/>
          </a:prstGeom>
          <a:noFill/>
          <a:ln w="9525">
            <a:noFill/>
            <a:miter lim="800000"/>
            <a:headEnd/>
            <a:tailEnd/>
          </a:ln>
        </p:spPr>
        <p:txBody>
          <a:bodyPr wrap="none" lIns="0" tIns="0" rIns="0" bIns="0">
            <a:spAutoFit/>
          </a:bodyPr>
          <a:lstStyle/>
          <a:p>
            <a:pPr algn="ctr"/>
            <a:r>
              <a:rPr lang="en-US" sz="1000" b="1" dirty="0">
                <a:solidFill>
                  <a:srgbClr val="000000"/>
                </a:solidFill>
                <a:effectLst/>
                <a:latin typeface="Arial" charset="0"/>
              </a:rPr>
              <a:t>DR</a:t>
            </a:r>
          </a:p>
        </p:txBody>
      </p:sp>
      <p:sp>
        <p:nvSpPr>
          <p:cNvPr id="147" name="Oval 146">
            <a:extLst>
              <a:ext uri="{FF2B5EF4-FFF2-40B4-BE49-F238E27FC236}">
                <a16:creationId xmlns:a16="http://schemas.microsoft.com/office/drawing/2014/main" id="{EB1CFA86-2384-423D-A98F-784984414E92}"/>
              </a:ext>
            </a:extLst>
          </p:cNvPr>
          <p:cNvSpPr/>
          <p:nvPr/>
        </p:nvSpPr>
        <p:spPr bwMode="auto">
          <a:xfrm>
            <a:off x="3502695" y="3284986"/>
            <a:ext cx="113550" cy="118591"/>
          </a:xfrm>
          <a:prstGeom prst="ellipse">
            <a:avLst/>
          </a:prstGeom>
          <a:solidFill>
            <a:srgbClr val="00AE00">
              <a:lumMod val="60000"/>
              <a:lumOff val="40000"/>
            </a:srgbClr>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Arial" charset="0"/>
            </a:endParaRPr>
          </a:p>
        </p:txBody>
      </p:sp>
      <p:sp>
        <p:nvSpPr>
          <p:cNvPr id="148" name="Rectangle 994">
            <a:extLst>
              <a:ext uri="{FF2B5EF4-FFF2-40B4-BE49-F238E27FC236}">
                <a16:creationId xmlns:a16="http://schemas.microsoft.com/office/drawing/2014/main" id="{94891B7C-AA75-4519-B379-FC3D4A592A07}"/>
              </a:ext>
            </a:extLst>
          </p:cNvPr>
          <p:cNvSpPr>
            <a:spLocks noChangeArrowheads="1"/>
          </p:cNvSpPr>
          <p:nvPr/>
        </p:nvSpPr>
        <p:spPr bwMode="auto">
          <a:xfrm>
            <a:off x="3341949" y="3467866"/>
            <a:ext cx="440100" cy="153888"/>
          </a:xfrm>
          <a:prstGeom prst="rect">
            <a:avLst/>
          </a:prstGeom>
          <a:noFill/>
          <a:ln w="9525">
            <a:noFill/>
            <a:miter lim="800000"/>
            <a:headEnd/>
            <a:tailEnd/>
          </a:ln>
        </p:spPr>
        <p:txBody>
          <a:bodyPr wrap="square" lIns="0" tIns="0" rIns="0" bIns="0">
            <a:spAutoFit/>
          </a:bodyPr>
          <a:lstStyle/>
          <a:p>
            <a:pPr algn="ctr"/>
            <a:r>
              <a:rPr lang="en-US" sz="1000" b="1" dirty="0">
                <a:solidFill>
                  <a:srgbClr val="000000"/>
                </a:solidFill>
                <a:effectLst/>
                <a:latin typeface="Arial" charset="0"/>
              </a:rPr>
              <a:t>IAMs</a:t>
            </a:r>
          </a:p>
        </p:txBody>
      </p:sp>
      <p:sp>
        <p:nvSpPr>
          <p:cNvPr id="2" name="TextBox 1">
            <a:extLst>
              <a:ext uri="{FF2B5EF4-FFF2-40B4-BE49-F238E27FC236}">
                <a16:creationId xmlns:a16="http://schemas.microsoft.com/office/drawing/2014/main" id="{E8637F63-6B92-4CB2-A35E-84AB68643AB7}"/>
              </a:ext>
            </a:extLst>
          </p:cNvPr>
          <p:cNvSpPr txBox="1"/>
          <p:nvPr/>
        </p:nvSpPr>
        <p:spPr>
          <a:xfrm>
            <a:off x="3835831" y="3276600"/>
            <a:ext cx="1533341" cy="646331"/>
          </a:xfrm>
          <a:prstGeom prst="rect">
            <a:avLst/>
          </a:prstGeom>
          <a:solidFill>
            <a:srgbClr val="FFF0D9"/>
          </a:solidFill>
        </p:spPr>
        <p:txBody>
          <a:bodyPr wrap="square" rtlCol="0">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mn-lt"/>
              </a:rPr>
              <a:t>No more IAMs, </a:t>
            </a:r>
          </a:p>
          <a:p>
            <a:pPr marL="0" marR="0" indent="0" algn="ctr" defTabSz="914400" rtl="0" eaLnBrk="0" fontAlgn="base" latinLnBrk="0" hangingPunct="0">
              <a:lnSpc>
                <a:spcPct val="100000"/>
              </a:lnSpc>
              <a:spcBef>
                <a:spcPct val="0"/>
              </a:spcBef>
              <a:spcAft>
                <a:spcPct val="0"/>
              </a:spcAft>
              <a:buClrTx/>
              <a:buSzTx/>
              <a:buFontTx/>
              <a:buNone/>
              <a:tabLst/>
            </a:pPr>
            <a:r>
              <a:rPr lang="en-US" sz="900" b="1" dirty="0">
                <a:latin typeface="+mn-lt"/>
              </a:rPr>
              <a:t>continue DMUs to maintain ~705 km altitude</a:t>
            </a:r>
            <a:endParaRPr kumimoji="0" lang="en-US" sz="900" b="1" i="0" u="none" strike="noStrike" cap="none" normalizeH="0" baseline="0" dirty="0">
              <a:ln>
                <a:noFill/>
              </a:ln>
              <a:solidFill>
                <a:schemeClr val="tx1"/>
              </a:solidFill>
              <a:effectLst/>
              <a:latin typeface="+mn-lt"/>
            </a:endParaRPr>
          </a:p>
        </p:txBody>
      </p:sp>
      <p:sp>
        <p:nvSpPr>
          <p:cNvPr id="552" name="Rectangle 994"/>
          <p:cNvSpPr>
            <a:spLocks noChangeArrowheads="1"/>
          </p:cNvSpPr>
          <p:nvPr/>
        </p:nvSpPr>
        <p:spPr bwMode="auto">
          <a:xfrm>
            <a:off x="3451878" y="4182834"/>
            <a:ext cx="553201" cy="307777"/>
          </a:xfrm>
          <a:prstGeom prst="rect">
            <a:avLst/>
          </a:prstGeom>
          <a:solidFill>
            <a:srgbClr val="FFF0D9"/>
          </a:solidFill>
          <a:ln w="9525">
            <a:noFill/>
            <a:miter lim="800000"/>
            <a:headEnd/>
            <a:tailEnd/>
          </a:ln>
        </p:spPr>
        <p:txBody>
          <a:bodyPr wrap="square" lIns="0" tIns="0" rIns="0" bIns="0">
            <a:spAutoFit/>
          </a:bodyPr>
          <a:lstStyle/>
          <a:p>
            <a:pPr algn="ctr"/>
            <a:r>
              <a:rPr lang="en-US" sz="1000" dirty="0">
                <a:solidFill>
                  <a:srgbClr val="000000"/>
                </a:solidFill>
                <a:effectLst/>
                <a:latin typeface="Arial" charset="0"/>
              </a:rPr>
              <a:t>Aqua </a:t>
            </a:r>
          </a:p>
          <a:p>
            <a:pPr algn="ctr"/>
            <a:r>
              <a:rPr lang="en-US" sz="1000" dirty="0">
                <a:solidFill>
                  <a:srgbClr val="000000"/>
                </a:solidFill>
                <a:effectLst/>
                <a:latin typeface="Arial" charset="0"/>
              </a:rPr>
              <a:t>20-Years  </a:t>
            </a:r>
          </a:p>
        </p:txBody>
      </p:sp>
      <p:sp>
        <p:nvSpPr>
          <p:cNvPr id="551" name="Freeform 1061"/>
          <p:cNvSpPr>
            <a:spLocks/>
          </p:cNvSpPr>
          <p:nvPr/>
        </p:nvSpPr>
        <p:spPr bwMode="auto">
          <a:xfrm flipH="1">
            <a:off x="3680938" y="4528143"/>
            <a:ext cx="107892" cy="120057"/>
          </a:xfrm>
          <a:custGeom>
            <a:avLst/>
            <a:gdLst/>
            <a:ahLst/>
            <a:cxnLst>
              <a:cxn ang="0">
                <a:pos x="44" y="0"/>
              </a:cxn>
              <a:cxn ang="0">
                <a:pos x="35" y="36"/>
              </a:cxn>
              <a:cxn ang="0">
                <a:pos x="0" y="36"/>
              </a:cxn>
              <a:cxn ang="0">
                <a:pos x="29" y="57"/>
              </a:cxn>
              <a:cxn ang="0">
                <a:pos x="18" y="92"/>
              </a:cxn>
              <a:cxn ang="0">
                <a:pos x="44" y="71"/>
              </a:cxn>
              <a:cxn ang="0">
                <a:pos x="70" y="92"/>
              </a:cxn>
              <a:cxn ang="0">
                <a:pos x="60" y="57"/>
              </a:cxn>
              <a:cxn ang="0">
                <a:pos x="89" y="36"/>
              </a:cxn>
              <a:cxn ang="0">
                <a:pos x="53" y="36"/>
              </a:cxn>
              <a:cxn ang="0">
                <a:pos x="44" y="0"/>
              </a:cxn>
            </a:cxnLst>
            <a:rect l="0" t="0" r="r" b="b"/>
            <a:pathLst>
              <a:path w="89" h="92">
                <a:moveTo>
                  <a:pt x="44" y="0"/>
                </a:moveTo>
                <a:lnTo>
                  <a:pt x="35" y="36"/>
                </a:lnTo>
                <a:lnTo>
                  <a:pt x="0" y="36"/>
                </a:lnTo>
                <a:lnTo>
                  <a:pt x="29" y="57"/>
                </a:lnTo>
                <a:lnTo>
                  <a:pt x="18" y="92"/>
                </a:lnTo>
                <a:lnTo>
                  <a:pt x="44" y="71"/>
                </a:lnTo>
                <a:lnTo>
                  <a:pt x="70" y="92"/>
                </a:lnTo>
                <a:lnTo>
                  <a:pt x="60" y="57"/>
                </a:lnTo>
                <a:lnTo>
                  <a:pt x="89" y="36"/>
                </a:lnTo>
                <a:lnTo>
                  <a:pt x="53" y="36"/>
                </a:lnTo>
                <a:lnTo>
                  <a:pt x="44" y="0"/>
                </a:lnTo>
                <a:close/>
              </a:path>
            </a:pathLst>
          </a:custGeom>
          <a:solidFill>
            <a:srgbClr val="0000FF"/>
          </a:solidFill>
          <a:ln w="7938">
            <a:solidFill>
              <a:srgbClr val="000000"/>
            </a:solidFill>
            <a:prstDash val="solid"/>
            <a:round/>
            <a:headEnd/>
            <a:tailEnd/>
          </a:ln>
        </p:spPr>
        <p:txBody>
          <a:bodyPr/>
          <a:lstStyle/>
          <a:p>
            <a:endParaRPr lang="en-US" sz="1800">
              <a:solidFill>
                <a:srgbClr val="000000"/>
              </a:solidFill>
              <a:effectLst/>
              <a:latin typeface="Arial" charset="0"/>
            </a:endParaRPr>
          </a:p>
        </p:txBody>
      </p:sp>
    </p:spTree>
    <p:extLst>
      <p:ext uri="{BB962C8B-B14F-4D97-AF65-F5344CB8AC3E}">
        <p14:creationId xmlns:p14="http://schemas.microsoft.com/office/powerpoint/2010/main" val="4242222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
          <p:cNvSpPr>
            <a:spLocks noChangeArrowheads="1"/>
          </p:cNvSpPr>
          <p:nvPr/>
        </p:nvSpPr>
        <p:spPr bwMode="auto">
          <a:xfrm>
            <a:off x="838200" y="182880"/>
            <a:ext cx="7391400" cy="807720"/>
          </a:xfrm>
          <a:prstGeom prst="rect">
            <a:avLst/>
          </a:prstGeom>
          <a:noFill/>
          <a:ln w="12700">
            <a:noFill/>
            <a:miter lim="800000"/>
            <a:headEnd/>
            <a:tailEnd/>
          </a:ln>
        </p:spPr>
        <p:txBody>
          <a:bodyPr lIns="90487" tIns="44450" rIns="90487" bIns="44450" anchor="ctr"/>
          <a:lstStyle/>
          <a:p>
            <a:pPr algn="ctr" eaLnBrk="0" hangingPunct="0"/>
            <a:r>
              <a:rPr lang="en-US" sz="2800" b="1" dirty="0">
                <a:solidFill>
                  <a:schemeClr val="tx2"/>
                </a:solidFill>
                <a:latin typeface="Arial" pitchFamily="34" charset="0"/>
              </a:rPr>
              <a:t>Aura MLT Phasing with Aqua </a:t>
            </a:r>
            <a:br>
              <a:rPr lang="en-US" sz="3200" b="1" dirty="0">
                <a:solidFill>
                  <a:schemeClr val="tx2"/>
                </a:solidFill>
                <a:latin typeface="Arial" pitchFamily="34" charset="0"/>
              </a:rPr>
            </a:br>
            <a:r>
              <a:rPr lang="en-US" sz="2000" b="1" dirty="0">
                <a:solidFill>
                  <a:srgbClr val="000000"/>
                </a:solidFill>
                <a:latin typeface="Arial"/>
              </a:rPr>
              <a:t>(</a:t>
            </a:r>
            <a:r>
              <a:rPr lang="en-US" sz="2000" b="1" dirty="0">
                <a:solidFill>
                  <a:srgbClr val="0000FF"/>
                </a:solidFill>
                <a:latin typeface="Arial"/>
              </a:rPr>
              <a:t>2021 definitive data, plot generated March 2022</a:t>
            </a:r>
            <a:r>
              <a:rPr lang="en-US" sz="2000" b="1" dirty="0">
                <a:solidFill>
                  <a:srgbClr val="000000"/>
                </a:solidFill>
                <a:latin typeface="Arial"/>
              </a:rPr>
              <a:t>)</a:t>
            </a:r>
            <a:endParaRPr lang="en-US" sz="2000" b="1" dirty="0">
              <a:solidFill>
                <a:schemeClr val="tx2"/>
              </a:solidFill>
              <a:latin typeface="Arial" pitchFamily="34" charset="0"/>
            </a:endParaRPr>
          </a:p>
        </p:txBody>
      </p:sp>
      <p:sp>
        <p:nvSpPr>
          <p:cNvPr id="2" name="Footer Placeholder 1"/>
          <p:cNvSpPr>
            <a:spLocks noGrp="1"/>
          </p:cNvSpPr>
          <p:nvPr>
            <p:ph type="ftr" sz="quarter" idx="10"/>
          </p:nvPr>
        </p:nvSpPr>
        <p:spPr>
          <a:xfrm>
            <a:off x="3199157" y="6324600"/>
            <a:ext cx="2726690" cy="457200"/>
          </a:xfrm>
        </p:spPr>
        <p:txBody>
          <a:bodyPr/>
          <a:lstStyle/>
          <a:p>
            <a:pPr>
              <a:defRPr/>
            </a:pPr>
            <a:r>
              <a:rPr lang="en-US"/>
              <a:t>ESC MOWG - May 2022</a:t>
            </a:r>
            <a:endParaRPr lang="en-US" dirty="0"/>
          </a:p>
        </p:txBody>
      </p:sp>
      <p:pic>
        <p:nvPicPr>
          <p:cNvPr id="15" name="Picture 14">
            <a:extLst>
              <a:ext uri="{FF2B5EF4-FFF2-40B4-BE49-F238E27FC236}">
                <a16:creationId xmlns:a16="http://schemas.microsoft.com/office/drawing/2014/main" id="{B09457E2-849E-4790-A197-50A7D0A739F5}"/>
              </a:ext>
            </a:extLst>
          </p:cNvPr>
          <p:cNvPicPr>
            <a:picLocks noChangeAspect="1"/>
          </p:cNvPicPr>
          <p:nvPr/>
        </p:nvPicPr>
        <p:blipFill rotWithShape="1">
          <a:blip r:embed="rId3">
            <a:extLst>
              <a:ext uri="{28A0092B-C50C-407E-A947-70E740481C1C}">
                <a14:useLocalDpi xmlns:a14="http://schemas.microsoft.com/office/drawing/2010/main" val="0"/>
              </a:ext>
            </a:extLst>
          </a:blip>
          <a:srcRect l="1139" t="1334" r="875" b="1180"/>
          <a:stretch/>
        </p:blipFill>
        <p:spPr>
          <a:xfrm>
            <a:off x="233094" y="1066801"/>
            <a:ext cx="8682305" cy="5257800"/>
          </a:xfrm>
          <a:prstGeom prst="rect">
            <a:avLst/>
          </a:prstGeom>
        </p:spPr>
      </p:pic>
      <p:sp>
        <p:nvSpPr>
          <p:cNvPr id="16" name="TextBox 12">
            <a:extLst>
              <a:ext uri="{FF2B5EF4-FFF2-40B4-BE49-F238E27FC236}">
                <a16:creationId xmlns:a16="http://schemas.microsoft.com/office/drawing/2014/main" id="{36368CFF-F571-4EFC-966B-8C9960A42D7E}"/>
              </a:ext>
            </a:extLst>
          </p:cNvPr>
          <p:cNvSpPr txBox="1"/>
          <p:nvPr/>
        </p:nvSpPr>
        <p:spPr>
          <a:xfrm>
            <a:off x="4800600" y="2918936"/>
            <a:ext cx="1528591" cy="738664"/>
          </a:xfrm>
          <a:prstGeom prst="rect">
            <a:avLst/>
          </a:prstGeom>
          <a:noFill/>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96382" algn="l" rtl="0" fontAlgn="base">
              <a:spcBef>
                <a:spcPct val="0"/>
              </a:spcBef>
              <a:spcAft>
                <a:spcPct val="0"/>
              </a:spcAft>
              <a:defRPr kern="1200">
                <a:solidFill>
                  <a:schemeClr val="tx1"/>
                </a:solidFill>
                <a:latin typeface="Arial" charset="0"/>
                <a:ea typeface="+mn-ea"/>
                <a:cs typeface="+mn-cs"/>
              </a:defRPr>
            </a:lvl2pPr>
            <a:lvl3pPr marL="992764" algn="l" rtl="0" fontAlgn="base">
              <a:spcBef>
                <a:spcPct val="0"/>
              </a:spcBef>
              <a:spcAft>
                <a:spcPct val="0"/>
              </a:spcAft>
              <a:defRPr kern="1200">
                <a:solidFill>
                  <a:schemeClr val="tx1"/>
                </a:solidFill>
                <a:latin typeface="Arial" charset="0"/>
                <a:ea typeface="+mn-ea"/>
                <a:cs typeface="+mn-cs"/>
              </a:defRPr>
            </a:lvl3pPr>
            <a:lvl4pPr marL="1489146" algn="l" rtl="0" fontAlgn="base">
              <a:spcBef>
                <a:spcPct val="0"/>
              </a:spcBef>
              <a:spcAft>
                <a:spcPct val="0"/>
              </a:spcAft>
              <a:defRPr kern="1200">
                <a:solidFill>
                  <a:schemeClr val="tx1"/>
                </a:solidFill>
                <a:latin typeface="Arial" charset="0"/>
                <a:ea typeface="+mn-ea"/>
                <a:cs typeface="+mn-cs"/>
              </a:defRPr>
            </a:lvl4pPr>
            <a:lvl5pPr marL="1985528" algn="l" rtl="0" fontAlgn="base">
              <a:spcBef>
                <a:spcPct val="0"/>
              </a:spcBef>
              <a:spcAft>
                <a:spcPct val="0"/>
              </a:spcAft>
              <a:defRPr kern="1200">
                <a:solidFill>
                  <a:schemeClr val="tx1"/>
                </a:solidFill>
                <a:latin typeface="Arial" charset="0"/>
                <a:ea typeface="+mn-ea"/>
                <a:cs typeface="+mn-cs"/>
              </a:defRPr>
            </a:lvl5pPr>
            <a:lvl6pPr marL="2481910" algn="l" defTabSz="992764" rtl="0" eaLnBrk="1" latinLnBrk="0" hangingPunct="1">
              <a:defRPr kern="1200">
                <a:solidFill>
                  <a:schemeClr val="tx1"/>
                </a:solidFill>
                <a:latin typeface="Arial" charset="0"/>
                <a:ea typeface="+mn-ea"/>
                <a:cs typeface="+mn-cs"/>
              </a:defRPr>
            </a:lvl6pPr>
            <a:lvl7pPr marL="2978292" algn="l" defTabSz="992764" rtl="0" eaLnBrk="1" latinLnBrk="0" hangingPunct="1">
              <a:defRPr kern="1200">
                <a:solidFill>
                  <a:schemeClr val="tx1"/>
                </a:solidFill>
                <a:latin typeface="Arial" charset="0"/>
                <a:ea typeface="+mn-ea"/>
                <a:cs typeface="+mn-cs"/>
              </a:defRPr>
            </a:lvl7pPr>
            <a:lvl8pPr marL="3474674" algn="l" defTabSz="992764" rtl="0" eaLnBrk="1" latinLnBrk="0" hangingPunct="1">
              <a:defRPr kern="1200">
                <a:solidFill>
                  <a:schemeClr val="tx1"/>
                </a:solidFill>
                <a:latin typeface="Arial" charset="0"/>
                <a:ea typeface="+mn-ea"/>
                <a:cs typeface="+mn-cs"/>
              </a:defRPr>
            </a:lvl8pPr>
            <a:lvl9pPr marL="3971056" algn="l" defTabSz="992764" rtl="0" eaLnBrk="1" latinLnBrk="0" hangingPunct="1">
              <a:defRPr kern="1200">
                <a:solidFill>
                  <a:schemeClr val="tx1"/>
                </a:solidFill>
                <a:latin typeface="Arial" charset="0"/>
                <a:ea typeface="+mn-ea"/>
                <a:cs typeface="+mn-cs"/>
              </a:defRPr>
            </a:lvl9pPr>
          </a:lstStyle>
          <a:p>
            <a:pPr algn="ctr"/>
            <a:r>
              <a:rPr lang="en-US" sz="1400" b="1" dirty="0">
                <a:latin typeface="+mn-lt"/>
              </a:rPr>
              <a:t>Fall 2021 IAMs  (Aqua did not maneuver)</a:t>
            </a:r>
          </a:p>
        </p:txBody>
      </p:sp>
      <p:cxnSp>
        <p:nvCxnSpPr>
          <p:cNvPr id="20" name="Straight Arrow Connector 19">
            <a:extLst>
              <a:ext uri="{FF2B5EF4-FFF2-40B4-BE49-F238E27FC236}">
                <a16:creationId xmlns:a16="http://schemas.microsoft.com/office/drawing/2014/main" id="{68F2FBE1-BF76-4050-8CB6-D3025D28C8F7}"/>
              </a:ext>
            </a:extLst>
          </p:cNvPr>
          <p:cNvCxnSpPr/>
          <p:nvPr/>
        </p:nvCxnSpPr>
        <p:spPr>
          <a:xfrm flipV="1">
            <a:off x="6083717" y="2662258"/>
            <a:ext cx="380109" cy="294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72665AA7-E015-412A-8850-B85482F9653F}"/>
              </a:ext>
            </a:extLst>
          </p:cNvPr>
          <p:cNvSpPr txBox="1"/>
          <p:nvPr/>
        </p:nvSpPr>
        <p:spPr>
          <a:xfrm>
            <a:off x="913451" y="1485006"/>
            <a:ext cx="3053443" cy="307777"/>
          </a:xfrm>
          <a:prstGeom prst="rect">
            <a:avLst/>
          </a:prstGeom>
          <a:noFill/>
        </p:spPr>
        <p:txBody>
          <a:bodyPr wrap="square" rtlCol="0">
            <a:spAutoFit/>
          </a:bodyPr>
          <a:lstStyle/>
          <a:p>
            <a:r>
              <a:rPr lang="en-US" sz="1400" dirty="0">
                <a:solidFill>
                  <a:srgbClr val="C73800"/>
                </a:solidFill>
                <a:latin typeface="+mn-lt"/>
              </a:rPr>
              <a:t>Constellation Upper Limit (8.75 min)</a:t>
            </a:r>
          </a:p>
        </p:txBody>
      </p:sp>
      <p:sp>
        <p:nvSpPr>
          <p:cNvPr id="22" name="TextBox 21">
            <a:extLst>
              <a:ext uri="{FF2B5EF4-FFF2-40B4-BE49-F238E27FC236}">
                <a16:creationId xmlns:a16="http://schemas.microsoft.com/office/drawing/2014/main" id="{57FDE4FE-2BD0-450F-8085-A342E62EA475}"/>
              </a:ext>
            </a:extLst>
          </p:cNvPr>
          <p:cNvSpPr txBox="1"/>
          <p:nvPr/>
        </p:nvSpPr>
        <p:spPr>
          <a:xfrm>
            <a:off x="913452" y="5254823"/>
            <a:ext cx="3053443" cy="307777"/>
          </a:xfrm>
          <a:prstGeom prst="rect">
            <a:avLst/>
          </a:prstGeom>
          <a:noFill/>
        </p:spPr>
        <p:txBody>
          <a:bodyPr wrap="square" rtlCol="0">
            <a:spAutoFit/>
          </a:bodyPr>
          <a:lstStyle/>
          <a:p>
            <a:r>
              <a:rPr lang="en-US" sz="1400" dirty="0">
                <a:solidFill>
                  <a:srgbClr val="B8A0F0"/>
                </a:solidFill>
                <a:latin typeface="+mn-lt"/>
              </a:rPr>
              <a:t>Constellation Lower Limit (8.25 min)</a:t>
            </a:r>
          </a:p>
        </p:txBody>
      </p:sp>
      <p:sp>
        <p:nvSpPr>
          <p:cNvPr id="23" name="TextBox 22">
            <a:extLst>
              <a:ext uri="{FF2B5EF4-FFF2-40B4-BE49-F238E27FC236}">
                <a16:creationId xmlns:a16="http://schemas.microsoft.com/office/drawing/2014/main" id="{BEA39DB4-7393-4EE6-AB11-23C49670CAE5}"/>
              </a:ext>
            </a:extLst>
          </p:cNvPr>
          <p:cNvSpPr txBox="1"/>
          <p:nvPr/>
        </p:nvSpPr>
        <p:spPr>
          <a:xfrm>
            <a:off x="913452" y="2016322"/>
            <a:ext cx="3053443" cy="307777"/>
          </a:xfrm>
          <a:prstGeom prst="rect">
            <a:avLst/>
          </a:prstGeom>
          <a:noFill/>
        </p:spPr>
        <p:txBody>
          <a:bodyPr wrap="square" rtlCol="0">
            <a:spAutoFit/>
          </a:bodyPr>
          <a:lstStyle/>
          <a:p>
            <a:r>
              <a:rPr lang="en-US" sz="1400" dirty="0">
                <a:solidFill>
                  <a:srgbClr val="959595"/>
                </a:solidFill>
                <a:latin typeface="+mn-lt"/>
              </a:rPr>
              <a:t>Operational Upper Limit (8.68 min)</a:t>
            </a:r>
          </a:p>
        </p:txBody>
      </p:sp>
      <p:sp>
        <p:nvSpPr>
          <p:cNvPr id="24" name="TextBox 23">
            <a:extLst>
              <a:ext uri="{FF2B5EF4-FFF2-40B4-BE49-F238E27FC236}">
                <a16:creationId xmlns:a16="http://schemas.microsoft.com/office/drawing/2014/main" id="{38483240-2F0C-4CCE-8E51-82147176D780}"/>
              </a:ext>
            </a:extLst>
          </p:cNvPr>
          <p:cNvSpPr txBox="1"/>
          <p:nvPr/>
        </p:nvSpPr>
        <p:spPr>
          <a:xfrm>
            <a:off x="932501" y="2776833"/>
            <a:ext cx="3053443" cy="307777"/>
          </a:xfrm>
          <a:prstGeom prst="rect">
            <a:avLst/>
          </a:prstGeom>
          <a:noFill/>
        </p:spPr>
        <p:txBody>
          <a:bodyPr wrap="square" rtlCol="0">
            <a:spAutoFit/>
          </a:bodyPr>
          <a:lstStyle/>
          <a:p>
            <a:r>
              <a:rPr lang="en-US" sz="1400" dirty="0">
                <a:solidFill>
                  <a:srgbClr val="FF8989"/>
                </a:solidFill>
                <a:latin typeface="+mn-lt"/>
              </a:rPr>
              <a:t>Operational Lower Limit (8.61 min)</a:t>
            </a:r>
          </a:p>
        </p:txBody>
      </p:sp>
      <p:sp>
        <p:nvSpPr>
          <p:cNvPr id="25" name="TextBox 24">
            <a:extLst>
              <a:ext uri="{FF2B5EF4-FFF2-40B4-BE49-F238E27FC236}">
                <a16:creationId xmlns:a16="http://schemas.microsoft.com/office/drawing/2014/main" id="{AA708751-ED4F-4819-8405-D4DAB15963FE}"/>
              </a:ext>
            </a:extLst>
          </p:cNvPr>
          <p:cNvSpPr txBox="1"/>
          <p:nvPr/>
        </p:nvSpPr>
        <p:spPr>
          <a:xfrm>
            <a:off x="927410" y="3369914"/>
            <a:ext cx="2843205" cy="307777"/>
          </a:xfrm>
          <a:prstGeom prst="rect">
            <a:avLst/>
          </a:prstGeom>
          <a:noFill/>
        </p:spPr>
        <p:txBody>
          <a:bodyPr wrap="square" rtlCol="0">
            <a:spAutoFit/>
          </a:bodyPr>
          <a:lstStyle/>
          <a:p>
            <a:r>
              <a:rPr lang="en-US" sz="1400" dirty="0">
                <a:solidFill>
                  <a:srgbClr val="0077BC"/>
                </a:solidFill>
                <a:latin typeface="+mn-lt"/>
              </a:rPr>
              <a:t>Constellation Center (8.50 min)</a:t>
            </a:r>
          </a:p>
        </p:txBody>
      </p:sp>
      <p:cxnSp>
        <p:nvCxnSpPr>
          <p:cNvPr id="26" name="Straight Connector 25">
            <a:extLst>
              <a:ext uri="{FF2B5EF4-FFF2-40B4-BE49-F238E27FC236}">
                <a16:creationId xmlns:a16="http://schemas.microsoft.com/office/drawing/2014/main" id="{36E2CC70-ECE7-48CF-93FD-E397665D1749}"/>
              </a:ext>
            </a:extLst>
          </p:cNvPr>
          <p:cNvCxnSpPr/>
          <p:nvPr/>
        </p:nvCxnSpPr>
        <p:spPr bwMode="auto">
          <a:xfrm flipH="1" flipV="1">
            <a:off x="936935" y="3615034"/>
            <a:ext cx="7597465" cy="0"/>
          </a:xfrm>
          <a:prstGeom prst="line">
            <a:avLst/>
          </a:prstGeom>
          <a:solidFill>
            <a:schemeClr val="accent1"/>
          </a:solidFill>
          <a:ln w="15875" cap="flat" cmpd="sng" algn="ctr">
            <a:solidFill>
              <a:srgbClr val="3995CB"/>
            </a:solidFill>
            <a:prstDash val="solid"/>
            <a:round/>
            <a:headEnd type="none" w="med" len="med"/>
            <a:tailEnd type="none" w="med" len="med"/>
          </a:ln>
          <a:effectLst/>
        </p:spPr>
      </p:cxnSp>
    </p:spTree>
    <p:extLst>
      <p:ext uri="{BB962C8B-B14F-4D97-AF65-F5344CB8AC3E}">
        <p14:creationId xmlns:p14="http://schemas.microsoft.com/office/powerpoint/2010/main" val="1185911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
          <p:cNvSpPr>
            <a:spLocks noChangeArrowheads="1"/>
          </p:cNvSpPr>
          <p:nvPr/>
        </p:nvSpPr>
        <p:spPr bwMode="auto">
          <a:xfrm>
            <a:off x="838200" y="182880"/>
            <a:ext cx="7391400" cy="807720"/>
          </a:xfrm>
          <a:prstGeom prst="rect">
            <a:avLst/>
          </a:prstGeom>
          <a:noFill/>
          <a:ln w="12700">
            <a:noFill/>
            <a:miter lim="800000"/>
            <a:headEnd/>
            <a:tailEnd/>
          </a:ln>
        </p:spPr>
        <p:txBody>
          <a:bodyPr lIns="90487" tIns="44450" rIns="90487" bIns="44450" anchor="ctr"/>
          <a:lstStyle/>
          <a:p>
            <a:pPr algn="ctr" eaLnBrk="0" hangingPunct="0"/>
            <a:r>
              <a:rPr lang="en-US" sz="2800" b="1" dirty="0">
                <a:solidFill>
                  <a:schemeClr val="tx2"/>
                </a:solidFill>
                <a:latin typeface="Arial" pitchFamily="34" charset="0"/>
              </a:rPr>
              <a:t>Aura MLT Phasing with Aqua </a:t>
            </a:r>
            <a:br>
              <a:rPr lang="en-US" sz="3200" b="1" dirty="0">
                <a:solidFill>
                  <a:schemeClr val="tx2"/>
                </a:solidFill>
                <a:latin typeface="Arial" pitchFamily="34" charset="0"/>
              </a:rPr>
            </a:br>
            <a:r>
              <a:rPr lang="en-US" sz="2000" b="1" dirty="0">
                <a:solidFill>
                  <a:srgbClr val="000000"/>
                </a:solidFill>
                <a:latin typeface="Arial"/>
              </a:rPr>
              <a:t>(</a:t>
            </a:r>
            <a:r>
              <a:rPr lang="en-US" sz="2000" b="1" dirty="0">
                <a:solidFill>
                  <a:srgbClr val="0000FF"/>
                </a:solidFill>
                <a:latin typeface="Arial"/>
              </a:rPr>
              <a:t>as of March 2022</a:t>
            </a:r>
            <a:r>
              <a:rPr lang="en-US" sz="2000" b="1" dirty="0">
                <a:solidFill>
                  <a:srgbClr val="000000"/>
                </a:solidFill>
                <a:latin typeface="Arial"/>
              </a:rPr>
              <a:t>)</a:t>
            </a:r>
            <a:endParaRPr lang="en-US" sz="2000" b="1" dirty="0">
              <a:solidFill>
                <a:schemeClr val="tx2"/>
              </a:solidFill>
              <a:latin typeface="Arial" pitchFamily="34" charset="0"/>
            </a:endParaRPr>
          </a:p>
        </p:txBody>
      </p:sp>
      <p:sp>
        <p:nvSpPr>
          <p:cNvPr id="2" name="Footer Placeholder 1"/>
          <p:cNvSpPr>
            <a:spLocks noGrp="1"/>
          </p:cNvSpPr>
          <p:nvPr>
            <p:ph type="ftr" sz="quarter" idx="10"/>
          </p:nvPr>
        </p:nvSpPr>
        <p:spPr>
          <a:xfrm>
            <a:off x="3199157" y="6324600"/>
            <a:ext cx="2726690" cy="457200"/>
          </a:xfrm>
        </p:spPr>
        <p:txBody>
          <a:bodyPr/>
          <a:lstStyle/>
          <a:p>
            <a:pPr>
              <a:defRPr/>
            </a:pPr>
            <a:r>
              <a:rPr lang="en-US" dirty="0">
                <a:latin typeface="Times"/>
                <a:cs typeface="Times"/>
              </a:rPr>
              <a:t>ESC MOWG - May 2022</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51" t="1930" r="994" b="660"/>
          <a:stretch/>
        </p:blipFill>
        <p:spPr>
          <a:xfrm>
            <a:off x="228600" y="1066801"/>
            <a:ext cx="8686800" cy="5257800"/>
          </a:xfrm>
          <a:prstGeom prst="rect">
            <a:avLst/>
          </a:prstGeom>
        </p:spPr>
      </p:pic>
      <p:sp>
        <p:nvSpPr>
          <p:cNvPr id="20" name="TextBox 19">
            <a:extLst>
              <a:ext uri="{FF2B5EF4-FFF2-40B4-BE49-F238E27FC236}">
                <a16:creationId xmlns:a16="http://schemas.microsoft.com/office/drawing/2014/main" id="{B67026E2-4438-4699-8D68-BF3FB8504CD3}"/>
              </a:ext>
            </a:extLst>
          </p:cNvPr>
          <p:cNvSpPr txBox="1"/>
          <p:nvPr/>
        </p:nvSpPr>
        <p:spPr>
          <a:xfrm>
            <a:off x="5897260" y="1336548"/>
            <a:ext cx="2843205" cy="307777"/>
          </a:xfrm>
          <a:prstGeom prst="rect">
            <a:avLst/>
          </a:prstGeom>
          <a:noFill/>
        </p:spPr>
        <p:txBody>
          <a:bodyPr wrap="square" rtlCol="0">
            <a:spAutoFit/>
          </a:bodyPr>
          <a:lstStyle/>
          <a:p>
            <a:r>
              <a:rPr lang="en-US" sz="1400" dirty="0">
                <a:solidFill>
                  <a:srgbClr val="0077BC"/>
                </a:solidFill>
                <a:latin typeface="+mn-lt"/>
              </a:rPr>
              <a:t>Constellation Center (8.50 min)</a:t>
            </a:r>
          </a:p>
        </p:txBody>
      </p:sp>
      <p:cxnSp>
        <p:nvCxnSpPr>
          <p:cNvPr id="21" name="Straight Connector 20"/>
          <p:cNvCxnSpPr/>
          <p:nvPr/>
        </p:nvCxnSpPr>
        <p:spPr bwMode="auto">
          <a:xfrm flipH="1" flipV="1">
            <a:off x="1143000" y="1344168"/>
            <a:ext cx="7597465" cy="0"/>
          </a:xfrm>
          <a:prstGeom prst="line">
            <a:avLst/>
          </a:prstGeom>
          <a:solidFill>
            <a:schemeClr val="accent1"/>
          </a:solidFill>
          <a:ln w="15875" cap="flat" cmpd="sng" algn="ctr">
            <a:solidFill>
              <a:srgbClr val="3995CB"/>
            </a:solidFill>
            <a:prstDash val="solid"/>
            <a:round/>
            <a:headEnd type="none" w="med" len="med"/>
            <a:tailEnd type="none" w="med" len="med"/>
          </a:ln>
          <a:effectLst/>
        </p:spPr>
      </p:cxnSp>
    </p:spTree>
    <p:extLst>
      <p:ext uri="{BB962C8B-B14F-4D97-AF65-F5344CB8AC3E}">
        <p14:creationId xmlns:p14="http://schemas.microsoft.com/office/powerpoint/2010/main" val="883536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1828800" y="228600"/>
            <a:ext cx="5486400" cy="762000"/>
          </a:xfrm>
        </p:spPr>
        <p:txBody>
          <a:bodyPr/>
          <a:lstStyle/>
          <a:p>
            <a:r>
              <a:rPr lang="en-US" sz="2800" dirty="0"/>
              <a:t>Abbreviations / Acronyms List</a:t>
            </a:r>
          </a:p>
        </p:txBody>
      </p:sp>
      <p:sp>
        <p:nvSpPr>
          <p:cNvPr id="2" name="Footer Placeholder 1"/>
          <p:cNvSpPr>
            <a:spLocks noGrp="1"/>
          </p:cNvSpPr>
          <p:nvPr>
            <p:ph type="ftr" sz="quarter" idx="10"/>
          </p:nvPr>
        </p:nvSpPr>
        <p:spPr/>
        <p:txBody>
          <a:bodyPr/>
          <a:lstStyle/>
          <a:p>
            <a:pPr>
              <a:defRPr/>
            </a:pPr>
            <a:r>
              <a:rPr lang="en-US"/>
              <a:t>ESC MOWG - May 2022</a:t>
            </a:r>
            <a:endParaRPr lang="en-US" dirty="0"/>
          </a:p>
        </p:txBody>
      </p:sp>
      <p:sp>
        <p:nvSpPr>
          <p:cNvPr id="6" name="Rectangle 3"/>
          <p:cNvSpPr txBox="1">
            <a:spLocks noChangeArrowheads="1"/>
          </p:cNvSpPr>
          <p:nvPr/>
        </p:nvSpPr>
        <p:spPr bwMode="auto">
          <a:xfrm>
            <a:off x="228600" y="1021079"/>
            <a:ext cx="8686800" cy="5303521"/>
          </a:xfrm>
          <a:prstGeom prst="rect">
            <a:avLst/>
          </a:prstGeom>
          <a:noFill/>
          <a:ln w="12700">
            <a:noFill/>
            <a:miter lim="800000"/>
            <a:headEnd/>
            <a:tailEnd/>
          </a:ln>
        </p:spPr>
        <p:txBody>
          <a:bodyPr vert="horz" wrap="none" lIns="90487" tIns="44450" rIns="90487" bIns="44450" numCol="3" spcCol="0" anchor="t" anchorCtr="0" compatLnSpc="1">
            <a:prstTxWarp prst="textNoShape">
              <a:avLst/>
            </a:prstTxWarp>
            <a:noAutofit/>
          </a:bodyPr>
          <a:lstStyle>
            <a:lvl1pPr marL="342900" indent="-342900" algn="l" rtl="0" eaLnBrk="0" fontAlgn="base" hangingPunct="0">
              <a:spcBef>
                <a:spcPct val="20000"/>
              </a:spcBef>
              <a:spcAft>
                <a:spcPct val="0"/>
              </a:spcAft>
              <a:buSzPct val="10000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b="1">
                <a:solidFill>
                  <a:schemeClr val="tx1"/>
                </a:solidFill>
                <a:latin typeface="+mn-lt"/>
              </a:defRPr>
            </a:lvl2pPr>
            <a:lvl3pPr marL="1143000" indent="-228600" algn="l" rtl="0" eaLnBrk="0" fontAlgn="base" hangingPunct="0">
              <a:spcBef>
                <a:spcPct val="20000"/>
              </a:spcBef>
              <a:spcAft>
                <a:spcPct val="0"/>
              </a:spcAft>
              <a:buSzPct val="100000"/>
              <a:buChar char="»"/>
              <a:defRPr sz="1600">
                <a:solidFill>
                  <a:schemeClr val="tx1"/>
                </a:solidFill>
                <a:latin typeface="+mn-lt"/>
              </a:defRPr>
            </a:lvl3pPr>
            <a:lvl4pPr marL="1600200" indent="-228600" algn="l" rtl="0" eaLnBrk="0" fontAlgn="base" hangingPunct="0">
              <a:spcBef>
                <a:spcPct val="20000"/>
              </a:spcBef>
              <a:spcAft>
                <a:spcPct val="0"/>
              </a:spcAft>
              <a:buSzPct val="100000"/>
              <a:buChar char="–"/>
              <a:defRPr sz="1400">
                <a:solidFill>
                  <a:schemeClr val="tx1"/>
                </a:solidFill>
                <a:latin typeface="+mn-lt"/>
              </a:defRPr>
            </a:lvl4pPr>
            <a:lvl5pPr marL="2057400" indent="-228600" algn="l" rtl="0" eaLnBrk="0" fontAlgn="base" hangingPunct="0">
              <a:spcBef>
                <a:spcPct val="20000"/>
              </a:spcBef>
              <a:spcAft>
                <a:spcPct val="0"/>
              </a:spcAft>
              <a:buSzPct val="100000"/>
              <a:buChar char="•"/>
              <a:defRPr sz="1200">
                <a:solidFill>
                  <a:schemeClr val="tx1"/>
                </a:solidFill>
                <a:latin typeface="+mn-lt"/>
              </a:defRPr>
            </a:lvl5pPr>
            <a:lvl6pPr marL="2514600" indent="-228600" algn="l" rtl="0" eaLnBrk="0" fontAlgn="base" hangingPunct="0">
              <a:spcBef>
                <a:spcPct val="20000"/>
              </a:spcBef>
              <a:spcAft>
                <a:spcPct val="0"/>
              </a:spcAft>
              <a:buSzPct val="100000"/>
              <a:buChar char="•"/>
              <a:defRPr sz="1200">
                <a:solidFill>
                  <a:schemeClr val="tx1"/>
                </a:solidFill>
                <a:latin typeface="+mn-lt"/>
              </a:defRPr>
            </a:lvl6pPr>
            <a:lvl7pPr marL="2971800" indent="-228600" algn="l" rtl="0" eaLnBrk="0" fontAlgn="base" hangingPunct="0">
              <a:spcBef>
                <a:spcPct val="20000"/>
              </a:spcBef>
              <a:spcAft>
                <a:spcPct val="0"/>
              </a:spcAft>
              <a:buSzPct val="100000"/>
              <a:buChar char="•"/>
              <a:defRPr sz="1200">
                <a:solidFill>
                  <a:schemeClr val="tx1"/>
                </a:solidFill>
                <a:latin typeface="+mn-lt"/>
              </a:defRPr>
            </a:lvl7pPr>
            <a:lvl8pPr marL="3429000" indent="-228600" algn="l" rtl="0" eaLnBrk="0" fontAlgn="base" hangingPunct="0">
              <a:spcBef>
                <a:spcPct val="20000"/>
              </a:spcBef>
              <a:spcAft>
                <a:spcPct val="0"/>
              </a:spcAft>
              <a:buSzPct val="100000"/>
              <a:buChar char="•"/>
              <a:defRPr sz="1200">
                <a:solidFill>
                  <a:schemeClr val="tx1"/>
                </a:solidFill>
                <a:latin typeface="+mn-lt"/>
              </a:defRPr>
            </a:lvl8pPr>
            <a:lvl9pPr marL="3886200" indent="-228600" algn="l" rtl="0" eaLnBrk="0" fontAlgn="base" hangingPunct="0">
              <a:spcBef>
                <a:spcPct val="20000"/>
              </a:spcBef>
              <a:spcAft>
                <a:spcPct val="0"/>
              </a:spcAft>
              <a:buSzPct val="100000"/>
              <a:buChar char="•"/>
              <a:defRPr sz="1200">
                <a:solidFill>
                  <a:schemeClr val="tx1"/>
                </a:solidFill>
                <a:latin typeface="+mn-lt"/>
              </a:defRPr>
            </a:lvl9pPr>
          </a:lstStyle>
          <a:p>
            <a:pPr marL="857250" lvl="1" indent="-771525" defTabSz="1196975">
              <a:lnSpc>
                <a:spcPct val="90000"/>
              </a:lnSpc>
              <a:buFontTx/>
              <a:buNone/>
              <a:tabLst>
                <a:tab pos="1376363" algn="l"/>
                <a:tab pos="5541963" algn="l"/>
              </a:tabLst>
            </a:pPr>
            <a:r>
              <a:rPr lang="en-US" sz="950" kern="0" dirty="0"/>
              <a:t>ARE – 	Array Regulator Electronics</a:t>
            </a:r>
          </a:p>
          <a:p>
            <a:pPr marL="857250" lvl="1" indent="-771525" defTabSz="1196975">
              <a:lnSpc>
                <a:spcPct val="90000"/>
              </a:lnSpc>
              <a:buFontTx/>
              <a:buNone/>
              <a:tabLst>
                <a:tab pos="1376363" algn="l"/>
                <a:tab pos="5541963" algn="l"/>
              </a:tabLst>
            </a:pPr>
            <a:r>
              <a:rPr lang="en-US" sz="950" kern="0" dirty="0"/>
              <a:t>BLJ2 –	Brouwer-</a:t>
            </a:r>
            <a:r>
              <a:rPr lang="en-US" sz="950" kern="0" dirty="0" err="1"/>
              <a:t>Lyddane</a:t>
            </a:r>
            <a:r>
              <a:rPr lang="en-US" sz="950" kern="0" dirty="0"/>
              <a:t> mean elements</a:t>
            </a:r>
          </a:p>
          <a:p>
            <a:pPr marL="857250" lvl="1" indent="-771525" defTabSz="1196975">
              <a:lnSpc>
                <a:spcPct val="90000"/>
              </a:lnSpc>
              <a:buFontTx/>
              <a:buNone/>
              <a:tabLst>
                <a:tab pos="1376363" algn="l"/>
                <a:tab pos="5541963" algn="l"/>
              </a:tabLst>
            </a:pPr>
            <a:r>
              <a:rPr lang="en-US" sz="950" kern="0" dirty="0"/>
              <a:t>CA – 	Conjunction Assessment</a:t>
            </a:r>
          </a:p>
          <a:p>
            <a:pPr marL="857250" lvl="1" indent="-771525" defTabSz="1196975">
              <a:lnSpc>
                <a:spcPct val="90000"/>
              </a:lnSpc>
              <a:buFontTx/>
              <a:buNone/>
              <a:tabLst>
                <a:tab pos="1376363" algn="l"/>
                <a:tab pos="5541963" algn="l"/>
              </a:tabLst>
            </a:pPr>
            <a:r>
              <a:rPr lang="en-US" sz="950" dirty="0"/>
              <a:t>CALIPSO –	Cloud-Aerosol Lidar and Infrared Pathfinder Satellite Observations</a:t>
            </a:r>
            <a:endParaRPr lang="en-US" sz="950" kern="0" dirty="0"/>
          </a:p>
          <a:p>
            <a:pPr marL="857250" lvl="1" indent="-771525" defTabSz="1196975">
              <a:lnSpc>
                <a:spcPct val="90000"/>
              </a:lnSpc>
              <a:buFontTx/>
              <a:buNone/>
              <a:tabLst>
                <a:tab pos="1376363" algn="l"/>
                <a:tab pos="5541963" algn="l"/>
              </a:tabLst>
            </a:pPr>
            <a:r>
              <a:rPr lang="en-US" sz="950" kern="0" dirty="0"/>
              <a:t>CARA – 	Conjunction Assessment  Risk Analysis</a:t>
            </a:r>
          </a:p>
          <a:p>
            <a:pPr marL="857250" lvl="1" indent="-771525" defTabSz="1196975">
              <a:lnSpc>
                <a:spcPct val="90000"/>
              </a:lnSpc>
              <a:buFontTx/>
              <a:buNone/>
              <a:tabLst>
                <a:tab pos="1376363" algn="l"/>
                <a:tab pos="5541963" algn="l"/>
              </a:tabLst>
            </a:pPr>
            <a:r>
              <a:rPr lang="en-US" sz="950" kern="0" dirty="0"/>
              <a:t>CDH – 	Command &amp; Data Handling</a:t>
            </a:r>
          </a:p>
          <a:p>
            <a:pPr marL="857250" lvl="1" indent="-771525" defTabSz="1196975">
              <a:lnSpc>
                <a:spcPct val="90000"/>
              </a:lnSpc>
              <a:buFontTx/>
              <a:buNone/>
              <a:tabLst>
                <a:tab pos="1376363" algn="l"/>
                <a:tab pos="5541963" algn="l"/>
              </a:tabLst>
            </a:pPr>
            <a:r>
              <a:rPr lang="en-US" sz="950" kern="0" dirty="0"/>
              <a:t>CEM –	Constellation Exit Maneuver</a:t>
            </a:r>
          </a:p>
          <a:p>
            <a:pPr marL="857250" lvl="1" indent="-771525" defTabSz="1196975">
              <a:lnSpc>
                <a:spcPct val="90000"/>
              </a:lnSpc>
              <a:buFontTx/>
              <a:buNone/>
              <a:tabLst>
                <a:tab pos="1376363" algn="l"/>
                <a:tab pos="5541963" algn="l"/>
              </a:tabLst>
            </a:pPr>
            <a:r>
              <a:rPr lang="el-GR" sz="950" dirty="0">
                <a:cs typeface="Arial" panose="020B0604020202020204" pitchFamily="34" charset="0"/>
              </a:rPr>
              <a:t>Δ</a:t>
            </a:r>
            <a:r>
              <a:rPr lang="en-US" sz="950" dirty="0"/>
              <a:t>CER –	Delta Constellation Exit Review</a:t>
            </a:r>
            <a:endParaRPr lang="en-US" sz="950" kern="0" dirty="0"/>
          </a:p>
          <a:p>
            <a:pPr marL="857250" lvl="1" indent="-771525" defTabSz="1196975">
              <a:lnSpc>
                <a:spcPct val="90000"/>
              </a:lnSpc>
              <a:buFontTx/>
              <a:buNone/>
              <a:tabLst>
                <a:tab pos="1376363" algn="l"/>
                <a:tab pos="5541963" algn="l"/>
              </a:tabLst>
            </a:pPr>
            <a:r>
              <a:rPr lang="en-US" sz="950" kern="0" dirty="0"/>
              <a:t>COMM –	Communications</a:t>
            </a:r>
          </a:p>
          <a:p>
            <a:pPr marL="857250" lvl="1" indent="-771525" defTabSz="1196975">
              <a:lnSpc>
                <a:spcPct val="90000"/>
              </a:lnSpc>
              <a:buFontTx/>
              <a:buNone/>
              <a:tabLst>
                <a:tab pos="1376363" algn="l"/>
                <a:tab pos="5541963" algn="l"/>
              </a:tabLst>
            </a:pPr>
            <a:r>
              <a:rPr lang="en-US" sz="950" kern="0" dirty="0"/>
              <a:t>CONOPS –	Concept of Operations</a:t>
            </a:r>
          </a:p>
          <a:p>
            <a:pPr marL="857250" lvl="1" indent="-771525" defTabSz="1196975">
              <a:lnSpc>
                <a:spcPct val="90000"/>
              </a:lnSpc>
              <a:buFontTx/>
              <a:buNone/>
              <a:tabLst>
                <a:tab pos="1376363" algn="l"/>
                <a:tab pos="5541963" algn="l"/>
              </a:tabLst>
            </a:pPr>
            <a:r>
              <a:rPr lang="en-US" sz="950" kern="0" dirty="0"/>
              <a:t>COTS –	Commercial-Off-The-Shelf</a:t>
            </a:r>
          </a:p>
          <a:p>
            <a:pPr marL="857250" lvl="1" indent="-771525" defTabSz="1196975">
              <a:lnSpc>
                <a:spcPct val="90000"/>
              </a:lnSpc>
              <a:buFontTx/>
              <a:buNone/>
              <a:tabLst>
                <a:tab pos="1376363" algn="l"/>
                <a:tab pos="5541963" algn="l"/>
              </a:tabLst>
            </a:pPr>
            <a:r>
              <a:rPr lang="en-US" sz="950" kern="0" dirty="0"/>
              <a:t>CRMS – 	Collision Risk Management System</a:t>
            </a:r>
          </a:p>
          <a:p>
            <a:pPr marL="857250" lvl="1" indent="-771525" defTabSz="1196975">
              <a:lnSpc>
                <a:spcPct val="90000"/>
              </a:lnSpc>
              <a:buFontTx/>
              <a:buNone/>
              <a:tabLst>
                <a:tab pos="1376363" algn="l"/>
                <a:tab pos="5541963" algn="l"/>
              </a:tabLst>
            </a:pPr>
            <a:r>
              <a:rPr lang="en-US" sz="950" kern="0" dirty="0"/>
              <a:t>DAM – 	Debris Avoidance Maneuver</a:t>
            </a:r>
          </a:p>
          <a:p>
            <a:pPr marL="857250" lvl="1" indent="-771525" defTabSz="1196975">
              <a:lnSpc>
                <a:spcPct val="90000"/>
              </a:lnSpc>
              <a:buFontTx/>
              <a:buNone/>
              <a:tabLst>
                <a:tab pos="1376363" algn="l"/>
                <a:tab pos="5541963" algn="l"/>
              </a:tabLst>
            </a:pPr>
            <a:r>
              <a:rPr lang="en-US" sz="950" kern="0" dirty="0"/>
              <a:t>DAS – 	Debris Assessment Software</a:t>
            </a:r>
          </a:p>
          <a:p>
            <a:pPr marL="857250" lvl="1" indent="-771525" defTabSz="1196975">
              <a:lnSpc>
                <a:spcPct val="90000"/>
              </a:lnSpc>
              <a:buFontTx/>
              <a:buNone/>
              <a:tabLst>
                <a:tab pos="1376363" algn="l"/>
                <a:tab pos="5541963" algn="l"/>
              </a:tabLst>
            </a:pPr>
            <a:r>
              <a:rPr lang="en-US" sz="950" kern="0" dirty="0"/>
              <a:t>DMUM – 	Drag Make-up Maneuver</a:t>
            </a:r>
          </a:p>
          <a:p>
            <a:pPr marL="857250" lvl="1" indent="-771525" defTabSz="1196975">
              <a:lnSpc>
                <a:spcPct val="90000"/>
              </a:lnSpc>
              <a:buFontTx/>
              <a:buNone/>
              <a:tabLst>
                <a:tab pos="1376363" algn="l"/>
                <a:tab pos="5541963" algn="l"/>
              </a:tabLst>
            </a:pPr>
            <a:r>
              <a:rPr lang="en-US" sz="950" kern="0" dirty="0"/>
              <a:t>DR –	Decommissioning Review</a:t>
            </a:r>
          </a:p>
          <a:p>
            <a:pPr marL="857250" lvl="1" indent="-771525" defTabSz="1196975">
              <a:lnSpc>
                <a:spcPct val="90000"/>
              </a:lnSpc>
              <a:buFontTx/>
              <a:buNone/>
              <a:tabLst>
                <a:tab pos="1376363" algn="l"/>
                <a:tab pos="5541963" algn="l"/>
              </a:tabLst>
            </a:pPr>
            <a:r>
              <a:rPr lang="en-US" sz="950" kern="0" dirty="0"/>
              <a:t>DRR –	Disposal Readiness Review</a:t>
            </a:r>
          </a:p>
          <a:p>
            <a:pPr marL="857250" lvl="1" indent="-771525" defTabSz="1196975">
              <a:lnSpc>
                <a:spcPct val="90000"/>
              </a:lnSpc>
              <a:buFontTx/>
              <a:buNone/>
              <a:tabLst>
                <a:tab pos="1376363" algn="l"/>
                <a:tab pos="5541963" algn="l"/>
              </a:tabLst>
            </a:pPr>
            <a:r>
              <a:rPr lang="en-US" sz="950" kern="0" dirty="0"/>
              <a:t>EA – 	EOS Automation</a:t>
            </a:r>
          </a:p>
          <a:p>
            <a:pPr marL="857250" lvl="1" indent="-771525" defTabSz="1196975">
              <a:lnSpc>
                <a:spcPct val="90000"/>
              </a:lnSpc>
              <a:buFontTx/>
              <a:buNone/>
              <a:tabLst>
                <a:tab pos="1376363" algn="l"/>
                <a:tab pos="5541963" algn="l"/>
              </a:tabLst>
            </a:pPr>
            <a:r>
              <a:rPr lang="en-US" sz="950" kern="0" dirty="0"/>
              <a:t>EDOS – 	EOS Data Operations System</a:t>
            </a:r>
          </a:p>
          <a:p>
            <a:pPr marL="857250" lvl="1" indent="-771525" defTabSz="1196975">
              <a:lnSpc>
                <a:spcPct val="90000"/>
              </a:lnSpc>
              <a:buFontTx/>
              <a:buNone/>
              <a:tabLst>
                <a:tab pos="1376363" algn="l"/>
                <a:tab pos="5541963" algn="l"/>
              </a:tabLst>
            </a:pPr>
            <a:r>
              <a:rPr lang="en-US" sz="950" kern="0" dirty="0"/>
              <a:t>EOC – 	EOS Operations Center</a:t>
            </a:r>
          </a:p>
          <a:p>
            <a:pPr marL="857250" lvl="1" indent="-771525" defTabSz="1196975">
              <a:lnSpc>
                <a:spcPct val="90000"/>
              </a:lnSpc>
              <a:buFontTx/>
              <a:buNone/>
              <a:tabLst>
                <a:tab pos="1376363" algn="l"/>
                <a:tab pos="5541963" algn="l"/>
              </a:tabLst>
            </a:pPr>
            <a:r>
              <a:rPr lang="en-US" sz="950" kern="0" dirty="0"/>
              <a:t>EOL –	End of Life</a:t>
            </a:r>
          </a:p>
          <a:p>
            <a:pPr marL="857250" lvl="1" indent="-771525" defTabSz="1196975">
              <a:lnSpc>
                <a:spcPct val="90000"/>
              </a:lnSpc>
              <a:buFontTx/>
              <a:buNone/>
              <a:tabLst>
                <a:tab pos="1376363" algn="l"/>
                <a:tab pos="5541963" algn="l"/>
              </a:tabLst>
            </a:pPr>
            <a:r>
              <a:rPr lang="en-US" sz="950" kern="0" dirty="0"/>
              <a:t>EOMP – 	End of Mission Plan</a:t>
            </a:r>
          </a:p>
          <a:p>
            <a:pPr marL="857250" lvl="1" indent="-771525" defTabSz="1196975">
              <a:lnSpc>
                <a:spcPct val="90000"/>
              </a:lnSpc>
              <a:buFontTx/>
              <a:buNone/>
              <a:tabLst>
                <a:tab pos="1376363" algn="l"/>
                <a:tab pos="5541963" algn="l"/>
              </a:tabLst>
            </a:pPr>
            <a:r>
              <a:rPr lang="en-US" sz="950" kern="0" dirty="0"/>
              <a:t>EOS – 	Earth Observing System</a:t>
            </a:r>
          </a:p>
          <a:p>
            <a:pPr marL="857250" lvl="1" indent="-771525" defTabSz="1196975">
              <a:lnSpc>
                <a:spcPct val="90000"/>
              </a:lnSpc>
              <a:buFontTx/>
              <a:buNone/>
              <a:tabLst>
                <a:tab pos="1376363" algn="l"/>
                <a:tab pos="5541963" algn="l"/>
              </a:tabLst>
            </a:pPr>
            <a:r>
              <a:rPr lang="en-US" sz="950" kern="0" dirty="0"/>
              <a:t>EPS – 	Electrical Power System</a:t>
            </a:r>
          </a:p>
          <a:p>
            <a:pPr marL="857250" lvl="1" indent="-771525" defTabSz="1196975">
              <a:lnSpc>
                <a:spcPct val="90000"/>
              </a:lnSpc>
              <a:buFontTx/>
              <a:buNone/>
              <a:tabLst>
                <a:tab pos="1376363" algn="l"/>
                <a:tab pos="5541963" algn="l"/>
              </a:tabLst>
            </a:pPr>
            <a:r>
              <a:rPr lang="en-US" sz="950" kern="0" dirty="0"/>
              <a:t>ESC – 	Earth Science Constellation</a:t>
            </a:r>
          </a:p>
          <a:p>
            <a:pPr marL="857250" lvl="1" indent="-771525" defTabSz="1196975">
              <a:lnSpc>
                <a:spcPct val="90000"/>
              </a:lnSpc>
              <a:buFontTx/>
              <a:buNone/>
              <a:tabLst>
                <a:tab pos="1376363" algn="l"/>
                <a:tab pos="5541963" algn="l"/>
              </a:tabLst>
            </a:pPr>
            <a:r>
              <a:rPr lang="en-US" sz="950" kern="0" dirty="0"/>
              <a:t>ESMO – 	Earth Science Mission Operations</a:t>
            </a:r>
          </a:p>
          <a:p>
            <a:pPr marL="857250" lvl="1" indent="-771525" defTabSz="1196975">
              <a:lnSpc>
                <a:spcPct val="90000"/>
              </a:lnSpc>
              <a:buFontTx/>
              <a:buNone/>
              <a:tabLst>
                <a:tab pos="1376363" algn="l"/>
                <a:tab pos="5541963" algn="l"/>
              </a:tabLst>
            </a:pPr>
            <a:r>
              <a:rPr lang="en-US" sz="950" kern="0" dirty="0"/>
              <a:t>FDS – 	Flight Dynamics System</a:t>
            </a:r>
          </a:p>
          <a:p>
            <a:pPr marL="857250" lvl="1" indent="-771525" defTabSz="1196975">
              <a:lnSpc>
                <a:spcPct val="90000"/>
              </a:lnSpc>
              <a:buFontTx/>
              <a:buNone/>
              <a:tabLst>
                <a:tab pos="1376363" algn="l"/>
                <a:tab pos="5541963" algn="l"/>
              </a:tabLst>
            </a:pPr>
            <a:r>
              <a:rPr lang="en-US" sz="950" kern="0" dirty="0"/>
              <a:t>FMU – 	Formatter Multiplexer Unit</a:t>
            </a:r>
          </a:p>
          <a:p>
            <a:pPr marL="857250" lvl="1" indent="-771525" defTabSz="1196975">
              <a:lnSpc>
                <a:spcPct val="90000"/>
              </a:lnSpc>
              <a:buFontTx/>
              <a:buNone/>
              <a:tabLst>
                <a:tab pos="1376363" algn="l"/>
                <a:tab pos="5541963" algn="l"/>
              </a:tabLst>
            </a:pPr>
            <a:r>
              <a:rPr lang="en-US" sz="950" kern="0" dirty="0"/>
              <a:t>FOT – 	Flight Operations Team</a:t>
            </a:r>
          </a:p>
          <a:p>
            <a:pPr marL="857250" lvl="1" indent="-771525" defTabSz="1196975">
              <a:lnSpc>
                <a:spcPct val="90000"/>
              </a:lnSpc>
              <a:buFontTx/>
              <a:buNone/>
              <a:tabLst>
                <a:tab pos="1376363" algn="l"/>
                <a:tab pos="5541963" algn="l"/>
              </a:tabLst>
            </a:pPr>
            <a:r>
              <a:rPr lang="en-US" sz="950" kern="0" dirty="0"/>
              <a:t>FSW – 	Flight Software</a:t>
            </a:r>
          </a:p>
          <a:p>
            <a:pPr marL="857250" lvl="1" indent="-771525" defTabSz="1196975">
              <a:lnSpc>
                <a:spcPct val="90000"/>
              </a:lnSpc>
              <a:buFontTx/>
              <a:buNone/>
              <a:tabLst>
                <a:tab pos="1376363" algn="l"/>
                <a:tab pos="5541963" algn="l"/>
              </a:tabLst>
            </a:pPr>
            <a:r>
              <a:rPr lang="en-US" sz="950" kern="0" dirty="0"/>
              <a:t>FY –	Fiscal Year</a:t>
            </a:r>
          </a:p>
          <a:p>
            <a:pPr marL="857250" lvl="1" indent="-771525" defTabSz="1196975">
              <a:lnSpc>
                <a:spcPct val="90000"/>
              </a:lnSpc>
              <a:buFontTx/>
              <a:buNone/>
              <a:tabLst>
                <a:tab pos="1376363" algn="l"/>
                <a:tab pos="5541963" algn="l"/>
              </a:tabLst>
            </a:pPr>
            <a:r>
              <a:rPr lang="en-US" sz="950" kern="0" dirty="0"/>
              <a:t>GCOM-W –	Global Change Observation Mission - Water</a:t>
            </a:r>
          </a:p>
          <a:p>
            <a:pPr marL="857250" lvl="1" indent="-771525" defTabSz="1196975">
              <a:lnSpc>
                <a:spcPct val="90000"/>
              </a:lnSpc>
              <a:buFontTx/>
              <a:buNone/>
              <a:tabLst>
                <a:tab pos="1376363" algn="l"/>
                <a:tab pos="5541963" algn="l"/>
              </a:tabLst>
            </a:pPr>
            <a:r>
              <a:rPr lang="en-US" sz="950" kern="0" dirty="0"/>
              <a:t>GHz –	Gigahertz</a:t>
            </a:r>
          </a:p>
          <a:p>
            <a:pPr marL="857250" lvl="1" indent="-771525" defTabSz="1196975">
              <a:lnSpc>
                <a:spcPct val="90000"/>
              </a:lnSpc>
              <a:buFontTx/>
              <a:buNone/>
              <a:tabLst>
                <a:tab pos="1376363" algn="l"/>
                <a:tab pos="5541963" algn="l"/>
              </a:tabLst>
            </a:pPr>
            <a:r>
              <a:rPr lang="en-US" sz="950" kern="0" dirty="0"/>
              <a:t>GME –	Gigahertz Mirror Electronics</a:t>
            </a:r>
          </a:p>
          <a:p>
            <a:pPr marL="857250" lvl="1" indent="-771525" defTabSz="1196975">
              <a:lnSpc>
                <a:spcPct val="90000"/>
              </a:lnSpc>
              <a:buFontTx/>
              <a:buNone/>
              <a:tabLst>
                <a:tab pos="1376363" algn="l"/>
                <a:tab pos="5541963" algn="l"/>
              </a:tabLst>
            </a:pPr>
            <a:r>
              <a:rPr lang="en-US" sz="950" kern="0" dirty="0"/>
              <a:t>GMT – 	Greenwich Mean Time</a:t>
            </a:r>
          </a:p>
          <a:p>
            <a:pPr marL="857250" lvl="1" indent="-771525" defTabSz="1196975">
              <a:lnSpc>
                <a:spcPct val="90000"/>
              </a:lnSpc>
              <a:buFontTx/>
              <a:buNone/>
              <a:tabLst>
                <a:tab pos="1376363" algn="l"/>
                <a:tab pos="5541963" algn="l"/>
              </a:tabLst>
            </a:pPr>
            <a:r>
              <a:rPr lang="en-US" sz="950" kern="0" dirty="0"/>
              <a:t>GNC – 	Guidance Navigation &amp; Control</a:t>
            </a:r>
          </a:p>
          <a:p>
            <a:pPr marL="857250" lvl="1" indent="-771525" defTabSz="1196975">
              <a:lnSpc>
                <a:spcPct val="90000"/>
              </a:lnSpc>
              <a:buFontTx/>
              <a:buNone/>
              <a:tabLst>
                <a:tab pos="1376363" algn="l"/>
                <a:tab pos="5541963" algn="l"/>
              </a:tabLst>
            </a:pPr>
            <a:r>
              <a:rPr lang="en-US" sz="950" kern="0" dirty="0"/>
              <a:t>GSFC – 	Goddard Space Flight Center</a:t>
            </a:r>
          </a:p>
          <a:p>
            <a:pPr marL="857250" lvl="1" indent="-771525" defTabSz="1196975">
              <a:lnSpc>
                <a:spcPct val="90000"/>
              </a:lnSpc>
              <a:buFontTx/>
              <a:buNone/>
              <a:tabLst>
                <a:tab pos="1376363" algn="l"/>
                <a:tab pos="5541963" algn="l"/>
              </a:tabLst>
            </a:pPr>
            <a:r>
              <a:rPr lang="en-US" sz="950" kern="0" dirty="0"/>
              <a:t>GTE – 	Ground Track Error</a:t>
            </a:r>
          </a:p>
          <a:p>
            <a:pPr marL="857250" lvl="1" indent="-771525" defTabSz="1196975">
              <a:lnSpc>
                <a:spcPct val="90000"/>
              </a:lnSpc>
              <a:buFontTx/>
              <a:buNone/>
              <a:tabLst>
                <a:tab pos="1376363" algn="l"/>
                <a:tab pos="5541963" algn="l"/>
              </a:tabLst>
            </a:pPr>
            <a:r>
              <a:rPr lang="en-US" sz="950" kern="0" dirty="0"/>
              <a:t>HIE – 	High Interest Event</a:t>
            </a:r>
          </a:p>
          <a:p>
            <a:pPr marL="857250" lvl="1" indent="-771525" defTabSz="1196975">
              <a:lnSpc>
                <a:spcPct val="90000"/>
              </a:lnSpc>
              <a:buFontTx/>
              <a:buNone/>
              <a:tabLst>
                <a:tab pos="1376363" algn="l"/>
                <a:tab pos="5541963" algn="l"/>
              </a:tabLst>
            </a:pPr>
            <a:r>
              <a:rPr lang="en-US" sz="950" kern="0" dirty="0"/>
              <a:t>HIRDLS – 	High Resolution Dynamics Limb Sounder</a:t>
            </a:r>
          </a:p>
          <a:p>
            <a:pPr marL="857250" lvl="1" indent="-771525" defTabSz="1196975">
              <a:lnSpc>
                <a:spcPct val="90000"/>
              </a:lnSpc>
              <a:buFontTx/>
              <a:buNone/>
              <a:tabLst>
                <a:tab pos="1376363" algn="l"/>
                <a:tab pos="5541963" algn="l"/>
              </a:tabLst>
            </a:pPr>
            <a:r>
              <a:rPr lang="en-US" sz="950" kern="0" dirty="0"/>
              <a:t>HK – 	Housekeeping</a:t>
            </a:r>
          </a:p>
          <a:p>
            <a:pPr marL="857250" lvl="1" indent="-771525" defTabSz="1196975">
              <a:lnSpc>
                <a:spcPct val="90000"/>
              </a:lnSpc>
              <a:buFontTx/>
              <a:buNone/>
              <a:tabLst>
                <a:tab pos="1376363" algn="l"/>
                <a:tab pos="5541963" algn="l"/>
              </a:tabLst>
            </a:pPr>
            <a:r>
              <a:rPr lang="en-US" sz="950" kern="0" dirty="0"/>
              <a:t>HQ – 	Headquarters</a:t>
            </a:r>
          </a:p>
          <a:p>
            <a:pPr marL="857250" lvl="1" indent="-771525" defTabSz="1196975">
              <a:lnSpc>
                <a:spcPct val="90000"/>
              </a:lnSpc>
              <a:buFontTx/>
              <a:buNone/>
              <a:tabLst>
                <a:tab pos="1376363" algn="l"/>
                <a:tab pos="5541963" algn="l"/>
              </a:tabLst>
            </a:pPr>
            <a:r>
              <a:rPr lang="en-US" sz="950" kern="0" dirty="0"/>
              <a:t>IAM –	Interface Adapter Module</a:t>
            </a:r>
          </a:p>
          <a:p>
            <a:pPr marL="857250" lvl="1" indent="-771525" defTabSz="1196975">
              <a:lnSpc>
                <a:spcPct val="90000"/>
              </a:lnSpc>
              <a:buFontTx/>
              <a:buNone/>
              <a:tabLst>
                <a:tab pos="1376363" algn="l"/>
                <a:tab pos="5541963" algn="l"/>
              </a:tabLst>
            </a:pPr>
            <a:r>
              <a:rPr lang="en-US" sz="950" kern="0" dirty="0"/>
              <a:t>IAM – 	Inclination Adjustment Maneuver</a:t>
            </a:r>
          </a:p>
          <a:p>
            <a:pPr marL="857250" lvl="1" indent="-771525" defTabSz="1196975">
              <a:lnSpc>
                <a:spcPct val="90000"/>
              </a:lnSpc>
              <a:buFontTx/>
              <a:buNone/>
              <a:tabLst>
                <a:tab pos="1376363" algn="l"/>
                <a:tab pos="5541963" algn="l"/>
              </a:tabLst>
            </a:pPr>
            <a:r>
              <a:rPr lang="en-US" sz="950" kern="0" dirty="0"/>
              <a:t>INST –	Instruments</a:t>
            </a:r>
          </a:p>
          <a:p>
            <a:pPr marL="857250" lvl="1" indent="-771525" defTabSz="1196975">
              <a:lnSpc>
                <a:spcPct val="90000"/>
              </a:lnSpc>
              <a:buFontTx/>
              <a:buNone/>
              <a:tabLst>
                <a:tab pos="1376363" algn="l"/>
                <a:tab pos="5541963" algn="l"/>
              </a:tabLst>
            </a:pPr>
            <a:r>
              <a:rPr lang="en-US" sz="950" kern="0" dirty="0"/>
              <a:t>KDP-F –	Key Decision Point to proceed with Phase F</a:t>
            </a:r>
          </a:p>
          <a:p>
            <a:pPr marL="857250" lvl="1" indent="-771525" defTabSz="1196975">
              <a:lnSpc>
                <a:spcPct val="90000"/>
              </a:lnSpc>
              <a:buFontTx/>
              <a:buNone/>
              <a:tabLst>
                <a:tab pos="1376363" algn="l"/>
                <a:tab pos="5541963" algn="l"/>
              </a:tabLst>
            </a:pPr>
            <a:r>
              <a:rPr lang="en-US" sz="950" kern="0" dirty="0"/>
              <a:t>kg – 	kilogram</a:t>
            </a:r>
          </a:p>
          <a:p>
            <a:pPr marL="857250" lvl="1" indent="-771525" defTabSz="1196975">
              <a:lnSpc>
                <a:spcPct val="90000"/>
              </a:lnSpc>
              <a:buFontTx/>
              <a:buNone/>
              <a:tabLst>
                <a:tab pos="1376363" algn="l"/>
                <a:tab pos="5541963" algn="l"/>
              </a:tabLst>
            </a:pPr>
            <a:r>
              <a:rPr lang="en-US" sz="950" kern="0" dirty="0"/>
              <a:t>km – 	kilometer</a:t>
            </a:r>
          </a:p>
          <a:p>
            <a:pPr marL="857250" lvl="1" indent="-771525" defTabSz="1196975">
              <a:lnSpc>
                <a:spcPct val="90000"/>
              </a:lnSpc>
              <a:buFontTx/>
              <a:buNone/>
              <a:tabLst>
                <a:tab pos="1376363" algn="l"/>
                <a:tab pos="5541963" algn="l"/>
              </a:tabLst>
            </a:pPr>
            <a:r>
              <a:rPr lang="en-US" sz="950" kern="0" dirty="0"/>
              <a:t>L0 – 	Level-Zero</a:t>
            </a:r>
          </a:p>
          <a:p>
            <a:pPr marL="857250" lvl="1" indent="-771525" defTabSz="1196975">
              <a:lnSpc>
                <a:spcPct val="90000"/>
              </a:lnSpc>
              <a:buFontTx/>
              <a:buNone/>
              <a:tabLst>
                <a:tab pos="1376363" algn="l"/>
                <a:tab pos="5541963" algn="l"/>
              </a:tabLst>
            </a:pPr>
            <a:r>
              <a:rPr lang="en-US" sz="950" kern="0" dirty="0"/>
              <a:t>LS – 	Landsat</a:t>
            </a:r>
          </a:p>
          <a:p>
            <a:pPr marL="857250" lvl="1" indent="-771525" defTabSz="1196975">
              <a:lnSpc>
                <a:spcPct val="90000"/>
              </a:lnSpc>
              <a:buFontTx/>
              <a:buNone/>
              <a:tabLst>
                <a:tab pos="1376363" algn="l"/>
                <a:tab pos="5541963" algn="l"/>
              </a:tabLst>
            </a:pPr>
            <a:r>
              <a:rPr lang="en-US" sz="950" kern="0" dirty="0"/>
              <a:t>m –	meters</a:t>
            </a:r>
          </a:p>
          <a:p>
            <a:pPr marL="857250" lvl="1" indent="-771525" defTabSz="1196975">
              <a:lnSpc>
                <a:spcPct val="90000"/>
              </a:lnSpc>
              <a:buFontTx/>
              <a:buNone/>
              <a:tabLst>
                <a:tab pos="1376363" algn="l"/>
                <a:tab pos="5541963" algn="l"/>
              </a:tabLst>
            </a:pPr>
            <a:r>
              <a:rPr lang="en-US" sz="950" kern="0" dirty="0"/>
              <a:t>MLS – 	Microwave Limb Sounder</a:t>
            </a:r>
          </a:p>
          <a:p>
            <a:pPr marL="857250" lvl="1" indent="-771525" defTabSz="1196975">
              <a:lnSpc>
                <a:spcPct val="90000"/>
              </a:lnSpc>
              <a:buFontTx/>
              <a:buNone/>
              <a:tabLst>
                <a:tab pos="1376363" algn="l"/>
                <a:tab pos="5541963" algn="l"/>
              </a:tabLst>
            </a:pPr>
            <a:r>
              <a:rPr lang="en-US" sz="950" kern="0" dirty="0"/>
              <a:t>MLT – 	Mean Local Time</a:t>
            </a:r>
          </a:p>
          <a:p>
            <a:pPr marL="857250" lvl="1" indent="-771525" defTabSz="1196975">
              <a:lnSpc>
                <a:spcPct val="90000"/>
              </a:lnSpc>
              <a:buFontTx/>
              <a:buNone/>
              <a:tabLst>
                <a:tab pos="1376363" algn="l"/>
                <a:tab pos="5541963" algn="l"/>
              </a:tabLst>
            </a:pPr>
            <a:r>
              <a:rPr lang="en-US" sz="950" kern="0" dirty="0"/>
              <a:t>MMOD – 	Micrometeorite Orbital Debris</a:t>
            </a:r>
          </a:p>
          <a:p>
            <a:pPr marL="857250" lvl="1" indent="-771525" defTabSz="1196975">
              <a:lnSpc>
                <a:spcPct val="90000"/>
              </a:lnSpc>
              <a:buFontTx/>
              <a:buNone/>
              <a:tabLst>
                <a:tab pos="1376363" algn="l"/>
                <a:tab pos="5541963" algn="l"/>
              </a:tabLst>
            </a:pPr>
            <a:r>
              <a:rPr lang="en-US" sz="950" kern="0" dirty="0"/>
              <a:t>MOCA –	Mission Operations Conjunction Assessment</a:t>
            </a:r>
          </a:p>
          <a:p>
            <a:pPr marL="857250" lvl="1" indent="-771525" defTabSz="1196975">
              <a:lnSpc>
                <a:spcPct val="90000"/>
              </a:lnSpc>
              <a:buFontTx/>
              <a:buNone/>
              <a:tabLst>
                <a:tab pos="1376363" algn="l"/>
                <a:tab pos="5541963" algn="l"/>
              </a:tabLst>
            </a:pPr>
            <a:r>
              <a:rPr lang="en-US" sz="950" kern="0" dirty="0"/>
              <a:t>MOWG – 	Mission Operations Working Group</a:t>
            </a:r>
          </a:p>
          <a:p>
            <a:pPr marL="857250" lvl="1" indent="-771525" defTabSz="1196975">
              <a:lnSpc>
                <a:spcPct val="90000"/>
              </a:lnSpc>
              <a:buFontTx/>
              <a:buNone/>
              <a:tabLst>
                <a:tab pos="1376363" algn="l"/>
                <a:tab pos="5541963" algn="l"/>
              </a:tabLst>
            </a:pPr>
            <a:r>
              <a:rPr lang="en-US" sz="950" kern="0" dirty="0"/>
              <a:t>MWG –	Maneuver Working Group</a:t>
            </a:r>
          </a:p>
          <a:p>
            <a:pPr marL="857250" lvl="1" indent="-771525" defTabSz="1196975">
              <a:lnSpc>
                <a:spcPct val="90000"/>
              </a:lnSpc>
              <a:buFontTx/>
              <a:buNone/>
              <a:tabLst>
                <a:tab pos="1376363" algn="l"/>
                <a:tab pos="5541963" algn="l"/>
              </a:tabLst>
            </a:pPr>
            <a:r>
              <a:rPr lang="en-US" sz="950" kern="0" dirty="0"/>
              <a:t>NASA – 	National Aeronautics &amp; Space Administration</a:t>
            </a:r>
          </a:p>
          <a:p>
            <a:pPr marL="857250" lvl="1" indent="-771525" defTabSz="1196975">
              <a:lnSpc>
                <a:spcPct val="90000"/>
              </a:lnSpc>
              <a:buFontTx/>
              <a:buNone/>
              <a:tabLst>
                <a:tab pos="1376363" algn="l"/>
                <a:tab pos="5541963" algn="l"/>
              </a:tabLst>
            </a:pPr>
            <a:r>
              <a:rPr lang="en-US" sz="950" kern="0" dirty="0"/>
              <a:t>NID –	NASA Interim Directive</a:t>
            </a:r>
          </a:p>
          <a:p>
            <a:pPr marL="857250" lvl="1" indent="-771525" defTabSz="1196975">
              <a:lnSpc>
                <a:spcPct val="90000"/>
              </a:lnSpc>
              <a:buFontTx/>
              <a:buNone/>
              <a:tabLst>
                <a:tab pos="1376363" algn="l"/>
                <a:tab pos="5541963" algn="l"/>
              </a:tabLst>
            </a:pPr>
            <a:r>
              <a:rPr lang="en-US" sz="950" kern="0" dirty="0"/>
              <a:t>NYS – 	No Yaw Slew</a:t>
            </a:r>
          </a:p>
          <a:p>
            <a:pPr marL="857250" lvl="1" indent="-771525" defTabSz="1196975">
              <a:lnSpc>
                <a:spcPct val="90000"/>
              </a:lnSpc>
              <a:buFontTx/>
              <a:buNone/>
              <a:tabLst>
                <a:tab pos="1376363" algn="l"/>
                <a:tab pos="5541963" algn="l"/>
              </a:tabLst>
            </a:pPr>
            <a:r>
              <a:rPr lang="en-US" sz="950" kern="0" dirty="0"/>
              <a:t>OCO-2 –	Orbiting Carbon Observatory-2</a:t>
            </a:r>
          </a:p>
          <a:p>
            <a:pPr marL="857250" lvl="1" indent="-771525" defTabSz="1196975">
              <a:lnSpc>
                <a:spcPct val="90000"/>
              </a:lnSpc>
              <a:buFontTx/>
              <a:buNone/>
              <a:tabLst>
                <a:tab pos="1376363" algn="l"/>
                <a:tab pos="5541963" algn="l"/>
              </a:tabLst>
            </a:pPr>
            <a:r>
              <a:rPr lang="en-US" sz="950" kern="0" dirty="0"/>
              <a:t>Ops –	Operations</a:t>
            </a:r>
          </a:p>
          <a:p>
            <a:pPr marL="857250" lvl="1" indent="-771525" defTabSz="1196975">
              <a:lnSpc>
                <a:spcPct val="90000"/>
              </a:lnSpc>
              <a:buFontTx/>
              <a:buNone/>
              <a:tabLst>
                <a:tab pos="1376363" algn="l"/>
                <a:tab pos="5541963" algn="l"/>
              </a:tabLst>
            </a:pPr>
            <a:r>
              <a:rPr lang="en-US" sz="950" kern="0" dirty="0"/>
              <a:t>OMI – 	Ozone Monitoring Instrument</a:t>
            </a:r>
          </a:p>
          <a:p>
            <a:pPr marL="857250" lvl="1" indent="-771525" defTabSz="1196975">
              <a:lnSpc>
                <a:spcPct val="90000"/>
              </a:lnSpc>
              <a:buFontTx/>
              <a:buNone/>
              <a:tabLst>
                <a:tab pos="1376363" algn="l"/>
                <a:tab pos="5541963" algn="l"/>
              </a:tabLst>
            </a:pPr>
            <a:r>
              <a:rPr lang="en-US" sz="950" kern="0" dirty="0"/>
              <a:t>ORR – 	Operational Readiness Review</a:t>
            </a:r>
          </a:p>
          <a:p>
            <a:pPr marL="857250" lvl="1" indent="-771525" defTabSz="1196975">
              <a:lnSpc>
                <a:spcPct val="90000"/>
              </a:lnSpc>
              <a:buFontTx/>
              <a:buNone/>
              <a:tabLst>
                <a:tab pos="1376363" algn="l"/>
                <a:tab pos="5541963" algn="l"/>
              </a:tabLst>
            </a:pPr>
            <a:r>
              <a:rPr lang="en-US" sz="950" kern="0" dirty="0"/>
              <a:t>PLL –	Phase-locked Loop</a:t>
            </a:r>
          </a:p>
          <a:p>
            <a:pPr marL="857250" lvl="1" indent="-771525" defTabSz="1196975">
              <a:lnSpc>
                <a:spcPct val="90000"/>
              </a:lnSpc>
              <a:buFontTx/>
              <a:buNone/>
              <a:tabLst>
                <a:tab pos="1376363" algn="l"/>
                <a:tab pos="5541963" algn="l"/>
              </a:tabLst>
            </a:pPr>
            <a:r>
              <a:rPr lang="en-US" sz="950" kern="0" dirty="0"/>
              <a:t>PLM –	Perigee Lowering Maneuver</a:t>
            </a:r>
          </a:p>
          <a:p>
            <a:pPr marL="857250" lvl="1" indent="-771525" defTabSz="1196975">
              <a:lnSpc>
                <a:spcPct val="90000"/>
              </a:lnSpc>
              <a:buFontTx/>
              <a:buNone/>
              <a:tabLst>
                <a:tab pos="1376363" algn="l"/>
                <a:tab pos="5541963" algn="l"/>
              </a:tabLst>
            </a:pPr>
            <a:r>
              <a:rPr lang="en-US" sz="950" kern="0" dirty="0"/>
              <a:t>PROP – 	Propulsion</a:t>
            </a:r>
          </a:p>
          <a:p>
            <a:pPr marL="857250" lvl="1" indent="-771525" defTabSz="1196975">
              <a:lnSpc>
                <a:spcPct val="90000"/>
              </a:lnSpc>
              <a:buFontTx/>
              <a:buNone/>
              <a:tabLst>
                <a:tab pos="1376363" algn="l"/>
                <a:tab pos="5541963" algn="l"/>
              </a:tabLst>
            </a:pPr>
            <a:r>
              <a:rPr lang="en-US" sz="950" kern="0" dirty="0"/>
              <a:t>PSR –	Pre-Ship Review</a:t>
            </a:r>
          </a:p>
          <a:p>
            <a:pPr marL="857250" lvl="1" indent="-771525" defTabSz="1196975">
              <a:lnSpc>
                <a:spcPct val="90000"/>
              </a:lnSpc>
              <a:buFontTx/>
              <a:buNone/>
              <a:tabLst>
                <a:tab pos="1376363" algn="l"/>
                <a:tab pos="5541963" algn="l"/>
              </a:tabLst>
            </a:pPr>
            <a:r>
              <a:rPr lang="en-US" sz="950" kern="0" dirty="0"/>
              <a:t>PVT –	Pressure Volume Temperature</a:t>
            </a:r>
          </a:p>
          <a:p>
            <a:pPr marL="857250" lvl="1" indent="-771525" defTabSz="1196975">
              <a:lnSpc>
                <a:spcPct val="90000"/>
              </a:lnSpc>
              <a:buFontTx/>
              <a:buNone/>
              <a:tabLst>
                <a:tab pos="1376363" algn="l"/>
                <a:tab pos="5541963" algn="l"/>
              </a:tabLst>
            </a:pPr>
            <a:r>
              <a:rPr lang="en-US" sz="950" kern="0" dirty="0"/>
              <a:t>R2 –	Receiver 2</a:t>
            </a:r>
          </a:p>
          <a:p>
            <a:pPr marL="857250" lvl="1" indent="-771525" defTabSz="1196975">
              <a:lnSpc>
                <a:spcPct val="90000"/>
              </a:lnSpc>
              <a:buFontTx/>
              <a:buNone/>
              <a:tabLst>
                <a:tab pos="1376363" algn="l"/>
                <a:tab pos="5541963" algn="l"/>
              </a:tabLst>
            </a:pPr>
            <a:r>
              <a:rPr lang="en-US" sz="950" kern="0" dirty="0"/>
              <a:t>RM –	Retrograde Maneuver</a:t>
            </a:r>
          </a:p>
          <a:p>
            <a:pPr marL="857250" lvl="1" indent="-771525" defTabSz="1196975">
              <a:lnSpc>
                <a:spcPct val="90000"/>
              </a:lnSpc>
              <a:buFontTx/>
              <a:buNone/>
              <a:tabLst>
                <a:tab pos="1376363" algn="l"/>
                <a:tab pos="5541963" algn="l"/>
              </a:tabLst>
            </a:pPr>
            <a:r>
              <a:rPr lang="en-US" sz="950" kern="0" dirty="0"/>
              <a:t>RMM – 	Risk Mitigation Maneuver</a:t>
            </a:r>
          </a:p>
          <a:p>
            <a:pPr marL="857250" lvl="1" indent="-771525" defTabSz="1196975">
              <a:lnSpc>
                <a:spcPct val="90000"/>
              </a:lnSpc>
              <a:buFontTx/>
              <a:buNone/>
              <a:tabLst>
                <a:tab pos="1376363" algn="l"/>
                <a:tab pos="5541963" algn="l"/>
              </a:tabLst>
            </a:pPr>
            <a:r>
              <a:rPr lang="en-US" sz="950" kern="0" dirty="0"/>
              <a:t>RWA – 	Reaction Wheel Assembly</a:t>
            </a:r>
          </a:p>
          <a:p>
            <a:pPr marL="857250" lvl="1" indent="-771525" defTabSz="1196975">
              <a:lnSpc>
                <a:spcPct val="90000"/>
              </a:lnSpc>
              <a:buFontTx/>
              <a:buNone/>
              <a:tabLst>
                <a:tab pos="1376363" algn="l"/>
                <a:tab pos="5541963" algn="l"/>
              </a:tabLst>
            </a:pPr>
            <a:r>
              <a:rPr lang="en-US" sz="950" kern="0" dirty="0"/>
              <a:t>SOH –	State of Health</a:t>
            </a:r>
          </a:p>
          <a:p>
            <a:pPr marL="857250" lvl="1" indent="-771525" defTabSz="1196975">
              <a:lnSpc>
                <a:spcPct val="90000"/>
              </a:lnSpc>
              <a:buFontTx/>
              <a:buNone/>
              <a:tabLst>
                <a:tab pos="1376363" algn="l"/>
                <a:tab pos="5541963" algn="l"/>
              </a:tabLst>
            </a:pPr>
            <a:r>
              <a:rPr lang="en-US" sz="950" kern="0" dirty="0"/>
              <a:t>SR –	Senior Review</a:t>
            </a:r>
          </a:p>
          <a:p>
            <a:pPr marL="857250" lvl="1" indent="-771525" defTabSz="1196975">
              <a:lnSpc>
                <a:spcPct val="90000"/>
              </a:lnSpc>
              <a:buFontTx/>
              <a:buNone/>
              <a:tabLst>
                <a:tab pos="1376363" algn="l"/>
                <a:tab pos="5541963" algn="l"/>
              </a:tabLst>
            </a:pPr>
            <a:r>
              <a:rPr lang="en-US" sz="950" kern="0" dirty="0"/>
              <a:t>SRP –	Senior Review Proposal</a:t>
            </a:r>
          </a:p>
          <a:p>
            <a:pPr marL="857250" lvl="1" indent="-771525" defTabSz="1196975">
              <a:lnSpc>
                <a:spcPct val="90000"/>
              </a:lnSpc>
              <a:buFontTx/>
              <a:buNone/>
              <a:tabLst>
                <a:tab pos="1376363" algn="l"/>
                <a:tab pos="5541963" algn="l"/>
              </a:tabLst>
            </a:pPr>
            <a:r>
              <a:rPr lang="en-US" sz="950" kern="0" dirty="0"/>
              <a:t>SSR – 	Solid State Recorder</a:t>
            </a:r>
          </a:p>
          <a:p>
            <a:pPr marL="857250" lvl="1" indent="-771525" defTabSz="1196975">
              <a:lnSpc>
                <a:spcPct val="90000"/>
              </a:lnSpc>
              <a:buFontTx/>
              <a:buNone/>
              <a:tabLst>
                <a:tab pos="1376363" algn="l"/>
                <a:tab pos="5541963" algn="l"/>
              </a:tabLst>
            </a:pPr>
            <a:r>
              <a:rPr lang="en-US" sz="950" kern="0" dirty="0"/>
              <a:t>TCS – 	Thermal Control System</a:t>
            </a:r>
          </a:p>
          <a:p>
            <a:pPr marL="857250" lvl="1" indent="-771525" defTabSz="1196975">
              <a:lnSpc>
                <a:spcPct val="90000"/>
              </a:lnSpc>
              <a:buFontTx/>
              <a:buNone/>
              <a:tabLst>
                <a:tab pos="1376363" algn="l"/>
                <a:tab pos="5541963" algn="l"/>
              </a:tabLst>
            </a:pPr>
            <a:r>
              <a:rPr lang="en-US" sz="950" kern="0" dirty="0"/>
              <a:t>TES – 	Tropospheric Emissions Spectrometer</a:t>
            </a:r>
          </a:p>
          <a:p>
            <a:pPr marL="857250" lvl="1" indent="-771525" defTabSz="1196975">
              <a:lnSpc>
                <a:spcPct val="90000"/>
              </a:lnSpc>
              <a:buFontTx/>
              <a:buNone/>
              <a:tabLst>
                <a:tab pos="1376363" algn="l"/>
                <a:tab pos="5541963" algn="l"/>
              </a:tabLst>
            </a:pPr>
            <a:r>
              <a:rPr lang="en-US" sz="950" kern="0" dirty="0"/>
              <a:t>TRR –	Test Readiness Review</a:t>
            </a:r>
          </a:p>
          <a:p>
            <a:pPr marL="857250" lvl="1" indent="-771525" defTabSz="1196975">
              <a:lnSpc>
                <a:spcPct val="90000"/>
              </a:lnSpc>
              <a:buFontTx/>
              <a:buNone/>
              <a:tabLst>
                <a:tab pos="1376363" algn="l"/>
                <a:tab pos="5541963" algn="l"/>
              </a:tabLst>
            </a:pPr>
            <a:r>
              <a:rPr lang="en-US" sz="950" kern="0" dirty="0"/>
              <a:t>US –	United States</a:t>
            </a:r>
          </a:p>
          <a:p>
            <a:pPr marL="857250" lvl="1" indent="-771525" defTabSz="1196975">
              <a:lnSpc>
                <a:spcPct val="90000"/>
              </a:lnSpc>
              <a:buFontTx/>
              <a:buNone/>
              <a:tabLst>
                <a:tab pos="1376363" algn="l"/>
                <a:tab pos="5541963" algn="l"/>
              </a:tabLst>
            </a:pPr>
            <a:r>
              <a:rPr lang="en-US" sz="950" kern="0" dirty="0"/>
              <a:t>W –	Watts</a:t>
            </a:r>
          </a:p>
          <a:p>
            <a:pPr marL="857250" lvl="1" indent="-771525" defTabSz="1196975">
              <a:lnSpc>
                <a:spcPct val="90000"/>
              </a:lnSpc>
              <a:buFontTx/>
              <a:buNone/>
              <a:tabLst>
                <a:tab pos="1376363" algn="l"/>
                <a:tab pos="5541963" algn="l"/>
              </a:tabLst>
            </a:pPr>
            <a:r>
              <a:rPr lang="en-US" sz="950" kern="0" dirty="0"/>
              <a:t>WRS – 	World Reference System</a:t>
            </a:r>
          </a:p>
          <a:p>
            <a:pPr marL="857250" lvl="1" indent="-771525" defTabSz="1196975">
              <a:lnSpc>
                <a:spcPct val="90000"/>
              </a:lnSpc>
              <a:buFontTx/>
              <a:buNone/>
              <a:tabLst>
                <a:tab pos="5541963" algn="l"/>
              </a:tabLst>
            </a:pPr>
            <a:endParaRPr lang="en-US" sz="950" kern="0" dirty="0"/>
          </a:p>
        </p:txBody>
      </p:sp>
    </p:spTree>
    <p:extLst>
      <p:ext uri="{BB962C8B-B14F-4D97-AF65-F5344CB8AC3E}">
        <p14:creationId xmlns:p14="http://schemas.microsoft.com/office/powerpoint/2010/main" val="1364557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5" name="Rectangle 3"/>
          <p:cNvSpPr>
            <a:spLocks noGrp="1" noChangeArrowheads="1"/>
          </p:cNvSpPr>
          <p:nvPr>
            <p:ph type="body" idx="1"/>
          </p:nvPr>
        </p:nvSpPr>
        <p:spPr>
          <a:xfrm>
            <a:off x="182880" y="1097280"/>
            <a:ext cx="8580120" cy="5029200"/>
          </a:xfrm>
        </p:spPr>
        <p:txBody>
          <a:bodyPr/>
          <a:lstStyle/>
          <a:p>
            <a:pPr>
              <a:defRPr/>
            </a:pPr>
            <a:r>
              <a:rPr lang="en-US" sz="1600" dirty="0"/>
              <a:t>Command &amp; Data Handling (CDH) – </a:t>
            </a:r>
            <a:r>
              <a:rPr lang="en-US" sz="1600" dirty="0">
                <a:solidFill>
                  <a:schemeClr val="accent6"/>
                </a:solidFill>
              </a:rPr>
              <a:t>Nominal</a:t>
            </a:r>
          </a:p>
          <a:p>
            <a:pPr lvl="1">
              <a:defRPr/>
            </a:pPr>
            <a:r>
              <a:rPr lang="en-US" sz="1400" dirty="0"/>
              <a:t>Formatter Multiplexer Unit (FMU) / Solid State Recorder (SSR) Anomaly</a:t>
            </a:r>
          </a:p>
          <a:p>
            <a:pPr lvl="2">
              <a:defRPr/>
            </a:pPr>
            <a:r>
              <a:rPr lang="en-US" sz="1200" b="1" dirty="0"/>
              <a:t>Initial symptoms occurred December 4-18, 2007</a:t>
            </a:r>
            <a:endParaRPr lang="en-US" sz="1200" b="1" dirty="0">
              <a:solidFill>
                <a:srgbClr val="000000"/>
              </a:solidFill>
            </a:endParaRPr>
          </a:p>
          <a:p>
            <a:pPr lvl="2">
              <a:defRPr/>
            </a:pPr>
            <a:r>
              <a:rPr lang="en-US" sz="1200" b="1" dirty="0"/>
              <a:t>Newest symptoms started in January 2017 and remain active (impacting S-Band HK data capture) </a:t>
            </a:r>
            <a:endParaRPr lang="en-US" sz="1200" dirty="0"/>
          </a:p>
          <a:p>
            <a:pPr>
              <a:defRPr/>
            </a:pPr>
            <a:r>
              <a:rPr lang="en-US" sz="1600" dirty="0"/>
              <a:t>Communications (COMM) – </a:t>
            </a:r>
            <a:r>
              <a:rPr lang="en-US" sz="1600" dirty="0">
                <a:solidFill>
                  <a:schemeClr val="accent6"/>
                </a:solidFill>
              </a:rPr>
              <a:t>Nominal</a:t>
            </a:r>
          </a:p>
          <a:p>
            <a:pPr lvl="1">
              <a:defRPr/>
            </a:pPr>
            <a:r>
              <a:rPr lang="en-US" sz="1400" dirty="0"/>
              <a:t>Transmitter-B Reflected Power Anomaly (10/17/17, 01/05/18) </a:t>
            </a:r>
          </a:p>
          <a:p>
            <a:pPr>
              <a:defRPr/>
            </a:pPr>
            <a:r>
              <a:rPr lang="en-US" sz="1600" dirty="0"/>
              <a:t>Electrical Power System (EPS) – </a:t>
            </a:r>
            <a:r>
              <a:rPr lang="en-US" sz="1600" dirty="0">
                <a:solidFill>
                  <a:schemeClr val="accent6"/>
                </a:solidFill>
              </a:rPr>
              <a:t>Nominal</a:t>
            </a:r>
          </a:p>
          <a:p>
            <a:pPr lvl="1">
              <a:defRPr/>
            </a:pPr>
            <a:r>
              <a:rPr lang="en-US" sz="1200" i="1" dirty="0"/>
              <a:t>Array Regulator Electronics (ARE) Anomalies:</a:t>
            </a:r>
          </a:p>
          <a:p>
            <a:pPr lvl="2">
              <a:defRPr/>
            </a:pPr>
            <a:r>
              <a:rPr lang="en-US" sz="1200" b="1" i="1" dirty="0"/>
              <a:t>Solar Panel Connector Anomaly – ARE-3C (01/12/05) – loss of 11 strings</a:t>
            </a:r>
          </a:p>
          <a:p>
            <a:pPr lvl="2">
              <a:defRPr/>
            </a:pPr>
            <a:r>
              <a:rPr lang="en-US" sz="1200" b="1" i="1" dirty="0">
                <a:solidFill>
                  <a:srgbClr val="000000"/>
                </a:solidFill>
              </a:rPr>
              <a:t>MMOD Strike – ARE-5A (3/12/10) – loss of 6 strings</a:t>
            </a:r>
          </a:p>
          <a:p>
            <a:pPr lvl="1">
              <a:defRPr/>
            </a:pPr>
            <a:r>
              <a:rPr lang="en-US" sz="1200" i="1" dirty="0"/>
              <a:t>ARE Degradation (due to aging): </a:t>
            </a:r>
          </a:p>
          <a:p>
            <a:pPr lvl="2">
              <a:defRPr/>
            </a:pPr>
            <a:r>
              <a:rPr lang="en-US" sz="1200" b="1" i="1" dirty="0"/>
              <a:t>ARE-1A (3/12/10, 11/5/11), ARE-1C (7/14/17, 12/22/17), ARE-2A (8/24/19), ARE-2C (8/18/17), </a:t>
            </a:r>
          </a:p>
          <a:p>
            <a:pPr marL="1146175" lvl="2" indent="-231775">
              <a:buNone/>
              <a:defRPr/>
            </a:pPr>
            <a:r>
              <a:rPr lang="en-US" sz="1200" b="1" i="1" dirty="0"/>
              <a:t>	ARE-4A (9/23/14, 12/8/14), ARE-4C (6/6/19), ARE-5A (4/25/13), ARE-5C (9/27/12, 2/4/13), and</a:t>
            </a:r>
          </a:p>
          <a:p>
            <a:pPr marL="1146175" lvl="2" indent="-231775">
              <a:buNone/>
              <a:defRPr/>
            </a:pPr>
            <a:r>
              <a:rPr lang="en-US" sz="1200" b="1" i="1" dirty="0"/>
              <a:t>	ARE-6A (9/14/13)</a:t>
            </a:r>
          </a:p>
          <a:p>
            <a:pPr lvl="1">
              <a:defRPr/>
            </a:pPr>
            <a:r>
              <a:rPr lang="en-US" sz="1200" b="1" i="1" dirty="0"/>
              <a:t>Estimated that Aura has lost 33 strings of solar cells out of a total of 132 strings (~75.0% remain)</a:t>
            </a:r>
          </a:p>
          <a:p>
            <a:pPr>
              <a:defRPr/>
            </a:pPr>
            <a:r>
              <a:rPr lang="en-US" sz="1600" dirty="0"/>
              <a:t>Flight Software (FSW) – </a:t>
            </a:r>
            <a:r>
              <a:rPr lang="en-US" sz="1600" dirty="0">
                <a:solidFill>
                  <a:schemeClr val="accent6"/>
                </a:solidFill>
              </a:rPr>
              <a:t>Nominal</a:t>
            </a:r>
          </a:p>
          <a:p>
            <a:pPr>
              <a:defRPr/>
            </a:pPr>
            <a:r>
              <a:rPr lang="en-US" sz="1600" dirty="0"/>
              <a:t>Guidance, Navigation &amp; Control (GN&amp;C) – </a:t>
            </a:r>
            <a:r>
              <a:rPr lang="en-US" sz="1600" dirty="0">
                <a:solidFill>
                  <a:schemeClr val="accent6"/>
                </a:solidFill>
              </a:rPr>
              <a:t>Nominal</a:t>
            </a:r>
          </a:p>
          <a:p>
            <a:pPr>
              <a:defRPr/>
            </a:pPr>
            <a:r>
              <a:rPr lang="en-US" sz="1600" dirty="0"/>
              <a:t>Propulsion (PROP) – </a:t>
            </a:r>
            <a:r>
              <a:rPr lang="en-US" sz="1600" dirty="0">
                <a:solidFill>
                  <a:schemeClr val="accent6"/>
                </a:solidFill>
              </a:rPr>
              <a:t>Nominal</a:t>
            </a:r>
          </a:p>
          <a:p>
            <a:pPr>
              <a:defRPr/>
            </a:pPr>
            <a:r>
              <a:rPr lang="en-US" sz="1600" dirty="0"/>
              <a:t>Thermal Control System (TCS) – </a:t>
            </a:r>
            <a:r>
              <a:rPr lang="en-US" sz="1600" dirty="0">
                <a:solidFill>
                  <a:schemeClr val="accent6"/>
                </a:solidFill>
              </a:rPr>
              <a:t>Nominal</a:t>
            </a:r>
          </a:p>
        </p:txBody>
      </p:sp>
      <p:sp>
        <p:nvSpPr>
          <p:cNvPr id="5126" name="Text Box 4"/>
          <p:cNvSpPr txBox="1">
            <a:spLocks noChangeArrowheads="1"/>
          </p:cNvSpPr>
          <p:nvPr/>
        </p:nvSpPr>
        <p:spPr bwMode="auto">
          <a:xfrm>
            <a:off x="1485900" y="5867400"/>
            <a:ext cx="6172200" cy="400110"/>
          </a:xfrm>
          <a:prstGeom prst="rect">
            <a:avLst/>
          </a:prstGeom>
          <a:noFill/>
          <a:ln w="12700">
            <a:noFill/>
            <a:miter lim="800000"/>
            <a:headEnd/>
            <a:tailEnd/>
          </a:ln>
        </p:spPr>
        <p:txBody>
          <a:bodyPr wrap="square">
            <a:spAutoFit/>
          </a:bodyPr>
          <a:lstStyle/>
          <a:p>
            <a:pPr algn="ctr">
              <a:spcBef>
                <a:spcPct val="50000"/>
              </a:spcBef>
            </a:pPr>
            <a:r>
              <a:rPr lang="en-US" sz="2000" b="1" u="sng" dirty="0">
                <a:solidFill>
                  <a:schemeClr val="accent2">
                    <a:lumMod val="50000"/>
                  </a:schemeClr>
                </a:solidFill>
                <a:latin typeface="+mn-lt"/>
              </a:rPr>
              <a:t>All subsystems configured to primary hardware</a:t>
            </a:r>
          </a:p>
        </p:txBody>
      </p:sp>
      <p:sp>
        <p:nvSpPr>
          <p:cNvPr id="8" name="Rectangle 2"/>
          <p:cNvSpPr txBox="1">
            <a:spLocks noChangeArrowheads="1"/>
          </p:cNvSpPr>
          <p:nvPr/>
        </p:nvSpPr>
        <p:spPr bwMode="auto">
          <a:xfrm>
            <a:off x="1280160" y="182880"/>
            <a:ext cx="6553200" cy="80772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lvl1pPr algn="ctr" rtl="0" eaLnBrk="0" fontAlgn="base" hangingPunct="0">
              <a:spcBef>
                <a:spcPct val="0"/>
              </a:spcBef>
              <a:spcAft>
                <a:spcPct val="0"/>
              </a:spcAft>
              <a:defRPr sz="2400" b="1">
                <a:solidFill>
                  <a:schemeClr val="tx2"/>
                </a:solidFill>
                <a:latin typeface="+mj-lt"/>
                <a:ea typeface="+mj-ea"/>
                <a:cs typeface="+mj-cs"/>
              </a:defRPr>
            </a:lvl1pPr>
            <a:lvl2pPr algn="ctr" rtl="0" eaLnBrk="0" fontAlgn="base" hangingPunct="0">
              <a:spcBef>
                <a:spcPct val="0"/>
              </a:spcBef>
              <a:spcAft>
                <a:spcPct val="0"/>
              </a:spcAft>
              <a:defRPr sz="2400" b="1">
                <a:solidFill>
                  <a:schemeClr val="tx2"/>
                </a:solidFill>
                <a:latin typeface="Arial" charset="0"/>
              </a:defRPr>
            </a:lvl2pPr>
            <a:lvl3pPr algn="ctr" rtl="0" eaLnBrk="0" fontAlgn="base" hangingPunct="0">
              <a:spcBef>
                <a:spcPct val="0"/>
              </a:spcBef>
              <a:spcAft>
                <a:spcPct val="0"/>
              </a:spcAft>
              <a:defRPr sz="2400" b="1">
                <a:solidFill>
                  <a:schemeClr val="tx2"/>
                </a:solidFill>
                <a:latin typeface="Arial" charset="0"/>
              </a:defRPr>
            </a:lvl3pPr>
            <a:lvl4pPr algn="ctr" rtl="0" eaLnBrk="0" fontAlgn="base" hangingPunct="0">
              <a:spcBef>
                <a:spcPct val="0"/>
              </a:spcBef>
              <a:spcAft>
                <a:spcPct val="0"/>
              </a:spcAft>
              <a:defRPr sz="2400" b="1">
                <a:solidFill>
                  <a:schemeClr val="tx2"/>
                </a:solidFill>
                <a:latin typeface="Arial" charset="0"/>
              </a:defRPr>
            </a:lvl4pPr>
            <a:lvl5pPr algn="ctr" rtl="0" eaLnBrk="0" fontAlgn="base" hangingPunct="0">
              <a:spcBef>
                <a:spcPct val="0"/>
              </a:spcBef>
              <a:spcAft>
                <a:spcPct val="0"/>
              </a:spcAft>
              <a:defRPr sz="2400" b="1">
                <a:solidFill>
                  <a:schemeClr val="tx2"/>
                </a:solidFill>
                <a:latin typeface="Arial" charset="0"/>
              </a:defRPr>
            </a:lvl5pPr>
            <a:lvl6pPr marL="457200" algn="ctr" rtl="0" eaLnBrk="0" fontAlgn="base" hangingPunct="0">
              <a:spcBef>
                <a:spcPct val="0"/>
              </a:spcBef>
              <a:spcAft>
                <a:spcPct val="0"/>
              </a:spcAft>
              <a:defRPr sz="2400" b="1">
                <a:solidFill>
                  <a:schemeClr val="tx2"/>
                </a:solidFill>
                <a:latin typeface="Arial" charset="0"/>
              </a:defRPr>
            </a:lvl6pPr>
            <a:lvl7pPr marL="914400" algn="ctr" rtl="0" eaLnBrk="0" fontAlgn="base" hangingPunct="0">
              <a:spcBef>
                <a:spcPct val="0"/>
              </a:spcBef>
              <a:spcAft>
                <a:spcPct val="0"/>
              </a:spcAft>
              <a:defRPr sz="2400" b="1">
                <a:solidFill>
                  <a:schemeClr val="tx2"/>
                </a:solidFill>
                <a:latin typeface="Arial" charset="0"/>
              </a:defRPr>
            </a:lvl7pPr>
            <a:lvl8pPr marL="1371600" algn="ctr" rtl="0" eaLnBrk="0" fontAlgn="base" hangingPunct="0">
              <a:spcBef>
                <a:spcPct val="0"/>
              </a:spcBef>
              <a:spcAft>
                <a:spcPct val="0"/>
              </a:spcAft>
              <a:defRPr sz="2400" b="1">
                <a:solidFill>
                  <a:schemeClr val="tx2"/>
                </a:solidFill>
                <a:latin typeface="Arial" charset="0"/>
              </a:defRPr>
            </a:lvl8pPr>
            <a:lvl9pPr marL="1828800" algn="ctr" rtl="0" eaLnBrk="0" fontAlgn="base" hangingPunct="0">
              <a:spcBef>
                <a:spcPct val="0"/>
              </a:spcBef>
              <a:spcAft>
                <a:spcPct val="0"/>
              </a:spcAft>
              <a:defRPr sz="2400" b="1">
                <a:solidFill>
                  <a:schemeClr val="tx2"/>
                </a:solidFill>
                <a:latin typeface="Arial" charset="0"/>
              </a:defRPr>
            </a:lvl9pPr>
          </a:lstStyle>
          <a:p>
            <a:r>
              <a:rPr lang="en-US" sz="3200" dirty="0"/>
              <a:t>Aura Spacecraft Subsystems</a:t>
            </a:r>
            <a:r>
              <a:rPr lang="en-US" sz="3200" kern="0" dirty="0"/>
              <a:t> </a:t>
            </a:r>
            <a:br>
              <a:rPr lang="en-US" sz="3200" kern="0" dirty="0"/>
            </a:br>
            <a:r>
              <a:rPr lang="en-US" sz="1800" kern="0" dirty="0">
                <a:solidFill>
                  <a:srgbClr val="0000FF"/>
                </a:solidFill>
              </a:rPr>
              <a:t>(No changes since November 2021 MOWG (Virtual))</a:t>
            </a:r>
          </a:p>
        </p:txBody>
      </p:sp>
      <p:sp>
        <p:nvSpPr>
          <p:cNvPr id="3" name="Footer Placeholder 2"/>
          <p:cNvSpPr>
            <a:spLocks noGrp="1"/>
          </p:cNvSpPr>
          <p:nvPr>
            <p:ph type="ftr" sz="quarter" idx="10"/>
          </p:nvPr>
        </p:nvSpPr>
        <p:spPr/>
        <p:txBody>
          <a:bodyPr/>
          <a:lstStyle/>
          <a:p>
            <a:pPr>
              <a:defRPr/>
            </a:pPr>
            <a:r>
              <a:rPr lang="en-US"/>
              <a:t>ESC MOWG - May 2022</a:t>
            </a:r>
            <a:endParaRPr lang="en-US" dirty="0"/>
          </a:p>
        </p:txBody>
      </p:sp>
    </p:spTree>
    <p:extLst>
      <p:ext uri="{BB962C8B-B14F-4D97-AF65-F5344CB8AC3E}">
        <p14:creationId xmlns:p14="http://schemas.microsoft.com/office/powerpoint/2010/main" val="2853446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p:cNvSpPr>
            <a:spLocks noGrp="1" noChangeArrowheads="1"/>
          </p:cNvSpPr>
          <p:nvPr>
            <p:ph type="body" idx="1"/>
          </p:nvPr>
        </p:nvSpPr>
        <p:spPr>
          <a:xfrm>
            <a:off x="259080" y="1097280"/>
            <a:ext cx="8580120" cy="5227320"/>
          </a:xfrm>
        </p:spPr>
        <p:txBody>
          <a:bodyPr/>
          <a:lstStyle/>
          <a:p>
            <a:pPr>
              <a:tabLst>
                <a:tab pos="2633663" algn="l"/>
              </a:tabLst>
            </a:pPr>
            <a:r>
              <a:rPr lang="en-US" sz="1800" dirty="0"/>
              <a:t>COVID-19 Response &amp; Impacts</a:t>
            </a:r>
          </a:p>
          <a:p>
            <a:pPr lvl="1">
              <a:tabLst>
                <a:tab pos="2633663" algn="l"/>
              </a:tabLst>
            </a:pPr>
            <a:r>
              <a:rPr lang="en-US" dirty="0"/>
              <a:t>Followed NASA / GSFC response framework </a:t>
            </a:r>
          </a:p>
          <a:p>
            <a:pPr lvl="2">
              <a:tabLst>
                <a:tab pos="2633663" algn="l"/>
              </a:tabLst>
            </a:pPr>
            <a:r>
              <a:rPr lang="en-US" b="1" dirty="0">
                <a:solidFill>
                  <a:srgbClr val="0000FF"/>
                </a:solidFill>
              </a:rPr>
              <a:t>Moved back into GSFC Stage 1 on 05/01/22</a:t>
            </a:r>
          </a:p>
          <a:p>
            <a:pPr lvl="2">
              <a:tabLst>
                <a:tab pos="2633663" algn="l"/>
              </a:tabLst>
            </a:pPr>
            <a:r>
              <a:rPr lang="en-US" b="1" dirty="0">
                <a:solidFill>
                  <a:srgbClr val="0000FF"/>
                </a:solidFill>
              </a:rPr>
              <a:t>No longer in a mandatory telework posture</a:t>
            </a:r>
          </a:p>
          <a:p>
            <a:pPr lvl="2">
              <a:tabLst>
                <a:tab pos="2633663" algn="l"/>
              </a:tabLst>
            </a:pPr>
            <a:r>
              <a:rPr lang="en-US" b="1" dirty="0">
                <a:solidFill>
                  <a:srgbClr val="0000FF"/>
                </a:solidFill>
              </a:rPr>
              <a:t>2+ years</a:t>
            </a:r>
            <a:r>
              <a:rPr lang="en-US" b="1" dirty="0"/>
              <a:t> </a:t>
            </a:r>
            <a:r>
              <a:rPr lang="en-US" b="1" dirty="0">
                <a:solidFill>
                  <a:srgbClr val="0000FF"/>
                </a:solidFill>
              </a:rPr>
              <a:t>of Mission Operations in GSFC Stage 2, 3, or 4 status </a:t>
            </a:r>
          </a:p>
          <a:p>
            <a:pPr lvl="1">
              <a:tabLst>
                <a:tab pos="2633663" algn="l"/>
              </a:tabLst>
            </a:pPr>
            <a:r>
              <a:rPr lang="en-US" dirty="0"/>
              <a:t>Operations teams were successful in minimizing on-site presence to only essential personnel</a:t>
            </a:r>
          </a:p>
          <a:p>
            <a:pPr lvl="1">
              <a:tabLst>
                <a:tab pos="2633663" algn="l"/>
              </a:tabLst>
            </a:pPr>
            <a:r>
              <a:rPr lang="en-US" dirty="0"/>
              <a:t>Met mission requirements and performed critical activities with a majority of the staff working remote (i.e., maneuver monitoring &amp; anomaly response)</a:t>
            </a:r>
          </a:p>
          <a:p>
            <a:pPr lvl="1">
              <a:tabLst>
                <a:tab pos="2633663" algn="l"/>
              </a:tabLst>
            </a:pPr>
            <a:endParaRPr lang="en-US" sz="1600" dirty="0"/>
          </a:p>
          <a:p>
            <a:pPr lvl="2">
              <a:tabLst>
                <a:tab pos="2633663" algn="l"/>
              </a:tabLst>
            </a:pPr>
            <a:endParaRPr lang="en-US" sz="1200" dirty="0">
              <a:ea typeface="Arial Unicode MS" pitchFamily="34" charset="-128"/>
              <a:cs typeface="Arial Unicode MS" pitchFamily="34" charset="-128"/>
            </a:endParaRPr>
          </a:p>
        </p:txBody>
      </p:sp>
      <p:sp>
        <p:nvSpPr>
          <p:cNvPr id="2" name="Footer Placeholder 1"/>
          <p:cNvSpPr>
            <a:spLocks noGrp="1"/>
          </p:cNvSpPr>
          <p:nvPr>
            <p:ph type="ftr" sz="quarter" idx="10"/>
          </p:nvPr>
        </p:nvSpPr>
        <p:spPr/>
        <p:txBody>
          <a:bodyPr/>
          <a:lstStyle/>
          <a:p>
            <a:pPr>
              <a:defRPr/>
            </a:pPr>
            <a:r>
              <a:rPr lang="en-US"/>
              <a:t>ESC MOWG - May 2022</a:t>
            </a:r>
            <a:endParaRPr lang="en-US" dirty="0"/>
          </a:p>
        </p:txBody>
      </p:sp>
      <p:sp>
        <p:nvSpPr>
          <p:cNvPr id="8" name="Rectangle 4"/>
          <p:cNvSpPr>
            <a:spLocks noGrp="1" noChangeArrowheads="1"/>
          </p:cNvSpPr>
          <p:nvPr>
            <p:ph type="title"/>
          </p:nvPr>
        </p:nvSpPr>
        <p:spPr>
          <a:xfrm>
            <a:off x="1984375" y="182880"/>
            <a:ext cx="5149850" cy="762000"/>
          </a:xfrm>
        </p:spPr>
        <p:txBody>
          <a:bodyPr/>
          <a:lstStyle/>
          <a:p>
            <a:r>
              <a:rPr lang="en-US" dirty="0"/>
              <a:t> </a:t>
            </a:r>
            <a:r>
              <a:rPr lang="en-US" sz="3200" dirty="0"/>
              <a:t>Recent Activities</a:t>
            </a:r>
            <a:br>
              <a:rPr lang="en-US" dirty="0"/>
            </a:br>
            <a:r>
              <a:rPr lang="en-US" sz="1800" dirty="0"/>
              <a:t>(</a:t>
            </a:r>
            <a:r>
              <a:rPr lang="en-US" sz="1800" dirty="0">
                <a:solidFill>
                  <a:srgbClr val="0000FF"/>
                </a:solidFill>
              </a:rPr>
              <a:t>November 2021 – May 2022</a:t>
            </a:r>
            <a:r>
              <a:rPr lang="en-US" sz="1800" dirty="0"/>
              <a:t>)</a:t>
            </a:r>
          </a:p>
        </p:txBody>
      </p:sp>
      <p:sp>
        <p:nvSpPr>
          <p:cNvPr id="5" name="Rectangle 4">
            <a:extLst>
              <a:ext uri="{FF2B5EF4-FFF2-40B4-BE49-F238E27FC236}">
                <a16:creationId xmlns:a16="http://schemas.microsoft.com/office/drawing/2014/main" id="{113947EB-488B-40E4-8EE2-0FC67702542D}"/>
              </a:ext>
            </a:extLst>
          </p:cNvPr>
          <p:cNvSpPr/>
          <p:nvPr/>
        </p:nvSpPr>
        <p:spPr bwMode="auto">
          <a:xfrm>
            <a:off x="419100" y="4343400"/>
            <a:ext cx="8305800" cy="1341077"/>
          </a:xfrm>
          <a:prstGeom prst="rect">
            <a:avLst/>
          </a:prstGeom>
          <a:gradFill flip="none" rotWithShape="1">
            <a:gsLst>
              <a:gs pos="27000">
                <a:srgbClr val="A17300"/>
              </a:gs>
              <a:gs pos="54000">
                <a:srgbClr val="2C5800"/>
              </a:gs>
              <a:gs pos="78000">
                <a:srgbClr val="1F50B4"/>
              </a:gs>
              <a:gs pos="0">
                <a:srgbClr val="5F163A"/>
              </a:gs>
              <a:gs pos="100000">
                <a:srgbClr val="41536C"/>
              </a:gs>
            </a:gsLst>
            <a:path path="circle">
              <a:fillToRect l="100000" t="100000"/>
            </a:path>
            <a:tileRect r="-100000" b="-100000"/>
          </a:gra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pitchFamily="18" charset="0"/>
            </a:endParaRPr>
          </a:p>
        </p:txBody>
      </p:sp>
      <p:sp>
        <p:nvSpPr>
          <p:cNvPr id="6" name="Rounded Rectangle 18">
            <a:extLst>
              <a:ext uri="{FF2B5EF4-FFF2-40B4-BE49-F238E27FC236}">
                <a16:creationId xmlns:a16="http://schemas.microsoft.com/office/drawing/2014/main" id="{503FDED0-E45F-4790-8FD9-98AF71E55CCE}"/>
              </a:ext>
            </a:extLst>
          </p:cNvPr>
          <p:cNvSpPr/>
          <p:nvPr/>
        </p:nvSpPr>
        <p:spPr bwMode="auto">
          <a:xfrm>
            <a:off x="800100" y="5086482"/>
            <a:ext cx="990599" cy="371668"/>
          </a:xfrm>
          <a:prstGeom prst="roundRect">
            <a:avLst/>
          </a:prstGeom>
          <a:solidFill>
            <a:schemeClr val="bg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b="1" dirty="0">
                <a:effectLst/>
                <a:latin typeface="+mn-lt"/>
              </a:rPr>
              <a:t>03/16/20</a:t>
            </a:r>
          </a:p>
        </p:txBody>
      </p:sp>
      <p:sp>
        <p:nvSpPr>
          <p:cNvPr id="7" name="TextBox 6">
            <a:extLst>
              <a:ext uri="{FF2B5EF4-FFF2-40B4-BE49-F238E27FC236}">
                <a16:creationId xmlns:a16="http://schemas.microsoft.com/office/drawing/2014/main" id="{FD3B8D2F-0F92-4A0D-B1D1-13340B9F4D55}"/>
              </a:ext>
            </a:extLst>
          </p:cNvPr>
          <p:cNvSpPr txBox="1"/>
          <p:nvPr/>
        </p:nvSpPr>
        <p:spPr>
          <a:xfrm>
            <a:off x="3533715" y="4444968"/>
            <a:ext cx="2122018" cy="307777"/>
          </a:xfrm>
          <a:prstGeom prst="rect">
            <a:avLst/>
          </a:prstGeom>
          <a:noFill/>
        </p:spPr>
        <p:txBody>
          <a:bodyPr wrap="square" rtlCol="0">
            <a:spAutoFit/>
          </a:bodyPr>
          <a:lstStyle/>
          <a:p>
            <a:pPr lvl="0" algn="ctr"/>
            <a:r>
              <a:rPr lang="en-US" sz="1400" b="1" dirty="0">
                <a:solidFill>
                  <a:schemeClr val="bg1"/>
                </a:solidFill>
                <a:effectLst/>
                <a:latin typeface="Arial"/>
              </a:rPr>
              <a:t>GSFC Transition Dates</a:t>
            </a:r>
          </a:p>
        </p:txBody>
      </p:sp>
      <p:sp>
        <p:nvSpPr>
          <p:cNvPr id="9" name="Rounded Rectangle 24">
            <a:extLst>
              <a:ext uri="{FF2B5EF4-FFF2-40B4-BE49-F238E27FC236}">
                <a16:creationId xmlns:a16="http://schemas.microsoft.com/office/drawing/2014/main" id="{F917F11B-F596-457A-A262-0E1BA1943EA4}"/>
              </a:ext>
            </a:extLst>
          </p:cNvPr>
          <p:cNvSpPr/>
          <p:nvPr/>
        </p:nvSpPr>
        <p:spPr bwMode="auto">
          <a:xfrm>
            <a:off x="2120471" y="5086615"/>
            <a:ext cx="990599" cy="371668"/>
          </a:xfrm>
          <a:prstGeom prst="roundRect">
            <a:avLst/>
          </a:prstGeom>
          <a:solidFill>
            <a:schemeClr val="bg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b="1" dirty="0">
                <a:effectLst/>
                <a:latin typeface="+mn-lt"/>
              </a:rPr>
              <a:t>03/18/20</a:t>
            </a:r>
          </a:p>
        </p:txBody>
      </p:sp>
      <p:sp>
        <p:nvSpPr>
          <p:cNvPr id="10" name="Rounded Rectangle 25">
            <a:extLst>
              <a:ext uri="{FF2B5EF4-FFF2-40B4-BE49-F238E27FC236}">
                <a16:creationId xmlns:a16="http://schemas.microsoft.com/office/drawing/2014/main" id="{8D555C87-6162-4D4A-9E81-1BA85C08EFFE}"/>
              </a:ext>
            </a:extLst>
          </p:cNvPr>
          <p:cNvSpPr/>
          <p:nvPr/>
        </p:nvSpPr>
        <p:spPr bwMode="auto">
          <a:xfrm>
            <a:off x="3435703" y="5088593"/>
            <a:ext cx="990599" cy="371668"/>
          </a:xfrm>
          <a:prstGeom prst="roundRect">
            <a:avLst/>
          </a:prstGeom>
          <a:solidFill>
            <a:schemeClr val="bg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b="1" dirty="0">
                <a:effectLst/>
                <a:latin typeface="+mn-lt"/>
              </a:rPr>
              <a:t>03/24/20</a:t>
            </a:r>
          </a:p>
        </p:txBody>
      </p:sp>
      <p:sp>
        <p:nvSpPr>
          <p:cNvPr id="11" name="Down Arrow 26">
            <a:extLst>
              <a:ext uri="{FF2B5EF4-FFF2-40B4-BE49-F238E27FC236}">
                <a16:creationId xmlns:a16="http://schemas.microsoft.com/office/drawing/2014/main" id="{49172262-68CC-41FD-9DEF-2460EC149A64}"/>
              </a:ext>
            </a:extLst>
          </p:cNvPr>
          <p:cNvSpPr/>
          <p:nvPr/>
        </p:nvSpPr>
        <p:spPr bwMode="auto">
          <a:xfrm rot="16200000" flipH="1">
            <a:off x="1880160" y="5105294"/>
            <a:ext cx="175822" cy="304800"/>
          </a:xfrm>
          <a:prstGeom prst="downArrow">
            <a:avLst/>
          </a:prstGeom>
          <a:solidFill>
            <a:schemeClr val="bg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solidFill>
                  <a:sysClr val="windowText" lastClr="000000"/>
                </a:solidFill>
              </a:ln>
              <a:solidFill>
                <a:schemeClr val="tx1"/>
              </a:solidFill>
              <a:effectLst>
                <a:outerShdw blurRad="38100" dist="38100" dir="2700000" algn="tl">
                  <a:srgbClr val="000000">
                    <a:alpha val="43137"/>
                  </a:srgbClr>
                </a:outerShdw>
              </a:effectLst>
              <a:latin typeface="Times" pitchFamily="18" charset="0"/>
            </a:endParaRPr>
          </a:p>
        </p:txBody>
      </p:sp>
      <p:sp>
        <p:nvSpPr>
          <p:cNvPr id="12" name="TextBox 11">
            <a:extLst>
              <a:ext uri="{FF2B5EF4-FFF2-40B4-BE49-F238E27FC236}">
                <a16:creationId xmlns:a16="http://schemas.microsoft.com/office/drawing/2014/main" id="{F3BD6F59-3932-44FC-8786-24C3F5D35904}"/>
              </a:ext>
            </a:extLst>
          </p:cNvPr>
          <p:cNvSpPr txBox="1"/>
          <p:nvPr/>
        </p:nvSpPr>
        <p:spPr>
          <a:xfrm>
            <a:off x="876480" y="4820426"/>
            <a:ext cx="819003" cy="276999"/>
          </a:xfrm>
          <a:prstGeom prst="rect">
            <a:avLst/>
          </a:prstGeom>
          <a:noFill/>
        </p:spPr>
        <p:txBody>
          <a:bodyPr wrap="square" rtlCol="0">
            <a:spAutoFit/>
          </a:bodyPr>
          <a:lstStyle/>
          <a:p>
            <a:pPr lvl="0" algn="ctr"/>
            <a:r>
              <a:rPr lang="en-US" sz="1200" b="1" dirty="0">
                <a:solidFill>
                  <a:schemeClr val="bg1"/>
                </a:solidFill>
                <a:effectLst/>
                <a:latin typeface="Arial"/>
              </a:rPr>
              <a:t>Stage 2</a:t>
            </a:r>
          </a:p>
        </p:txBody>
      </p:sp>
      <p:sp>
        <p:nvSpPr>
          <p:cNvPr id="13" name="TextBox 12">
            <a:extLst>
              <a:ext uri="{FF2B5EF4-FFF2-40B4-BE49-F238E27FC236}">
                <a16:creationId xmlns:a16="http://schemas.microsoft.com/office/drawing/2014/main" id="{B03ED467-2235-4393-B7C2-9DA1C3FB8A3C}"/>
              </a:ext>
            </a:extLst>
          </p:cNvPr>
          <p:cNvSpPr txBox="1"/>
          <p:nvPr/>
        </p:nvSpPr>
        <p:spPr>
          <a:xfrm>
            <a:off x="2201076" y="4820426"/>
            <a:ext cx="819003" cy="276999"/>
          </a:xfrm>
          <a:prstGeom prst="rect">
            <a:avLst/>
          </a:prstGeom>
          <a:noFill/>
        </p:spPr>
        <p:txBody>
          <a:bodyPr wrap="square" rtlCol="0">
            <a:spAutoFit/>
          </a:bodyPr>
          <a:lstStyle/>
          <a:p>
            <a:pPr lvl="0" algn="ctr"/>
            <a:r>
              <a:rPr lang="en-US" sz="1200" b="1" dirty="0">
                <a:solidFill>
                  <a:schemeClr val="bg1"/>
                </a:solidFill>
                <a:effectLst/>
                <a:latin typeface="Arial"/>
              </a:rPr>
              <a:t>Stage 3</a:t>
            </a:r>
          </a:p>
        </p:txBody>
      </p:sp>
      <p:sp>
        <p:nvSpPr>
          <p:cNvPr id="14" name="TextBox 13">
            <a:extLst>
              <a:ext uri="{FF2B5EF4-FFF2-40B4-BE49-F238E27FC236}">
                <a16:creationId xmlns:a16="http://schemas.microsoft.com/office/drawing/2014/main" id="{2FDB9231-A7FD-403F-8D12-55680F364C2D}"/>
              </a:ext>
            </a:extLst>
          </p:cNvPr>
          <p:cNvSpPr txBox="1"/>
          <p:nvPr/>
        </p:nvSpPr>
        <p:spPr>
          <a:xfrm>
            <a:off x="3521500" y="4820426"/>
            <a:ext cx="819003" cy="276999"/>
          </a:xfrm>
          <a:prstGeom prst="rect">
            <a:avLst/>
          </a:prstGeom>
          <a:noFill/>
        </p:spPr>
        <p:txBody>
          <a:bodyPr wrap="square" rtlCol="0">
            <a:spAutoFit/>
          </a:bodyPr>
          <a:lstStyle/>
          <a:p>
            <a:pPr lvl="0" algn="ctr"/>
            <a:r>
              <a:rPr lang="en-US" sz="1200" b="1" dirty="0">
                <a:solidFill>
                  <a:schemeClr val="bg1"/>
                </a:solidFill>
                <a:effectLst/>
                <a:latin typeface="Arial"/>
              </a:rPr>
              <a:t>Stage 4</a:t>
            </a:r>
          </a:p>
        </p:txBody>
      </p:sp>
      <p:sp>
        <p:nvSpPr>
          <p:cNvPr id="15" name="Down Arrow 31">
            <a:extLst>
              <a:ext uri="{FF2B5EF4-FFF2-40B4-BE49-F238E27FC236}">
                <a16:creationId xmlns:a16="http://schemas.microsoft.com/office/drawing/2014/main" id="{9BF1BC0A-3BE5-490E-B498-E377D45BC6E6}"/>
              </a:ext>
            </a:extLst>
          </p:cNvPr>
          <p:cNvSpPr/>
          <p:nvPr/>
        </p:nvSpPr>
        <p:spPr bwMode="auto">
          <a:xfrm rot="16200000" flipH="1">
            <a:off x="3200531" y="5105293"/>
            <a:ext cx="175822" cy="304800"/>
          </a:xfrm>
          <a:prstGeom prst="downArrow">
            <a:avLst/>
          </a:prstGeom>
          <a:solidFill>
            <a:schemeClr val="bg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solidFill>
                  <a:sysClr val="windowText" lastClr="000000"/>
                </a:solidFill>
              </a:ln>
              <a:solidFill>
                <a:schemeClr val="tx1"/>
              </a:solidFill>
              <a:effectLst>
                <a:outerShdw blurRad="38100" dist="38100" dir="2700000" algn="tl">
                  <a:srgbClr val="000000">
                    <a:alpha val="43137"/>
                  </a:srgbClr>
                </a:outerShdw>
              </a:effectLst>
              <a:latin typeface="Times" pitchFamily="18" charset="0"/>
            </a:endParaRPr>
          </a:p>
        </p:txBody>
      </p:sp>
      <p:sp>
        <p:nvSpPr>
          <p:cNvPr id="16" name="Rounded Rectangle 32">
            <a:extLst>
              <a:ext uri="{FF2B5EF4-FFF2-40B4-BE49-F238E27FC236}">
                <a16:creationId xmlns:a16="http://schemas.microsoft.com/office/drawing/2014/main" id="{6D5C2B25-072D-4775-B99C-2023A4334C06}"/>
              </a:ext>
            </a:extLst>
          </p:cNvPr>
          <p:cNvSpPr/>
          <p:nvPr/>
        </p:nvSpPr>
        <p:spPr bwMode="auto">
          <a:xfrm>
            <a:off x="4750933" y="5079329"/>
            <a:ext cx="990599" cy="371668"/>
          </a:xfrm>
          <a:prstGeom prst="roundRect">
            <a:avLst/>
          </a:prstGeom>
          <a:solidFill>
            <a:schemeClr val="bg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b="1" dirty="0">
                <a:effectLst/>
                <a:latin typeface="+mn-lt"/>
              </a:rPr>
              <a:t>07/20/20</a:t>
            </a:r>
          </a:p>
        </p:txBody>
      </p:sp>
      <p:sp>
        <p:nvSpPr>
          <p:cNvPr id="17" name="Down Arrow 33">
            <a:extLst>
              <a:ext uri="{FF2B5EF4-FFF2-40B4-BE49-F238E27FC236}">
                <a16:creationId xmlns:a16="http://schemas.microsoft.com/office/drawing/2014/main" id="{484D84C4-BF4F-4540-9A00-B68B3BBAA8F5}"/>
              </a:ext>
            </a:extLst>
          </p:cNvPr>
          <p:cNvSpPr/>
          <p:nvPr/>
        </p:nvSpPr>
        <p:spPr bwMode="auto">
          <a:xfrm rot="16200000" flipH="1">
            <a:off x="4515761" y="5096029"/>
            <a:ext cx="175822" cy="304800"/>
          </a:xfrm>
          <a:prstGeom prst="downArrow">
            <a:avLst/>
          </a:prstGeom>
          <a:solidFill>
            <a:schemeClr val="bg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solidFill>
                  <a:sysClr val="windowText" lastClr="000000"/>
                </a:solidFill>
              </a:ln>
              <a:solidFill>
                <a:schemeClr val="tx1"/>
              </a:solidFill>
              <a:effectLst>
                <a:outerShdw blurRad="38100" dist="38100" dir="2700000" algn="tl">
                  <a:srgbClr val="000000">
                    <a:alpha val="43137"/>
                  </a:srgbClr>
                </a:outerShdw>
              </a:effectLst>
              <a:latin typeface="Times" pitchFamily="18" charset="0"/>
            </a:endParaRPr>
          </a:p>
        </p:txBody>
      </p:sp>
      <p:sp>
        <p:nvSpPr>
          <p:cNvPr id="18" name="TextBox 17">
            <a:extLst>
              <a:ext uri="{FF2B5EF4-FFF2-40B4-BE49-F238E27FC236}">
                <a16:creationId xmlns:a16="http://schemas.microsoft.com/office/drawing/2014/main" id="{C416893C-97E9-4FDF-9430-E335B7D55860}"/>
              </a:ext>
            </a:extLst>
          </p:cNvPr>
          <p:cNvSpPr txBox="1"/>
          <p:nvPr/>
        </p:nvSpPr>
        <p:spPr>
          <a:xfrm>
            <a:off x="4836730" y="4809483"/>
            <a:ext cx="819003" cy="276999"/>
          </a:xfrm>
          <a:prstGeom prst="rect">
            <a:avLst/>
          </a:prstGeom>
          <a:noFill/>
        </p:spPr>
        <p:txBody>
          <a:bodyPr wrap="square" rtlCol="0">
            <a:spAutoFit/>
          </a:bodyPr>
          <a:lstStyle/>
          <a:p>
            <a:pPr lvl="0" algn="ctr"/>
            <a:r>
              <a:rPr lang="en-US" sz="1200" b="1" dirty="0">
                <a:solidFill>
                  <a:schemeClr val="bg1"/>
                </a:solidFill>
                <a:effectLst/>
                <a:latin typeface="Arial"/>
              </a:rPr>
              <a:t>Stage 3</a:t>
            </a:r>
          </a:p>
        </p:txBody>
      </p:sp>
      <p:sp>
        <p:nvSpPr>
          <p:cNvPr id="19" name="Rounded Rectangle 24">
            <a:extLst>
              <a:ext uri="{FF2B5EF4-FFF2-40B4-BE49-F238E27FC236}">
                <a16:creationId xmlns:a16="http://schemas.microsoft.com/office/drawing/2014/main" id="{44A20AC6-B4B5-4837-9DFE-1182AED20593}"/>
              </a:ext>
            </a:extLst>
          </p:cNvPr>
          <p:cNvSpPr/>
          <p:nvPr/>
        </p:nvSpPr>
        <p:spPr bwMode="auto">
          <a:xfrm>
            <a:off x="6058138" y="5081868"/>
            <a:ext cx="990599" cy="371668"/>
          </a:xfrm>
          <a:prstGeom prst="roundRect">
            <a:avLst/>
          </a:prstGeom>
          <a:solidFill>
            <a:schemeClr val="bg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b="1" dirty="0">
                <a:effectLst/>
                <a:latin typeface="+mn-lt"/>
              </a:rPr>
              <a:t>06/07/21</a:t>
            </a:r>
          </a:p>
        </p:txBody>
      </p:sp>
      <p:sp>
        <p:nvSpPr>
          <p:cNvPr id="20" name="Down Arrow 26">
            <a:extLst>
              <a:ext uri="{FF2B5EF4-FFF2-40B4-BE49-F238E27FC236}">
                <a16:creationId xmlns:a16="http://schemas.microsoft.com/office/drawing/2014/main" id="{8FA10CBC-F167-497F-A12C-7079287917B0}"/>
              </a:ext>
            </a:extLst>
          </p:cNvPr>
          <p:cNvSpPr/>
          <p:nvPr/>
        </p:nvSpPr>
        <p:spPr bwMode="auto">
          <a:xfrm rot="16200000" flipH="1">
            <a:off x="5817827" y="5100547"/>
            <a:ext cx="175822" cy="304800"/>
          </a:xfrm>
          <a:prstGeom prst="downArrow">
            <a:avLst/>
          </a:prstGeom>
          <a:solidFill>
            <a:schemeClr val="bg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solidFill>
                  <a:sysClr val="windowText" lastClr="000000"/>
                </a:solidFill>
              </a:ln>
              <a:solidFill>
                <a:schemeClr val="tx1"/>
              </a:solidFill>
              <a:effectLst>
                <a:outerShdw blurRad="38100" dist="38100" dir="2700000" algn="tl">
                  <a:srgbClr val="000000">
                    <a:alpha val="43137"/>
                  </a:srgbClr>
                </a:outerShdw>
              </a:effectLst>
              <a:latin typeface="Times" pitchFamily="18" charset="0"/>
            </a:endParaRPr>
          </a:p>
        </p:txBody>
      </p:sp>
      <p:sp>
        <p:nvSpPr>
          <p:cNvPr id="21" name="TextBox 20">
            <a:extLst>
              <a:ext uri="{FF2B5EF4-FFF2-40B4-BE49-F238E27FC236}">
                <a16:creationId xmlns:a16="http://schemas.microsoft.com/office/drawing/2014/main" id="{6627DB3E-3A20-4CEA-93D0-FA041C65A5ED}"/>
              </a:ext>
            </a:extLst>
          </p:cNvPr>
          <p:cNvSpPr txBox="1"/>
          <p:nvPr/>
        </p:nvSpPr>
        <p:spPr>
          <a:xfrm>
            <a:off x="6138743" y="4815679"/>
            <a:ext cx="819003" cy="276999"/>
          </a:xfrm>
          <a:prstGeom prst="rect">
            <a:avLst/>
          </a:prstGeom>
          <a:noFill/>
        </p:spPr>
        <p:txBody>
          <a:bodyPr wrap="square" rtlCol="0">
            <a:spAutoFit/>
          </a:bodyPr>
          <a:lstStyle/>
          <a:p>
            <a:pPr lvl="0" algn="ctr"/>
            <a:r>
              <a:rPr lang="en-US" sz="1200" b="1" dirty="0">
                <a:solidFill>
                  <a:schemeClr val="bg1"/>
                </a:solidFill>
                <a:effectLst/>
                <a:latin typeface="Arial"/>
              </a:rPr>
              <a:t>Stage 2</a:t>
            </a:r>
          </a:p>
        </p:txBody>
      </p:sp>
      <p:sp>
        <p:nvSpPr>
          <p:cNvPr id="22" name="Rounded Rectangle 24">
            <a:extLst>
              <a:ext uri="{FF2B5EF4-FFF2-40B4-BE49-F238E27FC236}">
                <a16:creationId xmlns:a16="http://schemas.microsoft.com/office/drawing/2014/main" id="{4FFB052F-0924-4D0B-95DD-639B7F4968E2}"/>
              </a:ext>
            </a:extLst>
          </p:cNvPr>
          <p:cNvSpPr/>
          <p:nvPr/>
        </p:nvSpPr>
        <p:spPr bwMode="auto">
          <a:xfrm>
            <a:off x="7365343" y="5079329"/>
            <a:ext cx="990599" cy="371668"/>
          </a:xfrm>
          <a:prstGeom prst="roundRect">
            <a:avLst/>
          </a:prstGeom>
          <a:solidFill>
            <a:schemeClr val="bg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b="1" dirty="0">
                <a:effectLst/>
                <a:latin typeface="+mn-lt"/>
              </a:rPr>
              <a:t>05/01/22</a:t>
            </a:r>
          </a:p>
        </p:txBody>
      </p:sp>
      <p:sp>
        <p:nvSpPr>
          <p:cNvPr id="23" name="Down Arrow 26">
            <a:extLst>
              <a:ext uri="{FF2B5EF4-FFF2-40B4-BE49-F238E27FC236}">
                <a16:creationId xmlns:a16="http://schemas.microsoft.com/office/drawing/2014/main" id="{44956332-C0FB-40C5-A249-BD6B7F833DB3}"/>
              </a:ext>
            </a:extLst>
          </p:cNvPr>
          <p:cNvSpPr/>
          <p:nvPr/>
        </p:nvSpPr>
        <p:spPr bwMode="auto">
          <a:xfrm rot="16200000" flipH="1">
            <a:off x="7125032" y="5098008"/>
            <a:ext cx="175822" cy="304800"/>
          </a:xfrm>
          <a:prstGeom prst="downArrow">
            <a:avLst/>
          </a:prstGeom>
          <a:solidFill>
            <a:schemeClr val="bg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solidFill>
                  <a:sysClr val="windowText" lastClr="000000"/>
                </a:solidFill>
              </a:ln>
              <a:solidFill>
                <a:schemeClr val="tx1"/>
              </a:solidFill>
              <a:effectLst>
                <a:outerShdw blurRad="38100" dist="38100" dir="2700000" algn="tl">
                  <a:srgbClr val="000000">
                    <a:alpha val="43137"/>
                  </a:srgbClr>
                </a:outerShdw>
              </a:effectLst>
              <a:latin typeface="Times" pitchFamily="18" charset="0"/>
            </a:endParaRPr>
          </a:p>
        </p:txBody>
      </p:sp>
      <p:sp>
        <p:nvSpPr>
          <p:cNvPr id="24" name="TextBox 23">
            <a:extLst>
              <a:ext uri="{FF2B5EF4-FFF2-40B4-BE49-F238E27FC236}">
                <a16:creationId xmlns:a16="http://schemas.microsoft.com/office/drawing/2014/main" id="{89D0A4CC-579C-4C69-9BFB-FB53E2FDB779}"/>
              </a:ext>
            </a:extLst>
          </p:cNvPr>
          <p:cNvSpPr txBox="1"/>
          <p:nvPr/>
        </p:nvSpPr>
        <p:spPr>
          <a:xfrm>
            <a:off x="7445948" y="4813140"/>
            <a:ext cx="819003" cy="276999"/>
          </a:xfrm>
          <a:prstGeom prst="rect">
            <a:avLst/>
          </a:prstGeom>
          <a:noFill/>
        </p:spPr>
        <p:txBody>
          <a:bodyPr wrap="square" rtlCol="0">
            <a:spAutoFit/>
          </a:bodyPr>
          <a:lstStyle/>
          <a:p>
            <a:pPr lvl="0" algn="ctr"/>
            <a:r>
              <a:rPr lang="en-US" sz="1200" b="1" dirty="0">
                <a:solidFill>
                  <a:schemeClr val="bg1"/>
                </a:solidFill>
                <a:effectLst/>
                <a:latin typeface="Arial"/>
              </a:rPr>
              <a:t>Stage 1</a:t>
            </a:r>
          </a:p>
        </p:txBody>
      </p:sp>
    </p:spTree>
    <p:extLst>
      <p:ext uri="{BB962C8B-B14F-4D97-AF65-F5344CB8AC3E}">
        <p14:creationId xmlns:p14="http://schemas.microsoft.com/office/powerpoint/2010/main" val="2482539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a:xfrm>
            <a:off x="1984375" y="182880"/>
            <a:ext cx="5149850" cy="762000"/>
          </a:xfrm>
        </p:spPr>
        <p:txBody>
          <a:bodyPr/>
          <a:lstStyle/>
          <a:p>
            <a:r>
              <a:rPr lang="en-US" dirty="0"/>
              <a:t> </a:t>
            </a:r>
            <a:r>
              <a:rPr lang="en-US" sz="3200" dirty="0"/>
              <a:t>Recent Activities</a:t>
            </a:r>
            <a:br>
              <a:rPr lang="en-US" dirty="0"/>
            </a:br>
            <a:r>
              <a:rPr lang="en-US" sz="1800" dirty="0"/>
              <a:t>(</a:t>
            </a:r>
            <a:r>
              <a:rPr lang="en-US" sz="1800" dirty="0">
                <a:solidFill>
                  <a:srgbClr val="0000FF"/>
                </a:solidFill>
              </a:rPr>
              <a:t>November 2021 – May 2022</a:t>
            </a:r>
            <a:r>
              <a:rPr lang="en-US" sz="1800" dirty="0"/>
              <a:t>)</a:t>
            </a:r>
          </a:p>
        </p:txBody>
      </p:sp>
      <p:sp>
        <p:nvSpPr>
          <p:cNvPr id="11269" name="Rectangle 5"/>
          <p:cNvSpPr>
            <a:spLocks noGrp="1" noChangeArrowheads="1"/>
          </p:cNvSpPr>
          <p:nvPr>
            <p:ph type="body" idx="1"/>
          </p:nvPr>
        </p:nvSpPr>
        <p:spPr>
          <a:xfrm>
            <a:off x="182880" y="1097280"/>
            <a:ext cx="8732520" cy="5257800"/>
          </a:xfrm>
        </p:spPr>
        <p:txBody>
          <a:bodyPr/>
          <a:lstStyle/>
          <a:p>
            <a:r>
              <a:rPr lang="en-US" sz="1600" dirty="0">
                <a:solidFill>
                  <a:srgbClr val="0000FF"/>
                </a:solidFill>
              </a:rPr>
              <a:t>0</a:t>
            </a:r>
            <a:r>
              <a:rPr lang="en-US" sz="1600" dirty="0"/>
              <a:t> Spacecraft Bus Anomalies</a:t>
            </a:r>
          </a:p>
          <a:p>
            <a:pPr lvl="0"/>
            <a:r>
              <a:rPr lang="en-US" sz="1600" dirty="0">
                <a:solidFill>
                  <a:srgbClr val="0000FF"/>
                </a:solidFill>
              </a:rPr>
              <a:t>3</a:t>
            </a:r>
            <a:r>
              <a:rPr lang="en-US" sz="1600" dirty="0"/>
              <a:t> Instrument Anomalies</a:t>
            </a:r>
          </a:p>
          <a:p>
            <a:pPr lvl="1"/>
            <a:r>
              <a:rPr lang="en-US" sz="1600" b="1" dirty="0">
                <a:solidFill>
                  <a:srgbClr val="0000FF"/>
                </a:solidFill>
              </a:rPr>
              <a:t>2 </a:t>
            </a:r>
            <a:r>
              <a:rPr lang="en-US" sz="1600" b="1" dirty="0"/>
              <a:t>Microwave Limb Sounder (MLS) Anomalies</a:t>
            </a:r>
          </a:p>
          <a:p>
            <a:pPr lvl="2"/>
            <a:r>
              <a:rPr lang="en-US" sz="1600" dirty="0">
                <a:solidFill>
                  <a:srgbClr val="0000FF"/>
                </a:solidFill>
              </a:rPr>
              <a:t>01/04/2022: GHz Mirror Electronics (GME-B) Anomaly (Recovered 01/04/22)</a:t>
            </a:r>
          </a:p>
          <a:p>
            <a:pPr lvl="2"/>
            <a:r>
              <a:rPr lang="en-US" dirty="0">
                <a:solidFill>
                  <a:srgbClr val="0000FF"/>
                </a:solidFill>
              </a:rPr>
              <a:t>03/26/2022: MLS Receiver 2 Out-of-Limit Violations (Voltage Update on 03/28/22)</a:t>
            </a:r>
          </a:p>
          <a:p>
            <a:pPr lvl="1"/>
            <a:r>
              <a:rPr lang="en-US" sz="1600" b="1" dirty="0">
                <a:solidFill>
                  <a:srgbClr val="0000FF"/>
                </a:solidFill>
              </a:rPr>
              <a:t>1 </a:t>
            </a:r>
            <a:r>
              <a:rPr lang="en-US" sz="1600" b="1" dirty="0"/>
              <a:t>Ozone Monitoring Instrument (OMI) Anomaly</a:t>
            </a:r>
          </a:p>
          <a:p>
            <a:pPr lvl="2"/>
            <a:r>
              <a:rPr lang="en-US" dirty="0">
                <a:solidFill>
                  <a:srgbClr val="0000FF"/>
                </a:solidFill>
              </a:rPr>
              <a:t>03</a:t>
            </a:r>
            <a:r>
              <a:rPr lang="pl-PL" dirty="0">
                <a:solidFill>
                  <a:srgbClr val="0000FF"/>
                </a:solidFill>
              </a:rPr>
              <a:t>/</a:t>
            </a:r>
            <a:r>
              <a:rPr lang="en-US" dirty="0">
                <a:solidFill>
                  <a:srgbClr val="0000FF"/>
                </a:solidFill>
              </a:rPr>
              <a:t>20</a:t>
            </a:r>
            <a:r>
              <a:rPr lang="pl-PL" dirty="0">
                <a:solidFill>
                  <a:srgbClr val="0000FF"/>
                </a:solidFill>
              </a:rPr>
              <a:t>/20</a:t>
            </a:r>
            <a:r>
              <a:rPr lang="en-US" dirty="0">
                <a:solidFill>
                  <a:srgbClr val="0000FF"/>
                </a:solidFill>
              </a:rPr>
              <a:t>22</a:t>
            </a:r>
            <a:r>
              <a:rPr lang="pl-PL" dirty="0">
                <a:solidFill>
                  <a:srgbClr val="0000FF"/>
                </a:solidFill>
              </a:rPr>
              <a:t>: OMI IAM </a:t>
            </a:r>
            <a:r>
              <a:rPr lang="en-US" dirty="0">
                <a:solidFill>
                  <a:srgbClr val="0000FF"/>
                </a:solidFill>
              </a:rPr>
              <a:t>Multi-bit Error &amp; </a:t>
            </a:r>
            <a:r>
              <a:rPr lang="pl-PL" dirty="0">
                <a:solidFill>
                  <a:srgbClr val="0000FF"/>
                </a:solidFill>
              </a:rPr>
              <a:t>Warm Restart </a:t>
            </a:r>
            <a:r>
              <a:rPr lang="en-US" dirty="0">
                <a:solidFill>
                  <a:srgbClr val="0000FF"/>
                </a:solidFill>
              </a:rPr>
              <a:t>(Recovered 03/21/22)</a:t>
            </a:r>
          </a:p>
          <a:p>
            <a:r>
              <a:rPr lang="en-US" sz="1600" dirty="0">
                <a:solidFill>
                  <a:srgbClr val="0000FF"/>
                </a:solidFill>
              </a:rPr>
              <a:t>9</a:t>
            </a:r>
            <a:r>
              <a:rPr lang="en-US" sz="1600" dirty="0"/>
              <a:t> Spacecraft Maneuvers</a:t>
            </a:r>
          </a:p>
          <a:p>
            <a:pPr lvl="1"/>
            <a:r>
              <a:rPr lang="en-US" sz="1600" dirty="0">
                <a:solidFill>
                  <a:srgbClr val="0000FF"/>
                </a:solidFill>
              </a:rPr>
              <a:t>6</a:t>
            </a:r>
            <a:r>
              <a:rPr lang="en-US" sz="1600" dirty="0"/>
              <a:t> Drag Make-up Maneuvers (DMUMs </a:t>
            </a:r>
            <a:r>
              <a:rPr lang="en-US" sz="1600" dirty="0">
                <a:solidFill>
                  <a:srgbClr val="0000FF"/>
                </a:solidFill>
              </a:rPr>
              <a:t>#149 – 154</a:t>
            </a:r>
            <a:r>
              <a:rPr lang="en-US" sz="1600" dirty="0"/>
              <a:t>)</a:t>
            </a:r>
          </a:p>
          <a:p>
            <a:pPr lvl="2"/>
            <a:r>
              <a:rPr lang="en-US" dirty="0">
                <a:solidFill>
                  <a:srgbClr val="0000FF"/>
                </a:solidFill>
              </a:rPr>
              <a:t>Routine Maintenance: 12/02/21, 01/05/22, 01/26/22, 02/16/22, 04/06/22, 04/27/22</a:t>
            </a:r>
          </a:p>
          <a:p>
            <a:pPr lvl="2"/>
            <a:r>
              <a:rPr lang="en-US" dirty="0">
                <a:solidFill>
                  <a:srgbClr val="0000FF"/>
                </a:solidFill>
              </a:rPr>
              <a:t>0 Risk Mitigation Maneuvers (RMM)</a:t>
            </a:r>
          </a:p>
          <a:p>
            <a:pPr lvl="1"/>
            <a:r>
              <a:rPr lang="en-US" sz="1600" dirty="0">
                <a:solidFill>
                  <a:srgbClr val="0000FF"/>
                </a:solidFill>
              </a:rPr>
              <a:t>3</a:t>
            </a:r>
            <a:r>
              <a:rPr lang="en-US" sz="1600" dirty="0"/>
              <a:t> Inclination Adjust Maneuvers (IAMs </a:t>
            </a:r>
            <a:r>
              <a:rPr lang="en-US" sz="1600" dirty="0">
                <a:solidFill>
                  <a:srgbClr val="0000FF"/>
                </a:solidFill>
              </a:rPr>
              <a:t>#77 – #79</a:t>
            </a:r>
            <a:r>
              <a:rPr lang="en-US" sz="1600" dirty="0"/>
              <a:t>)</a:t>
            </a:r>
          </a:p>
          <a:p>
            <a:pPr lvl="2"/>
            <a:r>
              <a:rPr lang="en-US" dirty="0">
                <a:solidFill>
                  <a:srgbClr val="0000FF"/>
                </a:solidFill>
              </a:rPr>
              <a:t>Spring 2022 IAMs: 03/02/22, 03/09/22, 03/16/22         (Last IAMs for the mission)</a:t>
            </a:r>
          </a:p>
          <a:p>
            <a:r>
              <a:rPr lang="en-US" sz="1600" dirty="0">
                <a:solidFill>
                  <a:srgbClr val="0000FF"/>
                </a:solidFill>
              </a:rPr>
              <a:t>1</a:t>
            </a:r>
            <a:r>
              <a:rPr lang="en-US" sz="1600" dirty="0"/>
              <a:t> Instrument Maneuvers</a:t>
            </a:r>
          </a:p>
          <a:p>
            <a:pPr lvl="1"/>
            <a:r>
              <a:rPr lang="en-US" sz="1600" dirty="0">
                <a:solidFill>
                  <a:srgbClr val="0000FF"/>
                </a:solidFill>
              </a:rPr>
              <a:t>MLS Yaw #17 (Moon Scan) – 03/20/22</a:t>
            </a:r>
          </a:p>
          <a:p>
            <a:pPr lvl="0"/>
            <a:r>
              <a:rPr lang="en-US" sz="1600" dirty="0">
                <a:solidFill>
                  <a:srgbClr val="0000FF"/>
                </a:solidFill>
              </a:rPr>
              <a:t>9</a:t>
            </a:r>
            <a:r>
              <a:rPr lang="en-US" sz="1600" dirty="0"/>
              <a:t> High Interest Events (HIEs) (Tiers 1-4) </a:t>
            </a:r>
            <a:r>
              <a:rPr lang="en-US" sz="1600" b="0" dirty="0"/>
              <a:t>(As of </a:t>
            </a:r>
            <a:r>
              <a:rPr lang="en-US" sz="1600" b="0" dirty="0">
                <a:solidFill>
                  <a:srgbClr val="0000FF"/>
                </a:solidFill>
              </a:rPr>
              <a:t>03/31/22</a:t>
            </a:r>
            <a:r>
              <a:rPr lang="en-US" sz="1600" b="0" dirty="0"/>
              <a:t> – More details in back-up)</a:t>
            </a:r>
          </a:p>
          <a:p>
            <a:pPr lvl="1"/>
            <a:r>
              <a:rPr lang="en-US" sz="1600" dirty="0">
                <a:solidFill>
                  <a:srgbClr val="0000FF"/>
                </a:solidFill>
              </a:rPr>
              <a:t>9</a:t>
            </a:r>
            <a:r>
              <a:rPr lang="en-US" sz="1600" b="0" dirty="0"/>
              <a:t> </a:t>
            </a:r>
            <a:r>
              <a:rPr lang="en-US" sz="1600" dirty="0"/>
              <a:t>Tier 3 Events (T3) </a:t>
            </a:r>
            <a:r>
              <a:rPr lang="en-US" sz="1600" b="0" dirty="0"/>
              <a:t>– Maneuver options planned and screened</a:t>
            </a:r>
          </a:p>
          <a:p>
            <a:pPr lvl="1"/>
            <a:r>
              <a:rPr lang="en-US" sz="1600" dirty="0">
                <a:solidFill>
                  <a:srgbClr val="0000FF"/>
                </a:solidFill>
              </a:rPr>
              <a:t>0</a:t>
            </a:r>
            <a:r>
              <a:rPr lang="en-US" sz="1600" b="0" dirty="0"/>
              <a:t> </a:t>
            </a:r>
            <a:r>
              <a:rPr lang="en-US" sz="1600" dirty="0"/>
              <a:t>Tier 4 Events (T4) </a:t>
            </a:r>
            <a:r>
              <a:rPr lang="en-US" sz="1600" b="0" dirty="0"/>
              <a:t>– Maneuver executed</a:t>
            </a:r>
          </a:p>
        </p:txBody>
      </p:sp>
      <p:sp>
        <p:nvSpPr>
          <p:cNvPr id="6" name="Footer Placeholder 5"/>
          <p:cNvSpPr>
            <a:spLocks noGrp="1"/>
          </p:cNvSpPr>
          <p:nvPr>
            <p:ph type="ftr" sz="quarter" idx="10"/>
          </p:nvPr>
        </p:nvSpPr>
        <p:spPr/>
        <p:txBody>
          <a:bodyPr/>
          <a:lstStyle/>
          <a:p>
            <a:pPr>
              <a:defRPr/>
            </a:pPr>
            <a:r>
              <a:rPr lang="en-US"/>
              <a:t>ESC MOWG - May 2022</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194"/>
          <p:cNvSpPr>
            <a:spLocks noChangeArrowheads="1"/>
          </p:cNvSpPr>
          <p:nvPr/>
        </p:nvSpPr>
        <p:spPr bwMode="auto">
          <a:xfrm>
            <a:off x="1524000" y="182880"/>
            <a:ext cx="6172200" cy="838200"/>
          </a:xfrm>
          <a:prstGeom prst="rect">
            <a:avLst/>
          </a:prstGeom>
          <a:noFill/>
          <a:ln w="12700">
            <a:noFill/>
            <a:miter lim="800000"/>
            <a:headEnd/>
            <a:tailEnd/>
          </a:ln>
        </p:spPr>
        <p:txBody>
          <a:bodyPr lIns="90487" tIns="44450" rIns="90487" bIns="44450" anchor="ctr"/>
          <a:lstStyle/>
          <a:p>
            <a:pPr algn="ctr"/>
            <a:r>
              <a:rPr lang="en-US" b="1" dirty="0">
                <a:solidFill>
                  <a:schemeClr val="tx2"/>
                </a:solidFill>
                <a:latin typeface="+mj-lt"/>
              </a:rPr>
              <a:t>Spring 2022 </a:t>
            </a:r>
          </a:p>
          <a:p>
            <a:pPr algn="ctr"/>
            <a:r>
              <a:rPr lang="en-US" b="1" dirty="0">
                <a:solidFill>
                  <a:schemeClr val="tx2"/>
                </a:solidFill>
                <a:latin typeface="+mj-lt"/>
              </a:rPr>
              <a:t>Inclination Adjust Maneuver Schedule</a:t>
            </a:r>
          </a:p>
        </p:txBody>
      </p:sp>
      <p:sp>
        <p:nvSpPr>
          <p:cNvPr id="3" name="Footer Placeholder 2"/>
          <p:cNvSpPr>
            <a:spLocks noGrp="1"/>
          </p:cNvSpPr>
          <p:nvPr>
            <p:ph type="ftr" sz="quarter" idx="10"/>
          </p:nvPr>
        </p:nvSpPr>
        <p:spPr/>
        <p:txBody>
          <a:bodyPr/>
          <a:lstStyle/>
          <a:p>
            <a:pPr>
              <a:defRPr/>
            </a:pPr>
            <a:r>
              <a:rPr lang="en-US"/>
              <a:t>ESC MOWG - May 2022</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090451941"/>
              </p:ext>
            </p:extLst>
          </p:nvPr>
        </p:nvGraphicFramePr>
        <p:xfrm>
          <a:off x="381000" y="1673229"/>
          <a:ext cx="8277625" cy="3766173"/>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20000"/>
                    </a:ext>
                  </a:extLst>
                </a:gridCol>
                <a:gridCol w="1058476">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gridCol w="1199349">
                  <a:extLst>
                    <a:ext uri="{9D8B030D-6E8A-4147-A177-3AD203B41FA5}">
                      <a16:colId xmlns:a16="http://schemas.microsoft.com/office/drawing/2014/main" val="20006"/>
                    </a:ext>
                  </a:extLst>
                </a:gridCol>
              </a:tblGrid>
              <a:tr h="637525">
                <a:tc>
                  <a:txBody>
                    <a:bodyPr/>
                    <a:lstStyle/>
                    <a:p>
                      <a:pPr algn="ctr"/>
                      <a:r>
                        <a:rPr lang="en-US" sz="1400" dirty="0"/>
                        <a:t>Sunday</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Monday</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Tuesday</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t>Wednesday</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Thursday</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Friday</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Saturday</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58484">
                <a:tc>
                  <a:txBody>
                    <a:bodyPr/>
                    <a:lstStyle/>
                    <a:p>
                      <a:r>
                        <a:rPr lang="en-US" dirty="0"/>
                        <a:t>27</a:t>
                      </a:r>
                    </a:p>
                    <a:p>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28 </a:t>
                      </a:r>
                      <a:endParaRPr kumimoji="0" lang="en-US" sz="1400" b="1" i="0" u="none" strike="noStrike" kern="1200" cap="none" spc="0" normalizeH="0" baseline="0" noProof="0" dirty="0">
                        <a:ln>
                          <a:noFill/>
                        </a:ln>
                        <a:solidFill>
                          <a:srgbClr val="000000"/>
                        </a:solidFill>
                        <a:effectLst/>
                        <a:uLnTx/>
                        <a:uFillTx/>
                        <a:latin typeface="+mn-lt"/>
                        <a:ea typeface="+mn-ea"/>
                        <a:cs typeface="+mn-cs"/>
                      </a:endParaRPr>
                    </a:p>
                    <a:p>
                      <a:endParaRPr lang="en-US"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dirty="0">
                          <a:solidFill>
                            <a:schemeClr val="dk1"/>
                          </a:solidFill>
                        </a:rPr>
                        <a:t>1</a:t>
                      </a:r>
                    </a:p>
                    <a:p>
                      <a:r>
                        <a:rPr lang="en-US" sz="1400" b="1" dirty="0">
                          <a:solidFill>
                            <a:schemeClr val="tx1"/>
                          </a:solidFill>
                        </a:rPr>
                        <a:t>March</a:t>
                      </a:r>
                      <a:endParaRPr lang="en-US" sz="1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2 </a:t>
                      </a:r>
                      <a:r>
                        <a:rPr kumimoji="0" lang="en-US" sz="1000" b="0" i="0" u="none" strike="noStrike" kern="1200" cap="none" spc="0" normalizeH="0" baseline="0" noProof="0" dirty="0">
                          <a:ln>
                            <a:noFill/>
                          </a:ln>
                          <a:solidFill>
                            <a:srgbClr val="000000"/>
                          </a:solidFill>
                          <a:effectLst/>
                          <a:uLnTx/>
                          <a:uFillTx/>
                          <a:latin typeface="Arial Black" pitchFamily="34" charset="0"/>
                          <a:ea typeface="+mn-ea"/>
                          <a:cs typeface="+mn-cs"/>
                        </a:rPr>
                        <a:t>Aura IAM #77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3</a:t>
                      </a:r>
                      <a:endParaRPr kumimoji="0" lang="en-US" sz="1000" b="1" i="0" u="none" strike="noStrike" kern="1200" cap="none" spc="0" normalizeH="0" baseline="0" noProof="0" dirty="0">
                        <a:ln>
                          <a:noFill/>
                        </a:ln>
                        <a:solidFill>
                          <a:srgbClr val="000000"/>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u="none" dirty="0"/>
                        <a:t>4 </a:t>
                      </a:r>
                    </a:p>
                    <a:p>
                      <a:endParaRPr lang="en-US"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8484">
                <a:tc>
                  <a:txBody>
                    <a:bodyPr/>
                    <a:lstStyle/>
                    <a:p>
                      <a:r>
                        <a:rPr lang="en-US" sz="1800" b="0" dirty="0"/>
                        <a:t>6</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baseline="0" dirty="0"/>
                        <a:t>8</a:t>
                      </a:r>
                      <a:endParaRPr lang="en-US" sz="1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dk1"/>
                          </a:solidFill>
                          <a:effectLst/>
                          <a:uLnTx/>
                          <a:uFillTx/>
                          <a:latin typeface="+mn-lt"/>
                          <a:ea typeface="+mn-ea"/>
                          <a:cs typeface="+mn-cs"/>
                        </a:rPr>
                        <a:t>9 </a:t>
                      </a:r>
                      <a:r>
                        <a:rPr kumimoji="0" lang="en-US" sz="1000" b="0" i="0" u="none" strike="noStrike" kern="1200" cap="none" spc="0" normalizeH="0" baseline="0" noProof="0" dirty="0">
                          <a:ln>
                            <a:noFill/>
                          </a:ln>
                          <a:solidFill>
                            <a:srgbClr val="000000"/>
                          </a:solidFill>
                          <a:effectLst/>
                          <a:uLnTx/>
                          <a:uFillTx/>
                          <a:latin typeface="Arial Black" pitchFamily="34" charset="0"/>
                          <a:ea typeface="+mn-ea"/>
                          <a:cs typeface="+mn-cs"/>
                        </a:rPr>
                        <a:t>Aura IAM #78</a:t>
                      </a:r>
                      <a:endParaRPr kumimoji="0" lang="en-US" sz="10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Black"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49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10</a:t>
                      </a:r>
                      <a:endParaRPr kumimoji="0" lang="en-US" sz="10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 </a:t>
                      </a:r>
                      <a:endParaRPr kumimoji="0" lang="en-US" sz="1000" b="0" i="0" u="none" strike="noStrike" kern="1200" cap="none" spc="0" normalizeH="0" baseline="0" noProof="0" dirty="0">
                        <a:ln>
                          <a:noFill/>
                        </a:ln>
                        <a:solidFill>
                          <a:srgbClr val="000000"/>
                        </a:solidFill>
                        <a:effectLst/>
                        <a:uLnTx/>
                        <a:uFillTx/>
                        <a:latin typeface="Arial Black"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8484">
                <a:tc>
                  <a:txBody>
                    <a:bodyPr/>
                    <a:lstStyle/>
                    <a:p>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a:t>14</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a:solidFill>
                            <a:schemeClr val="dk1"/>
                          </a:solidFill>
                        </a:rPr>
                        <a:t>15</a:t>
                      </a:r>
                      <a:endParaRPr lang="en-US" sz="1400" b="1" baseline="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16 </a:t>
                      </a:r>
                      <a:r>
                        <a:rPr kumimoji="0" lang="en-US" sz="1000" b="0" i="0" u="none" strike="noStrike" kern="1200" cap="none" spc="0" normalizeH="0" baseline="0" noProof="0" dirty="0">
                          <a:ln>
                            <a:noFill/>
                          </a:ln>
                          <a:solidFill>
                            <a:srgbClr val="000000"/>
                          </a:solidFill>
                          <a:effectLst/>
                          <a:uLnTx/>
                          <a:uFillTx/>
                          <a:latin typeface="Arial Black" pitchFamily="34" charset="0"/>
                          <a:ea typeface="+mn-ea"/>
                          <a:cs typeface="+mn-cs"/>
                        </a:rPr>
                        <a:t>Aura IAM #79</a:t>
                      </a:r>
                      <a:endParaRPr lang="en-US" sz="1000" b="1" u="non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D7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17</a:t>
                      </a:r>
                      <a:endParaRPr lang="en-US" sz="1000" b="1" u="non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8484">
                <a:tc>
                  <a:txBody>
                    <a:bodyPr/>
                    <a:lstStyle/>
                    <a:p>
                      <a:r>
                        <a:rPr lang="en-US" sz="1800" b="0" dirty="0"/>
                        <a:t>20</a:t>
                      </a:r>
                    </a:p>
                    <a:p>
                      <a:r>
                        <a:rPr lang="en-US" sz="1400" b="1" dirty="0"/>
                        <a:t>MLS Yaw #17</a:t>
                      </a:r>
                    </a:p>
                    <a:p>
                      <a:r>
                        <a:rPr lang="en-US" sz="1400" b="1" dirty="0"/>
                        <a:t>EPS SOH 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21</a:t>
                      </a:r>
                      <a:endParaRPr kumimoji="0" lang="en-US" sz="1400" b="1" i="0" u="none" strike="noStrike" kern="1200" cap="none" spc="0" normalizeH="0" baseline="0" noProof="0" dirty="0">
                        <a:ln>
                          <a:noFill/>
                        </a:ln>
                        <a:solidFill>
                          <a:srgbClr val="000000"/>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dirty="0">
                          <a:latin typeface="+mn-lt"/>
                        </a:rPr>
                        <a:t>22</a:t>
                      </a:r>
                      <a:endParaRPr lang="en-US" sz="1000" b="1"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23</a:t>
                      </a:r>
                      <a:endParaRPr kumimoji="0" lang="en-US" sz="1000" b="0" i="0" u="none" strike="noStrike" kern="1200" cap="none" spc="0" normalizeH="0" baseline="0" noProof="0" dirty="0">
                        <a:ln>
                          <a:noFill/>
                        </a:ln>
                        <a:solidFill>
                          <a:srgbClr val="000000"/>
                        </a:solidFill>
                        <a:effectLst/>
                        <a:uLnTx/>
                        <a:uFillTx/>
                        <a:latin typeface="Arial Black"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24</a:t>
                      </a:r>
                      <a:endParaRPr kumimoji="0" lang="en-US" sz="1000" b="1" i="0" u="none" strike="noStrike" kern="1200" cap="none" spc="0" normalizeH="0" baseline="0" noProof="0" dirty="0">
                        <a:ln>
                          <a:noFill/>
                        </a:ln>
                        <a:solidFill>
                          <a:srgbClr val="000000"/>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baseline="0" dirty="0">
                          <a:latin typeface="+mn-lt"/>
                        </a:rPr>
                        <a:t>26</a:t>
                      </a:r>
                      <a:endParaRPr lang="en-US" sz="1000" b="1"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58484">
                <a:tc>
                  <a:txBody>
                    <a:bodyPr/>
                    <a:lstStyle/>
                    <a:p>
                      <a:r>
                        <a:rPr lang="en-US" sz="1800" b="0" dirty="0">
                          <a:solidFill>
                            <a:schemeClr val="dk1"/>
                          </a:solidFill>
                        </a:rPr>
                        <a:t>27</a:t>
                      </a:r>
                      <a:endParaRPr lang="en-US" sz="1400" b="1"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u="none" dirty="0">
                          <a:solidFill>
                            <a:schemeClr val="dk1"/>
                          </a:solidFill>
                        </a:rPr>
                        <a:t>29</a:t>
                      </a:r>
                      <a:endParaRPr lang="en-US" sz="1000" b="1" u="non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30</a:t>
                      </a:r>
                      <a:endParaRPr kumimoji="0" lang="en-US" sz="1000" b="1" i="0" u="none" strike="noStrike" kern="1200" cap="none" spc="0" normalizeH="0" baseline="0" noProof="0" dirty="0">
                        <a:ln>
                          <a:noFill/>
                        </a:ln>
                        <a:solidFill>
                          <a:srgbClr val="000000"/>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dk1"/>
                          </a:solidFill>
                          <a:effectLst/>
                          <a:uLnTx/>
                          <a:uFillTx/>
                          <a:latin typeface="+mn-lt"/>
                          <a:ea typeface="+mn-ea"/>
                          <a:cs typeface="+mn-cs"/>
                        </a:rPr>
                        <a:t>1</a:t>
                      </a:r>
                      <a:endParaRPr kumimoji="0" lang="en-US" sz="1000" b="0" i="0" u="none" strike="noStrike" kern="1200" cap="none" spc="0" normalizeH="0" baseline="0" noProof="0" dirty="0">
                        <a:ln>
                          <a:noFill/>
                        </a:ln>
                        <a:solidFill>
                          <a:srgbClr val="000000"/>
                        </a:solidFill>
                        <a:effectLst/>
                        <a:uLnTx/>
                        <a:uFillTx/>
                        <a:latin typeface="Arial Black"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April</a:t>
                      </a:r>
                      <a:endParaRPr lang="en-US" sz="1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637640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p:cNvSpPr>
            <a:spLocks noGrp="1" noChangeArrowheads="1"/>
          </p:cNvSpPr>
          <p:nvPr>
            <p:ph type="body" idx="1"/>
          </p:nvPr>
        </p:nvSpPr>
        <p:spPr>
          <a:xfrm>
            <a:off x="228600" y="1097280"/>
            <a:ext cx="8534400" cy="5181600"/>
          </a:xfrm>
        </p:spPr>
        <p:txBody>
          <a:bodyPr/>
          <a:lstStyle/>
          <a:p>
            <a:pPr>
              <a:tabLst>
                <a:tab pos="2633663" algn="l"/>
              </a:tabLst>
            </a:pPr>
            <a:r>
              <a:rPr lang="en-US" sz="1800" dirty="0"/>
              <a:t>Aqua / Aura Maneuver Working Group (MWG)</a:t>
            </a:r>
          </a:p>
          <a:p>
            <a:pPr lvl="1">
              <a:tabLst>
                <a:tab pos="2633663" algn="l"/>
              </a:tabLst>
            </a:pPr>
            <a:r>
              <a:rPr lang="en-US" sz="1600" dirty="0">
                <a:solidFill>
                  <a:srgbClr val="0000FF"/>
                </a:solidFill>
              </a:rPr>
              <a:t>Aqua </a:t>
            </a:r>
            <a:r>
              <a:rPr lang="en-US" sz="1600" dirty="0">
                <a:solidFill>
                  <a:srgbClr val="0000FF"/>
                </a:solidFill>
                <a:latin typeface="Arial" panose="020B0604020202020204" pitchFamily="34" charset="0"/>
                <a:cs typeface="Arial" panose="020B0604020202020204" pitchFamily="34" charset="0"/>
              </a:rPr>
              <a:t>Delta </a:t>
            </a:r>
            <a:r>
              <a:rPr lang="en-US" sz="1600" dirty="0">
                <a:solidFill>
                  <a:srgbClr val="0000FF"/>
                </a:solidFill>
              </a:rPr>
              <a:t>Constellation Exit Review (</a:t>
            </a:r>
            <a:r>
              <a:rPr lang="el-GR" sz="1600" dirty="0">
                <a:solidFill>
                  <a:srgbClr val="0000FF"/>
                </a:solidFill>
                <a:latin typeface="Arial" panose="020B0604020202020204" pitchFamily="34" charset="0"/>
                <a:cs typeface="Arial" panose="020B0604020202020204" pitchFamily="34" charset="0"/>
              </a:rPr>
              <a:t>Δ</a:t>
            </a:r>
            <a:r>
              <a:rPr lang="en-US" sz="1600" dirty="0">
                <a:solidFill>
                  <a:srgbClr val="0000FF"/>
                </a:solidFill>
              </a:rPr>
              <a:t>CER) Follow-up</a:t>
            </a:r>
          </a:p>
          <a:p>
            <a:pPr lvl="2">
              <a:tabLst>
                <a:tab pos="2633663" algn="l"/>
              </a:tabLst>
            </a:pPr>
            <a:r>
              <a:rPr lang="en-US" sz="1400" dirty="0">
                <a:solidFill>
                  <a:srgbClr val="0000FF"/>
                </a:solidFill>
              </a:rPr>
              <a:t>Per ESMO Management direction, followed the updated Aqua exit plan:</a:t>
            </a:r>
          </a:p>
          <a:p>
            <a:pPr lvl="3">
              <a:tabLst>
                <a:tab pos="2633663" algn="l"/>
              </a:tabLst>
            </a:pPr>
            <a:r>
              <a:rPr lang="en-US" sz="1200" dirty="0">
                <a:solidFill>
                  <a:srgbClr val="0000FF"/>
                </a:solidFill>
              </a:rPr>
              <a:t>No Aqua CEMs / PLMs in January 2022</a:t>
            </a:r>
          </a:p>
          <a:p>
            <a:pPr lvl="3">
              <a:tabLst>
                <a:tab pos="2633663" algn="l"/>
              </a:tabLst>
            </a:pPr>
            <a:r>
              <a:rPr lang="en-US" sz="1200" dirty="0">
                <a:solidFill>
                  <a:srgbClr val="0000FF"/>
                </a:solidFill>
              </a:rPr>
              <a:t>No more Aqua DMUs moving forward</a:t>
            </a:r>
          </a:p>
          <a:p>
            <a:pPr lvl="2">
              <a:tabLst>
                <a:tab pos="2633663" algn="l"/>
              </a:tabLst>
            </a:pPr>
            <a:r>
              <a:rPr lang="en-US" sz="1400" dirty="0">
                <a:solidFill>
                  <a:srgbClr val="0000FF"/>
                </a:solidFill>
              </a:rPr>
              <a:t>FDS generated Aqua passing predictions for GCOM-W and OCO-2</a:t>
            </a:r>
          </a:p>
          <a:p>
            <a:pPr lvl="1">
              <a:tabLst>
                <a:tab pos="2633663" algn="l"/>
              </a:tabLst>
            </a:pPr>
            <a:r>
              <a:rPr lang="en-US" sz="1600" dirty="0"/>
              <a:t>Aqua / Aura Lifetime Analyses</a:t>
            </a:r>
          </a:p>
          <a:p>
            <a:pPr lvl="2">
              <a:tabLst>
                <a:tab pos="2633663" algn="l"/>
              </a:tabLst>
            </a:pPr>
            <a:r>
              <a:rPr lang="en-US" sz="1400" dirty="0">
                <a:solidFill>
                  <a:srgbClr val="0000FF"/>
                </a:solidFill>
              </a:rPr>
              <a:t>FDS presented ‘Aura Post-Fall 2021 IAM Series Lifetime and Decommissioning Analysis’</a:t>
            </a:r>
          </a:p>
          <a:p>
            <a:pPr lvl="2">
              <a:tabLst>
                <a:tab pos="2633663" algn="l"/>
              </a:tabLst>
            </a:pPr>
            <a:r>
              <a:rPr lang="en-US" sz="1400" dirty="0">
                <a:solidFill>
                  <a:srgbClr val="0000FF"/>
                </a:solidFill>
              </a:rPr>
              <a:t>FDS completed updates to Aqua &amp; Aura lifetime documents</a:t>
            </a:r>
          </a:p>
          <a:p>
            <a:pPr lvl="1">
              <a:tabLst>
                <a:tab pos="2633663" algn="l"/>
              </a:tabLst>
            </a:pPr>
            <a:r>
              <a:rPr lang="en-US" sz="1600" dirty="0"/>
              <a:t>Aura IAM Planning</a:t>
            </a:r>
          </a:p>
          <a:p>
            <a:pPr lvl="2">
              <a:tabLst>
                <a:tab pos="2633663" algn="l"/>
              </a:tabLst>
            </a:pPr>
            <a:r>
              <a:rPr lang="en-US" sz="1400" dirty="0">
                <a:solidFill>
                  <a:srgbClr val="0000FF"/>
                </a:solidFill>
              </a:rPr>
              <a:t>Consulted with Aura science and instrument teams regarding Aura lifetime analysis and IAM options for Spring 2022</a:t>
            </a:r>
          </a:p>
          <a:p>
            <a:pPr lvl="2">
              <a:tabLst>
                <a:tab pos="2633663" algn="l"/>
              </a:tabLst>
            </a:pPr>
            <a:r>
              <a:rPr lang="en-US" sz="1400" dirty="0">
                <a:solidFill>
                  <a:srgbClr val="0000FF"/>
                </a:solidFill>
              </a:rPr>
              <a:t>Selected Option #1 to perform 3 IAMs in Spring 2022 and maintain stable MLT for longer</a:t>
            </a:r>
            <a:endParaRPr lang="en-US" sz="1600" dirty="0"/>
          </a:p>
          <a:p>
            <a:pPr lvl="1">
              <a:tabLst>
                <a:tab pos="2633663" algn="l"/>
              </a:tabLst>
            </a:pPr>
            <a:r>
              <a:rPr lang="en-US" sz="1600" dirty="0"/>
              <a:t>Retrograde Maneuver (RM) Capability Development </a:t>
            </a:r>
          </a:p>
          <a:p>
            <a:pPr lvl="2">
              <a:tabLst>
                <a:tab pos="2633663" algn="l"/>
              </a:tabLst>
            </a:pPr>
            <a:r>
              <a:rPr lang="en-US" sz="1400" dirty="0">
                <a:solidFill>
                  <a:srgbClr val="0000FF"/>
                </a:solidFill>
              </a:rPr>
              <a:t>FOT presented slides on current state of Aqua retrograde maneuver capabilities (response to Aqua </a:t>
            </a:r>
            <a:r>
              <a:rPr lang="el-GR" sz="1400" dirty="0">
                <a:solidFill>
                  <a:srgbClr val="0000FF"/>
                </a:solidFill>
                <a:latin typeface="Arial" panose="020B0604020202020204" pitchFamily="34" charset="0"/>
                <a:cs typeface="Arial" panose="020B0604020202020204" pitchFamily="34" charset="0"/>
              </a:rPr>
              <a:t>Δ</a:t>
            </a:r>
            <a:r>
              <a:rPr lang="en-US" sz="1400" dirty="0">
                <a:solidFill>
                  <a:srgbClr val="0000FF"/>
                </a:solidFill>
              </a:rPr>
              <a:t>CER / MOWG action item)</a:t>
            </a:r>
          </a:p>
          <a:p>
            <a:pPr lvl="1">
              <a:tabLst>
                <a:tab pos="2633663" algn="l"/>
              </a:tabLst>
            </a:pPr>
            <a:r>
              <a:rPr lang="en-US" sz="1600" dirty="0"/>
              <a:t>Propulsion Performance Monitoring</a:t>
            </a:r>
          </a:p>
          <a:p>
            <a:pPr lvl="2">
              <a:tabLst>
                <a:tab pos="2633663" algn="l"/>
              </a:tabLst>
            </a:pPr>
            <a:r>
              <a:rPr lang="en-US" sz="1400" dirty="0">
                <a:solidFill>
                  <a:srgbClr val="0000FF"/>
                </a:solidFill>
              </a:rPr>
              <a:t>FOT presented thruster swap preparation status in response to Aqua DMU #162 performance (35% HOT due to significant post-maneuver firings during attitude hold mode)</a:t>
            </a:r>
          </a:p>
          <a:p>
            <a:pPr marL="914400" lvl="2" indent="0">
              <a:buNone/>
              <a:tabLst>
                <a:tab pos="2633663" algn="l"/>
              </a:tabLst>
            </a:pPr>
            <a:endParaRPr lang="en-US" sz="1400" dirty="0">
              <a:solidFill>
                <a:srgbClr val="0000FF"/>
              </a:solidFill>
            </a:endParaRPr>
          </a:p>
          <a:p>
            <a:endParaRPr lang="en-US" sz="1400" dirty="0">
              <a:solidFill>
                <a:srgbClr val="2211FF"/>
              </a:solidFill>
            </a:endParaRPr>
          </a:p>
          <a:p>
            <a:endParaRPr lang="en-US" sz="1800" dirty="0">
              <a:ea typeface="Arial Unicode MS" pitchFamily="34" charset="-128"/>
              <a:cs typeface="Arial Unicode MS" pitchFamily="34" charset="-128"/>
            </a:endParaRPr>
          </a:p>
          <a:p>
            <a:endParaRPr lang="en-US" sz="1800" dirty="0">
              <a:cs typeface="Times New Roman" pitchFamily="18" charset="0"/>
            </a:endParaRPr>
          </a:p>
        </p:txBody>
      </p:sp>
      <p:sp>
        <p:nvSpPr>
          <p:cNvPr id="7" name="Rectangle 4"/>
          <p:cNvSpPr>
            <a:spLocks noGrp="1" noChangeArrowheads="1"/>
          </p:cNvSpPr>
          <p:nvPr>
            <p:ph type="title"/>
          </p:nvPr>
        </p:nvSpPr>
        <p:spPr>
          <a:xfrm>
            <a:off x="1984375" y="182880"/>
            <a:ext cx="5149850" cy="762000"/>
          </a:xfrm>
        </p:spPr>
        <p:txBody>
          <a:bodyPr/>
          <a:lstStyle/>
          <a:p>
            <a:r>
              <a:rPr lang="en-US" dirty="0"/>
              <a:t> </a:t>
            </a:r>
            <a:r>
              <a:rPr lang="en-US" sz="3200" dirty="0"/>
              <a:t>Recent Activities</a:t>
            </a:r>
            <a:br>
              <a:rPr lang="en-US" dirty="0"/>
            </a:br>
            <a:r>
              <a:rPr lang="en-US" sz="1800" dirty="0"/>
              <a:t>(</a:t>
            </a:r>
            <a:r>
              <a:rPr lang="en-US" sz="1800" dirty="0">
                <a:solidFill>
                  <a:srgbClr val="0000FF"/>
                </a:solidFill>
              </a:rPr>
              <a:t>November 2021 – May 2022</a:t>
            </a:r>
            <a:r>
              <a:rPr lang="en-US" sz="1800" dirty="0"/>
              <a:t>)</a:t>
            </a:r>
          </a:p>
        </p:txBody>
      </p:sp>
      <p:sp>
        <p:nvSpPr>
          <p:cNvPr id="2" name="Footer Placeholder 1"/>
          <p:cNvSpPr>
            <a:spLocks noGrp="1"/>
          </p:cNvSpPr>
          <p:nvPr>
            <p:ph type="ftr" sz="quarter" idx="10"/>
          </p:nvPr>
        </p:nvSpPr>
        <p:spPr/>
        <p:txBody>
          <a:bodyPr/>
          <a:lstStyle/>
          <a:p>
            <a:pPr>
              <a:defRPr/>
            </a:pPr>
            <a:r>
              <a:rPr lang="en-US"/>
              <a:t>ESC MOWG - May 2022</a:t>
            </a:r>
            <a:endParaRPr lang="en-US" dirty="0"/>
          </a:p>
        </p:txBody>
      </p:sp>
    </p:spTree>
    <p:extLst>
      <p:ext uri="{BB962C8B-B14F-4D97-AF65-F5344CB8AC3E}">
        <p14:creationId xmlns:p14="http://schemas.microsoft.com/office/powerpoint/2010/main" val="1070010216"/>
      </p:ext>
    </p:extLst>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39439</TotalTime>
  <Pages>88</Pages>
  <Words>5252</Words>
  <Application>Microsoft Office PowerPoint</Application>
  <PresentationFormat>On-screen Show (4:3)</PresentationFormat>
  <Paragraphs>884</Paragraphs>
  <Slides>42</Slides>
  <Notes>27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9" baseType="lpstr">
      <vt:lpstr>Arial</vt:lpstr>
      <vt:lpstr>Arial Black</vt:lpstr>
      <vt:lpstr>Calibri</vt:lpstr>
      <vt:lpstr>Times</vt:lpstr>
      <vt:lpstr>Times New Roman</vt:lpstr>
      <vt:lpstr>Default Design</vt:lpstr>
      <vt:lpstr>Acrobat Document</vt:lpstr>
      <vt:lpstr>Mission Status for  Earth Science Constellation MOWG Meeting (Hybrid)</vt:lpstr>
      <vt:lpstr>Topics</vt:lpstr>
      <vt:lpstr>EOS Aura Mission Summary  (Updates since November 2021 MOWG (Virtual))</vt:lpstr>
      <vt:lpstr>Aura Extended Mission Timeline</vt:lpstr>
      <vt:lpstr>PowerPoint Presentation</vt:lpstr>
      <vt:lpstr> Recent Activities (November 2021 – May 2022)</vt:lpstr>
      <vt:lpstr> Recent Activities (November 2021 – May 2022)</vt:lpstr>
      <vt:lpstr>PowerPoint Presentation</vt:lpstr>
      <vt:lpstr> Recent Activities (November 2021 – May 2022)</vt:lpstr>
      <vt:lpstr> Recent Activities (November 2021 – May 2022)</vt:lpstr>
      <vt:lpstr>Planned Activities</vt:lpstr>
      <vt:lpstr>PowerPoint Presentation</vt:lpstr>
      <vt:lpstr>PowerPoint Presentation</vt:lpstr>
      <vt:lpstr>Remaining Fuel Estimate (Analysis Updated July 2021)</vt:lpstr>
      <vt:lpstr>Debris Assessment Software (Analysis Updated December 2021)</vt:lpstr>
      <vt:lpstr>PowerPoint Presentation</vt:lpstr>
      <vt:lpstr>PowerPoint Presentation</vt:lpstr>
      <vt:lpstr>PowerPoint Presentation</vt:lpstr>
      <vt:lpstr>Aura End of Mission Plan (EOMP) (No changes since May 2021 MOWG (Virtual))</vt:lpstr>
      <vt:lpstr>Summary</vt:lpstr>
      <vt:lpstr>Questions?</vt:lpstr>
      <vt:lpstr>PowerPoint Presentation</vt:lpstr>
      <vt:lpstr>Orbit Maintenance</vt:lpstr>
      <vt:lpstr>PowerPoint Presentation</vt:lpstr>
      <vt:lpstr>WRS Ground Track Error (GTE)  (As of April 10,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Aura Monthly Data Capture SSR Data Capture to 03/31/2022:  99.9955693 % </vt:lpstr>
      <vt:lpstr>SSR Data Losses – 2021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Abbreviations / Acronyms List</vt:lpstr>
    </vt:vector>
  </TitlesOfParts>
  <Company>NASA/GSFC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Spacecraft Status</dc:title>
  <dc:subject>Aura</dc:subject>
  <dc:creator>Bill Guit</dc:creator>
  <cp:keywords/>
  <dc:description/>
  <cp:lastModifiedBy>Fisher, Dominic M. (GSFC-584.0)[THE AEROSPACE CORPORATION]</cp:lastModifiedBy>
  <cp:revision>1370</cp:revision>
  <cp:lastPrinted>2019-11-19T15:50:15Z</cp:lastPrinted>
  <dcterms:created xsi:type="dcterms:W3CDTF">1999-09-30T01:16:08Z</dcterms:created>
  <dcterms:modified xsi:type="dcterms:W3CDTF">2022-04-27T15:06:45Z</dcterms:modified>
</cp:coreProperties>
</file>